
<file path=[Content_Types].xml><?xml version="1.0" encoding="utf-8"?>
<Types xmlns="http://schemas.openxmlformats.org/package/2006/content-types">
  <Default Extension="jpeg" ContentType="image/jpeg"/>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84" r:id="rId3"/>
    <p:sldId id="278" r:id="rId5"/>
    <p:sldId id="279" r:id="rId6"/>
    <p:sldId id="261" r:id="rId7"/>
    <p:sldId id="4057" r:id="rId8"/>
    <p:sldId id="282" r:id="rId9"/>
    <p:sldId id="285" r:id="rId10"/>
    <p:sldId id="4053" r:id="rId11"/>
    <p:sldId id="4052" r:id="rId12"/>
    <p:sldId id="4054" r:id="rId13"/>
    <p:sldId id="281" r:id="rId14"/>
    <p:sldId id="4055" r:id="rId15"/>
    <p:sldId id="4056" r:id="rId16"/>
    <p:sldId id="272" r:id="rId17"/>
    <p:sldId id="4058" r:id="rId18"/>
    <p:sldId id="283" r:id="rId19"/>
  </p:sldIdLst>
  <p:sldSz cx="12192000" cy="6858000"/>
  <p:notesSz cx="6858000" cy="9144000"/>
  <p:custDataLst>
    <p:tags r:id="rId2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44C0BD"/>
    <a:srgbClr val="FDFDFD"/>
    <a:srgbClr val="F6A667"/>
    <a:srgbClr val="4EADE3"/>
    <a:srgbClr val="EF6C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62" d="100"/>
          <a:sy n="62" d="100"/>
        </p:scale>
        <p:origin x="804" y="4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3" Type="http://schemas.openxmlformats.org/officeDocument/2006/relationships/tags" Target="tags/tag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81B889-C9B0-455A-BB7D-BE0C403CE2A9}"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07BE5F-40B3-4EA7-8AD7-8D1ABAFCB6B6}"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0307BE5F-40B3-4EA7-8AD7-8D1ABAFCB6B6}" type="slidenum">
              <a:rPr kumimoji="0" lang="zh-CN" altLang="en-US" sz="1200" b="0" i="0" u="none" strike="noStrike" kern="1200" cap="none" spc="0" normalizeH="0" baseline="0" noProof="0" smtClean="0">
                <a:ln>
                  <a:noFill/>
                </a:ln>
                <a:solidFill>
                  <a:prstClr val="black"/>
                </a:solidFill>
                <a:effectLst/>
                <a:uLnTx/>
                <a:uFillTx/>
                <a:latin typeface="等线" panose="02010600030101010101" charset="-122"/>
                <a:ea typeface="等线" panose="02010600030101010101"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charset="-122"/>
              <a:ea typeface="等线" panose="02010600030101010101" charset="-122"/>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307BE5F-40B3-4EA7-8AD7-8D1ABAFCB6B6}"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307BE5F-40B3-4EA7-8AD7-8D1ABAFCB6B6}"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307BE5F-40B3-4EA7-8AD7-8D1ABAFCB6B6}"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307BE5F-40B3-4EA7-8AD7-8D1ABAFCB6B6}"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307BE5F-40B3-4EA7-8AD7-8D1ABAFCB6B6}"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307BE5F-40B3-4EA7-8AD7-8D1ABAFCB6B6}"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307BE5F-40B3-4EA7-8AD7-8D1ABAFCB6B6}"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19DB4961-5944-45E4-859B-0226209DDE1C}" type="slidenum">
              <a:rPr kumimoji="0" lang="en-US" altLang="zh-CN" sz="12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rPr>
            </a:fld>
            <a:endParaRPr kumimoji="0" lang="en-US" altLang="zh-CN" sz="12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14338" name="Rectangle 2"/>
          <p:cNvSpPr>
            <a:spLocks noGrp="1" noRot="1" noChangeAspect="1" noChangeArrowheads="1" noTextEdit="1"/>
          </p:cNvSpPr>
          <p:nvPr>
            <p:ph type="sldImg"/>
          </p:nvPr>
        </p:nvSpPr>
        <p:spPr>
          <a:xfrm>
            <a:off x="381000" y="685800"/>
            <a:ext cx="6096000" cy="3429000"/>
          </a:xfrm>
        </p:spPr>
      </p:sp>
      <p:sp>
        <p:nvSpPr>
          <p:cNvPr id="14339" name="Rectangle 3"/>
          <p:cNvSpPr>
            <a:spLocks noGrp="1" noChangeArrowheads="1"/>
          </p:cNvSpPr>
          <p:nvPr>
            <p:ph type="body" idx="1"/>
          </p:nvPr>
        </p:nvSpPr>
        <p:spPr/>
        <p:txBody>
          <a:bodyPr/>
          <a:lstStyle/>
          <a:p>
            <a:endParaRPr lang="zh-CN" altLang="zh-C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307BE5F-40B3-4EA7-8AD7-8D1ABAFCB6B6}"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307BE5F-40B3-4EA7-8AD7-8D1ABAFCB6B6}"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仅标题">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1433657" y="1636713"/>
            <a:ext cx="4262811" cy="4305300"/>
          </a:xfrm>
          <a:custGeom>
            <a:avLst/>
            <a:gdLst>
              <a:gd name="connsiteX0" fmla="*/ 0 w 4262811"/>
              <a:gd name="connsiteY0" fmla="*/ 0 h 4305300"/>
              <a:gd name="connsiteX1" fmla="*/ 4262811 w 4262811"/>
              <a:gd name="connsiteY1" fmla="*/ 0 h 4305300"/>
              <a:gd name="connsiteX2" fmla="*/ 4262811 w 4262811"/>
              <a:gd name="connsiteY2" fmla="*/ 4305300 h 4305300"/>
              <a:gd name="connsiteX3" fmla="*/ 0 w 4262811"/>
              <a:gd name="connsiteY3" fmla="*/ 4305300 h 4305300"/>
            </a:gdLst>
            <a:ahLst/>
            <a:cxnLst>
              <a:cxn ang="0">
                <a:pos x="connsiteX0" y="connsiteY0"/>
              </a:cxn>
              <a:cxn ang="0">
                <a:pos x="connsiteX1" y="connsiteY1"/>
              </a:cxn>
              <a:cxn ang="0">
                <a:pos x="connsiteX2" y="connsiteY2"/>
              </a:cxn>
              <a:cxn ang="0">
                <a:pos x="connsiteX3" y="connsiteY3"/>
              </a:cxn>
            </a:cxnLst>
            <a:rect l="l" t="t" r="r" b="b"/>
            <a:pathLst>
              <a:path w="4262811" h="4305300">
                <a:moveTo>
                  <a:pt x="0" y="0"/>
                </a:moveTo>
                <a:lnTo>
                  <a:pt x="4262811" y="0"/>
                </a:lnTo>
                <a:lnTo>
                  <a:pt x="4262811" y="4305300"/>
                </a:lnTo>
                <a:lnTo>
                  <a:pt x="0" y="4305300"/>
                </a:lnTo>
                <a:close/>
              </a:path>
            </a:pathLst>
          </a:custGeom>
        </p:spPr>
        <p:txBody>
          <a:bodyPr wrap="square">
            <a:noAutofit/>
          </a:bodyPr>
          <a:lstStyle/>
          <a:p>
            <a:endParaRPr lang="zh-CN" altLang="en-US"/>
          </a:p>
        </p:txBody>
      </p:sp>
      <p:sp>
        <p:nvSpPr>
          <p:cNvPr id="11" name="图片占位符 10"/>
          <p:cNvSpPr>
            <a:spLocks noGrp="1"/>
          </p:cNvSpPr>
          <p:nvPr>
            <p:ph type="pic" sz="quarter" idx="11"/>
          </p:nvPr>
        </p:nvSpPr>
        <p:spPr>
          <a:xfrm>
            <a:off x="5916756" y="1636714"/>
            <a:ext cx="4865544" cy="2008187"/>
          </a:xfrm>
          <a:custGeom>
            <a:avLst/>
            <a:gdLst>
              <a:gd name="connsiteX0" fmla="*/ 0 w 4865544"/>
              <a:gd name="connsiteY0" fmla="*/ 0 h 2008187"/>
              <a:gd name="connsiteX1" fmla="*/ 4865544 w 4865544"/>
              <a:gd name="connsiteY1" fmla="*/ 0 h 2008187"/>
              <a:gd name="connsiteX2" fmla="*/ 4865544 w 4865544"/>
              <a:gd name="connsiteY2" fmla="*/ 2008187 h 2008187"/>
              <a:gd name="connsiteX3" fmla="*/ 0 w 4865544"/>
              <a:gd name="connsiteY3" fmla="*/ 2008187 h 2008187"/>
            </a:gdLst>
            <a:ahLst/>
            <a:cxnLst>
              <a:cxn ang="0">
                <a:pos x="connsiteX0" y="connsiteY0"/>
              </a:cxn>
              <a:cxn ang="0">
                <a:pos x="connsiteX1" y="connsiteY1"/>
              </a:cxn>
              <a:cxn ang="0">
                <a:pos x="connsiteX2" y="connsiteY2"/>
              </a:cxn>
              <a:cxn ang="0">
                <a:pos x="connsiteX3" y="connsiteY3"/>
              </a:cxn>
            </a:cxnLst>
            <a:rect l="l" t="t" r="r" b="b"/>
            <a:pathLst>
              <a:path w="4865544" h="2008187">
                <a:moveTo>
                  <a:pt x="0" y="0"/>
                </a:moveTo>
                <a:lnTo>
                  <a:pt x="4865544" y="0"/>
                </a:lnTo>
                <a:lnTo>
                  <a:pt x="4865544" y="2008187"/>
                </a:lnTo>
                <a:lnTo>
                  <a:pt x="0" y="2008187"/>
                </a:lnTo>
                <a:close/>
              </a:path>
            </a:pathLst>
          </a:custGeom>
        </p:spPr>
        <p:txBody>
          <a:bodyPr wrap="square">
            <a:noAutofit/>
          </a:bodyPr>
          <a:lstStyle/>
          <a:p>
            <a:endParaRPr lang="zh-CN" altLang="en-US"/>
          </a:p>
        </p:txBody>
      </p:sp>
      <p:sp>
        <p:nvSpPr>
          <p:cNvPr id="12" name="图片占位符 11"/>
          <p:cNvSpPr>
            <a:spLocks noGrp="1"/>
          </p:cNvSpPr>
          <p:nvPr>
            <p:ph type="pic" sz="quarter" idx="12"/>
          </p:nvPr>
        </p:nvSpPr>
        <p:spPr>
          <a:xfrm>
            <a:off x="5916756" y="3883027"/>
            <a:ext cx="2287444" cy="2058987"/>
          </a:xfrm>
          <a:custGeom>
            <a:avLst/>
            <a:gdLst>
              <a:gd name="connsiteX0" fmla="*/ 0 w 2287444"/>
              <a:gd name="connsiteY0" fmla="*/ 0 h 2058987"/>
              <a:gd name="connsiteX1" fmla="*/ 2287444 w 2287444"/>
              <a:gd name="connsiteY1" fmla="*/ 0 h 2058987"/>
              <a:gd name="connsiteX2" fmla="*/ 2287444 w 2287444"/>
              <a:gd name="connsiteY2" fmla="*/ 2058987 h 2058987"/>
              <a:gd name="connsiteX3" fmla="*/ 0 w 2287444"/>
              <a:gd name="connsiteY3" fmla="*/ 2058987 h 2058987"/>
            </a:gdLst>
            <a:ahLst/>
            <a:cxnLst>
              <a:cxn ang="0">
                <a:pos x="connsiteX0" y="connsiteY0"/>
              </a:cxn>
              <a:cxn ang="0">
                <a:pos x="connsiteX1" y="connsiteY1"/>
              </a:cxn>
              <a:cxn ang="0">
                <a:pos x="connsiteX2" y="connsiteY2"/>
              </a:cxn>
              <a:cxn ang="0">
                <a:pos x="connsiteX3" y="connsiteY3"/>
              </a:cxn>
            </a:cxnLst>
            <a:rect l="l" t="t" r="r" b="b"/>
            <a:pathLst>
              <a:path w="2287444" h="2058987">
                <a:moveTo>
                  <a:pt x="0" y="0"/>
                </a:moveTo>
                <a:lnTo>
                  <a:pt x="2287444" y="0"/>
                </a:lnTo>
                <a:lnTo>
                  <a:pt x="2287444" y="2058987"/>
                </a:lnTo>
                <a:lnTo>
                  <a:pt x="0" y="2058987"/>
                </a:ln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497157" y="1816100"/>
            <a:ext cx="4262811" cy="1714500"/>
          </a:xfrm>
          <a:custGeom>
            <a:avLst/>
            <a:gdLst>
              <a:gd name="connsiteX0" fmla="*/ 0 w 4262811"/>
              <a:gd name="connsiteY0" fmla="*/ 0 h 1714500"/>
              <a:gd name="connsiteX1" fmla="*/ 4262811 w 4262811"/>
              <a:gd name="connsiteY1" fmla="*/ 0 h 1714500"/>
              <a:gd name="connsiteX2" fmla="*/ 4262811 w 4262811"/>
              <a:gd name="connsiteY2" fmla="*/ 1714500 h 1714500"/>
              <a:gd name="connsiteX3" fmla="*/ 0 w 4262811"/>
              <a:gd name="connsiteY3" fmla="*/ 1714500 h 1714500"/>
            </a:gdLst>
            <a:ahLst/>
            <a:cxnLst>
              <a:cxn ang="0">
                <a:pos x="connsiteX0" y="connsiteY0"/>
              </a:cxn>
              <a:cxn ang="0">
                <a:pos x="connsiteX1" y="connsiteY1"/>
              </a:cxn>
              <a:cxn ang="0">
                <a:pos x="connsiteX2" y="connsiteY2"/>
              </a:cxn>
              <a:cxn ang="0">
                <a:pos x="connsiteX3" y="connsiteY3"/>
              </a:cxn>
            </a:cxnLst>
            <a:rect l="l" t="t" r="r" b="b"/>
            <a:pathLst>
              <a:path w="4262811" h="1714500">
                <a:moveTo>
                  <a:pt x="0" y="0"/>
                </a:moveTo>
                <a:lnTo>
                  <a:pt x="4262811" y="0"/>
                </a:lnTo>
                <a:lnTo>
                  <a:pt x="4262811" y="1714500"/>
                </a:lnTo>
                <a:lnTo>
                  <a:pt x="0" y="1714500"/>
                </a:lnTo>
                <a:close/>
              </a:path>
            </a:pathLst>
          </a:custGeom>
        </p:spPr>
        <p:txBody>
          <a:bodyPr wrap="square">
            <a:noAutofit/>
          </a:bodyPr>
          <a:lstStyle/>
          <a:p>
            <a:endParaRPr lang="zh-CN" altLang="en-US"/>
          </a:p>
        </p:txBody>
      </p:sp>
      <p:sp>
        <p:nvSpPr>
          <p:cNvPr id="12" name="图片占位符 11"/>
          <p:cNvSpPr>
            <a:spLocks noGrp="1"/>
          </p:cNvSpPr>
          <p:nvPr>
            <p:ph type="pic" sz="quarter" idx="11"/>
          </p:nvPr>
        </p:nvSpPr>
        <p:spPr>
          <a:xfrm>
            <a:off x="6399357" y="1816100"/>
            <a:ext cx="4262811" cy="1714500"/>
          </a:xfrm>
          <a:custGeom>
            <a:avLst/>
            <a:gdLst>
              <a:gd name="connsiteX0" fmla="*/ 0 w 4262811"/>
              <a:gd name="connsiteY0" fmla="*/ 0 h 1714500"/>
              <a:gd name="connsiteX1" fmla="*/ 4262811 w 4262811"/>
              <a:gd name="connsiteY1" fmla="*/ 0 h 1714500"/>
              <a:gd name="connsiteX2" fmla="*/ 4262811 w 4262811"/>
              <a:gd name="connsiteY2" fmla="*/ 1714500 h 1714500"/>
              <a:gd name="connsiteX3" fmla="*/ 0 w 4262811"/>
              <a:gd name="connsiteY3" fmla="*/ 1714500 h 1714500"/>
            </a:gdLst>
            <a:ahLst/>
            <a:cxnLst>
              <a:cxn ang="0">
                <a:pos x="connsiteX0" y="connsiteY0"/>
              </a:cxn>
              <a:cxn ang="0">
                <a:pos x="connsiteX1" y="connsiteY1"/>
              </a:cxn>
              <a:cxn ang="0">
                <a:pos x="connsiteX2" y="connsiteY2"/>
              </a:cxn>
              <a:cxn ang="0">
                <a:pos x="connsiteX3" y="connsiteY3"/>
              </a:cxn>
            </a:cxnLst>
            <a:rect l="l" t="t" r="r" b="b"/>
            <a:pathLst>
              <a:path w="4262811" h="1714500">
                <a:moveTo>
                  <a:pt x="0" y="0"/>
                </a:moveTo>
                <a:lnTo>
                  <a:pt x="4262811" y="0"/>
                </a:lnTo>
                <a:lnTo>
                  <a:pt x="4262811" y="1714500"/>
                </a:lnTo>
                <a:lnTo>
                  <a:pt x="0" y="1714500"/>
                </a:lnTo>
                <a:close/>
              </a:path>
            </a:pathLst>
          </a:custGeom>
        </p:spPr>
        <p:txBody>
          <a:bodyPr wrap="square">
            <a:noAutofit/>
          </a:bodyPr>
          <a:lstStyle/>
          <a:p>
            <a:endParaRPr lang="zh-CN" altLang="en-US"/>
          </a:p>
        </p:txBody>
      </p:sp>
      <p:sp>
        <p:nvSpPr>
          <p:cNvPr id="14" name="图片占位符 13"/>
          <p:cNvSpPr>
            <a:spLocks noGrp="1"/>
          </p:cNvSpPr>
          <p:nvPr>
            <p:ph type="pic" sz="quarter" idx="12"/>
          </p:nvPr>
        </p:nvSpPr>
        <p:spPr>
          <a:xfrm>
            <a:off x="1497157" y="4076700"/>
            <a:ext cx="4262811" cy="1714500"/>
          </a:xfrm>
          <a:custGeom>
            <a:avLst/>
            <a:gdLst>
              <a:gd name="connsiteX0" fmla="*/ 0 w 4262811"/>
              <a:gd name="connsiteY0" fmla="*/ 0 h 1714500"/>
              <a:gd name="connsiteX1" fmla="*/ 4262811 w 4262811"/>
              <a:gd name="connsiteY1" fmla="*/ 0 h 1714500"/>
              <a:gd name="connsiteX2" fmla="*/ 4262811 w 4262811"/>
              <a:gd name="connsiteY2" fmla="*/ 1714500 h 1714500"/>
              <a:gd name="connsiteX3" fmla="*/ 0 w 4262811"/>
              <a:gd name="connsiteY3" fmla="*/ 1714500 h 1714500"/>
            </a:gdLst>
            <a:ahLst/>
            <a:cxnLst>
              <a:cxn ang="0">
                <a:pos x="connsiteX0" y="connsiteY0"/>
              </a:cxn>
              <a:cxn ang="0">
                <a:pos x="connsiteX1" y="connsiteY1"/>
              </a:cxn>
              <a:cxn ang="0">
                <a:pos x="connsiteX2" y="connsiteY2"/>
              </a:cxn>
              <a:cxn ang="0">
                <a:pos x="connsiteX3" y="connsiteY3"/>
              </a:cxn>
            </a:cxnLst>
            <a:rect l="l" t="t" r="r" b="b"/>
            <a:pathLst>
              <a:path w="4262811" h="1714500">
                <a:moveTo>
                  <a:pt x="0" y="0"/>
                </a:moveTo>
                <a:lnTo>
                  <a:pt x="4262811" y="0"/>
                </a:lnTo>
                <a:lnTo>
                  <a:pt x="4262811" y="1714500"/>
                </a:lnTo>
                <a:lnTo>
                  <a:pt x="0" y="1714500"/>
                </a:lnTo>
                <a:close/>
              </a:path>
            </a:pathLst>
          </a:custGeom>
        </p:spPr>
        <p:txBody>
          <a:bodyPr wrap="square">
            <a:noAutofit/>
          </a:bodyPr>
          <a:lstStyle/>
          <a:p>
            <a:endParaRPr lang="zh-CN" altLang="en-US"/>
          </a:p>
        </p:txBody>
      </p:sp>
      <p:sp>
        <p:nvSpPr>
          <p:cNvPr id="15" name="图片占位符 14"/>
          <p:cNvSpPr>
            <a:spLocks noGrp="1"/>
          </p:cNvSpPr>
          <p:nvPr>
            <p:ph type="pic" sz="quarter" idx="13"/>
          </p:nvPr>
        </p:nvSpPr>
        <p:spPr>
          <a:xfrm>
            <a:off x="6399357" y="4076700"/>
            <a:ext cx="4262811" cy="1714500"/>
          </a:xfrm>
          <a:custGeom>
            <a:avLst/>
            <a:gdLst>
              <a:gd name="connsiteX0" fmla="*/ 0 w 4262811"/>
              <a:gd name="connsiteY0" fmla="*/ 0 h 1714500"/>
              <a:gd name="connsiteX1" fmla="*/ 4262811 w 4262811"/>
              <a:gd name="connsiteY1" fmla="*/ 0 h 1714500"/>
              <a:gd name="connsiteX2" fmla="*/ 4262811 w 4262811"/>
              <a:gd name="connsiteY2" fmla="*/ 1714500 h 1714500"/>
              <a:gd name="connsiteX3" fmla="*/ 0 w 4262811"/>
              <a:gd name="connsiteY3" fmla="*/ 1714500 h 1714500"/>
            </a:gdLst>
            <a:ahLst/>
            <a:cxnLst>
              <a:cxn ang="0">
                <a:pos x="connsiteX0" y="connsiteY0"/>
              </a:cxn>
              <a:cxn ang="0">
                <a:pos x="connsiteX1" y="connsiteY1"/>
              </a:cxn>
              <a:cxn ang="0">
                <a:pos x="connsiteX2" y="connsiteY2"/>
              </a:cxn>
              <a:cxn ang="0">
                <a:pos x="connsiteX3" y="connsiteY3"/>
              </a:cxn>
            </a:cxnLst>
            <a:rect l="l" t="t" r="r" b="b"/>
            <a:pathLst>
              <a:path w="4262811" h="1714500">
                <a:moveTo>
                  <a:pt x="0" y="0"/>
                </a:moveTo>
                <a:lnTo>
                  <a:pt x="4262811" y="0"/>
                </a:lnTo>
                <a:lnTo>
                  <a:pt x="4262811" y="1714500"/>
                </a:lnTo>
                <a:lnTo>
                  <a:pt x="0" y="1714500"/>
                </a:lnTo>
                <a:close/>
              </a:path>
            </a:pathLst>
          </a:custGeom>
        </p:spPr>
        <p:txBody>
          <a:bodyPr wrap="square">
            <a:noAutofit/>
          </a:bodyPr>
          <a:lstStyle/>
          <a:p>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7" name="图片占位符 16"/>
          <p:cNvSpPr>
            <a:spLocks noGrp="1"/>
          </p:cNvSpPr>
          <p:nvPr>
            <p:ph type="pic" sz="quarter" idx="10"/>
          </p:nvPr>
        </p:nvSpPr>
        <p:spPr>
          <a:xfrm>
            <a:off x="2620192" y="1612902"/>
            <a:ext cx="1949210" cy="1949210"/>
          </a:xfrm>
          <a:custGeom>
            <a:avLst/>
            <a:gdLst>
              <a:gd name="connsiteX0" fmla="*/ 974605 w 1949210"/>
              <a:gd name="connsiteY0" fmla="*/ 0 h 1949210"/>
              <a:gd name="connsiteX1" fmla="*/ 1949210 w 1949210"/>
              <a:gd name="connsiteY1" fmla="*/ 974605 h 1949210"/>
              <a:gd name="connsiteX2" fmla="*/ 974605 w 1949210"/>
              <a:gd name="connsiteY2" fmla="*/ 1949210 h 1949210"/>
              <a:gd name="connsiteX3" fmla="*/ 0 w 1949210"/>
              <a:gd name="connsiteY3" fmla="*/ 974605 h 1949210"/>
            </a:gdLst>
            <a:ahLst/>
            <a:cxnLst>
              <a:cxn ang="0">
                <a:pos x="connsiteX0" y="connsiteY0"/>
              </a:cxn>
              <a:cxn ang="0">
                <a:pos x="connsiteX1" y="connsiteY1"/>
              </a:cxn>
              <a:cxn ang="0">
                <a:pos x="connsiteX2" y="connsiteY2"/>
              </a:cxn>
              <a:cxn ang="0">
                <a:pos x="connsiteX3" y="connsiteY3"/>
              </a:cxn>
            </a:cxnLst>
            <a:rect l="l" t="t" r="r" b="b"/>
            <a:pathLst>
              <a:path w="1949210" h="1949210">
                <a:moveTo>
                  <a:pt x="974605" y="0"/>
                </a:moveTo>
                <a:lnTo>
                  <a:pt x="1949210" y="974605"/>
                </a:lnTo>
                <a:lnTo>
                  <a:pt x="974605" y="1949210"/>
                </a:lnTo>
                <a:lnTo>
                  <a:pt x="0" y="974605"/>
                </a:lnTo>
                <a:close/>
              </a:path>
            </a:pathLst>
          </a:custGeom>
        </p:spPr>
        <p:txBody>
          <a:bodyPr wrap="square">
            <a:noAutofit/>
          </a:bodyPr>
          <a:lstStyle/>
          <a:p>
            <a:endParaRPr lang="zh-CN" altLang="en-US"/>
          </a:p>
        </p:txBody>
      </p:sp>
      <p:sp>
        <p:nvSpPr>
          <p:cNvPr id="18" name="图片占位符 17"/>
          <p:cNvSpPr>
            <a:spLocks noGrp="1"/>
          </p:cNvSpPr>
          <p:nvPr>
            <p:ph type="pic" sz="quarter" idx="11"/>
          </p:nvPr>
        </p:nvSpPr>
        <p:spPr>
          <a:xfrm>
            <a:off x="3851798" y="2961575"/>
            <a:ext cx="1949210" cy="1949210"/>
          </a:xfrm>
          <a:custGeom>
            <a:avLst/>
            <a:gdLst>
              <a:gd name="connsiteX0" fmla="*/ 974605 w 1949210"/>
              <a:gd name="connsiteY0" fmla="*/ 0 h 1949210"/>
              <a:gd name="connsiteX1" fmla="*/ 1949210 w 1949210"/>
              <a:gd name="connsiteY1" fmla="*/ 974605 h 1949210"/>
              <a:gd name="connsiteX2" fmla="*/ 974605 w 1949210"/>
              <a:gd name="connsiteY2" fmla="*/ 1949210 h 1949210"/>
              <a:gd name="connsiteX3" fmla="*/ 0 w 1949210"/>
              <a:gd name="connsiteY3" fmla="*/ 974605 h 1949210"/>
            </a:gdLst>
            <a:ahLst/>
            <a:cxnLst>
              <a:cxn ang="0">
                <a:pos x="connsiteX0" y="connsiteY0"/>
              </a:cxn>
              <a:cxn ang="0">
                <a:pos x="connsiteX1" y="connsiteY1"/>
              </a:cxn>
              <a:cxn ang="0">
                <a:pos x="connsiteX2" y="connsiteY2"/>
              </a:cxn>
              <a:cxn ang="0">
                <a:pos x="connsiteX3" y="connsiteY3"/>
              </a:cxn>
            </a:cxnLst>
            <a:rect l="l" t="t" r="r" b="b"/>
            <a:pathLst>
              <a:path w="1949210" h="1949210">
                <a:moveTo>
                  <a:pt x="974605" y="0"/>
                </a:moveTo>
                <a:lnTo>
                  <a:pt x="1949210" y="974605"/>
                </a:lnTo>
                <a:lnTo>
                  <a:pt x="974605" y="1949210"/>
                </a:lnTo>
                <a:lnTo>
                  <a:pt x="0" y="974605"/>
                </a:lnTo>
                <a:close/>
              </a:path>
            </a:pathLst>
          </a:custGeom>
        </p:spPr>
        <p:txBody>
          <a:bodyPr wrap="square">
            <a:noAutofit/>
          </a:bodyPr>
          <a:lstStyle/>
          <a:p>
            <a:endParaRPr lang="zh-CN" altLang="en-US" dirty="0"/>
          </a:p>
        </p:txBody>
      </p:sp>
      <p:sp>
        <p:nvSpPr>
          <p:cNvPr id="19" name="图片占位符 18"/>
          <p:cNvSpPr>
            <a:spLocks noGrp="1"/>
          </p:cNvSpPr>
          <p:nvPr>
            <p:ph type="pic" sz="quarter" idx="12"/>
          </p:nvPr>
        </p:nvSpPr>
        <p:spPr>
          <a:xfrm>
            <a:off x="6371995" y="2961576"/>
            <a:ext cx="1949210" cy="1949210"/>
          </a:xfrm>
          <a:custGeom>
            <a:avLst/>
            <a:gdLst>
              <a:gd name="connsiteX0" fmla="*/ 974605 w 1949210"/>
              <a:gd name="connsiteY0" fmla="*/ 0 h 1949210"/>
              <a:gd name="connsiteX1" fmla="*/ 1949210 w 1949210"/>
              <a:gd name="connsiteY1" fmla="*/ 974605 h 1949210"/>
              <a:gd name="connsiteX2" fmla="*/ 974605 w 1949210"/>
              <a:gd name="connsiteY2" fmla="*/ 1949210 h 1949210"/>
              <a:gd name="connsiteX3" fmla="*/ 0 w 1949210"/>
              <a:gd name="connsiteY3" fmla="*/ 974605 h 1949210"/>
            </a:gdLst>
            <a:ahLst/>
            <a:cxnLst>
              <a:cxn ang="0">
                <a:pos x="connsiteX0" y="connsiteY0"/>
              </a:cxn>
              <a:cxn ang="0">
                <a:pos x="connsiteX1" y="connsiteY1"/>
              </a:cxn>
              <a:cxn ang="0">
                <a:pos x="connsiteX2" y="connsiteY2"/>
              </a:cxn>
              <a:cxn ang="0">
                <a:pos x="connsiteX3" y="connsiteY3"/>
              </a:cxn>
            </a:cxnLst>
            <a:rect l="l" t="t" r="r" b="b"/>
            <a:pathLst>
              <a:path w="1949210" h="1949210">
                <a:moveTo>
                  <a:pt x="974605" y="0"/>
                </a:moveTo>
                <a:lnTo>
                  <a:pt x="1949210" y="974605"/>
                </a:lnTo>
                <a:lnTo>
                  <a:pt x="974605" y="1949210"/>
                </a:lnTo>
                <a:lnTo>
                  <a:pt x="0" y="974605"/>
                </a:lnTo>
                <a:close/>
              </a:path>
            </a:pathLst>
          </a:custGeom>
        </p:spPr>
        <p:txBody>
          <a:bodyPr wrap="square">
            <a:noAutofit/>
          </a:bodyPr>
          <a:lstStyle/>
          <a:p>
            <a:endParaRPr lang="zh-CN" altLang="en-US"/>
          </a:p>
        </p:txBody>
      </p:sp>
      <p:sp>
        <p:nvSpPr>
          <p:cNvPr id="16" name="图片占位符 15"/>
          <p:cNvSpPr>
            <a:spLocks noGrp="1"/>
          </p:cNvSpPr>
          <p:nvPr>
            <p:ph type="pic" sz="quarter" idx="13"/>
          </p:nvPr>
        </p:nvSpPr>
        <p:spPr>
          <a:xfrm>
            <a:off x="5121395" y="1612901"/>
            <a:ext cx="1949210" cy="1949210"/>
          </a:xfrm>
          <a:custGeom>
            <a:avLst/>
            <a:gdLst>
              <a:gd name="connsiteX0" fmla="*/ 974605 w 1949210"/>
              <a:gd name="connsiteY0" fmla="*/ 0 h 1949210"/>
              <a:gd name="connsiteX1" fmla="*/ 1949210 w 1949210"/>
              <a:gd name="connsiteY1" fmla="*/ 974605 h 1949210"/>
              <a:gd name="connsiteX2" fmla="*/ 974605 w 1949210"/>
              <a:gd name="connsiteY2" fmla="*/ 1949210 h 1949210"/>
              <a:gd name="connsiteX3" fmla="*/ 0 w 1949210"/>
              <a:gd name="connsiteY3" fmla="*/ 974605 h 1949210"/>
            </a:gdLst>
            <a:ahLst/>
            <a:cxnLst>
              <a:cxn ang="0">
                <a:pos x="connsiteX0" y="connsiteY0"/>
              </a:cxn>
              <a:cxn ang="0">
                <a:pos x="connsiteX1" y="connsiteY1"/>
              </a:cxn>
              <a:cxn ang="0">
                <a:pos x="connsiteX2" y="connsiteY2"/>
              </a:cxn>
              <a:cxn ang="0">
                <a:pos x="connsiteX3" y="connsiteY3"/>
              </a:cxn>
            </a:cxnLst>
            <a:rect l="l" t="t" r="r" b="b"/>
            <a:pathLst>
              <a:path w="1949210" h="1949210">
                <a:moveTo>
                  <a:pt x="974605" y="0"/>
                </a:moveTo>
                <a:lnTo>
                  <a:pt x="1949210" y="974605"/>
                </a:lnTo>
                <a:lnTo>
                  <a:pt x="974605" y="1949210"/>
                </a:lnTo>
                <a:lnTo>
                  <a:pt x="0" y="974605"/>
                </a:ln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7622598" y="1612900"/>
            <a:ext cx="1949210" cy="1949210"/>
          </a:xfrm>
          <a:custGeom>
            <a:avLst/>
            <a:gdLst>
              <a:gd name="connsiteX0" fmla="*/ 974605 w 1949210"/>
              <a:gd name="connsiteY0" fmla="*/ 0 h 1949210"/>
              <a:gd name="connsiteX1" fmla="*/ 1949210 w 1949210"/>
              <a:gd name="connsiteY1" fmla="*/ 974605 h 1949210"/>
              <a:gd name="connsiteX2" fmla="*/ 974605 w 1949210"/>
              <a:gd name="connsiteY2" fmla="*/ 1949210 h 1949210"/>
              <a:gd name="connsiteX3" fmla="*/ 0 w 1949210"/>
              <a:gd name="connsiteY3" fmla="*/ 974605 h 1949210"/>
            </a:gdLst>
            <a:ahLst/>
            <a:cxnLst>
              <a:cxn ang="0">
                <a:pos x="connsiteX0" y="connsiteY0"/>
              </a:cxn>
              <a:cxn ang="0">
                <a:pos x="connsiteX1" y="connsiteY1"/>
              </a:cxn>
              <a:cxn ang="0">
                <a:pos x="connsiteX2" y="connsiteY2"/>
              </a:cxn>
              <a:cxn ang="0">
                <a:pos x="connsiteX3" y="connsiteY3"/>
              </a:cxn>
            </a:cxnLst>
            <a:rect l="l" t="t" r="r" b="b"/>
            <a:pathLst>
              <a:path w="1949210" h="1949210">
                <a:moveTo>
                  <a:pt x="974605" y="0"/>
                </a:moveTo>
                <a:lnTo>
                  <a:pt x="1949210" y="974605"/>
                </a:lnTo>
                <a:lnTo>
                  <a:pt x="974605" y="1949210"/>
                </a:lnTo>
                <a:lnTo>
                  <a:pt x="0" y="974605"/>
                </a:ln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12" name="图片占位符 11"/>
          <p:cNvSpPr>
            <a:spLocks noGrp="1"/>
          </p:cNvSpPr>
          <p:nvPr>
            <p:ph type="pic" sz="quarter" idx="10"/>
          </p:nvPr>
        </p:nvSpPr>
        <p:spPr>
          <a:xfrm>
            <a:off x="1608529" y="1989538"/>
            <a:ext cx="1562784" cy="1562782"/>
          </a:xfrm>
          <a:custGeom>
            <a:avLst/>
            <a:gdLst>
              <a:gd name="connsiteX0" fmla="*/ 798235 w 1562784"/>
              <a:gd name="connsiteY0" fmla="*/ 0 h 1562782"/>
              <a:gd name="connsiteX1" fmla="*/ 815680 w 1562784"/>
              <a:gd name="connsiteY1" fmla="*/ 602 h 1562782"/>
              <a:gd name="connsiteX2" fmla="*/ 819289 w 1562784"/>
              <a:gd name="connsiteY2" fmla="*/ 3008 h 1562782"/>
              <a:gd name="connsiteX3" fmla="*/ 827109 w 1562784"/>
              <a:gd name="connsiteY3" fmla="*/ 25264 h 1562782"/>
              <a:gd name="connsiteX4" fmla="*/ 830718 w 1562784"/>
              <a:gd name="connsiteY4" fmla="*/ 27671 h 1562782"/>
              <a:gd name="connsiteX5" fmla="*/ 847561 w 1562784"/>
              <a:gd name="connsiteY5" fmla="*/ 28874 h 1562782"/>
              <a:gd name="connsiteX6" fmla="*/ 851170 w 1562784"/>
              <a:gd name="connsiteY6" fmla="*/ 27069 h 1562782"/>
              <a:gd name="connsiteX7" fmla="*/ 862599 w 1562784"/>
              <a:gd name="connsiteY7" fmla="*/ 6617 h 1562782"/>
              <a:gd name="connsiteX8" fmla="*/ 866208 w 1562784"/>
              <a:gd name="connsiteY8" fmla="*/ 4812 h 1562782"/>
              <a:gd name="connsiteX9" fmla="*/ 883653 w 1562784"/>
              <a:gd name="connsiteY9" fmla="*/ 6617 h 1562782"/>
              <a:gd name="connsiteX10" fmla="*/ 886661 w 1562784"/>
              <a:gd name="connsiteY10" fmla="*/ 9625 h 1562782"/>
              <a:gd name="connsiteX11" fmla="*/ 893277 w 1562784"/>
              <a:gd name="connsiteY11" fmla="*/ 31881 h 1562782"/>
              <a:gd name="connsiteX12" fmla="*/ 896285 w 1562784"/>
              <a:gd name="connsiteY12" fmla="*/ 34889 h 1562782"/>
              <a:gd name="connsiteX13" fmla="*/ 913128 w 1562784"/>
              <a:gd name="connsiteY13" fmla="*/ 37897 h 1562782"/>
              <a:gd name="connsiteX14" fmla="*/ 916737 w 1562784"/>
              <a:gd name="connsiteY14" fmla="*/ 36092 h 1562782"/>
              <a:gd name="connsiteX15" fmla="*/ 929971 w 1562784"/>
              <a:gd name="connsiteY15" fmla="*/ 16242 h 1562782"/>
              <a:gd name="connsiteX16" fmla="*/ 933580 w 1562784"/>
              <a:gd name="connsiteY16" fmla="*/ 15038 h 1562782"/>
              <a:gd name="connsiteX17" fmla="*/ 951025 w 1562784"/>
              <a:gd name="connsiteY17" fmla="*/ 18648 h 1562782"/>
              <a:gd name="connsiteX18" fmla="*/ 954032 w 1562784"/>
              <a:gd name="connsiteY18" fmla="*/ 21655 h 1562782"/>
              <a:gd name="connsiteX19" fmla="*/ 957641 w 1562784"/>
              <a:gd name="connsiteY19" fmla="*/ 44514 h 1562782"/>
              <a:gd name="connsiteX20" fmla="*/ 960649 w 1562784"/>
              <a:gd name="connsiteY20" fmla="*/ 47521 h 1562782"/>
              <a:gd name="connsiteX21" fmla="*/ 977492 w 1562784"/>
              <a:gd name="connsiteY21" fmla="*/ 51732 h 1562782"/>
              <a:gd name="connsiteX22" fmla="*/ 981101 w 1562784"/>
              <a:gd name="connsiteY22" fmla="*/ 50529 h 1562782"/>
              <a:gd name="connsiteX23" fmla="*/ 996140 w 1562784"/>
              <a:gd name="connsiteY23" fmla="*/ 32483 h 1562782"/>
              <a:gd name="connsiteX24" fmla="*/ 999749 w 1562784"/>
              <a:gd name="connsiteY24" fmla="*/ 31280 h 1562782"/>
              <a:gd name="connsiteX25" fmla="*/ 1016592 w 1562784"/>
              <a:gd name="connsiteY25" fmla="*/ 36694 h 1562782"/>
              <a:gd name="connsiteX26" fmla="*/ 1019599 w 1562784"/>
              <a:gd name="connsiteY26" fmla="*/ 39701 h 1562782"/>
              <a:gd name="connsiteX27" fmla="*/ 1021404 w 1562784"/>
              <a:gd name="connsiteY27" fmla="*/ 63161 h 1562782"/>
              <a:gd name="connsiteX28" fmla="*/ 1023810 w 1562784"/>
              <a:gd name="connsiteY28" fmla="*/ 66169 h 1562782"/>
              <a:gd name="connsiteX29" fmla="*/ 1040052 w 1562784"/>
              <a:gd name="connsiteY29" fmla="*/ 71582 h 1562782"/>
              <a:gd name="connsiteX30" fmla="*/ 1044262 w 1562784"/>
              <a:gd name="connsiteY30" fmla="*/ 70981 h 1562782"/>
              <a:gd name="connsiteX31" fmla="*/ 1060504 w 1562784"/>
              <a:gd name="connsiteY31" fmla="*/ 54138 h 1562782"/>
              <a:gd name="connsiteX32" fmla="*/ 1064113 w 1562784"/>
              <a:gd name="connsiteY32" fmla="*/ 52935 h 1562782"/>
              <a:gd name="connsiteX33" fmla="*/ 1080956 w 1562784"/>
              <a:gd name="connsiteY33" fmla="*/ 59552 h 1562782"/>
              <a:gd name="connsiteX34" fmla="*/ 1083362 w 1562784"/>
              <a:gd name="connsiteY34" fmla="*/ 63161 h 1562782"/>
              <a:gd name="connsiteX35" fmla="*/ 1083362 w 1562784"/>
              <a:gd name="connsiteY35" fmla="*/ 86621 h 1562782"/>
              <a:gd name="connsiteX36" fmla="*/ 1085167 w 1562784"/>
              <a:gd name="connsiteY36" fmla="*/ 90230 h 1562782"/>
              <a:gd name="connsiteX37" fmla="*/ 1100806 w 1562784"/>
              <a:gd name="connsiteY37" fmla="*/ 96847 h 1562782"/>
              <a:gd name="connsiteX38" fmla="*/ 1105017 w 1562784"/>
              <a:gd name="connsiteY38" fmla="*/ 96245 h 1562782"/>
              <a:gd name="connsiteX39" fmla="*/ 1122462 w 1562784"/>
              <a:gd name="connsiteY39" fmla="*/ 81207 h 1562782"/>
              <a:gd name="connsiteX40" fmla="*/ 1126672 w 1562784"/>
              <a:gd name="connsiteY40" fmla="*/ 80606 h 1562782"/>
              <a:gd name="connsiteX41" fmla="*/ 1142914 w 1562784"/>
              <a:gd name="connsiteY41" fmla="*/ 88425 h 1562782"/>
              <a:gd name="connsiteX42" fmla="*/ 1144718 w 1562784"/>
              <a:gd name="connsiteY42" fmla="*/ 92035 h 1562782"/>
              <a:gd name="connsiteX43" fmla="*/ 1142914 w 1562784"/>
              <a:gd name="connsiteY43" fmla="*/ 115494 h 1562782"/>
              <a:gd name="connsiteX44" fmla="*/ 1144718 w 1562784"/>
              <a:gd name="connsiteY44" fmla="*/ 119104 h 1562782"/>
              <a:gd name="connsiteX45" fmla="*/ 1159757 w 1562784"/>
              <a:gd name="connsiteY45" fmla="*/ 127525 h 1562782"/>
              <a:gd name="connsiteX46" fmla="*/ 1163366 w 1562784"/>
              <a:gd name="connsiteY46" fmla="*/ 127525 h 1562782"/>
              <a:gd name="connsiteX47" fmla="*/ 1182615 w 1562784"/>
              <a:gd name="connsiteY47" fmla="*/ 113690 h 1562782"/>
              <a:gd name="connsiteX48" fmla="*/ 1186224 w 1562784"/>
              <a:gd name="connsiteY48" fmla="*/ 113088 h 1562782"/>
              <a:gd name="connsiteX49" fmla="*/ 1201864 w 1562784"/>
              <a:gd name="connsiteY49" fmla="*/ 122713 h 1562782"/>
              <a:gd name="connsiteX50" fmla="*/ 1203067 w 1562784"/>
              <a:gd name="connsiteY50" fmla="*/ 126322 h 1562782"/>
              <a:gd name="connsiteX51" fmla="*/ 1199458 w 1562784"/>
              <a:gd name="connsiteY51" fmla="*/ 149782 h 1562782"/>
              <a:gd name="connsiteX52" fmla="*/ 1200661 w 1562784"/>
              <a:gd name="connsiteY52" fmla="*/ 153391 h 1562782"/>
              <a:gd name="connsiteX53" fmla="*/ 1215098 w 1562784"/>
              <a:gd name="connsiteY53" fmla="*/ 163015 h 1562782"/>
              <a:gd name="connsiteX54" fmla="*/ 1219309 w 1562784"/>
              <a:gd name="connsiteY54" fmla="*/ 163015 h 1562782"/>
              <a:gd name="connsiteX55" fmla="*/ 1239159 w 1562784"/>
              <a:gd name="connsiteY55" fmla="*/ 150985 h 1562782"/>
              <a:gd name="connsiteX56" fmla="*/ 1243370 w 1562784"/>
              <a:gd name="connsiteY56" fmla="*/ 150985 h 1562782"/>
              <a:gd name="connsiteX57" fmla="*/ 1257807 w 1562784"/>
              <a:gd name="connsiteY57" fmla="*/ 161812 h 1562782"/>
              <a:gd name="connsiteX58" fmla="*/ 1259010 w 1562784"/>
              <a:gd name="connsiteY58" fmla="*/ 165422 h 1562782"/>
              <a:gd name="connsiteX59" fmla="*/ 1252994 w 1562784"/>
              <a:gd name="connsiteY59" fmla="*/ 188280 h 1562782"/>
              <a:gd name="connsiteX60" fmla="*/ 1254198 w 1562784"/>
              <a:gd name="connsiteY60" fmla="*/ 192491 h 1562782"/>
              <a:gd name="connsiteX61" fmla="*/ 1267431 w 1562784"/>
              <a:gd name="connsiteY61" fmla="*/ 203318 h 1562782"/>
              <a:gd name="connsiteX62" fmla="*/ 1271040 w 1562784"/>
              <a:gd name="connsiteY62" fmla="*/ 203318 h 1562782"/>
              <a:gd name="connsiteX63" fmla="*/ 1292696 w 1562784"/>
              <a:gd name="connsiteY63" fmla="*/ 193092 h 1562782"/>
              <a:gd name="connsiteX64" fmla="*/ 1296305 w 1562784"/>
              <a:gd name="connsiteY64" fmla="*/ 193694 h 1562782"/>
              <a:gd name="connsiteX65" fmla="*/ 1309539 w 1562784"/>
              <a:gd name="connsiteY65" fmla="*/ 205724 h 1562782"/>
              <a:gd name="connsiteX66" fmla="*/ 1310742 w 1562784"/>
              <a:gd name="connsiteY66" fmla="*/ 209334 h 1562782"/>
              <a:gd name="connsiteX67" fmla="*/ 1302922 w 1562784"/>
              <a:gd name="connsiteY67" fmla="*/ 231590 h 1562782"/>
              <a:gd name="connsiteX68" fmla="*/ 1303523 w 1562784"/>
              <a:gd name="connsiteY68" fmla="*/ 235801 h 1562782"/>
              <a:gd name="connsiteX69" fmla="*/ 1316155 w 1562784"/>
              <a:gd name="connsiteY69" fmla="*/ 247832 h 1562782"/>
              <a:gd name="connsiteX70" fmla="*/ 1319765 w 1562784"/>
              <a:gd name="connsiteY70" fmla="*/ 248433 h 1562782"/>
              <a:gd name="connsiteX71" fmla="*/ 1342021 w 1562784"/>
              <a:gd name="connsiteY71" fmla="*/ 240012 h 1562782"/>
              <a:gd name="connsiteX72" fmla="*/ 1345631 w 1562784"/>
              <a:gd name="connsiteY72" fmla="*/ 240613 h 1562782"/>
              <a:gd name="connsiteX73" fmla="*/ 1357661 w 1562784"/>
              <a:gd name="connsiteY73" fmla="*/ 253847 h 1562782"/>
              <a:gd name="connsiteX74" fmla="*/ 1358263 w 1562784"/>
              <a:gd name="connsiteY74" fmla="*/ 258058 h 1562782"/>
              <a:gd name="connsiteX75" fmla="*/ 1348638 w 1562784"/>
              <a:gd name="connsiteY75" fmla="*/ 279111 h 1562782"/>
              <a:gd name="connsiteX76" fmla="*/ 1349240 w 1562784"/>
              <a:gd name="connsiteY76" fmla="*/ 283322 h 1562782"/>
              <a:gd name="connsiteX77" fmla="*/ 1360669 w 1562784"/>
              <a:gd name="connsiteY77" fmla="*/ 295954 h 1562782"/>
              <a:gd name="connsiteX78" fmla="*/ 1364278 w 1562784"/>
              <a:gd name="connsiteY78" fmla="*/ 297157 h 1562782"/>
              <a:gd name="connsiteX79" fmla="*/ 1387136 w 1562784"/>
              <a:gd name="connsiteY79" fmla="*/ 291142 h 1562782"/>
              <a:gd name="connsiteX80" fmla="*/ 1390746 w 1562784"/>
              <a:gd name="connsiteY80" fmla="*/ 292345 h 1562782"/>
              <a:gd name="connsiteX81" fmla="*/ 1401573 w 1562784"/>
              <a:gd name="connsiteY81" fmla="*/ 306180 h 1562782"/>
              <a:gd name="connsiteX82" fmla="*/ 1402175 w 1562784"/>
              <a:gd name="connsiteY82" fmla="*/ 310391 h 1562782"/>
              <a:gd name="connsiteX83" fmla="*/ 1390144 w 1562784"/>
              <a:gd name="connsiteY83" fmla="*/ 330843 h 1562782"/>
              <a:gd name="connsiteX84" fmla="*/ 1390746 w 1562784"/>
              <a:gd name="connsiteY84" fmla="*/ 334452 h 1562782"/>
              <a:gd name="connsiteX85" fmla="*/ 1400370 w 1562784"/>
              <a:gd name="connsiteY85" fmla="*/ 348288 h 1562782"/>
              <a:gd name="connsiteX86" fmla="*/ 1403979 w 1562784"/>
              <a:gd name="connsiteY86" fmla="*/ 350092 h 1562782"/>
              <a:gd name="connsiteX87" fmla="*/ 1427439 w 1562784"/>
              <a:gd name="connsiteY87" fmla="*/ 345280 h 1562782"/>
              <a:gd name="connsiteX88" fmla="*/ 1431048 w 1562784"/>
              <a:gd name="connsiteY88" fmla="*/ 347085 h 1562782"/>
              <a:gd name="connsiteX89" fmla="*/ 1440673 w 1562784"/>
              <a:gd name="connsiteY89" fmla="*/ 362123 h 1562782"/>
              <a:gd name="connsiteX90" fmla="*/ 1440673 w 1562784"/>
              <a:gd name="connsiteY90" fmla="*/ 365732 h 1562782"/>
              <a:gd name="connsiteX91" fmla="*/ 1427439 w 1562784"/>
              <a:gd name="connsiteY91" fmla="*/ 385583 h 1562782"/>
              <a:gd name="connsiteX92" fmla="*/ 1426838 w 1562784"/>
              <a:gd name="connsiteY92" fmla="*/ 389192 h 1562782"/>
              <a:gd name="connsiteX93" fmla="*/ 1435861 w 1562784"/>
              <a:gd name="connsiteY93" fmla="*/ 404230 h 1562782"/>
              <a:gd name="connsiteX94" fmla="*/ 1439470 w 1562784"/>
              <a:gd name="connsiteY94" fmla="*/ 406035 h 1562782"/>
              <a:gd name="connsiteX95" fmla="*/ 1462930 w 1562784"/>
              <a:gd name="connsiteY95" fmla="*/ 403629 h 1562782"/>
              <a:gd name="connsiteX96" fmla="*/ 1466539 w 1562784"/>
              <a:gd name="connsiteY96" fmla="*/ 405433 h 1562782"/>
              <a:gd name="connsiteX97" fmla="*/ 1474960 w 1562784"/>
              <a:gd name="connsiteY97" fmla="*/ 421073 h 1562782"/>
              <a:gd name="connsiteX98" fmla="*/ 1474359 w 1562784"/>
              <a:gd name="connsiteY98" fmla="*/ 425284 h 1562782"/>
              <a:gd name="connsiteX99" fmla="*/ 1459320 w 1562784"/>
              <a:gd name="connsiteY99" fmla="*/ 443330 h 1562782"/>
              <a:gd name="connsiteX100" fmla="*/ 1458719 w 1562784"/>
              <a:gd name="connsiteY100" fmla="*/ 446939 h 1562782"/>
              <a:gd name="connsiteX101" fmla="*/ 1466539 w 1562784"/>
              <a:gd name="connsiteY101" fmla="*/ 462579 h 1562782"/>
              <a:gd name="connsiteX102" fmla="*/ 1469546 w 1562784"/>
              <a:gd name="connsiteY102" fmla="*/ 464985 h 1562782"/>
              <a:gd name="connsiteX103" fmla="*/ 1493006 w 1562784"/>
              <a:gd name="connsiteY103" fmla="*/ 464383 h 1562782"/>
              <a:gd name="connsiteX104" fmla="*/ 1496616 w 1562784"/>
              <a:gd name="connsiteY104" fmla="*/ 466188 h 1562782"/>
              <a:gd name="connsiteX105" fmla="*/ 1503834 w 1562784"/>
              <a:gd name="connsiteY105" fmla="*/ 483031 h 1562782"/>
              <a:gd name="connsiteX106" fmla="*/ 1502631 w 1562784"/>
              <a:gd name="connsiteY106" fmla="*/ 486640 h 1562782"/>
              <a:gd name="connsiteX107" fmla="*/ 1486389 w 1562784"/>
              <a:gd name="connsiteY107" fmla="*/ 503483 h 1562782"/>
              <a:gd name="connsiteX108" fmla="*/ 1485186 w 1562784"/>
              <a:gd name="connsiteY108" fmla="*/ 507694 h 1562782"/>
              <a:gd name="connsiteX109" fmla="*/ 1491202 w 1562784"/>
              <a:gd name="connsiteY109" fmla="*/ 523334 h 1562782"/>
              <a:gd name="connsiteX110" fmla="*/ 1494811 w 1562784"/>
              <a:gd name="connsiteY110" fmla="*/ 525740 h 1562782"/>
              <a:gd name="connsiteX111" fmla="*/ 1518271 w 1562784"/>
              <a:gd name="connsiteY111" fmla="*/ 527544 h 1562782"/>
              <a:gd name="connsiteX112" fmla="*/ 1521278 w 1562784"/>
              <a:gd name="connsiteY112" fmla="*/ 529950 h 1562782"/>
              <a:gd name="connsiteX113" fmla="*/ 1526692 w 1562784"/>
              <a:gd name="connsiteY113" fmla="*/ 546793 h 1562782"/>
              <a:gd name="connsiteX114" fmla="*/ 1526091 w 1562784"/>
              <a:gd name="connsiteY114" fmla="*/ 551004 h 1562782"/>
              <a:gd name="connsiteX115" fmla="*/ 1508045 w 1562784"/>
              <a:gd name="connsiteY115" fmla="*/ 566042 h 1562782"/>
              <a:gd name="connsiteX116" fmla="*/ 1506842 w 1562784"/>
              <a:gd name="connsiteY116" fmla="*/ 569652 h 1562782"/>
              <a:gd name="connsiteX117" fmla="*/ 1511052 w 1562784"/>
              <a:gd name="connsiteY117" fmla="*/ 586495 h 1562782"/>
              <a:gd name="connsiteX118" fmla="*/ 1514060 w 1562784"/>
              <a:gd name="connsiteY118" fmla="*/ 588901 h 1562782"/>
              <a:gd name="connsiteX119" fmla="*/ 1537520 w 1562784"/>
              <a:gd name="connsiteY119" fmla="*/ 592510 h 1562782"/>
              <a:gd name="connsiteX120" fmla="*/ 1540527 w 1562784"/>
              <a:gd name="connsiteY120" fmla="*/ 595518 h 1562782"/>
              <a:gd name="connsiteX121" fmla="*/ 1544738 w 1562784"/>
              <a:gd name="connsiteY121" fmla="*/ 612962 h 1562782"/>
              <a:gd name="connsiteX122" fmla="*/ 1542934 w 1562784"/>
              <a:gd name="connsiteY122" fmla="*/ 616571 h 1562782"/>
              <a:gd name="connsiteX123" fmla="*/ 1523685 w 1562784"/>
              <a:gd name="connsiteY123" fmla="*/ 630406 h 1562782"/>
              <a:gd name="connsiteX124" fmla="*/ 1522481 w 1562784"/>
              <a:gd name="connsiteY124" fmla="*/ 634016 h 1562782"/>
              <a:gd name="connsiteX125" fmla="*/ 1525489 w 1562784"/>
              <a:gd name="connsiteY125" fmla="*/ 650859 h 1562782"/>
              <a:gd name="connsiteX126" fmla="*/ 1528497 w 1562784"/>
              <a:gd name="connsiteY126" fmla="*/ 653866 h 1562782"/>
              <a:gd name="connsiteX127" fmla="*/ 1551355 w 1562784"/>
              <a:gd name="connsiteY127" fmla="*/ 659280 h 1562782"/>
              <a:gd name="connsiteX128" fmla="*/ 1553761 w 1562784"/>
              <a:gd name="connsiteY128" fmla="*/ 662288 h 1562782"/>
              <a:gd name="connsiteX129" fmla="*/ 1556167 w 1562784"/>
              <a:gd name="connsiteY129" fmla="*/ 679732 h 1562782"/>
              <a:gd name="connsiteX130" fmla="*/ 1554363 w 1562784"/>
              <a:gd name="connsiteY130" fmla="*/ 683341 h 1562782"/>
              <a:gd name="connsiteX131" fmla="*/ 1534512 w 1562784"/>
              <a:gd name="connsiteY131" fmla="*/ 695372 h 1562782"/>
              <a:gd name="connsiteX132" fmla="*/ 1532106 w 1562784"/>
              <a:gd name="connsiteY132" fmla="*/ 698981 h 1562782"/>
              <a:gd name="connsiteX133" fmla="*/ 1533911 w 1562784"/>
              <a:gd name="connsiteY133" fmla="*/ 715824 h 1562782"/>
              <a:gd name="connsiteX134" fmla="*/ 1536317 w 1562784"/>
              <a:gd name="connsiteY134" fmla="*/ 719433 h 1562782"/>
              <a:gd name="connsiteX135" fmla="*/ 1559175 w 1562784"/>
              <a:gd name="connsiteY135" fmla="*/ 726652 h 1562782"/>
              <a:gd name="connsiteX136" fmla="*/ 1561581 w 1562784"/>
              <a:gd name="connsiteY136" fmla="*/ 730261 h 1562782"/>
              <a:gd name="connsiteX137" fmla="*/ 1562183 w 1562784"/>
              <a:gd name="connsiteY137" fmla="*/ 747705 h 1562782"/>
              <a:gd name="connsiteX138" fmla="*/ 1560378 w 1562784"/>
              <a:gd name="connsiteY138" fmla="*/ 751315 h 1562782"/>
              <a:gd name="connsiteX139" fmla="*/ 1538723 w 1562784"/>
              <a:gd name="connsiteY139" fmla="*/ 761541 h 1562782"/>
              <a:gd name="connsiteX140" fmla="*/ 1536918 w 1562784"/>
              <a:gd name="connsiteY140" fmla="*/ 764548 h 1562782"/>
              <a:gd name="connsiteX141" fmla="*/ 1536918 w 1562784"/>
              <a:gd name="connsiteY141" fmla="*/ 781993 h 1562782"/>
              <a:gd name="connsiteX142" fmla="*/ 1539324 w 1562784"/>
              <a:gd name="connsiteY142" fmla="*/ 785000 h 1562782"/>
              <a:gd name="connsiteX143" fmla="*/ 1560980 w 1562784"/>
              <a:gd name="connsiteY143" fmla="*/ 794625 h 1562782"/>
              <a:gd name="connsiteX144" fmla="*/ 1562784 w 1562784"/>
              <a:gd name="connsiteY144" fmla="*/ 798234 h 1562782"/>
              <a:gd name="connsiteX145" fmla="*/ 1562183 w 1562784"/>
              <a:gd name="connsiteY145" fmla="*/ 816280 h 1562782"/>
              <a:gd name="connsiteX146" fmla="*/ 1559777 w 1562784"/>
              <a:gd name="connsiteY146" fmla="*/ 819288 h 1562782"/>
              <a:gd name="connsiteX147" fmla="*/ 1537520 w 1562784"/>
              <a:gd name="connsiteY147" fmla="*/ 827709 h 1562782"/>
              <a:gd name="connsiteX148" fmla="*/ 1535114 w 1562784"/>
              <a:gd name="connsiteY148" fmla="*/ 830717 h 1562782"/>
              <a:gd name="connsiteX149" fmla="*/ 1533911 w 1562784"/>
              <a:gd name="connsiteY149" fmla="*/ 847560 h 1562782"/>
              <a:gd name="connsiteX150" fmla="*/ 1535715 w 1562784"/>
              <a:gd name="connsiteY150" fmla="*/ 851169 h 1562782"/>
              <a:gd name="connsiteX151" fmla="*/ 1556769 w 1562784"/>
              <a:gd name="connsiteY151" fmla="*/ 862598 h 1562782"/>
              <a:gd name="connsiteX152" fmla="*/ 1558573 w 1562784"/>
              <a:gd name="connsiteY152" fmla="*/ 866207 h 1562782"/>
              <a:gd name="connsiteX153" fmla="*/ 1556167 w 1562784"/>
              <a:gd name="connsiteY153" fmla="*/ 884253 h 1562782"/>
              <a:gd name="connsiteX154" fmla="*/ 1553761 w 1562784"/>
              <a:gd name="connsiteY154" fmla="*/ 887261 h 1562782"/>
              <a:gd name="connsiteX155" fmla="*/ 1530903 w 1562784"/>
              <a:gd name="connsiteY155" fmla="*/ 893276 h 1562782"/>
              <a:gd name="connsiteX156" fmla="*/ 1528497 w 1562784"/>
              <a:gd name="connsiteY156" fmla="*/ 896284 h 1562782"/>
              <a:gd name="connsiteX157" fmla="*/ 1525489 w 1562784"/>
              <a:gd name="connsiteY157" fmla="*/ 913127 h 1562782"/>
              <a:gd name="connsiteX158" fmla="*/ 1527294 w 1562784"/>
              <a:gd name="connsiteY158" fmla="*/ 916736 h 1562782"/>
              <a:gd name="connsiteX159" fmla="*/ 1546543 w 1562784"/>
              <a:gd name="connsiteY159" fmla="*/ 929970 h 1562782"/>
              <a:gd name="connsiteX160" fmla="*/ 1548347 w 1562784"/>
              <a:gd name="connsiteY160" fmla="*/ 933579 h 1562782"/>
              <a:gd name="connsiteX161" fmla="*/ 1544137 w 1562784"/>
              <a:gd name="connsiteY161" fmla="*/ 951023 h 1562782"/>
              <a:gd name="connsiteX162" fmla="*/ 1541731 w 1562784"/>
              <a:gd name="connsiteY162" fmla="*/ 954031 h 1562782"/>
              <a:gd name="connsiteX163" fmla="*/ 1518271 w 1562784"/>
              <a:gd name="connsiteY163" fmla="*/ 958242 h 1562782"/>
              <a:gd name="connsiteX164" fmla="*/ 1515263 w 1562784"/>
              <a:gd name="connsiteY164" fmla="*/ 960648 h 1562782"/>
              <a:gd name="connsiteX165" fmla="*/ 1511052 w 1562784"/>
              <a:gd name="connsiteY165" fmla="*/ 977491 h 1562782"/>
              <a:gd name="connsiteX166" fmla="*/ 1512255 w 1562784"/>
              <a:gd name="connsiteY166" fmla="*/ 981100 h 1562782"/>
              <a:gd name="connsiteX167" fmla="*/ 1530903 w 1562784"/>
              <a:gd name="connsiteY167" fmla="*/ 996138 h 1562782"/>
              <a:gd name="connsiteX168" fmla="*/ 1532106 w 1562784"/>
              <a:gd name="connsiteY168" fmla="*/ 999748 h 1562782"/>
              <a:gd name="connsiteX169" fmla="*/ 1526692 w 1562784"/>
              <a:gd name="connsiteY169" fmla="*/ 1017192 h 1562782"/>
              <a:gd name="connsiteX170" fmla="*/ 1523685 w 1562784"/>
              <a:gd name="connsiteY170" fmla="*/ 1019598 h 1562782"/>
              <a:gd name="connsiteX171" fmla="*/ 1500225 w 1562784"/>
              <a:gd name="connsiteY171" fmla="*/ 1021403 h 1562782"/>
              <a:gd name="connsiteX172" fmla="*/ 1497217 w 1562784"/>
              <a:gd name="connsiteY172" fmla="*/ 1023809 h 1562782"/>
              <a:gd name="connsiteX173" fmla="*/ 1491202 w 1562784"/>
              <a:gd name="connsiteY173" fmla="*/ 1040050 h 1562782"/>
              <a:gd name="connsiteX174" fmla="*/ 1492405 w 1562784"/>
              <a:gd name="connsiteY174" fmla="*/ 1044261 h 1562782"/>
              <a:gd name="connsiteX175" fmla="*/ 1509248 w 1562784"/>
              <a:gd name="connsiteY175" fmla="*/ 1060502 h 1562782"/>
              <a:gd name="connsiteX176" fmla="*/ 1509849 w 1562784"/>
              <a:gd name="connsiteY176" fmla="*/ 1064713 h 1562782"/>
              <a:gd name="connsiteX177" fmla="*/ 1503232 w 1562784"/>
              <a:gd name="connsiteY177" fmla="*/ 1080954 h 1562782"/>
              <a:gd name="connsiteX178" fmla="*/ 1500225 w 1562784"/>
              <a:gd name="connsiteY178" fmla="*/ 1083361 h 1562782"/>
              <a:gd name="connsiteX179" fmla="*/ 1476765 w 1562784"/>
              <a:gd name="connsiteY179" fmla="*/ 1083361 h 1562782"/>
              <a:gd name="connsiteX180" fmla="*/ 1473156 w 1562784"/>
              <a:gd name="connsiteY180" fmla="*/ 1085767 h 1562782"/>
              <a:gd name="connsiteX181" fmla="*/ 1465937 w 1562784"/>
              <a:gd name="connsiteY181" fmla="*/ 1101407 h 1562782"/>
              <a:gd name="connsiteX182" fmla="*/ 1466539 w 1562784"/>
              <a:gd name="connsiteY182" fmla="*/ 1105016 h 1562782"/>
              <a:gd name="connsiteX183" fmla="*/ 1482179 w 1562784"/>
              <a:gd name="connsiteY183" fmla="*/ 1123062 h 1562782"/>
              <a:gd name="connsiteX184" fmla="*/ 1482780 w 1562784"/>
              <a:gd name="connsiteY184" fmla="*/ 1126671 h 1562782"/>
              <a:gd name="connsiteX185" fmla="*/ 1474359 w 1562784"/>
              <a:gd name="connsiteY185" fmla="*/ 1142912 h 1562782"/>
              <a:gd name="connsiteX186" fmla="*/ 1470750 w 1562784"/>
              <a:gd name="connsiteY186" fmla="*/ 1144717 h 1562782"/>
              <a:gd name="connsiteX187" fmla="*/ 1447290 w 1562784"/>
              <a:gd name="connsiteY187" fmla="*/ 1142912 h 1562782"/>
              <a:gd name="connsiteX188" fmla="*/ 1444282 w 1562784"/>
              <a:gd name="connsiteY188" fmla="*/ 1144717 h 1562782"/>
              <a:gd name="connsiteX189" fmla="*/ 1435861 w 1562784"/>
              <a:gd name="connsiteY189" fmla="*/ 1159755 h 1562782"/>
              <a:gd name="connsiteX190" fmla="*/ 1435861 w 1562784"/>
              <a:gd name="connsiteY190" fmla="*/ 1163364 h 1562782"/>
              <a:gd name="connsiteX191" fmla="*/ 1449696 w 1562784"/>
              <a:gd name="connsiteY191" fmla="*/ 1182614 h 1562782"/>
              <a:gd name="connsiteX192" fmla="*/ 1449696 w 1562784"/>
              <a:gd name="connsiteY192" fmla="*/ 1186824 h 1562782"/>
              <a:gd name="connsiteX193" fmla="*/ 1440673 w 1562784"/>
              <a:gd name="connsiteY193" fmla="*/ 1201863 h 1562782"/>
              <a:gd name="connsiteX194" fmla="*/ 1436462 w 1562784"/>
              <a:gd name="connsiteY194" fmla="*/ 1203667 h 1562782"/>
              <a:gd name="connsiteX195" fmla="*/ 1413604 w 1562784"/>
              <a:gd name="connsiteY195" fmla="*/ 1199456 h 1562782"/>
              <a:gd name="connsiteX196" fmla="*/ 1409995 w 1562784"/>
              <a:gd name="connsiteY196" fmla="*/ 1201261 h 1562782"/>
              <a:gd name="connsiteX197" fmla="*/ 1400370 w 1562784"/>
              <a:gd name="connsiteY197" fmla="*/ 1215096 h 1562782"/>
              <a:gd name="connsiteX198" fmla="*/ 1399769 w 1562784"/>
              <a:gd name="connsiteY198" fmla="*/ 1219307 h 1562782"/>
              <a:gd name="connsiteX199" fmla="*/ 1412401 w 1562784"/>
              <a:gd name="connsiteY199" fmla="*/ 1239158 h 1562782"/>
              <a:gd name="connsiteX200" fmla="*/ 1411799 w 1562784"/>
              <a:gd name="connsiteY200" fmla="*/ 1243368 h 1562782"/>
              <a:gd name="connsiteX201" fmla="*/ 1400972 w 1562784"/>
              <a:gd name="connsiteY201" fmla="*/ 1257805 h 1562782"/>
              <a:gd name="connsiteX202" fmla="*/ 1397362 w 1562784"/>
              <a:gd name="connsiteY202" fmla="*/ 1259008 h 1562782"/>
              <a:gd name="connsiteX203" fmla="*/ 1374504 w 1562784"/>
              <a:gd name="connsiteY203" fmla="*/ 1252993 h 1562782"/>
              <a:gd name="connsiteX204" fmla="*/ 1370895 w 1562784"/>
              <a:gd name="connsiteY204" fmla="*/ 1254196 h 1562782"/>
              <a:gd name="connsiteX205" fmla="*/ 1360067 w 1562784"/>
              <a:gd name="connsiteY205" fmla="*/ 1267430 h 1562782"/>
              <a:gd name="connsiteX206" fmla="*/ 1359466 w 1562784"/>
              <a:gd name="connsiteY206" fmla="*/ 1271640 h 1562782"/>
              <a:gd name="connsiteX207" fmla="*/ 1369692 w 1562784"/>
              <a:gd name="connsiteY207" fmla="*/ 1292694 h 1562782"/>
              <a:gd name="connsiteX208" fmla="*/ 1369090 w 1562784"/>
              <a:gd name="connsiteY208" fmla="*/ 1296303 h 1562782"/>
              <a:gd name="connsiteX209" fmla="*/ 1357661 w 1562784"/>
              <a:gd name="connsiteY209" fmla="*/ 1310138 h 1562782"/>
              <a:gd name="connsiteX210" fmla="*/ 1353451 w 1562784"/>
              <a:gd name="connsiteY210" fmla="*/ 1310740 h 1562782"/>
              <a:gd name="connsiteX211" fmla="*/ 1331194 w 1562784"/>
              <a:gd name="connsiteY211" fmla="*/ 1302920 h 1562782"/>
              <a:gd name="connsiteX212" fmla="*/ 1327585 w 1562784"/>
              <a:gd name="connsiteY212" fmla="*/ 1303522 h 1562782"/>
              <a:gd name="connsiteX213" fmla="*/ 1315554 w 1562784"/>
              <a:gd name="connsiteY213" fmla="*/ 1316154 h 1562782"/>
              <a:gd name="connsiteX214" fmla="*/ 1314351 w 1562784"/>
              <a:gd name="connsiteY214" fmla="*/ 1319763 h 1562782"/>
              <a:gd name="connsiteX215" fmla="*/ 1323374 w 1562784"/>
              <a:gd name="connsiteY215" fmla="*/ 1342020 h 1562782"/>
              <a:gd name="connsiteX216" fmla="*/ 1322171 w 1562784"/>
              <a:gd name="connsiteY216" fmla="*/ 1345629 h 1562782"/>
              <a:gd name="connsiteX217" fmla="*/ 1308937 w 1562784"/>
              <a:gd name="connsiteY217" fmla="*/ 1358261 h 1562782"/>
              <a:gd name="connsiteX218" fmla="*/ 1305328 w 1562784"/>
              <a:gd name="connsiteY218" fmla="*/ 1358863 h 1562782"/>
              <a:gd name="connsiteX219" fmla="*/ 1283673 w 1562784"/>
              <a:gd name="connsiteY219" fmla="*/ 1348637 h 1562782"/>
              <a:gd name="connsiteX220" fmla="*/ 1280063 w 1562784"/>
              <a:gd name="connsiteY220" fmla="*/ 1349238 h 1562782"/>
              <a:gd name="connsiteX221" fmla="*/ 1266830 w 1562784"/>
              <a:gd name="connsiteY221" fmla="*/ 1360667 h 1562782"/>
              <a:gd name="connsiteX222" fmla="*/ 1265627 w 1562784"/>
              <a:gd name="connsiteY222" fmla="*/ 1364276 h 1562782"/>
              <a:gd name="connsiteX223" fmla="*/ 1272244 w 1562784"/>
              <a:gd name="connsiteY223" fmla="*/ 1387135 h 1562782"/>
              <a:gd name="connsiteX224" fmla="*/ 1271040 w 1562784"/>
              <a:gd name="connsiteY224" fmla="*/ 1390744 h 1562782"/>
              <a:gd name="connsiteX225" fmla="*/ 1257205 w 1562784"/>
              <a:gd name="connsiteY225" fmla="*/ 1401571 h 1562782"/>
              <a:gd name="connsiteX226" fmla="*/ 1252994 w 1562784"/>
              <a:gd name="connsiteY226" fmla="*/ 1402173 h 1562782"/>
              <a:gd name="connsiteX227" fmla="*/ 1232542 w 1562784"/>
              <a:gd name="connsiteY227" fmla="*/ 1390142 h 1562782"/>
              <a:gd name="connsiteX228" fmla="*/ 1228332 w 1562784"/>
              <a:gd name="connsiteY228" fmla="*/ 1390744 h 1562782"/>
              <a:gd name="connsiteX229" fmla="*/ 1214496 w 1562784"/>
              <a:gd name="connsiteY229" fmla="*/ 1400368 h 1562782"/>
              <a:gd name="connsiteX230" fmla="*/ 1213293 w 1562784"/>
              <a:gd name="connsiteY230" fmla="*/ 1404579 h 1562782"/>
              <a:gd name="connsiteX231" fmla="*/ 1217504 w 1562784"/>
              <a:gd name="connsiteY231" fmla="*/ 1427437 h 1562782"/>
              <a:gd name="connsiteX232" fmla="*/ 1216301 w 1562784"/>
              <a:gd name="connsiteY232" fmla="*/ 1431047 h 1562782"/>
              <a:gd name="connsiteX233" fmla="*/ 1201263 w 1562784"/>
              <a:gd name="connsiteY233" fmla="*/ 1440671 h 1562782"/>
              <a:gd name="connsiteX234" fmla="*/ 1197052 w 1562784"/>
              <a:gd name="connsiteY234" fmla="*/ 1440671 h 1562782"/>
              <a:gd name="connsiteX235" fmla="*/ 1177803 w 1562784"/>
              <a:gd name="connsiteY235" fmla="*/ 1427437 h 1562782"/>
              <a:gd name="connsiteX236" fmla="*/ 1173592 w 1562784"/>
              <a:gd name="connsiteY236" fmla="*/ 1427437 h 1562782"/>
              <a:gd name="connsiteX237" fmla="*/ 1159155 w 1562784"/>
              <a:gd name="connsiteY237" fmla="*/ 1435859 h 1562782"/>
              <a:gd name="connsiteX238" fmla="*/ 1157351 w 1562784"/>
              <a:gd name="connsiteY238" fmla="*/ 1439468 h 1562782"/>
              <a:gd name="connsiteX239" fmla="*/ 1159757 w 1562784"/>
              <a:gd name="connsiteY239" fmla="*/ 1462928 h 1562782"/>
              <a:gd name="connsiteX240" fmla="*/ 1157952 w 1562784"/>
              <a:gd name="connsiteY240" fmla="*/ 1466537 h 1562782"/>
              <a:gd name="connsiteX241" fmla="*/ 1141711 w 1562784"/>
              <a:gd name="connsiteY241" fmla="*/ 1474958 h 1562782"/>
              <a:gd name="connsiteX242" fmla="*/ 1138102 w 1562784"/>
              <a:gd name="connsiteY242" fmla="*/ 1474357 h 1562782"/>
              <a:gd name="connsiteX243" fmla="*/ 1120056 w 1562784"/>
              <a:gd name="connsiteY243" fmla="*/ 1459319 h 1562782"/>
              <a:gd name="connsiteX244" fmla="*/ 1115845 w 1562784"/>
              <a:gd name="connsiteY244" fmla="*/ 1458717 h 1562782"/>
              <a:gd name="connsiteX245" fmla="*/ 1100205 w 1562784"/>
              <a:gd name="connsiteY245" fmla="*/ 1466537 h 1562782"/>
              <a:gd name="connsiteX246" fmla="*/ 1098400 w 1562784"/>
              <a:gd name="connsiteY246" fmla="*/ 1470146 h 1562782"/>
              <a:gd name="connsiteX247" fmla="*/ 1099002 w 1562784"/>
              <a:gd name="connsiteY247" fmla="*/ 1493606 h 1562782"/>
              <a:gd name="connsiteX248" fmla="*/ 1096596 w 1562784"/>
              <a:gd name="connsiteY248" fmla="*/ 1496614 h 1562782"/>
              <a:gd name="connsiteX249" fmla="*/ 1080354 w 1562784"/>
              <a:gd name="connsiteY249" fmla="*/ 1503832 h 1562782"/>
              <a:gd name="connsiteX250" fmla="*/ 1076144 w 1562784"/>
              <a:gd name="connsiteY250" fmla="*/ 1503230 h 1562782"/>
              <a:gd name="connsiteX251" fmla="*/ 1059902 w 1562784"/>
              <a:gd name="connsiteY251" fmla="*/ 1486388 h 1562782"/>
              <a:gd name="connsiteX252" fmla="*/ 1055691 w 1562784"/>
              <a:gd name="connsiteY252" fmla="*/ 1485786 h 1562782"/>
              <a:gd name="connsiteX253" fmla="*/ 1039450 w 1562784"/>
              <a:gd name="connsiteY253" fmla="*/ 1491801 h 1562782"/>
              <a:gd name="connsiteX254" fmla="*/ 1037044 w 1562784"/>
              <a:gd name="connsiteY254" fmla="*/ 1494809 h 1562782"/>
              <a:gd name="connsiteX255" fmla="*/ 1035841 w 1562784"/>
              <a:gd name="connsiteY255" fmla="*/ 1518269 h 1562782"/>
              <a:gd name="connsiteX256" fmla="*/ 1033435 w 1562784"/>
              <a:gd name="connsiteY256" fmla="*/ 1521276 h 1562782"/>
              <a:gd name="connsiteX257" fmla="*/ 1015990 w 1562784"/>
              <a:gd name="connsiteY257" fmla="*/ 1527292 h 1562782"/>
              <a:gd name="connsiteX258" fmla="*/ 1012381 w 1562784"/>
              <a:gd name="connsiteY258" fmla="*/ 1526089 h 1562782"/>
              <a:gd name="connsiteX259" fmla="*/ 997343 w 1562784"/>
              <a:gd name="connsiteY259" fmla="*/ 1508043 h 1562782"/>
              <a:gd name="connsiteX260" fmla="*/ 993132 w 1562784"/>
              <a:gd name="connsiteY260" fmla="*/ 1506840 h 1562782"/>
              <a:gd name="connsiteX261" fmla="*/ 976891 w 1562784"/>
              <a:gd name="connsiteY261" fmla="*/ 1511652 h 1562782"/>
              <a:gd name="connsiteX262" fmla="*/ 973883 w 1562784"/>
              <a:gd name="connsiteY262" fmla="*/ 1514660 h 1562782"/>
              <a:gd name="connsiteX263" fmla="*/ 970274 w 1562784"/>
              <a:gd name="connsiteY263" fmla="*/ 1537518 h 1562782"/>
              <a:gd name="connsiteX264" fmla="*/ 967868 w 1562784"/>
              <a:gd name="connsiteY264" fmla="*/ 1540525 h 1562782"/>
              <a:gd name="connsiteX265" fmla="*/ 950423 w 1562784"/>
              <a:gd name="connsiteY265" fmla="*/ 1544736 h 1562782"/>
              <a:gd name="connsiteX266" fmla="*/ 946814 w 1562784"/>
              <a:gd name="connsiteY266" fmla="*/ 1543533 h 1562782"/>
              <a:gd name="connsiteX267" fmla="*/ 932979 w 1562784"/>
              <a:gd name="connsiteY267" fmla="*/ 1524284 h 1562782"/>
              <a:gd name="connsiteX268" fmla="*/ 929369 w 1562784"/>
              <a:gd name="connsiteY268" fmla="*/ 1522479 h 1562782"/>
              <a:gd name="connsiteX269" fmla="*/ 912526 w 1562784"/>
              <a:gd name="connsiteY269" fmla="*/ 1525487 h 1562782"/>
              <a:gd name="connsiteX270" fmla="*/ 909519 w 1562784"/>
              <a:gd name="connsiteY270" fmla="*/ 1528495 h 1562782"/>
              <a:gd name="connsiteX271" fmla="*/ 904105 w 1562784"/>
              <a:gd name="connsiteY271" fmla="*/ 1551353 h 1562782"/>
              <a:gd name="connsiteX272" fmla="*/ 901097 w 1562784"/>
              <a:gd name="connsiteY272" fmla="*/ 1553759 h 1562782"/>
              <a:gd name="connsiteX273" fmla="*/ 883051 w 1562784"/>
              <a:gd name="connsiteY273" fmla="*/ 1556767 h 1562782"/>
              <a:gd name="connsiteX274" fmla="*/ 879442 w 1562784"/>
              <a:gd name="connsiteY274" fmla="*/ 1554962 h 1562782"/>
              <a:gd name="connsiteX275" fmla="*/ 868013 w 1562784"/>
              <a:gd name="connsiteY275" fmla="*/ 1534510 h 1562782"/>
              <a:gd name="connsiteX276" fmla="*/ 864404 w 1562784"/>
              <a:gd name="connsiteY276" fmla="*/ 1532706 h 1562782"/>
              <a:gd name="connsiteX277" fmla="*/ 846959 w 1562784"/>
              <a:gd name="connsiteY277" fmla="*/ 1534510 h 1562782"/>
              <a:gd name="connsiteX278" fmla="*/ 843952 w 1562784"/>
              <a:gd name="connsiteY278" fmla="*/ 1536916 h 1562782"/>
              <a:gd name="connsiteX279" fmla="*/ 836132 w 1562784"/>
              <a:gd name="connsiteY279" fmla="*/ 1559173 h 1562782"/>
              <a:gd name="connsiteX280" fmla="*/ 833124 w 1562784"/>
              <a:gd name="connsiteY280" fmla="*/ 1561579 h 1562782"/>
              <a:gd name="connsiteX281" fmla="*/ 815078 w 1562784"/>
              <a:gd name="connsiteY281" fmla="*/ 1562181 h 1562782"/>
              <a:gd name="connsiteX282" fmla="*/ 812070 w 1562784"/>
              <a:gd name="connsiteY282" fmla="*/ 1560376 h 1562782"/>
              <a:gd name="connsiteX283" fmla="*/ 801844 w 1562784"/>
              <a:gd name="connsiteY283" fmla="*/ 1539322 h 1562782"/>
              <a:gd name="connsiteX284" fmla="*/ 798235 w 1562784"/>
              <a:gd name="connsiteY284" fmla="*/ 1536916 h 1562782"/>
              <a:gd name="connsiteX285" fmla="*/ 781392 w 1562784"/>
              <a:gd name="connsiteY285" fmla="*/ 1536916 h 1562782"/>
              <a:gd name="connsiteX286" fmla="*/ 777783 w 1562784"/>
              <a:gd name="connsiteY286" fmla="*/ 1539322 h 1562782"/>
              <a:gd name="connsiteX287" fmla="*/ 768158 w 1562784"/>
              <a:gd name="connsiteY287" fmla="*/ 1560978 h 1562782"/>
              <a:gd name="connsiteX288" fmla="*/ 765151 w 1562784"/>
              <a:gd name="connsiteY288" fmla="*/ 1562782 h 1562782"/>
              <a:gd name="connsiteX289" fmla="*/ 747105 w 1562784"/>
              <a:gd name="connsiteY289" fmla="*/ 1562181 h 1562782"/>
              <a:gd name="connsiteX290" fmla="*/ 743496 w 1562784"/>
              <a:gd name="connsiteY290" fmla="*/ 1559775 h 1562782"/>
              <a:gd name="connsiteX291" fmla="*/ 735676 w 1562784"/>
              <a:gd name="connsiteY291" fmla="*/ 1538119 h 1562782"/>
              <a:gd name="connsiteX292" fmla="*/ 732668 w 1562784"/>
              <a:gd name="connsiteY292" fmla="*/ 1535713 h 1562782"/>
              <a:gd name="connsiteX293" fmla="*/ 715223 w 1562784"/>
              <a:gd name="connsiteY293" fmla="*/ 1533909 h 1562782"/>
              <a:gd name="connsiteX294" fmla="*/ 711614 w 1562784"/>
              <a:gd name="connsiteY294" fmla="*/ 1536315 h 1562782"/>
              <a:gd name="connsiteX295" fmla="*/ 700185 w 1562784"/>
              <a:gd name="connsiteY295" fmla="*/ 1556767 h 1562782"/>
              <a:gd name="connsiteX296" fmla="*/ 697177 w 1562784"/>
              <a:gd name="connsiteY296" fmla="*/ 1558571 h 1562782"/>
              <a:gd name="connsiteX297" fmla="*/ 679131 w 1562784"/>
              <a:gd name="connsiteY297" fmla="*/ 1556165 h 1562782"/>
              <a:gd name="connsiteX298" fmla="*/ 676124 w 1562784"/>
              <a:gd name="connsiteY298" fmla="*/ 1553759 h 1562782"/>
              <a:gd name="connsiteX299" fmla="*/ 670108 w 1562784"/>
              <a:gd name="connsiteY299" fmla="*/ 1530901 h 1562782"/>
              <a:gd name="connsiteX300" fmla="*/ 667101 w 1562784"/>
              <a:gd name="connsiteY300" fmla="*/ 1528495 h 1562782"/>
              <a:gd name="connsiteX301" fmla="*/ 650258 w 1562784"/>
              <a:gd name="connsiteY301" fmla="*/ 1525487 h 1562782"/>
              <a:gd name="connsiteX302" fmla="*/ 646047 w 1562784"/>
              <a:gd name="connsiteY302" fmla="*/ 1527292 h 1562782"/>
              <a:gd name="connsiteX303" fmla="*/ 633415 w 1562784"/>
              <a:gd name="connsiteY303" fmla="*/ 1546541 h 1562782"/>
              <a:gd name="connsiteX304" fmla="*/ 629204 w 1562784"/>
              <a:gd name="connsiteY304" fmla="*/ 1548345 h 1562782"/>
              <a:gd name="connsiteX305" fmla="*/ 611760 w 1562784"/>
              <a:gd name="connsiteY305" fmla="*/ 1544736 h 1562782"/>
              <a:gd name="connsiteX306" fmla="*/ 609354 w 1562784"/>
              <a:gd name="connsiteY306" fmla="*/ 1541729 h 1562782"/>
              <a:gd name="connsiteX307" fmla="*/ 605143 w 1562784"/>
              <a:gd name="connsiteY307" fmla="*/ 1518269 h 1562782"/>
              <a:gd name="connsiteX308" fmla="*/ 602135 w 1562784"/>
              <a:gd name="connsiteY308" fmla="*/ 1515261 h 1562782"/>
              <a:gd name="connsiteX309" fmla="*/ 585894 w 1562784"/>
              <a:gd name="connsiteY309" fmla="*/ 1511050 h 1562782"/>
              <a:gd name="connsiteX310" fmla="*/ 581683 w 1562784"/>
              <a:gd name="connsiteY310" fmla="*/ 1512253 h 1562782"/>
              <a:gd name="connsiteX311" fmla="*/ 567246 w 1562784"/>
              <a:gd name="connsiteY311" fmla="*/ 1530901 h 1562782"/>
              <a:gd name="connsiteX312" fmla="*/ 563036 w 1562784"/>
              <a:gd name="connsiteY312" fmla="*/ 1532104 h 1562782"/>
              <a:gd name="connsiteX313" fmla="*/ 546193 w 1562784"/>
              <a:gd name="connsiteY313" fmla="*/ 1526690 h 1562782"/>
              <a:gd name="connsiteX314" fmla="*/ 543786 w 1562784"/>
              <a:gd name="connsiteY314" fmla="*/ 1523683 h 1562782"/>
              <a:gd name="connsiteX315" fmla="*/ 541380 w 1562784"/>
              <a:gd name="connsiteY315" fmla="*/ 1500223 h 1562782"/>
              <a:gd name="connsiteX316" fmla="*/ 538974 w 1562784"/>
              <a:gd name="connsiteY316" fmla="*/ 1497215 h 1562782"/>
              <a:gd name="connsiteX317" fmla="*/ 522733 w 1562784"/>
              <a:gd name="connsiteY317" fmla="*/ 1491200 h 1562782"/>
              <a:gd name="connsiteX318" fmla="*/ 519124 w 1562784"/>
              <a:gd name="connsiteY318" fmla="*/ 1492403 h 1562782"/>
              <a:gd name="connsiteX319" fmla="*/ 502882 w 1562784"/>
              <a:gd name="connsiteY319" fmla="*/ 1509246 h 1562782"/>
              <a:gd name="connsiteX320" fmla="*/ 498671 w 1562784"/>
              <a:gd name="connsiteY320" fmla="*/ 1510449 h 1562782"/>
              <a:gd name="connsiteX321" fmla="*/ 481828 w 1562784"/>
              <a:gd name="connsiteY321" fmla="*/ 1503230 h 1562782"/>
              <a:gd name="connsiteX322" fmla="*/ 480024 w 1562784"/>
              <a:gd name="connsiteY322" fmla="*/ 1500223 h 1562782"/>
              <a:gd name="connsiteX323" fmla="*/ 480024 w 1562784"/>
              <a:gd name="connsiteY323" fmla="*/ 1476763 h 1562782"/>
              <a:gd name="connsiteX324" fmla="*/ 477618 w 1562784"/>
              <a:gd name="connsiteY324" fmla="*/ 1473154 h 1562782"/>
              <a:gd name="connsiteX325" fmla="*/ 461978 w 1562784"/>
              <a:gd name="connsiteY325" fmla="*/ 1465935 h 1562782"/>
              <a:gd name="connsiteX326" fmla="*/ 457767 w 1562784"/>
              <a:gd name="connsiteY326" fmla="*/ 1466537 h 1562782"/>
              <a:gd name="connsiteX327" fmla="*/ 440323 w 1562784"/>
              <a:gd name="connsiteY327" fmla="*/ 1482177 h 1562782"/>
              <a:gd name="connsiteX328" fmla="*/ 436112 w 1562784"/>
              <a:gd name="connsiteY328" fmla="*/ 1482778 h 1562782"/>
              <a:gd name="connsiteX329" fmla="*/ 420472 w 1562784"/>
              <a:gd name="connsiteY329" fmla="*/ 1474357 h 1562782"/>
              <a:gd name="connsiteX330" fmla="*/ 418066 w 1562784"/>
              <a:gd name="connsiteY330" fmla="*/ 1471349 h 1562782"/>
              <a:gd name="connsiteX331" fmla="*/ 420472 w 1562784"/>
              <a:gd name="connsiteY331" fmla="*/ 1447889 h 1562782"/>
              <a:gd name="connsiteX332" fmla="*/ 418667 w 1562784"/>
              <a:gd name="connsiteY332" fmla="*/ 1444280 h 1562782"/>
              <a:gd name="connsiteX333" fmla="*/ 403629 w 1562784"/>
              <a:gd name="connsiteY333" fmla="*/ 1435859 h 1562782"/>
              <a:gd name="connsiteX334" fmla="*/ 399418 w 1562784"/>
              <a:gd name="connsiteY334" fmla="*/ 1435859 h 1562782"/>
              <a:gd name="connsiteX335" fmla="*/ 380169 w 1562784"/>
              <a:gd name="connsiteY335" fmla="*/ 1449694 h 1562782"/>
              <a:gd name="connsiteX336" fmla="*/ 376560 w 1562784"/>
              <a:gd name="connsiteY336" fmla="*/ 1450296 h 1562782"/>
              <a:gd name="connsiteX337" fmla="*/ 361522 w 1562784"/>
              <a:gd name="connsiteY337" fmla="*/ 1440671 h 1562782"/>
              <a:gd name="connsiteX338" fmla="*/ 359717 w 1562784"/>
              <a:gd name="connsiteY338" fmla="*/ 1437062 h 1562782"/>
              <a:gd name="connsiteX339" fmla="*/ 363928 w 1562784"/>
              <a:gd name="connsiteY339" fmla="*/ 1413602 h 1562782"/>
              <a:gd name="connsiteX340" fmla="*/ 362123 w 1562784"/>
              <a:gd name="connsiteY340" fmla="*/ 1409993 h 1562782"/>
              <a:gd name="connsiteX341" fmla="*/ 347687 w 1562784"/>
              <a:gd name="connsiteY341" fmla="*/ 1400368 h 1562782"/>
              <a:gd name="connsiteX342" fmla="*/ 344077 w 1562784"/>
              <a:gd name="connsiteY342" fmla="*/ 1400368 h 1562782"/>
              <a:gd name="connsiteX343" fmla="*/ 323625 w 1562784"/>
              <a:gd name="connsiteY343" fmla="*/ 1412399 h 1562782"/>
              <a:gd name="connsiteX344" fmla="*/ 320016 w 1562784"/>
              <a:gd name="connsiteY344" fmla="*/ 1412399 h 1562782"/>
              <a:gd name="connsiteX345" fmla="*/ 305579 w 1562784"/>
              <a:gd name="connsiteY345" fmla="*/ 1401571 h 1562782"/>
              <a:gd name="connsiteX346" fmla="*/ 304376 w 1562784"/>
              <a:gd name="connsiteY346" fmla="*/ 1397361 h 1562782"/>
              <a:gd name="connsiteX347" fmla="*/ 310391 w 1562784"/>
              <a:gd name="connsiteY347" fmla="*/ 1375104 h 1562782"/>
              <a:gd name="connsiteX348" fmla="*/ 309188 w 1562784"/>
              <a:gd name="connsiteY348" fmla="*/ 1370893 h 1562782"/>
              <a:gd name="connsiteX349" fmla="*/ 295955 w 1562784"/>
              <a:gd name="connsiteY349" fmla="*/ 1360066 h 1562782"/>
              <a:gd name="connsiteX350" fmla="*/ 291744 w 1562784"/>
              <a:gd name="connsiteY350" fmla="*/ 1359464 h 1562782"/>
              <a:gd name="connsiteX351" fmla="*/ 270690 w 1562784"/>
              <a:gd name="connsiteY351" fmla="*/ 1370292 h 1562782"/>
              <a:gd name="connsiteX352" fmla="*/ 266479 w 1562784"/>
              <a:gd name="connsiteY352" fmla="*/ 1369690 h 1562782"/>
              <a:gd name="connsiteX353" fmla="*/ 253246 w 1562784"/>
              <a:gd name="connsiteY353" fmla="*/ 1357660 h 1562782"/>
              <a:gd name="connsiteX354" fmla="*/ 252043 w 1562784"/>
              <a:gd name="connsiteY354" fmla="*/ 1353449 h 1562782"/>
              <a:gd name="connsiteX355" fmla="*/ 260464 w 1562784"/>
              <a:gd name="connsiteY355" fmla="*/ 1331794 h 1562782"/>
              <a:gd name="connsiteX356" fmla="*/ 259261 w 1562784"/>
              <a:gd name="connsiteY356" fmla="*/ 1327583 h 1562782"/>
              <a:gd name="connsiteX357" fmla="*/ 247230 w 1562784"/>
              <a:gd name="connsiteY357" fmla="*/ 1315552 h 1562782"/>
              <a:gd name="connsiteX358" fmla="*/ 243020 w 1562784"/>
              <a:gd name="connsiteY358" fmla="*/ 1314951 h 1562782"/>
              <a:gd name="connsiteX359" fmla="*/ 221364 w 1562784"/>
              <a:gd name="connsiteY359" fmla="*/ 1323372 h 1562782"/>
              <a:gd name="connsiteX360" fmla="*/ 217154 w 1562784"/>
              <a:gd name="connsiteY360" fmla="*/ 1322169 h 1562782"/>
              <a:gd name="connsiteX361" fmla="*/ 205123 w 1562784"/>
              <a:gd name="connsiteY361" fmla="*/ 1309537 h 1562782"/>
              <a:gd name="connsiteX362" fmla="*/ 204522 w 1562784"/>
              <a:gd name="connsiteY362" fmla="*/ 1305326 h 1562782"/>
              <a:gd name="connsiteX363" fmla="*/ 214146 w 1562784"/>
              <a:gd name="connsiteY363" fmla="*/ 1284273 h 1562782"/>
              <a:gd name="connsiteX364" fmla="*/ 213545 w 1562784"/>
              <a:gd name="connsiteY364" fmla="*/ 1280062 h 1562782"/>
              <a:gd name="connsiteX365" fmla="*/ 202717 w 1562784"/>
              <a:gd name="connsiteY365" fmla="*/ 1266828 h 1562782"/>
              <a:gd name="connsiteX366" fmla="*/ 198506 w 1562784"/>
              <a:gd name="connsiteY366" fmla="*/ 1265625 h 1562782"/>
              <a:gd name="connsiteX367" fmla="*/ 176249 w 1562784"/>
              <a:gd name="connsiteY367" fmla="*/ 1272242 h 1562782"/>
              <a:gd name="connsiteX368" fmla="*/ 172039 w 1562784"/>
              <a:gd name="connsiteY368" fmla="*/ 1271039 h 1562782"/>
              <a:gd name="connsiteX369" fmla="*/ 161211 w 1562784"/>
              <a:gd name="connsiteY369" fmla="*/ 1257204 h 1562782"/>
              <a:gd name="connsiteX370" fmla="*/ 161211 w 1562784"/>
              <a:gd name="connsiteY370" fmla="*/ 1252993 h 1562782"/>
              <a:gd name="connsiteX371" fmla="*/ 172640 w 1562784"/>
              <a:gd name="connsiteY371" fmla="*/ 1232541 h 1562782"/>
              <a:gd name="connsiteX372" fmla="*/ 172640 w 1562784"/>
              <a:gd name="connsiteY372" fmla="*/ 1228932 h 1562782"/>
              <a:gd name="connsiteX373" fmla="*/ 162414 w 1562784"/>
              <a:gd name="connsiteY373" fmla="*/ 1214495 h 1562782"/>
              <a:gd name="connsiteX374" fmla="*/ 158805 w 1562784"/>
              <a:gd name="connsiteY374" fmla="*/ 1213292 h 1562782"/>
              <a:gd name="connsiteX375" fmla="*/ 135345 w 1562784"/>
              <a:gd name="connsiteY375" fmla="*/ 1217502 h 1562782"/>
              <a:gd name="connsiteX376" fmla="*/ 131736 w 1562784"/>
              <a:gd name="connsiteY376" fmla="*/ 1216299 h 1562782"/>
              <a:gd name="connsiteX377" fmla="*/ 122111 w 1562784"/>
              <a:gd name="connsiteY377" fmla="*/ 1201261 h 1562782"/>
              <a:gd name="connsiteX378" fmla="*/ 122111 w 1562784"/>
              <a:gd name="connsiteY378" fmla="*/ 1197050 h 1562782"/>
              <a:gd name="connsiteX379" fmla="*/ 135947 w 1562784"/>
              <a:gd name="connsiteY379" fmla="*/ 1177801 h 1562782"/>
              <a:gd name="connsiteX380" fmla="*/ 135947 w 1562784"/>
              <a:gd name="connsiteY380" fmla="*/ 1173591 h 1562782"/>
              <a:gd name="connsiteX381" fmla="*/ 126924 w 1562784"/>
              <a:gd name="connsiteY381" fmla="*/ 1159154 h 1562782"/>
              <a:gd name="connsiteX382" fmla="*/ 123315 w 1562784"/>
              <a:gd name="connsiteY382" fmla="*/ 1157349 h 1562782"/>
              <a:gd name="connsiteX383" fmla="*/ 99855 w 1562784"/>
              <a:gd name="connsiteY383" fmla="*/ 1159755 h 1562782"/>
              <a:gd name="connsiteX384" fmla="*/ 96847 w 1562784"/>
              <a:gd name="connsiteY384" fmla="*/ 1157951 h 1562782"/>
              <a:gd name="connsiteX385" fmla="*/ 87824 w 1562784"/>
              <a:gd name="connsiteY385" fmla="*/ 1142311 h 1562782"/>
              <a:gd name="connsiteX386" fmla="*/ 88426 w 1562784"/>
              <a:gd name="connsiteY386" fmla="*/ 1138100 h 1562782"/>
              <a:gd name="connsiteX387" fmla="*/ 103464 w 1562784"/>
              <a:gd name="connsiteY387" fmla="*/ 1120054 h 1562782"/>
              <a:gd name="connsiteX388" fmla="*/ 104065 w 1562784"/>
              <a:gd name="connsiteY388" fmla="*/ 1115843 h 1562782"/>
              <a:gd name="connsiteX389" fmla="*/ 96847 w 1562784"/>
              <a:gd name="connsiteY389" fmla="*/ 1100805 h 1562782"/>
              <a:gd name="connsiteX390" fmla="*/ 93238 w 1562784"/>
              <a:gd name="connsiteY390" fmla="*/ 1098399 h 1562782"/>
              <a:gd name="connsiteX391" fmla="*/ 69778 w 1562784"/>
              <a:gd name="connsiteY391" fmla="*/ 1099000 h 1562782"/>
              <a:gd name="connsiteX392" fmla="*/ 66169 w 1562784"/>
              <a:gd name="connsiteY392" fmla="*/ 1096594 h 1562782"/>
              <a:gd name="connsiteX393" fmla="*/ 59552 w 1562784"/>
              <a:gd name="connsiteY393" fmla="*/ 1080353 h 1562782"/>
              <a:gd name="connsiteX394" fmla="*/ 60154 w 1562784"/>
              <a:gd name="connsiteY394" fmla="*/ 1076142 h 1562782"/>
              <a:gd name="connsiteX395" fmla="*/ 76395 w 1562784"/>
              <a:gd name="connsiteY395" fmla="*/ 1059901 h 1562782"/>
              <a:gd name="connsiteX396" fmla="*/ 77598 w 1562784"/>
              <a:gd name="connsiteY396" fmla="*/ 1055690 h 1562782"/>
              <a:gd name="connsiteX397" fmla="*/ 71583 w 1562784"/>
              <a:gd name="connsiteY397" fmla="*/ 1039449 h 1562782"/>
              <a:gd name="connsiteX398" fmla="*/ 67973 w 1562784"/>
              <a:gd name="connsiteY398" fmla="*/ 1037043 h 1562782"/>
              <a:gd name="connsiteX399" fmla="*/ 44514 w 1562784"/>
              <a:gd name="connsiteY399" fmla="*/ 1035839 h 1562782"/>
              <a:gd name="connsiteX400" fmla="*/ 41506 w 1562784"/>
              <a:gd name="connsiteY400" fmla="*/ 1033433 h 1562782"/>
              <a:gd name="connsiteX401" fmla="*/ 36092 w 1562784"/>
              <a:gd name="connsiteY401" fmla="*/ 1015989 h 1562782"/>
              <a:gd name="connsiteX402" fmla="*/ 37295 w 1562784"/>
              <a:gd name="connsiteY402" fmla="*/ 1012380 h 1562782"/>
              <a:gd name="connsiteX403" fmla="*/ 55341 w 1562784"/>
              <a:gd name="connsiteY403" fmla="*/ 997341 h 1562782"/>
              <a:gd name="connsiteX404" fmla="*/ 56544 w 1562784"/>
              <a:gd name="connsiteY404" fmla="*/ 993131 h 1562782"/>
              <a:gd name="connsiteX405" fmla="*/ 51732 w 1562784"/>
              <a:gd name="connsiteY405" fmla="*/ 976889 h 1562782"/>
              <a:gd name="connsiteX406" fmla="*/ 48724 w 1562784"/>
              <a:gd name="connsiteY406" fmla="*/ 974483 h 1562782"/>
              <a:gd name="connsiteX407" fmla="*/ 25265 w 1562784"/>
              <a:gd name="connsiteY407" fmla="*/ 970272 h 1562782"/>
              <a:gd name="connsiteX408" fmla="*/ 22257 w 1562784"/>
              <a:gd name="connsiteY408" fmla="*/ 967866 h 1562782"/>
              <a:gd name="connsiteX409" fmla="*/ 18648 w 1562784"/>
              <a:gd name="connsiteY409" fmla="*/ 950422 h 1562782"/>
              <a:gd name="connsiteX410" fmla="*/ 19851 w 1562784"/>
              <a:gd name="connsiteY410" fmla="*/ 946813 h 1562782"/>
              <a:gd name="connsiteX411" fmla="*/ 39100 w 1562784"/>
              <a:gd name="connsiteY411" fmla="*/ 932977 h 1562782"/>
              <a:gd name="connsiteX412" fmla="*/ 40904 w 1562784"/>
              <a:gd name="connsiteY412" fmla="*/ 929368 h 1562782"/>
              <a:gd name="connsiteX413" fmla="*/ 37295 w 1562784"/>
              <a:gd name="connsiteY413" fmla="*/ 912525 h 1562782"/>
              <a:gd name="connsiteX414" fmla="*/ 34889 w 1562784"/>
              <a:gd name="connsiteY414" fmla="*/ 909518 h 1562782"/>
              <a:gd name="connsiteX415" fmla="*/ 12031 w 1562784"/>
              <a:gd name="connsiteY415" fmla="*/ 904104 h 1562782"/>
              <a:gd name="connsiteX416" fmla="*/ 9023 w 1562784"/>
              <a:gd name="connsiteY416" fmla="*/ 901096 h 1562782"/>
              <a:gd name="connsiteX417" fmla="*/ 6617 w 1562784"/>
              <a:gd name="connsiteY417" fmla="*/ 883050 h 1562782"/>
              <a:gd name="connsiteX418" fmla="*/ 8422 w 1562784"/>
              <a:gd name="connsiteY418" fmla="*/ 879441 h 1562782"/>
              <a:gd name="connsiteX419" fmla="*/ 28874 w 1562784"/>
              <a:gd name="connsiteY419" fmla="*/ 868012 h 1562782"/>
              <a:gd name="connsiteX420" fmla="*/ 30678 w 1562784"/>
              <a:gd name="connsiteY420" fmla="*/ 864403 h 1562782"/>
              <a:gd name="connsiteX421" fmla="*/ 28874 w 1562784"/>
              <a:gd name="connsiteY421" fmla="*/ 846958 h 1562782"/>
              <a:gd name="connsiteX422" fmla="*/ 26468 w 1562784"/>
              <a:gd name="connsiteY422" fmla="*/ 843951 h 1562782"/>
              <a:gd name="connsiteX423" fmla="*/ 4211 w 1562784"/>
              <a:gd name="connsiteY423" fmla="*/ 836131 h 1562782"/>
              <a:gd name="connsiteX424" fmla="*/ 1805 w 1562784"/>
              <a:gd name="connsiteY424" fmla="*/ 833123 h 1562782"/>
              <a:gd name="connsiteX425" fmla="*/ 602 w 1562784"/>
              <a:gd name="connsiteY425" fmla="*/ 815077 h 1562782"/>
              <a:gd name="connsiteX426" fmla="*/ 3008 w 1562784"/>
              <a:gd name="connsiteY426" fmla="*/ 812069 h 1562782"/>
              <a:gd name="connsiteX427" fmla="*/ 24062 w 1562784"/>
              <a:gd name="connsiteY427" fmla="*/ 801843 h 1562782"/>
              <a:gd name="connsiteX428" fmla="*/ 26468 w 1562784"/>
              <a:gd name="connsiteY428" fmla="*/ 798234 h 1562782"/>
              <a:gd name="connsiteX429" fmla="*/ 25866 w 1562784"/>
              <a:gd name="connsiteY429" fmla="*/ 781391 h 1562782"/>
              <a:gd name="connsiteX430" fmla="*/ 24062 w 1562784"/>
              <a:gd name="connsiteY430" fmla="*/ 777782 h 1562782"/>
              <a:gd name="connsiteX431" fmla="*/ 2406 w 1562784"/>
              <a:gd name="connsiteY431" fmla="*/ 768157 h 1562782"/>
              <a:gd name="connsiteX432" fmla="*/ 0 w 1562784"/>
              <a:gd name="connsiteY432" fmla="*/ 765150 h 1562782"/>
              <a:gd name="connsiteX433" fmla="*/ 602 w 1562784"/>
              <a:gd name="connsiteY433" fmla="*/ 747104 h 1562782"/>
              <a:gd name="connsiteX434" fmla="*/ 3008 w 1562784"/>
              <a:gd name="connsiteY434" fmla="*/ 744096 h 1562782"/>
              <a:gd name="connsiteX435" fmla="*/ 25265 w 1562784"/>
              <a:gd name="connsiteY435" fmla="*/ 735675 h 1562782"/>
              <a:gd name="connsiteX436" fmla="*/ 27671 w 1562784"/>
              <a:gd name="connsiteY436" fmla="*/ 732667 h 1562782"/>
              <a:gd name="connsiteX437" fmla="*/ 28874 w 1562784"/>
              <a:gd name="connsiteY437" fmla="*/ 715223 h 1562782"/>
              <a:gd name="connsiteX438" fmla="*/ 27069 w 1562784"/>
              <a:gd name="connsiteY438" fmla="*/ 712215 h 1562782"/>
              <a:gd name="connsiteX439" fmla="*/ 6617 w 1562784"/>
              <a:gd name="connsiteY439" fmla="*/ 700786 h 1562782"/>
              <a:gd name="connsiteX440" fmla="*/ 4812 w 1562784"/>
              <a:gd name="connsiteY440" fmla="*/ 697177 h 1562782"/>
              <a:gd name="connsiteX441" fmla="*/ 6617 w 1562784"/>
              <a:gd name="connsiteY441" fmla="*/ 679131 h 1562782"/>
              <a:gd name="connsiteX442" fmla="*/ 9625 w 1562784"/>
              <a:gd name="connsiteY442" fmla="*/ 676123 h 1562782"/>
              <a:gd name="connsiteX443" fmla="*/ 31881 w 1562784"/>
              <a:gd name="connsiteY443" fmla="*/ 670108 h 1562782"/>
              <a:gd name="connsiteX444" fmla="*/ 34889 w 1562784"/>
              <a:gd name="connsiteY444" fmla="*/ 667100 h 1562782"/>
              <a:gd name="connsiteX445" fmla="*/ 37295 w 1562784"/>
              <a:gd name="connsiteY445" fmla="*/ 650257 h 1562782"/>
              <a:gd name="connsiteX446" fmla="*/ 36092 w 1562784"/>
              <a:gd name="connsiteY446" fmla="*/ 646648 h 1562782"/>
              <a:gd name="connsiteX447" fmla="*/ 16241 w 1562784"/>
              <a:gd name="connsiteY447" fmla="*/ 633414 h 1562782"/>
              <a:gd name="connsiteX448" fmla="*/ 15039 w 1562784"/>
              <a:gd name="connsiteY448" fmla="*/ 629805 h 1562782"/>
              <a:gd name="connsiteX449" fmla="*/ 18648 w 1562784"/>
              <a:gd name="connsiteY449" fmla="*/ 612360 h 1562782"/>
              <a:gd name="connsiteX450" fmla="*/ 21655 w 1562784"/>
              <a:gd name="connsiteY450" fmla="*/ 609353 h 1562782"/>
              <a:gd name="connsiteX451" fmla="*/ 44514 w 1562784"/>
              <a:gd name="connsiteY451" fmla="*/ 605142 h 1562782"/>
              <a:gd name="connsiteX452" fmla="*/ 47521 w 1562784"/>
              <a:gd name="connsiteY452" fmla="*/ 602736 h 1562782"/>
              <a:gd name="connsiteX453" fmla="*/ 51732 w 1562784"/>
              <a:gd name="connsiteY453" fmla="*/ 585893 h 1562782"/>
              <a:gd name="connsiteX454" fmla="*/ 50529 w 1562784"/>
              <a:gd name="connsiteY454" fmla="*/ 581682 h 1562782"/>
              <a:gd name="connsiteX455" fmla="*/ 32483 w 1562784"/>
              <a:gd name="connsiteY455" fmla="*/ 567246 h 1562782"/>
              <a:gd name="connsiteX456" fmla="*/ 31280 w 1562784"/>
              <a:gd name="connsiteY456" fmla="*/ 563636 h 1562782"/>
              <a:gd name="connsiteX457" fmla="*/ 36092 w 1562784"/>
              <a:gd name="connsiteY457" fmla="*/ 546192 h 1562782"/>
              <a:gd name="connsiteX458" fmla="*/ 39100 w 1562784"/>
              <a:gd name="connsiteY458" fmla="*/ 543786 h 1562782"/>
              <a:gd name="connsiteX459" fmla="*/ 62560 w 1562784"/>
              <a:gd name="connsiteY459" fmla="*/ 541380 h 1562782"/>
              <a:gd name="connsiteX460" fmla="*/ 66169 w 1562784"/>
              <a:gd name="connsiteY460" fmla="*/ 538973 h 1562782"/>
              <a:gd name="connsiteX461" fmla="*/ 71583 w 1562784"/>
              <a:gd name="connsiteY461" fmla="*/ 522732 h 1562782"/>
              <a:gd name="connsiteX462" fmla="*/ 70981 w 1562784"/>
              <a:gd name="connsiteY462" fmla="*/ 519123 h 1562782"/>
              <a:gd name="connsiteX463" fmla="*/ 53537 w 1562784"/>
              <a:gd name="connsiteY463" fmla="*/ 502881 h 1562782"/>
              <a:gd name="connsiteX464" fmla="*/ 52935 w 1562784"/>
              <a:gd name="connsiteY464" fmla="*/ 498671 h 1562782"/>
              <a:gd name="connsiteX465" fmla="*/ 59552 w 1562784"/>
              <a:gd name="connsiteY465" fmla="*/ 482429 h 1562782"/>
              <a:gd name="connsiteX466" fmla="*/ 63161 w 1562784"/>
              <a:gd name="connsiteY466" fmla="*/ 480023 h 1562782"/>
              <a:gd name="connsiteX467" fmla="*/ 86621 w 1562784"/>
              <a:gd name="connsiteY467" fmla="*/ 480023 h 1562782"/>
              <a:gd name="connsiteX468" fmla="*/ 89629 w 1562784"/>
              <a:gd name="connsiteY468" fmla="*/ 477617 h 1562782"/>
              <a:gd name="connsiteX469" fmla="*/ 96847 w 1562784"/>
              <a:gd name="connsiteY469" fmla="*/ 461977 h 1562782"/>
              <a:gd name="connsiteX470" fmla="*/ 96245 w 1562784"/>
              <a:gd name="connsiteY470" fmla="*/ 458368 h 1562782"/>
              <a:gd name="connsiteX471" fmla="*/ 80606 w 1562784"/>
              <a:gd name="connsiteY471" fmla="*/ 440322 h 1562782"/>
              <a:gd name="connsiteX472" fmla="*/ 80606 w 1562784"/>
              <a:gd name="connsiteY472" fmla="*/ 436111 h 1562782"/>
              <a:gd name="connsiteX473" fmla="*/ 88426 w 1562784"/>
              <a:gd name="connsiteY473" fmla="*/ 420472 h 1562782"/>
              <a:gd name="connsiteX474" fmla="*/ 92035 w 1562784"/>
              <a:gd name="connsiteY474" fmla="*/ 418667 h 1562782"/>
              <a:gd name="connsiteX475" fmla="*/ 115494 w 1562784"/>
              <a:gd name="connsiteY475" fmla="*/ 420472 h 1562782"/>
              <a:gd name="connsiteX476" fmla="*/ 119104 w 1562784"/>
              <a:gd name="connsiteY476" fmla="*/ 418667 h 1562782"/>
              <a:gd name="connsiteX477" fmla="*/ 127525 w 1562784"/>
              <a:gd name="connsiteY477" fmla="*/ 403629 h 1562782"/>
              <a:gd name="connsiteX478" fmla="*/ 126924 w 1562784"/>
              <a:gd name="connsiteY478" fmla="*/ 399418 h 1562782"/>
              <a:gd name="connsiteX479" fmla="*/ 113088 w 1562784"/>
              <a:gd name="connsiteY479" fmla="*/ 380770 h 1562782"/>
              <a:gd name="connsiteX480" fmla="*/ 113088 w 1562784"/>
              <a:gd name="connsiteY480" fmla="*/ 376560 h 1562782"/>
              <a:gd name="connsiteX481" fmla="*/ 122713 w 1562784"/>
              <a:gd name="connsiteY481" fmla="*/ 361521 h 1562782"/>
              <a:gd name="connsiteX482" fmla="*/ 126322 w 1562784"/>
              <a:gd name="connsiteY482" fmla="*/ 359717 h 1562782"/>
              <a:gd name="connsiteX483" fmla="*/ 149180 w 1562784"/>
              <a:gd name="connsiteY483" fmla="*/ 363927 h 1562782"/>
              <a:gd name="connsiteX484" fmla="*/ 153391 w 1562784"/>
              <a:gd name="connsiteY484" fmla="*/ 362123 h 1562782"/>
              <a:gd name="connsiteX485" fmla="*/ 163016 w 1562784"/>
              <a:gd name="connsiteY485" fmla="*/ 348288 h 1562782"/>
              <a:gd name="connsiteX486" fmla="*/ 163016 w 1562784"/>
              <a:gd name="connsiteY486" fmla="*/ 344077 h 1562782"/>
              <a:gd name="connsiteX487" fmla="*/ 150985 w 1562784"/>
              <a:gd name="connsiteY487" fmla="*/ 323625 h 1562782"/>
              <a:gd name="connsiteX488" fmla="*/ 150985 w 1562784"/>
              <a:gd name="connsiteY488" fmla="*/ 320016 h 1562782"/>
              <a:gd name="connsiteX489" fmla="*/ 161813 w 1562784"/>
              <a:gd name="connsiteY489" fmla="*/ 305579 h 1562782"/>
              <a:gd name="connsiteX490" fmla="*/ 165422 w 1562784"/>
              <a:gd name="connsiteY490" fmla="*/ 304376 h 1562782"/>
              <a:gd name="connsiteX491" fmla="*/ 188280 w 1562784"/>
              <a:gd name="connsiteY491" fmla="*/ 310391 h 1562782"/>
              <a:gd name="connsiteX492" fmla="*/ 191889 w 1562784"/>
              <a:gd name="connsiteY492" fmla="*/ 309188 h 1562782"/>
              <a:gd name="connsiteX493" fmla="*/ 202717 w 1562784"/>
              <a:gd name="connsiteY493" fmla="*/ 295954 h 1562782"/>
              <a:gd name="connsiteX494" fmla="*/ 203318 w 1562784"/>
              <a:gd name="connsiteY494" fmla="*/ 291744 h 1562782"/>
              <a:gd name="connsiteX495" fmla="*/ 193092 w 1562784"/>
              <a:gd name="connsiteY495" fmla="*/ 270690 h 1562782"/>
              <a:gd name="connsiteX496" fmla="*/ 193694 w 1562784"/>
              <a:gd name="connsiteY496" fmla="*/ 266479 h 1562782"/>
              <a:gd name="connsiteX497" fmla="*/ 205725 w 1562784"/>
              <a:gd name="connsiteY497" fmla="*/ 253245 h 1562782"/>
              <a:gd name="connsiteX498" fmla="*/ 209334 w 1562784"/>
              <a:gd name="connsiteY498" fmla="*/ 252644 h 1562782"/>
              <a:gd name="connsiteX499" fmla="*/ 231590 w 1562784"/>
              <a:gd name="connsiteY499" fmla="*/ 260464 h 1562782"/>
              <a:gd name="connsiteX500" fmla="*/ 235801 w 1562784"/>
              <a:gd name="connsiteY500" fmla="*/ 259261 h 1562782"/>
              <a:gd name="connsiteX501" fmla="*/ 247230 w 1562784"/>
              <a:gd name="connsiteY501" fmla="*/ 247230 h 1562782"/>
              <a:gd name="connsiteX502" fmla="*/ 248434 w 1562784"/>
              <a:gd name="connsiteY502" fmla="*/ 243019 h 1562782"/>
              <a:gd name="connsiteX503" fmla="*/ 240012 w 1562784"/>
              <a:gd name="connsiteY503" fmla="*/ 221364 h 1562782"/>
              <a:gd name="connsiteX504" fmla="*/ 240613 w 1562784"/>
              <a:gd name="connsiteY504" fmla="*/ 217153 h 1562782"/>
              <a:gd name="connsiteX505" fmla="*/ 253847 w 1562784"/>
              <a:gd name="connsiteY505" fmla="*/ 205123 h 1562782"/>
              <a:gd name="connsiteX506" fmla="*/ 257457 w 1562784"/>
              <a:gd name="connsiteY506" fmla="*/ 204521 h 1562782"/>
              <a:gd name="connsiteX507" fmla="*/ 279112 w 1562784"/>
              <a:gd name="connsiteY507" fmla="*/ 214747 h 1562782"/>
              <a:gd name="connsiteX508" fmla="*/ 283322 w 1562784"/>
              <a:gd name="connsiteY508" fmla="*/ 214146 h 1562782"/>
              <a:gd name="connsiteX509" fmla="*/ 295955 w 1562784"/>
              <a:gd name="connsiteY509" fmla="*/ 202717 h 1562782"/>
              <a:gd name="connsiteX510" fmla="*/ 297158 w 1562784"/>
              <a:gd name="connsiteY510" fmla="*/ 199107 h 1562782"/>
              <a:gd name="connsiteX511" fmla="*/ 290541 w 1562784"/>
              <a:gd name="connsiteY511" fmla="*/ 176249 h 1562782"/>
              <a:gd name="connsiteX512" fmla="*/ 291744 w 1562784"/>
              <a:gd name="connsiteY512" fmla="*/ 172640 h 1562782"/>
              <a:gd name="connsiteX513" fmla="*/ 306181 w 1562784"/>
              <a:gd name="connsiteY513" fmla="*/ 161211 h 1562782"/>
              <a:gd name="connsiteX514" fmla="*/ 309790 w 1562784"/>
              <a:gd name="connsiteY514" fmla="*/ 161211 h 1562782"/>
              <a:gd name="connsiteX515" fmla="*/ 330242 w 1562784"/>
              <a:gd name="connsiteY515" fmla="*/ 172640 h 1562782"/>
              <a:gd name="connsiteX516" fmla="*/ 334453 w 1562784"/>
              <a:gd name="connsiteY516" fmla="*/ 172640 h 1562782"/>
              <a:gd name="connsiteX517" fmla="*/ 348288 w 1562784"/>
              <a:gd name="connsiteY517" fmla="*/ 162414 h 1562782"/>
              <a:gd name="connsiteX518" fmla="*/ 350093 w 1562784"/>
              <a:gd name="connsiteY518" fmla="*/ 158805 h 1562782"/>
              <a:gd name="connsiteX519" fmla="*/ 345280 w 1562784"/>
              <a:gd name="connsiteY519" fmla="*/ 135947 h 1562782"/>
              <a:gd name="connsiteX520" fmla="*/ 347085 w 1562784"/>
              <a:gd name="connsiteY520" fmla="*/ 132337 h 1562782"/>
              <a:gd name="connsiteX521" fmla="*/ 362123 w 1562784"/>
              <a:gd name="connsiteY521" fmla="*/ 122111 h 1562782"/>
              <a:gd name="connsiteX522" fmla="*/ 365732 w 1562784"/>
              <a:gd name="connsiteY522" fmla="*/ 122111 h 1562782"/>
              <a:gd name="connsiteX523" fmla="*/ 384982 w 1562784"/>
              <a:gd name="connsiteY523" fmla="*/ 135947 h 1562782"/>
              <a:gd name="connsiteX524" fmla="*/ 389192 w 1562784"/>
              <a:gd name="connsiteY524" fmla="*/ 135947 h 1562782"/>
              <a:gd name="connsiteX525" fmla="*/ 404231 w 1562784"/>
              <a:gd name="connsiteY525" fmla="*/ 127525 h 1562782"/>
              <a:gd name="connsiteX526" fmla="*/ 406035 w 1562784"/>
              <a:gd name="connsiteY526" fmla="*/ 123916 h 1562782"/>
              <a:gd name="connsiteX527" fmla="*/ 403028 w 1562784"/>
              <a:gd name="connsiteY527" fmla="*/ 100456 h 1562782"/>
              <a:gd name="connsiteX528" fmla="*/ 405434 w 1562784"/>
              <a:gd name="connsiteY528" fmla="*/ 96847 h 1562782"/>
              <a:gd name="connsiteX529" fmla="*/ 421074 w 1562784"/>
              <a:gd name="connsiteY529" fmla="*/ 88425 h 1562782"/>
              <a:gd name="connsiteX530" fmla="*/ 424683 w 1562784"/>
              <a:gd name="connsiteY530" fmla="*/ 88425 h 1562782"/>
              <a:gd name="connsiteX531" fmla="*/ 442729 w 1562784"/>
              <a:gd name="connsiteY531" fmla="*/ 103464 h 1562782"/>
              <a:gd name="connsiteX532" fmla="*/ 446940 w 1562784"/>
              <a:gd name="connsiteY532" fmla="*/ 104065 h 1562782"/>
              <a:gd name="connsiteX533" fmla="*/ 462579 w 1562784"/>
              <a:gd name="connsiteY533" fmla="*/ 96847 h 1562782"/>
              <a:gd name="connsiteX534" fmla="*/ 464384 w 1562784"/>
              <a:gd name="connsiteY534" fmla="*/ 93238 h 1562782"/>
              <a:gd name="connsiteX535" fmla="*/ 464384 w 1562784"/>
              <a:gd name="connsiteY535" fmla="*/ 69778 h 1562782"/>
              <a:gd name="connsiteX536" fmla="*/ 466189 w 1562784"/>
              <a:gd name="connsiteY536" fmla="*/ 66770 h 1562782"/>
              <a:gd name="connsiteX537" fmla="*/ 483032 w 1562784"/>
              <a:gd name="connsiteY537" fmla="*/ 59552 h 1562782"/>
              <a:gd name="connsiteX538" fmla="*/ 486641 w 1562784"/>
              <a:gd name="connsiteY538" fmla="*/ 60153 h 1562782"/>
              <a:gd name="connsiteX539" fmla="*/ 503484 w 1562784"/>
              <a:gd name="connsiteY539" fmla="*/ 76996 h 1562782"/>
              <a:gd name="connsiteX540" fmla="*/ 507093 w 1562784"/>
              <a:gd name="connsiteY540" fmla="*/ 77598 h 1562782"/>
              <a:gd name="connsiteX541" fmla="*/ 523334 w 1562784"/>
              <a:gd name="connsiteY541" fmla="*/ 71582 h 1562782"/>
              <a:gd name="connsiteX542" fmla="*/ 525740 w 1562784"/>
              <a:gd name="connsiteY542" fmla="*/ 68575 h 1562782"/>
              <a:gd name="connsiteX543" fmla="*/ 527545 w 1562784"/>
              <a:gd name="connsiteY543" fmla="*/ 45115 h 1562782"/>
              <a:gd name="connsiteX544" fmla="*/ 529951 w 1562784"/>
              <a:gd name="connsiteY544" fmla="*/ 41506 h 1562782"/>
              <a:gd name="connsiteX545" fmla="*/ 546794 w 1562784"/>
              <a:gd name="connsiteY545" fmla="*/ 36092 h 1562782"/>
              <a:gd name="connsiteX546" fmla="*/ 550403 w 1562784"/>
              <a:gd name="connsiteY546" fmla="*/ 37295 h 1562782"/>
              <a:gd name="connsiteX547" fmla="*/ 566043 w 1562784"/>
              <a:gd name="connsiteY547" fmla="*/ 55341 h 1562782"/>
              <a:gd name="connsiteX548" fmla="*/ 569652 w 1562784"/>
              <a:gd name="connsiteY548" fmla="*/ 56544 h 1562782"/>
              <a:gd name="connsiteX549" fmla="*/ 586495 w 1562784"/>
              <a:gd name="connsiteY549" fmla="*/ 51732 h 1562782"/>
              <a:gd name="connsiteX550" fmla="*/ 588901 w 1562784"/>
              <a:gd name="connsiteY550" fmla="*/ 48724 h 1562782"/>
              <a:gd name="connsiteX551" fmla="*/ 592511 w 1562784"/>
              <a:gd name="connsiteY551" fmla="*/ 25264 h 1562782"/>
              <a:gd name="connsiteX552" fmla="*/ 595518 w 1562784"/>
              <a:gd name="connsiteY552" fmla="*/ 22858 h 1562782"/>
              <a:gd name="connsiteX553" fmla="*/ 612963 w 1562784"/>
              <a:gd name="connsiteY553" fmla="*/ 18648 h 1562782"/>
              <a:gd name="connsiteX554" fmla="*/ 616572 w 1562784"/>
              <a:gd name="connsiteY554" fmla="*/ 19851 h 1562782"/>
              <a:gd name="connsiteX555" fmla="*/ 629806 w 1562784"/>
              <a:gd name="connsiteY555" fmla="*/ 39100 h 1562782"/>
              <a:gd name="connsiteX556" fmla="*/ 634016 w 1562784"/>
              <a:gd name="connsiteY556" fmla="*/ 40904 h 1562782"/>
              <a:gd name="connsiteX557" fmla="*/ 650859 w 1562784"/>
              <a:gd name="connsiteY557" fmla="*/ 37295 h 1562782"/>
              <a:gd name="connsiteX558" fmla="*/ 653266 w 1562784"/>
              <a:gd name="connsiteY558" fmla="*/ 34889 h 1562782"/>
              <a:gd name="connsiteX559" fmla="*/ 659281 w 1562784"/>
              <a:gd name="connsiteY559" fmla="*/ 12031 h 1562782"/>
              <a:gd name="connsiteX560" fmla="*/ 662289 w 1562784"/>
              <a:gd name="connsiteY560" fmla="*/ 9023 h 1562782"/>
              <a:gd name="connsiteX561" fmla="*/ 679733 w 1562784"/>
              <a:gd name="connsiteY561" fmla="*/ 6617 h 1562782"/>
              <a:gd name="connsiteX562" fmla="*/ 683342 w 1562784"/>
              <a:gd name="connsiteY562" fmla="*/ 8422 h 1562782"/>
              <a:gd name="connsiteX563" fmla="*/ 695373 w 1562784"/>
              <a:gd name="connsiteY563" fmla="*/ 28874 h 1562782"/>
              <a:gd name="connsiteX564" fmla="*/ 698982 w 1562784"/>
              <a:gd name="connsiteY564" fmla="*/ 30678 h 1562782"/>
              <a:gd name="connsiteX565" fmla="*/ 715825 w 1562784"/>
              <a:gd name="connsiteY565" fmla="*/ 28874 h 1562782"/>
              <a:gd name="connsiteX566" fmla="*/ 718833 w 1562784"/>
              <a:gd name="connsiteY566" fmla="*/ 26468 h 1562782"/>
              <a:gd name="connsiteX567" fmla="*/ 726653 w 1562784"/>
              <a:gd name="connsiteY567" fmla="*/ 4211 h 1562782"/>
              <a:gd name="connsiteX568" fmla="*/ 729660 w 1562784"/>
              <a:gd name="connsiteY568" fmla="*/ 1805 h 1562782"/>
              <a:gd name="connsiteX569" fmla="*/ 747706 w 1562784"/>
              <a:gd name="connsiteY569" fmla="*/ 602 h 1562782"/>
              <a:gd name="connsiteX570" fmla="*/ 751315 w 1562784"/>
              <a:gd name="connsiteY570" fmla="*/ 3008 h 1562782"/>
              <a:gd name="connsiteX571" fmla="*/ 760940 w 1562784"/>
              <a:gd name="connsiteY571" fmla="*/ 24061 h 1562782"/>
              <a:gd name="connsiteX572" fmla="*/ 764549 w 1562784"/>
              <a:gd name="connsiteY572" fmla="*/ 26468 h 1562782"/>
              <a:gd name="connsiteX573" fmla="*/ 781994 w 1562784"/>
              <a:gd name="connsiteY573" fmla="*/ 25866 h 1562782"/>
              <a:gd name="connsiteX574" fmla="*/ 785001 w 1562784"/>
              <a:gd name="connsiteY574" fmla="*/ 24061 h 1562782"/>
              <a:gd name="connsiteX575" fmla="*/ 794626 w 1562784"/>
              <a:gd name="connsiteY575" fmla="*/ 2406 h 1562782"/>
              <a:gd name="connsiteX576" fmla="*/ 798235 w 1562784"/>
              <a:gd name="connsiteY576" fmla="*/ 0 h 1562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Lst>
            <a:rect l="l" t="t" r="r" b="b"/>
            <a:pathLst>
              <a:path w="1562784" h="1562782">
                <a:moveTo>
                  <a:pt x="798235" y="0"/>
                </a:moveTo>
                <a:cubicBezTo>
                  <a:pt x="798235" y="0"/>
                  <a:pt x="798235" y="0"/>
                  <a:pt x="815680" y="602"/>
                </a:cubicBezTo>
                <a:cubicBezTo>
                  <a:pt x="817484" y="1203"/>
                  <a:pt x="818687" y="1805"/>
                  <a:pt x="819289" y="3008"/>
                </a:cubicBezTo>
                <a:cubicBezTo>
                  <a:pt x="819289" y="3008"/>
                  <a:pt x="819289" y="3008"/>
                  <a:pt x="827109" y="25264"/>
                </a:cubicBezTo>
                <a:cubicBezTo>
                  <a:pt x="827710" y="26468"/>
                  <a:pt x="828913" y="27671"/>
                  <a:pt x="830718" y="27671"/>
                </a:cubicBezTo>
                <a:cubicBezTo>
                  <a:pt x="830718" y="27671"/>
                  <a:pt x="830718" y="27671"/>
                  <a:pt x="847561" y="28874"/>
                </a:cubicBezTo>
                <a:cubicBezTo>
                  <a:pt x="848764" y="28874"/>
                  <a:pt x="850569" y="28272"/>
                  <a:pt x="851170" y="27069"/>
                </a:cubicBezTo>
                <a:cubicBezTo>
                  <a:pt x="851170" y="27069"/>
                  <a:pt x="851170" y="27069"/>
                  <a:pt x="862599" y="6617"/>
                </a:cubicBezTo>
                <a:cubicBezTo>
                  <a:pt x="863201" y="5414"/>
                  <a:pt x="865005" y="4812"/>
                  <a:pt x="866208" y="4812"/>
                </a:cubicBezTo>
                <a:cubicBezTo>
                  <a:pt x="866208" y="4812"/>
                  <a:pt x="866208" y="4812"/>
                  <a:pt x="883653" y="6617"/>
                </a:cubicBezTo>
                <a:cubicBezTo>
                  <a:pt x="885457" y="7219"/>
                  <a:pt x="886661" y="8422"/>
                  <a:pt x="886661" y="9625"/>
                </a:cubicBezTo>
                <a:cubicBezTo>
                  <a:pt x="886661" y="9625"/>
                  <a:pt x="886661" y="9625"/>
                  <a:pt x="893277" y="31881"/>
                </a:cubicBezTo>
                <a:cubicBezTo>
                  <a:pt x="893277" y="33686"/>
                  <a:pt x="894480" y="34889"/>
                  <a:pt x="896285" y="34889"/>
                </a:cubicBezTo>
                <a:cubicBezTo>
                  <a:pt x="896285" y="34889"/>
                  <a:pt x="896285" y="34889"/>
                  <a:pt x="913128" y="37897"/>
                </a:cubicBezTo>
                <a:cubicBezTo>
                  <a:pt x="914331" y="37897"/>
                  <a:pt x="916136" y="37295"/>
                  <a:pt x="916737" y="36092"/>
                </a:cubicBezTo>
                <a:cubicBezTo>
                  <a:pt x="916737" y="36092"/>
                  <a:pt x="916737" y="36092"/>
                  <a:pt x="929971" y="16242"/>
                </a:cubicBezTo>
                <a:cubicBezTo>
                  <a:pt x="930572" y="15640"/>
                  <a:pt x="932377" y="15038"/>
                  <a:pt x="933580" y="15038"/>
                </a:cubicBezTo>
                <a:cubicBezTo>
                  <a:pt x="933580" y="15038"/>
                  <a:pt x="933580" y="15038"/>
                  <a:pt x="951025" y="18648"/>
                </a:cubicBezTo>
                <a:cubicBezTo>
                  <a:pt x="952228" y="19249"/>
                  <a:pt x="953431" y="20452"/>
                  <a:pt x="954032" y="21655"/>
                </a:cubicBezTo>
                <a:cubicBezTo>
                  <a:pt x="954032" y="21655"/>
                  <a:pt x="954032" y="21655"/>
                  <a:pt x="957641" y="44514"/>
                </a:cubicBezTo>
                <a:cubicBezTo>
                  <a:pt x="958243" y="46318"/>
                  <a:pt x="959446" y="47521"/>
                  <a:pt x="960649" y="47521"/>
                </a:cubicBezTo>
                <a:cubicBezTo>
                  <a:pt x="960649" y="47521"/>
                  <a:pt x="960649" y="47521"/>
                  <a:pt x="977492" y="51732"/>
                </a:cubicBezTo>
                <a:cubicBezTo>
                  <a:pt x="978695" y="52333"/>
                  <a:pt x="980500" y="51732"/>
                  <a:pt x="981101" y="50529"/>
                </a:cubicBezTo>
                <a:cubicBezTo>
                  <a:pt x="981101" y="50529"/>
                  <a:pt x="981101" y="50529"/>
                  <a:pt x="996140" y="32483"/>
                </a:cubicBezTo>
                <a:cubicBezTo>
                  <a:pt x="996741" y="31280"/>
                  <a:pt x="998546" y="30678"/>
                  <a:pt x="999749" y="31280"/>
                </a:cubicBezTo>
                <a:cubicBezTo>
                  <a:pt x="999749" y="31280"/>
                  <a:pt x="999749" y="31280"/>
                  <a:pt x="1016592" y="36694"/>
                </a:cubicBezTo>
                <a:cubicBezTo>
                  <a:pt x="1018396" y="36694"/>
                  <a:pt x="1018998" y="37897"/>
                  <a:pt x="1019599" y="39701"/>
                </a:cubicBezTo>
                <a:cubicBezTo>
                  <a:pt x="1019599" y="39701"/>
                  <a:pt x="1019599" y="39701"/>
                  <a:pt x="1021404" y="63161"/>
                </a:cubicBezTo>
                <a:cubicBezTo>
                  <a:pt x="1021404" y="64364"/>
                  <a:pt x="1022607" y="65567"/>
                  <a:pt x="1023810" y="66169"/>
                </a:cubicBezTo>
                <a:cubicBezTo>
                  <a:pt x="1023810" y="66169"/>
                  <a:pt x="1023810" y="66169"/>
                  <a:pt x="1040052" y="71582"/>
                </a:cubicBezTo>
                <a:cubicBezTo>
                  <a:pt x="1041255" y="72184"/>
                  <a:pt x="1043059" y="71582"/>
                  <a:pt x="1044262" y="70981"/>
                </a:cubicBezTo>
                <a:cubicBezTo>
                  <a:pt x="1044262" y="70981"/>
                  <a:pt x="1044262" y="70981"/>
                  <a:pt x="1060504" y="54138"/>
                </a:cubicBezTo>
                <a:cubicBezTo>
                  <a:pt x="1061105" y="52935"/>
                  <a:pt x="1062910" y="52333"/>
                  <a:pt x="1064113" y="52935"/>
                </a:cubicBezTo>
                <a:cubicBezTo>
                  <a:pt x="1064113" y="52935"/>
                  <a:pt x="1064113" y="52935"/>
                  <a:pt x="1080956" y="59552"/>
                </a:cubicBezTo>
                <a:cubicBezTo>
                  <a:pt x="1082159" y="60153"/>
                  <a:pt x="1083362" y="61958"/>
                  <a:pt x="1083362" y="63161"/>
                </a:cubicBezTo>
                <a:cubicBezTo>
                  <a:pt x="1083362" y="63161"/>
                  <a:pt x="1083362" y="63161"/>
                  <a:pt x="1083362" y="86621"/>
                </a:cubicBezTo>
                <a:cubicBezTo>
                  <a:pt x="1083362" y="87824"/>
                  <a:pt x="1083964" y="89628"/>
                  <a:pt x="1085167" y="90230"/>
                </a:cubicBezTo>
                <a:cubicBezTo>
                  <a:pt x="1085167" y="90230"/>
                  <a:pt x="1085167" y="90230"/>
                  <a:pt x="1100806" y="96847"/>
                </a:cubicBezTo>
                <a:cubicBezTo>
                  <a:pt x="1102010" y="97448"/>
                  <a:pt x="1103814" y="97448"/>
                  <a:pt x="1105017" y="96245"/>
                </a:cubicBezTo>
                <a:cubicBezTo>
                  <a:pt x="1105017" y="96245"/>
                  <a:pt x="1105017" y="96245"/>
                  <a:pt x="1122462" y="81207"/>
                </a:cubicBezTo>
                <a:cubicBezTo>
                  <a:pt x="1123665" y="80004"/>
                  <a:pt x="1125469" y="80004"/>
                  <a:pt x="1126672" y="80606"/>
                </a:cubicBezTo>
                <a:cubicBezTo>
                  <a:pt x="1126672" y="80606"/>
                  <a:pt x="1126672" y="80606"/>
                  <a:pt x="1142914" y="88425"/>
                </a:cubicBezTo>
                <a:cubicBezTo>
                  <a:pt x="1144117" y="89027"/>
                  <a:pt x="1144718" y="90832"/>
                  <a:pt x="1144718" y="92035"/>
                </a:cubicBezTo>
                <a:cubicBezTo>
                  <a:pt x="1144718" y="92035"/>
                  <a:pt x="1144718" y="92035"/>
                  <a:pt x="1142914" y="115494"/>
                </a:cubicBezTo>
                <a:cubicBezTo>
                  <a:pt x="1142312" y="116697"/>
                  <a:pt x="1143515" y="118502"/>
                  <a:pt x="1144718" y="119104"/>
                </a:cubicBezTo>
                <a:cubicBezTo>
                  <a:pt x="1144718" y="119104"/>
                  <a:pt x="1144718" y="119104"/>
                  <a:pt x="1159757" y="127525"/>
                </a:cubicBezTo>
                <a:cubicBezTo>
                  <a:pt x="1160358" y="128127"/>
                  <a:pt x="1162163" y="128127"/>
                  <a:pt x="1163366" y="127525"/>
                </a:cubicBezTo>
                <a:cubicBezTo>
                  <a:pt x="1163366" y="127525"/>
                  <a:pt x="1163366" y="127525"/>
                  <a:pt x="1182615" y="113690"/>
                </a:cubicBezTo>
                <a:cubicBezTo>
                  <a:pt x="1183818" y="112487"/>
                  <a:pt x="1185623" y="112487"/>
                  <a:pt x="1186224" y="113088"/>
                </a:cubicBezTo>
                <a:cubicBezTo>
                  <a:pt x="1186224" y="113088"/>
                  <a:pt x="1186224" y="113088"/>
                  <a:pt x="1201864" y="122713"/>
                </a:cubicBezTo>
                <a:cubicBezTo>
                  <a:pt x="1203067" y="123314"/>
                  <a:pt x="1203669" y="125119"/>
                  <a:pt x="1203067" y="126322"/>
                </a:cubicBezTo>
                <a:cubicBezTo>
                  <a:pt x="1203067" y="126322"/>
                  <a:pt x="1203067" y="126322"/>
                  <a:pt x="1199458" y="149782"/>
                </a:cubicBezTo>
                <a:cubicBezTo>
                  <a:pt x="1198856" y="150985"/>
                  <a:pt x="1200059" y="152789"/>
                  <a:pt x="1200661" y="153391"/>
                </a:cubicBezTo>
                <a:cubicBezTo>
                  <a:pt x="1200661" y="153391"/>
                  <a:pt x="1200661" y="153391"/>
                  <a:pt x="1215098" y="163015"/>
                </a:cubicBezTo>
                <a:cubicBezTo>
                  <a:pt x="1216301" y="163617"/>
                  <a:pt x="1218105" y="163617"/>
                  <a:pt x="1219309" y="163015"/>
                </a:cubicBezTo>
                <a:cubicBezTo>
                  <a:pt x="1219309" y="163015"/>
                  <a:pt x="1219309" y="163015"/>
                  <a:pt x="1239159" y="150985"/>
                </a:cubicBezTo>
                <a:cubicBezTo>
                  <a:pt x="1240362" y="150383"/>
                  <a:pt x="1242167" y="150383"/>
                  <a:pt x="1243370" y="150985"/>
                </a:cubicBezTo>
                <a:cubicBezTo>
                  <a:pt x="1243370" y="150985"/>
                  <a:pt x="1243370" y="150985"/>
                  <a:pt x="1257807" y="161812"/>
                </a:cubicBezTo>
                <a:cubicBezTo>
                  <a:pt x="1258408" y="162414"/>
                  <a:pt x="1259010" y="164219"/>
                  <a:pt x="1259010" y="165422"/>
                </a:cubicBezTo>
                <a:cubicBezTo>
                  <a:pt x="1259010" y="165422"/>
                  <a:pt x="1259010" y="165422"/>
                  <a:pt x="1252994" y="188280"/>
                </a:cubicBezTo>
                <a:cubicBezTo>
                  <a:pt x="1252393" y="189483"/>
                  <a:pt x="1252994" y="191288"/>
                  <a:pt x="1254198" y="192491"/>
                </a:cubicBezTo>
                <a:cubicBezTo>
                  <a:pt x="1254198" y="192491"/>
                  <a:pt x="1254198" y="192491"/>
                  <a:pt x="1267431" y="203318"/>
                </a:cubicBezTo>
                <a:cubicBezTo>
                  <a:pt x="1268033" y="203920"/>
                  <a:pt x="1269837" y="203920"/>
                  <a:pt x="1271040" y="203318"/>
                </a:cubicBezTo>
                <a:cubicBezTo>
                  <a:pt x="1271040" y="203318"/>
                  <a:pt x="1271040" y="203318"/>
                  <a:pt x="1292696" y="193092"/>
                </a:cubicBezTo>
                <a:cubicBezTo>
                  <a:pt x="1293899" y="192491"/>
                  <a:pt x="1295703" y="193092"/>
                  <a:pt x="1296305" y="193694"/>
                </a:cubicBezTo>
                <a:cubicBezTo>
                  <a:pt x="1296305" y="193694"/>
                  <a:pt x="1296305" y="193694"/>
                  <a:pt x="1309539" y="205724"/>
                </a:cubicBezTo>
                <a:cubicBezTo>
                  <a:pt x="1310742" y="206326"/>
                  <a:pt x="1311343" y="208130"/>
                  <a:pt x="1310742" y="209334"/>
                </a:cubicBezTo>
                <a:cubicBezTo>
                  <a:pt x="1310742" y="209334"/>
                  <a:pt x="1310742" y="209334"/>
                  <a:pt x="1302922" y="231590"/>
                </a:cubicBezTo>
                <a:cubicBezTo>
                  <a:pt x="1302320" y="232793"/>
                  <a:pt x="1302922" y="234598"/>
                  <a:pt x="1303523" y="235801"/>
                </a:cubicBezTo>
                <a:cubicBezTo>
                  <a:pt x="1303523" y="235801"/>
                  <a:pt x="1303523" y="235801"/>
                  <a:pt x="1316155" y="247832"/>
                </a:cubicBezTo>
                <a:cubicBezTo>
                  <a:pt x="1316757" y="248433"/>
                  <a:pt x="1318562" y="249035"/>
                  <a:pt x="1319765" y="248433"/>
                </a:cubicBezTo>
                <a:cubicBezTo>
                  <a:pt x="1319765" y="248433"/>
                  <a:pt x="1319765" y="248433"/>
                  <a:pt x="1342021" y="240012"/>
                </a:cubicBezTo>
                <a:cubicBezTo>
                  <a:pt x="1343224" y="239410"/>
                  <a:pt x="1345029" y="240012"/>
                  <a:pt x="1345631" y="240613"/>
                </a:cubicBezTo>
                <a:cubicBezTo>
                  <a:pt x="1345631" y="240613"/>
                  <a:pt x="1345631" y="240613"/>
                  <a:pt x="1357661" y="253847"/>
                </a:cubicBezTo>
                <a:cubicBezTo>
                  <a:pt x="1358864" y="255050"/>
                  <a:pt x="1358864" y="256855"/>
                  <a:pt x="1358263" y="258058"/>
                </a:cubicBezTo>
                <a:cubicBezTo>
                  <a:pt x="1358263" y="258058"/>
                  <a:pt x="1358263" y="258058"/>
                  <a:pt x="1348638" y="279111"/>
                </a:cubicBezTo>
                <a:cubicBezTo>
                  <a:pt x="1348037" y="280314"/>
                  <a:pt x="1348638" y="282119"/>
                  <a:pt x="1349240" y="283322"/>
                </a:cubicBezTo>
                <a:cubicBezTo>
                  <a:pt x="1349240" y="283322"/>
                  <a:pt x="1349240" y="283322"/>
                  <a:pt x="1360669" y="295954"/>
                </a:cubicBezTo>
                <a:cubicBezTo>
                  <a:pt x="1361270" y="297157"/>
                  <a:pt x="1363075" y="297759"/>
                  <a:pt x="1364278" y="297157"/>
                </a:cubicBezTo>
                <a:cubicBezTo>
                  <a:pt x="1364278" y="297157"/>
                  <a:pt x="1364278" y="297157"/>
                  <a:pt x="1387136" y="291142"/>
                </a:cubicBezTo>
                <a:cubicBezTo>
                  <a:pt x="1388339" y="290540"/>
                  <a:pt x="1390144" y="291142"/>
                  <a:pt x="1390746" y="292345"/>
                </a:cubicBezTo>
                <a:cubicBezTo>
                  <a:pt x="1390746" y="292345"/>
                  <a:pt x="1390746" y="292345"/>
                  <a:pt x="1401573" y="306180"/>
                </a:cubicBezTo>
                <a:cubicBezTo>
                  <a:pt x="1402776" y="307383"/>
                  <a:pt x="1402776" y="309188"/>
                  <a:pt x="1402175" y="310391"/>
                </a:cubicBezTo>
                <a:cubicBezTo>
                  <a:pt x="1402175" y="310391"/>
                  <a:pt x="1402175" y="310391"/>
                  <a:pt x="1390144" y="330843"/>
                </a:cubicBezTo>
                <a:cubicBezTo>
                  <a:pt x="1389543" y="331445"/>
                  <a:pt x="1389543" y="333249"/>
                  <a:pt x="1390746" y="334452"/>
                </a:cubicBezTo>
                <a:cubicBezTo>
                  <a:pt x="1390746" y="334452"/>
                  <a:pt x="1390746" y="334452"/>
                  <a:pt x="1400370" y="348288"/>
                </a:cubicBezTo>
                <a:cubicBezTo>
                  <a:pt x="1400972" y="349491"/>
                  <a:pt x="1402776" y="350092"/>
                  <a:pt x="1403979" y="350092"/>
                </a:cubicBezTo>
                <a:cubicBezTo>
                  <a:pt x="1403979" y="350092"/>
                  <a:pt x="1403979" y="350092"/>
                  <a:pt x="1427439" y="345280"/>
                </a:cubicBezTo>
                <a:cubicBezTo>
                  <a:pt x="1428642" y="345280"/>
                  <a:pt x="1430447" y="345881"/>
                  <a:pt x="1431048" y="347085"/>
                </a:cubicBezTo>
                <a:cubicBezTo>
                  <a:pt x="1431048" y="347085"/>
                  <a:pt x="1431048" y="347085"/>
                  <a:pt x="1440673" y="362123"/>
                </a:cubicBezTo>
                <a:cubicBezTo>
                  <a:pt x="1441274" y="363326"/>
                  <a:pt x="1441274" y="365131"/>
                  <a:pt x="1440673" y="365732"/>
                </a:cubicBezTo>
                <a:cubicBezTo>
                  <a:pt x="1440673" y="365732"/>
                  <a:pt x="1440673" y="365732"/>
                  <a:pt x="1427439" y="385583"/>
                </a:cubicBezTo>
                <a:cubicBezTo>
                  <a:pt x="1426236" y="386184"/>
                  <a:pt x="1426236" y="387989"/>
                  <a:pt x="1426838" y="389192"/>
                </a:cubicBezTo>
                <a:cubicBezTo>
                  <a:pt x="1426838" y="389192"/>
                  <a:pt x="1426838" y="389192"/>
                  <a:pt x="1435861" y="404230"/>
                </a:cubicBezTo>
                <a:cubicBezTo>
                  <a:pt x="1436462" y="405433"/>
                  <a:pt x="1438267" y="406035"/>
                  <a:pt x="1439470" y="406035"/>
                </a:cubicBezTo>
                <a:cubicBezTo>
                  <a:pt x="1439470" y="406035"/>
                  <a:pt x="1439470" y="406035"/>
                  <a:pt x="1462930" y="403629"/>
                </a:cubicBezTo>
                <a:cubicBezTo>
                  <a:pt x="1464133" y="403027"/>
                  <a:pt x="1465937" y="404230"/>
                  <a:pt x="1466539" y="405433"/>
                </a:cubicBezTo>
                <a:cubicBezTo>
                  <a:pt x="1466539" y="405433"/>
                  <a:pt x="1466539" y="405433"/>
                  <a:pt x="1474960" y="421073"/>
                </a:cubicBezTo>
                <a:cubicBezTo>
                  <a:pt x="1475562" y="422276"/>
                  <a:pt x="1475562" y="424081"/>
                  <a:pt x="1474359" y="425284"/>
                </a:cubicBezTo>
                <a:cubicBezTo>
                  <a:pt x="1474359" y="425284"/>
                  <a:pt x="1474359" y="425284"/>
                  <a:pt x="1459320" y="443330"/>
                </a:cubicBezTo>
                <a:cubicBezTo>
                  <a:pt x="1458719" y="443931"/>
                  <a:pt x="1458117" y="445736"/>
                  <a:pt x="1458719" y="446939"/>
                </a:cubicBezTo>
                <a:cubicBezTo>
                  <a:pt x="1458719" y="446939"/>
                  <a:pt x="1458719" y="446939"/>
                  <a:pt x="1466539" y="462579"/>
                </a:cubicBezTo>
                <a:cubicBezTo>
                  <a:pt x="1467140" y="463782"/>
                  <a:pt x="1468343" y="464985"/>
                  <a:pt x="1469546" y="464985"/>
                </a:cubicBezTo>
                <a:cubicBezTo>
                  <a:pt x="1469546" y="464985"/>
                  <a:pt x="1469546" y="464985"/>
                  <a:pt x="1493006" y="464383"/>
                </a:cubicBezTo>
                <a:cubicBezTo>
                  <a:pt x="1494811" y="464383"/>
                  <a:pt x="1496014" y="464985"/>
                  <a:pt x="1496616" y="466188"/>
                </a:cubicBezTo>
                <a:cubicBezTo>
                  <a:pt x="1496616" y="466188"/>
                  <a:pt x="1496616" y="466188"/>
                  <a:pt x="1503834" y="483031"/>
                </a:cubicBezTo>
                <a:cubicBezTo>
                  <a:pt x="1504435" y="484234"/>
                  <a:pt x="1503834" y="486039"/>
                  <a:pt x="1502631" y="486640"/>
                </a:cubicBezTo>
                <a:cubicBezTo>
                  <a:pt x="1502631" y="486640"/>
                  <a:pt x="1502631" y="486640"/>
                  <a:pt x="1486389" y="503483"/>
                </a:cubicBezTo>
                <a:cubicBezTo>
                  <a:pt x="1485186" y="504686"/>
                  <a:pt x="1485186" y="506491"/>
                  <a:pt x="1485186" y="507694"/>
                </a:cubicBezTo>
                <a:cubicBezTo>
                  <a:pt x="1485186" y="507694"/>
                  <a:pt x="1485186" y="507694"/>
                  <a:pt x="1491202" y="523334"/>
                </a:cubicBezTo>
                <a:cubicBezTo>
                  <a:pt x="1491803" y="524537"/>
                  <a:pt x="1493608" y="525740"/>
                  <a:pt x="1494811" y="525740"/>
                </a:cubicBezTo>
                <a:cubicBezTo>
                  <a:pt x="1494811" y="525740"/>
                  <a:pt x="1494811" y="525740"/>
                  <a:pt x="1518271" y="527544"/>
                </a:cubicBezTo>
                <a:cubicBezTo>
                  <a:pt x="1519474" y="527544"/>
                  <a:pt x="1520677" y="528747"/>
                  <a:pt x="1521278" y="529950"/>
                </a:cubicBezTo>
                <a:cubicBezTo>
                  <a:pt x="1521278" y="529950"/>
                  <a:pt x="1521278" y="529950"/>
                  <a:pt x="1526692" y="546793"/>
                </a:cubicBezTo>
                <a:cubicBezTo>
                  <a:pt x="1527294" y="547996"/>
                  <a:pt x="1526692" y="549801"/>
                  <a:pt x="1526091" y="551004"/>
                </a:cubicBezTo>
                <a:cubicBezTo>
                  <a:pt x="1526091" y="551004"/>
                  <a:pt x="1526091" y="551004"/>
                  <a:pt x="1508045" y="566042"/>
                </a:cubicBezTo>
                <a:cubicBezTo>
                  <a:pt x="1506842" y="566644"/>
                  <a:pt x="1506240" y="568449"/>
                  <a:pt x="1506842" y="569652"/>
                </a:cubicBezTo>
                <a:cubicBezTo>
                  <a:pt x="1506842" y="569652"/>
                  <a:pt x="1506842" y="569652"/>
                  <a:pt x="1511052" y="586495"/>
                </a:cubicBezTo>
                <a:cubicBezTo>
                  <a:pt x="1511654" y="587698"/>
                  <a:pt x="1512857" y="588901"/>
                  <a:pt x="1514060" y="588901"/>
                </a:cubicBezTo>
                <a:cubicBezTo>
                  <a:pt x="1514060" y="588901"/>
                  <a:pt x="1514060" y="588901"/>
                  <a:pt x="1537520" y="592510"/>
                </a:cubicBezTo>
                <a:cubicBezTo>
                  <a:pt x="1538723" y="593111"/>
                  <a:pt x="1539926" y="594314"/>
                  <a:pt x="1540527" y="595518"/>
                </a:cubicBezTo>
                <a:cubicBezTo>
                  <a:pt x="1540527" y="595518"/>
                  <a:pt x="1540527" y="595518"/>
                  <a:pt x="1544738" y="612962"/>
                </a:cubicBezTo>
                <a:cubicBezTo>
                  <a:pt x="1544738" y="614165"/>
                  <a:pt x="1544137" y="615970"/>
                  <a:pt x="1542934" y="616571"/>
                </a:cubicBezTo>
                <a:cubicBezTo>
                  <a:pt x="1542934" y="616571"/>
                  <a:pt x="1542934" y="616571"/>
                  <a:pt x="1523685" y="630406"/>
                </a:cubicBezTo>
                <a:cubicBezTo>
                  <a:pt x="1523083" y="631008"/>
                  <a:pt x="1521880" y="632813"/>
                  <a:pt x="1522481" y="634016"/>
                </a:cubicBezTo>
                <a:cubicBezTo>
                  <a:pt x="1522481" y="634016"/>
                  <a:pt x="1522481" y="634016"/>
                  <a:pt x="1525489" y="650859"/>
                </a:cubicBezTo>
                <a:cubicBezTo>
                  <a:pt x="1525489" y="652062"/>
                  <a:pt x="1527294" y="653265"/>
                  <a:pt x="1528497" y="653866"/>
                </a:cubicBezTo>
                <a:cubicBezTo>
                  <a:pt x="1528497" y="653866"/>
                  <a:pt x="1528497" y="653866"/>
                  <a:pt x="1551355" y="659280"/>
                </a:cubicBezTo>
                <a:cubicBezTo>
                  <a:pt x="1552558" y="659882"/>
                  <a:pt x="1553761" y="661085"/>
                  <a:pt x="1553761" y="662288"/>
                </a:cubicBezTo>
                <a:cubicBezTo>
                  <a:pt x="1553761" y="662288"/>
                  <a:pt x="1553761" y="662288"/>
                  <a:pt x="1556167" y="679732"/>
                </a:cubicBezTo>
                <a:cubicBezTo>
                  <a:pt x="1556769" y="681537"/>
                  <a:pt x="1555566" y="682740"/>
                  <a:pt x="1554363" y="683341"/>
                </a:cubicBezTo>
                <a:cubicBezTo>
                  <a:pt x="1554363" y="683341"/>
                  <a:pt x="1554363" y="683341"/>
                  <a:pt x="1534512" y="695372"/>
                </a:cubicBezTo>
                <a:cubicBezTo>
                  <a:pt x="1533309" y="695974"/>
                  <a:pt x="1532106" y="697778"/>
                  <a:pt x="1532106" y="698981"/>
                </a:cubicBezTo>
                <a:cubicBezTo>
                  <a:pt x="1532106" y="698981"/>
                  <a:pt x="1532106" y="698981"/>
                  <a:pt x="1533911" y="715824"/>
                </a:cubicBezTo>
                <a:cubicBezTo>
                  <a:pt x="1534512" y="717629"/>
                  <a:pt x="1535114" y="718832"/>
                  <a:pt x="1536317" y="719433"/>
                </a:cubicBezTo>
                <a:cubicBezTo>
                  <a:pt x="1536317" y="719433"/>
                  <a:pt x="1536317" y="719433"/>
                  <a:pt x="1559175" y="726652"/>
                </a:cubicBezTo>
                <a:cubicBezTo>
                  <a:pt x="1560378" y="727253"/>
                  <a:pt x="1560980" y="728456"/>
                  <a:pt x="1561581" y="730261"/>
                </a:cubicBezTo>
                <a:cubicBezTo>
                  <a:pt x="1561581" y="730261"/>
                  <a:pt x="1561581" y="730261"/>
                  <a:pt x="1562183" y="747705"/>
                </a:cubicBezTo>
                <a:cubicBezTo>
                  <a:pt x="1562183" y="749510"/>
                  <a:pt x="1561581" y="750713"/>
                  <a:pt x="1560378" y="751315"/>
                </a:cubicBezTo>
                <a:cubicBezTo>
                  <a:pt x="1560378" y="751315"/>
                  <a:pt x="1560378" y="751315"/>
                  <a:pt x="1538723" y="761541"/>
                </a:cubicBezTo>
                <a:cubicBezTo>
                  <a:pt x="1537520" y="762142"/>
                  <a:pt x="1536918" y="763345"/>
                  <a:pt x="1536918" y="764548"/>
                </a:cubicBezTo>
                <a:cubicBezTo>
                  <a:pt x="1536918" y="764548"/>
                  <a:pt x="1536918" y="764548"/>
                  <a:pt x="1536918" y="781993"/>
                </a:cubicBezTo>
                <a:cubicBezTo>
                  <a:pt x="1536918" y="783196"/>
                  <a:pt x="1538121" y="785000"/>
                  <a:pt x="1539324" y="785000"/>
                </a:cubicBezTo>
                <a:cubicBezTo>
                  <a:pt x="1539324" y="785000"/>
                  <a:pt x="1539324" y="785000"/>
                  <a:pt x="1560980" y="794625"/>
                </a:cubicBezTo>
                <a:cubicBezTo>
                  <a:pt x="1562183" y="795226"/>
                  <a:pt x="1562784" y="797031"/>
                  <a:pt x="1562784" y="798234"/>
                </a:cubicBezTo>
                <a:cubicBezTo>
                  <a:pt x="1562784" y="798234"/>
                  <a:pt x="1562784" y="798234"/>
                  <a:pt x="1562183" y="816280"/>
                </a:cubicBezTo>
                <a:cubicBezTo>
                  <a:pt x="1562183" y="817483"/>
                  <a:pt x="1560980" y="818686"/>
                  <a:pt x="1559777" y="819288"/>
                </a:cubicBezTo>
                <a:cubicBezTo>
                  <a:pt x="1559777" y="819288"/>
                  <a:pt x="1559777" y="819288"/>
                  <a:pt x="1537520" y="827709"/>
                </a:cubicBezTo>
                <a:cubicBezTo>
                  <a:pt x="1536317" y="827709"/>
                  <a:pt x="1535715" y="829514"/>
                  <a:pt x="1535114" y="830717"/>
                </a:cubicBezTo>
                <a:cubicBezTo>
                  <a:pt x="1535114" y="830717"/>
                  <a:pt x="1535114" y="830717"/>
                  <a:pt x="1533911" y="847560"/>
                </a:cubicBezTo>
                <a:cubicBezTo>
                  <a:pt x="1533911" y="849364"/>
                  <a:pt x="1534512" y="850567"/>
                  <a:pt x="1535715" y="851169"/>
                </a:cubicBezTo>
                <a:cubicBezTo>
                  <a:pt x="1535715" y="851169"/>
                  <a:pt x="1535715" y="851169"/>
                  <a:pt x="1556769" y="862598"/>
                </a:cubicBezTo>
                <a:cubicBezTo>
                  <a:pt x="1557972" y="863200"/>
                  <a:pt x="1558573" y="865004"/>
                  <a:pt x="1558573" y="866207"/>
                </a:cubicBezTo>
                <a:cubicBezTo>
                  <a:pt x="1558573" y="866207"/>
                  <a:pt x="1558573" y="866207"/>
                  <a:pt x="1556167" y="884253"/>
                </a:cubicBezTo>
                <a:cubicBezTo>
                  <a:pt x="1556167" y="885456"/>
                  <a:pt x="1554964" y="886659"/>
                  <a:pt x="1553761" y="887261"/>
                </a:cubicBezTo>
                <a:cubicBezTo>
                  <a:pt x="1553761" y="887261"/>
                  <a:pt x="1553761" y="887261"/>
                  <a:pt x="1530903" y="893276"/>
                </a:cubicBezTo>
                <a:cubicBezTo>
                  <a:pt x="1529700" y="893276"/>
                  <a:pt x="1528497" y="895081"/>
                  <a:pt x="1528497" y="896284"/>
                </a:cubicBezTo>
                <a:cubicBezTo>
                  <a:pt x="1528497" y="896284"/>
                  <a:pt x="1528497" y="896284"/>
                  <a:pt x="1525489" y="913127"/>
                </a:cubicBezTo>
                <a:cubicBezTo>
                  <a:pt x="1525489" y="914330"/>
                  <a:pt x="1526091" y="916134"/>
                  <a:pt x="1527294" y="916736"/>
                </a:cubicBezTo>
                <a:cubicBezTo>
                  <a:pt x="1527294" y="916736"/>
                  <a:pt x="1527294" y="916736"/>
                  <a:pt x="1546543" y="929970"/>
                </a:cubicBezTo>
                <a:cubicBezTo>
                  <a:pt x="1547746" y="930571"/>
                  <a:pt x="1548347" y="932376"/>
                  <a:pt x="1548347" y="933579"/>
                </a:cubicBezTo>
                <a:cubicBezTo>
                  <a:pt x="1548347" y="933579"/>
                  <a:pt x="1548347" y="933579"/>
                  <a:pt x="1544137" y="951023"/>
                </a:cubicBezTo>
                <a:cubicBezTo>
                  <a:pt x="1544137" y="952226"/>
                  <a:pt x="1542934" y="953430"/>
                  <a:pt x="1541731" y="954031"/>
                </a:cubicBezTo>
                <a:cubicBezTo>
                  <a:pt x="1541731" y="954031"/>
                  <a:pt x="1541731" y="954031"/>
                  <a:pt x="1518271" y="958242"/>
                </a:cubicBezTo>
                <a:cubicBezTo>
                  <a:pt x="1517068" y="958242"/>
                  <a:pt x="1515865" y="959445"/>
                  <a:pt x="1515263" y="960648"/>
                </a:cubicBezTo>
                <a:cubicBezTo>
                  <a:pt x="1515263" y="960648"/>
                  <a:pt x="1515263" y="960648"/>
                  <a:pt x="1511052" y="977491"/>
                </a:cubicBezTo>
                <a:cubicBezTo>
                  <a:pt x="1511052" y="978694"/>
                  <a:pt x="1511654" y="980498"/>
                  <a:pt x="1512255" y="981100"/>
                </a:cubicBezTo>
                <a:cubicBezTo>
                  <a:pt x="1512255" y="981100"/>
                  <a:pt x="1512255" y="981100"/>
                  <a:pt x="1530903" y="996138"/>
                </a:cubicBezTo>
                <a:cubicBezTo>
                  <a:pt x="1531504" y="996740"/>
                  <a:pt x="1532106" y="998544"/>
                  <a:pt x="1532106" y="999748"/>
                </a:cubicBezTo>
                <a:cubicBezTo>
                  <a:pt x="1532106" y="999748"/>
                  <a:pt x="1532106" y="999748"/>
                  <a:pt x="1526692" y="1017192"/>
                </a:cubicBezTo>
                <a:cubicBezTo>
                  <a:pt x="1526091" y="1018395"/>
                  <a:pt x="1524888" y="1019598"/>
                  <a:pt x="1523685" y="1019598"/>
                </a:cubicBezTo>
                <a:cubicBezTo>
                  <a:pt x="1523685" y="1019598"/>
                  <a:pt x="1523685" y="1019598"/>
                  <a:pt x="1500225" y="1021403"/>
                </a:cubicBezTo>
                <a:cubicBezTo>
                  <a:pt x="1499022" y="1022004"/>
                  <a:pt x="1497217" y="1022606"/>
                  <a:pt x="1497217" y="1023809"/>
                </a:cubicBezTo>
                <a:cubicBezTo>
                  <a:pt x="1497217" y="1023809"/>
                  <a:pt x="1497217" y="1023809"/>
                  <a:pt x="1491202" y="1040050"/>
                </a:cubicBezTo>
                <a:cubicBezTo>
                  <a:pt x="1490600" y="1041253"/>
                  <a:pt x="1491202" y="1043058"/>
                  <a:pt x="1492405" y="1044261"/>
                </a:cubicBezTo>
                <a:cubicBezTo>
                  <a:pt x="1492405" y="1044261"/>
                  <a:pt x="1492405" y="1044261"/>
                  <a:pt x="1509248" y="1060502"/>
                </a:cubicBezTo>
                <a:cubicBezTo>
                  <a:pt x="1509849" y="1061705"/>
                  <a:pt x="1510451" y="1062908"/>
                  <a:pt x="1509849" y="1064713"/>
                </a:cubicBezTo>
                <a:cubicBezTo>
                  <a:pt x="1509849" y="1064713"/>
                  <a:pt x="1509849" y="1064713"/>
                  <a:pt x="1503232" y="1080954"/>
                </a:cubicBezTo>
                <a:cubicBezTo>
                  <a:pt x="1502631" y="1082158"/>
                  <a:pt x="1501428" y="1083361"/>
                  <a:pt x="1500225" y="1083361"/>
                </a:cubicBezTo>
                <a:cubicBezTo>
                  <a:pt x="1500225" y="1083361"/>
                  <a:pt x="1500225" y="1083361"/>
                  <a:pt x="1476765" y="1083361"/>
                </a:cubicBezTo>
                <a:cubicBezTo>
                  <a:pt x="1474960" y="1083361"/>
                  <a:pt x="1473757" y="1084564"/>
                  <a:pt x="1473156" y="1085767"/>
                </a:cubicBezTo>
                <a:cubicBezTo>
                  <a:pt x="1473156" y="1085767"/>
                  <a:pt x="1473156" y="1085767"/>
                  <a:pt x="1465937" y="1101407"/>
                </a:cubicBezTo>
                <a:cubicBezTo>
                  <a:pt x="1465336" y="1102610"/>
                  <a:pt x="1465937" y="1104414"/>
                  <a:pt x="1466539" y="1105016"/>
                </a:cubicBezTo>
                <a:cubicBezTo>
                  <a:pt x="1466539" y="1105016"/>
                  <a:pt x="1466539" y="1105016"/>
                  <a:pt x="1482179" y="1123062"/>
                </a:cubicBezTo>
                <a:cubicBezTo>
                  <a:pt x="1482780" y="1123663"/>
                  <a:pt x="1483382" y="1125468"/>
                  <a:pt x="1482780" y="1126671"/>
                </a:cubicBezTo>
                <a:cubicBezTo>
                  <a:pt x="1482780" y="1126671"/>
                  <a:pt x="1482780" y="1126671"/>
                  <a:pt x="1474359" y="1142912"/>
                </a:cubicBezTo>
                <a:cubicBezTo>
                  <a:pt x="1473757" y="1144115"/>
                  <a:pt x="1472554" y="1144717"/>
                  <a:pt x="1470750" y="1144717"/>
                </a:cubicBezTo>
                <a:cubicBezTo>
                  <a:pt x="1470750" y="1144717"/>
                  <a:pt x="1470750" y="1144717"/>
                  <a:pt x="1447290" y="1142912"/>
                </a:cubicBezTo>
                <a:cubicBezTo>
                  <a:pt x="1446087" y="1142912"/>
                  <a:pt x="1444884" y="1143514"/>
                  <a:pt x="1444282" y="1144717"/>
                </a:cubicBezTo>
                <a:cubicBezTo>
                  <a:pt x="1444282" y="1144717"/>
                  <a:pt x="1444282" y="1144717"/>
                  <a:pt x="1435861" y="1159755"/>
                </a:cubicBezTo>
                <a:cubicBezTo>
                  <a:pt x="1434658" y="1160958"/>
                  <a:pt x="1435259" y="1162763"/>
                  <a:pt x="1435861" y="1163364"/>
                </a:cubicBezTo>
                <a:cubicBezTo>
                  <a:pt x="1435861" y="1163364"/>
                  <a:pt x="1435861" y="1163364"/>
                  <a:pt x="1449696" y="1182614"/>
                </a:cubicBezTo>
                <a:cubicBezTo>
                  <a:pt x="1450297" y="1183817"/>
                  <a:pt x="1450297" y="1185621"/>
                  <a:pt x="1449696" y="1186824"/>
                </a:cubicBezTo>
                <a:cubicBezTo>
                  <a:pt x="1449696" y="1186824"/>
                  <a:pt x="1449696" y="1186824"/>
                  <a:pt x="1440673" y="1201863"/>
                </a:cubicBezTo>
                <a:cubicBezTo>
                  <a:pt x="1439470" y="1203066"/>
                  <a:pt x="1438267" y="1203667"/>
                  <a:pt x="1436462" y="1203667"/>
                </a:cubicBezTo>
                <a:cubicBezTo>
                  <a:pt x="1436462" y="1203667"/>
                  <a:pt x="1436462" y="1203667"/>
                  <a:pt x="1413604" y="1199456"/>
                </a:cubicBezTo>
                <a:cubicBezTo>
                  <a:pt x="1412401" y="1199456"/>
                  <a:pt x="1410596" y="1200058"/>
                  <a:pt x="1409995" y="1201261"/>
                </a:cubicBezTo>
                <a:cubicBezTo>
                  <a:pt x="1409995" y="1201261"/>
                  <a:pt x="1409995" y="1201261"/>
                  <a:pt x="1400370" y="1215096"/>
                </a:cubicBezTo>
                <a:cubicBezTo>
                  <a:pt x="1399167" y="1216299"/>
                  <a:pt x="1399167" y="1218104"/>
                  <a:pt x="1399769" y="1219307"/>
                </a:cubicBezTo>
                <a:cubicBezTo>
                  <a:pt x="1399769" y="1219307"/>
                  <a:pt x="1399769" y="1219307"/>
                  <a:pt x="1412401" y="1239158"/>
                </a:cubicBezTo>
                <a:cubicBezTo>
                  <a:pt x="1413002" y="1240361"/>
                  <a:pt x="1413002" y="1242165"/>
                  <a:pt x="1411799" y="1243368"/>
                </a:cubicBezTo>
                <a:cubicBezTo>
                  <a:pt x="1411799" y="1243368"/>
                  <a:pt x="1411799" y="1243368"/>
                  <a:pt x="1400972" y="1257805"/>
                </a:cubicBezTo>
                <a:cubicBezTo>
                  <a:pt x="1400370" y="1259008"/>
                  <a:pt x="1398566" y="1259610"/>
                  <a:pt x="1397362" y="1259008"/>
                </a:cubicBezTo>
                <a:cubicBezTo>
                  <a:pt x="1397362" y="1259008"/>
                  <a:pt x="1397362" y="1259008"/>
                  <a:pt x="1374504" y="1252993"/>
                </a:cubicBezTo>
                <a:cubicBezTo>
                  <a:pt x="1373301" y="1252391"/>
                  <a:pt x="1371497" y="1252993"/>
                  <a:pt x="1370895" y="1254196"/>
                </a:cubicBezTo>
                <a:cubicBezTo>
                  <a:pt x="1370895" y="1254196"/>
                  <a:pt x="1370895" y="1254196"/>
                  <a:pt x="1360067" y="1267430"/>
                </a:cubicBezTo>
                <a:cubicBezTo>
                  <a:pt x="1359466" y="1268633"/>
                  <a:pt x="1358864" y="1270437"/>
                  <a:pt x="1359466" y="1271640"/>
                </a:cubicBezTo>
                <a:cubicBezTo>
                  <a:pt x="1359466" y="1271640"/>
                  <a:pt x="1359466" y="1271640"/>
                  <a:pt x="1369692" y="1292694"/>
                </a:cubicBezTo>
                <a:cubicBezTo>
                  <a:pt x="1370293" y="1293897"/>
                  <a:pt x="1370293" y="1295702"/>
                  <a:pt x="1369090" y="1296303"/>
                </a:cubicBezTo>
                <a:cubicBezTo>
                  <a:pt x="1369090" y="1296303"/>
                  <a:pt x="1369090" y="1296303"/>
                  <a:pt x="1357661" y="1310138"/>
                </a:cubicBezTo>
                <a:cubicBezTo>
                  <a:pt x="1356458" y="1310740"/>
                  <a:pt x="1354654" y="1311342"/>
                  <a:pt x="1353451" y="1310740"/>
                </a:cubicBezTo>
                <a:cubicBezTo>
                  <a:pt x="1353451" y="1310740"/>
                  <a:pt x="1353451" y="1310740"/>
                  <a:pt x="1331194" y="1302920"/>
                </a:cubicBezTo>
                <a:cubicBezTo>
                  <a:pt x="1329991" y="1302319"/>
                  <a:pt x="1328186" y="1302920"/>
                  <a:pt x="1327585" y="1303522"/>
                </a:cubicBezTo>
                <a:cubicBezTo>
                  <a:pt x="1327585" y="1303522"/>
                  <a:pt x="1327585" y="1303522"/>
                  <a:pt x="1315554" y="1316154"/>
                </a:cubicBezTo>
                <a:cubicBezTo>
                  <a:pt x="1314351" y="1316755"/>
                  <a:pt x="1314351" y="1318560"/>
                  <a:pt x="1314351" y="1319763"/>
                </a:cubicBezTo>
                <a:cubicBezTo>
                  <a:pt x="1314351" y="1319763"/>
                  <a:pt x="1314351" y="1319763"/>
                  <a:pt x="1323374" y="1342020"/>
                </a:cubicBezTo>
                <a:cubicBezTo>
                  <a:pt x="1323374" y="1343223"/>
                  <a:pt x="1323374" y="1345027"/>
                  <a:pt x="1322171" y="1345629"/>
                </a:cubicBezTo>
                <a:cubicBezTo>
                  <a:pt x="1322171" y="1345629"/>
                  <a:pt x="1322171" y="1345629"/>
                  <a:pt x="1308937" y="1358261"/>
                </a:cubicBezTo>
                <a:cubicBezTo>
                  <a:pt x="1308336" y="1358863"/>
                  <a:pt x="1306531" y="1359464"/>
                  <a:pt x="1305328" y="1358863"/>
                </a:cubicBezTo>
                <a:cubicBezTo>
                  <a:pt x="1305328" y="1358863"/>
                  <a:pt x="1305328" y="1358863"/>
                  <a:pt x="1283673" y="1348637"/>
                </a:cubicBezTo>
                <a:cubicBezTo>
                  <a:pt x="1282470" y="1348035"/>
                  <a:pt x="1280665" y="1348637"/>
                  <a:pt x="1280063" y="1349238"/>
                </a:cubicBezTo>
                <a:cubicBezTo>
                  <a:pt x="1280063" y="1349238"/>
                  <a:pt x="1280063" y="1349238"/>
                  <a:pt x="1266830" y="1360667"/>
                </a:cubicBezTo>
                <a:cubicBezTo>
                  <a:pt x="1265627" y="1361269"/>
                  <a:pt x="1265627" y="1363073"/>
                  <a:pt x="1265627" y="1364276"/>
                </a:cubicBezTo>
                <a:cubicBezTo>
                  <a:pt x="1265627" y="1364276"/>
                  <a:pt x="1265627" y="1364276"/>
                  <a:pt x="1272244" y="1387135"/>
                </a:cubicBezTo>
                <a:cubicBezTo>
                  <a:pt x="1272845" y="1388338"/>
                  <a:pt x="1272244" y="1390142"/>
                  <a:pt x="1271040" y="1390744"/>
                </a:cubicBezTo>
                <a:cubicBezTo>
                  <a:pt x="1271040" y="1390744"/>
                  <a:pt x="1271040" y="1390744"/>
                  <a:pt x="1257205" y="1401571"/>
                </a:cubicBezTo>
                <a:cubicBezTo>
                  <a:pt x="1256002" y="1402774"/>
                  <a:pt x="1254198" y="1402774"/>
                  <a:pt x="1252994" y="1402173"/>
                </a:cubicBezTo>
                <a:cubicBezTo>
                  <a:pt x="1252994" y="1402173"/>
                  <a:pt x="1252994" y="1402173"/>
                  <a:pt x="1232542" y="1390142"/>
                </a:cubicBezTo>
                <a:cubicBezTo>
                  <a:pt x="1231339" y="1389541"/>
                  <a:pt x="1229535" y="1390142"/>
                  <a:pt x="1228332" y="1390744"/>
                </a:cubicBezTo>
                <a:cubicBezTo>
                  <a:pt x="1228332" y="1390744"/>
                  <a:pt x="1228332" y="1390744"/>
                  <a:pt x="1214496" y="1400368"/>
                </a:cubicBezTo>
                <a:cubicBezTo>
                  <a:pt x="1213293" y="1401571"/>
                  <a:pt x="1212692" y="1403376"/>
                  <a:pt x="1213293" y="1404579"/>
                </a:cubicBezTo>
                <a:cubicBezTo>
                  <a:pt x="1213293" y="1404579"/>
                  <a:pt x="1213293" y="1404579"/>
                  <a:pt x="1217504" y="1427437"/>
                </a:cubicBezTo>
                <a:cubicBezTo>
                  <a:pt x="1218105" y="1428640"/>
                  <a:pt x="1216902" y="1430445"/>
                  <a:pt x="1216301" y="1431047"/>
                </a:cubicBezTo>
                <a:cubicBezTo>
                  <a:pt x="1216301" y="1431047"/>
                  <a:pt x="1216301" y="1431047"/>
                  <a:pt x="1201263" y="1440671"/>
                </a:cubicBezTo>
                <a:cubicBezTo>
                  <a:pt x="1200059" y="1441874"/>
                  <a:pt x="1198255" y="1441874"/>
                  <a:pt x="1197052" y="1440671"/>
                </a:cubicBezTo>
                <a:cubicBezTo>
                  <a:pt x="1197052" y="1440671"/>
                  <a:pt x="1197052" y="1440671"/>
                  <a:pt x="1177803" y="1427437"/>
                </a:cubicBezTo>
                <a:cubicBezTo>
                  <a:pt x="1176600" y="1426836"/>
                  <a:pt x="1174795" y="1426836"/>
                  <a:pt x="1173592" y="1427437"/>
                </a:cubicBezTo>
                <a:cubicBezTo>
                  <a:pt x="1173592" y="1427437"/>
                  <a:pt x="1173592" y="1427437"/>
                  <a:pt x="1159155" y="1435859"/>
                </a:cubicBezTo>
                <a:cubicBezTo>
                  <a:pt x="1157952" y="1436460"/>
                  <a:pt x="1156749" y="1438265"/>
                  <a:pt x="1157351" y="1439468"/>
                </a:cubicBezTo>
                <a:cubicBezTo>
                  <a:pt x="1157351" y="1439468"/>
                  <a:pt x="1157351" y="1439468"/>
                  <a:pt x="1159757" y="1462928"/>
                </a:cubicBezTo>
                <a:cubicBezTo>
                  <a:pt x="1159757" y="1464131"/>
                  <a:pt x="1159155" y="1465935"/>
                  <a:pt x="1157952" y="1466537"/>
                </a:cubicBezTo>
                <a:cubicBezTo>
                  <a:pt x="1157952" y="1466537"/>
                  <a:pt x="1157952" y="1466537"/>
                  <a:pt x="1141711" y="1474958"/>
                </a:cubicBezTo>
                <a:cubicBezTo>
                  <a:pt x="1141109" y="1475560"/>
                  <a:pt x="1139305" y="1475560"/>
                  <a:pt x="1138102" y="1474357"/>
                </a:cubicBezTo>
                <a:cubicBezTo>
                  <a:pt x="1138102" y="1474357"/>
                  <a:pt x="1138102" y="1474357"/>
                  <a:pt x="1120056" y="1459319"/>
                </a:cubicBezTo>
                <a:cubicBezTo>
                  <a:pt x="1118852" y="1458717"/>
                  <a:pt x="1117048" y="1458717"/>
                  <a:pt x="1115845" y="1458717"/>
                </a:cubicBezTo>
                <a:cubicBezTo>
                  <a:pt x="1115845" y="1458717"/>
                  <a:pt x="1115845" y="1458717"/>
                  <a:pt x="1100205" y="1466537"/>
                </a:cubicBezTo>
                <a:cubicBezTo>
                  <a:pt x="1099002" y="1467138"/>
                  <a:pt x="1098400" y="1468342"/>
                  <a:pt x="1098400" y="1470146"/>
                </a:cubicBezTo>
                <a:cubicBezTo>
                  <a:pt x="1098400" y="1470146"/>
                  <a:pt x="1098400" y="1470146"/>
                  <a:pt x="1099002" y="1493606"/>
                </a:cubicBezTo>
                <a:cubicBezTo>
                  <a:pt x="1099002" y="1494809"/>
                  <a:pt x="1097799" y="1496012"/>
                  <a:pt x="1096596" y="1496614"/>
                </a:cubicBezTo>
                <a:cubicBezTo>
                  <a:pt x="1096596" y="1496614"/>
                  <a:pt x="1096596" y="1496614"/>
                  <a:pt x="1080354" y="1503832"/>
                </a:cubicBezTo>
                <a:cubicBezTo>
                  <a:pt x="1079151" y="1504434"/>
                  <a:pt x="1077347" y="1503832"/>
                  <a:pt x="1076144" y="1503230"/>
                </a:cubicBezTo>
                <a:cubicBezTo>
                  <a:pt x="1076144" y="1503230"/>
                  <a:pt x="1076144" y="1503230"/>
                  <a:pt x="1059902" y="1486388"/>
                </a:cubicBezTo>
                <a:cubicBezTo>
                  <a:pt x="1058699" y="1485786"/>
                  <a:pt x="1056895" y="1485184"/>
                  <a:pt x="1055691" y="1485786"/>
                </a:cubicBezTo>
                <a:cubicBezTo>
                  <a:pt x="1055691" y="1485786"/>
                  <a:pt x="1055691" y="1485786"/>
                  <a:pt x="1039450" y="1491801"/>
                </a:cubicBezTo>
                <a:cubicBezTo>
                  <a:pt x="1038247" y="1491801"/>
                  <a:pt x="1037044" y="1493606"/>
                  <a:pt x="1037044" y="1494809"/>
                </a:cubicBezTo>
                <a:cubicBezTo>
                  <a:pt x="1037044" y="1494809"/>
                  <a:pt x="1037044" y="1494809"/>
                  <a:pt x="1035841" y="1518269"/>
                </a:cubicBezTo>
                <a:cubicBezTo>
                  <a:pt x="1035239" y="1519472"/>
                  <a:pt x="1034638" y="1521276"/>
                  <a:pt x="1033435" y="1521276"/>
                </a:cubicBezTo>
                <a:cubicBezTo>
                  <a:pt x="1033435" y="1521276"/>
                  <a:pt x="1033435" y="1521276"/>
                  <a:pt x="1015990" y="1527292"/>
                </a:cubicBezTo>
                <a:cubicBezTo>
                  <a:pt x="1014787" y="1527292"/>
                  <a:pt x="1012983" y="1527292"/>
                  <a:pt x="1012381" y="1526089"/>
                </a:cubicBezTo>
                <a:cubicBezTo>
                  <a:pt x="1012381" y="1526089"/>
                  <a:pt x="1012381" y="1526089"/>
                  <a:pt x="997343" y="1508043"/>
                </a:cubicBezTo>
                <a:cubicBezTo>
                  <a:pt x="996140" y="1506840"/>
                  <a:pt x="994335" y="1506238"/>
                  <a:pt x="993132" y="1506840"/>
                </a:cubicBezTo>
                <a:cubicBezTo>
                  <a:pt x="993132" y="1506840"/>
                  <a:pt x="993132" y="1506840"/>
                  <a:pt x="976891" y="1511652"/>
                </a:cubicBezTo>
                <a:cubicBezTo>
                  <a:pt x="975687" y="1511652"/>
                  <a:pt x="974484" y="1512855"/>
                  <a:pt x="973883" y="1514660"/>
                </a:cubicBezTo>
                <a:cubicBezTo>
                  <a:pt x="973883" y="1514660"/>
                  <a:pt x="973883" y="1514660"/>
                  <a:pt x="970274" y="1537518"/>
                </a:cubicBezTo>
                <a:cubicBezTo>
                  <a:pt x="970274" y="1538721"/>
                  <a:pt x="969071" y="1540525"/>
                  <a:pt x="967868" y="1540525"/>
                </a:cubicBezTo>
                <a:cubicBezTo>
                  <a:pt x="967868" y="1540525"/>
                  <a:pt x="967868" y="1540525"/>
                  <a:pt x="950423" y="1544736"/>
                </a:cubicBezTo>
                <a:cubicBezTo>
                  <a:pt x="949220" y="1544736"/>
                  <a:pt x="947415" y="1544135"/>
                  <a:pt x="946814" y="1543533"/>
                </a:cubicBezTo>
                <a:cubicBezTo>
                  <a:pt x="946814" y="1543533"/>
                  <a:pt x="946814" y="1543533"/>
                  <a:pt x="932979" y="1524284"/>
                </a:cubicBezTo>
                <a:cubicBezTo>
                  <a:pt x="932377" y="1523081"/>
                  <a:pt x="930572" y="1522479"/>
                  <a:pt x="929369" y="1522479"/>
                </a:cubicBezTo>
                <a:cubicBezTo>
                  <a:pt x="929369" y="1522479"/>
                  <a:pt x="929369" y="1522479"/>
                  <a:pt x="912526" y="1525487"/>
                </a:cubicBezTo>
                <a:cubicBezTo>
                  <a:pt x="911323" y="1526089"/>
                  <a:pt x="909519" y="1527292"/>
                  <a:pt x="909519" y="1528495"/>
                </a:cubicBezTo>
                <a:cubicBezTo>
                  <a:pt x="909519" y="1528495"/>
                  <a:pt x="909519" y="1528495"/>
                  <a:pt x="904105" y="1551353"/>
                </a:cubicBezTo>
                <a:cubicBezTo>
                  <a:pt x="903503" y="1552556"/>
                  <a:pt x="902300" y="1553759"/>
                  <a:pt x="901097" y="1553759"/>
                </a:cubicBezTo>
                <a:cubicBezTo>
                  <a:pt x="901097" y="1553759"/>
                  <a:pt x="901097" y="1553759"/>
                  <a:pt x="883051" y="1556767"/>
                </a:cubicBezTo>
                <a:cubicBezTo>
                  <a:pt x="881848" y="1556767"/>
                  <a:pt x="880044" y="1556165"/>
                  <a:pt x="879442" y="1554962"/>
                </a:cubicBezTo>
                <a:cubicBezTo>
                  <a:pt x="879442" y="1554962"/>
                  <a:pt x="879442" y="1554962"/>
                  <a:pt x="868013" y="1534510"/>
                </a:cubicBezTo>
                <a:cubicBezTo>
                  <a:pt x="866810" y="1533307"/>
                  <a:pt x="865607" y="1532706"/>
                  <a:pt x="864404" y="1532706"/>
                </a:cubicBezTo>
                <a:cubicBezTo>
                  <a:pt x="864404" y="1532706"/>
                  <a:pt x="864404" y="1532706"/>
                  <a:pt x="846959" y="1534510"/>
                </a:cubicBezTo>
                <a:cubicBezTo>
                  <a:pt x="845756" y="1534510"/>
                  <a:pt x="844553" y="1535713"/>
                  <a:pt x="843952" y="1536916"/>
                </a:cubicBezTo>
                <a:cubicBezTo>
                  <a:pt x="843952" y="1536916"/>
                  <a:pt x="843952" y="1536916"/>
                  <a:pt x="836132" y="1559173"/>
                </a:cubicBezTo>
                <a:cubicBezTo>
                  <a:pt x="836132" y="1560376"/>
                  <a:pt x="834327" y="1561579"/>
                  <a:pt x="833124" y="1561579"/>
                </a:cubicBezTo>
                <a:cubicBezTo>
                  <a:pt x="833124" y="1561579"/>
                  <a:pt x="833124" y="1561579"/>
                  <a:pt x="815078" y="1562181"/>
                </a:cubicBezTo>
                <a:cubicBezTo>
                  <a:pt x="813875" y="1562181"/>
                  <a:pt x="812070" y="1561579"/>
                  <a:pt x="812070" y="1560376"/>
                </a:cubicBezTo>
                <a:cubicBezTo>
                  <a:pt x="812070" y="1560376"/>
                  <a:pt x="812070" y="1560376"/>
                  <a:pt x="801844" y="1539322"/>
                </a:cubicBezTo>
                <a:cubicBezTo>
                  <a:pt x="801243" y="1538119"/>
                  <a:pt x="799438" y="1536916"/>
                  <a:pt x="798235" y="1536916"/>
                </a:cubicBezTo>
                <a:cubicBezTo>
                  <a:pt x="798235" y="1536916"/>
                  <a:pt x="798235" y="1536916"/>
                  <a:pt x="781392" y="1536916"/>
                </a:cubicBezTo>
                <a:cubicBezTo>
                  <a:pt x="779588" y="1536916"/>
                  <a:pt x="778384" y="1538119"/>
                  <a:pt x="777783" y="1539322"/>
                </a:cubicBezTo>
                <a:cubicBezTo>
                  <a:pt x="777783" y="1539322"/>
                  <a:pt x="777783" y="1539322"/>
                  <a:pt x="768158" y="1560978"/>
                </a:cubicBezTo>
                <a:cubicBezTo>
                  <a:pt x="767557" y="1562181"/>
                  <a:pt x="766354" y="1562782"/>
                  <a:pt x="765151" y="1562782"/>
                </a:cubicBezTo>
                <a:cubicBezTo>
                  <a:pt x="765151" y="1562782"/>
                  <a:pt x="765151" y="1562782"/>
                  <a:pt x="747105" y="1562181"/>
                </a:cubicBezTo>
                <a:cubicBezTo>
                  <a:pt x="745902" y="1562181"/>
                  <a:pt x="744097" y="1561579"/>
                  <a:pt x="743496" y="1559775"/>
                </a:cubicBezTo>
                <a:cubicBezTo>
                  <a:pt x="743496" y="1559775"/>
                  <a:pt x="743496" y="1559775"/>
                  <a:pt x="735676" y="1538119"/>
                </a:cubicBezTo>
                <a:cubicBezTo>
                  <a:pt x="735074" y="1536916"/>
                  <a:pt x="733871" y="1535713"/>
                  <a:pt x="732668" y="1535713"/>
                </a:cubicBezTo>
                <a:cubicBezTo>
                  <a:pt x="732668" y="1535713"/>
                  <a:pt x="732668" y="1535713"/>
                  <a:pt x="715223" y="1533909"/>
                </a:cubicBezTo>
                <a:cubicBezTo>
                  <a:pt x="714020" y="1533909"/>
                  <a:pt x="712216" y="1535112"/>
                  <a:pt x="711614" y="1536315"/>
                </a:cubicBezTo>
                <a:cubicBezTo>
                  <a:pt x="711614" y="1536315"/>
                  <a:pt x="711614" y="1536315"/>
                  <a:pt x="700185" y="1556767"/>
                </a:cubicBezTo>
                <a:cubicBezTo>
                  <a:pt x="699584" y="1557970"/>
                  <a:pt x="698381" y="1558571"/>
                  <a:pt x="697177" y="1558571"/>
                </a:cubicBezTo>
                <a:cubicBezTo>
                  <a:pt x="697177" y="1558571"/>
                  <a:pt x="697177" y="1558571"/>
                  <a:pt x="679131" y="1556165"/>
                </a:cubicBezTo>
                <a:cubicBezTo>
                  <a:pt x="677928" y="1556165"/>
                  <a:pt x="676725" y="1554962"/>
                  <a:pt x="676124" y="1553759"/>
                </a:cubicBezTo>
                <a:cubicBezTo>
                  <a:pt x="676124" y="1553759"/>
                  <a:pt x="676124" y="1553759"/>
                  <a:pt x="670108" y="1530901"/>
                </a:cubicBezTo>
                <a:cubicBezTo>
                  <a:pt x="669507" y="1529698"/>
                  <a:pt x="668304" y="1528495"/>
                  <a:pt x="667101" y="1528495"/>
                </a:cubicBezTo>
                <a:cubicBezTo>
                  <a:pt x="667101" y="1528495"/>
                  <a:pt x="667101" y="1528495"/>
                  <a:pt x="650258" y="1525487"/>
                </a:cubicBezTo>
                <a:cubicBezTo>
                  <a:pt x="648453" y="1525487"/>
                  <a:pt x="647250" y="1526089"/>
                  <a:pt x="646047" y="1527292"/>
                </a:cubicBezTo>
                <a:cubicBezTo>
                  <a:pt x="646047" y="1527292"/>
                  <a:pt x="646047" y="1527292"/>
                  <a:pt x="633415" y="1546541"/>
                </a:cubicBezTo>
                <a:cubicBezTo>
                  <a:pt x="632212" y="1547744"/>
                  <a:pt x="631009" y="1548345"/>
                  <a:pt x="629204" y="1548345"/>
                </a:cubicBezTo>
                <a:cubicBezTo>
                  <a:pt x="629204" y="1548345"/>
                  <a:pt x="629204" y="1548345"/>
                  <a:pt x="611760" y="1544736"/>
                </a:cubicBezTo>
                <a:cubicBezTo>
                  <a:pt x="610557" y="1544135"/>
                  <a:pt x="609354" y="1542932"/>
                  <a:pt x="609354" y="1541729"/>
                </a:cubicBezTo>
                <a:cubicBezTo>
                  <a:pt x="609354" y="1541729"/>
                  <a:pt x="609354" y="1541729"/>
                  <a:pt x="605143" y="1518269"/>
                </a:cubicBezTo>
                <a:cubicBezTo>
                  <a:pt x="604541" y="1517066"/>
                  <a:pt x="603338" y="1515863"/>
                  <a:pt x="602135" y="1515261"/>
                </a:cubicBezTo>
                <a:cubicBezTo>
                  <a:pt x="602135" y="1515261"/>
                  <a:pt x="602135" y="1515261"/>
                  <a:pt x="585894" y="1511050"/>
                </a:cubicBezTo>
                <a:cubicBezTo>
                  <a:pt x="584691" y="1511050"/>
                  <a:pt x="582886" y="1511652"/>
                  <a:pt x="581683" y="1512253"/>
                </a:cubicBezTo>
                <a:cubicBezTo>
                  <a:pt x="581683" y="1512253"/>
                  <a:pt x="581683" y="1512253"/>
                  <a:pt x="567246" y="1530901"/>
                </a:cubicBezTo>
                <a:cubicBezTo>
                  <a:pt x="566043" y="1532104"/>
                  <a:pt x="564239" y="1532706"/>
                  <a:pt x="563036" y="1532104"/>
                </a:cubicBezTo>
                <a:cubicBezTo>
                  <a:pt x="563036" y="1532104"/>
                  <a:pt x="563036" y="1532104"/>
                  <a:pt x="546193" y="1526690"/>
                </a:cubicBezTo>
                <a:cubicBezTo>
                  <a:pt x="544989" y="1526690"/>
                  <a:pt x="543786" y="1524886"/>
                  <a:pt x="543786" y="1523683"/>
                </a:cubicBezTo>
                <a:cubicBezTo>
                  <a:pt x="543786" y="1523683"/>
                  <a:pt x="543786" y="1523683"/>
                  <a:pt x="541380" y="1500223"/>
                </a:cubicBezTo>
                <a:cubicBezTo>
                  <a:pt x="541380" y="1499020"/>
                  <a:pt x="540177" y="1497817"/>
                  <a:pt x="538974" y="1497215"/>
                </a:cubicBezTo>
                <a:cubicBezTo>
                  <a:pt x="538974" y="1497215"/>
                  <a:pt x="538974" y="1497215"/>
                  <a:pt x="522733" y="1491200"/>
                </a:cubicBezTo>
                <a:cubicBezTo>
                  <a:pt x="521530" y="1491200"/>
                  <a:pt x="519725" y="1491200"/>
                  <a:pt x="519124" y="1492403"/>
                </a:cubicBezTo>
                <a:cubicBezTo>
                  <a:pt x="519124" y="1492403"/>
                  <a:pt x="519124" y="1492403"/>
                  <a:pt x="502882" y="1509246"/>
                </a:cubicBezTo>
                <a:cubicBezTo>
                  <a:pt x="501679" y="1510449"/>
                  <a:pt x="499874" y="1510449"/>
                  <a:pt x="498671" y="1510449"/>
                </a:cubicBezTo>
                <a:cubicBezTo>
                  <a:pt x="498671" y="1510449"/>
                  <a:pt x="498671" y="1510449"/>
                  <a:pt x="481828" y="1503230"/>
                </a:cubicBezTo>
                <a:cubicBezTo>
                  <a:pt x="480625" y="1503230"/>
                  <a:pt x="480024" y="1501426"/>
                  <a:pt x="480024" y="1500223"/>
                </a:cubicBezTo>
                <a:cubicBezTo>
                  <a:pt x="480024" y="1500223"/>
                  <a:pt x="480024" y="1500223"/>
                  <a:pt x="480024" y="1476763"/>
                </a:cubicBezTo>
                <a:cubicBezTo>
                  <a:pt x="480024" y="1475560"/>
                  <a:pt x="478821" y="1473755"/>
                  <a:pt x="477618" y="1473154"/>
                </a:cubicBezTo>
                <a:cubicBezTo>
                  <a:pt x="477618" y="1473154"/>
                  <a:pt x="477618" y="1473154"/>
                  <a:pt x="461978" y="1465935"/>
                </a:cubicBezTo>
                <a:cubicBezTo>
                  <a:pt x="460775" y="1465935"/>
                  <a:pt x="458970" y="1465935"/>
                  <a:pt x="457767" y="1466537"/>
                </a:cubicBezTo>
                <a:cubicBezTo>
                  <a:pt x="457767" y="1466537"/>
                  <a:pt x="457767" y="1466537"/>
                  <a:pt x="440323" y="1482177"/>
                </a:cubicBezTo>
                <a:cubicBezTo>
                  <a:pt x="439120" y="1483380"/>
                  <a:pt x="437315" y="1483380"/>
                  <a:pt x="436112" y="1482778"/>
                </a:cubicBezTo>
                <a:cubicBezTo>
                  <a:pt x="436112" y="1482778"/>
                  <a:pt x="436112" y="1482778"/>
                  <a:pt x="420472" y="1474357"/>
                </a:cubicBezTo>
                <a:cubicBezTo>
                  <a:pt x="419269" y="1473755"/>
                  <a:pt x="418066" y="1472552"/>
                  <a:pt x="418066" y="1471349"/>
                </a:cubicBezTo>
                <a:cubicBezTo>
                  <a:pt x="418066" y="1471349"/>
                  <a:pt x="418066" y="1471349"/>
                  <a:pt x="420472" y="1447889"/>
                </a:cubicBezTo>
                <a:cubicBezTo>
                  <a:pt x="420472" y="1446686"/>
                  <a:pt x="419870" y="1444882"/>
                  <a:pt x="418667" y="1444280"/>
                </a:cubicBezTo>
                <a:cubicBezTo>
                  <a:pt x="418667" y="1444280"/>
                  <a:pt x="418667" y="1444280"/>
                  <a:pt x="403629" y="1435859"/>
                </a:cubicBezTo>
                <a:cubicBezTo>
                  <a:pt x="402426" y="1435257"/>
                  <a:pt x="400621" y="1435257"/>
                  <a:pt x="399418" y="1435859"/>
                </a:cubicBezTo>
                <a:cubicBezTo>
                  <a:pt x="399418" y="1435859"/>
                  <a:pt x="399418" y="1435859"/>
                  <a:pt x="380169" y="1449694"/>
                </a:cubicBezTo>
                <a:cubicBezTo>
                  <a:pt x="379568" y="1450897"/>
                  <a:pt x="377763" y="1450897"/>
                  <a:pt x="376560" y="1450296"/>
                </a:cubicBezTo>
                <a:cubicBezTo>
                  <a:pt x="376560" y="1450296"/>
                  <a:pt x="376560" y="1450296"/>
                  <a:pt x="361522" y="1440671"/>
                </a:cubicBezTo>
                <a:cubicBezTo>
                  <a:pt x="360319" y="1440070"/>
                  <a:pt x="359116" y="1438265"/>
                  <a:pt x="359717" y="1437062"/>
                </a:cubicBezTo>
                <a:cubicBezTo>
                  <a:pt x="359717" y="1437062"/>
                  <a:pt x="359717" y="1437062"/>
                  <a:pt x="363928" y="1413602"/>
                </a:cubicBezTo>
                <a:cubicBezTo>
                  <a:pt x="363928" y="1412399"/>
                  <a:pt x="363326" y="1410594"/>
                  <a:pt x="362123" y="1409993"/>
                </a:cubicBezTo>
                <a:cubicBezTo>
                  <a:pt x="362123" y="1409993"/>
                  <a:pt x="362123" y="1409993"/>
                  <a:pt x="347687" y="1400368"/>
                </a:cubicBezTo>
                <a:cubicBezTo>
                  <a:pt x="347085" y="1399767"/>
                  <a:pt x="345280" y="1399767"/>
                  <a:pt x="344077" y="1400368"/>
                </a:cubicBezTo>
                <a:cubicBezTo>
                  <a:pt x="344077" y="1400368"/>
                  <a:pt x="344077" y="1400368"/>
                  <a:pt x="323625" y="1412399"/>
                </a:cubicBezTo>
                <a:cubicBezTo>
                  <a:pt x="322422" y="1413001"/>
                  <a:pt x="320617" y="1413001"/>
                  <a:pt x="320016" y="1412399"/>
                </a:cubicBezTo>
                <a:cubicBezTo>
                  <a:pt x="320016" y="1412399"/>
                  <a:pt x="320016" y="1412399"/>
                  <a:pt x="305579" y="1401571"/>
                </a:cubicBezTo>
                <a:cubicBezTo>
                  <a:pt x="304376" y="1400368"/>
                  <a:pt x="303775" y="1399165"/>
                  <a:pt x="304376" y="1397361"/>
                </a:cubicBezTo>
                <a:cubicBezTo>
                  <a:pt x="304376" y="1397361"/>
                  <a:pt x="304376" y="1397361"/>
                  <a:pt x="310391" y="1375104"/>
                </a:cubicBezTo>
                <a:cubicBezTo>
                  <a:pt x="310391" y="1373901"/>
                  <a:pt x="309790" y="1372096"/>
                  <a:pt x="309188" y="1370893"/>
                </a:cubicBezTo>
                <a:cubicBezTo>
                  <a:pt x="309188" y="1370893"/>
                  <a:pt x="309188" y="1370893"/>
                  <a:pt x="295955" y="1360066"/>
                </a:cubicBezTo>
                <a:cubicBezTo>
                  <a:pt x="294751" y="1359464"/>
                  <a:pt x="292947" y="1358863"/>
                  <a:pt x="291744" y="1359464"/>
                </a:cubicBezTo>
                <a:cubicBezTo>
                  <a:pt x="291744" y="1359464"/>
                  <a:pt x="291744" y="1359464"/>
                  <a:pt x="270690" y="1370292"/>
                </a:cubicBezTo>
                <a:cubicBezTo>
                  <a:pt x="269487" y="1370893"/>
                  <a:pt x="267683" y="1370292"/>
                  <a:pt x="266479" y="1369690"/>
                </a:cubicBezTo>
                <a:cubicBezTo>
                  <a:pt x="266479" y="1369690"/>
                  <a:pt x="266479" y="1369690"/>
                  <a:pt x="253246" y="1357660"/>
                </a:cubicBezTo>
                <a:cubicBezTo>
                  <a:pt x="252043" y="1356456"/>
                  <a:pt x="252043" y="1354652"/>
                  <a:pt x="252043" y="1353449"/>
                </a:cubicBezTo>
                <a:cubicBezTo>
                  <a:pt x="252043" y="1353449"/>
                  <a:pt x="252043" y="1353449"/>
                  <a:pt x="260464" y="1331794"/>
                </a:cubicBezTo>
                <a:cubicBezTo>
                  <a:pt x="260464" y="1330591"/>
                  <a:pt x="260464" y="1328786"/>
                  <a:pt x="259261" y="1327583"/>
                </a:cubicBezTo>
                <a:cubicBezTo>
                  <a:pt x="259261" y="1327583"/>
                  <a:pt x="259261" y="1327583"/>
                  <a:pt x="247230" y="1315552"/>
                </a:cubicBezTo>
                <a:cubicBezTo>
                  <a:pt x="246027" y="1314951"/>
                  <a:pt x="244223" y="1314349"/>
                  <a:pt x="243020" y="1314951"/>
                </a:cubicBezTo>
                <a:cubicBezTo>
                  <a:pt x="243020" y="1314951"/>
                  <a:pt x="243020" y="1314951"/>
                  <a:pt x="221364" y="1323372"/>
                </a:cubicBezTo>
                <a:cubicBezTo>
                  <a:pt x="220161" y="1323974"/>
                  <a:pt x="218357" y="1323372"/>
                  <a:pt x="217154" y="1322169"/>
                </a:cubicBezTo>
                <a:cubicBezTo>
                  <a:pt x="217154" y="1322169"/>
                  <a:pt x="217154" y="1322169"/>
                  <a:pt x="205123" y="1309537"/>
                </a:cubicBezTo>
                <a:cubicBezTo>
                  <a:pt x="203920" y="1308334"/>
                  <a:pt x="203920" y="1306529"/>
                  <a:pt x="204522" y="1305326"/>
                </a:cubicBezTo>
                <a:cubicBezTo>
                  <a:pt x="204522" y="1305326"/>
                  <a:pt x="204522" y="1305326"/>
                  <a:pt x="214146" y="1284273"/>
                </a:cubicBezTo>
                <a:cubicBezTo>
                  <a:pt x="214748" y="1283069"/>
                  <a:pt x="214748" y="1281265"/>
                  <a:pt x="213545" y="1280062"/>
                </a:cubicBezTo>
                <a:cubicBezTo>
                  <a:pt x="213545" y="1280062"/>
                  <a:pt x="213545" y="1280062"/>
                  <a:pt x="202717" y="1266828"/>
                </a:cubicBezTo>
                <a:cubicBezTo>
                  <a:pt x="201514" y="1266227"/>
                  <a:pt x="199709" y="1265625"/>
                  <a:pt x="198506" y="1265625"/>
                </a:cubicBezTo>
                <a:cubicBezTo>
                  <a:pt x="198506" y="1265625"/>
                  <a:pt x="198506" y="1265625"/>
                  <a:pt x="176249" y="1272242"/>
                </a:cubicBezTo>
                <a:cubicBezTo>
                  <a:pt x="175046" y="1272843"/>
                  <a:pt x="173242" y="1272242"/>
                  <a:pt x="172039" y="1271039"/>
                </a:cubicBezTo>
                <a:cubicBezTo>
                  <a:pt x="172039" y="1271039"/>
                  <a:pt x="172039" y="1271039"/>
                  <a:pt x="161211" y="1257204"/>
                </a:cubicBezTo>
                <a:cubicBezTo>
                  <a:pt x="160610" y="1256001"/>
                  <a:pt x="160008" y="1254196"/>
                  <a:pt x="161211" y="1252993"/>
                </a:cubicBezTo>
                <a:cubicBezTo>
                  <a:pt x="161211" y="1252993"/>
                  <a:pt x="161211" y="1252993"/>
                  <a:pt x="172640" y="1232541"/>
                </a:cubicBezTo>
                <a:cubicBezTo>
                  <a:pt x="173242" y="1231338"/>
                  <a:pt x="173242" y="1229533"/>
                  <a:pt x="172640" y="1228932"/>
                </a:cubicBezTo>
                <a:cubicBezTo>
                  <a:pt x="172640" y="1228932"/>
                  <a:pt x="172640" y="1228932"/>
                  <a:pt x="162414" y="1214495"/>
                </a:cubicBezTo>
                <a:cubicBezTo>
                  <a:pt x="161813" y="1213893"/>
                  <a:pt x="160008" y="1212690"/>
                  <a:pt x="158805" y="1213292"/>
                </a:cubicBezTo>
                <a:cubicBezTo>
                  <a:pt x="158805" y="1213292"/>
                  <a:pt x="158805" y="1213292"/>
                  <a:pt x="135345" y="1217502"/>
                </a:cubicBezTo>
                <a:cubicBezTo>
                  <a:pt x="134142" y="1218104"/>
                  <a:pt x="132939" y="1217502"/>
                  <a:pt x="131736" y="1216299"/>
                </a:cubicBezTo>
                <a:cubicBezTo>
                  <a:pt x="131736" y="1216299"/>
                  <a:pt x="131736" y="1216299"/>
                  <a:pt x="122111" y="1201261"/>
                </a:cubicBezTo>
                <a:cubicBezTo>
                  <a:pt x="121510" y="1200058"/>
                  <a:pt x="121510" y="1198253"/>
                  <a:pt x="122111" y="1197050"/>
                </a:cubicBezTo>
                <a:cubicBezTo>
                  <a:pt x="122111" y="1197050"/>
                  <a:pt x="122111" y="1197050"/>
                  <a:pt x="135947" y="1177801"/>
                </a:cubicBezTo>
                <a:cubicBezTo>
                  <a:pt x="136548" y="1176598"/>
                  <a:pt x="136548" y="1174794"/>
                  <a:pt x="135947" y="1173591"/>
                </a:cubicBezTo>
                <a:cubicBezTo>
                  <a:pt x="135947" y="1173591"/>
                  <a:pt x="135947" y="1173591"/>
                  <a:pt x="126924" y="1159154"/>
                </a:cubicBezTo>
                <a:cubicBezTo>
                  <a:pt x="126322" y="1157951"/>
                  <a:pt x="124518" y="1157349"/>
                  <a:pt x="123315" y="1157349"/>
                </a:cubicBezTo>
                <a:cubicBezTo>
                  <a:pt x="123315" y="1157349"/>
                  <a:pt x="123315" y="1157349"/>
                  <a:pt x="99855" y="1159755"/>
                </a:cubicBezTo>
                <a:cubicBezTo>
                  <a:pt x="98652" y="1159755"/>
                  <a:pt x="97449" y="1159154"/>
                  <a:pt x="96847" y="1157951"/>
                </a:cubicBezTo>
                <a:cubicBezTo>
                  <a:pt x="96847" y="1157951"/>
                  <a:pt x="96847" y="1157951"/>
                  <a:pt x="87824" y="1142311"/>
                </a:cubicBezTo>
                <a:cubicBezTo>
                  <a:pt x="87222" y="1141108"/>
                  <a:pt x="87824" y="1139303"/>
                  <a:pt x="88426" y="1138100"/>
                </a:cubicBezTo>
                <a:cubicBezTo>
                  <a:pt x="88426" y="1138100"/>
                  <a:pt x="88426" y="1138100"/>
                  <a:pt x="103464" y="1120054"/>
                </a:cubicBezTo>
                <a:cubicBezTo>
                  <a:pt x="104667" y="1118851"/>
                  <a:pt x="104667" y="1117046"/>
                  <a:pt x="104065" y="1115843"/>
                </a:cubicBezTo>
                <a:cubicBezTo>
                  <a:pt x="104065" y="1115843"/>
                  <a:pt x="104065" y="1115843"/>
                  <a:pt x="96847" y="1100805"/>
                </a:cubicBezTo>
                <a:cubicBezTo>
                  <a:pt x="96245" y="1099602"/>
                  <a:pt x="94441" y="1098399"/>
                  <a:pt x="93238" y="1098399"/>
                </a:cubicBezTo>
                <a:cubicBezTo>
                  <a:pt x="93238" y="1098399"/>
                  <a:pt x="93238" y="1098399"/>
                  <a:pt x="69778" y="1099000"/>
                </a:cubicBezTo>
                <a:cubicBezTo>
                  <a:pt x="68575" y="1099000"/>
                  <a:pt x="66770" y="1097797"/>
                  <a:pt x="66169" y="1096594"/>
                </a:cubicBezTo>
                <a:cubicBezTo>
                  <a:pt x="66169" y="1096594"/>
                  <a:pt x="66169" y="1096594"/>
                  <a:pt x="59552" y="1080353"/>
                </a:cubicBezTo>
                <a:cubicBezTo>
                  <a:pt x="58950" y="1079150"/>
                  <a:pt x="58950" y="1077345"/>
                  <a:pt x="60154" y="1076142"/>
                </a:cubicBezTo>
                <a:cubicBezTo>
                  <a:pt x="60154" y="1076142"/>
                  <a:pt x="60154" y="1076142"/>
                  <a:pt x="76395" y="1059901"/>
                </a:cubicBezTo>
                <a:cubicBezTo>
                  <a:pt x="77598" y="1058698"/>
                  <a:pt x="78200" y="1056893"/>
                  <a:pt x="77598" y="1055690"/>
                </a:cubicBezTo>
                <a:cubicBezTo>
                  <a:pt x="77598" y="1055690"/>
                  <a:pt x="77598" y="1055690"/>
                  <a:pt x="71583" y="1039449"/>
                </a:cubicBezTo>
                <a:cubicBezTo>
                  <a:pt x="70981" y="1038246"/>
                  <a:pt x="69778" y="1037644"/>
                  <a:pt x="67973" y="1037043"/>
                </a:cubicBezTo>
                <a:cubicBezTo>
                  <a:pt x="67973" y="1037043"/>
                  <a:pt x="67973" y="1037043"/>
                  <a:pt x="44514" y="1035839"/>
                </a:cubicBezTo>
                <a:cubicBezTo>
                  <a:pt x="43311" y="1035839"/>
                  <a:pt x="42107" y="1034636"/>
                  <a:pt x="41506" y="1033433"/>
                </a:cubicBezTo>
                <a:cubicBezTo>
                  <a:pt x="41506" y="1033433"/>
                  <a:pt x="41506" y="1033433"/>
                  <a:pt x="36092" y="1015989"/>
                </a:cubicBezTo>
                <a:cubicBezTo>
                  <a:pt x="35491" y="1014786"/>
                  <a:pt x="36092" y="1012981"/>
                  <a:pt x="37295" y="1012380"/>
                </a:cubicBezTo>
                <a:cubicBezTo>
                  <a:pt x="37295" y="1012380"/>
                  <a:pt x="37295" y="1012380"/>
                  <a:pt x="55341" y="997341"/>
                </a:cubicBezTo>
                <a:cubicBezTo>
                  <a:pt x="55943" y="996138"/>
                  <a:pt x="56544" y="994935"/>
                  <a:pt x="56544" y="993131"/>
                </a:cubicBezTo>
                <a:cubicBezTo>
                  <a:pt x="56544" y="993131"/>
                  <a:pt x="56544" y="993131"/>
                  <a:pt x="51732" y="976889"/>
                </a:cubicBezTo>
                <a:cubicBezTo>
                  <a:pt x="51131" y="975686"/>
                  <a:pt x="49927" y="974483"/>
                  <a:pt x="48724" y="974483"/>
                </a:cubicBezTo>
                <a:cubicBezTo>
                  <a:pt x="48724" y="974483"/>
                  <a:pt x="48724" y="974483"/>
                  <a:pt x="25265" y="970272"/>
                </a:cubicBezTo>
                <a:cubicBezTo>
                  <a:pt x="24062" y="970272"/>
                  <a:pt x="22858" y="969069"/>
                  <a:pt x="22257" y="967866"/>
                </a:cubicBezTo>
                <a:cubicBezTo>
                  <a:pt x="22257" y="967866"/>
                  <a:pt x="22257" y="967866"/>
                  <a:pt x="18648" y="950422"/>
                </a:cubicBezTo>
                <a:cubicBezTo>
                  <a:pt x="18046" y="949219"/>
                  <a:pt x="18648" y="947414"/>
                  <a:pt x="19851" y="946813"/>
                </a:cubicBezTo>
                <a:cubicBezTo>
                  <a:pt x="19851" y="946813"/>
                  <a:pt x="19851" y="946813"/>
                  <a:pt x="39100" y="932977"/>
                </a:cubicBezTo>
                <a:cubicBezTo>
                  <a:pt x="40303" y="932376"/>
                  <a:pt x="40904" y="930571"/>
                  <a:pt x="40904" y="929368"/>
                </a:cubicBezTo>
                <a:cubicBezTo>
                  <a:pt x="40904" y="929368"/>
                  <a:pt x="40904" y="929368"/>
                  <a:pt x="37295" y="912525"/>
                </a:cubicBezTo>
                <a:cubicBezTo>
                  <a:pt x="37295" y="911322"/>
                  <a:pt x="36092" y="910119"/>
                  <a:pt x="34889" y="909518"/>
                </a:cubicBezTo>
                <a:cubicBezTo>
                  <a:pt x="34889" y="909518"/>
                  <a:pt x="34889" y="909518"/>
                  <a:pt x="12031" y="904104"/>
                </a:cubicBezTo>
                <a:cubicBezTo>
                  <a:pt x="10828" y="903502"/>
                  <a:pt x="9625" y="902299"/>
                  <a:pt x="9023" y="901096"/>
                </a:cubicBezTo>
                <a:cubicBezTo>
                  <a:pt x="9023" y="901096"/>
                  <a:pt x="9023" y="901096"/>
                  <a:pt x="6617" y="883050"/>
                </a:cubicBezTo>
                <a:cubicBezTo>
                  <a:pt x="6617" y="881847"/>
                  <a:pt x="7218" y="880043"/>
                  <a:pt x="8422" y="879441"/>
                </a:cubicBezTo>
                <a:cubicBezTo>
                  <a:pt x="8422" y="879441"/>
                  <a:pt x="8422" y="879441"/>
                  <a:pt x="28874" y="868012"/>
                </a:cubicBezTo>
                <a:cubicBezTo>
                  <a:pt x="30077" y="867410"/>
                  <a:pt x="30678" y="865606"/>
                  <a:pt x="30678" y="864403"/>
                </a:cubicBezTo>
                <a:cubicBezTo>
                  <a:pt x="30678" y="864403"/>
                  <a:pt x="30678" y="864403"/>
                  <a:pt x="28874" y="846958"/>
                </a:cubicBezTo>
                <a:cubicBezTo>
                  <a:pt x="28874" y="845755"/>
                  <a:pt x="27671" y="844552"/>
                  <a:pt x="26468" y="843951"/>
                </a:cubicBezTo>
                <a:cubicBezTo>
                  <a:pt x="26468" y="843951"/>
                  <a:pt x="26468" y="843951"/>
                  <a:pt x="4211" y="836131"/>
                </a:cubicBezTo>
                <a:cubicBezTo>
                  <a:pt x="3008" y="836131"/>
                  <a:pt x="1805" y="834326"/>
                  <a:pt x="1805" y="833123"/>
                </a:cubicBezTo>
                <a:cubicBezTo>
                  <a:pt x="1805" y="833123"/>
                  <a:pt x="1805" y="833123"/>
                  <a:pt x="602" y="815077"/>
                </a:cubicBezTo>
                <a:cubicBezTo>
                  <a:pt x="602" y="813874"/>
                  <a:pt x="1805" y="812671"/>
                  <a:pt x="3008" y="812069"/>
                </a:cubicBezTo>
                <a:cubicBezTo>
                  <a:pt x="3008" y="812069"/>
                  <a:pt x="3008" y="812069"/>
                  <a:pt x="24062" y="801843"/>
                </a:cubicBezTo>
                <a:cubicBezTo>
                  <a:pt x="25265" y="801242"/>
                  <a:pt x="26468" y="800039"/>
                  <a:pt x="26468" y="798234"/>
                </a:cubicBezTo>
                <a:cubicBezTo>
                  <a:pt x="26468" y="798234"/>
                  <a:pt x="26468" y="798234"/>
                  <a:pt x="25866" y="781391"/>
                </a:cubicBezTo>
                <a:cubicBezTo>
                  <a:pt x="25866" y="780188"/>
                  <a:pt x="25265" y="778383"/>
                  <a:pt x="24062" y="777782"/>
                </a:cubicBezTo>
                <a:cubicBezTo>
                  <a:pt x="24062" y="777782"/>
                  <a:pt x="24062" y="777782"/>
                  <a:pt x="2406" y="768157"/>
                </a:cubicBezTo>
                <a:cubicBezTo>
                  <a:pt x="1203" y="768157"/>
                  <a:pt x="0" y="766353"/>
                  <a:pt x="0" y="765150"/>
                </a:cubicBezTo>
                <a:cubicBezTo>
                  <a:pt x="0" y="765150"/>
                  <a:pt x="0" y="765150"/>
                  <a:pt x="602" y="747104"/>
                </a:cubicBezTo>
                <a:cubicBezTo>
                  <a:pt x="602" y="745901"/>
                  <a:pt x="1805" y="744096"/>
                  <a:pt x="3008" y="744096"/>
                </a:cubicBezTo>
                <a:cubicBezTo>
                  <a:pt x="3008" y="744096"/>
                  <a:pt x="3008" y="744096"/>
                  <a:pt x="25265" y="735675"/>
                </a:cubicBezTo>
                <a:cubicBezTo>
                  <a:pt x="26468" y="735675"/>
                  <a:pt x="27671" y="733870"/>
                  <a:pt x="27671" y="732667"/>
                </a:cubicBezTo>
                <a:cubicBezTo>
                  <a:pt x="27671" y="732667"/>
                  <a:pt x="27671" y="732667"/>
                  <a:pt x="28874" y="715223"/>
                </a:cubicBezTo>
                <a:cubicBezTo>
                  <a:pt x="28874" y="714019"/>
                  <a:pt x="28272" y="712816"/>
                  <a:pt x="27069" y="712215"/>
                </a:cubicBezTo>
                <a:cubicBezTo>
                  <a:pt x="27069" y="712215"/>
                  <a:pt x="27069" y="712215"/>
                  <a:pt x="6617" y="700786"/>
                </a:cubicBezTo>
                <a:cubicBezTo>
                  <a:pt x="5414" y="700184"/>
                  <a:pt x="4211" y="698380"/>
                  <a:pt x="4812" y="697177"/>
                </a:cubicBezTo>
                <a:cubicBezTo>
                  <a:pt x="4812" y="697177"/>
                  <a:pt x="4812" y="697177"/>
                  <a:pt x="6617" y="679131"/>
                </a:cubicBezTo>
                <a:cubicBezTo>
                  <a:pt x="6617" y="677928"/>
                  <a:pt x="7820" y="676724"/>
                  <a:pt x="9625" y="676123"/>
                </a:cubicBezTo>
                <a:cubicBezTo>
                  <a:pt x="9625" y="676123"/>
                  <a:pt x="9625" y="676123"/>
                  <a:pt x="31881" y="670108"/>
                </a:cubicBezTo>
                <a:cubicBezTo>
                  <a:pt x="33084" y="669506"/>
                  <a:pt x="34288" y="668303"/>
                  <a:pt x="34889" y="667100"/>
                </a:cubicBezTo>
                <a:cubicBezTo>
                  <a:pt x="34889" y="667100"/>
                  <a:pt x="34889" y="667100"/>
                  <a:pt x="37295" y="650257"/>
                </a:cubicBezTo>
                <a:cubicBezTo>
                  <a:pt x="37897" y="649054"/>
                  <a:pt x="37295" y="647249"/>
                  <a:pt x="36092" y="646648"/>
                </a:cubicBezTo>
                <a:cubicBezTo>
                  <a:pt x="36092" y="646648"/>
                  <a:pt x="36092" y="646648"/>
                  <a:pt x="16241" y="633414"/>
                </a:cubicBezTo>
                <a:cubicBezTo>
                  <a:pt x="15039" y="632813"/>
                  <a:pt x="14437" y="631008"/>
                  <a:pt x="15039" y="629805"/>
                </a:cubicBezTo>
                <a:cubicBezTo>
                  <a:pt x="15039" y="629805"/>
                  <a:pt x="15039" y="629805"/>
                  <a:pt x="18648" y="612360"/>
                </a:cubicBezTo>
                <a:cubicBezTo>
                  <a:pt x="18648" y="610556"/>
                  <a:pt x="19851" y="609353"/>
                  <a:pt x="21655" y="609353"/>
                </a:cubicBezTo>
                <a:cubicBezTo>
                  <a:pt x="21655" y="609353"/>
                  <a:pt x="21655" y="609353"/>
                  <a:pt x="44514" y="605142"/>
                </a:cubicBezTo>
                <a:cubicBezTo>
                  <a:pt x="45717" y="605142"/>
                  <a:pt x="47521" y="603939"/>
                  <a:pt x="47521" y="602736"/>
                </a:cubicBezTo>
                <a:cubicBezTo>
                  <a:pt x="47521" y="602736"/>
                  <a:pt x="47521" y="602736"/>
                  <a:pt x="51732" y="585893"/>
                </a:cubicBezTo>
                <a:cubicBezTo>
                  <a:pt x="52333" y="584690"/>
                  <a:pt x="51732" y="582885"/>
                  <a:pt x="50529" y="581682"/>
                </a:cubicBezTo>
                <a:cubicBezTo>
                  <a:pt x="50529" y="581682"/>
                  <a:pt x="50529" y="581682"/>
                  <a:pt x="32483" y="567246"/>
                </a:cubicBezTo>
                <a:cubicBezTo>
                  <a:pt x="31280" y="566644"/>
                  <a:pt x="30678" y="564839"/>
                  <a:pt x="31280" y="563636"/>
                </a:cubicBezTo>
                <a:cubicBezTo>
                  <a:pt x="31280" y="563636"/>
                  <a:pt x="31280" y="563636"/>
                  <a:pt x="36092" y="546192"/>
                </a:cubicBezTo>
                <a:cubicBezTo>
                  <a:pt x="36694" y="544989"/>
                  <a:pt x="37897" y="543786"/>
                  <a:pt x="39100" y="543786"/>
                </a:cubicBezTo>
                <a:cubicBezTo>
                  <a:pt x="39100" y="543786"/>
                  <a:pt x="39100" y="543786"/>
                  <a:pt x="62560" y="541380"/>
                </a:cubicBezTo>
                <a:cubicBezTo>
                  <a:pt x="64364" y="541380"/>
                  <a:pt x="65567" y="540177"/>
                  <a:pt x="66169" y="538973"/>
                </a:cubicBezTo>
                <a:cubicBezTo>
                  <a:pt x="66169" y="538973"/>
                  <a:pt x="66169" y="538973"/>
                  <a:pt x="71583" y="522732"/>
                </a:cubicBezTo>
                <a:cubicBezTo>
                  <a:pt x="72184" y="521529"/>
                  <a:pt x="71583" y="519724"/>
                  <a:pt x="70981" y="519123"/>
                </a:cubicBezTo>
                <a:cubicBezTo>
                  <a:pt x="70981" y="519123"/>
                  <a:pt x="70981" y="519123"/>
                  <a:pt x="53537" y="502881"/>
                </a:cubicBezTo>
                <a:cubicBezTo>
                  <a:pt x="52935" y="501678"/>
                  <a:pt x="52333" y="499874"/>
                  <a:pt x="52935" y="498671"/>
                </a:cubicBezTo>
                <a:cubicBezTo>
                  <a:pt x="52935" y="498671"/>
                  <a:pt x="52935" y="498671"/>
                  <a:pt x="59552" y="482429"/>
                </a:cubicBezTo>
                <a:cubicBezTo>
                  <a:pt x="60154" y="481226"/>
                  <a:pt x="61356" y="480023"/>
                  <a:pt x="63161" y="480023"/>
                </a:cubicBezTo>
                <a:cubicBezTo>
                  <a:pt x="63161" y="480023"/>
                  <a:pt x="63161" y="480023"/>
                  <a:pt x="86621" y="480023"/>
                </a:cubicBezTo>
                <a:cubicBezTo>
                  <a:pt x="87824" y="480023"/>
                  <a:pt x="89027" y="478820"/>
                  <a:pt x="89629" y="477617"/>
                </a:cubicBezTo>
                <a:cubicBezTo>
                  <a:pt x="89629" y="477617"/>
                  <a:pt x="89629" y="477617"/>
                  <a:pt x="96847" y="461977"/>
                </a:cubicBezTo>
                <a:cubicBezTo>
                  <a:pt x="97449" y="460774"/>
                  <a:pt x="97449" y="458970"/>
                  <a:pt x="96245" y="458368"/>
                </a:cubicBezTo>
                <a:cubicBezTo>
                  <a:pt x="96245" y="458368"/>
                  <a:pt x="96245" y="458368"/>
                  <a:pt x="80606" y="440322"/>
                </a:cubicBezTo>
                <a:cubicBezTo>
                  <a:pt x="80004" y="439119"/>
                  <a:pt x="80004" y="437314"/>
                  <a:pt x="80606" y="436111"/>
                </a:cubicBezTo>
                <a:cubicBezTo>
                  <a:pt x="80606" y="436111"/>
                  <a:pt x="80606" y="436111"/>
                  <a:pt x="88426" y="420472"/>
                </a:cubicBezTo>
                <a:cubicBezTo>
                  <a:pt x="89027" y="419268"/>
                  <a:pt x="90832" y="418065"/>
                  <a:pt x="92035" y="418667"/>
                </a:cubicBezTo>
                <a:cubicBezTo>
                  <a:pt x="92035" y="418667"/>
                  <a:pt x="92035" y="418667"/>
                  <a:pt x="115494" y="420472"/>
                </a:cubicBezTo>
                <a:cubicBezTo>
                  <a:pt x="116698" y="420472"/>
                  <a:pt x="118502" y="419870"/>
                  <a:pt x="119104" y="418667"/>
                </a:cubicBezTo>
                <a:cubicBezTo>
                  <a:pt x="119104" y="418667"/>
                  <a:pt x="119104" y="418667"/>
                  <a:pt x="127525" y="403629"/>
                </a:cubicBezTo>
                <a:cubicBezTo>
                  <a:pt x="128127" y="402426"/>
                  <a:pt x="128127" y="400621"/>
                  <a:pt x="126924" y="399418"/>
                </a:cubicBezTo>
                <a:cubicBezTo>
                  <a:pt x="126924" y="399418"/>
                  <a:pt x="126924" y="399418"/>
                  <a:pt x="113088" y="380770"/>
                </a:cubicBezTo>
                <a:cubicBezTo>
                  <a:pt x="112487" y="379567"/>
                  <a:pt x="112487" y="377763"/>
                  <a:pt x="113088" y="376560"/>
                </a:cubicBezTo>
                <a:cubicBezTo>
                  <a:pt x="113088" y="376560"/>
                  <a:pt x="113088" y="376560"/>
                  <a:pt x="122713" y="361521"/>
                </a:cubicBezTo>
                <a:cubicBezTo>
                  <a:pt x="123315" y="360318"/>
                  <a:pt x="125119" y="359717"/>
                  <a:pt x="126322" y="359717"/>
                </a:cubicBezTo>
                <a:cubicBezTo>
                  <a:pt x="126322" y="359717"/>
                  <a:pt x="126322" y="359717"/>
                  <a:pt x="149180" y="363927"/>
                </a:cubicBezTo>
                <a:cubicBezTo>
                  <a:pt x="150985" y="363927"/>
                  <a:pt x="152188" y="363326"/>
                  <a:pt x="153391" y="362123"/>
                </a:cubicBezTo>
                <a:cubicBezTo>
                  <a:pt x="153391" y="362123"/>
                  <a:pt x="153391" y="362123"/>
                  <a:pt x="163016" y="348288"/>
                </a:cubicBezTo>
                <a:cubicBezTo>
                  <a:pt x="163617" y="347085"/>
                  <a:pt x="163617" y="345280"/>
                  <a:pt x="163016" y="344077"/>
                </a:cubicBezTo>
                <a:cubicBezTo>
                  <a:pt x="163016" y="344077"/>
                  <a:pt x="163016" y="344077"/>
                  <a:pt x="150985" y="323625"/>
                </a:cubicBezTo>
                <a:cubicBezTo>
                  <a:pt x="149782" y="323023"/>
                  <a:pt x="150384" y="321219"/>
                  <a:pt x="150985" y="320016"/>
                </a:cubicBezTo>
                <a:cubicBezTo>
                  <a:pt x="150985" y="320016"/>
                  <a:pt x="150985" y="320016"/>
                  <a:pt x="161813" y="305579"/>
                </a:cubicBezTo>
                <a:cubicBezTo>
                  <a:pt x="162414" y="304376"/>
                  <a:pt x="164219" y="303774"/>
                  <a:pt x="165422" y="304376"/>
                </a:cubicBezTo>
                <a:cubicBezTo>
                  <a:pt x="165422" y="304376"/>
                  <a:pt x="165422" y="304376"/>
                  <a:pt x="188280" y="310391"/>
                </a:cubicBezTo>
                <a:cubicBezTo>
                  <a:pt x="189483" y="310391"/>
                  <a:pt x="191288" y="310391"/>
                  <a:pt x="191889" y="309188"/>
                </a:cubicBezTo>
                <a:cubicBezTo>
                  <a:pt x="191889" y="309188"/>
                  <a:pt x="191889" y="309188"/>
                  <a:pt x="202717" y="295954"/>
                </a:cubicBezTo>
                <a:cubicBezTo>
                  <a:pt x="203920" y="294751"/>
                  <a:pt x="203920" y="292947"/>
                  <a:pt x="203318" y="291744"/>
                </a:cubicBezTo>
                <a:cubicBezTo>
                  <a:pt x="203318" y="291744"/>
                  <a:pt x="203318" y="291744"/>
                  <a:pt x="193092" y="270690"/>
                </a:cubicBezTo>
                <a:cubicBezTo>
                  <a:pt x="192491" y="269487"/>
                  <a:pt x="192491" y="267682"/>
                  <a:pt x="193694" y="266479"/>
                </a:cubicBezTo>
                <a:cubicBezTo>
                  <a:pt x="193694" y="266479"/>
                  <a:pt x="193694" y="266479"/>
                  <a:pt x="205725" y="253245"/>
                </a:cubicBezTo>
                <a:cubicBezTo>
                  <a:pt x="206326" y="252644"/>
                  <a:pt x="208131" y="252042"/>
                  <a:pt x="209334" y="252644"/>
                </a:cubicBezTo>
                <a:cubicBezTo>
                  <a:pt x="209334" y="252644"/>
                  <a:pt x="209334" y="252644"/>
                  <a:pt x="231590" y="260464"/>
                </a:cubicBezTo>
                <a:cubicBezTo>
                  <a:pt x="232794" y="261065"/>
                  <a:pt x="234598" y="260464"/>
                  <a:pt x="235801" y="259261"/>
                </a:cubicBezTo>
                <a:cubicBezTo>
                  <a:pt x="235801" y="259261"/>
                  <a:pt x="235801" y="259261"/>
                  <a:pt x="247230" y="247230"/>
                </a:cubicBezTo>
                <a:cubicBezTo>
                  <a:pt x="248434" y="246027"/>
                  <a:pt x="249035" y="244222"/>
                  <a:pt x="248434" y="243019"/>
                </a:cubicBezTo>
                <a:cubicBezTo>
                  <a:pt x="248434" y="243019"/>
                  <a:pt x="248434" y="243019"/>
                  <a:pt x="240012" y="221364"/>
                </a:cubicBezTo>
                <a:cubicBezTo>
                  <a:pt x="239411" y="220161"/>
                  <a:pt x="240012" y="218357"/>
                  <a:pt x="240613" y="217153"/>
                </a:cubicBezTo>
                <a:cubicBezTo>
                  <a:pt x="240613" y="217153"/>
                  <a:pt x="240613" y="217153"/>
                  <a:pt x="253847" y="205123"/>
                </a:cubicBezTo>
                <a:cubicBezTo>
                  <a:pt x="255050" y="204521"/>
                  <a:pt x="256253" y="203920"/>
                  <a:pt x="257457" y="204521"/>
                </a:cubicBezTo>
                <a:cubicBezTo>
                  <a:pt x="257457" y="204521"/>
                  <a:pt x="257457" y="204521"/>
                  <a:pt x="279112" y="214747"/>
                </a:cubicBezTo>
                <a:cubicBezTo>
                  <a:pt x="280315" y="214747"/>
                  <a:pt x="282119" y="214747"/>
                  <a:pt x="283322" y="214146"/>
                </a:cubicBezTo>
                <a:cubicBezTo>
                  <a:pt x="283322" y="214146"/>
                  <a:pt x="283322" y="214146"/>
                  <a:pt x="295955" y="202717"/>
                </a:cubicBezTo>
                <a:cubicBezTo>
                  <a:pt x="297158" y="202115"/>
                  <a:pt x="297759" y="200311"/>
                  <a:pt x="297158" y="199107"/>
                </a:cubicBezTo>
                <a:cubicBezTo>
                  <a:pt x="297158" y="199107"/>
                  <a:pt x="297158" y="199107"/>
                  <a:pt x="290541" y="176249"/>
                </a:cubicBezTo>
                <a:cubicBezTo>
                  <a:pt x="290541" y="175046"/>
                  <a:pt x="291142" y="173242"/>
                  <a:pt x="291744" y="172640"/>
                </a:cubicBezTo>
                <a:cubicBezTo>
                  <a:pt x="291744" y="172640"/>
                  <a:pt x="291744" y="172640"/>
                  <a:pt x="306181" y="161211"/>
                </a:cubicBezTo>
                <a:cubicBezTo>
                  <a:pt x="307384" y="160609"/>
                  <a:pt x="308587" y="160609"/>
                  <a:pt x="309790" y="161211"/>
                </a:cubicBezTo>
                <a:cubicBezTo>
                  <a:pt x="309790" y="161211"/>
                  <a:pt x="309790" y="161211"/>
                  <a:pt x="330242" y="172640"/>
                </a:cubicBezTo>
                <a:cubicBezTo>
                  <a:pt x="331445" y="173242"/>
                  <a:pt x="333250" y="173242"/>
                  <a:pt x="334453" y="172640"/>
                </a:cubicBezTo>
                <a:cubicBezTo>
                  <a:pt x="334453" y="172640"/>
                  <a:pt x="334453" y="172640"/>
                  <a:pt x="348288" y="162414"/>
                </a:cubicBezTo>
                <a:cubicBezTo>
                  <a:pt x="349491" y="161812"/>
                  <a:pt x="350093" y="160008"/>
                  <a:pt x="350093" y="158805"/>
                </a:cubicBezTo>
                <a:cubicBezTo>
                  <a:pt x="350093" y="158805"/>
                  <a:pt x="350093" y="158805"/>
                  <a:pt x="345280" y="135947"/>
                </a:cubicBezTo>
                <a:cubicBezTo>
                  <a:pt x="345280" y="134743"/>
                  <a:pt x="345882" y="132939"/>
                  <a:pt x="347085" y="132337"/>
                </a:cubicBezTo>
                <a:cubicBezTo>
                  <a:pt x="347085" y="132337"/>
                  <a:pt x="347085" y="132337"/>
                  <a:pt x="362123" y="122111"/>
                </a:cubicBezTo>
                <a:cubicBezTo>
                  <a:pt x="362725" y="121510"/>
                  <a:pt x="364529" y="121510"/>
                  <a:pt x="365732" y="122111"/>
                </a:cubicBezTo>
                <a:cubicBezTo>
                  <a:pt x="365732" y="122111"/>
                  <a:pt x="365732" y="122111"/>
                  <a:pt x="384982" y="135947"/>
                </a:cubicBezTo>
                <a:cubicBezTo>
                  <a:pt x="386185" y="136548"/>
                  <a:pt x="387989" y="136548"/>
                  <a:pt x="389192" y="135947"/>
                </a:cubicBezTo>
                <a:cubicBezTo>
                  <a:pt x="389192" y="135947"/>
                  <a:pt x="389192" y="135947"/>
                  <a:pt x="404231" y="127525"/>
                </a:cubicBezTo>
                <a:cubicBezTo>
                  <a:pt x="405434" y="126322"/>
                  <a:pt x="406035" y="125119"/>
                  <a:pt x="406035" y="123916"/>
                </a:cubicBezTo>
                <a:cubicBezTo>
                  <a:pt x="406035" y="123916"/>
                  <a:pt x="406035" y="123916"/>
                  <a:pt x="403028" y="100456"/>
                </a:cubicBezTo>
                <a:cubicBezTo>
                  <a:pt x="403028" y="98651"/>
                  <a:pt x="404231" y="97448"/>
                  <a:pt x="405434" y="96847"/>
                </a:cubicBezTo>
                <a:cubicBezTo>
                  <a:pt x="405434" y="96847"/>
                  <a:pt x="405434" y="96847"/>
                  <a:pt x="421074" y="88425"/>
                </a:cubicBezTo>
                <a:cubicBezTo>
                  <a:pt x="422277" y="87824"/>
                  <a:pt x="424081" y="87824"/>
                  <a:pt x="424683" y="88425"/>
                </a:cubicBezTo>
                <a:cubicBezTo>
                  <a:pt x="424683" y="88425"/>
                  <a:pt x="424683" y="88425"/>
                  <a:pt x="442729" y="103464"/>
                </a:cubicBezTo>
                <a:cubicBezTo>
                  <a:pt x="443932" y="104667"/>
                  <a:pt x="445736" y="104667"/>
                  <a:pt x="446940" y="104065"/>
                </a:cubicBezTo>
                <a:cubicBezTo>
                  <a:pt x="446940" y="104065"/>
                  <a:pt x="446940" y="104065"/>
                  <a:pt x="462579" y="96847"/>
                </a:cubicBezTo>
                <a:cubicBezTo>
                  <a:pt x="463782" y="96245"/>
                  <a:pt x="464384" y="94441"/>
                  <a:pt x="464384" y="93238"/>
                </a:cubicBezTo>
                <a:cubicBezTo>
                  <a:pt x="464384" y="93238"/>
                  <a:pt x="464384" y="93238"/>
                  <a:pt x="464384" y="69778"/>
                </a:cubicBezTo>
                <a:cubicBezTo>
                  <a:pt x="464384" y="68575"/>
                  <a:pt x="464985" y="66770"/>
                  <a:pt x="466189" y="66770"/>
                </a:cubicBezTo>
                <a:cubicBezTo>
                  <a:pt x="466189" y="66770"/>
                  <a:pt x="466189" y="66770"/>
                  <a:pt x="483032" y="59552"/>
                </a:cubicBezTo>
                <a:cubicBezTo>
                  <a:pt x="484235" y="58950"/>
                  <a:pt x="486039" y="59552"/>
                  <a:pt x="486641" y="60153"/>
                </a:cubicBezTo>
                <a:cubicBezTo>
                  <a:pt x="486641" y="60153"/>
                  <a:pt x="486641" y="60153"/>
                  <a:pt x="503484" y="76996"/>
                </a:cubicBezTo>
                <a:cubicBezTo>
                  <a:pt x="504085" y="77598"/>
                  <a:pt x="505890" y="78199"/>
                  <a:pt x="507093" y="77598"/>
                </a:cubicBezTo>
                <a:cubicBezTo>
                  <a:pt x="507093" y="77598"/>
                  <a:pt x="507093" y="77598"/>
                  <a:pt x="523334" y="71582"/>
                </a:cubicBezTo>
                <a:cubicBezTo>
                  <a:pt x="524537" y="70981"/>
                  <a:pt x="525740" y="69778"/>
                  <a:pt x="525740" y="68575"/>
                </a:cubicBezTo>
                <a:cubicBezTo>
                  <a:pt x="525740" y="68575"/>
                  <a:pt x="525740" y="68575"/>
                  <a:pt x="527545" y="45115"/>
                </a:cubicBezTo>
                <a:cubicBezTo>
                  <a:pt x="527545" y="43311"/>
                  <a:pt x="528748" y="42107"/>
                  <a:pt x="529951" y="41506"/>
                </a:cubicBezTo>
                <a:cubicBezTo>
                  <a:pt x="529951" y="41506"/>
                  <a:pt x="529951" y="41506"/>
                  <a:pt x="546794" y="36092"/>
                </a:cubicBezTo>
                <a:cubicBezTo>
                  <a:pt x="547997" y="35490"/>
                  <a:pt x="549802" y="36092"/>
                  <a:pt x="550403" y="37295"/>
                </a:cubicBezTo>
                <a:cubicBezTo>
                  <a:pt x="550403" y="37295"/>
                  <a:pt x="550403" y="37295"/>
                  <a:pt x="566043" y="55341"/>
                </a:cubicBezTo>
                <a:cubicBezTo>
                  <a:pt x="566645" y="56544"/>
                  <a:pt x="568449" y="56544"/>
                  <a:pt x="569652" y="56544"/>
                </a:cubicBezTo>
                <a:cubicBezTo>
                  <a:pt x="569652" y="56544"/>
                  <a:pt x="569652" y="56544"/>
                  <a:pt x="586495" y="51732"/>
                </a:cubicBezTo>
                <a:cubicBezTo>
                  <a:pt x="587698" y="51732"/>
                  <a:pt x="588901" y="49927"/>
                  <a:pt x="588901" y="48724"/>
                </a:cubicBezTo>
                <a:cubicBezTo>
                  <a:pt x="588901" y="48724"/>
                  <a:pt x="588901" y="48724"/>
                  <a:pt x="592511" y="25264"/>
                </a:cubicBezTo>
                <a:cubicBezTo>
                  <a:pt x="592511" y="24061"/>
                  <a:pt x="593714" y="22858"/>
                  <a:pt x="595518" y="22858"/>
                </a:cubicBezTo>
                <a:cubicBezTo>
                  <a:pt x="595518" y="22858"/>
                  <a:pt x="595518" y="22858"/>
                  <a:pt x="612963" y="18648"/>
                </a:cubicBezTo>
                <a:cubicBezTo>
                  <a:pt x="614166" y="18046"/>
                  <a:pt x="615970" y="18648"/>
                  <a:pt x="616572" y="19851"/>
                </a:cubicBezTo>
                <a:cubicBezTo>
                  <a:pt x="616572" y="19851"/>
                  <a:pt x="616572" y="19851"/>
                  <a:pt x="629806" y="39100"/>
                </a:cubicBezTo>
                <a:cubicBezTo>
                  <a:pt x="631009" y="40303"/>
                  <a:pt x="632212" y="40904"/>
                  <a:pt x="634016" y="40904"/>
                </a:cubicBezTo>
                <a:cubicBezTo>
                  <a:pt x="634016" y="40904"/>
                  <a:pt x="634016" y="40904"/>
                  <a:pt x="650859" y="37295"/>
                </a:cubicBezTo>
                <a:cubicBezTo>
                  <a:pt x="652062" y="37295"/>
                  <a:pt x="653266" y="36092"/>
                  <a:pt x="653266" y="34889"/>
                </a:cubicBezTo>
                <a:cubicBezTo>
                  <a:pt x="653266" y="34889"/>
                  <a:pt x="653266" y="34889"/>
                  <a:pt x="659281" y="12031"/>
                </a:cubicBezTo>
                <a:cubicBezTo>
                  <a:pt x="659281" y="10828"/>
                  <a:pt x="661085" y="9625"/>
                  <a:pt x="662289" y="9023"/>
                </a:cubicBezTo>
                <a:cubicBezTo>
                  <a:pt x="662289" y="9023"/>
                  <a:pt x="662289" y="9023"/>
                  <a:pt x="679733" y="6617"/>
                </a:cubicBezTo>
                <a:cubicBezTo>
                  <a:pt x="680936" y="6617"/>
                  <a:pt x="682741" y="7219"/>
                  <a:pt x="683342" y="8422"/>
                </a:cubicBezTo>
                <a:cubicBezTo>
                  <a:pt x="683342" y="8422"/>
                  <a:pt x="683342" y="8422"/>
                  <a:pt x="695373" y="28874"/>
                </a:cubicBezTo>
                <a:cubicBezTo>
                  <a:pt x="695974" y="30077"/>
                  <a:pt x="697779" y="30678"/>
                  <a:pt x="698982" y="30678"/>
                </a:cubicBezTo>
                <a:cubicBezTo>
                  <a:pt x="698982" y="30678"/>
                  <a:pt x="698982" y="30678"/>
                  <a:pt x="715825" y="28874"/>
                </a:cubicBezTo>
                <a:cubicBezTo>
                  <a:pt x="717028" y="28874"/>
                  <a:pt x="718833" y="27671"/>
                  <a:pt x="718833" y="26468"/>
                </a:cubicBezTo>
                <a:cubicBezTo>
                  <a:pt x="718833" y="26468"/>
                  <a:pt x="718833" y="26468"/>
                  <a:pt x="726653" y="4211"/>
                </a:cubicBezTo>
                <a:cubicBezTo>
                  <a:pt x="727254" y="3008"/>
                  <a:pt x="728457" y="1805"/>
                  <a:pt x="729660" y="1805"/>
                </a:cubicBezTo>
                <a:cubicBezTo>
                  <a:pt x="729660" y="1805"/>
                  <a:pt x="729660" y="1805"/>
                  <a:pt x="747706" y="602"/>
                </a:cubicBezTo>
                <a:cubicBezTo>
                  <a:pt x="748909" y="602"/>
                  <a:pt x="750714" y="1805"/>
                  <a:pt x="751315" y="3008"/>
                </a:cubicBezTo>
                <a:cubicBezTo>
                  <a:pt x="751315" y="3008"/>
                  <a:pt x="751315" y="3008"/>
                  <a:pt x="760940" y="24061"/>
                </a:cubicBezTo>
                <a:cubicBezTo>
                  <a:pt x="761542" y="25264"/>
                  <a:pt x="763346" y="26468"/>
                  <a:pt x="764549" y="26468"/>
                </a:cubicBezTo>
                <a:cubicBezTo>
                  <a:pt x="764549" y="26468"/>
                  <a:pt x="764549" y="26468"/>
                  <a:pt x="781994" y="25866"/>
                </a:cubicBezTo>
                <a:cubicBezTo>
                  <a:pt x="783197" y="25866"/>
                  <a:pt x="784400" y="25264"/>
                  <a:pt x="785001" y="24061"/>
                </a:cubicBezTo>
                <a:cubicBezTo>
                  <a:pt x="785001" y="24061"/>
                  <a:pt x="785001" y="24061"/>
                  <a:pt x="794626" y="2406"/>
                </a:cubicBezTo>
                <a:cubicBezTo>
                  <a:pt x="795227" y="1203"/>
                  <a:pt x="796430" y="0"/>
                  <a:pt x="798235" y="0"/>
                </a:cubicBezTo>
                <a:close/>
              </a:path>
            </a:pathLst>
          </a:custGeom>
        </p:spPr>
        <p:txBody>
          <a:bodyPr wrap="square">
            <a:noAutofit/>
          </a:bodyPr>
          <a:lstStyle/>
          <a:p>
            <a:endParaRPr lang="zh-CN" altLang="en-US"/>
          </a:p>
        </p:txBody>
      </p:sp>
      <p:sp>
        <p:nvSpPr>
          <p:cNvPr id="13" name="图片占位符 12"/>
          <p:cNvSpPr>
            <a:spLocks noGrp="1"/>
          </p:cNvSpPr>
          <p:nvPr>
            <p:ph type="pic" sz="quarter" idx="11"/>
          </p:nvPr>
        </p:nvSpPr>
        <p:spPr>
          <a:xfrm>
            <a:off x="4086258" y="1989538"/>
            <a:ext cx="1562784" cy="1562782"/>
          </a:xfrm>
          <a:custGeom>
            <a:avLst/>
            <a:gdLst>
              <a:gd name="connsiteX0" fmla="*/ 798235 w 1562784"/>
              <a:gd name="connsiteY0" fmla="*/ 0 h 1562782"/>
              <a:gd name="connsiteX1" fmla="*/ 815680 w 1562784"/>
              <a:gd name="connsiteY1" fmla="*/ 602 h 1562782"/>
              <a:gd name="connsiteX2" fmla="*/ 819289 w 1562784"/>
              <a:gd name="connsiteY2" fmla="*/ 3008 h 1562782"/>
              <a:gd name="connsiteX3" fmla="*/ 827109 w 1562784"/>
              <a:gd name="connsiteY3" fmla="*/ 25264 h 1562782"/>
              <a:gd name="connsiteX4" fmla="*/ 830718 w 1562784"/>
              <a:gd name="connsiteY4" fmla="*/ 27671 h 1562782"/>
              <a:gd name="connsiteX5" fmla="*/ 847561 w 1562784"/>
              <a:gd name="connsiteY5" fmla="*/ 28874 h 1562782"/>
              <a:gd name="connsiteX6" fmla="*/ 851170 w 1562784"/>
              <a:gd name="connsiteY6" fmla="*/ 27069 h 1562782"/>
              <a:gd name="connsiteX7" fmla="*/ 862599 w 1562784"/>
              <a:gd name="connsiteY7" fmla="*/ 6617 h 1562782"/>
              <a:gd name="connsiteX8" fmla="*/ 866208 w 1562784"/>
              <a:gd name="connsiteY8" fmla="*/ 4812 h 1562782"/>
              <a:gd name="connsiteX9" fmla="*/ 883653 w 1562784"/>
              <a:gd name="connsiteY9" fmla="*/ 6617 h 1562782"/>
              <a:gd name="connsiteX10" fmla="*/ 886661 w 1562784"/>
              <a:gd name="connsiteY10" fmla="*/ 9625 h 1562782"/>
              <a:gd name="connsiteX11" fmla="*/ 893277 w 1562784"/>
              <a:gd name="connsiteY11" fmla="*/ 31881 h 1562782"/>
              <a:gd name="connsiteX12" fmla="*/ 896285 w 1562784"/>
              <a:gd name="connsiteY12" fmla="*/ 34889 h 1562782"/>
              <a:gd name="connsiteX13" fmla="*/ 913128 w 1562784"/>
              <a:gd name="connsiteY13" fmla="*/ 37897 h 1562782"/>
              <a:gd name="connsiteX14" fmla="*/ 916737 w 1562784"/>
              <a:gd name="connsiteY14" fmla="*/ 36092 h 1562782"/>
              <a:gd name="connsiteX15" fmla="*/ 929971 w 1562784"/>
              <a:gd name="connsiteY15" fmla="*/ 16242 h 1562782"/>
              <a:gd name="connsiteX16" fmla="*/ 933580 w 1562784"/>
              <a:gd name="connsiteY16" fmla="*/ 15038 h 1562782"/>
              <a:gd name="connsiteX17" fmla="*/ 951025 w 1562784"/>
              <a:gd name="connsiteY17" fmla="*/ 18648 h 1562782"/>
              <a:gd name="connsiteX18" fmla="*/ 954032 w 1562784"/>
              <a:gd name="connsiteY18" fmla="*/ 21655 h 1562782"/>
              <a:gd name="connsiteX19" fmla="*/ 957642 w 1562784"/>
              <a:gd name="connsiteY19" fmla="*/ 44514 h 1562782"/>
              <a:gd name="connsiteX20" fmla="*/ 960649 w 1562784"/>
              <a:gd name="connsiteY20" fmla="*/ 47521 h 1562782"/>
              <a:gd name="connsiteX21" fmla="*/ 977492 w 1562784"/>
              <a:gd name="connsiteY21" fmla="*/ 51732 h 1562782"/>
              <a:gd name="connsiteX22" fmla="*/ 981101 w 1562784"/>
              <a:gd name="connsiteY22" fmla="*/ 50529 h 1562782"/>
              <a:gd name="connsiteX23" fmla="*/ 996140 w 1562784"/>
              <a:gd name="connsiteY23" fmla="*/ 32483 h 1562782"/>
              <a:gd name="connsiteX24" fmla="*/ 999749 w 1562784"/>
              <a:gd name="connsiteY24" fmla="*/ 31280 h 1562782"/>
              <a:gd name="connsiteX25" fmla="*/ 1016592 w 1562784"/>
              <a:gd name="connsiteY25" fmla="*/ 36694 h 1562782"/>
              <a:gd name="connsiteX26" fmla="*/ 1019599 w 1562784"/>
              <a:gd name="connsiteY26" fmla="*/ 39701 h 1562782"/>
              <a:gd name="connsiteX27" fmla="*/ 1021404 w 1562784"/>
              <a:gd name="connsiteY27" fmla="*/ 63161 h 1562782"/>
              <a:gd name="connsiteX28" fmla="*/ 1023810 w 1562784"/>
              <a:gd name="connsiteY28" fmla="*/ 66169 h 1562782"/>
              <a:gd name="connsiteX29" fmla="*/ 1040052 w 1562784"/>
              <a:gd name="connsiteY29" fmla="*/ 71582 h 1562782"/>
              <a:gd name="connsiteX30" fmla="*/ 1044262 w 1562784"/>
              <a:gd name="connsiteY30" fmla="*/ 70981 h 1562782"/>
              <a:gd name="connsiteX31" fmla="*/ 1060504 w 1562784"/>
              <a:gd name="connsiteY31" fmla="*/ 54138 h 1562782"/>
              <a:gd name="connsiteX32" fmla="*/ 1064113 w 1562784"/>
              <a:gd name="connsiteY32" fmla="*/ 52935 h 1562782"/>
              <a:gd name="connsiteX33" fmla="*/ 1080956 w 1562784"/>
              <a:gd name="connsiteY33" fmla="*/ 59552 h 1562782"/>
              <a:gd name="connsiteX34" fmla="*/ 1083362 w 1562784"/>
              <a:gd name="connsiteY34" fmla="*/ 63161 h 1562782"/>
              <a:gd name="connsiteX35" fmla="*/ 1083362 w 1562784"/>
              <a:gd name="connsiteY35" fmla="*/ 86621 h 1562782"/>
              <a:gd name="connsiteX36" fmla="*/ 1085167 w 1562784"/>
              <a:gd name="connsiteY36" fmla="*/ 90230 h 1562782"/>
              <a:gd name="connsiteX37" fmla="*/ 1100806 w 1562784"/>
              <a:gd name="connsiteY37" fmla="*/ 96847 h 1562782"/>
              <a:gd name="connsiteX38" fmla="*/ 1105017 w 1562784"/>
              <a:gd name="connsiteY38" fmla="*/ 96245 h 1562782"/>
              <a:gd name="connsiteX39" fmla="*/ 1122462 w 1562784"/>
              <a:gd name="connsiteY39" fmla="*/ 81207 h 1562782"/>
              <a:gd name="connsiteX40" fmla="*/ 1126672 w 1562784"/>
              <a:gd name="connsiteY40" fmla="*/ 80606 h 1562782"/>
              <a:gd name="connsiteX41" fmla="*/ 1142914 w 1562784"/>
              <a:gd name="connsiteY41" fmla="*/ 88425 h 1562782"/>
              <a:gd name="connsiteX42" fmla="*/ 1144718 w 1562784"/>
              <a:gd name="connsiteY42" fmla="*/ 92035 h 1562782"/>
              <a:gd name="connsiteX43" fmla="*/ 1142914 w 1562784"/>
              <a:gd name="connsiteY43" fmla="*/ 115494 h 1562782"/>
              <a:gd name="connsiteX44" fmla="*/ 1144718 w 1562784"/>
              <a:gd name="connsiteY44" fmla="*/ 119104 h 1562782"/>
              <a:gd name="connsiteX45" fmla="*/ 1159757 w 1562784"/>
              <a:gd name="connsiteY45" fmla="*/ 127525 h 1562782"/>
              <a:gd name="connsiteX46" fmla="*/ 1163366 w 1562784"/>
              <a:gd name="connsiteY46" fmla="*/ 127525 h 1562782"/>
              <a:gd name="connsiteX47" fmla="*/ 1182615 w 1562784"/>
              <a:gd name="connsiteY47" fmla="*/ 113690 h 1562782"/>
              <a:gd name="connsiteX48" fmla="*/ 1186224 w 1562784"/>
              <a:gd name="connsiteY48" fmla="*/ 113088 h 1562782"/>
              <a:gd name="connsiteX49" fmla="*/ 1201864 w 1562784"/>
              <a:gd name="connsiteY49" fmla="*/ 122713 h 1562782"/>
              <a:gd name="connsiteX50" fmla="*/ 1203067 w 1562784"/>
              <a:gd name="connsiteY50" fmla="*/ 126322 h 1562782"/>
              <a:gd name="connsiteX51" fmla="*/ 1199458 w 1562784"/>
              <a:gd name="connsiteY51" fmla="*/ 149782 h 1562782"/>
              <a:gd name="connsiteX52" fmla="*/ 1200661 w 1562784"/>
              <a:gd name="connsiteY52" fmla="*/ 153391 h 1562782"/>
              <a:gd name="connsiteX53" fmla="*/ 1215098 w 1562784"/>
              <a:gd name="connsiteY53" fmla="*/ 163015 h 1562782"/>
              <a:gd name="connsiteX54" fmla="*/ 1219309 w 1562784"/>
              <a:gd name="connsiteY54" fmla="*/ 163015 h 1562782"/>
              <a:gd name="connsiteX55" fmla="*/ 1239159 w 1562784"/>
              <a:gd name="connsiteY55" fmla="*/ 150985 h 1562782"/>
              <a:gd name="connsiteX56" fmla="*/ 1243370 w 1562784"/>
              <a:gd name="connsiteY56" fmla="*/ 150985 h 1562782"/>
              <a:gd name="connsiteX57" fmla="*/ 1257807 w 1562784"/>
              <a:gd name="connsiteY57" fmla="*/ 161812 h 1562782"/>
              <a:gd name="connsiteX58" fmla="*/ 1259010 w 1562784"/>
              <a:gd name="connsiteY58" fmla="*/ 165422 h 1562782"/>
              <a:gd name="connsiteX59" fmla="*/ 1252994 w 1562784"/>
              <a:gd name="connsiteY59" fmla="*/ 188280 h 1562782"/>
              <a:gd name="connsiteX60" fmla="*/ 1254198 w 1562784"/>
              <a:gd name="connsiteY60" fmla="*/ 192491 h 1562782"/>
              <a:gd name="connsiteX61" fmla="*/ 1267431 w 1562784"/>
              <a:gd name="connsiteY61" fmla="*/ 203318 h 1562782"/>
              <a:gd name="connsiteX62" fmla="*/ 1271040 w 1562784"/>
              <a:gd name="connsiteY62" fmla="*/ 203318 h 1562782"/>
              <a:gd name="connsiteX63" fmla="*/ 1292696 w 1562784"/>
              <a:gd name="connsiteY63" fmla="*/ 193092 h 1562782"/>
              <a:gd name="connsiteX64" fmla="*/ 1296305 w 1562784"/>
              <a:gd name="connsiteY64" fmla="*/ 193694 h 1562782"/>
              <a:gd name="connsiteX65" fmla="*/ 1309539 w 1562784"/>
              <a:gd name="connsiteY65" fmla="*/ 205724 h 1562782"/>
              <a:gd name="connsiteX66" fmla="*/ 1310742 w 1562784"/>
              <a:gd name="connsiteY66" fmla="*/ 209334 h 1562782"/>
              <a:gd name="connsiteX67" fmla="*/ 1302922 w 1562784"/>
              <a:gd name="connsiteY67" fmla="*/ 231590 h 1562782"/>
              <a:gd name="connsiteX68" fmla="*/ 1303523 w 1562784"/>
              <a:gd name="connsiteY68" fmla="*/ 235801 h 1562782"/>
              <a:gd name="connsiteX69" fmla="*/ 1316155 w 1562784"/>
              <a:gd name="connsiteY69" fmla="*/ 247832 h 1562782"/>
              <a:gd name="connsiteX70" fmla="*/ 1319765 w 1562784"/>
              <a:gd name="connsiteY70" fmla="*/ 248433 h 1562782"/>
              <a:gd name="connsiteX71" fmla="*/ 1342021 w 1562784"/>
              <a:gd name="connsiteY71" fmla="*/ 240012 h 1562782"/>
              <a:gd name="connsiteX72" fmla="*/ 1345631 w 1562784"/>
              <a:gd name="connsiteY72" fmla="*/ 240613 h 1562782"/>
              <a:gd name="connsiteX73" fmla="*/ 1357661 w 1562784"/>
              <a:gd name="connsiteY73" fmla="*/ 253847 h 1562782"/>
              <a:gd name="connsiteX74" fmla="*/ 1358263 w 1562784"/>
              <a:gd name="connsiteY74" fmla="*/ 258058 h 1562782"/>
              <a:gd name="connsiteX75" fmla="*/ 1348638 w 1562784"/>
              <a:gd name="connsiteY75" fmla="*/ 279111 h 1562782"/>
              <a:gd name="connsiteX76" fmla="*/ 1349240 w 1562784"/>
              <a:gd name="connsiteY76" fmla="*/ 283322 h 1562782"/>
              <a:gd name="connsiteX77" fmla="*/ 1360669 w 1562784"/>
              <a:gd name="connsiteY77" fmla="*/ 295954 h 1562782"/>
              <a:gd name="connsiteX78" fmla="*/ 1364278 w 1562784"/>
              <a:gd name="connsiteY78" fmla="*/ 297157 h 1562782"/>
              <a:gd name="connsiteX79" fmla="*/ 1387136 w 1562784"/>
              <a:gd name="connsiteY79" fmla="*/ 291142 h 1562782"/>
              <a:gd name="connsiteX80" fmla="*/ 1390746 w 1562784"/>
              <a:gd name="connsiteY80" fmla="*/ 292345 h 1562782"/>
              <a:gd name="connsiteX81" fmla="*/ 1401573 w 1562784"/>
              <a:gd name="connsiteY81" fmla="*/ 306180 h 1562782"/>
              <a:gd name="connsiteX82" fmla="*/ 1402175 w 1562784"/>
              <a:gd name="connsiteY82" fmla="*/ 310391 h 1562782"/>
              <a:gd name="connsiteX83" fmla="*/ 1390144 w 1562784"/>
              <a:gd name="connsiteY83" fmla="*/ 330843 h 1562782"/>
              <a:gd name="connsiteX84" fmla="*/ 1390746 w 1562784"/>
              <a:gd name="connsiteY84" fmla="*/ 334452 h 1562782"/>
              <a:gd name="connsiteX85" fmla="*/ 1400370 w 1562784"/>
              <a:gd name="connsiteY85" fmla="*/ 348288 h 1562782"/>
              <a:gd name="connsiteX86" fmla="*/ 1403979 w 1562784"/>
              <a:gd name="connsiteY86" fmla="*/ 350092 h 1562782"/>
              <a:gd name="connsiteX87" fmla="*/ 1427439 w 1562784"/>
              <a:gd name="connsiteY87" fmla="*/ 345280 h 1562782"/>
              <a:gd name="connsiteX88" fmla="*/ 1431048 w 1562784"/>
              <a:gd name="connsiteY88" fmla="*/ 347085 h 1562782"/>
              <a:gd name="connsiteX89" fmla="*/ 1440673 w 1562784"/>
              <a:gd name="connsiteY89" fmla="*/ 362123 h 1562782"/>
              <a:gd name="connsiteX90" fmla="*/ 1440673 w 1562784"/>
              <a:gd name="connsiteY90" fmla="*/ 365732 h 1562782"/>
              <a:gd name="connsiteX91" fmla="*/ 1427439 w 1562784"/>
              <a:gd name="connsiteY91" fmla="*/ 385583 h 1562782"/>
              <a:gd name="connsiteX92" fmla="*/ 1426838 w 1562784"/>
              <a:gd name="connsiteY92" fmla="*/ 389192 h 1562782"/>
              <a:gd name="connsiteX93" fmla="*/ 1435861 w 1562784"/>
              <a:gd name="connsiteY93" fmla="*/ 404230 h 1562782"/>
              <a:gd name="connsiteX94" fmla="*/ 1439470 w 1562784"/>
              <a:gd name="connsiteY94" fmla="*/ 406035 h 1562782"/>
              <a:gd name="connsiteX95" fmla="*/ 1462930 w 1562784"/>
              <a:gd name="connsiteY95" fmla="*/ 403629 h 1562782"/>
              <a:gd name="connsiteX96" fmla="*/ 1466539 w 1562784"/>
              <a:gd name="connsiteY96" fmla="*/ 405433 h 1562782"/>
              <a:gd name="connsiteX97" fmla="*/ 1474960 w 1562784"/>
              <a:gd name="connsiteY97" fmla="*/ 421073 h 1562782"/>
              <a:gd name="connsiteX98" fmla="*/ 1474359 w 1562784"/>
              <a:gd name="connsiteY98" fmla="*/ 425284 h 1562782"/>
              <a:gd name="connsiteX99" fmla="*/ 1459320 w 1562784"/>
              <a:gd name="connsiteY99" fmla="*/ 443330 h 1562782"/>
              <a:gd name="connsiteX100" fmla="*/ 1458719 w 1562784"/>
              <a:gd name="connsiteY100" fmla="*/ 446939 h 1562782"/>
              <a:gd name="connsiteX101" fmla="*/ 1466539 w 1562784"/>
              <a:gd name="connsiteY101" fmla="*/ 462579 h 1562782"/>
              <a:gd name="connsiteX102" fmla="*/ 1469546 w 1562784"/>
              <a:gd name="connsiteY102" fmla="*/ 464985 h 1562782"/>
              <a:gd name="connsiteX103" fmla="*/ 1493006 w 1562784"/>
              <a:gd name="connsiteY103" fmla="*/ 464383 h 1562782"/>
              <a:gd name="connsiteX104" fmla="*/ 1496616 w 1562784"/>
              <a:gd name="connsiteY104" fmla="*/ 466188 h 1562782"/>
              <a:gd name="connsiteX105" fmla="*/ 1503834 w 1562784"/>
              <a:gd name="connsiteY105" fmla="*/ 483031 h 1562782"/>
              <a:gd name="connsiteX106" fmla="*/ 1502631 w 1562784"/>
              <a:gd name="connsiteY106" fmla="*/ 486640 h 1562782"/>
              <a:gd name="connsiteX107" fmla="*/ 1486389 w 1562784"/>
              <a:gd name="connsiteY107" fmla="*/ 503483 h 1562782"/>
              <a:gd name="connsiteX108" fmla="*/ 1485186 w 1562784"/>
              <a:gd name="connsiteY108" fmla="*/ 507694 h 1562782"/>
              <a:gd name="connsiteX109" fmla="*/ 1491202 w 1562784"/>
              <a:gd name="connsiteY109" fmla="*/ 523334 h 1562782"/>
              <a:gd name="connsiteX110" fmla="*/ 1494811 w 1562784"/>
              <a:gd name="connsiteY110" fmla="*/ 525740 h 1562782"/>
              <a:gd name="connsiteX111" fmla="*/ 1518271 w 1562784"/>
              <a:gd name="connsiteY111" fmla="*/ 527544 h 1562782"/>
              <a:gd name="connsiteX112" fmla="*/ 1521278 w 1562784"/>
              <a:gd name="connsiteY112" fmla="*/ 529950 h 1562782"/>
              <a:gd name="connsiteX113" fmla="*/ 1526692 w 1562784"/>
              <a:gd name="connsiteY113" fmla="*/ 546793 h 1562782"/>
              <a:gd name="connsiteX114" fmla="*/ 1526091 w 1562784"/>
              <a:gd name="connsiteY114" fmla="*/ 551004 h 1562782"/>
              <a:gd name="connsiteX115" fmla="*/ 1508045 w 1562784"/>
              <a:gd name="connsiteY115" fmla="*/ 566042 h 1562782"/>
              <a:gd name="connsiteX116" fmla="*/ 1506842 w 1562784"/>
              <a:gd name="connsiteY116" fmla="*/ 569652 h 1562782"/>
              <a:gd name="connsiteX117" fmla="*/ 1511052 w 1562784"/>
              <a:gd name="connsiteY117" fmla="*/ 586495 h 1562782"/>
              <a:gd name="connsiteX118" fmla="*/ 1514060 w 1562784"/>
              <a:gd name="connsiteY118" fmla="*/ 588901 h 1562782"/>
              <a:gd name="connsiteX119" fmla="*/ 1537520 w 1562784"/>
              <a:gd name="connsiteY119" fmla="*/ 592510 h 1562782"/>
              <a:gd name="connsiteX120" fmla="*/ 1540527 w 1562784"/>
              <a:gd name="connsiteY120" fmla="*/ 595518 h 1562782"/>
              <a:gd name="connsiteX121" fmla="*/ 1544738 w 1562784"/>
              <a:gd name="connsiteY121" fmla="*/ 612962 h 1562782"/>
              <a:gd name="connsiteX122" fmla="*/ 1542934 w 1562784"/>
              <a:gd name="connsiteY122" fmla="*/ 616571 h 1562782"/>
              <a:gd name="connsiteX123" fmla="*/ 1523685 w 1562784"/>
              <a:gd name="connsiteY123" fmla="*/ 630406 h 1562782"/>
              <a:gd name="connsiteX124" fmla="*/ 1522481 w 1562784"/>
              <a:gd name="connsiteY124" fmla="*/ 634016 h 1562782"/>
              <a:gd name="connsiteX125" fmla="*/ 1525489 w 1562784"/>
              <a:gd name="connsiteY125" fmla="*/ 650859 h 1562782"/>
              <a:gd name="connsiteX126" fmla="*/ 1528497 w 1562784"/>
              <a:gd name="connsiteY126" fmla="*/ 653866 h 1562782"/>
              <a:gd name="connsiteX127" fmla="*/ 1551355 w 1562784"/>
              <a:gd name="connsiteY127" fmla="*/ 659280 h 1562782"/>
              <a:gd name="connsiteX128" fmla="*/ 1553761 w 1562784"/>
              <a:gd name="connsiteY128" fmla="*/ 662288 h 1562782"/>
              <a:gd name="connsiteX129" fmla="*/ 1556167 w 1562784"/>
              <a:gd name="connsiteY129" fmla="*/ 679732 h 1562782"/>
              <a:gd name="connsiteX130" fmla="*/ 1554363 w 1562784"/>
              <a:gd name="connsiteY130" fmla="*/ 683341 h 1562782"/>
              <a:gd name="connsiteX131" fmla="*/ 1534512 w 1562784"/>
              <a:gd name="connsiteY131" fmla="*/ 695372 h 1562782"/>
              <a:gd name="connsiteX132" fmla="*/ 1532106 w 1562784"/>
              <a:gd name="connsiteY132" fmla="*/ 698981 h 1562782"/>
              <a:gd name="connsiteX133" fmla="*/ 1533911 w 1562784"/>
              <a:gd name="connsiteY133" fmla="*/ 715824 h 1562782"/>
              <a:gd name="connsiteX134" fmla="*/ 1536317 w 1562784"/>
              <a:gd name="connsiteY134" fmla="*/ 719433 h 1562782"/>
              <a:gd name="connsiteX135" fmla="*/ 1559175 w 1562784"/>
              <a:gd name="connsiteY135" fmla="*/ 726652 h 1562782"/>
              <a:gd name="connsiteX136" fmla="*/ 1561581 w 1562784"/>
              <a:gd name="connsiteY136" fmla="*/ 730261 h 1562782"/>
              <a:gd name="connsiteX137" fmla="*/ 1562183 w 1562784"/>
              <a:gd name="connsiteY137" fmla="*/ 747705 h 1562782"/>
              <a:gd name="connsiteX138" fmla="*/ 1560378 w 1562784"/>
              <a:gd name="connsiteY138" fmla="*/ 751315 h 1562782"/>
              <a:gd name="connsiteX139" fmla="*/ 1538723 w 1562784"/>
              <a:gd name="connsiteY139" fmla="*/ 761541 h 1562782"/>
              <a:gd name="connsiteX140" fmla="*/ 1536918 w 1562784"/>
              <a:gd name="connsiteY140" fmla="*/ 764548 h 1562782"/>
              <a:gd name="connsiteX141" fmla="*/ 1536918 w 1562784"/>
              <a:gd name="connsiteY141" fmla="*/ 781993 h 1562782"/>
              <a:gd name="connsiteX142" fmla="*/ 1539324 w 1562784"/>
              <a:gd name="connsiteY142" fmla="*/ 785000 h 1562782"/>
              <a:gd name="connsiteX143" fmla="*/ 1560980 w 1562784"/>
              <a:gd name="connsiteY143" fmla="*/ 794625 h 1562782"/>
              <a:gd name="connsiteX144" fmla="*/ 1562784 w 1562784"/>
              <a:gd name="connsiteY144" fmla="*/ 798234 h 1562782"/>
              <a:gd name="connsiteX145" fmla="*/ 1562183 w 1562784"/>
              <a:gd name="connsiteY145" fmla="*/ 816280 h 1562782"/>
              <a:gd name="connsiteX146" fmla="*/ 1559777 w 1562784"/>
              <a:gd name="connsiteY146" fmla="*/ 819288 h 1562782"/>
              <a:gd name="connsiteX147" fmla="*/ 1537520 w 1562784"/>
              <a:gd name="connsiteY147" fmla="*/ 827709 h 1562782"/>
              <a:gd name="connsiteX148" fmla="*/ 1535114 w 1562784"/>
              <a:gd name="connsiteY148" fmla="*/ 830717 h 1562782"/>
              <a:gd name="connsiteX149" fmla="*/ 1533911 w 1562784"/>
              <a:gd name="connsiteY149" fmla="*/ 847560 h 1562782"/>
              <a:gd name="connsiteX150" fmla="*/ 1535715 w 1562784"/>
              <a:gd name="connsiteY150" fmla="*/ 851169 h 1562782"/>
              <a:gd name="connsiteX151" fmla="*/ 1556769 w 1562784"/>
              <a:gd name="connsiteY151" fmla="*/ 862598 h 1562782"/>
              <a:gd name="connsiteX152" fmla="*/ 1558573 w 1562784"/>
              <a:gd name="connsiteY152" fmla="*/ 866207 h 1562782"/>
              <a:gd name="connsiteX153" fmla="*/ 1556167 w 1562784"/>
              <a:gd name="connsiteY153" fmla="*/ 884253 h 1562782"/>
              <a:gd name="connsiteX154" fmla="*/ 1553761 w 1562784"/>
              <a:gd name="connsiteY154" fmla="*/ 887261 h 1562782"/>
              <a:gd name="connsiteX155" fmla="*/ 1530903 w 1562784"/>
              <a:gd name="connsiteY155" fmla="*/ 893276 h 1562782"/>
              <a:gd name="connsiteX156" fmla="*/ 1528497 w 1562784"/>
              <a:gd name="connsiteY156" fmla="*/ 896284 h 1562782"/>
              <a:gd name="connsiteX157" fmla="*/ 1525489 w 1562784"/>
              <a:gd name="connsiteY157" fmla="*/ 913127 h 1562782"/>
              <a:gd name="connsiteX158" fmla="*/ 1527294 w 1562784"/>
              <a:gd name="connsiteY158" fmla="*/ 916736 h 1562782"/>
              <a:gd name="connsiteX159" fmla="*/ 1546543 w 1562784"/>
              <a:gd name="connsiteY159" fmla="*/ 929970 h 1562782"/>
              <a:gd name="connsiteX160" fmla="*/ 1548347 w 1562784"/>
              <a:gd name="connsiteY160" fmla="*/ 933579 h 1562782"/>
              <a:gd name="connsiteX161" fmla="*/ 1544137 w 1562784"/>
              <a:gd name="connsiteY161" fmla="*/ 951023 h 1562782"/>
              <a:gd name="connsiteX162" fmla="*/ 1541731 w 1562784"/>
              <a:gd name="connsiteY162" fmla="*/ 954031 h 1562782"/>
              <a:gd name="connsiteX163" fmla="*/ 1518271 w 1562784"/>
              <a:gd name="connsiteY163" fmla="*/ 958242 h 1562782"/>
              <a:gd name="connsiteX164" fmla="*/ 1515263 w 1562784"/>
              <a:gd name="connsiteY164" fmla="*/ 960648 h 1562782"/>
              <a:gd name="connsiteX165" fmla="*/ 1511052 w 1562784"/>
              <a:gd name="connsiteY165" fmla="*/ 977491 h 1562782"/>
              <a:gd name="connsiteX166" fmla="*/ 1512255 w 1562784"/>
              <a:gd name="connsiteY166" fmla="*/ 981100 h 1562782"/>
              <a:gd name="connsiteX167" fmla="*/ 1530903 w 1562784"/>
              <a:gd name="connsiteY167" fmla="*/ 996138 h 1562782"/>
              <a:gd name="connsiteX168" fmla="*/ 1532106 w 1562784"/>
              <a:gd name="connsiteY168" fmla="*/ 999748 h 1562782"/>
              <a:gd name="connsiteX169" fmla="*/ 1526692 w 1562784"/>
              <a:gd name="connsiteY169" fmla="*/ 1017192 h 1562782"/>
              <a:gd name="connsiteX170" fmla="*/ 1523685 w 1562784"/>
              <a:gd name="connsiteY170" fmla="*/ 1019598 h 1562782"/>
              <a:gd name="connsiteX171" fmla="*/ 1500225 w 1562784"/>
              <a:gd name="connsiteY171" fmla="*/ 1021403 h 1562782"/>
              <a:gd name="connsiteX172" fmla="*/ 1497217 w 1562784"/>
              <a:gd name="connsiteY172" fmla="*/ 1023809 h 1562782"/>
              <a:gd name="connsiteX173" fmla="*/ 1491202 w 1562784"/>
              <a:gd name="connsiteY173" fmla="*/ 1040050 h 1562782"/>
              <a:gd name="connsiteX174" fmla="*/ 1492405 w 1562784"/>
              <a:gd name="connsiteY174" fmla="*/ 1044261 h 1562782"/>
              <a:gd name="connsiteX175" fmla="*/ 1509248 w 1562784"/>
              <a:gd name="connsiteY175" fmla="*/ 1060502 h 1562782"/>
              <a:gd name="connsiteX176" fmla="*/ 1509849 w 1562784"/>
              <a:gd name="connsiteY176" fmla="*/ 1064713 h 1562782"/>
              <a:gd name="connsiteX177" fmla="*/ 1503232 w 1562784"/>
              <a:gd name="connsiteY177" fmla="*/ 1080954 h 1562782"/>
              <a:gd name="connsiteX178" fmla="*/ 1500225 w 1562784"/>
              <a:gd name="connsiteY178" fmla="*/ 1083361 h 1562782"/>
              <a:gd name="connsiteX179" fmla="*/ 1476765 w 1562784"/>
              <a:gd name="connsiteY179" fmla="*/ 1083361 h 1562782"/>
              <a:gd name="connsiteX180" fmla="*/ 1473156 w 1562784"/>
              <a:gd name="connsiteY180" fmla="*/ 1085767 h 1562782"/>
              <a:gd name="connsiteX181" fmla="*/ 1465937 w 1562784"/>
              <a:gd name="connsiteY181" fmla="*/ 1101407 h 1562782"/>
              <a:gd name="connsiteX182" fmla="*/ 1466539 w 1562784"/>
              <a:gd name="connsiteY182" fmla="*/ 1105016 h 1562782"/>
              <a:gd name="connsiteX183" fmla="*/ 1482179 w 1562784"/>
              <a:gd name="connsiteY183" fmla="*/ 1123062 h 1562782"/>
              <a:gd name="connsiteX184" fmla="*/ 1482780 w 1562784"/>
              <a:gd name="connsiteY184" fmla="*/ 1126671 h 1562782"/>
              <a:gd name="connsiteX185" fmla="*/ 1474359 w 1562784"/>
              <a:gd name="connsiteY185" fmla="*/ 1142912 h 1562782"/>
              <a:gd name="connsiteX186" fmla="*/ 1470750 w 1562784"/>
              <a:gd name="connsiteY186" fmla="*/ 1144717 h 1562782"/>
              <a:gd name="connsiteX187" fmla="*/ 1447290 w 1562784"/>
              <a:gd name="connsiteY187" fmla="*/ 1142912 h 1562782"/>
              <a:gd name="connsiteX188" fmla="*/ 1444282 w 1562784"/>
              <a:gd name="connsiteY188" fmla="*/ 1144717 h 1562782"/>
              <a:gd name="connsiteX189" fmla="*/ 1435861 w 1562784"/>
              <a:gd name="connsiteY189" fmla="*/ 1159755 h 1562782"/>
              <a:gd name="connsiteX190" fmla="*/ 1435861 w 1562784"/>
              <a:gd name="connsiteY190" fmla="*/ 1163364 h 1562782"/>
              <a:gd name="connsiteX191" fmla="*/ 1449696 w 1562784"/>
              <a:gd name="connsiteY191" fmla="*/ 1182614 h 1562782"/>
              <a:gd name="connsiteX192" fmla="*/ 1449696 w 1562784"/>
              <a:gd name="connsiteY192" fmla="*/ 1186824 h 1562782"/>
              <a:gd name="connsiteX193" fmla="*/ 1440673 w 1562784"/>
              <a:gd name="connsiteY193" fmla="*/ 1201863 h 1562782"/>
              <a:gd name="connsiteX194" fmla="*/ 1436462 w 1562784"/>
              <a:gd name="connsiteY194" fmla="*/ 1203667 h 1562782"/>
              <a:gd name="connsiteX195" fmla="*/ 1413604 w 1562784"/>
              <a:gd name="connsiteY195" fmla="*/ 1199456 h 1562782"/>
              <a:gd name="connsiteX196" fmla="*/ 1409995 w 1562784"/>
              <a:gd name="connsiteY196" fmla="*/ 1201261 h 1562782"/>
              <a:gd name="connsiteX197" fmla="*/ 1400370 w 1562784"/>
              <a:gd name="connsiteY197" fmla="*/ 1215096 h 1562782"/>
              <a:gd name="connsiteX198" fmla="*/ 1399769 w 1562784"/>
              <a:gd name="connsiteY198" fmla="*/ 1219307 h 1562782"/>
              <a:gd name="connsiteX199" fmla="*/ 1412401 w 1562784"/>
              <a:gd name="connsiteY199" fmla="*/ 1239158 h 1562782"/>
              <a:gd name="connsiteX200" fmla="*/ 1411799 w 1562784"/>
              <a:gd name="connsiteY200" fmla="*/ 1243368 h 1562782"/>
              <a:gd name="connsiteX201" fmla="*/ 1400972 w 1562784"/>
              <a:gd name="connsiteY201" fmla="*/ 1257805 h 1562782"/>
              <a:gd name="connsiteX202" fmla="*/ 1397362 w 1562784"/>
              <a:gd name="connsiteY202" fmla="*/ 1259008 h 1562782"/>
              <a:gd name="connsiteX203" fmla="*/ 1374504 w 1562784"/>
              <a:gd name="connsiteY203" fmla="*/ 1252993 h 1562782"/>
              <a:gd name="connsiteX204" fmla="*/ 1370895 w 1562784"/>
              <a:gd name="connsiteY204" fmla="*/ 1254196 h 1562782"/>
              <a:gd name="connsiteX205" fmla="*/ 1360067 w 1562784"/>
              <a:gd name="connsiteY205" fmla="*/ 1267430 h 1562782"/>
              <a:gd name="connsiteX206" fmla="*/ 1359466 w 1562784"/>
              <a:gd name="connsiteY206" fmla="*/ 1271640 h 1562782"/>
              <a:gd name="connsiteX207" fmla="*/ 1369692 w 1562784"/>
              <a:gd name="connsiteY207" fmla="*/ 1292694 h 1562782"/>
              <a:gd name="connsiteX208" fmla="*/ 1369090 w 1562784"/>
              <a:gd name="connsiteY208" fmla="*/ 1296303 h 1562782"/>
              <a:gd name="connsiteX209" fmla="*/ 1357661 w 1562784"/>
              <a:gd name="connsiteY209" fmla="*/ 1310138 h 1562782"/>
              <a:gd name="connsiteX210" fmla="*/ 1353451 w 1562784"/>
              <a:gd name="connsiteY210" fmla="*/ 1310740 h 1562782"/>
              <a:gd name="connsiteX211" fmla="*/ 1331194 w 1562784"/>
              <a:gd name="connsiteY211" fmla="*/ 1302920 h 1562782"/>
              <a:gd name="connsiteX212" fmla="*/ 1327585 w 1562784"/>
              <a:gd name="connsiteY212" fmla="*/ 1303522 h 1562782"/>
              <a:gd name="connsiteX213" fmla="*/ 1315554 w 1562784"/>
              <a:gd name="connsiteY213" fmla="*/ 1316154 h 1562782"/>
              <a:gd name="connsiteX214" fmla="*/ 1314351 w 1562784"/>
              <a:gd name="connsiteY214" fmla="*/ 1319763 h 1562782"/>
              <a:gd name="connsiteX215" fmla="*/ 1323374 w 1562784"/>
              <a:gd name="connsiteY215" fmla="*/ 1342020 h 1562782"/>
              <a:gd name="connsiteX216" fmla="*/ 1322171 w 1562784"/>
              <a:gd name="connsiteY216" fmla="*/ 1345629 h 1562782"/>
              <a:gd name="connsiteX217" fmla="*/ 1308937 w 1562784"/>
              <a:gd name="connsiteY217" fmla="*/ 1358261 h 1562782"/>
              <a:gd name="connsiteX218" fmla="*/ 1305328 w 1562784"/>
              <a:gd name="connsiteY218" fmla="*/ 1358863 h 1562782"/>
              <a:gd name="connsiteX219" fmla="*/ 1283673 w 1562784"/>
              <a:gd name="connsiteY219" fmla="*/ 1348637 h 1562782"/>
              <a:gd name="connsiteX220" fmla="*/ 1280063 w 1562784"/>
              <a:gd name="connsiteY220" fmla="*/ 1349238 h 1562782"/>
              <a:gd name="connsiteX221" fmla="*/ 1266830 w 1562784"/>
              <a:gd name="connsiteY221" fmla="*/ 1360667 h 1562782"/>
              <a:gd name="connsiteX222" fmla="*/ 1265627 w 1562784"/>
              <a:gd name="connsiteY222" fmla="*/ 1364276 h 1562782"/>
              <a:gd name="connsiteX223" fmla="*/ 1272244 w 1562784"/>
              <a:gd name="connsiteY223" fmla="*/ 1387135 h 1562782"/>
              <a:gd name="connsiteX224" fmla="*/ 1271040 w 1562784"/>
              <a:gd name="connsiteY224" fmla="*/ 1390744 h 1562782"/>
              <a:gd name="connsiteX225" fmla="*/ 1257205 w 1562784"/>
              <a:gd name="connsiteY225" fmla="*/ 1401571 h 1562782"/>
              <a:gd name="connsiteX226" fmla="*/ 1252994 w 1562784"/>
              <a:gd name="connsiteY226" fmla="*/ 1402173 h 1562782"/>
              <a:gd name="connsiteX227" fmla="*/ 1232542 w 1562784"/>
              <a:gd name="connsiteY227" fmla="*/ 1390142 h 1562782"/>
              <a:gd name="connsiteX228" fmla="*/ 1228332 w 1562784"/>
              <a:gd name="connsiteY228" fmla="*/ 1390744 h 1562782"/>
              <a:gd name="connsiteX229" fmla="*/ 1214496 w 1562784"/>
              <a:gd name="connsiteY229" fmla="*/ 1400368 h 1562782"/>
              <a:gd name="connsiteX230" fmla="*/ 1213293 w 1562784"/>
              <a:gd name="connsiteY230" fmla="*/ 1404579 h 1562782"/>
              <a:gd name="connsiteX231" fmla="*/ 1217504 w 1562784"/>
              <a:gd name="connsiteY231" fmla="*/ 1427437 h 1562782"/>
              <a:gd name="connsiteX232" fmla="*/ 1216301 w 1562784"/>
              <a:gd name="connsiteY232" fmla="*/ 1431047 h 1562782"/>
              <a:gd name="connsiteX233" fmla="*/ 1201263 w 1562784"/>
              <a:gd name="connsiteY233" fmla="*/ 1440671 h 1562782"/>
              <a:gd name="connsiteX234" fmla="*/ 1197052 w 1562784"/>
              <a:gd name="connsiteY234" fmla="*/ 1440671 h 1562782"/>
              <a:gd name="connsiteX235" fmla="*/ 1177803 w 1562784"/>
              <a:gd name="connsiteY235" fmla="*/ 1427437 h 1562782"/>
              <a:gd name="connsiteX236" fmla="*/ 1173592 w 1562784"/>
              <a:gd name="connsiteY236" fmla="*/ 1427437 h 1562782"/>
              <a:gd name="connsiteX237" fmla="*/ 1159155 w 1562784"/>
              <a:gd name="connsiteY237" fmla="*/ 1435859 h 1562782"/>
              <a:gd name="connsiteX238" fmla="*/ 1157351 w 1562784"/>
              <a:gd name="connsiteY238" fmla="*/ 1439468 h 1562782"/>
              <a:gd name="connsiteX239" fmla="*/ 1159757 w 1562784"/>
              <a:gd name="connsiteY239" fmla="*/ 1462928 h 1562782"/>
              <a:gd name="connsiteX240" fmla="*/ 1157952 w 1562784"/>
              <a:gd name="connsiteY240" fmla="*/ 1466537 h 1562782"/>
              <a:gd name="connsiteX241" fmla="*/ 1141711 w 1562784"/>
              <a:gd name="connsiteY241" fmla="*/ 1474958 h 1562782"/>
              <a:gd name="connsiteX242" fmla="*/ 1138102 w 1562784"/>
              <a:gd name="connsiteY242" fmla="*/ 1474357 h 1562782"/>
              <a:gd name="connsiteX243" fmla="*/ 1120056 w 1562784"/>
              <a:gd name="connsiteY243" fmla="*/ 1459319 h 1562782"/>
              <a:gd name="connsiteX244" fmla="*/ 1115845 w 1562784"/>
              <a:gd name="connsiteY244" fmla="*/ 1458717 h 1562782"/>
              <a:gd name="connsiteX245" fmla="*/ 1100205 w 1562784"/>
              <a:gd name="connsiteY245" fmla="*/ 1466537 h 1562782"/>
              <a:gd name="connsiteX246" fmla="*/ 1098400 w 1562784"/>
              <a:gd name="connsiteY246" fmla="*/ 1470146 h 1562782"/>
              <a:gd name="connsiteX247" fmla="*/ 1099002 w 1562784"/>
              <a:gd name="connsiteY247" fmla="*/ 1493606 h 1562782"/>
              <a:gd name="connsiteX248" fmla="*/ 1096596 w 1562784"/>
              <a:gd name="connsiteY248" fmla="*/ 1496614 h 1562782"/>
              <a:gd name="connsiteX249" fmla="*/ 1080354 w 1562784"/>
              <a:gd name="connsiteY249" fmla="*/ 1503832 h 1562782"/>
              <a:gd name="connsiteX250" fmla="*/ 1076144 w 1562784"/>
              <a:gd name="connsiteY250" fmla="*/ 1503230 h 1562782"/>
              <a:gd name="connsiteX251" fmla="*/ 1059902 w 1562784"/>
              <a:gd name="connsiteY251" fmla="*/ 1486388 h 1562782"/>
              <a:gd name="connsiteX252" fmla="*/ 1055691 w 1562784"/>
              <a:gd name="connsiteY252" fmla="*/ 1485786 h 1562782"/>
              <a:gd name="connsiteX253" fmla="*/ 1039450 w 1562784"/>
              <a:gd name="connsiteY253" fmla="*/ 1491801 h 1562782"/>
              <a:gd name="connsiteX254" fmla="*/ 1037044 w 1562784"/>
              <a:gd name="connsiteY254" fmla="*/ 1494809 h 1562782"/>
              <a:gd name="connsiteX255" fmla="*/ 1035841 w 1562784"/>
              <a:gd name="connsiteY255" fmla="*/ 1518269 h 1562782"/>
              <a:gd name="connsiteX256" fmla="*/ 1033435 w 1562784"/>
              <a:gd name="connsiteY256" fmla="*/ 1521276 h 1562782"/>
              <a:gd name="connsiteX257" fmla="*/ 1015990 w 1562784"/>
              <a:gd name="connsiteY257" fmla="*/ 1527292 h 1562782"/>
              <a:gd name="connsiteX258" fmla="*/ 1012381 w 1562784"/>
              <a:gd name="connsiteY258" fmla="*/ 1526089 h 1562782"/>
              <a:gd name="connsiteX259" fmla="*/ 997343 w 1562784"/>
              <a:gd name="connsiteY259" fmla="*/ 1508043 h 1562782"/>
              <a:gd name="connsiteX260" fmla="*/ 993132 w 1562784"/>
              <a:gd name="connsiteY260" fmla="*/ 1506840 h 1562782"/>
              <a:gd name="connsiteX261" fmla="*/ 976891 w 1562784"/>
              <a:gd name="connsiteY261" fmla="*/ 1511652 h 1562782"/>
              <a:gd name="connsiteX262" fmla="*/ 973883 w 1562784"/>
              <a:gd name="connsiteY262" fmla="*/ 1514660 h 1562782"/>
              <a:gd name="connsiteX263" fmla="*/ 970274 w 1562784"/>
              <a:gd name="connsiteY263" fmla="*/ 1537518 h 1562782"/>
              <a:gd name="connsiteX264" fmla="*/ 967868 w 1562784"/>
              <a:gd name="connsiteY264" fmla="*/ 1540525 h 1562782"/>
              <a:gd name="connsiteX265" fmla="*/ 950423 w 1562784"/>
              <a:gd name="connsiteY265" fmla="*/ 1544736 h 1562782"/>
              <a:gd name="connsiteX266" fmla="*/ 946814 w 1562784"/>
              <a:gd name="connsiteY266" fmla="*/ 1543533 h 1562782"/>
              <a:gd name="connsiteX267" fmla="*/ 932979 w 1562784"/>
              <a:gd name="connsiteY267" fmla="*/ 1524284 h 1562782"/>
              <a:gd name="connsiteX268" fmla="*/ 929369 w 1562784"/>
              <a:gd name="connsiteY268" fmla="*/ 1522479 h 1562782"/>
              <a:gd name="connsiteX269" fmla="*/ 912527 w 1562784"/>
              <a:gd name="connsiteY269" fmla="*/ 1525487 h 1562782"/>
              <a:gd name="connsiteX270" fmla="*/ 909519 w 1562784"/>
              <a:gd name="connsiteY270" fmla="*/ 1528495 h 1562782"/>
              <a:gd name="connsiteX271" fmla="*/ 904105 w 1562784"/>
              <a:gd name="connsiteY271" fmla="*/ 1551353 h 1562782"/>
              <a:gd name="connsiteX272" fmla="*/ 901097 w 1562784"/>
              <a:gd name="connsiteY272" fmla="*/ 1553759 h 1562782"/>
              <a:gd name="connsiteX273" fmla="*/ 883051 w 1562784"/>
              <a:gd name="connsiteY273" fmla="*/ 1556767 h 1562782"/>
              <a:gd name="connsiteX274" fmla="*/ 879442 w 1562784"/>
              <a:gd name="connsiteY274" fmla="*/ 1554962 h 1562782"/>
              <a:gd name="connsiteX275" fmla="*/ 868013 w 1562784"/>
              <a:gd name="connsiteY275" fmla="*/ 1534510 h 1562782"/>
              <a:gd name="connsiteX276" fmla="*/ 864404 w 1562784"/>
              <a:gd name="connsiteY276" fmla="*/ 1532706 h 1562782"/>
              <a:gd name="connsiteX277" fmla="*/ 846959 w 1562784"/>
              <a:gd name="connsiteY277" fmla="*/ 1534510 h 1562782"/>
              <a:gd name="connsiteX278" fmla="*/ 843952 w 1562784"/>
              <a:gd name="connsiteY278" fmla="*/ 1536916 h 1562782"/>
              <a:gd name="connsiteX279" fmla="*/ 836132 w 1562784"/>
              <a:gd name="connsiteY279" fmla="*/ 1559173 h 1562782"/>
              <a:gd name="connsiteX280" fmla="*/ 833124 w 1562784"/>
              <a:gd name="connsiteY280" fmla="*/ 1561579 h 1562782"/>
              <a:gd name="connsiteX281" fmla="*/ 815078 w 1562784"/>
              <a:gd name="connsiteY281" fmla="*/ 1562181 h 1562782"/>
              <a:gd name="connsiteX282" fmla="*/ 812070 w 1562784"/>
              <a:gd name="connsiteY282" fmla="*/ 1560376 h 1562782"/>
              <a:gd name="connsiteX283" fmla="*/ 801844 w 1562784"/>
              <a:gd name="connsiteY283" fmla="*/ 1539322 h 1562782"/>
              <a:gd name="connsiteX284" fmla="*/ 798235 w 1562784"/>
              <a:gd name="connsiteY284" fmla="*/ 1536916 h 1562782"/>
              <a:gd name="connsiteX285" fmla="*/ 781392 w 1562784"/>
              <a:gd name="connsiteY285" fmla="*/ 1536916 h 1562782"/>
              <a:gd name="connsiteX286" fmla="*/ 777783 w 1562784"/>
              <a:gd name="connsiteY286" fmla="*/ 1539322 h 1562782"/>
              <a:gd name="connsiteX287" fmla="*/ 768158 w 1562784"/>
              <a:gd name="connsiteY287" fmla="*/ 1560978 h 1562782"/>
              <a:gd name="connsiteX288" fmla="*/ 765151 w 1562784"/>
              <a:gd name="connsiteY288" fmla="*/ 1562782 h 1562782"/>
              <a:gd name="connsiteX289" fmla="*/ 747105 w 1562784"/>
              <a:gd name="connsiteY289" fmla="*/ 1562181 h 1562782"/>
              <a:gd name="connsiteX290" fmla="*/ 743496 w 1562784"/>
              <a:gd name="connsiteY290" fmla="*/ 1559775 h 1562782"/>
              <a:gd name="connsiteX291" fmla="*/ 735676 w 1562784"/>
              <a:gd name="connsiteY291" fmla="*/ 1538119 h 1562782"/>
              <a:gd name="connsiteX292" fmla="*/ 732668 w 1562784"/>
              <a:gd name="connsiteY292" fmla="*/ 1535713 h 1562782"/>
              <a:gd name="connsiteX293" fmla="*/ 715224 w 1562784"/>
              <a:gd name="connsiteY293" fmla="*/ 1533909 h 1562782"/>
              <a:gd name="connsiteX294" fmla="*/ 711614 w 1562784"/>
              <a:gd name="connsiteY294" fmla="*/ 1536315 h 1562782"/>
              <a:gd name="connsiteX295" fmla="*/ 700185 w 1562784"/>
              <a:gd name="connsiteY295" fmla="*/ 1556767 h 1562782"/>
              <a:gd name="connsiteX296" fmla="*/ 697178 w 1562784"/>
              <a:gd name="connsiteY296" fmla="*/ 1558571 h 1562782"/>
              <a:gd name="connsiteX297" fmla="*/ 679132 w 1562784"/>
              <a:gd name="connsiteY297" fmla="*/ 1556165 h 1562782"/>
              <a:gd name="connsiteX298" fmla="*/ 676124 w 1562784"/>
              <a:gd name="connsiteY298" fmla="*/ 1553759 h 1562782"/>
              <a:gd name="connsiteX299" fmla="*/ 670109 w 1562784"/>
              <a:gd name="connsiteY299" fmla="*/ 1530901 h 1562782"/>
              <a:gd name="connsiteX300" fmla="*/ 667101 w 1562784"/>
              <a:gd name="connsiteY300" fmla="*/ 1528495 h 1562782"/>
              <a:gd name="connsiteX301" fmla="*/ 650258 w 1562784"/>
              <a:gd name="connsiteY301" fmla="*/ 1525487 h 1562782"/>
              <a:gd name="connsiteX302" fmla="*/ 646047 w 1562784"/>
              <a:gd name="connsiteY302" fmla="*/ 1527292 h 1562782"/>
              <a:gd name="connsiteX303" fmla="*/ 633415 w 1562784"/>
              <a:gd name="connsiteY303" fmla="*/ 1546541 h 1562782"/>
              <a:gd name="connsiteX304" fmla="*/ 629204 w 1562784"/>
              <a:gd name="connsiteY304" fmla="*/ 1548345 h 1562782"/>
              <a:gd name="connsiteX305" fmla="*/ 611760 w 1562784"/>
              <a:gd name="connsiteY305" fmla="*/ 1544736 h 1562782"/>
              <a:gd name="connsiteX306" fmla="*/ 609354 w 1562784"/>
              <a:gd name="connsiteY306" fmla="*/ 1541729 h 1562782"/>
              <a:gd name="connsiteX307" fmla="*/ 605143 w 1562784"/>
              <a:gd name="connsiteY307" fmla="*/ 1518269 h 1562782"/>
              <a:gd name="connsiteX308" fmla="*/ 602135 w 1562784"/>
              <a:gd name="connsiteY308" fmla="*/ 1515261 h 1562782"/>
              <a:gd name="connsiteX309" fmla="*/ 585894 w 1562784"/>
              <a:gd name="connsiteY309" fmla="*/ 1511050 h 1562782"/>
              <a:gd name="connsiteX310" fmla="*/ 581683 w 1562784"/>
              <a:gd name="connsiteY310" fmla="*/ 1512253 h 1562782"/>
              <a:gd name="connsiteX311" fmla="*/ 567246 w 1562784"/>
              <a:gd name="connsiteY311" fmla="*/ 1530901 h 1562782"/>
              <a:gd name="connsiteX312" fmla="*/ 563036 w 1562784"/>
              <a:gd name="connsiteY312" fmla="*/ 1532104 h 1562782"/>
              <a:gd name="connsiteX313" fmla="*/ 546193 w 1562784"/>
              <a:gd name="connsiteY313" fmla="*/ 1526690 h 1562782"/>
              <a:gd name="connsiteX314" fmla="*/ 543786 w 1562784"/>
              <a:gd name="connsiteY314" fmla="*/ 1523683 h 1562782"/>
              <a:gd name="connsiteX315" fmla="*/ 541380 w 1562784"/>
              <a:gd name="connsiteY315" fmla="*/ 1500223 h 1562782"/>
              <a:gd name="connsiteX316" fmla="*/ 538974 w 1562784"/>
              <a:gd name="connsiteY316" fmla="*/ 1497215 h 1562782"/>
              <a:gd name="connsiteX317" fmla="*/ 522733 w 1562784"/>
              <a:gd name="connsiteY317" fmla="*/ 1491200 h 1562782"/>
              <a:gd name="connsiteX318" fmla="*/ 519124 w 1562784"/>
              <a:gd name="connsiteY318" fmla="*/ 1492403 h 1562782"/>
              <a:gd name="connsiteX319" fmla="*/ 502882 w 1562784"/>
              <a:gd name="connsiteY319" fmla="*/ 1509246 h 1562782"/>
              <a:gd name="connsiteX320" fmla="*/ 498671 w 1562784"/>
              <a:gd name="connsiteY320" fmla="*/ 1510449 h 1562782"/>
              <a:gd name="connsiteX321" fmla="*/ 481829 w 1562784"/>
              <a:gd name="connsiteY321" fmla="*/ 1503230 h 1562782"/>
              <a:gd name="connsiteX322" fmla="*/ 480024 w 1562784"/>
              <a:gd name="connsiteY322" fmla="*/ 1500223 h 1562782"/>
              <a:gd name="connsiteX323" fmla="*/ 480024 w 1562784"/>
              <a:gd name="connsiteY323" fmla="*/ 1476763 h 1562782"/>
              <a:gd name="connsiteX324" fmla="*/ 477618 w 1562784"/>
              <a:gd name="connsiteY324" fmla="*/ 1473154 h 1562782"/>
              <a:gd name="connsiteX325" fmla="*/ 461978 w 1562784"/>
              <a:gd name="connsiteY325" fmla="*/ 1465935 h 1562782"/>
              <a:gd name="connsiteX326" fmla="*/ 457767 w 1562784"/>
              <a:gd name="connsiteY326" fmla="*/ 1466537 h 1562782"/>
              <a:gd name="connsiteX327" fmla="*/ 440323 w 1562784"/>
              <a:gd name="connsiteY327" fmla="*/ 1482177 h 1562782"/>
              <a:gd name="connsiteX328" fmla="*/ 436112 w 1562784"/>
              <a:gd name="connsiteY328" fmla="*/ 1482778 h 1562782"/>
              <a:gd name="connsiteX329" fmla="*/ 420472 w 1562784"/>
              <a:gd name="connsiteY329" fmla="*/ 1474357 h 1562782"/>
              <a:gd name="connsiteX330" fmla="*/ 418066 w 1562784"/>
              <a:gd name="connsiteY330" fmla="*/ 1471349 h 1562782"/>
              <a:gd name="connsiteX331" fmla="*/ 420472 w 1562784"/>
              <a:gd name="connsiteY331" fmla="*/ 1447889 h 1562782"/>
              <a:gd name="connsiteX332" fmla="*/ 418668 w 1562784"/>
              <a:gd name="connsiteY332" fmla="*/ 1444280 h 1562782"/>
              <a:gd name="connsiteX333" fmla="*/ 403629 w 1562784"/>
              <a:gd name="connsiteY333" fmla="*/ 1435859 h 1562782"/>
              <a:gd name="connsiteX334" fmla="*/ 399418 w 1562784"/>
              <a:gd name="connsiteY334" fmla="*/ 1435859 h 1562782"/>
              <a:gd name="connsiteX335" fmla="*/ 380169 w 1562784"/>
              <a:gd name="connsiteY335" fmla="*/ 1449694 h 1562782"/>
              <a:gd name="connsiteX336" fmla="*/ 376560 w 1562784"/>
              <a:gd name="connsiteY336" fmla="*/ 1450296 h 1562782"/>
              <a:gd name="connsiteX337" fmla="*/ 361522 w 1562784"/>
              <a:gd name="connsiteY337" fmla="*/ 1440671 h 1562782"/>
              <a:gd name="connsiteX338" fmla="*/ 359717 w 1562784"/>
              <a:gd name="connsiteY338" fmla="*/ 1437062 h 1562782"/>
              <a:gd name="connsiteX339" fmla="*/ 363928 w 1562784"/>
              <a:gd name="connsiteY339" fmla="*/ 1413602 h 1562782"/>
              <a:gd name="connsiteX340" fmla="*/ 362123 w 1562784"/>
              <a:gd name="connsiteY340" fmla="*/ 1409993 h 1562782"/>
              <a:gd name="connsiteX341" fmla="*/ 347687 w 1562784"/>
              <a:gd name="connsiteY341" fmla="*/ 1400368 h 1562782"/>
              <a:gd name="connsiteX342" fmla="*/ 344077 w 1562784"/>
              <a:gd name="connsiteY342" fmla="*/ 1400368 h 1562782"/>
              <a:gd name="connsiteX343" fmla="*/ 323625 w 1562784"/>
              <a:gd name="connsiteY343" fmla="*/ 1412399 h 1562782"/>
              <a:gd name="connsiteX344" fmla="*/ 320016 w 1562784"/>
              <a:gd name="connsiteY344" fmla="*/ 1412399 h 1562782"/>
              <a:gd name="connsiteX345" fmla="*/ 305579 w 1562784"/>
              <a:gd name="connsiteY345" fmla="*/ 1401571 h 1562782"/>
              <a:gd name="connsiteX346" fmla="*/ 304376 w 1562784"/>
              <a:gd name="connsiteY346" fmla="*/ 1397361 h 1562782"/>
              <a:gd name="connsiteX347" fmla="*/ 310392 w 1562784"/>
              <a:gd name="connsiteY347" fmla="*/ 1375104 h 1562782"/>
              <a:gd name="connsiteX348" fmla="*/ 309188 w 1562784"/>
              <a:gd name="connsiteY348" fmla="*/ 1370893 h 1562782"/>
              <a:gd name="connsiteX349" fmla="*/ 295955 w 1562784"/>
              <a:gd name="connsiteY349" fmla="*/ 1360066 h 1562782"/>
              <a:gd name="connsiteX350" fmla="*/ 291744 w 1562784"/>
              <a:gd name="connsiteY350" fmla="*/ 1359464 h 1562782"/>
              <a:gd name="connsiteX351" fmla="*/ 270690 w 1562784"/>
              <a:gd name="connsiteY351" fmla="*/ 1370292 h 1562782"/>
              <a:gd name="connsiteX352" fmla="*/ 266480 w 1562784"/>
              <a:gd name="connsiteY352" fmla="*/ 1369690 h 1562782"/>
              <a:gd name="connsiteX353" fmla="*/ 253246 w 1562784"/>
              <a:gd name="connsiteY353" fmla="*/ 1357660 h 1562782"/>
              <a:gd name="connsiteX354" fmla="*/ 252043 w 1562784"/>
              <a:gd name="connsiteY354" fmla="*/ 1353449 h 1562782"/>
              <a:gd name="connsiteX355" fmla="*/ 260464 w 1562784"/>
              <a:gd name="connsiteY355" fmla="*/ 1331794 h 1562782"/>
              <a:gd name="connsiteX356" fmla="*/ 259261 w 1562784"/>
              <a:gd name="connsiteY356" fmla="*/ 1327583 h 1562782"/>
              <a:gd name="connsiteX357" fmla="*/ 247231 w 1562784"/>
              <a:gd name="connsiteY357" fmla="*/ 1315552 h 1562782"/>
              <a:gd name="connsiteX358" fmla="*/ 243020 w 1562784"/>
              <a:gd name="connsiteY358" fmla="*/ 1314951 h 1562782"/>
              <a:gd name="connsiteX359" fmla="*/ 221365 w 1562784"/>
              <a:gd name="connsiteY359" fmla="*/ 1323372 h 1562782"/>
              <a:gd name="connsiteX360" fmla="*/ 217154 w 1562784"/>
              <a:gd name="connsiteY360" fmla="*/ 1322169 h 1562782"/>
              <a:gd name="connsiteX361" fmla="*/ 205123 w 1562784"/>
              <a:gd name="connsiteY361" fmla="*/ 1309537 h 1562782"/>
              <a:gd name="connsiteX362" fmla="*/ 204522 w 1562784"/>
              <a:gd name="connsiteY362" fmla="*/ 1305326 h 1562782"/>
              <a:gd name="connsiteX363" fmla="*/ 214146 w 1562784"/>
              <a:gd name="connsiteY363" fmla="*/ 1284273 h 1562782"/>
              <a:gd name="connsiteX364" fmla="*/ 213545 w 1562784"/>
              <a:gd name="connsiteY364" fmla="*/ 1280062 h 1562782"/>
              <a:gd name="connsiteX365" fmla="*/ 202717 w 1562784"/>
              <a:gd name="connsiteY365" fmla="*/ 1266828 h 1562782"/>
              <a:gd name="connsiteX366" fmla="*/ 198506 w 1562784"/>
              <a:gd name="connsiteY366" fmla="*/ 1265625 h 1562782"/>
              <a:gd name="connsiteX367" fmla="*/ 176250 w 1562784"/>
              <a:gd name="connsiteY367" fmla="*/ 1272242 h 1562782"/>
              <a:gd name="connsiteX368" fmla="*/ 172039 w 1562784"/>
              <a:gd name="connsiteY368" fmla="*/ 1271039 h 1562782"/>
              <a:gd name="connsiteX369" fmla="*/ 161211 w 1562784"/>
              <a:gd name="connsiteY369" fmla="*/ 1257204 h 1562782"/>
              <a:gd name="connsiteX370" fmla="*/ 161211 w 1562784"/>
              <a:gd name="connsiteY370" fmla="*/ 1252993 h 1562782"/>
              <a:gd name="connsiteX371" fmla="*/ 172640 w 1562784"/>
              <a:gd name="connsiteY371" fmla="*/ 1232541 h 1562782"/>
              <a:gd name="connsiteX372" fmla="*/ 172640 w 1562784"/>
              <a:gd name="connsiteY372" fmla="*/ 1228932 h 1562782"/>
              <a:gd name="connsiteX373" fmla="*/ 162414 w 1562784"/>
              <a:gd name="connsiteY373" fmla="*/ 1214495 h 1562782"/>
              <a:gd name="connsiteX374" fmla="*/ 158805 w 1562784"/>
              <a:gd name="connsiteY374" fmla="*/ 1213292 h 1562782"/>
              <a:gd name="connsiteX375" fmla="*/ 135345 w 1562784"/>
              <a:gd name="connsiteY375" fmla="*/ 1217502 h 1562782"/>
              <a:gd name="connsiteX376" fmla="*/ 131736 w 1562784"/>
              <a:gd name="connsiteY376" fmla="*/ 1216299 h 1562782"/>
              <a:gd name="connsiteX377" fmla="*/ 122112 w 1562784"/>
              <a:gd name="connsiteY377" fmla="*/ 1201261 h 1562782"/>
              <a:gd name="connsiteX378" fmla="*/ 122112 w 1562784"/>
              <a:gd name="connsiteY378" fmla="*/ 1197050 h 1562782"/>
              <a:gd name="connsiteX379" fmla="*/ 135947 w 1562784"/>
              <a:gd name="connsiteY379" fmla="*/ 1177801 h 1562782"/>
              <a:gd name="connsiteX380" fmla="*/ 135947 w 1562784"/>
              <a:gd name="connsiteY380" fmla="*/ 1173591 h 1562782"/>
              <a:gd name="connsiteX381" fmla="*/ 126924 w 1562784"/>
              <a:gd name="connsiteY381" fmla="*/ 1159154 h 1562782"/>
              <a:gd name="connsiteX382" fmla="*/ 123315 w 1562784"/>
              <a:gd name="connsiteY382" fmla="*/ 1157349 h 1562782"/>
              <a:gd name="connsiteX383" fmla="*/ 99855 w 1562784"/>
              <a:gd name="connsiteY383" fmla="*/ 1159755 h 1562782"/>
              <a:gd name="connsiteX384" fmla="*/ 96847 w 1562784"/>
              <a:gd name="connsiteY384" fmla="*/ 1157951 h 1562782"/>
              <a:gd name="connsiteX385" fmla="*/ 87824 w 1562784"/>
              <a:gd name="connsiteY385" fmla="*/ 1142311 h 1562782"/>
              <a:gd name="connsiteX386" fmla="*/ 88426 w 1562784"/>
              <a:gd name="connsiteY386" fmla="*/ 1138100 h 1562782"/>
              <a:gd name="connsiteX387" fmla="*/ 103464 w 1562784"/>
              <a:gd name="connsiteY387" fmla="*/ 1120054 h 1562782"/>
              <a:gd name="connsiteX388" fmla="*/ 104065 w 1562784"/>
              <a:gd name="connsiteY388" fmla="*/ 1115843 h 1562782"/>
              <a:gd name="connsiteX389" fmla="*/ 96847 w 1562784"/>
              <a:gd name="connsiteY389" fmla="*/ 1100805 h 1562782"/>
              <a:gd name="connsiteX390" fmla="*/ 93238 w 1562784"/>
              <a:gd name="connsiteY390" fmla="*/ 1098399 h 1562782"/>
              <a:gd name="connsiteX391" fmla="*/ 69778 w 1562784"/>
              <a:gd name="connsiteY391" fmla="*/ 1099000 h 1562782"/>
              <a:gd name="connsiteX392" fmla="*/ 66169 w 1562784"/>
              <a:gd name="connsiteY392" fmla="*/ 1096594 h 1562782"/>
              <a:gd name="connsiteX393" fmla="*/ 59552 w 1562784"/>
              <a:gd name="connsiteY393" fmla="*/ 1080353 h 1562782"/>
              <a:gd name="connsiteX394" fmla="*/ 60153 w 1562784"/>
              <a:gd name="connsiteY394" fmla="*/ 1076142 h 1562782"/>
              <a:gd name="connsiteX395" fmla="*/ 76395 w 1562784"/>
              <a:gd name="connsiteY395" fmla="*/ 1059901 h 1562782"/>
              <a:gd name="connsiteX396" fmla="*/ 77598 w 1562784"/>
              <a:gd name="connsiteY396" fmla="*/ 1055690 h 1562782"/>
              <a:gd name="connsiteX397" fmla="*/ 71583 w 1562784"/>
              <a:gd name="connsiteY397" fmla="*/ 1039449 h 1562782"/>
              <a:gd name="connsiteX398" fmla="*/ 67973 w 1562784"/>
              <a:gd name="connsiteY398" fmla="*/ 1037043 h 1562782"/>
              <a:gd name="connsiteX399" fmla="*/ 44514 w 1562784"/>
              <a:gd name="connsiteY399" fmla="*/ 1035839 h 1562782"/>
              <a:gd name="connsiteX400" fmla="*/ 41506 w 1562784"/>
              <a:gd name="connsiteY400" fmla="*/ 1033433 h 1562782"/>
              <a:gd name="connsiteX401" fmla="*/ 36092 w 1562784"/>
              <a:gd name="connsiteY401" fmla="*/ 1015989 h 1562782"/>
              <a:gd name="connsiteX402" fmla="*/ 37295 w 1562784"/>
              <a:gd name="connsiteY402" fmla="*/ 1012380 h 1562782"/>
              <a:gd name="connsiteX403" fmla="*/ 55341 w 1562784"/>
              <a:gd name="connsiteY403" fmla="*/ 997341 h 1562782"/>
              <a:gd name="connsiteX404" fmla="*/ 56544 w 1562784"/>
              <a:gd name="connsiteY404" fmla="*/ 993131 h 1562782"/>
              <a:gd name="connsiteX405" fmla="*/ 51732 w 1562784"/>
              <a:gd name="connsiteY405" fmla="*/ 976889 h 1562782"/>
              <a:gd name="connsiteX406" fmla="*/ 48724 w 1562784"/>
              <a:gd name="connsiteY406" fmla="*/ 974483 h 1562782"/>
              <a:gd name="connsiteX407" fmla="*/ 25265 w 1562784"/>
              <a:gd name="connsiteY407" fmla="*/ 970272 h 1562782"/>
              <a:gd name="connsiteX408" fmla="*/ 22257 w 1562784"/>
              <a:gd name="connsiteY408" fmla="*/ 967866 h 1562782"/>
              <a:gd name="connsiteX409" fmla="*/ 18648 w 1562784"/>
              <a:gd name="connsiteY409" fmla="*/ 950422 h 1562782"/>
              <a:gd name="connsiteX410" fmla="*/ 19851 w 1562784"/>
              <a:gd name="connsiteY410" fmla="*/ 946813 h 1562782"/>
              <a:gd name="connsiteX411" fmla="*/ 39100 w 1562784"/>
              <a:gd name="connsiteY411" fmla="*/ 932977 h 1562782"/>
              <a:gd name="connsiteX412" fmla="*/ 40904 w 1562784"/>
              <a:gd name="connsiteY412" fmla="*/ 929368 h 1562782"/>
              <a:gd name="connsiteX413" fmla="*/ 37295 w 1562784"/>
              <a:gd name="connsiteY413" fmla="*/ 912525 h 1562782"/>
              <a:gd name="connsiteX414" fmla="*/ 34889 w 1562784"/>
              <a:gd name="connsiteY414" fmla="*/ 909518 h 1562782"/>
              <a:gd name="connsiteX415" fmla="*/ 12031 w 1562784"/>
              <a:gd name="connsiteY415" fmla="*/ 904104 h 1562782"/>
              <a:gd name="connsiteX416" fmla="*/ 9023 w 1562784"/>
              <a:gd name="connsiteY416" fmla="*/ 901096 h 1562782"/>
              <a:gd name="connsiteX417" fmla="*/ 6617 w 1562784"/>
              <a:gd name="connsiteY417" fmla="*/ 883050 h 1562782"/>
              <a:gd name="connsiteX418" fmla="*/ 8422 w 1562784"/>
              <a:gd name="connsiteY418" fmla="*/ 879441 h 1562782"/>
              <a:gd name="connsiteX419" fmla="*/ 28874 w 1562784"/>
              <a:gd name="connsiteY419" fmla="*/ 868012 h 1562782"/>
              <a:gd name="connsiteX420" fmla="*/ 30678 w 1562784"/>
              <a:gd name="connsiteY420" fmla="*/ 864403 h 1562782"/>
              <a:gd name="connsiteX421" fmla="*/ 28874 w 1562784"/>
              <a:gd name="connsiteY421" fmla="*/ 846958 h 1562782"/>
              <a:gd name="connsiteX422" fmla="*/ 26468 w 1562784"/>
              <a:gd name="connsiteY422" fmla="*/ 843951 h 1562782"/>
              <a:gd name="connsiteX423" fmla="*/ 4211 w 1562784"/>
              <a:gd name="connsiteY423" fmla="*/ 836131 h 1562782"/>
              <a:gd name="connsiteX424" fmla="*/ 1805 w 1562784"/>
              <a:gd name="connsiteY424" fmla="*/ 833123 h 1562782"/>
              <a:gd name="connsiteX425" fmla="*/ 602 w 1562784"/>
              <a:gd name="connsiteY425" fmla="*/ 815077 h 1562782"/>
              <a:gd name="connsiteX426" fmla="*/ 3008 w 1562784"/>
              <a:gd name="connsiteY426" fmla="*/ 812069 h 1562782"/>
              <a:gd name="connsiteX427" fmla="*/ 24061 w 1562784"/>
              <a:gd name="connsiteY427" fmla="*/ 801843 h 1562782"/>
              <a:gd name="connsiteX428" fmla="*/ 26468 w 1562784"/>
              <a:gd name="connsiteY428" fmla="*/ 798234 h 1562782"/>
              <a:gd name="connsiteX429" fmla="*/ 25866 w 1562784"/>
              <a:gd name="connsiteY429" fmla="*/ 781391 h 1562782"/>
              <a:gd name="connsiteX430" fmla="*/ 24061 w 1562784"/>
              <a:gd name="connsiteY430" fmla="*/ 777782 h 1562782"/>
              <a:gd name="connsiteX431" fmla="*/ 2406 w 1562784"/>
              <a:gd name="connsiteY431" fmla="*/ 768157 h 1562782"/>
              <a:gd name="connsiteX432" fmla="*/ 0 w 1562784"/>
              <a:gd name="connsiteY432" fmla="*/ 765150 h 1562782"/>
              <a:gd name="connsiteX433" fmla="*/ 602 w 1562784"/>
              <a:gd name="connsiteY433" fmla="*/ 747104 h 1562782"/>
              <a:gd name="connsiteX434" fmla="*/ 3008 w 1562784"/>
              <a:gd name="connsiteY434" fmla="*/ 744096 h 1562782"/>
              <a:gd name="connsiteX435" fmla="*/ 25265 w 1562784"/>
              <a:gd name="connsiteY435" fmla="*/ 735675 h 1562782"/>
              <a:gd name="connsiteX436" fmla="*/ 27671 w 1562784"/>
              <a:gd name="connsiteY436" fmla="*/ 732667 h 1562782"/>
              <a:gd name="connsiteX437" fmla="*/ 28874 w 1562784"/>
              <a:gd name="connsiteY437" fmla="*/ 715223 h 1562782"/>
              <a:gd name="connsiteX438" fmla="*/ 27069 w 1562784"/>
              <a:gd name="connsiteY438" fmla="*/ 712215 h 1562782"/>
              <a:gd name="connsiteX439" fmla="*/ 6617 w 1562784"/>
              <a:gd name="connsiteY439" fmla="*/ 700786 h 1562782"/>
              <a:gd name="connsiteX440" fmla="*/ 4812 w 1562784"/>
              <a:gd name="connsiteY440" fmla="*/ 697177 h 1562782"/>
              <a:gd name="connsiteX441" fmla="*/ 6617 w 1562784"/>
              <a:gd name="connsiteY441" fmla="*/ 679131 h 1562782"/>
              <a:gd name="connsiteX442" fmla="*/ 9625 w 1562784"/>
              <a:gd name="connsiteY442" fmla="*/ 676123 h 1562782"/>
              <a:gd name="connsiteX443" fmla="*/ 31881 w 1562784"/>
              <a:gd name="connsiteY443" fmla="*/ 670108 h 1562782"/>
              <a:gd name="connsiteX444" fmla="*/ 34889 w 1562784"/>
              <a:gd name="connsiteY444" fmla="*/ 667100 h 1562782"/>
              <a:gd name="connsiteX445" fmla="*/ 37295 w 1562784"/>
              <a:gd name="connsiteY445" fmla="*/ 650257 h 1562782"/>
              <a:gd name="connsiteX446" fmla="*/ 36092 w 1562784"/>
              <a:gd name="connsiteY446" fmla="*/ 646648 h 1562782"/>
              <a:gd name="connsiteX447" fmla="*/ 16242 w 1562784"/>
              <a:gd name="connsiteY447" fmla="*/ 633414 h 1562782"/>
              <a:gd name="connsiteX448" fmla="*/ 15038 w 1562784"/>
              <a:gd name="connsiteY448" fmla="*/ 629805 h 1562782"/>
              <a:gd name="connsiteX449" fmla="*/ 18648 w 1562784"/>
              <a:gd name="connsiteY449" fmla="*/ 612360 h 1562782"/>
              <a:gd name="connsiteX450" fmla="*/ 21655 w 1562784"/>
              <a:gd name="connsiteY450" fmla="*/ 609353 h 1562782"/>
              <a:gd name="connsiteX451" fmla="*/ 44514 w 1562784"/>
              <a:gd name="connsiteY451" fmla="*/ 605142 h 1562782"/>
              <a:gd name="connsiteX452" fmla="*/ 47521 w 1562784"/>
              <a:gd name="connsiteY452" fmla="*/ 602736 h 1562782"/>
              <a:gd name="connsiteX453" fmla="*/ 51732 w 1562784"/>
              <a:gd name="connsiteY453" fmla="*/ 585893 h 1562782"/>
              <a:gd name="connsiteX454" fmla="*/ 50529 w 1562784"/>
              <a:gd name="connsiteY454" fmla="*/ 581682 h 1562782"/>
              <a:gd name="connsiteX455" fmla="*/ 32483 w 1562784"/>
              <a:gd name="connsiteY455" fmla="*/ 567246 h 1562782"/>
              <a:gd name="connsiteX456" fmla="*/ 31280 w 1562784"/>
              <a:gd name="connsiteY456" fmla="*/ 563636 h 1562782"/>
              <a:gd name="connsiteX457" fmla="*/ 36092 w 1562784"/>
              <a:gd name="connsiteY457" fmla="*/ 546192 h 1562782"/>
              <a:gd name="connsiteX458" fmla="*/ 39100 w 1562784"/>
              <a:gd name="connsiteY458" fmla="*/ 543786 h 1562782"/>
              <a:gd name="connsiteX459" fmla="*/ 62560 w 1562784"/>
              <a:gd name="connsiteY459" fmla="*/ 541380 h 1562782"/>
              <a:gd name="connsiteX460" fmla="*/ 66169 w 1562784"/>
              <a:gd name="connsiteY460" fmla="*/ 538973 h 1562782"/>
              <a:gd name="connsiteX461" fmla="*/ 71583 w 1562784"/>
              <a:gd name="connsiteY461" fmla="*/ 522732 h 1562782"/>
              <a:gd name="connsiteX462" fmla="*/ 70981 w 1562784"/>
              <a:gd name="connsiteY462" fmla="*/ 519123 h 1562782"/>
              <a:gd name="connsiteX463" fmla="*/ 53537 w 1562784"/>
              <a:gd name="connsiteY463" fmla="*/ 502881 h 1562782"/>
              <a:gd name="connsiteX464" fmla="*/ 52935 w 1562784"/>
              <a:gd name="connsiteY464" fmla="*/ 498671 h 1562782"/>
              <a:gd name="connsiteX465" fmla="*/ 59552 w 1562784"/>
              <a:gd name="connsiteY465" fmla="*/ 482429 h 1562782"/>
              <a:gd name="connsiteX466" fmla="*/ 63161 w 1562784"/>
              <a:gd name="connsiteY466" fmla="*/ 480023 h 1562782"/>
              <a:gd name="connsiteX467" fmla="*/ 86621 w 1562784"/>
              <a:gd name="connsiteY467" fmla="*/ 480023 h 1562782"/>
              <a:gd name="connsiteX468" fmla="*/ 89629 w 1562784"/>
              <a:gd name="connsiteY468" fmla="*/ 477617 h 1562782"/>
              <a:gd name="connsiteX469" fmla="*/ 96847 w 1562784"/>
              <a:gd name="connsiteY469" fmla="*/ 461977 h 1562782"/>
              <a:gd name="connsiteX470" fmla="*/ 96245 w 1562784"/>
              <a:gd name="connsiteY470" fmla="*/ 458368 h 1562782"/>
              <a:gd name="connsiteX471" fmla="*/ 80606 w 1562784"/>
              <a:gd name="connsiteY471" fmla="*/ 440322 h 1562782"/>
              <a:gd name="connsiteX472" fmla="*/ 80606 w 1562784"/>
              <a:gd name="connsiteY472" fmla="*/ 436111 h 1562782"/>
              <a:gd name="connsiteX473" fmla="*/ 88426 w 1562784"/>
              <a:gd name="connsiteY473" fmla="*/ 420472 h 1562782"/>
              <a:gd name="connsiteX474" fmla="*/ 92035 w 1562784"/>
              <a:gd name="connsiteY474" fmla="*/ 418667 h 1562782"/>
              <a:gd name="connsiteX475" fmla="*/ 115495 w 1562784"/>
              <a:gd name="connsiteY475" fmla="*/ 420472 h 1562782"/>
              <a:gd name="connsiteX476" fmla="*/ 119104 w 1562784"/>
              <a:gd name="connsiteY476" fmla="*/ 418667 h 1562782"/>
              <a:gd name="connsiteX477" fmla="*/ 127525 w 1562784"/>
              <a:gd name="connsiteY477" fmla="*/ 403629 h 1562782"/>
              <a:gd name="connsiteX478" fmla="*/ 126924 w 1562784"/>
              <a:gd name="connsiteY478" fmla="*/ 399418 h 1562782"/>
              <a:gd name="connsiteX479" fmla="*/ 113089 w 1562784"/>
              <a:gd name="connsiteY479" fmla="*/ 380770 h 1562782"/>
              <a:gd name="connsiteX480" fmla="*/ 113089 w 1562784"/>
              <a:gd name="connsiteY480" fmla="*/ 376560 h 1562782"/>
              <a:gd name="connsiteX481" fmla="*/ 122713 w 1562784"/>
              <a:gd name="connsiteY481" fmla="*/ 361521 h 1562782"/>
              <a:gd name="connsiteX482" fmla="*/ 126322 w 1562784"/>
              <a:gd name="connsiteY482" fmla="*/ 359717 h 1562782"/>
              <a:gd name="connsiteX483" fmla="*/ 149181 w 1562784"/>
              <a:gd name="connsiteY483" fmla="*/ 363927 h 1562782"/>
              <a:gd name="connsiteX484" fmla="*/ 153391 w 1562784"/>
              <a:gd name="connsiteY484" fmla="*/ 362123 h 1562782"/>
              <a:gd name="connsiteX485" fmla="*/ 163016 w 1562784"/>
              <a:gd name="connsiteY485" fmla="*/ 348288 h 1562782"/>
              <a:gd name="connsiteX486" fmla="*/ 163016 w 1562784"/>
              <a:gd name="connsiteY486" fmla="*/ 344077 h 1562782"/>
              <a:gd name="connsiteX487" fmla="*/ 150985 w 1562784"/>
              <a:gd name="connsiteY487" fmla="*/ 323625 h 1562782"/>
              <a:gd name="connsiteX488" fmla="*/ 150985 w 1562784"/>
              <a:gd name="connsiteY488" fmla="*/ 320016 h 1562782"/>
              <a:gd name="connsiteX489" fmla="*/ 161813 w 1562784"/>
              <a:gd name="connsiteY489" fmla="*/ 305579 h 1562782"/>
              <a:gd name="connsiteX490" fmla="*/ 165422 w 1562784"/>
              <a:gd name="connsiteY490" fmla="*/ 304376 h 1562782"/>
              <a:gd name="connsiteX491" fmla="*/ 188280 w 1562784"/>
              <a:gd name="connsiteY491" fmla="*/ 310391 h 1562782"/>
              <a:gd name="connsiteX492" fmla="*/ 191889 w 1562784"/>
              <a:gd name="connsiteY492" fmla="*/ 309188 h 1562782"/>
              <a:gd name="connsiteX493" fmla="*/ 202717 w 1562784"/>
              <a:gd name="connsiteY493" fmla="*/ 295954 h 1562782"/>
              <a:gd name="connsiteX494" fmla="*/ 203319 w 1562784"/>
              <a:gd name="connsiteY494" fmla="*/ 291744 h 1562782"/>
              <a:gd name="connsiteX495" fmla="*/ 193092 w 1562784"/>
              <a:gd name="connsiteY495" fmla="*/ 270690 h 1562782"/>
              <a:gd name="connsiteX496" fmla="*/ 193694 w 1562784"/>
              <a:gd name="connsiteY496" fmla="*/ 266479 h 1562782"/>
              <a:gd name="connsiteX497" fmla="*/ 205725 w 1562784"/>
              <a:gd name="connsiteY497" fmla="*/ 253245 h 1562782"/>
              <a:gd name="connsiteX498" fmla="*/ 209334 w 1562784"/>
              <a:gd name="connsiteY498" fmla="*/ 252644 h 1562782"/>
              <a:gd name="connsiteX499" fmla="*/ 231591 w 1562784"/>
              <a:gd name="connsiteY499" fmla="*/ 260464 h 1562782"/>
              <a:gd name="connsiteX500" fmla="*/ 235801 w 1562784"/>
              <a:gd name="connsiteY500" fmla="*/ 259261 h 1562782"/>
              <a:gd name="connsiteX501" fmla="*/ 247231 w 1562784"/>
              <a:gd name="connsiteY501" fmla="*/ 247230 h 1562782"/>
              <a:gd name="connsiteX502" fmla="*/ 248434 w 1562784"/>
              <a:gd name="connsiteY502" fmla="*/ 243019 h 1562782"/>
              <a:gd name="connsiteX503" fmla="*/ 240012 w 1562784"/>
              <a:gd name="connsiteY503" fmla="*/ 221364 h 1562782"/>
              <a:gd name="connsiteX504" fmla="*/ 240614 w 1562784"/>
              <a:gd name="connsiteY504" fmla="*/ 217153 h 1562782"/>
              <a:gd name="connsiteX505" fmla="*/ 253847 w 1562784"/>
              <a:gd name="connsiteY505" fmla="*/ 205123 h 1562782"/>
              <a:gd name="connsiteX506" fmla="*/ 257457 w 1562784"/>
              <a:gd name="connsiteY506" fmla="*/ 204521 h 1562782"/>
              <a:gd name="connsiteX507" fmla="*/ 279112 w 1562784"/>
              <a:gd name="connsiteY507" fmla="*/ 214747 h 1562782"/>
              <a:gd name="connsiteX508" fmla="*/ 283323 w 1562784"/>
              <a:gd name="connsiteY508" fmla="*/ 214146 h 1562782"/>
              <a:gd name="connsiteX509" fmla="*/ 295955 w 1562784"/>
              <a:gd name="connsiteY509" fmla="*/ 202717 h 1562782"/>
              <a:gd name="connsiteX510" fmla="*/ 297158 w 1562784"/>
              <a:gd name="connsiteY510" fmla="*/ 199107 h 1562782"/>
              <a:gd name="connsiteX511" fmla="*/ 290541 w 1562784"/>
              <a:gd name="connsiteY511" fmla="*/ 176249 h 1562782"/>
              <a:gd name="connsiteX512" fmla="*/ 291744 w 1562784"/>
              <a:gd name="connsiteY512" fmla="*/ 172640 h 1562782"/>
              <a:gd name="connsiteX513" fmla="*/ 306181 w 1562784"/>
              <a:gd name="connsiteY513" fmla="*/ 161211 h 1562782"/>
              <a:gd name="connsiteX514" fmla="*/ 309790 w 1562784"/>
              <a:gd name="connsiteY514" fmla="*/ 161211 h 1562782"/>
              <a:gd name="connsiteX515" fmla="*/ 330242 w 1562784"/>
              <a:gd name="connsiteY515" fmla="*/ 172640 h 1562782"/>
              <a:gd name="connsiteX516" fmla="*/ 334453 w 1562784"/>
              <a:gd name="connsiteY516" fmla="*/ 172640 h 1562782"/>
              <a:gd name="connsiteX517" fmla="*/ 348288 w 1562784"/>
              <a:gd name="connsiteY517" fmla="*/ 162414 h 1562782"/>
              <a:gd name="connsiteX518" fmla="*/ 350093 w 1562784"/>
              <a:gd name="connsiteY518" fmla="*/ 158805 h 1562782"/>
              <a:gd name="connsiteX519" fmla="*/ 345280 w 1562784"/>
              <a:gd name="connsiteY519" fmla="*/ 135947 h 1562782"/>
              <a:gd name="connsiteX520" fmla="*/ 347085 w 1562784"/>
              <a:gd name="connsiteY520" fmla="*/ 132337 h 1562782"/>
              <a:gd name="connsiteX521" fmla="*/ 362123 w 1562784"/>
              <a:gd name="connsiteY521" fmla="*/ 122111 h 1562782"/>
              <a:gd name="connsiteX522" fmla="*/ 365733 w 1562784"/>
              <a:gd name="connsiteY522" fmla="*/ 122111 h 1562782"/>
              <a:gd name="connsiteX523" fmla="*/ 384982 w 1562784"/>
              <a:gd name="connsiteY523" fmla="*/ 135947 h 1562782"/>
              <a:gd name="connsiteX524" fmla="*/ 389192 w 1562784"/>
              <a:gd name="connsiteY524" fmla="*/ 135947 h 1562782"/>
              <a:gd name="connsiteX525" fmla="*/ 404231 w 1562784"/>
              <a:gd name="connsiteY525" fmla="*/ 127525 h 1562782"/>
              <a:gd name="connsiteX526" fmla="*/ 406035 w 1562784"/>
              <a:gd name="connsiteY526" fmla="*/ 123916 h 1562782"/>
              <a:gd name="connsiteX527" fmla="*/ 403028 w 1562784"/>
              <a:gd name="connsiteY527" fmla="*/ 100456 h 1562782"/>
              <a:gd name="connsiteX528" fmla="*/ 405434 w 1562784"/>
              <a:gd name="connsiteY528" fmla="*/ 96847 h 1562782"/>
              <a:gd name="connsiteX529" fmla="*/ 421074 w 1562784"/>
              <a:gd name="connsiteY529" fmla="*/ 88425 h 1562782"/>
              <a:gd name="connsiteX530" fmla="*/ 424683 w 1562784"/>
              <a:gd name="connsiteY530" fmla="*/ 88425 h 1562782"/>
              <a:gd name="connsiteX531" fmla="*/ 442729 w 1562784"/>
              <a:gd name="connsiteY531" fmla="*/ 103464 h 1562782"/>
              <a:gd name="connsiteX532" fmla="*/ 446940 w 1562784"/>
              <a:gd name="connsiteY532" fmla="*/ 104065 h 1562782"/>
              <a:gd name="connsiteX533" fmla="*/ 462579 w 1562784"/>
              <a:gd name="connsiteY533" fmla="*/ 96847 h 1562782"/>
              <a:gd name="connsiteX534" fmla="*/ 464384 w 1562784"/>
              <a:gd name="connsiteY534" fmla="*/ 93238 h 1562782"/>
              <a:gd name="connsiteX535" fmla="*/ 464384 w 1562784"/>
              <a:gd name="connsiteY535" fmla="*/ 69778 h 1562782"/>
              <a:gd name="connsiteX536" fmla="*/ 466189 w 1562784"/>
              <a:gd name="connsiteY536" fmla="*/ 66770 h 1562782"/>
              <a:gd name="connsiteX537" fmla="*/ 483032 w 1562784"/>
              <a:gd name="connsiteY537" fmla="*/ 59552 h 1562782"/>
              <a:gd name="connsiteX538" fmla="*/ 486641 w 1562784"/>
              <a:gd name="connsiteY538" fmla="*/ 60153 h 1562782"/>
              <a:gd name="connsiteX539" fmla="*/ 503484 w 1562784"/>
              <a:gd name="connsiteY539" fmla="*/ 76996 h 1562782"/>
              <a:gd name="connsiteX540" fmla="*/ 507093 w 1562784"/>
              <a:gd name="connsiteY540" fmla="*/ 77598 h 1562782"/>
              <a:gd name="connsiteX541" fmla="*/ 523334 w 1562784"/>
              <a:gd name="connsiteY541" fmla="*/ 71582 h 1562782"/>
              <a:gd name="connsiteX542" fmla="*/ 525740 w 1562784"/>
              <a:gd name="connsiteY542" fmla="*/ 68575 h 1562782"/>
              <a:gd name="connsiteX543" fmla="*/ 527545 w 1562784"/>
              <a:gd name="connsiteY543" fmla="*/ 45115 h 1562782"/>
              <a:gd name="connsiteX544" fmla="*/ 529951 w 1562784"/>
              <a:gd name="connsiteY544" fmla="*/ 41506 h 1562782"/>
              <a:gd name="connsiteX545" fmla="*/ 546794 w 1562784"/>
              <a:gd name="connsiteY545" fmla="*/ 36092 h 1562782"/>
              <a:gd name="connsiteX546" fmla="*/ 550403 w 1562784"/>
              <a:gd name="connsiteY546" fmla="*/ 37295 h 1562782"/>
              <a:gd name="connsiteX547" fmla="*/ 566043 w 1562784"/>
              <a:gd name="connsiteY547" fmla="*/ 55341 h 1562782"/>
              <a:gd name="connsiteX548" fmla="*/ 569652 w 1562784"/>
              <a:gd name="connsiteY548" fmla="*/ 56544 h 1562782"/>
              <a:gd name="connsiteX549" fmla="*/ 586495 w 1562784"/>
              <a:gd name="connsiteY549" fmla="*/ 51732 h 1562782"/>
              <a:gd name="connsiteX550" fmla="*/ 588902 w 1562784"/>
              <a:gd name="connsiteY550" fmla="*/ 48724 h 1562782"/>
              <a:gd name="connsiteX551" fmla="*/ 592511 w 1562784"/>
              <a:gd name="connsiteY551" fmla="*/ 25264 h 1562782"/>
              <a:gd name="connsiteX552" fmla="*/ 595518 w 1562784"/>
              <a:gd name="connsiteY552" fmla="*/ 22858 h 1562782"/>
              <a:gd name="connsiteX553" fmla="*/ 612963 w 1562784"/>
              <a:gd name="connsiteY553" fmla="*/ 18648 h 1562782"/>
              <a:gd name="connsiteX554" fmla="*/ 616572 w 1562784"/>
              <a:gd name="connsiteY554" fmla="*/ 19851 h 1562782"/>
              <a:gd name="connsiteX555" fmla="*/ 629806 w 1562784"/>
              <a:gd name="connsiteY555" fmla="*/ 39100 h 1562782"/>
              <a:gd name="connsiteX556" fmla="*/ 634017 w 1562784"/>
              <a:gd name="connsiteY556" fmla="*/ 40904 h 1562782"/>
              <a:gd name="connsiteX557" fmla="*/ 650859 w 1562784"/>
              <a:gd name="connsiteY557" fmla="*/ 37295 h 1562782"/>
              <a:gd name="connsiteX558" fmla="*/ 653266 w 1562784"/>
              <a:gd name="connsiteY558" fmla="*/ 34889 h 1562782"/>
              <a:gd name="connsiteX559" fmla="*/ 659281 w 1562784"/>
              <a:gd name="connsiteY559" fmla="*/ 12031 h 1562782"/>
              <a:gd name="connsiteX560" fmla="*/ 662289 w 1562784"/>
              <a:gd name="connsiteY560" fmla="*/ 9023 h 1562782"/>
              <a:gd name="connsiteX561" fmla="*/ 679733 w 1562784"/>
              <a:gd name="connsiteY561" fmla="*/ 6617 h 1562782"/>
              <a:gd name="connsiteX562" fmla="*/ 683342 w 1562784"/>
              <a:gd name="connsiteY562" fmla="*/ 8422 h 1562782"/>
              <a:gd name="connsiteX563" fmla="*/ 695373 w 1562784"/>
              <a:gd name="connsiteY563" fmla="*/ 28874 h 1562782"/>
              <a:gd name="connsiteX564" fmla="*/ 698982 w 1562784"/>
              <a:gd name="connsiteY564" fmla="*/ 30678 h 1562782"/>
              <a:gd name="connsiteX565" fmla="*/ 715825 w 1562784"/>
              <a:gd name="connsiteY565" fmla="*/ 28874 h 1562782"/>
              <a:gd name="connsiteX566" fmla="*/ 718833 w 1562784"/>
              <a:gd name="connsiteY566" fmla="*/ 26468 h 1562782"/>
              <a:gd name="connsiteX567" fmla="*/ 726653 w 1562784"/>
              <a:gd name="connsiteY567" fmla="*/ 4211 h 1562782"/>
              <a:gd name="connsiteX568" fmla="*/ 729660 w 1562784"/>
              <a:gd name="connsiteY568" fmla="*/ 1805 h 1562782"/>
              <a:gd name="connsiteX569" fmla="*/ 747706 w 1562784"/>
              <a:gd name="connsiteY569" fmla="*/ 602 h 1562782"/>
              <a:gd name="connsiteX570" fmla="*/ 751316 w 1562784"/>
              <a:gd name="connsiteY570" fmla="*/ 3008 h 1562782"/>
              <a:gd name="connsiteX571" fmla="*/ 760940 w 1562784"/>
              <a:gd name="connsiteY571" fmla="*/ 24061 h 1562782"/>
              <a:gd name="connsiteX572" fmla="*/ 764549 w 1562784"/>
              <a:gd name="connsiteY572" fmla="*/ 26468 h 1562782"/>
              <a:gd name="connsiteX573" fmla="*/ 781994 w 1562784"/>
              <a:gd name="connsiteY573" fmla="*/ 25866 h 1562782"/>
              <a:gd name="connsiteX574" fmla="*/ 785001 w 1562784"/>
              <a:gd name="connsiteY574" fmla="*/ 24061 h 1562782"/>
              <a:gd name="connsiteX575" fmla="*/ 794626 w 1562784"/>
              <a:gd name="connsiteY575" fmla="*/ 2406 h 1562782"/>
              <a:gd name="connsiteX576" fmla="*/ 798235 w 1562784"/>
              <a:gd name="connsiteY576" fmla="*/ 0 h 1562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Lst>
            <a:rect l="l" t="t" r="r" b="b"/>
            <a:pathLst>
              <a:path w="1562784" h="1562782">
                <a:moveTo>
                  <a:pt x="798235" y="0"/>
                </a:moveTo>
                <a:cubicBezTo>
                  <a:pt x="798235" y="0"/>
                  <a:pt x="798235" y="0"/>
                  <a:pt x="815680" y="602"/>
                </a:cubicBezTo>
                <a:cubicBezTo>
                  <a:pt x="817484" y="1203"/>
                  <a:pt x="818687" y="1805"/>
                  <a:pt x="819289" y="3008"/>
                </a:cubicBezTo>
                <a:cubicBezTo>
                  <a:pt x="819289" y="3008"/>
                  <a:pt x="819289" y="3008"/>
                  <a:pt x="827109" y="25264"/>
                </a:cubicBezTo>
                <a:cubicBezTo>
                  <a:pt x="827710" y="26468"/>
                  <a:pt x="828913" y="27671"/>
                  <a:pt x="830718" y="27671"/>
                </a:cubicBezTo>
                <a:cubicBezTo>
                  <a:pt x="830718" y="27671"/>
                  <a:pt x="830718" y="27671"/>
                  <a:pt x="847561" y="28874"/>
                </a:cubicBezTo>
                <a:cubicBezTo>
                  <a:pt x="848764" y="28874"/>
                  <a:pt x="850569" y="28272"/>
                  <a:pt x="851170" y="27069"/>
                </a:cubicBezTo>
                <a:cubicBezTo>
                  <a:pt x="851170" y="27069"/>
                  <a:pt x="851170" y="27069"/>
                  <a:pt x="862599" y="6617"/>
                </a:cubicBezTo>
                <a:cubicBezTo>
                  <a:pt x="863201" y="5414"/>
                  <a:pt x="865005" y="4812"/>
                  <a:pt x="866208" y="4812"/>
                </a:cubicBezTo>
                <a:cubicBezTo>
                  <a:pt x="866208" y="4812"/>
                  <a:pt x="866208" y="4812"/>
                  <a:pt x="883653" y="6617"/>
                </a:cubicBezTo>
                <a:cubicBezTo>
                  <a:pt x="885458" y="7219"/>
                  <a:pt x="886661" y="8422"/>
                  <a:pt x="886661" y="9625"/>
                </a:cubicBezTo>
                <a:cubicBezTo>
                  <a:pt x="886661" y="9625"/>
                  <a:pt x="886661" y="9625"/>
                  <a:pt x="893277" y="31881"/>
                </a:cubicBezTo>
                <a:cubicBezTo>
                  <a:pt x="893277" y="33686"/>
                  <a:pt x="894481" y="34889"/>
                  <a:pt x="896285" y="34889"/>
                </a:cubicBezTo>
                <a:cubicBezTo>
                  <a:pt x="896285" y="34889"/>
                  <a:pt x="896285" y="34889"/>
                  <a:pt x="913128" y="37897"/>
                </a:cubicBezTo>
                <a:cubicBezTo>
                  <a:pt x="914331" y="37897"/>
                  <a:pt x="916136" y="37295"/>
                  <a:pt x="916737" y="36092"/>
                </a:cubicBezTo>
                <a:cubicBezTo>
                  <a:pt x="916737" y="36092"/>
                  <a:pt x="916737" y="36092"/>
                  <a:pt x="929971" y="16242"/>
                </a:cubicBezTo>
                <a:cubicBezTo>
                  <a:pt x="930573" y="15640"/>
                  <a:pt x="932377" y="15038"/>
                  <a:pt x="933580" y="15038"/>
                </a:cubicBezTo>
                <a:cubicBezTo>
                  <a:pt x="933580" y="15038"/>
                  <a:pt x="933580" y="15038"/>
                  <a:pt x="951025" y="18648"/>
                </a:cubicBezTo>
                <a:cubicBezTo>
                  <a:pt x="952228" y="19249"/>
                  <a:pt x="953431" y="20452"/>
                  <a:pt x="954032" y="21655"/>
                </a:cubicBezTo>
                <a:cubicBezTo>
                  <a:pt x="954032" y="21655"/>
                  <a:pt x="954032" y="21655"/>
                  <a:pt x="957642" y="44514"/>
                </a:cubicBezTo>
                <a:cubicBezTo>
                  <a:pt x="958243" y="46318"/>
                  <a:pt x="959446" y="47521"/>
                  <a:pt x="960649" y="47521"/>
                </a:cubicBezTo>
                <a:cubicBezTo>
                  <a:pt x="960649" y="47521"/>
                  <a:pt x="960649" y="47521"/>
                  <a:pt x="977492" y="51732"/>
                </a:cubicBezTo>
                <a:cubicBezTo>
                  <a:pt x="978695" y="52333"/>
                  <a:pt x="980500" y="51732"/>
                  <a:pt x="981101" y="50529"/>
                </a:cubicBezTo>
                <a:cubicBezTo>
                  <a:pt x="981101" y="50529"/>
                  <a:pt x="981101" y="50529"/>
                  <a:pt x="996140" y="32483"/>
                </a:cubicBezTo>
                <a:cubicBezTo>
                  <a:pt x="996741" y="31280"/>
                  <a:pt x="998546" y="30678"/>
                  <a:pt x="999749" y="31280"/>
                </a:cubicBezTo>
                <a:cubicBezTo>
                  <a:pt x="999749" y="31280"/>
                  <a:pt x="999749" y="31280"/>
                  <a:pt x="1016592" y="36694"/>
                </a:cubicBezTo>
                <a:cubicBezTo>
                  <a:pt x="1018396" y="36694"/>
                  <a:pt x="1018998" y="37897"/>
                  <a:pt x="1019599" y="39701"/>
                </a:cubicBezTo>
                <a:cubicBezTo>
                  <a:pt x="1019599" y="39701"/>
                  <a:pt x="1019599" y="39701"/>
                  <a:pt x="1021404" y="63161"/>
                </a:cubicBezTo>
                <a:cubicBezTo>
                  <a:pt x="1021404" y="64364"/>
                  <a:pt x="1022607" y="65567"/>
                  <a:pt x="1023810" y="66169"/>
                </a:cubicBezTo>
                <a:cubicBezTo>
                  <a:pt x="1023810" y="66169"/>
                  <a:pt x="1023810" y="66169"/>
                  <a:pt x="1040052" y="71582"/>
                </a:cubicBezTo>
                <a:cubicBezTo>
                  <a:pt x="1041255" y="72184"/>
                  <a:pt x="1043059" y="71582"/>
                  <a:pt x="1044262" y="70981"/>
                </a:cubicBezTo>
                <a:cubicBezTo>
                  <a:pt x="1044262" y="70981"/>
                  <a:pt x="1044262" y="70981"/>
                  <a:pt x="1060504" y="54138"/>
                </a:cubicBezTo>
                <a:cubicBezTo>
                  <a:pt x="1061105" y="52935"/>
                  <a:pt x="1062910" y="52333"/>
                  <a:pt x="1064113" y="52935"/>
                </a:cubicBezTo>
                <a:cubicBezTo>
                  <a:pt x="1064113" y="52935"/>
                  <a:pt x="1064113" y="52935"/>
                  <a:pt x="1080956" y="59552"/>
                </a:cubicBezTo>
                <a:cubicBezTo>
                  <a:pt x="1082159" y="60153"/>
                  <a:pt x="1083362" y="61958"/>
                  <a:pt x="1083362" y="63161"/>
                </a:cubicBezTo>
                <a:cubicBezTo>
                  <a:pt x="1083362" y="63161"/>
                  <a:pt x="1083362" y="63161"/>
                  <a:pt x="1083362" y="86621"/>
                </a:cubicBezTo>
                <a:cubicBezTo>
                  <a:pt x="1083362" y="87824"/>
                  <a:pt x="1083964" y="89628"/>
                  <a:pt x="1085167" y="90230"/>
                </a:cubicBezTo>
                <a:cubicBezTo>
                  <a:pt x="1085167" y="90230"/>
                  <a:pt x="1085167" y="90230"/>
                  <a:pt x="1100806" y="96847"/>
                </a:cubicBezTo>
                <a:cubicBezTo>
                  <a:pt x="1102010" y="97448"/>
                  <a:pt x="1103814" y="97448"/>
                  <a:pt x="1105017" y="96245"/>
                </a:cubicBezTo>
                <a:cubicBezTo>
                  <a:pt x="1105017" y="96245"/>
                  <a:pt x="1105017" y="96245"/>
                  <a:pt x="1122462" y="81207"/>
                </a:cubicBezTo>
                <a:cubicBezTo>
                  <a:pt x="1123665" y="80004"/>
                  <a:pt x="1125469" y="80004"/>
                  <a:pt x="1126672" y="80606"/>
                </a:cubicBezTo>
                <a:cubicBezTo>
                  <a:pt x="1126672" y="80606"/>
                  <a:pt x="1126672" y="80606"/>
                  <a:pt x="1142914" y="88425"/>
                </a:cubicBezTo>
                <a:cubicBezTo>
                  <a:pt x="1144117" y="89027"/>
                  <a:pt x="1144718" y="90832"/>
                  <a:pt x="1144718" y="92035"/>
                </a:cubicBezTo>
                <a:cubicBezTo>
                  <a:pt x="1144718" y="92035"/>
                  <a:pt x="1144718" y="92035"/>
                  <a:pt x="1142914" y="115494"/>
                </a:cubicBezTo>
                <a:cubicBezTo>
                  <a:pt x="1142312" y="116697"/>
                  <a:pt x="1143515" y="118502"/>
                  <a:pt x="1144718" y="119104"/>
                </a:cubicBezTo>
                <a:cubicBezTo>
                  <a:pt x="1144718" y="119104"/>
                  <a:pt x="1144718" y="119104"/>
                  <a:pt x="1159757" y="127525"/>
                </a:cubicBezTo>
                <a:cubicBezTo>
                  <a:pt x="1160358" y="128127"/>
                  <a:pt x="1162163" y="128127"/>
                  <a:pt x="1163366" y="127525"/>
                </a:cubicBezTo>
                <a:cubicBezTo>
                  <a:pt x="1163366" y="127525"/>
                  <a:pt x="1163366" y="127525"/>
                  <a:pt x="1182615" y="113690"/>
                </a:cubicBezTo>
                <a:cubicBezTo>
                  <a:pt x="1183818" y="112487"/>
                  <a:pt x="1185623" y="112487"/>
                  <a:pt x="1186224" y="113088"/>
                </a:cubicBezTo>
                <a:cubicBezTo>
                  <a:pt x="1186224" y="113088"/>
                  <a:pt x="1186224" y="113088"/>
                  <a:pt x="1201864" y="122713"/>
                </a:cubicBezTo>
                <a:cubicBezTo>
                  <a:pt x="1203067" y="123314"/>
                  <a:pt x="1203669" y="125119"/>
                  <a:pt x="1203067" y="126322"/>
                </a:cubicBezTo>
                <a:cubicBezTo>
                  <a:pt x="1203067" y="126322"/>
                  <a:pt x="1203067" y="126322"/>
                  <a:pt x="1199458" y="149782"/>
                </a:cubicBezTo>
                <a:cubicBezTo>
                  <a:pt x="1198856" y="150985"/>
                  <a:pt x="1200059" y="152789"/>
                  <a:pt x="1200661" y="153391"/>
                </a:cubicBezTo>
                <a:cubicBezTo>
                  <a:pt x="1200661" y="153391"/>
                  <a:pt x="1200661" y="153391"/>
                  <a:pt x="1215098" y="163015"/>
                </a:cubicBezTo>
                <a:cubicBezTo>
                  <a:pt x="1216301" y="163617"/>
                  <a:pt x="1218105" y="163617"/>
                  <a:pt x="1219309" y="163015"/>
                </a:cubicBezTo>
                <a:cubicBezTo>
                  <a:pt x="1219309" y="163015"/>
                  <a:pt x="1219309" y="163015"/>
                  <a:pt x="1239159" y="150985"/>
                </a:cubicBezTo>
                <a:cubicBezTo>
                  <a:pt x="1240362" y="150383"/>
                  <a:pt x="1242167" y="150383"/>
                  <a:pt x="1243370" y="150985"/>
                </a:cubicBezTo>
                <a:cubicBezTo>
                  <a:pt x="1243370" y="150985"/>
                  <a:pt x="1243370" y="150985"/>
                  <a:pt x="1257807" y="161812"/>
                </a:cubicBezTo>
                <a:cubicBezTo>
                  <a:pt x="1258408" y="162414"/>
                  <a:pt x="1259010" y="164219"/>
                  <a:pt x="1259010" y="165422"/>
                </a:cubicBezTo>
                <a:cubicBezTo>
                  <a:pt x="1259010" y="165422"/>
                  <a:pt x="1259010" y="165422"/>
                  <a:pt x="1252994" y="188280"/>
                </a:cubicBezTo>
                <a:cubicBezTo>
                  <a:pt x="1252393" y="189483"/>
                  <a:pt x="1252994" y="191288"/>
                  <a:pt x="1254198" y="192491"/>
                </a:cubicBezTo>
                <a:cubicBezTo>
                  <a:pt x="1254198" y="192491"/>
                  <a:pt x="1254198" y="192491"/>
                  <a:pt x="1267431" y="203318"/>
                </a:cubicBezTo>
                <a:cubicBezTo>
                  <a:pt x="1268033" y="203920"/>
                  <a:pt x="1269837" y="203920"/>
                  <a:pt x="1271040" y="203318"/>
                </a:cubicBezTo>
                <a:cubicBezTo>
                  <a:pt x="1271040" y="203318"/>
                  <a:pt x="1271040" y="203318"/>
                  <a:pt x="1292696" y="193092"/>
                </a:cubicBezTo>
                <a:cubicBezTo>
                  <a:pt x="1293899" y="192491"/>
                  <a:pt x="1295703" y="193092"/>
                  <a:pt x="1296305" y="193694"/>
                </a:cubicBezTo>
                <a:cubicBezTo>
                  <a:pt x="1296305" y="193694"/>
                  <a:pt x="1296305" y="193694"/>
                  <a:pt x="1309539" y="205724"/>
                </a:cubicBezTo>
                <a:cubicBezTo>
                  <a:pt x="1310742" y="206326"/>
                  <a:pt x="1311343" y="208130"/>
                  <a:pt x="1310742" y="209334"/>
                </a:cubicBezTo>
                <a:cubicBezTo>
                  <a:pt x="1310742" y="209334"/>
                  <a:pt x="1310742" y="209334"/>
                  <a:pt x="1302922" y="231590"/>
                </a:cubicBezTo>
                <a:cubicBezTo>
                  <a:pt x="1302320" y="232793"/>
                  <a:pt x="1302922" y="234598"/>
                  <a:pt x="1303523" y="235801"/>
                </a:cubicBezTo>
                <a:cubicBezTo>
                  <a:pt x="1303523" y="235801"/>
                  <a:pt x="1303523" y="235801"/>
                  <a:pt x="1316155" y="247832"/>
                </a:cubicBezTo>
                <a:cubicBezTo>
                  <a:pt x="1316757" y="248433"/>
                  <a:pt x="1318562" y="249035"/>
                  <a:pt x="1319765" y="248433"/>
                </a:cubicBezTo>
                <a:cubicBezTo>
                  <a:pt x="1319765" y="248433"/>
                  <a:pt x="1319765" y="248433"/>
                  <a:pt x="1342021" y="240012"/>
                </a:cubicBezTo>
                <a:cubicBezTo>
                  <a:pt x="1343224" y="239410"/>
                  <a:pt x="1345029" y="240012"/>
                  <a:pt x="1345631" y="240613"/>
                </a:cubicBezTo>
                <a:cubicBezTo>
                  <a:pt x="1345631" y="240613"/>
                  <a:pt x="1345631" y="240613"/>
                  <a:pt x="1357661" y="253847"/>
                </a:cubicBezTo>
                <a:cubicBezTo>
                  <a:pt x="1358864" y="255050"/>
                  <a:pt x="1358864" y="256855"/>
                  <a:pt x="1358263" y="258058"/>
                </a:cubicBezTo>
                <a:cubicBezTo>
                  <a:pt x="1358263" y="258058"/>
                  <a:pt x="1358263" y="258058"/>
                  <a:pt x="1348638" y="279111"/>
                </a:cubicBezTo>
                <a:cubicBezTo>
                  <a:pt x="1348037" y="280314"/>
                  <a:pt x="1348638" y="282119"/>
                  <a:pt x="1349240" y="283322"/>
                </a:cubicBezTo>
                <a:cubicBezTo>
                  <a:pt x="1349240" y="283322"/>
                  <a:pt x="1349240" y="283322"/>
                  <a:pt x="1360669" y="295954"/>
                </a:cubicBezTo>
                <a:cubicBezTo>
                  <a:pt x="1361270" y="297157"/>
                  <a:pt x="1363075" y="297759"/>
                  <a:pt x="1364278" y="297157"/>
                </a:cubicBezTo>
                <a:cubicBezTo>
                  <a:pt x="1364278" y="297157"/>
                  <a:pt x="1364278" y="297157"/>
                  <a:pt x="1387136" y="291142"/>
                </a:cubicBezTo>
                <a:cubicBezTo>
                  <a:pt x="1388339" y="290540"/>
                  <a:pt x="1390144" y="291142"/>
                  <a:pt x="1390746" y="292345"/>
                </a:cubicBezTo>
                <a:cubicBezTo>
                  <a:pt x="1390746" y="292345"/>
                  <a:pt x="1390746" y="292345"/>
                  <a:pt x="1401573" y="306180"/>
                </a:cubicBezTo>
                <a:cubicBezTo>
                  <a:pt x="1402776" y="307383"/>
                  <a:pt x="1402776" y="309188"/>
                  <a:pt x="1402175" y="310391"/>
                </a:cubicBezTo>
                <a:cubicBezTo>
                  <a:pt x="1402175" y="310391"/>
                  <a:pt x="1402175" y="310391"/>
                  <a:pt x="1390144" y="330843"/>
                </a:cubicBezTo>
                <a:cubicBezTo>
                  <a:pt x="1389543" y="331445"/>
                  <a:pt x="1389543" y="333249"/>
                  <a:pt x="1390746" y="334452"/>
                </a:cubicBezTo>
                <a:cubicBezTo>
                  <a:pt x="1390746" y="334452"/>
                  <a:pt x="1390746" y="334452"/>
                  <a:pt x="1400370" y="348288"/>
                </a:cubicBezTo>
                <a:cubicBezTo>
                  <a:pt x="1400972" y="349491"/>
                  <a:pt x="1402776" y="350092"/>
                  <a:pt x="1403979" y="350092"/>
                </a:cubicBezTo>
                <a:cubicBezTo>
                  <a:pt x="1403979" y="350092"/>
                  <a:pt x="1403979" y="350092"/>
                  <a:pt x="1427439" y="345280"/>
                </a:cubicBezTo>
                <a:cubicBezTo>
                  <a:pt x="1428642" y="345280"/>
                  <a:pt x="1430447" y="345881"/>
                  <a:pt x="1431048" y="347085"/>
                </a:cubicBezTo>
                <a:cubicBezTo>
                  <a:pt x="1431048" y="347085"/>
                  <a:pt x="1431048" y="347085"/>
                  <a:pt x="1440673" y="362123"/>
                </a:cubicBezTo>
                <a:cubicBezTo>
                  <a:pt x="1441274" y="363326"/>
                  <a:pt x="1441274" y="365131"/>
                  <a:pt x="1440673" y="365732"/>
                </a:cubicBezTo>
                <a:cubicBezTo>
                  <a:pt x="1440673" y="365732"/>
                  <a:pt x="1440673" y="365732"/>
                  <a:pt x="1427439" y="385583"/>
                </a:cubicBezTo>
                <a:cubicBezTo>
                  <a:pt x="1426236" y="386184"/>
                  <a:pt x="1426236" y="387989"/>
                  <a:pt x="1426838" y="389192"/>
                </a:cubicBezTo>
                <a:cubicBezTo>
                  <a:pt x="1426838" y="389192"/>
                  <a:pt x="1426838" y="389192"/>
                  <a:pt x="1435861" y="404230"/>
                </a:cubicBezTo>
                <a:cubicBezTo>
                  <a:pt x="1436462" y="405433"/>
                  <a:pt x="1438267" y="406035"/>
                  <a:pt x="1439470" y="406035"/>
                </a:cubicBezTo>
                <a:cubicBezTo>
                  <a:pt x="1439470" y="406035"/>
                  <a:pt x="1439470" y="406035"/>
                  <a:pt x="1462930" y="403629"/>
                </a:cubicBezTo>
                <a:cubicBezTo>
                  <a:pt x="1464133" y="403027"/>
                  <a:pt x="1465937" y="404230"/>
                  <a:pt x="1466539" y="405433"/>
                </a:cubicBezTo>
                <a:cubicBezTo>
                  <a:pt x="1466539" y="405433"/>
                  <a:pt x="1466539" y="405433"/>
                  <a:pt x="1474960" y="421073"/>
                </a:cubicBezTo>
                <a:cubicBezTo>
                  <a:pt x="1475562" y="422276"/>
                  <a:pt x="1475562" y="424081"/>
                  <a:pt x="1474359" y="425284"/>
                </a:cubicBezTo>
                <a:cubicBezTo>
                  <a:pt x="1474359" y="425284"/>
                  <a:pt x="1474359" y="425284"/>
                  <a:pt x="1459320" y="443330"/>
                </a:cubicBezTo>
                <a:cubicBezTo>
                  <a:pt x="1458719" y="443931"/>
                  <a:pt x="1458117" y="445736"/>
                  <a:pt x="1458719" y="446939"/>
                </a:cubicBezTo>
                <a:cubicBezTo>
                  <a:pt x="1458719" y="446939"/>
                  <a:pt x="1458719" y="446939"/>
                  <a:pt x="1466539" y="462579"/>
                </a:cubicBezTo>
                <a:cubicBezTo>
                  <a:pt x="1467140" y="463782"/>
                  <a:pt x="1468343" y="464985"/>
                  <a:pt x="1469546" y="464985"/>
                </a:cubicBezTo>
                <a:cubicBezTo>
                  <a:pt x="1469546" y="464985"/>
                  <a:pt x="1469546" y="464985"/>
                  <a:pt x="1493006" y="464383"/>
                </a:cubicBezTo>
                <a:cubicBezTo>
                  <a:pt x="1494811" y="464383"/>
                  <a:pt x="1496014" y="464985"/>
                  <a:pt x="1496616" y="466188"/>
                </a:cubicBezTo>
                <a:cubicBezTo>
                  <a:pt x="1496616" y="466188"/>
                  <a:pt x="1496616" y="466188"/>
                  <a:pt x="1503834" y="483031"/>
                </a:cubicBezTo>
                <a:cubicBezTo>
                  <a:pt x="1504435" y="484234"/>
                  <a:pt x="1503834" y="486039"/>
                  <a:pt x="1502631" y="486640"/>
                </a:cubicBezTo>
                <a:cubicBezTo>
                  <a:pt x="1502631" y="486640"/>
                  <a:pt x="1502631" y="486640"/>
                  <a:pt x="1486389" y="503483"/>
                </a:cubicBezTo>
                <a:cubicBezTo>
                  <a:pt x="1485186" y="504686"/>
                  <a:pt x="1485186" y="506491"/>
                  <a:pt x="1485186" y="507694"/>
                </a:cubicBezTo>
                <a:cubicBezTo>
                  <a:pt x="1485186" y="507694"/>
                  <a:pt x="1485186" y="507694"/>
                  <a:pt x="1491202" y="523334"/>
                </a:cubicBezTo>
                <a:cubicBezTo>
                  <a:pt x="1491803" y="524537"/>
                  <a:pt x="1493608" y="525740"/>
                  <a:pt x="1494811" y="525740"/>
                </a:cubicBezTo>
                <a:cubicBezTo>
                  <a:pt x="1494811" y="525740"/>
                  <a:pt x="1494811" y="525740"/>
                  <a:pt x="1518271" y="527544"/>
                </a:cubicBezTo>
                <a:cubicBezTo>
                  <a:pt x="1519474" y="527544"/>
                  <a:pt x="1520677" y="528747"/>
                  <a:pt x="1521278" y="529950"/>
                </a:cubicBezTo>
                <a:cubicBezTo>
                  <a:pt x="1521278" y="529950"/>
                  <a:pt x="1521278" y="529950"/>
                  <a:pt x="1526692" y="546793"/>
                </a:cubicBezTo>
                <a:cubicBezTo>
                  <a:pt x="1527294" y="547996"/>
                  <a:pt x="1526692" y="549801"/>
                  <a:pt x="1526091" y="551004"/>
                </a:cubicBezTo>
                <a:cubicBezTo>
                  <a:pt x="1526091" y="551004"/>
                  <a:pt x="1526091" y="551004"/>
                  <a:pt x="1508045" y="566042"/>
                </a:cubicBezTo>
                <a:cubicBezTo>
                  <a:pt x="1506842" y="566644"/>
                  <a:pt x="1506240" y="568449"/>
                  <a:pt x="1506842" y="569652"/>
                </a:cubicBezTo>
                <a:cubicBezTo>
                  <a:pt x="1506842" y="569652"/>
                  <a:pt x="1506842" y="569652"/>
                  <a:pt x="1511052" y="586495"/>
                </a:cubicBezTo>
                <a:cubicBezTo>
                  <a:pt x="1511654" y="587698"/>
                  <a:pt x="1512857" y="588901"/>
                  <a:pt x="1514060" y="588901"/>
                </a:cubicBezTo>
                <a:cubicBezTo>
                  <a:pt x="1514060" y="588901"/>
                  <a:pt x="1514060" y="588901"/>
                  <a:pt x="1537520" y="592510"/>
                </a:cubicBezTo>
                <a:cubicBezTo>
                  <a:pt x="1538723" y="593111"/>
                  <a:pt x="1539926" y="594314"/>
                  <a:pt x="1540527" y="595518"/>
                </a:cubicBezTo>
                <a:cubicBezTo>
                  <a:pt x="1540527" y="595518"/>
                  <a:pt x="1540527" y="595518"/>
                  <a:pt x="1544738" y="612962"/>
                </a:cubicBezTo>
                <a:cubicBezTo>
                  <a:pt x="1544738" y="614165"/>
                  <a:pt x="1544137" y="615970"/>
                  <a:pt x="1542934" y="616571"/>
                </a:cubicBezTo>
                <a:cubicBezTo>
                  <a:pt x="1542934" y="616571"/>
                  <a:pt x="1542934" y="616571"/>
                  <a:pt x="1523685" y="630406"/>
                </a:cubicBezTo>
                <a:cubicBezTo>
                  <a:pt x="1523083" y="631008"/>
                  <a:pt x="1521880" y="632813"/>
                  <a:pt x="1522481" y="634016"/>
                </a:cubicBezTo>
                <a:cubicBezTo>
                  <a:pt x="1522481" y="634016"/>
                  <a:pt x="1522481" y="634016"/>
                  <a:pt x="1525489" y="650859"/>
                </a:cubicBezTo>
                <a:cubicBezTo>
                  <a:pt x="1525489" y="652062"/>
                  <a:pt x="1527294" y="653265"/>
                  <a:pt x="1528497" y="653866"/>
                </a:cubicBezTo>
                <a:cubicBezTo>
                  <a:pt x="1528497" y="653866"/>
                  <a:pt x="1528497" y="653866"/>
                  <a:pt x="1551355" y="659280"/>
                </a:cubicBezTo>
                <a:cubicBezTo>
                  <a:pt x="1552558" y="659882"/>
                  <a:pt x="1553761" y="661085"/>
                  <a:pt x="1553761" y="662288"/>
                </a:cubicBezTo>
                <a:cubicBezTo>
                  <a:pt x="1553761" y="662288"/>
                  <a:pt x="1553761" y="662288"/>
                  <a:pt x="1556167" y="679732"/>
                </a:cubicBezTo>
                <a:cubicBezTo>
                  <a:pt x="1556769" y="681537"/>
                  <a:pt x="1555566" y="682740"/>
                  <a:pt x="1554363" y="683341"/>
                </a:cubicBezTo>
                <a:cubicBezTo>
                  <a:pt x="1554363" y="683341"/>
                  <a:pt x="1554363" y="683341"/>
                  <a:pt x="1534512" y="695372"/>
                </a:cubicBezTo>
                <a:cubicBezTo>
                  <a:pt x="1533309" y="695974"/>
                  <a:pt x="1532106" y="697778"/>
                  <a:pt x="1532106" y="698981"/>
                </a:cubicBezTo>
                <a:cubicBezTo>
                  <a:pt x="1532106" y="698981"/>
                  <a:pt x="1532106" y="698981"/>
                  <a:pt x="1533911" y="715824"/>
                </a:cubicBezTo>
                <a:cubicBezTo>
                  <a:pt x="1534512" y="717629"/>
                  <a:pt x="1535114" y="718832"/>
                  <a:pt x="1536317" y="719433"/>
                </a:cubicBezTo>
                <a:cubicBezTo>
                  <a:pt x="1536317" y="719433"/>
                  <a:pt x="1536317" y="719433"/>
                  <a:pt x="1559175" y="726652"/>
                </a:cubicBezTo>
                <a:cubicBezTo>
                  <a:pt x="1560378" y="727253"/>
                  <a:pt x="1560980" y="728456"/>
                  <a:pt x="1561581" y="730261"/>
                </a:cubicBezTo>
                <a:cubicBezTo>
                  <a:pt x="1561581" y="730261"/>
                  <a:pt x="1561581" y="730261"/>
                  <a:pt x="1562183" y="747705"/>
                </a:cubicBezTo>
                <a:cubicBezTo>
                  <a:pt x="1562183" y="749510"/>
                  <a:pt x="1561581" y="750713"/>
                  <a:pt x="1560378" y="751315"/>
                </a:cubicBezTo>
                <a:cubicBezTo>
                  <a:pt x="1560378" y="751315"/>
                  <a:pt x="1560378" y="751315"/>
                  <a:pt x="1538723" y="761541"/>
                </a:cubicBezTo>
                <a:cubicBezTo>
                  <a:pt x="1537520" y="762142"/>
                  <a:pt x="1536918" y="763345"/>
                  <a:pt x="1536918" y="764548"/>
                </a:cubicBezTo>
                <a:cubicBezTo>
                  <a:pt x="1536918" y="764548"/>
                  <a:pt x="1536918" y="764548"/>
                  <a:pt x="1536918" y="781993"/>
                </a:cubicBezTo>
                <a:cubicBezTo>
                  <a:pt x="1536918" y="783196"/>
                  <a:pt x="1538121" y="785000"/>
                  <a:pt x="1539324" y="785000"/>
                </a:cubicBezTo>
                <a:cubicBezTo>
                  <a:pt x="1539324" y="785000"/>
                  <a:pt x="1539324" y="785000"/>
                  <a:pt x="1560980" y="794625"/>
                </a:cubicBezTo>
                <a:cubicBezTo>
                  <a:pt x="1562183" y="795226"/>
                  <a:pt x="1562784" y="797031"/>
                  <a:pt x="1562784" y="798234"/>
                </a:cubicBezTo>
                <a:cubicBezTo>
                  <a:pt x="1562784" y="798234"/>
                  <a:pt x="1562784" y="798234"/>
                  <a:pt x="1562183" y="816280"/>
                </a:cubicBezTo>
                <a:cubicBezTo>
                  <a:pt x="1562183" y="817483"/>
                  <a:pt x="1560980" y="818686"/>
                  <a:pt x="1559777" y="819288"/>
                </a:cubicBezTo>
                <a:cubicBezTo>
                  <a:pt x="1559777" y="819288"/>
                  <a:pt x="1559777" y="819288"/>
                  <a:pt x="1537520" y="827709"/>
                </a:cubicBezTo>
                <a:cubicBezTo>
                  <a:pt x="1536317" y="827709"/>
                  <a:pt x="1535715" y="829514"/>
                  <a:pt x="1535114" y="830717"/>
                </a:cubicBezTo>
                <a:cubicBezTo>
                  <a:pt x="1535114" y="830717"/>
                  <a:pt x="1535114" y="830717"/>
                  <a:pt x="1533911" y="847560"/>
                </a:cubicBezTo>
                <a:cubicBezTo>
                  <a:pt x="1533911" y="849364"/>
                  <a:pt x="1534512" y="850567"/>
                  <a:pt x="1535715" y="851169"/>
                </a:cubicBezTo>
                <a:cubicBezTo>
                  <a:pt x="1535715" y="851169"/>
                  <a:pt x="1535715" y="851169"/>
                  <a:pt x="1556769" y="862598"/>
                </a:cubicBezTo>
                <a:cubicBezTo>
                  <a:pt x="1557972" y="863200"/>
                  <a:pt x="1558573" y="865004"/>
                  <a:pt x="1558573" y="866207"/>
                </a:cubicBezTo>
                <a:cubicBezTo>
                  <a:pt x="1558573" y="866207"/>
                  <a:pt x="1558573" y="866207"/>
                  <a:pt x="1556167" y="884253"/>
                </a:cubicBezTo>
                <a:cubicBezTo>
                  <a:pt x="1556167" y="885456"/>
                  <a:pt x="1554964" y="886659"/>
                  <a:pt x="1553761" y="887261"/>
                </a:cubicBezTo>
                <a:cubicBezTo>
                  <a:pt x="1553761" y="887261"/>
                  <a:pt x="1553761" y="887261"/>
                  <a:pt x="1530903" y="893276"/>
                </a:cubicBezTo>
                <a:cubicBezTo>
                  <a:pt x="1529700" y="893276"/>
                  <a:pt x="1528497" y="895081"/>
                  <a:pt x="1528497" y="896284"/>
                </a:cubicBezTo>
                <a:cubicBezTo>
                  <a:pt x="1528497" y="896284"/>
                  <a:pt x="1528497" y="896284"/>
                  <a:pt x="1525489" y="913127"/>
                </a:cubicBezTo>
                <a:cubicBezTo>
                  <a:pt x="1525489" y="914330"/>
                  <a:pt x="1526091" y="916134"/>
                  <a:pt x="1527294" y="916736"/>
                </a:cubicBezTo>
                <a:cubicBezTo>
                  <a:pt x="1527294" y="916736"/>
                  <a:pt x="1527294" y="916736"/>
                  <a:pt x="1546543" y="929970"/>
                </a:cubicBezTo>
                <a:cubicBezTo>
                  <a:pt x="1547746" y="930571"/>
                  <a:pt x="1548347" y="932376"/>
                  <a:pt x="1548347" y="933579"/>
                </a:cubicBezTo>
                <a:cubicBezTo>
                  <a:pt x="1548347" y="933579"/>
                  <a:pt x="1548347" y="933579"/>
                  <a:pt x="1544137" y="951023"/>
                </a:cubicBezTo>
                <a:cubicBezTo>
                  <a:pt x="1544137" y="952226"/>
                  <a:pt x="1542934" y="953430"/>
                  <a:pt x="1541731" y="954031"/>
                </a:cubicBezTo>
                <a:cubicBezTo>
                  <a:pt x="1541731" y="954031"/>
                  <a:pt x="1541731" y="954031"/>
                  <a:pt x="1518271" y="958242"/>
                </a:cubicBezTo>
                <a:cubicBezTo>
                  <a:pt x="1517068" y="958242"/>
                  <a:pt x="1515865" y="959445"/>
                  <a:pt x="1515263" y="960648"/>
                </a:cubicBezTo>
                <a:cubicBezTo>
                  <a:pt x="1515263" y="960648"/>
                  <a:pt x="1515263" y="960648"/>
                  <a:pt x="1511052" y="977491"/>
                </a:cubicBezTo>
                <a:cubicBezTo>
                  <a:pt x="1511052" y="978694"/>
                  <a:pt x="1511654" y="980498"/>
                  <a:pt x="1512255" y="981100"/>
                </a:cubicBezTo>
                <a:cubicBezTo>
                  <a:pt x="1512255" y="981100"/>
                  <a:pt x="1512255" y="981100"/>
                  <a:pt x="1530903" y="996138"/>
                </a:cubicBezTo>
                <a:cubicBezTo>
                  <a:pt x="1531504" y="996740"/>
                  <a:pt x="1532106" y="998544"/>
                  <a:pt x="1532106" y="999748"/>
                </a:cubicBezTo>
                <a:cubicBezTo>
                  <a:pt x="1532106" y="999748"/>
                  <a:pt x="1532106" y="999748"/>
                  <a:pt x="1526692" y="1017192"/>
                </a:cubicBezTo>
                <a:cubicBezTo>
                  <a:pt x="1526091" y="1018395"/>
                  <a:pt x="1524888" y="1019598"/>
                  <a:pt x="1523685" y="1019598"/>
                </a:cubicBezTo>
                <a:cubicBezTo>
                  <a:pt x="1523685" y="1019598"/>
                  <a:pt x="1523685" y="1019598"/>
                  <a:pt x="1500225" y="1021403"/>
                </a:cubicBezTo>
                <a:cubicBezTo>
                  <a:pt x="1499022" y="1022004"/>
                  <a:pt x="1497217" y="1022606"/>
                  <a:pt x="1497217" y="1023809"/>
                </a:cubicBezTo>
                <a:cubicBezTo>
                  <a:pt x="1497217" y="1023809"/>
                  <a:pt x="1497217" y="1023809"/>
                  <a:pt x="1491202" y="1040050"/>
                </a:cubicBezTo>
                <a:cubicBezTo>
                  <a:pt x="1490600" y="1041253"/>
                  <a:pt x="1491202" y="1043058"/>
                  <a:pt x="1492405" y="1044261"/>
                </a:cubicBezTo>
                <a:cubicBezTo>
                  <a:pt x="1492405" y="1044261"/>
                  <a:pt x="1492405" y="1044261"/>
                  <a:pt x="1509248" y="1060502"/>
                </a:cubicBezTo>
                <a:cubicBezTo>
                  <a:pt x="1509849" y="1061705"/>
                  <a:pt x="1510451" y="1062908"/>
                  <a:pt x="1509849" y="1064713"/>
                </a:cubicBezTo>
                <a:cubicBezTo>
                  <a:pt x="1509849" y="1064713"/>
                  <a:pt x="1509849" y="1064713"/>
                  <a:pt x="1503232" y="1080954"/>
                </a:cubicBezTo>
                <a:cubicBezTo>
                  <a:pt x="1502631" y="1082158"/>
                  <a:pt x="1501428" y="1083361"/>
                  <a:pt x="1500225" y="1083361"/>
                </a:cubicBezTo>
                <a:cubicBezTo>
                  <a:pt x="1500225" y="1083361"/>
                  <a:pt x="1500225" y="1083361"/>
                  <a:pt x="1476765" y="1083361"/>
                </a:cubicBezTo>
                <a:cubicBezTo>
                  <a:pt x="1474960" y="1083361"/>
                  <a:pt x="1473757" y="1084564"/>
                  <a:pt x="1473156" y="1085767"/>
                </a:cubicBezTo>
                <a:cubicBezTo>
                  <a:pt x="1473156" y="1085767"/>
                  <a:pt x="1473156" y="1085767"/>
                  <a:pt x="1465937" y="1101407"/>
                </a:cubicBezTo>
                <a:cubicBezTo>
                  <a:pt x="1465336" y="1102610"/>
                  <a:pt x="1465937" y="1104414"/>
                  <a:pt x="1466539" y="1105016"/>
                </a:cubicBezTo>
                <a:cubicBezTo>
                  <a:pt x="1466539" y="1105016"/>
                  <a:pt x="1466539" y="1105016"/>
                  <a:pt x="1482179" y="1123062"/>
                </a:cubicBezTo>
                <a:cubicBezTo>
                  <a:pt x="1482780" y="1123663"/>
                  <a:pt x="1483382" y="1125468"/>
                  <a:pt x="1482780" y="1126671"/>
                </a:cubicBezTo>
                <a:cubicBezTo>
                  <a:pt x="1482780" y="1126671"/>
                  <a:pt x="1482780" y="1126671"/>
                  <a:pt x="1474359" y="1142912"/>
                </a:cubicBezTo>
                <a:cubicBezTo>
                  <a:pt x="1473757" y="1144115"/>
                  <a:pt x="1472554" y="1144717"/>
                  <a:pt x="1470750" y="1144717"/>
                </a:cubicBezTo>
                <a:cubicBezTo>
                  <a:pt x="1470750" y="1144717"/>
                  <a:pt x="1470750" y="1144717"/>
                  <a:pt x="1447290" y="1142912"/>
                </a:cubicBezTo>
                <a:cubicBezTo>
                  <a:pt x="1446087" y="1142912"/>
                  <a:pt x="1444884" y="1143514"/>
                  <a:pt x="1444282" y="1144717"/>
                </a:cubicBezTo>
                <a:cubicBezTo>
                  <a:pt x="1444282" y="1144717"/>
                  <a:pt x="1444282" y="1144717"/>
                  <a:pt x="1435861" y="1159755"/>
                </a:cubicBezTo>
                <a:cubicBezTo>
                  <a:pt x="1434658" y="1160958"/>
                  <a:pt x="1435259" y="1162763"/>
                  <a:pt x="1435861" y="1163364"/>
                </a:cubicBezTo>
                <a:cubicBezTo>
                  <a:pt x="1435861" y="1163364"/>
                  <a:pt x="1435861" y="1163364"/>
                  <a:pt x="1449696" y="1182614"/>
                </a:cubicBezTo>
                <a:cubicBezTo>
                  <a:pt x="1450297" y="1183817"/>
                  <a:pt x="1450297" y="1185621"/>
                  <a:pt x="1449696" y="1186824"/>
                </a:cubicBezTo>
                <a:cubicBezTo>
                  <a:pt x="1449696" y="1186824"/>
                  <a:pt x="1449696" y="1186824"/>
                  <a:pt x="1440673" y="1201863"/>
                </a:cubicBezTo>
                <a:cubicBezTo>
                  <a:pt x="1439470" y="1203066"/>
                  <a:pt x="1438267" y="1203667"/>
                  <a:pt x="1436462" y="1203667"/>
                </a:cubicBezTo>
                <a:cubicBezTo>
                  <a:pt x="1436462" y="1203667"/>
                  <a:pt x="1436462" y="1203667"/>
                  <a:pt x="1413604" y="1199456"/>
                </a:cubicBezTo>
                <a:cubicBezTo>
                  <a:pt x="1412401" y="1199456"/>
                  <a:pt x="1410596" y="1200058"/>
                  <a:pt x="1409995" y="1201261"/>
                </a:cubicBezTo>
                <a:cubicBezTo>
                  <a:pt x="1409995" y="1201261"/>
                  <a:pt x="1409995" y="1201261"/>
                  <a:pt x="1400370" y="1215096"/>
                </a:cubicBezTo>
                <a:cubicBezTo>
                  <a:pt x="1399167" y="1216299"/>
                  <a:pt x="1399167" y="1218104"/>
                  <a:pt x="1399769" y="1219307"/>
                </a:cubicBezTo>
                <a:cubicBezTo>
                  <a:pt x="1399769" y="1219307"/>
                  <a:pt x="1399769" y="1219307"/>
                  <a:pt x="1412401" y="1239158"/>
                </a:cubicBezTo>
                <a:cubicBezTo>
                  <a:pt x="1413002" y="1240361"/>
                  <a:pt x="1413002" y="1242165"/>
                  <a:pt x="1411799" y="1243368"/>
                </a:cubicBezTo>
                <a:cubicBezTo>
                  <a:pt x="1411799" y="1243368"/>
                  <a:pt x="1411799" y="1243368"/>
                  <a:pt x="1400972" y="1257805"/>
                </a:cubicBezTo>
                <a:cubicBezTo>
                  <a:pt x="1400370" y="1259008"/>
                  <a:pt x="1398566" y="1259610"/>
                  <a:pt x="1397362" y="1259008"/>
                </a:cubicBezTo>
                <a:cubicBezTo>
                  <a:pt x="1397362" y="1259008"/>
                  <a:pt x="1397362" y="1259008"/>
                  <a:pt x="1374504" y="1252993"/>
                </a:cubicBezTo>
                <a:cubicBezTo>
                  <a:pt x="1373301" y="1252391"/>
                  <a:pt x="1371497" y="1252993"/>
                  <a:pt x="1370895" y="1254196"/>
                </a:cubicBezTo>
                <a:cubicBezTo>
                  <a:pt x="1370895" y="1254196"/>
                  <a:pt x="1370895" y="1254196"/>
                  <a:pt x="1360067" y="1267430"/>
                </a:cubicBezTo>
                <a:cubicBezTo>
                  <a:pt x="1359466" y="1268633"/>
                  <a:pt x="1358864" y="1270437"/>
                  <a:pt x="1359466" y="1271640"/>
                </a:cubicBezTo>
                <a:cubicBezTo>
                  <a:pt x="1359466" y="1271640"/>
                  <a:pt x="1359466" y="1271640"/>
                  <a:pt x="1369692" y="1292694"/>
                </a:cubicBezTo>
                <a:cubicBezTo>
                  <a:pt x="1370293" y="1293897"/>
                  <a:pt x="1370293" y="1295702"/>
                  <a:pt x="1369090" y="1296303"/>
                </a:cubicBezTo>
                <a:cubicBezTo>
                  <a:pt x="1369090" y="1296303"/>
                  <a:pt x="1369090" y="1296303"/>
                  <a:pt x="1357661" y="1310138"/>
                </a:cubicBezTo>
                <a:cubicBezTo>
                  <a:pt x="1356458" y="1310740"/>
                  <a:pt x="1354654" y="1311342"/>
                  <a:pt x="1353451" y="1310740"/>
                </a:cubicBezTo>
                <a:cubicBezTo>
                  <a:pt x="1353451" y="1310740"/>
                  <a:pt x="1353451" y="1310740"/>
                  <a:pt x="1331194" y="1302920"/>
                </a:cubicBezTo>
                <a:cubicBezTo>
                  <a:pt x="1329991" y="1302319"/>
                  <a:pt x="1328186" y="1302920"/>
                  <a:pt x="1327585" y="1303522"/>
                </a:cubicBezTo>
                <a:cubicBezTo>
                  <a:pt x="1327585" y="1303522"/>
                  <a:pt x="1327585" y="1303522"/>
                  <a:pt x="1315554" y="1316154"/>
                </a:cubicBezTo>
                <a:cubicBezTo>
                  <a:pt x="1314351" y="1316755"/>
                  <a:pt x="1314351" y="1318560"/>
                  <a:pt x="1314351" y="1319763"/>
                </a:cubicBezTo>
                <a:cubicBezTo>
                  <a:pt x="1314351" y="1319763"/>
                  <a:pt x="1314351" y="1319763"/>
                  <a:pt x="1323374" y="1342020"/>
                </a:cubicBezTo>
                <a:cubicBezTo>
                  <a:pt x="1323374" y="1343223"/>
                  <a:pt x="1323374" y="1345027"/>
                  <a:pt x="1322171" y="1345629"/>
                </a:cubicBezTo>
                <a:cubicBezTo>
                  <a:pt x="1322171" y="1345629"/>
                  <a:pt x="1322171" y="1345629"/>
                  <a:pt x="1308937" y="1358261"/>
                </a:cubicBezTo>
                <a:cubicBezTo>
                  <a:pt x="1308336" y="1358863"/>
                  <a:pt x="1306531" y="1359464"/>
                  <a:pt x="1305328" y="1358863"/>
                </a:cubicBezTo>
                <a:cubicBezTo>
                  <a:pt x="1305328" y="1358863"/>
                  <a:pt x="1305328" y="1358863"/>
                  <a:pt x="1283673" y="1348637"/>
                </a:cubicBezTo>
                <a:cubicBezTo>
                  <a:pt x="1282470" y="1348035"/>
                  <a:pt x="1280665" y="1348637"/>
                  <a:pt x="1280063" y="1349238"/>
                </a:cubicBezTo>
                <a:cubicBezTo>
                  <a:pt x="1280063" y="1349238"/>
                  <a:pt x="1280063" y="1349238"/>
                  <a:pt x="1266830" y="1360667"/>
                </a:cubicBezTo>
                <a:cubicBezTo>
                  <a:pt x="1265627" y="1361269"/>
                  <a:pt x="1265627" y="1363073"/>
                  <a:pt x="1265627" y="1364276"/>
                </a:cubicBezTo>
                <a:cubicBezTo>
                  <a:pt x="1265627" y="1364276"/>
                  <a:pt x="1265627" y="1364276"/>
                  <a:pt x="1272244" y="1387135"/>
                </a:cubicBezTo>
                <a:cubicBezTo>
                  <a:pt x="1272845" y="1388338"/>
                  <a:pt x="1272244" y="1390142"/>
                  <a:pt x="1271040" y="1390744"/>
                </a:cubicBezTo>
                <a:cubicBezTo>
                  <a:pt x="1271040" y="1390744"/>
                  <a:pt x="1271040" y="1390744"/>
                  <a:pt x="1257205" y="1401571"/>
                </a:cubicBezTo>
                <a:cubicBezTo>
                  <a:pt x="1256002" y="1402774"/>
                  <a:pt x="1254198" y="1402774"/>
                  <a:pt x="1252994" y="1402173"/>
                </a:cubicBezTo>
                <a:cubicBezTo>
                  <a:pt x="1252994" y="1402173"/>
                  <a:pt x="1252994" y="1402173"/>
                  <a:pt x="1232542" y="1390142"/>
                </a:cubicBezTo>
                <a:cubicBezTo>
                  <a:pt x="1231339" y="1389541"/>
                  <a:pt x="1229535" y="1390142"/>
                  <a:pt x="1228332" y="1390744"/>
                </a:cubicBezTo>
                <a:cubicBezTo>
                  <a:pt x="1228332" y="1390744"/>
                  <a:pt x="1228332" y="1390744"/>
                  <a:pt x="1214496" y="1400368"/>
                </a:cubicBezTo>
                <a:cubicBezTo>
                  <a:pt x="1213293" y="1401571"/>
                  <a:pt x="1212692" y="1403376"/>
                  <a:pt x="1213293" y="1404579"/>
                </a:cubicBezTo>
                <a:cubicBezTo>
                  <a:pt x="1213293" y="1404579"/>
                  <a:pt x="1213293" y="1404579"/>
                  <a:pt x="1217504" y="1427437"/>
                </a:cubicBezTo>
                <a:cubicBezTo>
                  <a:pt x="1218105" y="1428640"/>
                  <a:pt x="1216902" y="1430445"/>
                  <a:pt x="1216301" y="1431047"/>
                </a:cubicBezTo>
                <a:cubicBezTo>
                  <a:pt x="1216301" y="1431047"/>
                  <a:pt x="1216301" y="1431047"/>
                  <a:pt x="1201263" y="1440671"/>
                </a:cubicBezTo>
                <a:cubicBezTo>
                  <a:pt x="1200059" y="1441874"/>
                  <a:pt x="1198255" y="1441874"/>
                  <a:pt x="1197052" y="1440671"/>
                </a:cubicBezTo>
                <a:cubicBezTo>
                  <a:pt x="1197052" y="1440671"/>
                  <a:pt x="1197052" y="1440671"/>
                  <a:pt x="1177803" y="1427437"/>
                </a:cubicBezTo>
                <a:cubicBezTo>
                  <a:pt x="1176600" y="1426836"/>
                  <a:pt x="1174795" y="1426836"/>
                  <a:pt x="1173592" y="1427437"/>
                </a:cubicBezTo>
                <a:cubicBezTo>
                  <a:pt x="1173592" y="1427437"/>
                  <a:pt x="1173592" y="1427437"/>
                  <a:pt x="1159155" y="1435859"/>
                </a:cubicBezTo>
                <a:cubicBezTo>
                  <a:pt x="1157952" y="1436460"/>
                  <a:pt x="1156749" y="1438265"/>
                  <a:pt x="1157351" y="1439468"/>
                </a:cubicBezTo>
                <a:cubicBezTo>
                  <a:pt x="1157351" y="1439468"/>
                  <a:pt x="1157351" y="1439468"/>
                  <a:pt x="1159757" y="1462928"/>
                </a:cubicBezTo>
                <a:cubicBezTo>
                  <a:pt x="1159757" y="1464131"/>
                  <a:pt x="1159155" y="1465935"/>
                  <a:pt x="1157952" y="1466537"/>
                </a:cubicBezTo>
                <a:cubicBezTo>
                  <a:pt x="1157952" y="1466537"/>
                  <a:pt x="1157952" y="1466537"/>
                  <a:pt x="1141711" y="1474958"/>
                </a:cubicBezTo>
                <a:cubicBezTo>
                  <a:pt x="1141109" y="1475560"/>
                  <a:pt x="1139305" y="1475560"/>
                  <a:pt x="1138102" y="1474357"/>
                </a:cubicBezTo>
                <a:cubicBezTo>
                  <a:pt x="1138102" y="1474357"/>
                  <a:pt x="1138102" y="1474357"/>
                  <a:pt x="1120056" y="1459319"/>
                </a:cubicBezTo>
                <a:cubicBezTo>
                  <a:pt x="1118852" y="1458717"/>
                  <a:pt x="1117048" y="1458717"/>
                  <a:pt x="1115845" y="1458717"/>
                </a:cubicBezTo>
                <a:cubicBezTo>
                  <a:pt x="1115845" y="1458717"/>
                  <a:pt x="1115845" y="1458717"/>
                  <a:pt x="1100205" y="1466537"/>
                </a:cubicBezTo>
                <a:cubicBezTo>
                  <a:pt x="1099002" y="1467138"/>
                  <a:pt x="1098400" y="1468342"/>
                  <a:pt x="1098400" y="1470146"/>
                </a:cubicBezTo>
                <a:cubicBezTo>
                  <a:pt x="1098400" y="1470146"/>
                  <a:pt x="1098400" y="1470146"/>
                  <a:pt x="1099002" y="1493606"/>
                </a:cubicBezTo>
                <a:cubicBezTo>
                  <a:pt x="1099002" y="1494809"/>
                  <a:pt x="1097799" y="1496012"/>
                  <a:pt x="1096596" y="1496614"/>
                </a:cubicBezTo>
                <a:cubicBezTo>
                  <a:pt x="1096596" y="1496614"/>
                  <a:pt x="1096596" y="1496614"/>
                  <a:pt x="1080354" y="1503832"/>
                </a:cubicBezTo>
                <a:cubicBezTo>
                  <a:pt x="1079151" y="1504434"/>
                  <a:pt x="1077347" y="1503832"/>
                  <a:pt x="1076144" y="1503230"/>
                </a:cubicBezTo>
                <a:cubicBezTo>
                  <a:pt x="1076144" y="1503230"/>
                  <a:pt x="1076144" y="1503230"/>
                  <a:pt x="1059902" y="1486388"/>
                </a:cubicBezTo>
                <a:cubicBezTo>
                  <a:pt x="1058699" y="1485786"/>
                  <a:pt x="1056895" y="1485184"/>
                  <a:pt x="1055691" y="1485786"/>
                </a:cubicBezTo>
                <a:cubicBezTo>
                  <a:pt x="1055691" y="1485786"/>
                  <a:pt x="1055691" y="1485786"/>
                  <a:pt x="1039450" y="1491801"/>
                </a:cubicBezTo>
                <a:cubicBezTo>
                  <a:pt x="1038247" y="1491801"/>
                  <a:pt x="1037044" y="1493606"/>
                  <a:pt x="1037044" y="1494809"/>
                </a:cubicBezTo>
                <a:cubicBezTo>
                  <a:pt x="1037044" y="1494809"/>
                  <a:pt x="1037044" y="1494809"/>
                  <a:pt x="1035841" y="1518269"/>
                </a:cubicBezTo>
                <a:cubicBezTo>
                  <a:pt x="1035239" y="1519472"/>
                  <a:pt x="1034638" y="1521276"/>
                  <a:pt x="1033435" y="1521276"/>
                </a:cubicBezTo>
                <a:cubicBezTo>
                  <a:pt x="1033435" y="1521276"/>
                  <a:pt x="1033435" y="1521276"/>
                  <a:pt x="1015990" y="1527292"/>
                </a:cubicBezTo>
                <a:cubicBezTo>
                  <a:pt x="1014787" y="1527292"/>
                  <a:pt x="1012983" y="1527292"/>
                  <a:pt x="1012381" y="1526089"/>
                </a:cubicBezTo>
                <a:cubicBezTo>
                  <a:pt x="1012381" y="1526089"/>
                  <a:pt x="1012381" y="1526089"/>
                  <a:pt x="997343" y="1508043"/>
                </a:cubicBezTo>
                <a:cubicBezTo>
                  <a:pt x="996140" y="1506840"/>
                  <a:pt x="994335" y="1506238"/>
                  <a:pt x="993132" y="1506840"/>
                </a:cubicBezTo>
                <a:cubicBezTo>
                  <a:pt x="993132" y="1506840"/>
                  <a:pt x="993132" y="1506840"/>
                  <a:pt x="976891" y="1511652"/>
                </a:cubicBezTo>
                <a:cubicBezTo>
                  <a:pt x="975688" y="1511652"/>
                  <a:pt x="974484" y="1512855"/>
                  <a:pt x="973883" y="1514660"/>
                </a:cubicBezTo>
                <a:cubicBezTo>
                  <a:pt x="973883" y="1514660"/>
                  <a:pt x="973883" y="1514660"/>
                  <a:pt x="970274" y="1537518"/>
                </a:cubicBezTo>
                <a:cubicBezTo>
                  <a:pt x="970274" y="1538721"/>
                  <a:pt x="969071" y="1540525"/>
                  <a:pt x="967868" y="1540525"/>
                </a:cubicBezTo>
                <a:cubicBezTo>
                  <a:pt x="967868" y="1540525"/>
                  <a:pt x="967868" y="1540525"/>
                  <a:pt x="950423" y="1544736"/>
                </a:cubicBezTo>
                <a:cubicBezTo>
                  <a:pt x="949220" y="1544736"/>
                  <a:pt x="947415" y="1544135"/>
                  <a:pt x="946814" y="1543533"/>
                </a:cubicBezTo>
                <a:cubicBezTo>
                  <a:pt x="946814" y="1543533"/>
                  <a:pt x="946814" y="1543533"/>
                  <a:pt x="932979" y="1524284"/>
                </a:cubicBezTo>
                <a:cubicBezTo>
                  <a:pt x="932377" y="1523081"/>
                  <a:pt x="930573" y="1522479"/>
                  <a:pt x="929369" y="1522479"/>
                </a:cubicBezTo>
                <a:cubicBezTo>
                  <a:pt x="929369" y="1522479"/>
                  <a:pt x="929369" y="1522479"/>
                  <a:pt x="912527" y="1525487"/>
                </a:cubicBezTo>
                <a:cubicBezTo>
                  <a:pt x="911323" y="1526089"/>
                  <a:pt x="909519" y="1527292"/>
                  <a:pt x="909519" y="1528495"/>
                </a:cubicBezTo>
                <a:cubicBezTo>
                  <a:pt x="909519" y="1528495"/>
                  <a:pt x="909519" y="1528495"/>
                  <a:pt x="904105" y="1551353"/>
                </a:cubicBezTo>
                <a:cubicBezTo>
                  <a:pt x="903504" y="1552556"/>
                  <a:pt x="902300" y="1553759"/>
                  <a:pt x="901097" y="1553759"/>
                </a:cubicBezTo>
                <a:cubicBezTo>
                  <a:pt x="901097" y="1553759"/>
                  <a:pt x="901097" y="1553759"/>
                  <a:pt x="883051" y="1556767"/>
                </a:cubicBezTo>
                <a:cubicBezTo>
                  <a:pt x="881848" y="1556767"/>
                  <a:pt x="880044" y="1556165"/>
                  <a:pt x="879442" y="1554962"/>
                </a:cubicBezTo>
                <a:cubicBezTo>
                  <a:pt x="879442" y="1554962"/>
                  <a:pt x="879442" y="1554962"/>
                  <a:pt x="868013" y="1534510"/>
                </a:cubicBezTo>
                <a:cubicBezTo>
                  <a:pt x="866810" y="1533307"/>
                  <a:pt x="865607" y="1532706"/>
                  <a:pt x="864404" y="1532706"/>
                </a:cubicBezTo>
                <a:cubicBezTo>
                  <a:pt x="864404" y="1532706"/>
                  <a:pt x="864404" y="1532706"/>
                  <a:pt x="846959" y="1534510"/>
                </a:cubicBezTo>
                <a:cubicBezTo>
                  <a:pt x="845756" y="1534510"/>
                  <a:pt x="844553" y="1535713"/>
                  <a:pt x="843952" y="1536916"/>
                </a:cubicBezTo>
                <a:cubicBezTo>
                  <a:pt x="843952" y="1536916"/>
                  <a:pt x="843952" y="1536916"/>
                  <a:pt x="836132" y="1559173"/>
                </a:cubicBezTo>
                <a:cubicBezTo>
                  <a:pt x="836132" y="1560376"/>
                  <a:pt x="834327" y="1561579"/>
                  <a:pt x="833124" y="1561579"/>
                </a:cubicBezTo>
                <a:cubicBezTo>
                  <a:pt x="833124" y="1561579"/>
                  <a:pt x="833124" y="1561579"/>
                  <a:pt x="815078" y="1562181"/>
                </a:cubicBezTo>
                <a:cubicBezTo>
                  <a:pt x="813875" y="1562181"/>
                  <a:pt x="812070" y="1561579"/>
                  <a:pt x="812070" y="1560376"/>
                </a:cubicBezTo>
                <a:cubicBezTo>
                  <a:pt x="812070" y="1560376"/>
                  <a:pt x="812070" y="1560376"/>
                  <a:pt x="801844" y="1539322"/>
                </a:cubicBezTo>
                <a:cubicBezTo>
                  <a:pt x="801243" y="1538119"/>
                  <a:pt x="799438" y="1536916"/>
                  <a:pt x="798235" y="1536916"/>
                </a:cubicBezTo>
                <a:cubicBezTo>
                  <a:pt x="798235" y="1536916"/>
                  <a:pt x="798235" y="1536916"/>
                  <a:pt x="781392" y="1536916"/>
                </a:cubicBezTo>
                <a:cubicBezTo>
                  <a:pt x="779588" y="1536916"/>
                  <a:pt x="778385" y="1538119"/>
                  <a:pt x="777783" y="1539322"/>
                </a:cubicBezTo>
                <a:cubicBezTo>
                  <a:pt x="777783" y="1539322"/>
                  <a:pt x="777783" y="1539322"/>
                  <a:pt x="768158" y="1560978"/>
                </a:cubicBezTo>
                <a:cubicBezTo>
                  <a:pt x="767557" y="1562181"/>
                  <a:pt x="766354" y="1562782"/>
                  <a:pt x="765151" y="1562782"/>
                </a:cubicBezTo>
                <a:cubicBezTo>
                  <a:pt x="765151" y="1562782"/>
                  <a:pt x="765151" y="1562782"/>
                  <a:pt x="747105" y="1562181"/>
                </a:cubicBezTo>
                <a:cubicBezTo>
                  <a:pt x="745902" y="1562181"/>
                  <a:pt x="744097" y="1561579"/>
                  <a:pt x="743496" y="1559775"/>
                </a:cubicBezTo>
                <a:cubicBezTo>
                  <a:pt x="743496" y="1559775"/>
                  <a:pt x="743496" y="1559775"/>
                  <a:pt x="735676" y="1538119"/>
                </a:cubicBezTo>
                <a:cubicBezTo>
                  <a:pt x="735074" y="1536916"/>
                  <a:pt x="733871" y="1535713"/>
                  <a:pt x="732668" y="1535713"/>
                </a:cubicBezTo>
                <a:cubicBezTo>
                  <a:pt x="732668" y="1535713"/>
                  <a:pt x="732668" y="1535713"/>
                  <a:pt x="715224" y="1533909"/>
                </a:cubicBezTo>
                <a:cubicBezTo>
                  <a:pt x="714020" y="1533909"/>
                  <a:pt x="712216" y="1535112"/>
                  <a:pt x="711614" y="1536315"/>
                </a:cubicBezTo>
                <a:cubicBezTo>
                  <a:pt x="711614" y="1536315"/>
                  <a:pt x="711614" y="1536315"/>
                  <a:pt x="700185" y="1556767"/>
                </a:cubicBezTo>
                <a:cubicBezTo>
                  <a:pt x="699584" y="1557970"/>
                  <a:pt x="698381" y="1558571"/>
                  <a:pt x="697178" y="1558571"/>
                </a:cubicBezTo>
                <a:cubicBezTo>
                  <a:pt x="697178" y="1558571"/>
                  <a:pt x="697178" y="1558571"/>
                  <a:pt x="679132" y="1556165"/>
                </a:cubicBezTo>
                <a:cubicBezTo>
                  <a:pt x="677928" y="1556165"/>
                  <a:pt x="676725" y="1554962"/>
                  <a:pt x="676124" y="1553759"/>
                </a:cubicBezTo>
                <a:cubicBezTo>
                  <a:pt x="676124" y="1553759"/>
                  <a:pt x="676124" y="1553759"/>
                  <a:pt x="670109" y="1530901"/>
                </a:cubicBezTo>
                <a:cubicBezTo>
                  <a:pt x="669507" y="1529698"/>
                  <a:pt x="668304" y="1528495"/>
                  <a:pt x="667101" y="1528495"/>
                </a:cubicBezTo>
                <a:cubicBezTo>
                  <a:pt x="667101" y="1528495"/>
                  <a:pt x="667101" y="1528495"/>
                  <a:pt x="650258" y="1525487"/>
                </a:cubicBezTo>
                <a:cubicBezTo>
                  <a:pt x="648453" y="1525487"/>
                  <a:pt x="647250" y="1526089"/>
                  <a:pt x="646047" y="1527292"/>
                </a:cubicBezTo>
                <a:cubicBezTo>
                  <a:pt x="646047" y="1527292"/>
                  <a:pt x="646047" y="1527292"/>
                  <a:pt x="633415" y="1546541"/>
                </a:cubicBezTo>
                <a:cubicBezTo>
                  <a:pt x="632212" y="1547744"/>
                  <a:pt x="631009" y="1548345"/>
                  <a:pt x="629204" y="1548345"/>
                </a:cubicBezTo>
                <a:cubicBezTo>
                  <a:pt x="629204" y="1548345"/>
                  <a:pt x="629204" y="1548345"/>
                  <a:pt x="611760" y="1544736"/>
                </a:cubicBezTo>
                <a:cubicBezTo>
                  <a:pt x="610557" y="1544135"/>
                  <a:pt x="609354" y="1542932"/>
                  <a:pt x="609354" y="1541729"/>
                </a:cubicBezTo>
                <a:cubicBezTo>
                  <a:pt x="609354" y="1541729"/>
                  <a:pt x="609354" y="1541729"/>
                  <a:pt x="605143" y="1518269"/>
                </a:cubicBezTo>
                <a:cubicBezTo>
                  <a:pt x="604541" y="1517066"/>
                  <a:pt x="603338" y="1515863"/>
                  <a:pt x="602135" y="1515261"/>
                </a:cubicBezTo>
                <a:cubicBezTo>
                  <a:pt x="602135" y="1515261"/>
                  <a:pt x="602135" y="1515261"/>
                  <a:pt x="585894" y="1511050"/>
                </a:cubicBezTo>
                <a:cubicBezTo>
                  <a:pt x="584691" y="1511050"/>
                  <a:pt x="582886" y="1511652"/>
                  <a:pt x="581683" y="1512253"/>
                </a:cubicBezTo>
                <a:cubicBezTo>
                  <a:pt x="581683" y="1512253"/>
                  <a:pt x="581683" y="1512253"/>
                  <a:pt x="567246" y="1530901"/>
                </a:cubicBezTo>
                <a:cubicBezTo>
                  <a:pt x="566043" y="1532104"/>
                  <a:pt x="564239" y="1532706"/>
                  <a:pt x="563036" y="1532104"/>
                </a:cubicBezTo>
                <a:cubicBezTo>
                  <a:pt x="563036" y="1532104"/>
                  <a:pt x="563036" y="1532104"/>
                  <a:pt x="546193" y="1526690"/>
                </a:cubicBezTo>
                <a:cubicBezTo>
                  <a:pt x="544990" y="1526690"/>
                  <a:pt x="543786" y="1524886"/>
                  <a:pt x="543786" y="1523683"/>
                </a:cubicBezTo>
                <a:cubicBezTo>
                  <a:pt x="543786" y="1523683"/>
                  <a:pt x="543786" y="1523683"/>
                  <a:pt x="541380" y="1500223"/>
                </a:cubicBezTo>
                <a:cubicBezTo>
                  <a:pt x="541380" y="1499020"/>
                  <a:pt x="540177" y="1497817"/>
                  <a:pt x="538974" y="1497215"/>
                </a:cubicBezTo>
                <a:cubicBezTo>
                  <a:pt x="538974" y="1497215"/>
                  <a:pt x="538974" y="1497215"/>
                  <a:pt x="522733" y="1491200"/>
                </a:cubicBezTo>
                <a:cubicBezTo>
                  <a:pt x="521530" y="1491200"/>
                  <a:pt x="519725" y="1491200"/>
                  <a:pt x="519124" y="1492403"/>
                </a:cubicBezTo>
                <a:cubicBezTo>
                  <a:pt x="519124" y="1492403"/>
                  <a:pt x="519124" y="1492403"/>
                  <a:pt x="502882" y="1509246"/>
                </a:cubicBezTo>
                <a:cubicBezTo>
                  <a:pt x="501679" y="1510449"/>
                  <a:pt x="499875" y="1510449"/>
                  <a:pt x="498671" y="1510449"/>
                </a:cubicBezTo>
                <a:cubicBezTo>
                  <a:pt x="498671" y="1510449"/>
                  <a:pt x="498671" y="1510449"/>
                  <a:pt x="481829" y="1503230"/>
                </a:cubicBezTo>
                <a:cubicBezTo>
                  <a:pt x="480625" y="1503230"/>
                  <a:pt x="480024" y="1501426"/>
                  <a:pt x="480024" y="1500223"/>
                </a:cubicBezTo>
                <a:cubicBezTo>
                  <a:pt x="480024" y="1500223"/>
                  <a:pt x="480024" y="1500223"/>
                  <a:pt x="480024" y="1476763"/>
                </a:cubicBezTo>
                <a:cubicBezTo>
                  <a:pt x="480024" y="1475560"/>
                  <a:pt x="478821" y="1473755"/>
                  <a:pt x="477618" y="1473154"/>
                </a:cubicBezTo>
                <a:cubicBezTo>
                  <a:pt x="477618" y="1473154"/>
                  <a:pt x="477618" y="1473154"/>
                  <a:pt x="461978" y="1465935"/>
                </a:cubicBezTo>
                <a:cubicBezTo>
                  <a:pt x="460775" y="1465935"/>
                  <a:pt x="458970" y="1465935"/>
                  <a:pt x="457767" y="1466537"/>
                </a:cubicBezTo>
                <a:cubicBezTo>
                  <a:pt x="457767" y="1466537"/>
                  <a:pt x="457767" y="1466537"/>
                  <a:pt x="440323" y="1482177"/>
                </a:cubicBezTo>
                <a:cubicBezTo>
                  <a:pt x="439120" y="1483380"/>
                  <a:pt x="437315" y="1483380"/>
                  <a:pt x="436112" y="1482778"/>
                </a:cubicBezTo>
                <a:cubicBezTo>
                  <a:pt x="436112" y="1482778"/>
                  <a:pt x="436112" y="1482778"/>
                  <a:pt x="420472" y="1474357"/>
                </a:cubicBezTo>
                <a:cubicBezTo>
                  <a:pt x="419269" y="1473755"/>
                  <a:pt x="418066" y="1472552"/>
                  <a:pt x="418066" y="1471349"/>
                </a:cubicBezTo>
                <a:cubicBezTo>
                  <a:pt x="418066" y="1471349"/>
                  <a:pt x="418066" y="1471349"/>
                  <a:pt x="420472" y="1447889"/>
                </a:cubicBezTo>
                <a:cubicBezTo>
                  <a:pt x="420472" y="1446686"/>
                  <a:pt x="419871" y="1444882"/>
                  <a:pt x="418668" y="1444280"/>
                </a:cubicBezTo>
                <a:cubicBezTo>
                  <a:pt x="418668" y="1444280"/>
                  <a:pt x="418668" y="1444280"/>
                  <a:pt x="403629" y="1435859"/>
                </a:cubicBezTo>
                <a:cubicBezTo>
                  <a:pt x="402426" y="1435257"/>
                  <a:pt x="400622" y="1435257"/>
                  <a:pt x="399418" y="1435859"/>
                </a:cubicBezTo>
                <a:cubicBezTo>
                  <a:pt x="399418" y="1435859"/>
                  <a:pt x="399418" y="1435859"/>
                  <a:pt x="380169" y="1449694"/>
                </a:cubicBezTo>
                <a:cubicBezTo>
                  <a:pt x="379568" y="1450897"/>
                  <a:pt x="377763" y="1450897"/>
                  <a:pt x="376560" y="1450296"/>
                </a:cubicBezTo>
                <a:cubicBezTo>
                  <a:pt x="376560" y="1450296"/>
                  <a:pt x="376560" y="1450296"/>
                  <a:pt x="361522" y="1440671"/>
                </a:cubicBezTo>
                <a:cubicBezTo>
                  <a:pt x="360319" y="1440070"/>
                  <a:pt x="359116" y="1438265"/>
                  <a:pt x="359717" y="1437062"/>
                </a:cubicBezTo>
                <a:cubicBezTo>
                  <a:pt x="359717" y="1437062"/>
                  <a:pt x="359717" y="1437062"/>
                  <a:pt x="363928" y="1413602"/>
                </a:cubicBezTo>
                <a:cubicBezTo>
                  <a:pt x="363928" y="1412399"/>
                  <a:pt x="363326" y="1410594"/>
                  <a:pt x="362123" y="1409993"/>
                </a:cubicBezTo>
                <a:cubicBezTo>
                  <a:pt x="362123" y="1409993"/>
                  <a:pt x="362123" y="1409993"/>
                  <a:pt x="347687" y="1400368"/>
                </a:cubicBezTo>
                <a:cubicBezTo>
                  <a:pt x="347085" y="1399767"/>
                  <a:pt x="345280" y="1399767"/>
                  <a:pt x="344077" y="1400368"/>
                </a:cubicBezTo>
                <a:cubicBezTo>
                  <a:pt x="344077" y="1400368"/>
                  <a:pt x="344077" y="1400368"/>
                  <a:pt x="323625" y="1412399"/>
                </a:cubicBezTo>
                <a:cubicBezTo>
                  <a:pt x="322422" y="1413001"/>
                  <a:pt x="320618" y="1413001"/>
                  <a:pt x="320016" y="1412399"/>
                </a:cubicBezTo>
                <a:cubicBezTo>
                  <a:pt x="320016" y="1412399"/>
                  <a:pt x="320016" y="1412399"/>
                  <a:pt x="305579" y="1401571"/>
                </a:cubicBezTo>
                <a:cubicBezTo>
                  <a:pt x="304376" y="1400368"/>
                  <a:pt x="303775" y="1399165"/>
                  <a:pt x="304376" y="1397361"/>
                </a:cubicBezTo>
                <a:cubicBezTo>
                  <a:pt x="304376" y="1397361"/>
                  <a:pt x="304376" y="1397361"/>
                  <a:pt x="310392" y="1375104"/>
                </a:cubicBezTo>
                <a:cubicBezTo>
                  <a:pt x="310392" y="1373901"/>
                  <a:pt x="309790" y="1372096"/>
                  <a:pt x="309188" y="1370893"/>
                </a:cubicBezTo>
                <a:cubicBezTo>
                  <a:pt x="309188" y="1370893"/>
                  <a:pt x="309188" y="1370893"/>
                  <a:pt x="295955" y="1360066"/>
                </a:cubicBezTo>
                <a:cubicBezTo>
                  <a:pt x="294752" y="1359464"/>
                  <a:pt x="292947" y="1358863"/>
                  <a:pt x="291744" y="1359464"/>
                </a:cubicBezTo>
                <a:cubicBezTo>
                  <a:pt x="291744" y="1359464"/>
                  <a:pt x="291744" y="1359464"/>
                  <a:pt x="270690" y="1370292"/>
                </a:cubicBezTo>
                <a:cubicBezTo>
                  <a:pt x="269487" y="1370893"/>
                  <a:pt x="267683" y="1370292"/>
                  <a:pt x="266480" y="1369690"/>
                </a:cubicBezTo>
                <a:cubicBezTo>
                  <a:pt x="266480" y="1369690"/>
                  <a:pt x="266480" y="1369690"/>
                  <a:pt x="253246" y="1357660"/>
                </a:cubicBezTo>
                <a:cubicBezTo>
                  <a:pt x="252043" y="1356456"/>
                  <a:pt x="252043" y="1354652"/>
                  <a:pt x="252043" y="1353449"/>
                </a:cubicBezTo>
                <a:cubicBezTo>
                  <a:pt x="252043" y="1353449"/>
                  <a:pt x="252043" y="1353449"/>
                  <a:pt x="260464" y="1331794"/>
                </a:cubicBezTo>
                <a:cubicBezTo>
                  <a:pt x="260464" y="1330591"/>
                  <a:pt x="260464" y="1328786"/>
                  <a:pt x="259261" y="1327583"/>
                </a:cubicBezTo>
                <a:cubicBezTo>
                  <a:pt x="259261" y="1327583"/>
                  <a:pt x="259261" y="1327583"/>
                  <a:pt x="247231" y="1315552"/>
                </a:cubicBezTo>
                <a:cubicBezTo>
                  <a:pt x="246027" y="1314951"/>
                  <a:pt x="244223" y="1314349"/>
                  <a:pt x="243020" y="1314951"/>
                </a:cubicBezTo>
                <a:cubicBezTo>
                  <a:pt x="243020" y="1314951"/>
                  <a:pt x="243020" y="1314951"/>
                  <a:pt x="221365" y="1323372"/>
                </a:cubicBezTo>
                <a:cubicBezTo>
                  <a:pt x="220161" y="1323974"/>
                  <a:pt x="218357" y="1323372"/>
                  <a:pt x="217154" y="1322169"/>
                </a:cubicBezTo>
                <a:cubicBezTo>
                  <a:pt x="217154" y="1322169"/>
                  <a:pt x="217154" y="1322169"/>
                  <a:pt x="205123" y="1309537"/>
                </a:cubicBezTo>
                <a:cubicBezTo>
                  <a:pt x="203920" y="1308334"/>
                  <a:pt x="203920" y="1306529"/>
                  <a:pt x="204522" y="1305326"/>
                </a:cubicBezTo>
                <a:cubicBezTo>
                  <a:pt x="204522" y="1305326"/>
                  <a:pt x="204522" y="1305326"/>
                  <a:pt x="214146" y="1284273"/>
                </a:cubicBezTo>
                <a:cubicBezTo>
                  <a:pt x="214748" y="1283069"/>
                  <a:pt x="214748" y="1281265"/>
                  <a:pt x="213545" y="1280062"/>
                </a:cubicBezTo>
                <a:cubicBezTo>
                  <a:pt x="213545" y="1280062"/>
                  <a:pt x="213545" y="1280062"/>
                  <a:pt x="202717" y="1266828"/>
                </a:cubicBezTo>
                <a:cubicBezTo>
                  <a:pt x="201514" y="1266227"/>
                  <a:pt x="199709" y="1265625"/>
                  <a:pt x="198506" y="1265625"/>
                </a:cubicBezTo>
                <a:cubicBezTo>
                  <a:pt x="198506" y="1265625"/>
                  <a:pt x="198506" y="1265625"/>
                  <a:pt x="176250" y="1272242"/>
                </a:cubicBezTo>
                <a:cubicBezTo>
                  <a:pt x="175046" y="1272843"/>
                  <a:pt x="173242" y="1272242"/>
                  <a:pt x="172039" y="1271039"/>
                </a:cubicBezTo>
                <a:cubicBezTo>
                  <a:pt x="172039" y="1271039"/>
                  <a:pt x="172039" y="1271039"/>
                  <a:pt x="161211" y="1257204"/>
                </a:cubicBezTo>
                <a:cubicBezTo>
                  <a:pt x="160610" y="1256001"/>
                  <a:pt x="160008" y="1254196"/>
                  <a:pt x="161211" y="1252993"/>
                </a:cubicBezTo>
                <a:cubicBezTo>
                  <a:pt x="161211" y="1252993"/>
                  <a:pt x="161211" y="1252993"/>
                  <a:pt x="172640" y="1232541"/>
                </a:cubicBezTo>
                <a:cubicBezTo>
                  <a:pt x="173242" y="1231338"/>
                  <a:pt x="173242" y="1229533"/>
                  <a:pt x="172640" y="1228932"/>
                </a:cubicBezTo>
                <a:cubicBezTo>
                  <a:pt x="172640" y="1228932"/>
                  <a:pt x="172640" y="1228932"/>
                  <a:pt x="162414" y="1214495"/>
                </a:cubicBezTo>
                <a:cubicBezTo>
                  <a:pt x="161813" y="1213893"/>
                  <a:pt x="160008" y="1212690"/>
                  <a:pt x="158805" y="1213292"/>
                </a:cubicBezTo>
                <a:cubicBezTo>
                  <a:pt x="158805" y="1213292"/>
                  <a:pt x="158805" y="1213292"/>
                  <a:pt x="135345" y="1217502"/>
                </a:cubicBezTo>
                <a:cubicBezTo>
                  <a:pt x="134142" y="1218104"/>
                  <a:pt x="132939" y="1217502"/>
                  <a:pt x="131736" y="1216299"/>
                </a:cubicBezTo>
                <a:cubicBezTo>
                  <a:pt x="131736" y="1216299"/>
                  <a:pt x="131736" y="1216299"/>
                  <a:pt x="122112" y="1201261"/>
                </a:cubicBezTo>
                <a:cubicBezTo>
                  <a:pt x="121510" y="1200058"/>
                  <a:pt x="121510" y="1198253"/>
                  <a:pt x="122112" y="1197050"/>
                </a:cubicBezTo>
                <a:cubicBezTo>
                  <a:pt x="122112" y="1197050"/>
                  <a:pt x="122112" y="1197050"/>
                  <a:pt x="135947" y="1177801"/>
                </a:cubicBezTo>
                <a:cubicBezTo>
                  <a:pt x="136548" y="1176598"/>
                  <a:pt x="136548" y="1174794"/>
                  <a:pt x="135947" y="1173591"/>
                </a:cubicBezTo>
                <a:cubicBezTo>
                  <a:pt x="135947" y="1173591"/>
                  <a:pt x="135947" y="1173591"/>
                  <a:pt x="126924" y="1159154"/>
                </a:cubicBezTo>
                <a:cubicBezTo>
                  <a:pt x="126322" y="1157951"/>
                  <a:pt x="124518" y="1157349"/>
                  <a:pt x="123315" y="1157349"/>
                </a:cubicBezTo>
                <a:cubicBezTo>
                  <a:pt x="123315" y="1157349"/>
                  <a:pt x="123315" y="1157349"/>
                  <a:pt x="99855" y="1159755"/>
                </a:cubicBezTo>
                <a:cubicBezTo>
                  <a:pt x="98652" y="1159755"/>
                  <a:pt x="97449" y="1159154"/>
                  <a:pt x="96847" y="1157951"/>
                </a:cubicBezTo>
                <a:cubicBezTo>
                  <a:pt x="96847" y="1157951"/>
                  <a:pt x="96847" y="1157951"/>
                  <a:pt x="87824" y="1142311"/>
                </a:cubicBezTo>
                <a:cubicBezTo>
                  <a:pt x="87222" y="1141108"/>
                  <a:pt x="87824" y="1139303"/>
                  <a:pt x="88426" y="1138100"/>
                </a:cubicBezTo>
                <a:cubicBezTo>
                  <a:pt x="88426" y="1138100"/>
                  <a:pt x="88426" y="1138100"/>
                  <a:pt x="103464" y="1120054"/>
                </a:cubicBezTo>
                <a:cubicBezTo>
                  <a:pt x="104667" y="1118851"/>
                  <a:pt x="104667" y="1117046"/>
                  <a:pt x="104065" y="1115843"/>
                </a:cubicBezTo>
                <a:cubicBezTo>
                  <a:pt x="104065" y="1115843"/>
                  <a:pt x="104065" y="1115843"/>
                  <a:pt x="96847" y="1100805"/>
                </a:cubicBezTo>
                <a:cubicBezTo>
                  <a:pt x="96245" y="1099602"/>
                  <a:pt x="94441" y="1098399"/>
                  <a:pt x="93238" y="1098399"/>
                </a:cubicBezTo>
                <a:cubicBezTo>
                  <a:pt x="93238" y="1098399"/>
                  <a:pt x="93238" y="1098399"/>
                  <a:pt x="69778" y="1099000"/>
                </a:cubicBezTo>
                <a:cubicBezTo>
                  <a:pt x="68575" y="1099000"/>
                  <a:pt x="66770" y="1097797"/>
                  <a:pt x="66169" y="1096594"/>
                </a:cubicBezTo>
                <a:cubicBezTo>
                  <a:pt x="66169" y="1096594"/>
                  <a:pt x="66169" y="1096594"/>
                  <a:pt x="59552" y="1080353"/>
                </a:cubicBezTo>
                <a:cubicBezTo>
                  <a:pt x="58950" y="1079150"/>
                  <a:pt x="58950" y="1077345"/>
                  <a:pt x="60153" y="1076142"/>
                </a:cubicBezTo>
                <a:cubicBezTo>
                  <a:pt x="60153" y="1076142"/>
                  <a:pt x="60153" y="1076142"/>
                  <a:pt x="76395" y="1059901"/>
                </a:cubicBezTo>
                <a:cubicBezTo>
                  <a:pt x="77598" y="1058698"/>
                  <a:pt x="78199" y="1056893"/>
                  <a:pt x="77598" y="1055690"/>
                </a:cubicBezTo>
                <a:cubicBezTo>
                  <a:pt x="77598" y="1055690"/>
                  <a:pt x="77598" y="1055690"/>
                  <a:pt x="71583" y="1039449"/>
                </a:cubicBezTo>
                <a:cubicBezTo>
                  <a:pt x="70981" y="1038246"/>
                  <a:pt x="69778" y="1037644"/>
                  <a:pt x="67973" y="1037043"/>
                </a:cubicBezTo>
                <a:cubicBezTo>
                  <a:pt x="67973" y="1037043"/>
                  <a:pt x="67973" y="1037043"/>
                  <a:pt x="44514" y="1035839"/>
                </a:cubicBezTo>
                <a:cubicBezTo>
                  <a:pt x="43311" y="1035839"/>
                  <a:pt x="42107" y="1034636"/>
                  <a:pt x="41506" y="1033433"/>
                </a:cubicBezTo>
                <a:cubicBezTo>
                  <a:pt x="41506" y="1033433"/>
                  <a:pt x="41506" y="1033433"/>
                  <a:pt x="36092" y="1015989"/>
                </a:cubicBezTo>
                <a:cubicBezTo>
                  <a:pt x="35491" y="1014786"/>
                  <a:pt x="36092" y="1012981"/>
                  <a:pt x="37295" y="1012380"/>
                </a:cubicBezTo>
                <a:cubicBezTo>
                  <a:pt x="37295" y="1012380"/>
                  <a:pt x="37295" y="1012380"/>
                  <a:pt x="55341" y="997341"/>
                </a:cubicBezTo>
                <a:cubicBezTo>
                  <a:pt x="55943" y="996138"/>
                  <a:pt x="56544" y="994935"/>
                  <a:pt x="56544" y="993131"/>
                </a:cubicBezTo>
                <a:cubicBezTo>
                  <a:pt x="56544" y="993131"/>
                  <a:pt x="56544" y="993131"/>
                  <a:pt x="51732" y="976889"/>
                </a:cubicBezTo>
                <a:cubicBezTo>
                  <a:pt x="51130" y="975686"/>
                  <a:pt x="49927" y="974483"/>
                  <a:pt x="48724" y="974483"/>
                </a:cubicBezTo>
                <a:cubicBezTo>
                  <a:pt x="48724" y="974483"/>
                  <a:pt x="48724" y="974483"/>
                  <a:pt x="25265" y="970272"/>
                </a:cubicBezTo>
                <a:cubicBezTo>
                  <a:pt x="24061" y="970272"/>
                  <a:pt x="22858" y="969069"/>
                  <a:pt x="22257" y="967866"/>
                </a:cubicBezTo>
                <a:cubicBezTo>
                  <a:pt x="22257" y="967866"/>
                  <a:pt x="22257" y="967866"/>
                  <a:pt x="18648" y="950422"/>
                </a:cubicBezTo>
                <a:cubicBezTo>
                  <a:pt x="18046" y="949219"/>
                  <a:pt x="18648" y="947414"/>
                  <a:pt x="19851" y="946813"/>
                </a:cubicBezTo>
                <a:cubicBezTo>
                  <a:pt x="19851" y="946813"/>
                  <a:pt x="19851" y="946813"/>
                  <a:pt x="39100" y="932977"/>
                </a:cubicBezTo>
                <a:cubicBezTo>
                  <a:pt x="40303" y="932376"/>
                  <a:pt x="40904" y="930571"/>
                  <a:pt x="40904" y="929368"/>
                </a:cubicBezTo>
                <a:cubicBezTo>
                  <a:pt x="40904" y="929368"/>
                  <a:pt x="40904" y="929368"/>
                  <a:pt x="37295" y="912525"/>
                </a:cubicBezTo>
                <a:cubicBezTo>
                  <a:pt x="37295" y="911322"/>
                  <a:pt x="36092" y="910119"/>
                  <a:pt x="34889" y="909518"/>
                </a:cubicBezTo>
                <a:cubicBezTo>
                  <a:pt x="34889" y="909518"/>
                  <a:pt x="34889" y="909518"/>
                  <a:pt x="12031" y="904104"/>
                </a:cubicBezTo>
                <a:cubicBezTo>
                  <a:pt x="10828" y="903502"/>
                  <a:pt x="9625" y="902299"/>
                  <a:pt x="9023" y="901096"/>
                </a:cubicBezTo>
                <a:cubicBezTo>
                  <a:pt x="9023" y="901096"/>
                  <a:pt x="9023" y="901096"/>
                  <a:pt x="6617" y="883050"/>
                </a:cubicBezTo>
                <a:cubicBezTo>
                  <a:pt x="6617" y="881847"/>
                  <a:pt x="7219" y="880043"/>
                  <a:pt x="8422" y="879441"/>
                </a:cubicBezTo>
                <a:cubicBezTo>
                  <a:pt x="8422" y="879441"/>
                  <a:pt x="8422" y="879441"/>
                  <a:pt x="28874" y="868012"/>
                </a:cubicBezTo>
                <a:cubicBezTo>
                  <a:pt x="30077" y="867410"/>
                  <a:pt x="30678" y="865606"/>
                  <a:pt x="30678" y="864403"/>
                </a:cubicBezTo>
                <a:cubicBezTo>
                  <a:pt x="30678" y="864403"/>
                  <a:pt x="30678" y="864403"/>
                  <a:pt x="28874" y="846958"/>
                </a:cubicBezTo>
                <a:cubicBezTo>
                  <a:pt x="28874" y="845755"/>
                  <a:pt x="27671" y="844552"/>
                  <a:pt x="26468" y="843951"/>
                </a:cubicBezTo>
                <a:cubicBezTo>
                  <a:pt x="26468" y="843951"/>
                  <a:pt x="26468" y="843951"/>
                  <a:pt x="4211" y="836131"/>
                </a:cubicBezTo>
                <a:cubicBezTo>
                  <a:pt x="3008" y="836131"/>
                  <a:pt x="1805" y="834326"/>
                  <a:pt x="1805" y="833123"/>
                </a:cubicBezTo>
                <a:cubicBezTo>
                  <a:pt x="1805" y="833123"/>
                  <a:pt x="1805" y="833123"/>
                  <a:pt x="602" y="815077"/>
                </a:cubicBezTo>
                <a:cubicBezTo>
                  <a:pt x="602" y="813874"/>
                  <a:pt x="1805" y="812671"/>
                  <a:pt x="3008" y="812069"/>
                </a:cubicBezTo>
                <a:cubicBezTo>
                  <a:pt x="3008" y="812069"/>
                  <a:pt x="3008" y="812069"/>
                  <a:pt x="24061" y="801843"/>
                </a:cubicBezTo>
                <a:cubicBezTo>
                  <a:pt x="25265" y="801242"/>
                  <a:pt x="26468" y="800039"/>
                  <a:pt x="26468" y="798234"/>
                </a:cubicBezTo>
                <a:cubicBezTo>
                  <a:pt x="26468" y="798234"/>
                  <a:pt x="26468" y="798234"/>
                  <a:pt x="25866" y="781391"/>
                </a:cubicBezTo>
                <a:cubicBezTo>
                  <a:pt x="25866" y="780188"/>
                  <a:pt x="25265" y="778383"/>
                  <a:pt x="24061" y="777782"/>
                </a:cubicBezTo>
                <a:cubicBezTo>
                  <a:pt x="24061" y="777782"/>
                  <a:pt x="24061" y="777782"/>
                  <a:pt x="2406" y="768157"/>
                </a:cubicBezTo>
                <a:cubicBezTo>
                  <a:pt x="1203" y="768157"/>
                  <a:pt x="0" y="766353"/>
                  <a:pt x="0" y="765150"/>
                </a:cubicBezTo>
                <a:cubicBezTo>
                  <a:pt x="0" y="765150"/>
                  <a:pt x="0" y="765150"/>
                  <a:pt x="602" y="747104"/>
                </a:cubicBezTo>
                <a:cubicBezTo>
                  <a:pt x="602" y="745901"/>
                  <a:pt x="1805" y="744096"/>
                  <a:pt x="3008" y="744096"/>
                </a:cubicBezTo>
                <a:cubicBezTo>
                  <a:pt x="3008" y="744096"/>
                  <a:pt x="3008" y="744096"/>
                  <a:pt x="25265" y="735675"/>
                </a:cubicBezTo>
                <a:cubicBezTo>
                  <a:pt x="26468" y="735675"/>
                  <a:pt x="27671" y="733870"/>
                  <a:pt x="27671" y="732667"/>
                </a:cubicBezTo>
                <a:cubicBezTo>
                  <a:pt x="27671" y="732667"/>
                  <a:pt x="27671" y="732667"/>
                  <a:pt x="28874" y="715223"/>
                </a:cubicBezTo>
                <a:cubicBezTo>
                  <a:pt x="28874" y="714019"/>
                  <a:pt x="28272" y="712816"/>
                  <a:pt x="27069" y="712215"/>
                </a:cubicBezTo>
                <a:cubicBezTo>
                  <a:pt x="27069" y="712215"/>
                  <a:pt x="27069" y="712215"/>
                  <a:pt x="6617" y="700786"/>
                </a:cubicBezTo>
                <a:cubicBezTo>
                  <a:pt x="5414" y="700184"/>
                  <a:pt x="4211" y="698380"/>
                  <a:pt x="4812" y="697177"/>
                </a:cubicBezTo>
                <a:cubicBezTo>
                  <a:pt x="4812" y="697177"/>
                  <a:pt x="4812" y="697177"/>
                  <a:pt x="6617" y="679131"/>
                </a:cubicBezTo>
                <a:cubicBezTo>
                  <a:pt x="6617" y="677928"/>
                  <a:pt x="7820" y="676724"/>
                  <a:pt x="9625" y="676123"/>
                </a:cubicBezTo>
                <a:cubicBezTo>
                  <a:pt x="9625" y="676123"/>
                  <a:pt x="9625" y="676123"/>
                  <a:pt x="31881" y="670108"/>
                </a:cubicBezTo>
                <a:cubicBezTo>
                  <a:pt x="33084" y="669506"/>
                  <a:pt x="34288" y="668303"/>
                  <a:pt x="34889" y="667100"/>
                </a:cubicBezTo>
                <a:cubicBezTo>
                  <a:pt x="34889" y="667100"/>
                  <a:pt x="34889" y="667100"/>
                  <a:pt x="37295" y="650257"/>
                </a:cubicBezTo>
                <a:cubicBezTo>
                  <a:pt x="37897" y="649054"/>
                  <a:pt x="37295" y="647249"/>
                  <a:pt x="36092" y="646648"/>
                </a:cubicBezTo>
                <a:cubicBezTo>
                  <a:pt x="36092" y="646648"/>
                  <a:pt x="36092" y="646648"/>
                  <a:pt x="16242" y="633414"/>
                </a:cubicBezTo>
                <a:cubicBezTo>
                  <a:pt x="15038" y="632813"/>
                  <a:pt x="14437" y="631008"/>
                  <a:pt x="15038" y="629805"/>
                </a:cubicBezTo>
                <a:cubicBezTo>
                  <a:pt x="15038" y="629805"/>
                  <a:pt x="15038" y="629805"/>
                  <a:pt x="18648" y="612360"/>
                </a:cubicBezTo>
                <a:cubicBezTo>
                  <a:pt x="18648" y="610556"/>
                  <a:pt x="19851" y="609353"/>
                  <a:pt x="21655" y="609353"/>
                </a:cubicBezTo>
                <a:cubicBezTo>
                  <a:pt x="21655" y="609353"/>
                  <a:pt x="21655" y="609353"/>
                  <a:pt x="44514" y="605142"/>
                </a:cubicBezTo>
                <a:cubicBezTo>
                  <a:pt x="45717" y="605142"/>
                  <a:pt x="47521" y="603939"/>
                  <a:pt x="47521" y="602736"/>
                </a:cubicBezTo>
                <a:cubicBezTo>
                  <a:pt x="47521" y="602736"/>
                  <a:pt x="47521" y="602736"/>
                  <a:pt x="51732" y="585893"/>
                </a:cubicBezTo>
                <a:cubicBezTo>
                  <a:pt x="52334" y="584690"/>
                  <a:pt x="51732" y="582885"/>
                  <a:pt x="50529" y="581682"/>
                </a:cubicBezTo>
                <a:cubicBezTo>
                  <a:pt x="50529" y="581682"/>
                  <a:pt x="50529" y="581682"/>
                  <a:pt x="32483" y="567246"/>
                </a:cubicBezTo>
                <a:cubicBezTo>
                  <a:pt x="31280" y="566644"/>
                  <a:pt x="30678" y="564839"/>
                  <a:pt x="31280" y="563636"/>
                </a:cubicBezTo>
                <a:cubicBezTo>
                  <a:pt x="31280" y="563636"/>
                  <a:pt x="31280" y="563636"/>
                  <a:pt x="36092" y="546192"/>
                </a:cubicBezTo>
                <a:cubicBezTo>
                  <a:pt x="36694" y="544989"/>
                  <a:pt x="37897" y="543786"/>
                  <a:pt x="39100" y="543786"/>
                </a:cubicBezTo>
                <a:cubicBezTo>
                  <a:pt x="39100" y="543786"/>
                  <a:pt x="39100" y="543786"/>
                  <a:pt x="62560" y="541380"/>
                </a:cubicBezTo>
                <a:cubicBezTo>
                  <a:pt x="64364" y="541380"/>
                  <a:pt x="65567" y="540177"/>
                  <a:pt x="66169" y="538973"/>
                </a:cubicBezTo>
                <a:cubicBezTo>
                  <a:pt x="66169" y="538973"/>
                  <a:pt x="66169" y="538973"/>
                  <a:pt x="71583" y="522732"/>
                </a:cubicBezTo>
                <a:cubicBezTo>
                  <a:pt x="72184" y="521529"/>
                  <a:pt x="71583" y="519724"/>
                  <a:pt x="70981" y="519123"/>
                </a:cubicBezTo>
                <a:cubicBezTo>
                  <a:pt x="70981" y="519123"/>
                  <a:pt x="70981" y="519123"/>
                  <a:pt x="53537" y="502881"/>
                </a:cubicBezTo>
                <a:cubicBezTo>
                  <a:pt x="52935" y="501678"/>
                  <a:pt x="52334" y="499874"/>
                  <a:pt x="52935" y="498671"/>
                </a:cubicBezTo>
                <a:cubicBezTo>
                  <a:pt x="52935" y="498671"/>
                  <a:pt x="52935" y="498671"/>
                  <a:pt x="59552" y="482429"/>
                </a:cubicBezTo>
                <a:cubicBezTo>
                  <a:pt x="60153" y="481226"/>
                  <a:pt x="61357" y="480023"/>
                  <a:pt x="63161" y="480023"/>
                </a:cubicBezTo>
                <a:cubicBezTo>
                  <a:pt x="63161" y="480023"/>
                  <a:pt x="63161" y="480023"/>
                  <a:pt x="86621" y="480023"/>
                </a:cubicBezTo>
                <a:cubicBezTo>
                  <a:pt x="87824" y="480023"/>
                  <a:pt x="89027" y="478820"/>
                  <a:pt x="89629" y="477617"/>
                </a:cubicBezTo>
                <a:cubicBezTo>
                  <a:pt x="89629" y="477617"/>
                  <a:pt x="89629" y="477617"/>
                  <a:pt x="96847" y="461977"/>
                </a:cubicBezTo>
                <a:cubicBezTo>
                  <a:pt x="97449" y="460774"/>
                  <a:pt x="97449" y="458970"/>
                  <a:pt x="96245" y="458368"/>
                </a:cubicBezTo>
                <a:cubicBezTo>
                  <a:pt x="96245" y="458368"/>
                  <a:pt x="96245" y="458368"/>
                  <a:pt x="80606" y="440322"/>
                </a:cubicBezTo>
                <a:cubicBezTo>
                  <a:pt x="80004" y="439119"/>
                  <a:pt x="80004" y="437314"/>
                  <a:pt x="80606" y="436111"/>
                </a:cubicBezTo>
                <a:cubicBezTo>
                  <a:pt x="80606" y="436111"/>
                  <a:pt x="80606" y="436111"/>
                  <a:pt x="88426" y="420472"/>
                </a:cubicBezTo>
                <a:cubicBezTo>
                  <a:pt x="89027" y="419268"/>
                  <a:pt x="90832" y="418065"/>
                  <a:pt x="92035" y="418667"/>
                </a:cubicBezTo>
                <a:cubicBezTo>
                  <a:pt x="92035" y="418667"/>
                  <a:pt x="92035" y="418667"/>
                  <a:pt x="115495" y="420472"/>
                </a:cubicBezTo>
                <a:cubicBezTo>
                  <a:pt x="116698" y="420472"/>
                  <a:pt x="118502" y="419870"/>
                  <a:pt x="119104" y="418667"/>
                </a:cubicBezTo>
                <a:cubicBezTo>
                  <a:pt x="119104" y="418667"/>
                  <a:pt x="119104" y="418667"/>
                  <a:pt x="127525" y="403629"/>
                </a:cubicBezTo>
                <a:cubicBezTo>
                  <a:pt x="128127" y="402426"/>
                  <a:pt x="128127" y="400621"/>
                  <a:pt x="126924" y="399418"/>
                </a:cubicBezTo>
                <a:cubicBezTo>
                  <a:pt x="126924" y="399418"/>
                  <a:pt x="126924" y="399418"/>
                  <a:pt x="113089" y="380770"/>
                </a:cubicBezTo>
                <a:cubicBezTo>
                  <a:pt x="112487" y="379567"/>
                  <a:pt x="112487" y="377763"/>
                  <a:pt x="113089" y="376560"/>
                </a:cubicBezTo>
                <a:cubicBezTo>
                  <a:pt x="113089" y="376560"/>
                  <a:pt x="113089" y="376560"/>
                  <a:pt x="122713" y="361521"/>
                </a:cubicBezTo>
                <a:cubicBezTo>
                  <a:pt x="123315" y="360318"/>
                  <a:pt x="125119" y="359717"/>
                  <a:pt x="126322" y="359717"/>
                </a:cubicBezTo>
                <a:cubicBezTo>
                  <a:pt x="126322" y="359717"/>
                  <a:pt x="126322" y="359717"/>
                  <a:pt x="149181" y="363927"/>
                </a:cubicBezTo>
                <a:cubicBezTo>
                  <a:pt x="150985" y="363927"/>
                  <a:pt x="152188" y="363326"/>
                  <a:pt x="153391" y="362123"/>
                </a:cubicBezTo>
                <a:cubicBezTo>
                  <a:pt x="153391" y="362123"/>
                  <a:pt x="153391" y="362123"/>
                  <a:pt x="163016" y="348288"/>
                </a:cubicBezTo>
                <a:cubicBezTo>
                  <a:pt x="163617" y="347085"/>
                  <a:pt x="163617" y="345280"/>
                  <a:pt x="163016" y="344077"/>
                </a:cubicBezTo>
                <a:cubicBezTo>
                  <a:pt x="163016" y="344077"/>
                  <a:pt x="163016" y="344077"/>
                  <a:pt x="150985" y="323625"/>
                </a:cubicBezTo>
                <a:cubicBezTo>
                  <a:pt x="149782" y="323023"/>
                  <a:pt x="150384" y="321219"/>
                  <a:pt x="150985" y="320016"/>
                </a:cubicBezTo>
                <a:cubicBezTo>
                  <a:pt x="150985" y="320016"/>
                  <a:pt x="150985" y="320016"/>
                  <a:pt x="161813" y="305579"/>
                </a:cubicBezTo>
                <a:cubicBezTo>
                  <a:pt x="162414" y="304376"/>
                  <a:pt x="164219" y="303774"/>
                  <a:pt x="165422" y="304376"/>
                </a:cubicBezTo>
                <a:cubicBezTo>
                  <a:pt x="165422" y="304376"/>
                  <a:pt x="165422" y="304376"/>
                  <a:pt x="188280" y="310391"/>
                </a:cubicBezTo>
                <a:cubicBezTo>
                  <a:pt x="189483" y="310391"/>
                  <a:pt x="191288" y="310391"/>
                  <a:pt x="191889" y="309188"/>
                </a:cubicBezTo>
                <a:cubicBezTo>
                  <a:pt x="191889" y="309188"/>
                  <a:pt x="191889" y="309188"/>
                  <a:pt x="202717" y="295954"/>
                </a:cubicBezTo>
                <a:cubicBezTo>
                  <a:pt x="203920" y="294751"/>
                  <a:pt x="203920" y="292947"/>
                  <a:pt x="203319" y="291744"/>
                </a:cubicBezTo>
                <a:cubicBezTo>
                  <a:pt x="203319" y="291744"/>
                  <a:pt x="203319" y="291744"/>
                  <a:pt x="193092" y="270690"/>
                </a:cubicBezTo>
                <a:cubicBezTo>
                  <a:pt x="192491" y="269487"/>
                  <a:pt x="192491" y="267682"/>
                  <a:pt x="193694" y="266479"/>
                </a:cubicBezTo>
                <a:cubicBezTo>
                  <a:pt x="193694" y="266479"/>
                  <a:pt x="193694" y="266479"/>
                  <a:pt x="205725" y="253245"/>
                </a:cubicBezTo>
                <a:cubicBezTo>
                  <a:pt x="206326" y="252644"/>
                  <a:pt x="208131" y="252042"/>
                  <a:pt x="209334" y="252644"/>
                </a:cubicBezTo>
                <a:cubicBezTo>
                  <a:pt x="209334" y="252644"/>
                  <a:pt x="209334" y="252644"/>
                  <a:pt x="231591" y="260464"/>
                </a:cubicBezTo>
                <a:cubicBezTo>
                  <a:pt x="232794" y="261065"/>
                  <a:pt x="234598" y="260464"/>
                  <a:pt x="235801" y="259261"/>
                </a:cubicBezTo>
                <a:cubicBezTo>
                  <a:pt x="235801" y="259261"/>
                  <a:pt x="235801" y="259261"/>
                  <a:pt x="247231" y="247230"/>
                </a:cubicBezTo>
                <a:cubicBezTo>
                  <a:pt x="248434" y="246027"/>
                  <a:pt x="249035" y="244222"/>
                  <a:pt x="248434" y="243019"/>
                </a:cubicBezTo>
                <a:cubicBezTo>
                  <a:pt x="248434" y="243019"/>
                  <a:pt x="248434" y="243019"/>
                  <a:pt x="240012" y="221364"/>
                </a:cubicBezTo>
                <a:cubicBezTo>
                  <a:pt x="239411" y="220161"/>
                  <a:pt x="240012" y="218357"/>
                  <a:pt x="240614" y="217153"/>
                </a:cubicBezTo>
                <a:cubicBezTo>
                  <a:pt x="240614" y="217153"/>
                  <a:pt x="240614" y="217153"/>
                  <a:pt x="253847" y="205123"/>
                </a:cubicBezTo>
                <a:cubicBezTo>
                  <a:pt x="255050" y="204521"/>
                  <a:pt x="256254" y="203920"/>
                  <a:pt x="257457" y="204521"/>
                </a:cubicBezTo>
                <a:cubicBezTo>
                  <a:pt x="257457" y="204521"/>
                  <a:pt x="257457" y="204521"/>
                  <a:pt x="279112" y="214747"/>
                </a:cubicBezTo>
                <a:cubicBezTo>
                  <a:pt x="280315" y="214747"/>
                  <a:pt x="282119" y="214747"/>
                  <a:pt x="283323" y="214146"/>
                </a:cubicBezTo>
                <a:cubicBezTo>
                  <a:pt x="283323" y="214146"/>
                  <a:pt x="283323" y="214146"/>
                  <a:pt x="295955" y="202717"/>
                </a:cubicBezTo>
                <a:cubicBezTo>
                  <a:pt x="297158" y="202115"/>
                  <a:pt x="297759" y="200311"/>
                  <a:pt x="297158" y="199107"/>
                </a:cubicBezTo>
                <a:cubicBezTo>
                  <a:pt x="297158" y="199107"/>
                  <a:pt x="297158" y="199107"/>
                  <a:pt x="290541" y="176249"/>
                </a:cubicBezTo>
                <a:cubicBezTo>
                  <a:pt x="290541" y="175046"/>
                  <a:pt x="291142" y="173242"/>
                  <a:pt x="291744" y="172640"/>
                </a:cubicBezTo>
                <a:cubicBezTo>
                  <a:pt x="291744" y="172640"/>
                  <a:pt x="291744" y="172640"/>
                  <a:pt x="306181" y="161211"/>
                </a:cubicBezTo>
                <a:cubicBezTo>
                  <a:pt x="307384" y="160609"/>
                  <a:pt x="308587" y="160609"/>
                  <a:pt x="309790" y="161211"/>
                </a:cubicBezTo>
                <a:cubicBezTo>
                  <a:pt x="309790" y="161211"/>
                  <a:pt x="309790" y="161211"/>
                  <a:pt x="330242" y="172640"/>
                </a:cubicBezTo>
                <a:cubicBezTo>
                  <a:pt x="331445" y="173242"/>
                  <a:pt x="333250" y="173242"/>
                  <a:pt x="334453" y="172640"/>
                </a:cubicBezTo>
                <a:cubicBezTo>
                  <a:pt x="334453" y="172640"/>
                  <a:pt x="334453" y="172640"/>
                  <a:pt x="348288" y="162414"/>
                </a:cubicBezTo>
                <a:cubicBezTo>
                  <a:pt x="349491" y="161812"/>
                  <a:pt x="350093" y="160008"/>
                  <a:pt x="350093" y="158805"/>
                </a:cubicBezTo>
                <a:cubicBezTo>
                  <a:pt x="350093" y="158805"/>
                  <a:pt x="350093" y="158805"/>
                  <a:pt x="345280" y="135947"/>
                </a:cubicBezTo>
                <a:cubicBezTo>
                  <a:pt x="345280" y="134743"/>
                  <a:pt x="345882" y="132939"/>
                  <a:pt x="347085" y="132337"/>
                </a:cubicBezTo>
                <a:cubicBezTo>
                  <a:pt x="347085" y="132337"/>
                  <a:pt x="347085" y="132337"/>
                  <a:pt x="362123" y="122111"/>
                </a:cubicBezTo>
                <a:cubicBezTo>
                  <a:pt x="362725" y="121510"/>
                  <a:pt x="364530" y="121510"/>
                  <a:pt x="365733" y="122111"/>
                </a:cubicBezTo>
                <a:cubicBezTo>
                  <a:pt x="365733" y="122111"/>
                  <a:pt x="365733" y="122111"/>
                  <a:pt x="384982" y="135947"/>
                </a:cubicBezTo>
                <a:cubicBezTo>
                  <a:pt x="386185" y="136548"/>
                  <a:pt x="387989" y="136548"/>
                  <a:pt x="389192" y="135947"/>
                </a:cubicBezTo>
                <a:cubicBezTo>
                  <a:pt x="389192" y="135947"/>
                  <a:pt x="389192" y="135947"/>
                  <a:pt x="404231" y="127525"/>
                </a:cubicBezTo>
                <a:cubicBezTo>
                  <a:pt x="405434" y="126322"/>
                  <a:pt x="406035" y="125119"/>
                  <a:pt x="406035" y="123916"/>
                </a:cubicBezTo>
                <a:cubicBezTo>
                  <a:pt x="406035" y="123916"/>
                  <a:pt x="406035" y="123916"/>
                  <a:pt x="403028" y="100456"/>
                </a:cubicBezTo>
                <a:cubicBezTo>
                  <a:pt x="403028" y="98651"/>
                  <a:pt x="404231" y="97448"/>
                  <a:pt x="405434" y="96847"/>
                </a:cubicBezTo>
                <a:cubicBezTo>
                  <a:pt x="405434" y="96847"/>
                  <a:pt x="405434" y="96847"/>
                  <a:pt x="421074" y="88425"/>
                </a:cubicBezTo>
                <a:cubicBezTo>
                  <a:pt x="422277" y="87824"/>
                  <a:pt x="424081" y="87824"/>
                  <a:pt x="424683" y="88425"/>
                </a:cubicBezTo>
                <a:cubicBezTo>
                  <a:pt x="424683" y="88425"/>
                  <a:pt x="424683" y="88425"/>
                  <a:pt x="442729" y="103464"/>
                </a:cubicBezTo>
                <a:cubicBezTo>
                  <a:pt x="443932" y="104667"/>
                  <a:pt x="445737" y="104667"/>
                  <a:pt x="446940" y="104065"/>
                </a:cubicBezTo>
                <a:cubicBezTo>
                  <a:pt x="446940" y="104065"/>
                  <a:pt x="446940" y="104065"/>
                  <a:pt x="462579" y="96847"/>
                </a:cubicBezTo>
                <a:cubicBezTo>
                  <a:pt x="463783" y="96245"/>
                  <a:pt x="464384" y="94441"/>
                  <a:pt x="464384" y="93238"/>
                </a:cubicBezTo>
                <a:cubicBezTo>
                  <a:pt x="464384" y="93238"/>
                  <a:pt x="464384" y="93238"/>
                  <a:pt x="464384" y="69778"/>
                </a:cubicBezTo>
                <a:cubicBezTo>
                  <a:pt x="464384" y="68575"/>
                  <a:pt x="464986" y="66770"/>
                  <a:pt x="466189" y="66770"/>
                </a:cubicBezTo>
                <a:cubicBezTo>
                  <a:pt x="466189" y="66770"/>
                  <a:pt x="466189" y="66770"/>
                  <a:pt x="483032" y="59552"/>
                </a:cubicBezTo>
                <a:cubicBezTo>
                  <a:pt x="484235" y="58950"/>
                  <a:pt x="486039" y="59552"/>
                  <a:pt x="486641" y="60153"/>
                </a:cubicBezTo>
                <a:cubicBezTo>
                  <a:pt x="486641" y="60153"/>
                  <a:pt x="486641" y="60153"/>
                  <a:pt x="503484" y="76996"/>
                </a:cubicBezTo>
                <a:cubicBezTo>
                  <a:pt x="504085" y="77598"/>
                  <a:pt x="505890" y="78199"/>
                  <a:pt x="507093" y="77598"/>
                </a:cubicBezTo>
                <a:cubicBezTo>
                  <a:pt x="507093" y="77598"/>
                  <a:pt x="507093" y="77598"/>
                  <a:pt x="523334" y="71582"/>
                </a:cubicBezTo>
                <a:cubicBezTo>
                  <a:pt x="524537" y="70981"/>
                  <a:pt x="525740" y="69778"/>
                  <a:pt x="525740" y="68575"/>
                </a:cubicBezTo>
                <a:cubicBezTo>
                  <a:pt x="525740" y="68575"/>
                  <a:pt x="525740" y="68575"/>
                  <a:pt x="527545" y="45115"/>
                </a:cubicBezTo>
                <a:cubicBezTo>
                  <a:pt x="527545" y="43311"/>
                  <a:pt x="528748" y="42107"/>
                  <a:pt x="529951" y="41506"/>
                </a:cubicBezTo>
                <a:cubicBezTo>
                  <a:pt x="529951" y="41506"/>
                  <a:pt x="529951" y="41506"/>
                  <a:pt x="546794" y="36092"/>
                </a:cubicBezTo>
                <a:cubicBezTo>
                  <a:pt x="547997" y="35490"/>
                  <a:pt x="549802" y="36092"/>
                  <a:pt x="550403" y="37295"/>
                </a:cubicBezTo>
                <a:cubicBezTo>
                  <a:pt x="550403" y="37295"/>
                  <a:pt x="550403" y="37295"/>
                  <a:pt x="566043" y="55341"/>
                </a:cubicBezTo>
                <a:cubicBezTo>
                  <a:pt x="566645" y="56544"/>
                  <a:pt x="568449" y="56544"/>
                  <a:pt x="569652" y="56544"/>
                </a:cubicBezTo>
                <a:cubicBezTo>
                  <a:pt x="569652" y="56544"/>
                  <a:pt x="569652" y="56544"/>
                  <a:pt x="586495" y="51732"/>
                </a:cubicBezTo>
                <a:cubicBezTo>
                  <a:pt x="587698" y="51732"/>
                  <a:pt x="588902" y="49927"/>
                  <a:pt x="588902" y="48724"/>
                </a:cubicBezTo>
                <a:cubicBezTo>
                  <a:pt x="588902" y="48724"/>
                  <a:pt x="588902" y="48724"/>
                  <a:pt x="592511" y="25264"/>
                </a:cubicBezTo>
                <a:cubicBezTo>
                  <a:pt x="592511" y="24061"/>
                  <a:pt x="593714" y="22858"/>
                  <a:pt x="595518" y="22858"/>
                </a:cubicBezTo>
                <a:cubicBezTo>
                  <a:pt x="595518" y="22858"/>
                  <a:pt x="595518" y="22858"/>
                  <a:pt x="612963" y="18648"/>
                </a:cubicBezTo>
                <a:cubicBezTo>
                  <a:pt x="614166" y="18046"/>
                  <a:pt x="615971" y="18648"/>
                  <a:pt x="616572" y="19851"/>
                </a:cubicBezTo>
                <a:cubicBezTo>
                  <a:pt x="616572" y="19851"/>
                  <a:pt x="616572" y="19851"/>
                  <a:pt x="629806" y="39100"/>
                </a:cubicBezTo>
                <a:cubicBezTo>
                  <a:pt x="631009" y="40303"/>
                  <a:pt x="632212" y="40904"/>
                  <a:pt x="634017" y="40904"/>
                </a:cubicBezTo>
                <a:cubicBezTo>
                  <a:pt x="634017" y="40904"/>
                  <a:pt x="634017" y="40904"/>
                  <a:pt x="650859" y="37295"/>
                </a:cubicBezTo>
                <a:cubicBezTo>
                  <a:pt x="652063" y="37295"/>
                  <a:pt x="653266" y="36092"/>
                  <a:pt x="653266" y="34889"/>
                </a:cubicBezTo>
                <a:cubicBezTo>
                  <a:pt x="653266" y="34889"/>
                  <a:pt x="653266" y="34889"/>
                  <a:pt x="659281" y="12031"/>
                </a:cubicBezTo>
                <a:cubicBezTo>
                  <a:pt x="659281" y="10828"/>
                  <a:pt x="661086" y="9625"/>
                  <a:pt x="662289" y="9023"/>
                </a:cubicBezTo>
                <a:cubicBezTo>
                  <a:pt x="662289" y="9023"/>
                  <a:pt x="662289" y="9023"/>
                  <a:pt x="679733" y="6617"/>
                </a:cubicBezTo>
                <a:cubicBezTo>
                  <a:pt x="680936" y="6617"/>
                  <a:pt x="682741" y="7219"/>
                  <a:pt x="683342" y="8422"/>
                </a:cubicBezTo>
                <a:cubicBezTo>
                  <a:pt x="683342" y="8422"/>
                  <a:pt x="683342" y="8422"/>
                  <a:pt x="695373" y="28874"/>
                </a:cubicBezTo>
                <a:cubicBezTo>
                  <a:pt x="695974" y="30077"/>
                  <a:pt x="697779" y="30678"/>
                  <a:pt x="698982" y="30678"/>
                </a:cubicBezTo>
                <a:cubicBezTo>
                  <a:pt x="698982" y="30678"/>
                  <a:pt x="698982" y="30678"/>
                  <a:pt x="715825" y="28874"/>
                </a:cubicBezTo>
                <a:cubicBezTo>
                  <a:pt x="717028" y="28874"/>
                  <a:pt x="718833" y="27671"/>
                  <a:pt x="718833" y="26468"/>
                </a:cubicBezTo>
                <a:cubicBezTo>
                  <a:pt x="718833" y="26468"/>
                  <a:pt x="718833" y="26468"/>
                  <a:pt x="726653" y="4211"/>
                </a:cubicBezTo>
                <a:cubicBezTo>
                  <a:pt x="727254" y="3008"/>
                  <a:pt x="728457" y="1805"/>
                  <a:pt x="729660" y="1805"/>
                </a:cubicBezTo>
                <a:cubicBezTo>
                  <a:pt x="729660" y="1805"/>
                  <a:pt x="729660" y="1805"/>
                  <a:pt x="747706" y="602"/>
                </a:cubicBezTo>
                <a:cubicBezTo>
                  <a:pt x="748909" y="602"/>
                  <a:pt x="750714" y="1805"/>
                  <a:pt x="751316" y="3008"/>
                </a:cubicBezTo>
                <a:cubicBezTo>
                  <a:pt x="751316" y="3008"/>
                  <a:pt x="751316" y="3008"/>
                  <a:pt x="760940" y="24061"/>
                </a:cubicBezTo>
                <a:cubicBezTo>
                  <a:pt x="761542" y="25264"/>
                  <a:pt x="763346" y="26468"/>
                  <a:pt x="764549" y="26468"/>
                </a:cubicBezTo>
                <a:cubicBezTo>
                  <a:pt x="764549" y="26468"/>
                  <a:pt x="764549" y="26468"/>
                  <a:pt x="781994" y="25866"/>
                </a:cubicBezTo>
                <a:cubicBezTo>
                  <a:pt x="783197" y="25866"/>
                  <a:pt x="784400" y="25264"/>
                  <a:pt x="785001" y="24061"/>
                </a:cubicBezTo>
                <a:cubicBezTo>
                  <a:pt x="785001" y="24061"/>
                  <a:pt x="785001" y="24061"/>
                  <a:pt x="794626" y="2406"/>
                </a:cubicBezTo>
                <a:cubicBezTo>
                  <a:pt x="795227" y="1203"/>
                  <a:pt x="796431" y="0"/>
                  <a:pt x="798235" y="0"/>
                </a:cubicBezTo>
                <a:close/>
              </a:path>
            </a:pathLst>
          </a:custGeom>
        </p:spPr>
        <p:txBody>
          <a:bodyPr wrap="square">
            <a:noAutofit/>
          </a:bodyPr>
          <a:lstStyle/>
          <a:p>
            <a:endParaRPr lang="zh-CN" altLang="en-US"/>
          </a:p>
        </p:txBody>
      </p:sp>
      <p:sp>
        <p:nvSpPr>
          <p:cNvPr id="14" name="图片占位符 13"/>
          <p:cNvSpPr>
            <a:spLocks noGrp="1"/>
          </p:cNvSpPr>
          <p:nvPr>
            <p:ph type="pic" sz="quarter" idx="12"/>
          </p:nvPr>
        </p:nvSpPr>
        <p:spPr>
          <a:xfrm>
            <a:off x="6563988" y="1989538"/>
            <a:ext cx="1562784" cy="1562782"/>
          </a:xfrm>
          <a:custGeom>
            <a:avLst/>
            <a:gdLst>
              <a:gd name="connsiteX0" fmla="*/ 798235 w 1562784"/>
              <a:gd name="connsiteY0" fmla="*/ 0 h 1562782"/>
              <a:gd name="connsiteX1" fmla="*/ 815680 w 1562784"/>
              <a:gd name="connsiteY1" fmla="*/ 602 h 1562782"/>
              <a:gd name="connsiteX2" fmla="*/ 819289 w 1562784"/>
              <a:gd name="connsiteY2" fmla="*/ 3008 h 1562782"/>
              <a:gd name="connsiteX3" fmla="*/ 827109 w 1562784"/>
              <a:gd name="connsiteY3" fmla="*/ 25264 h 1562782"/>
              <a:gd name="connsiteX4" fmla="*/ 830718 w 1562784"/>
              <a:gd name="connsiteY4" fmla="*/ 27671 h 1562782"/>
              <a:gd name="connsiteX5" fmla="*/ 847561 w 1562784"/>
              <a:gd name="connsiteY5" fmla="*/ 28874 h 1562782"/>
              <a:gd name="connsiteX6" fmla="*/ 851170 w 1562784"/>
              <a:gd name="connsiteY6" fmla="*/ 27069 h 1562782"/>
              <a:gd name="connsiteX7" fmla="*/ 862599 w 1562784"/>
              <a:gd name="connsiteY7" fmla="*/ 6617 h 1562782"/>
              <a:gd name="connsiteX8" fmla="*/ 866208 w 1562784"/>
              <a:gd name="connsiteY8" fmla="*/ 4812 h 1562782"/>
              <a:gd name="connsiteX9" fmla="*/ 883653 w 1562784"/>
              <a:gd name="connsiteY9" fmla="*/ 6617 h 1562782"/>
              <a:gd name="connsiteX10" fmla="*/ 886661 w 1562784"/>
              <a:gd name="connsiteY10" fmla="*/ 9625 h 1562782"/>
              <a:gd name="connsiteX11" fmla="*/ 893277 w 1562784"/>
              <a:gd name="connsiteY11" fmla="*/ 31881 h 1562782"/>
              <a:gd name="connsiteX12" fmla="*/ 896285 w 1562784"/>
              <a:gd name="connsiteY12" fmla="*/ 34889 h 1562782"/>
              <a:gd name="connsiteX13" fmla="*/ 913128 w 1562784"/>
              <a:gd name="connsiteY13" fmla="*/ 37897 h 1562782"/>
              <a:gd name="connsiteX14" fmla="*/ 916737 w 1562784"/>
              <a:gd name="connsiteY14" fmla="*/ 36092 h 1562782"/>
              <a:gd name="connsiteX15" fmla="*/ 929971 w 1562784"/>
              <a:gd name="connsiteY15" fmla="*/ 16242 h 1562782"/>
              <a:gd name="connsiteX16" fmla="*/ 933580 w 1562784"/>
              <a:gd name="connsiteY16" fmla="*/ 15038 h 1562782"/>
              <a:gd name="connsiteX17" fmla="*/ 951025 w 1562784"/>
              <a:gd name="connsiteY17" fmla="*/ 18648 h 1562782"/>
              <a:gd name="connsiteX18" fmla="*/ 954032 w 1562784"/>
              <a:gd name="connsiteY18" fmla="*/ 21655 h 1562782"/>
              <a:gd name="connsiteX19" fmla="*/ 957642 w 1562784"/>
              <a:gd name="connsiteY19" fmla="*/ 44514 h 1562782"/>
              <a:gd name="connsiteX20" fmla="*/ 960649 w 1562784"/>
              <a:gd name="connsiteY20" fmla="*/ 47521 h 1562782"/>
              <a:gd name="connsiteX21" fmla="*/ 977492 w 1562784"/>
              <a:gd name="connsiteY21" fmla="*/ 51732 h 1562782"/>
              <a:gd name="connsiteX22" fmla="*/ 981101 w 1562784"/>
              <a:gd name="connsiteY22" fmla="*/ 50529 h 1562782"/>
              <a:gd name="connsiteX23" fmla="*/ 996140 w 1562784"/>
              <a:gd name="connsiteY23" fmla="*/ 32483 h 1562782"/>
              <a:gd name="connsiteX24" fmla="*/ 999749 w 1562784"/>
              <a:gd name="connsiteY24" fmla="*/ 31280 h 1562782"/>
              <a:gd name="connsiteX25" fmla="*/ 1016592 w 1562784"/>
              <a:gd name="connsiteY25" fmla="*/ 36694 h 1562782"/>
              <a:gd name="connsiteX26" fmla="*/ 1019599 w 1562784"/>
              <a:gd name="connsiteY26" fmla="*/ 39701 h 1562782"/>
              <a:gd name="connsiteX27" fmla="*/ 1021404 w 1562784"/>
              <a:gd name="connsiteY27" fmla="*/ 63161 h 1562782"/>
              <a:gd name="connsiteX28" fmla="*/ 1023810 w 1562784"/>
              <a:gd name="connsiteY28" fmla="*/ 66169 h 1562782"/>
              <a:gd name="connsiteX29" fmla="*/ 1040052 w 1562784"/>
              <a:gd name="connsiteY29" fmla="*/ 71582 h 1562782"/>
              <a:gd name="connsiteX30" fmla="*/ 1044262 w 1562784"/>
              <a:gd name="connsiteY30" fmla="*/ 70981 h 1562782"/>
              <a:gd name="connsiteX31" fmla="*/ 1060504 w 1562784"/>
              <a:gd name="connsiteY31" fmla="*/ 54138 h 1562782"/>
              <a:gd name="connsiteX32" fmla="*/ 1064113 w 1562784"/>
              <a:gd name="connsiteY32" fmla="*/ 52935 h 1562782"/>
              <a:gd name="connsiteX33" fmla="*/ 1080956 w 1562784"/>
              <a:gd name="connsiteY33" fmla="*/ 59552 h 1562782"/>
              <a:gd name="connsiteX34" fmla="*/ 1083362 w 1562784"/>
              <a:gd name="connsiteY34" fmla="*/ 63161 h 1562782"/>
              <a:gd name="connsiteX35" fmla="*/ 1083362 w 1562784"/>
              <a:gd name="connsiteY35" fmla="*/ 86621 h 1562782"/>
              <a:gd name="connsiteX36" fmla="*/ 1085167 w 1562784"/>
              <a:gd name="connsiteY36" fmla="*/ 90230 h 1562782"/>
              <a:gd name="connsiteX37" fmla="*/ 1100806 w 1562784"/>
              <a:gd name="connsiteY37" fmla="*/ 96847 h 1562782"/>
              <a:gd name="connsiteX38" fmla="*/ 1105017 w 1562784"/>
              <a:gd name="connsiteY38" fmla="*/ 96245 h 1562782"/>
              <a:gd name="connsiteX39" fmla="*/ 1122462 w 1562784"/>
              <a:gd name="connsiteY39" fmla="*/ 81207 h 1562782"/>
              <a:gd name="connsiteX40" fmla="*/ 1126672 w 1562784"/>
              <a:gd name="connsiteY40" fmla="*/ 80606 h 1562782"/>
              <a:gd name="connsiteX41" fmla="*/ 1142914 w 1562784"/>
              <a:gd name="connsiteY41" fmla="*/ 88425 h 1562782"/>
              <a:gd name="connsiteX42" fmla="*/ 1144718 w 1562784"/>
              <a:gd name="connsiteY42" fmla="*/ 92035 h 1562782"/>
              <a:gd name="connsiteX43" fmla="*/ 1142914 w 1562784"/>
              <a:gd name="connsiteY43" fmla="*/ 115494 h 1562782"/>
              <a:gd name="connsiteX44" fmla="*/ 1144718 w 1562784"/>
              <a:gd name="connsiteY44" fmla="*/ 119104 h 1562782"/>
              <a:gd name="connsiteX45" fmla="*/ 1159757 w 1562784"/>
              <a:gd name="connsiteY45" fmla="*/ 127525 h 1562782"/>
              <a:gd name="connsiteX46" fmla="*/ 1163366 w 1562784"/>
              <a:gd name="connsiteY46" fmla="*/ 127525 h 1562782"/>
              <a:gd name="connsiteX47" fmla="*/ 1182615 w 1562784"/>
              <a:gd name="connsiteY47" fmla="*/ 113690 h 1562782"/>
              <a:gd name="connsiteX48" fmla="*/ 1186224 w 1562784"/>
              <a:gd name="connsiteY48" fmla="*/ 113088 h 1562782"/>
              <a:gd name="connsiteX49" fmla="*/ 1201864 w 1562784"/>
              <a:gd name="connsiteY49" fmla="*/ 122713 h 1562782"/>
              <a:gd name="connsiteX50" fmla="*/ 1203067 w 1562784"/>
              <a:gd name="connsiteY50" fmla="*/ 126322 h 1562782"/>
              <a:gd name="connsiteX51" fmla="*/ 1199458 w 1562784"/>
              <a:gd name="connsiteY51" fmla="*/ 149782 h 1562782"/>
              <a:gd name="connsiteX52" fmla="*/ 1200661 w 1562784"/>
              <a:gd name="connsiteY52" fmla="*/ 153391 h 1562782"/>
              <a:gd name="connsiteX53" fmla="*/ 1215098 w 1562784"/>
              <a:gd name="connsiteY53" fmla="*/ 163015 h 1562782"/>
              <a:gd name="connsiteX54" fmla="*/ 1219309 w 1562784"/>
              <a:gd name="connsiteY54" fmla="*/ 163015 h 1562782"/>
              <a:gd name="connsiteX55" fmla="*/ 1239159 w 1562784"/>
              <a:gd name="connsiteY55" fmla="*/ 150985 h 1562782"/>
              <a:gd name="connsiteX56" fmla="*/ 1243370 w 1562784"/>
              <a:gd name="connsiteY56" fmla="*/ 150985 h 1562782"/>
              <a:gd name="connsiteX57" fmla="*/ 1257807 w 1562784"/>
              <a:gd name="connsiteY57" fmla="*/ 161812 h 1562782"/>
              <a:gd name="connsiteX58" fmla="*/ 1259010 w 1562784"/>
              <a:gd name="connsiteY58" fmla="*/ 165422 h 1562782"/>
              <a:gd name="connsiteX59" fmla="*/ 1252994 w 1562784"/>
              <a:gd name="connsiteY59" fmla="*/ 188280 h 1562782"/>
              <a:gd name="connsiteX60" fmla="*/ 1254198 w 1562784"/>
              <a:gd name="connsiteY60" fmla="*/ 192491 h 1562782"/>
              <a:gd name="connsiteX61" fmla="*/ 1267431 w 1562784"/>
              <a:gd name="connsiteY61" fmla="*/ 203318 h 1562782"/>
              <a:gd name="connsiteX62" fmla="*/ 1271040 w 1562784"/>
              <a:gd name="connsiteY62" fmla="*/ 203318 h 1562782"/>
              <a:gd name="connsiteX63" fmla="*/ 1292696 w 1562784"/>
              <a:gd name="connsiteY63" fmla="*/ 193092 h 1562782"/>
              <a:gd name="connsiteX64" fmla="*/ 1296305 w 1562784"/>
              <a:gd name="connsiteY64" fmla="*/ 193694 h 1562782"/>
              <a:gd name="connsiteX65" fmla="*/ 1309539 w 1562784"/>
              <a:gd name="connsiteY65" fmla="*/ 205724 h 1562782"/>
              <a:gd name="connsiteX66" fmla="*/ 1310742 w 1562784"/>
              <a:gd name="connsiteY66" fmla="*/ 209334 h 1562782"/>
              <a:gd name="connsiteX67" fmla="*/ 1302922 w 1562784"/>
              <a:gd name="connsiteY67" fmla="*/ 231590 h 1562782"/>
              <a:gd name="connsiteX68" fmla="*/ 1303523 w 1562784"/>
              <a:gd name="connsiteY68" fmla="*/ 235801 h 1562782"/>
              <a:gd name="connsiteX69" fmla="*/ 1316155 w 1562784"/>
              <a:gd name="connsiteY69" fmla="*/ 247832 h 1562782"/>
              <a:gd name="connsiteX70" fmla="*/ 1319765 w 1562784"/>
              <a:gd name="connsiteY70" fmla="*/ 248433 h 1562782"/>
              <a:gd name="connsiteX71" fmla="*/ 1342021 w 1562784"/>
              <a:gd name="connsiteY71" fmla="*/ 240012 h 1562782"/>
              <a:gd name="connsiteX72" fmla="*/ 1345631 w 1562784"/>
              <a:gd name="connsiteY72" fmla="*/ 240613 h 1562782"/>
              <a:gd name="connsiteX73" fmla="*/ 1357661 w 1562784"/>
              <a:gd name="connsiteY73" fmla="*/ 253847 h 1562782"/>
              <a:gd name="connsiteX74" fmla="*/ 1358263 w 1562784"/>
              <a:gd name="connsiteY74" fmla="*/ 258058 h 1562782"/>
              <a:gd name="connsiteX75" fmla="*/ 1348638 w 1562784"/>
              <a:gd name="connsiteY75" fmla="*/ 279111 h 1562782"/>
              <a:gd name="connsiteX76" fmla="*/ 1349240 w 1562784"/>
              <a:gd name="connsiteY76" fmla="*/ 283322 h 1562782"/>
              <a:gd name="connsiteX77" fmla="*/ 1360669 w 1562784"/>
              <a:gd name="connsiteY77" fmla="*/ 295954 h 1562782"/>
              <a:gd name="connsiteX78" fmla="*/ 1364278 w 1562784"/>
              <a:gd name="connsiteY78" fmla="*/ 297157 h 1562782"/>
              <a:gd name="connsiteX79" fmla="*/ 1387136 w 1562784"/>
              <a:gd name="connsiteY79" fmla="*/ 291142 h 1562782"/>
              <a:gd name="connsiteX80" fmla="*/ 1390746 w 1562784"/>
              <a:gd name="connsiteY80" fmla="*/ 292345 h 1562782"/>
              <a:gd name="connsiteX81" fmla="*/ 1401573 w 1562784"/>
              <a:gd name="connsiteY81" fmla="*/ 306180 h 1562782"/>
              <a:gd name="connsiteX82" fmla="*/ 1402175 w 1562784"/>
              <a:gd name="connsiteY82" fmla="*/ 310391 h 1562782"/>
              <a:gd name="connsiteX83" fmla="*/ 1390144 w 1562784"/>
              <a:gd name="connsiteY83" fmla="*/ 330843 h 1562782"/>
              <a:gd name="connsiteX84" fmla="*/ 1390746 w 1562784"/>
              <a:gd name="connsiteY84" fmla="*/ 334452 h 1562782"/>
              <a:gd name="connsiteX85" fmla="*/ 1400370 w 1562784"/>
              <a:gd name="connsiteY85" fmla="*/ 348288 h 1562782"/>
              <a:gd name="connsiteX86" fmla="*/ 1403979 w 1562784"/>
              <a:gd name="connsiteY86" fmla="*/ 350092 h 1562782"/>
              <a:gd name="connsiteX87" fmla="*/ 1427439 w 1562784"/>
              <a:gd name="connsiteY87" fmla="*/ 345280 h 1562782"/>
              <a:gd name="connsiteX88" fmla="*/ 1431048 w 1562784"/>
              <a:gd name="connsiteY88" fmla="*/ 347085 h 1562782"/>
              <a:gd name="connsiteX89" fmla="*/ 1440673 w 1562784"/>
              <a:gd name="connsiteY89" fmla="*/ 362123 h 1562782"/>
              <a:gd name="connsiteX90" fmla="*/ 1440673 w 1562784"/>
              <a:gd name="connsiteY90" fmla="*/ 365732 h 1562782"/>
              <a:gd name="connsiteX91" fmla="*/ 1427439 w 1562784"/>
              <a:gd name="connsiteY91" fmla="*/ 385583 h 1562782"/>
              <a:gd name="connsiteX92" fmla="*/ 1426838 w 1562784"/>
              <a:gd name="connsiteY92" fmla="*/ 389192 h 1562782"/>
              <a:gd name="connsiteX93" fmla="*/ 1435861 w 1562784"/>
              <a:gd name="connsiteY93" fmla="*/ 404230 h 1562782"/>
              <a:gd name="connsiteX94" fmla="*/ 1439470 w 1562784"/>
              <a:gd name="connsiteY94" fmla="*/ 406035 h 1562782"/>
              <a:gd name="connsiteX95" fmla="*/ 1462930 w 1562784"/>
              <a:gd name="connsiteY95" fmla="*/ 403629 h 1562782"/>
              <a:gd name="connsiteX96" fmla="*/ 1466539 w 1562784"/>
              <a:gd name="connsiteY96" fmla="*/ 405433 h 1562782"/>
              <a:gd name="connsiteX97" fmla="*/ 1474960 w 1562784"/>
              <a:gd name="connsiteY97" fmla="*/ 421073 h 1562782"/>
              <a:gd name="connsiteX98" fmla="*/ 1474359 w 1562784"/>
              <a:gd name="connsiteY98" fmla="*/ 425284 h 1562782"/>
              <a:gd name="connsiteX99" fmla="*/ 1459320 w 1562784"/>
              <a:gd name="connsiteY99" fmla="*/ 443330 h 1562782"/>
              <a:gd name="connsiteX100" fmla="*/ 1458719 w 1562784"/>
              <a:gd name="connsiteY100" fmla="*/ 446939 h 1562782"/>
              <a:gd name="connsiteX101" fmla="*/ 1466539 w 1562784"/>
              <a:gd name="connsiteY101" fmla="*/ 462579 h 1562782"/>
              <a:gd name="connsiteX102" fmla="*/ 1469546 w 1562784"/>
              <a:gd name="connsiteY102" fmla="*/ 464985 h 1562782"/>
              <a:gd name="connsiteX103" fmla="*/ 1493006 w 1562784"/>
              <a:gd name="connsiteY103" fmla="*/ 464383 h 1562782"/>
              <a:gd name="connsiteX104" fmla="*/ 1496616 w 1562784"/>
              <a:gd name="connsiteY104" fmla="*/ 466188 h 1562782"/>
              <a:gd name="connsiteX105" fmla="*/ 1503834 w 1562784"/>
              <a:gd name="connsiteY105" fmla="*/ 483031 h 1562782"/>
              <a:gd name="connsiteX106" fmla="*/ 1502631 w 1562784"/>
              <a:gd name="connsiteY106" fmla="*/ 486640 h 1562782"/>
              <a:gd name="connsiteX107" fmla="*/ 1486389 w 1562784"/>
              <a:gd name="connsiteY107" fmla="*/ 503483 h 1562782"/>
              <a:gd name="connsiteX108" fmla="*/ 1485186 w 1562784"/>
              <a:gd name="connsiteY108" fmla="*/ 507694 h 1562782"/>
              <a:gd name="connsiteX109" fmla="*/ 1491202 w 1562784"/>
              <a:gd name="connsiteY109" fmla="*/ 523334 h 1562782"/>
              <a:gd name="connsiteX110" fmla="*/ 1494811 w 1562784"/>
              <a:gd name="connsiteY110" fmla="*/ 525740 h 1562782"/>
              <a:gd name="connsiteX111" fmla="*/ 1518271 w 1562784"/>
              <a:gd name="connsiteY111" fmla="*/ 527544 h 1562782"/>
              <a:gd name="connsiteX112" fmla="*/ 1521278 w 1562784"/>
              <a:gd name="connsiteY112" fmla="*/ 529950 h 1562782"/>
              <a:gd name="connsiteX113" fmla="*/ 1526692 w 1562784"/>
              <a:gd name="connsiteY113" fmla="*/ 546793 h 1562782"/>
              <a:gd name="connsiteX114" fmla="*/ 1526091 w 1562784"/>
              <a:gd name="connsiteY114" fmla="*/ 551004 h 1562782"/>
              <a:gd name="connsiteX115" fmla="*/ 1508045 w 1562784"/>
              <a:gd name="connsiteY115" fmla="*/ 566042 h 1562782"/>
              <a:gd name="connsiteX116" fmla="*/ 1506842 w 1562784"/>
              <a:gd name="connsiteY116" fmla="*/ 569652 h 1562782"/>
              <a:gd name="connsiteX117" fmla="*/ 1511052 w 1562784"/>
              <a:gd name="connsiteY117" fmla="*/ 586495 h 1562782"/>
              <a:gd name="connsiteX118" fmla="*/ 1514060 w 1562784"/>
              <a:gd name="connsiteY118" fmla="*/ 588901 h 1562782"/>
              <a:gd name="connsiteX119" fmla="*/ 1537520 w 1562784"/>
              <a:gd name="connsiteY119" fmla="*/ 592510 h 1562782"/>
              <a:gd name="connsiteX120" fmla="*/ 1540527 w 1562784"/>
              <a:gd name="connsiteY120" fmla="*/ 595518 h 1562782"/>
              <a:gd name="connsiteX121" fmla="*/ 1544738 w 1562784"/>
              <a:gd name="connsiteY121" fmla="*/ 612962 h 1562782"/>
              <a:gd name="connsiteX122" fmla="*/ 1542934 w 1562784"/>
              <a:gd name="connsiteY122" fmla="*/ 616571 h 1562782"/>
              <a:gd name="connsiteX123" fmla="*/ 1523685 w 1562784"/>
              <a:gd name="connsiteY123" fmla="*/ 630406 h 1562782"/>
              <a:gd name="connsiteX124" fmla="*/ 1522481 w 1562784"/>
              <a:gd name="connsiteY124" fmla="*/ 634016 h 1562782"/>
              <a:gd name="connsiteX125" fmla="*/ 1525489 w 1562784"/>
              <a:gd name="connsiteY125" fmla="*/ 650859 h 1562782"/>
              <a:gd name="connsiteX126" fmla="*/ 1528497 w 1562784"/>
              <a:gd name="connsiteY126" fmla="*/ 653866 h 1562782"/>
              <a:gd name="connsiteX127" fmla="*/ 1551355 w 1562784"/>
              <a:gd name="connsiteY127" fmla="*/ 659280 h 1562782"/>
              <a:gd name="connsiteX128" fmla="*/ 1553761 w 1562784"/>
              <a:gd name="connsiteY128" fmla="*/ 662288 h 1562782"/>
              <a:gd name="connsiteX129" fmla="*/ 1556167 w 1562784"/>
              <a:gd name="connsiteY129" fmla="*/ 679732 h 1562782"/>
              <a:gd name="connsiteX130" fmla="*/ 1554363 w 1562784"/>
              <a:gd name="connsiteY130" fmla="*/ 683341 h 1562782"/>
              <a:gd name="connsiteX131" fmla="*/ 1534512 w 1562784"/>
              <a:gd name="connsiteY131" fmla="*/ 695372 h 1562782"/>
              <a:gd name="connsiteX132" fmla="*/ 1532106 w 1562784"/>
              <a:gd name="connsiteY132" fmla="*/ 698981 h 1562782"/>
              <a:gd name="connsiteX133" fmla="*/ 1533911 w 1562784"/>
              <a:gd name="connsiteY133" fmla="*/ 715824 h 1562782"/>
              <a:gd name="connsiteX134" fmla="*/ 1536317 w 1562784"/>
              <a:gd name="connsiteY134" fmla="*/ 719433 h 1562782"/>
              <a:gd name="connsiteX135" fmla="*/ 1559175 w 1562784"/>
              <a:gd name="connsiteY135" fmla="*/ 726652 h 1562782"/>
              <a:gd name="connsiteX136" fmla="*/ 1561581 w 1562784"/>
              <a:gd name="connsiteY136" fmla="*/ 730261 h 1562782"/>
              <a:gd name="connsiteX137" fmla="*/ 1562183 w 1562784"/>
              <a:gd name="connsiteY137" fmla="*/ 747705 h 1562782"/>
              <a:gd name="connsiteX138" fmla="*/ 1560378 w 1562784"/>
              <a:gd name="connsiteY138" fmla="*/ 751315 h 1562782"/>
              <a:gd name="connsiteX139" fmla="*/ 1538723 w 1562784"/>
              <a:gd name="connsiteY139" fmla="*/ 761541 h 1562782"/>
              <a:gd name="connsiteX140" fmla="*/ 1536918 w 1562784"/>
              <a:gd name="connsiteY140" fmla="*/ 764548 h 1562782"/>
              <a:gd name="connsiteX141" fmla="*/ 1536918 w 1562784"/>
              <a:gd name="connsiteY141" fmla="*/ 781993 h 1562782"/>
              <a:gd name="connsiteX142" fmla="*/ 1539324 w 1562784"/>
              <a:gd name="connsiteY142" fmla="*/ 785000 h 1562782"/>
              <a:gd name="connsiteX143" fmla="*/ 1560980 w 1562784"/>
              <a:gd name="connsiteY143" fmla="*/ 794625 h 1562782"/>
              <a:gd name="connsiteX144" fmla="*/ 1562784 w 1562784"/>
              <a:gd name="connsiteY144" fmla="*/ 798234 h 1562782"/>
              <a:gd name="connsiteX145" fmla="*/ 1562183 w 1562784"/>
              <a:gd name="connsiteY145" fmla="*/ 816280 h 1562782"/>
              <a:gd name="connsiteX146" fmla="*/ 1559777 w 1562784"/>
              <a:gd name="connsiteY146" fmla="*/ 819288 h 1562782"/>
              <a:gd name="connsiteX147" fmla="*/ 1537520 w 1562784"/>
              <a:gd name="connsiteY147" fmla="*/ 827709 h 1562782"/>
              <a:gd name="connsiteX148" fmla="*/ 1535114 w 1562784"/>
              <a:gd name="connsiteY148" fmla="*/ 830717 h 1562782"/>
              <a:gd name="connsiteX149" fmla="*/ 1533911 w 1562784"/>
              <a:gd name="connsiteY149" fmla="*/ 847560 h 1562782"/>
              <a:gd name="connsiteX150" fmla="*/ 1535715 w 1562784"/>
              <a:gd name="connsiteY150" fmla="*/ 851169 h 1562782"/>
              <a:gd name="connsiteX151" fmla="*/ 1556769 w 1562784"/>
              <a:gd name="connsiteY151" fmla="*/ 862598 h 1562782"/>
              <a:gd name="connsiteX152" fmla="*/ 1558573 w 1562784"/>
              <a:gd name="connsiteY152" fmla="*/ 866207 h 1562782"/>
              <a:gd name="connsiteX153" fmla="*/ 1556167 w 1562784"/>
              <a:gd name="connsiteY153" fmla="*/ 884253 h 1562782"/>
              <a:gd name="connsiteX154" fmla="*/ 1553761 w 1562784"/>
              <a:gd name="connsiteY154" fmla="*/ 887261 h 1562782"/>
              <a:gd name="connsiteX155" fmla="*/ 1530903 w 1562784"/>
              <a:gd name="connsiteY155" fmla="*/ 893276 h 1562782"/>
              <a:gd name="connsiteX156" fmla="*/ 1528497 w 1562784"/>
              <a:gd name="connsiteY156" fmla="*/ 896284 h 1562782"/>
              <a:gd name="connsiteX157" fmla="*/ 1525489 w 1562784"/>
              <a:gd name="connsiteY157" fmla="*/ 913127 h 1562782"/>
              <a:gd name="connsiteX158" fmla="*/ 1527294 w 1562784"/>
              <a:gd name="connsiteY158" fmla="*/ 916736 h 1562782"/>
              <a:gd name="connsiteX159" fmla="*/ 1546543 w 1562784"/>
              <a:gd name="connsiteY159" fmla="*/ 929970 h 1562782"/>
              <a:gd name="connsiteX160" fmla="*/ 1548347 w 1562784"/>
              <a:gd name="connsiteY160" fmla="*/ 933579 h 1562782"/>
              <a:gd name="connsiteX161" fmla="*/ 1544137 w 1562784"/>
              <a:gd name="connsiteY161" fmla="*/ 951023 h 1562782"/>
              <a:gd name="connsiteX162" fmla="*/ 1541731 w 1562784"/>
              <a:gd name="connsiteY162" fmla="*/ 954031 h 1562782"/>
              <a:gd name="connsiteX163" fmla="*/ 1518271 w 1562784"/>
              <a:gd name="connsiteY163" fmla="*/ 958242 h 1562782"/>
              <a:gd name="connsiteX164" fmla="*/ 1515263 w 1562784"/>
              <a:gd name="connsiteY164" fmla="*/ 960648 h 1562782"/>
              <a:gd name="connsiteX165" fmla="*/ 1511052 w 1562784"/>
              <a:gd name="connsiteY165" fmla="*/ 977491 h 1562782"/>
              <a:gd name="connsiteX166" fmla="*/ 1512255 w 1562784"/>
              <a:gd name="connsiteY166" fmla="*/ 981100 h 1562782"/>
              <a:gd name="connsiteX167" fmla="*/ 1530903 w 1562784"/>
              <a:gd name="connsiteY167" fmla="*/ 996138 h 1562782"/>
              <a:gd name="connsiteX168" fmla="*/ 1532106 w 1562784"/>
              <a:gd name="connsiteY168" fmla="*/ 999748 h 1562782"/>
              <a:gd name="connsiteX169" fmla="*/ 1526692 w 1562784"/>
              <a:gd name="connsiteY169" fmla="*/ 1017192 h 1562782"/>
              <a:gd name="connsiteX170" fmla="*/ 1523685 w 1562784"/>
              <a:gd name="connsiteY170" fmla="*/ 1019598 h 1562782"/>
              <a:gd name="connsiteX171" fmla="*/ 1500225 w 1562784"/>
              <a:gd name="connsiteY171" fmla="*/ 1021403 h 1562782"/>
              <a:gd name="connsiteX172" fmla="*/ 1497217 w 1562784"/>
              <a:gd name="connsiteY172" fmla="*/ 1023809 h 1562782"/>
              <a:gd name="connsiteX173" fmla="*/ 1491202 w 1562784"/>
              <a:gd name="connsiteY173" fmla="*/ 1040050 h 1562782"/>
              <a:gd name="connsiteX174" fmla="*/ 1492405 w 1562784"/>
              <a:gd name="connsiteY174" fmla="*/ 1044261 h 1562782"/>
              <a:gd name="connsiteX175" fmla="*/ 1509248 w 1562784"/>
              <a:gd name="connsiteY175" fmla="*/ 1060502 h 1562782"/>
              <a:gd name="connsiteX176" fmla="*/ 1509849 w 1562784"/>
              <a:gd name="connsiteY176" fmla="*/ 1064713 h 1562782"/>
              <a:gd name="connsiteX177" fmla="*/ 1503232 w 1562784"/>
              <a:gd name="connsiteY177" fmla="*/ 1080954 h 1562782"/>
              <a:gd name="connsiteX178" fmla="*/ 1500225 w 1562784"/>
              <a:gd name="connsiteY178" fmla="*/ 1083361 h 1562782"/>
              <a:gd name="connsiteX179" fmla="*/ 1476765 w 1562784"/>
              <a:gd name="connsiteY179" fmla="*/ 1083361 h 1562782"/>
              <a:gd name="connsiteX180" fmla="*/ 1473156 w 1562784"/>
              <a:gd name="connsiteY180" fmla="*/ 1085767 h 1562782"/>
              <a:gd name="connsiteX181" fmla="*/ 1465937 w 1562784"/>
              <a:gd name="connsiteY181" fmla="*/ 1101407 h 1562782"/>
              <a:gd name="connsiteX182" fmla="*/ 1466539 w 1562784"/>
              <a:gd name="connsiteY182" fmla="*/ 1105016 h 1562782"/>
              <a:gd name="connsiteX183" fmla="*/ 1482179 w 1562784"/>
              <a:gd name="connsiteY183" fmla="*/ 1123062 h 1562782"/>
              <a:gd name="connsiteX184" fmla="*/ 1482780 w 1562784"/>
              <a:gd name="connsiteY184" fmla="*/ 1126671 h 1562782"/>
              <a:gd name="connsiteX185" fmla="*/ 1474359 w 1562784"/>
              <a:gd name="connsiteY185" fmla="*/ 1142912 h 1562782"/>
              <a:gd name="connsiteX186" fmla="*/ 1470750 w 1562784"/>
              <a:gd name="connsiteY186" fmla="*/ 1144717 h 1562782"/>
              <a:gd name="connsiteX187" fmla="*/ 1447290 w 1562784"/>
              <a:gd name="connsiteY187" fmla="*/ 1142912 h 1562782"/>
              <a:gd name="connsiteX188" fmla="*/ 1444282 w 1562784"/>
              <a:gd name="connsiteY188" fmla="*/ 1144717 h 1562782"/>
              <a:gd name="connsiteX189" fmla="*/ 1435861 w 1562784"/>
              <a:gd name="connsiteY189" fmla="*/ 1159755 h 1562782"/>
              <a:gd name="connsiteX190" fmla="*/ 1435861 w 1562784"/>
              <a:gd name="connsiteY190" fmla="*/ 1163364 h 1562782"/>
              <a:gd name="connsiteX191" fmla="*/ 1449696 w 1562784"/>
              <a:gd name="connsiteY191" fmla="*/ 1182614 h 1562782"/>
              <a:gd name="connsiteX192" fmla="*/ 1449696 w 1562784"/>
              <a:gd name="connsiteY192" fmla="*/ 1186824 h 1562782"/>
              <a:gd name="connsiteX193" fmla="*/ 1440673 w 1562784"/>
              <a:gd name="connsiteY193" fmla="*/ 1201863 h 1562782"/>
              <a:gd name="connsiteX194" fmla="*/ 1436462 w 1562784"/>
              <a:gd name="connsiteY194" fmla="*/ 1203667 h 1562782"/>
              <a:gd name="connsiteX195" fmla="*/ 1413604 w 1562784"/>
              <a:gd name="connsiteY195" fmla="*/ 1199456 h 1562782"/>
              <a:gd name="connsiteX196" fmla="*/ 1409995 w 1562784"/>
              <a:gd name="connsiteY196" fmla="*/ 1201261 h 1562782"/>
              <a:gd name="connsiteX197" fmla="*/ 1400370 w 1562784"/>
              <a:gd name="connsiteY197" fmla="*/ 1215096 h 1562782"/>
              <a:gd name="connsiteX198" fmla="*/ 1399769 w 1562784"/>
              <a:gd name="connsiteY198" fmla="*/ 1219307 h 1562782"/>
              <a:gd name="connsiteX199" fmla="*/ 1412401 w 1562784"/>
              <a:gd name="connsiteY199" fmla="*/ 1239158 h 1562782"/>
              <a:gd name="connsiteX200" fmla="*/ 1411799 w 1562784"/>
              <a:gd name="connsiteY200" fmla="*/ 1243368 h 1562782"/>
              <a:gd name="connsiteX201" fmla="*/ 1400972 w 1562784"/>
              <a:gd name="connsiteY201" fmla="*/ 1257805 h 1562782"/>
              <a:gd name="connsiteX202" fmla="*/ 1397362 w 1562784"/>
              <a:gd name="connsiteY202" fmla="*/ 1259008 h 1562782"/>
              <a:gd name="connsiteX203" fmla="*/ 1374504 w 1562784"/>
              <a:gd name="connsiteY203" fmla="*/ 1252993 h 1562782"/>
              <a:gd name="connsiteX204" fmla="*/ 1370895 w 1562784"/>
              <a:gd name="connsiteY204" fmla="*/ 1254196 h 1562782"/>
              <a:gd name="connsiteX205" fmla="*/ 1360067 w 1562784"/>
              <a:gd name="connsiteY205" fmla="*/ 1267430 h 1562782"/>
              <a:gd name="connsiteX206" fmla="*/ 1359466 w 1562784"/>
              <a:gd name="connsiteY206" fmla="*/ 1271640 h 1562782"/>
              <a:gd name="connsiteX207" fmla="*/ 1369692 w 1562784"/>
              <a:gd name="connsiteY207" fmla="*/ 1292694 h 1562782"/>
              <a:gd name="connsiteX208" fmla="*/ 1369090 w 1562784"/>
              <a:gd name="connsiteY208" fmla="*/ 1296303 h 1562782"/>
              <a:gd name="connsiteX209" fmla="*/ 1357661 w 1562784"/>
              <a:gd name="connsiteY209" fmla="*/ 1310138 h 1562782"/>
              <a:gd name="connsiteX210" fmla="*/ 1353451 w 1562784"/>
              <a:gd name="connsiteY210" fmla="*/ 1310740 h 1562782"/>
              <a:gd name="connsiteX211" fmla="*/ 1331194 w 1562784"/>
              <a:gd name="connsiteY211" fmla="*/ 1302920 h 1562782"/>
              <a:gd name="connsiteX212" fmla="*/ 1327585 w 1562784"/>
              <a:gd name="connsiteY212" fmla="*/ 1303522 h 1562782"/>
              <a:gd name="connsiteX213" fmla="*/ 1315554 w 1562784"/>
              <a:gd name="connsiteY213" fmla="*/ 1316154 h 1562782"/>
              <a:gd name="connsiteX214" fmla="*/ 1314351 w 1562784"/>
              <a:gd name="connsiteY214" fmla="*/ 1319763 h 1562782"/>
              <a:gd name="connsiteX215" fmla="*/ 1323374 w 1562784"/>
              <a:gd name="connsiteY215" fmla="*/ 1342020 h 1562782"/>
              <a:gd name="connsiteX216" fmla="*/ 1322171 w 1562784"/>
              <a:gd name="connsiteY216" fmla="*/ 1345629 h 1562782"/>
              <a:gd name="connsiteX217" fmla="*/ 1308937 w 1562784"/>
              <a:gd name="connsiteY217" fmla="*/ 1358261 h 1562782"/>
              <a:gd name="connsiteX218" fmla="*/ 1305328 w 1562784"/>
              <a:gd name="connsiteY218" fmla="*/ 1358863 h 1562782"/>
              <a:gd name="connsiteX219" fmla="*/ 1283673 w 1562784"/>
              <a:gd name="connsiteY219" fmla="*/ 1348637 h 1562782"/>
              <a:gd name="connsiteX220" fmla="*/ 1280063 w 1562784"/>
              <a:gd name="connsiteY220" fmla="*/ 1349238 h 1562782"/>
              <a:gd name="connsiteX221" fmla="*/ 1266830 w 1562784"/>
              <a:gd name="connsiteY221" fmla="*/ 1360667 h 1562782"/>
              <a:gd name="connsiteX222" fmla="*/ 1265627 w 1562784"/>
              <a:gd name="connsiteY222" fmla="*/ 1364276 h 1562782"/>
              <a:gd name="connsiteX223" fmla="*/ 1272244 w 1562784"/>
              <a:gd name="connsiteY223" fmla="*/ 1387135 h 1562782"/>
              <a:gd name="connsiteX224" fmla="*/ 1271040 w 1562784"/>
              <a:gd name="connsiteY224" fmla="*/ 1390744 h 1562782"/>
              <a:gd name="connsiteX225" fmla="*/ 1257205 w 1562784"/>
              <a:gd name="connsiteY225" fmla="*/ 1401571 h 1562782"/>
              <a:gd name="connsiteX226" fmla="*/ 1252994 w 1562784"/>
              <a:gd name="connsiteY226" fmla="*/ 1402173 h 1562782"/>
              <a:gd name="connsiteX227" fmla="*/ 1232542 w 1562784"/>
              <a:gd name="connsiteY227" fmla="*/ 1390142 h 1562782"/>
              <a:gd name="connsiteX228" fmla="*/ 1228332 w 1562784"/>
              <a:gd name="connsiteY228" fmla="*/ 1390744 h 1562782"/>
              <a:gd name="connsiteX229" fmla="*/ 1214496 w 1562784"/>
              <a:gd name="connsiteY229" fmla="*/ 1400368 h 1562782"/>
              <a:gd name="connsiteX230" fmla="*/ 1213293 w 1562784"/>
              <a:gd name="connsiteY230" fmla="*/ 1404579 h 1562782"/>
              <a:gd name="connsiteX231" fmla="*/ 1217504 w 1562784"/>
              <a:gd name="connsiteY231" fmla="*/ 1427437 h 1562782"/>
              <a:gd name="connsiteX232" fmla="*/ 1216301 w 1562784"/>
              <a:gd name="connsiteY232" fmla="*/ 1431047 h 1562782"/>
              <a:gd name="connsiteX233" fmla="*/ 1201263 w 1562784"/>
              <a:gd name="connsiteY233" fmla="*/ 1440671 h 1562782"/>
              <a:gd name="connsiteX234" fmla="*/ 1197052 w 1562784"/>
              <a:gd name="connsiteY234" fmla="*/ 1440671 h 1562782"/>
              <a:gd name="connsiteX235" fmla="*/ 1177803 w 1562784"/>
              <a:gd name="connsiteY235" fmla="*/ 1427437 h 1562782"/>
              <a:gd name="connsiteX236" fmla="*/ 1173592 w 1562784"/>
              <a:gd name="connsiteY236" fmla="*/ 1427437 h 1562782"/>
              <a:gd name="connsiteX237" fmla="*/ 1159155 w 1562784"/>
              <a:gd name="connsiteY237" fmla="*/ 1435859 h 1562782"/>
              <a:gd name="connsiteX238" fmla="*/ 1157351 w 1562784"/>
              <a:gd name="connsiteY238" fmla="*/ 1439468 h 1562782"/>
              <a:gd name="connsiteX239" fmla="*/ 1159757 w 1562784"/>
              <a:gd name="connsiteY239" fmla="*/ 1462928 h 1562782"/>
              <a:gd name="connsiteX240" fmla="*/ 1157952 w 1562784"/>
              <a:gd name="connsiteY240" fmla="*/ 1466537 h 1562782"/>
              <a:gd name="connsiteX241" fmla="*/ 1141711 w 1562784"/>
              <a:gd name="connsiteY241" fmla="*/ 1474958 h 1562782"/>
              <a:gd name="connsiteX242" fmla="*/ 1138102 w 1562784"/>
              <a:gd name="connsiteY242" fmla="*/ 1474357 h 1562782"/>
              <a:gd name="connsiteX243" fmla="*/ 1120056 w 1562784"/>
              <a:gd name="connsiteY243" fmla="*/ 1459319 h 1562782"/>
              <a:gd name="connsiteX244" fmla="*/ 1115845 w 1562784"/>
              <a:gd name="connsiteY244" fmla="*/ 1458717 h 1562782"/>
              <a:gd name="connsiteX245" fmla="*/ 1100205 w 1562784"/>
              <a:gd name="connsiteY245" fmla="*/ 1466537 h 1562782"/>
              <a:gd name="connsiteX246" fmla="*/ 1098400 w 1562784"/>
              <a:gd name="connsiteY246" fmla="*/ 1470146 h 1562782"/>
              <a:gd name="connsiteX247" fmla="*/ 1099002 w 1562784"/>
              <a:gd name="connsiteY247" fmla="*/ 1493606 h 1562782"/>
              <a:gd name="connsiteX248" fmla="*/ 1096596 w 1562784"/>
              <a:gd name="connsiteY248" fmla="*/ 1496614 h 1562782"/>
              <a:gd name="connsiteX249" fmla="*/ 1080354 w 1562784"/>
              <a:gd name="connsiteY249" fmla="*/ 1503832 h 1562782"/>
              <a:gd name="connsiteX250" fmla="*/ 1076144 w 1562784"/>
              <a:gd name="connsiteY250" fmla="*/ 1503230 h 1562782"/>
              <a:gd name="connsiteX251" fmla="*/ 1059902 w 1562784"/>
              <a:gd name="connsiteY251" fmla="*/ 1486388 h 1562782"/>
              <a:gd name="connsiteX252" fmla="*/ 1055691 w 1562784"/>
              <a:gd name="connsiteY252" fmla="*/ 1485786 h 1562782"/>
              <a:gd name="connsiteX253" fmla="*/ 1039450 w 1562784"/>
              <a:gd name="connsiteY253" fmla="*/ 1491801 h 1562782"/>
              <a:gd name="connsiteX254" fmla="*/ 1037044 w 1562784"/>
              <a:gd name="connsiteY254" fmla="*/ 1494809 h 1562782"/>
              <a:gd name="connsiteX255" fmla="*/ 1035841 w 1562784"/>
              <a:gd name="connsiteY255" fmla="*/ 1518269 h 1562782"/>
              <a:gd name="connsiteX256" fmla="*/ 1033435 w 1562784"/>
              <a:gd name="connsiteY256" fmla="*/ 1521276 h 1562782"/>
              <a:gd name="connsiteX257" fmla="*/ 1015990 w 1562784"/>
              <a:gd name="connsiteY257" fmla="*/ 1527292 h 1562782"/>
              <a:gd name="connsiteX258" fmla="*/ 1012381 w 1562784"/>
              <a:gd name="connsiteY258" fmla="*/ 1526089 h 1562782"/>
              <a:gd name="connsiteX259" fmla="*/ 997343 w 1562784"/>
              <a:gd name="connsiteY259" fmla="*/ 1508043 h 1562782"/>
              <a:gd name="connsiteX260" fmla="*/ 993132 w 1562784"/>
              <a:gd name="connsiteY260" fmla="*/ 1506840 h 1562782"/>
              <a:gd name="connsiteX261" fmla="*/ 976891 w 1562784"/>
              <a:gd name="connsiteY261" fmla="*/ 1511652 h 1562782"/>
              <a:gd name="connsiteX262" fmla="*/ 973883 w 1562784"/>
              <a:gd name="connsiteY262" fmla="*/ 1514660 h 1562782"/>
              <a:gd name="connsiteX263" fmla="*/ 970274 w 1562784"/>
              <a:gd name="connsiteY263" fmla="*/ 1537518 h 1562782"/>
              <a:gd name="connsiteX264" fmla="*/ 967868 w 1562784"/>
              <a:gd name="connsiteY264" fmla="*/ 1540525 h 1562782"/>
              <a:gd name="connsiteX265" fmla="*/ 950423 w 1562784"/>
              <a:gd name="connsiteY265" fmla="*/ 1544736 h 1562782"/>
              <a:gd name="connsiteX266" fmla="*/ 946814 w 1562784"/>
              <a:gd name="connsiteY266" fmla="*/ 1543533 h 1562782"/>
              <a:gd name="connsiteX267" fmla="*/ 932979 w 1562784"/>
              <a:gd name="connsiteY267" fmla="*/ 1524284 h 1562782"/>
              <a:gd name="connsiteX268" fmla="*/ 929369 w 1562784"/>
              <a:gd name="connsiteY268" fmla="*/ 1522479 h 1562782"/>
              <a:gd name="connsiteX269" fmla="*/ 912527 w 1562784"/>
              <a:gd name="connsiteY269" fmla="*/ 1525487 h 1562782"/>
              <a:gd name="connsiteX270" fmla="*/ 909519 w 1562784"/>
              <a:gd name="connsiteY270" fmla="*/ 1528495 h 1562782"/>
              <a:gd name="connsiteX271" fmla="*/ 904105 w 1562784"/>
              <a:gd name="connsiteY271" fmla="*/ 1551353 h 1562782"/>
              <a:gd name="connsiteX272" fmla="*/ 901097 w 1562784"/>
              <a:gd name="connsiteY272" fmla="*/ 1553759 h 1562782"/>
              <a:gd name="connsiteX273" fmla="*/ 883051 w 1562784"/>
              <a:gd name="connsiteY273" fmla="*/ 1556767 h 1562782"/>
              <a:gd name="connsiteX274" fmla="*/ 879442 w 1562784"/>
              <a:gd name="connsiteY274" fmla="*/ 1554962 h 1562782"/>
              <a:gd name="connsiteX275" fmla="*/ 868013 w 1562784"/>
              <a:gd name="connsiteY275" fmla="*/ 1534510 h 1562782"/>
              <a:gd name="connsiteX276" fmla="*/ 864404 w 1562784"/>
              <a:gd name="connsiteY276" fmla="*/ 1532706 h 1562782"/>
              <a:gd name="connsiteX277" fmla="*/ 846959 w 1562784"/>
              <a:gd name="connsiteY277" fmla="*/ 1534510 h 1562782"/>
              <a:gd name="connsiteX278" fmla="*/ 843952 w 1562784"/>
              <a:gd name="connsiteY278" fmla="*/ 1536916 h 1562782"/>
              <a:gd name="connsiteX279" fmla="*/ 836132 w 1562784"/>
              <a:gd name="connsiteY279" fmla="*/ 1559173 h 1562782"/>
              <a:gd name="connsiteX280" fmla="*/ 833124 w 1562784"/>
              <a:gd name="connsiteY280" fmla="*/ 1561579 h 1562782"/>
              <a:gd name="connsiteX281" fmla="*/ 815078 w 1562784"/>
              <a:gd name="connsiteY281" fmla="*/ 1562181 h 1562782"/>
              <a:gd name="connsiteX282" fmla="*/ 812070 w 1562784"/>
              <a:gd name="connsiteY282" fmla="*/ 1560376 h 1562782"/>
              <a:gd name="connsiteX283" fmla="*/ 801844 w 1562784"/>
              <a:gd name="connsiteY283" fmla="*/ 1539322 h 1562782"/>
              <a:gd name="connsiteX284" fmla="*/ 798235 w 1562784"/>
              <a:gd name="connsiteY284" fmla="*/ 1536916 h 1562782"/>
              <a:gd name="connsiteX285" fmla="*/ 781392 w 1562784"/>
              <a:gd name="connsiteY285" fmla="*/ 1536916 h 1562782"/>
              <a:gd name="connsiteX286" fmla="*/ 777783 w 1562784"/>
              <a:gd name="connsiteY286" fmla="*/ 1539322 h 1562782"/>
              <a:gd name="connsiteX287" fmla="*/ 768158 w 1562784"/>
              <a:gd name="connsiteY287" fmla="*/ 1560978 h 1562782"/>
              <a:gd name="connsiteX288" fmla="*/ 765151 w 1562784"/>
              <a:gd name="connsiteY288" fmla="*/ 1562782 h 1562782"/>
              <a:gd name="connsiteX289" fmla="*/ 747105 w 1562784"/>
              <a:gd name="connsiteY289" fmla="*/ 1562181 h 1562782"/>
              <a:gd name="connsiteX290" fmla="*/ 743496 w 1562784"/>
              <a:gd name="connsiteY290" fmla="*/ 1559775 h 1562782"/>
              <a:gd name="connsiteX291" fmla="*/ 735676 w 1562784"/>
              <a:gd name="connsiteY291" fmla="*/ 1538119 h 1562782"/>
              <a:gd name="connsiteX292" fmla="*/ 732668 w 1562784"/>
              <a:gd name="connsiteY292" fmla="*/ 1535713 h 1562782"/>
              <a:gd name="connsiteX293" fmla="*/ 715224 w 1562784"/>
              <a:gd name="connsiteY293" fmla="*/ 1533909 h 1562782"/>
              <a:gd name="connsiteX294" fmla="*/ 711614 w 1562784"/>
              <a:gd name="connsiteY294" fmla="*/ 1536315 h 1562782"/>
              <a:gd name="connsiteX295" fmla="*/ 700185 w 1562784"/>
              <a:gd name="connsiteY295" fmla="*/ 1556767 h 1562782"/>
              <a:gd name="connsiteX296" fmla="*/ 697178 w 1562784"/>
              <a:gd name="connsiteY296" fmla="*/ 1558571 h 1562782"/>
              <a:gd name="connsiteX297" fmla="*/ 679132 w 1562784"/>
              <a:gd name="connsiteY297" fmla="*/ 1556165 h 1562782"/>
              <a:gd name="connsiteX298" fmla="*/ 676124 w 1562784"/>
              <a:gd name="connsiteY298" fmla="*/ 1553759 h 1562782"/>
              <a:gd name="connsiteX299" fmla="*/ 670109 w 1562784"/>
              <a:gd name="connsiteY299" fmla="*/ 1530901 h 1562782"/>
              <a:gd name="connsiteX300" fmla="*/ 667101 w 1562784"/>
              <a:gd name="connsiteY300" fmla="*/ 1528495 h 1562782"/>
              <a:gd name="connsiteX301" fmla="*/ 650258 w 1562784"/>
              <a:gd name="connsiteY301" fmla="*/ 1525487 h 1562782"/>
              <a:gd name="connsiteX302" fmla="*/ 646047 w 1562784"/>
              <a:gd name="connsiteY302" fmla="*/ 1527292 h 1562782"/>
              <a:gd name="connsiteX303" fmla="*/ 633415 w 1562784"/>
              <a:gd name="connsiteY303" fmla="*/ 1546541 h 1562782"/>
              <a:gd name="connsiteX304" fmla="*/ 629204 w 1562784"/>
              <a:gd name="connsiteY304" fmla="*/ 1548345 h 1562782"/>
              <a:gd name="connsiteX305" fmla="*/ 611760 w 1562784"/>
              <a:gd name="connsiteY305" fmla="*/ 1544736 h 1562782"/>
              <a:gd name="connsiteX306" fmla="*/ 609354 w 1562784"/>
              <a:gd name="connsiteY306" fmla="*/ 1541729 h 1562782"/>
              <a:gd name="connsiteX307" fmla="*/ 605143 w 1562784"/>
              <a:gd name="connsiteY307" fmla="*/ 1518269 h 1562782"/>
              <a:gd name="connsiteX308" fmla="*/ 602135 w 1562784"/>
              <a:gd name="connsiteY308" fmla="*/ 1515261 h 1562782"/>
              <a:gd name="connsiteX309" fmla="*/ 585894 w 1562784"/>
              <a:gd name="connsiteY309" fmla="*/ 1511050 h 1562782"/>
              <a:gd name="connsiteX310" fmla="*/ 581683 w 1562784"/>
              <a:gd name="connsiteY310" fmla="*/ 1512253 h 1562782"/>
              <a:gd name="connsiteX311" fmla="*/ 567246 w 1562784"/>
              <a:gd name="connsiteY311" fmla="*/ 1530901 h 1562782"/>
              <a:gd name="connsiteX312" fmla="*/ 563036 w 1562784"/>
              <a:gd name="connsiteY312" fmla="*/ 1532104 h 1562782"/>
              <a:gd name="connsiteX313" fmla="*/ 546193 w 1562784"/>
              <a:gd name="connsiteY313" fmla="*/ 1526690 h 1562782"/>
              <a:gd name="connsiteX314" fmla="*/ 543786 w 1562784"/>
              <a:gd name="connsiteY314" fmla="*/ 1523683 h 1562782"/>
              <a:gd name="connsiteX315" fmla="*/ 541380 w 1562784"/>
              <a:gd name="connsiteY315" fmla="*/ 1500223 h 1562782"/>
              <a:gd name="connsiteX316" fmla="*/ 538974 w 1562784"/>
              <a:gd name="connsiteY316" fmla="*/ 1497215 h 1562782"/>
              <a:gd name="connsiteX317" fmla="*/ 522733 w 1562784"/>
              <a:gd name="connsiteY317" fmla="*/ 1491200 h 1562782"/>
              <a:gd name="connsiteX318" fmla="*/ 519124 w 1562784"/>
              <a:gd name="connsiteY318" fmla="*/ 1492403 h 1562782"/>
              <a:gd name="connsiteX319" fmla="*/ 502882 w 1562784"/>
              <a:gd name="connsiteY319" fmla="*/ 1509246 h 1562782"/>
              <a:gd name="connsiteX320" fmla="*/ 498671 w 1562784"/>
              <a:gd name="connsiteY320" fmla="*/ 1510449 h 1562782"/>
              <a:gd name="connsiteX321" fmla="*/ 481829 w 1562784"/>
              <a:gd name="connsiteY321" fmla="*/ 1503230 h 1562782"/>
              <a:gd name="connsiteX322" fmla="*/ 480024 w 1562784"/>
              <a:gd name="connsiteY322" fmla="*/ 1500223 h 1562782"/>
              <a:gd name="connsiteX323" fmla="*/ 480024 w 1562784"/>
              <a:gd name="connsiteY323" fmla="*/ 1476763 h 1562782"/>
              <a:gd name="connsiteX324" fmla="*/ 477618 w 1562784"/>
              <a:gd name="connsiteY324" fmla="*/ 1473154 h 1562782"/>
              <a:gd name="connsiteX325" fmla="*/ 461978 w 1562784"/>
              <a:gd name="connsiteY325" fmla="*/ 1465935 h 1562782"/>
              <a:gd name="connsiteX326" fmla="*/ 457767 w 1562784"/>
              <a:gd name="connsiteY326" fmla="*/ 1466537 h 1562782"/>
              <a:gd name="connsiteX327" fmla="*/ 440323 w 1562784"/>
              <a:gd name="connsiteY327" fmla="*/ 1482177 h 1562782"/>
              <a:gd name="connsiteX328" fmla="*/ 436112 w 1562784"/>
              <a:gd name="connsiteY328" fmla="*/ 1482778 h 1562782"/>
              <a:gd name="connsiteX329" fmla="*/ 420472 w 1562784"/>
              <a:gd name="connsiteY329" fmla="*/ 1474357 h 1562782"/>
              <a:gd name="connsiteX330" fmla="*/ 418066 w 1562784"/>
              <a:gd name="connsiteY330" fmla="*/ 1471349 h 1562782"/>
              <a:gd name="connsiteX331" fmla="*/ 420472 w 1562784"/>
              <a:gd name="connsiteY331" fmla="*/ 1447889 h 1562782"/>
              <a:gd name="connsiteX332" fmla="*/ 418668 w 1562784"/>
              <a:gd name="connsiteY332" fmla="*/ 1444280 h 1562782"/>
              <a:gd name="connsiteX333" fmla="*/ 403629 w 1562784"/>
              <a:gd name="connsiteY333" fmla="*/ 1435859 h 1562782"/>
              <a:gd name="connsiteX334" fmla="*/ 399418 w 1562784"/>
              <a:gd name="connsiteY334" fmla="*/ 1435859 h 1562782"/>
              <a:gd name="connsiteX335" fmla="*/ 380169 w 1562784"/>
              <a:gd name="connsiteY335" fmla="*/ 1449694 h 1562782"/>
              <a:gd name="connsiteX336" fmla="*/ 376560 w 1562784"/>
              <a:gd name="connsiteY336" fmla="*/ 1450296 h 1562782"/>
              <a:gd name="connsiteX337" fmla="*/ 361522 w 1562784"/>
              <a:gd name="connsiteY337" fmla="*/ 1440671 h 1562782"/>
              <a:gd name="connsiteX338" fmla="*/ 359717 w 1562784"/>
              <a:gd name="connsiteY338" fmla="*/ 1437062 h 1562782"/>
              <a:gd name="connsiteX339" fmla="*/ 363928 w 1562784"/>
              <a:gd name="connsiteY339" fmla="*/ 1413602 h 1562782"/>
              <a:gd name="connsiteX340" fmla="*/ 362123 w 1562784"/>
              <a:gd name="connsiteY340" fmla="*/ 1409993 h 1562782"/>
              <a:gd name="connsiteX341" fmla="*/ 347687 w 1562784"/>
              <a:gd name="connsiteY341" fmla="*/ 1400368 h 1562782"/>
              <a:gd name="connsiteX342" fmla="*/ 344077 w 1562784"/>
              <a:gd name="connsiteY342" fmla="*/ 1400368 h 1562782"/>
              <a:gd name="connsiteX343" fmla="*/ 323625 w 1562784"/>
              <a:gd name="connsiteY343" fmla="*/ 1412399 h 1562782"/>
              <a:gd name="connsiteX344" fmla="*/ 320016 w 1562784"/>
              <a:gd name="connsiteY344" fmla="*/ 1412399 h 1562782"/>
              <a:gd name="connsiteX345" fmla="*/ 305579 w 1562784"/>
              <a:gd name="connsiteY345" fmla="*/ 1401571 h 1562782"/>
              <a:gd name="connsiteX346" fmla="*/ 304376 w 1562784"/>
              <a:gd name="connsiteY346" fmla="*/ 1397361 h 1562782"/>
              <a:gd name="connsiteX347" fmla="*/ 310392 w 1562784"/>
              <a:gd name="connsiteY347" fmla="*/ 1375104 h 1562782"/>
              <a:gd name="connsiteX348" fmla="*/ 309188 w 1562784"/>
              <a:gd name="connsiteY348" fmla="*/ 1370893 h 1562782"/>
              <a:gd name="connsiteX349" fmla="*/ 295955 w 1562784"/>
              <a:gd name="connsiteY349" fmla="*/ 1360066 h 1562782"/>
              <a:gd name="connsiteX350" fmla="*/ 291744 w 1562784"/>
              <a:gd name="connsiteY350" fmla="*/ 1359464 h 1562782"/>
              <a:gd name="connsiteX351" fmla="*/ 270690 w 1562784"/>
              <a:gd name="connsiteY351" fmla="*/ 1370292 h 1562782"/>
              <a:gd name="connsiteX352" fmla="*/ 266480 w 1562784"/>
              <a:gd name="connsiteY352" fmla="*/ 1369690 h 1562782"/>
              <a:gd name="connsiteX353" fmla="*/ 253246 w 1562784"/>
              <a:gd name="connsiteY353" fmla="*/ 1357660 h 1562782"/>
              <a:gd name="connsiteX354" fmla="*/ 252043 w 1562784"/>
              <a:gd name="connsiteY354" fmla="*/ 1353449 h 1562782"/>
              <a:gd name="connsiteX355" fmla="*/ 260464 w 1562784"/>
              <a:gd name="connsiteY355" fmla="*/ 1331794 h 1562782"/>
              <a:gd name="connsiteX356" fmla="*/ 259261 w 1562784"/>
              <a:gd name="connsiteY356" fmla="*/ 1327583 h 1562782"/>
              <a:gd name="connsiteX357" fmla="*/ 247231 w 1562784"/>
              <a:gd name="connsiteY357" fmla="*/ 1315552 h 1562782"/>
              <a:gd name="connsiteX358" fmla="*/ 243020 w 1562784"/>
              <a:gd name="connsiteY358" fmla="*/ 1314951 h 1562782"/>
              <a:gd name="connsiteX359" fmla="*/ 221365 w 1562784"/>
              <a:gd name="connsiteY359" fmla="*/ 1323372 h 1562782"/>
              <a:gd name="connsiteX360" fmla="*/ 217154 w 1562784"/>
              <a:gd name="connsiteY360" fmla="*/ 1322169 h 1562782"/>
              <a:gd name="connsiteX361" fmla="*/ 205123 w 1562784"/>
              <a:gd name="connsiteY361" fmla="*/ 1309537 h 1562782"/>
              <a:gd name="connsiteX362" fmla="*/ 204522 w 1562784"/>
              <a:gd name="connsiteY362" fmla="*/ 1305326 h 1562782"/>
              <a:gd name="connsiteX363" fmla="*/ 214146 w 1562784"/>
              <a:gd name="connsiteY363" fmla="*/ 1284273 h 1562782"/>
              <a:gd name="connsiteX364" fmla="*/ 213545 w 1562784"/>
              <a:gd name="connsiteY364" fmla="*/ 1280062 h 1562782"/>
              <a:gd name="connsiteX365" fmla="*/ 202717 w 1562784"/>
              <a:gd name="connsiteY365" fmla="*/ 1266828 h 1562782"/>
              <a:gd name="connsiteX366" fmla="*/ 198506 w 1562784"/>
              <a:gd name="connsiteY366" fmla="*/ 1265625 h 1562782"/>
              <a:gd name="connsiteX367" fmla="*/ 176250 w 1562784"/>
              <a:gd name="connsiteY367" fmla="*/ 1272242 h 1562782"/>
              <a:gd name="connsiteX368" fmla="*/ 172039 w 1562784"/>
              <a:gd name="connsiteY368" fmla="*/ 1271039 h 1562782"/>
              <a:gd name="connsiteX369" fmla="*/ 161211 w 1562784"/>
              <a:gd name="connsiteY369" fmla="*/ 1257204 h 1562782"/>
              <a:gd name="connsiteX370" fmla="*/ 161211 w 1562784"/>
              <a:gd name="connsiteY370" fmla="*/ 1252993 h 1562782"/>
              <a:gd name="connsiteX371" fmla="*/ 172640 w 1562784"/>
              <a:gd name="connsiteY371" fmla="*/ 1232541 h 1562782"/>
              <a:gd name="connsiteX372" fmla="*/ 172640 w 1562784"/>
              <a:gd name="connsiteY372" fmla="*/ 1228932 h 1562782"/>
              <a:gd name="connsiteX373" fmla="*/ 162414 w 1562784"/>
              <a:gd name="connsiteY373" fmla="*/ 1214495 h 1562782"/>
              <a:gd name="connsiteX374" fmla="*/ 158805 w 1562784"/>
              <a:gd name="connsiteY374" fmla="*/ 1213292 h 1562782"/>
              <a:gd name="connsiteX375" fmla="*/ 135345 w 1562784"/>
              <a:gd name="connsiteY375" fmla="*/ 1217502 h 1562782"/>
              <a:gd name="connsiteX376" fmla="*/ 131736 w 1562784"/>
              <a:gd name="connsiteY376" fmla="*/ 1216299 h 1562782"/>
              <a:gd name="connsiteX377" fmla="*/ 122112 w 1562784"/>
              <a:gd name="connsiteY377" fmla="*/ 1201261 h 1562782"/>
              <a:gd name="connsiteX378" fmla="*/ 122112 w 1562784"/>
              <a:gd name="connsiteY378" fmla="*/ 1197050 h 1562782"/>
              <a:gd name="connsiteX379" fmla="*/ 135947 w 1562784"/>
              <a:gd name="connsiteY379" fmla="*/ 1177801 h 1562782"/>
              <a:gd name="connsiteX380" fmla="*/ 135947 w 1562784"/>
              <a:gd name="connsiteY380" fmla="*/ 1173591 h 1562782"/>
              <a:gd name="connsiteX381" fmla="*/ 126924 w 1562784"/>
              <a:gd name="connsiteY381" fmla="*/ 1159154 h 1562782"/>
              <a:gd name="connsiteX382" fmla="*/ 123315 w 1562784"/>
              <a:gd name="connsiteY382" fmla="*/ 1157349 h 1562782"/>
              <a:gd name="connsiteX383" fmla="*/ 99855 w 1562784"/>
              <a:gd name="connsiteY383" fmla="*/ 1159755 h 1562782"/>
              <a:gd name="connsiteX384" fmla="*/ 96847 w 1562784"/>
              <a:gd name="connsiteY384" fmla="*/ 1157951 h 1562782"/>
              <a:gd name="connsiteX385" fmla="*/ 87824 w 1562784"/>
              <a:gd name="connsiteY385" fmla="*/ 1142311 h 1562782"/>
              <a:gd name="connsiteX386" fmla="*/ 88426 w 1562784"/>
              <a:gd name="connsiteY386" fmla="*/ 1138100 h 1562782"/>
              <a:gd name="connsiteX387" fmla="*/ 103464 w 1562784"/>
              <a:gd name="connsiteY387" fmla="*/ 1120054 h 1562782"/>
              <a:gd name="connsiteX388" fmla="*/ 104066 w 1562784"/>
              <a:gd name="connsiteY388" fmla="*/ 1115843 h 1562782"/>
              <a:gd name="connsiteX389" fmla="*/ 96847 w 1562784"/>
              <a:gd name="connsiteY389" fmla="*/ 1100805 h 1562782"/>
              <a:gd name="connsiteX390" fmla="*/ 93238 w 1562784"/>
              <a:gd name="connsiteY390" fmla="*/ 1098399 h 1562782"/>
              <a:gd name="connsiteX391" fmla="*/ 69778 w 1562784"/>
              <a:gd name="connsiteY391" fmla="*/ 1099000 h 1562782"/>
              <a:gd name="connsiteX392" fmla="*/ 66169 w 1562784"/>
              <a:gd name="connsiteY392" fmla="*/ 1096594 h 1562782"/>
              <a:gd name="connsiteX393" fmla="*/ 59552 w 1562784"/>
              <a:gd name="connsiteY393" fmla="*/ 1080353 h 1562782"/>
              <a:gd name="connsiteX394" fmla="*/ 60154 w 1562784"/>
              <a:gd name="connsiteY394" fmla="*/ 1076142 h 1562782"/>
              <a:gd name="connsiteX395" fmla="*/ 76395 w 1562784"/>
              <a:gd name="connsiteY395" fmla="*/ 1059901 h 1562782"/>
              <a:gd name="connsiteX396" fmla="*/ 77598 w 1562784"/>
              <a:gd name="connsiteY396" fmla="*/ 1055690 h 1562782"/>
              <a:gd name="connsiteX397" fmla="*/ 71583 w 1562784"/>
              <a:gd name="connsiteY397" fmla="*/ 1039449 h 1562782"/>
              <a:gd name="connsiteX398" fmla="*/ 67974 w 1562784"/>
              <a:gd name="connsiteY398" fmla="*/ 1037043 h 1562782"/>
              <a:gd name="connsiteX399" fmla="*/ 44514 w 1562784"/>
              <a:gd name="connsiteY399" fmla="*/ 1035839 h 1562782"/>
              <a:gd name="connsiteX400" fmla="*/ 41506 w 1562784"/>
              <a:gd name="connsiteY400" fmla="*/ 1033433 h 1562782"/>
              <a:gd name="connsiteX401" fmla="*/ 36092 w 1562784"/>
              <a:gd name="connsiteY401" fmla="*/ 1015989 h 1562782"/>
              <a:gd name="connsiteX402" fmla="*/ 37295 w 1562784"/>
              <a:gd name="connsiteY402" fmla="*/ 1012380 h 1562782"/>
              <a:gd name="connsiteX403" fmla="*/ 55341 w 1562784"/>
              <a:gd name="connsiteY403" fmla="*/ 997341 h 1562782"/>
              <a:gd name="connsiteX404" fmla="*/ 56544 w 1562784"/>
              <a:gd name="connsiteY404" fmla="*/ 993131 h 1562782"/>
              <a:gd name="connsiteX405" fmla="*/ 51732 w 1562784"/>
              <a:gd name="connsiteY405" fmla="*/ 976889 h 1562782"/>
              <a:gd name="connsiteX406" fmla="*/ 48724 w 1562784"/>
              <a:gd name="connsiteY406" fmla="*/ 974483 h 1562782"/>
              <a:gd name="connsiteX407" fmla="*/ 25265 w 1562784"/>
              <a:gd name="connsiteY407" fmla="*/ 970272 h 1562782"/>
              <a:gd name="connsiteX408" fmla="*/ 22257 w 1562784"/>
              <a:gd name="connsiteY408" fmla="*/ 967866 h 1562782"/>
              <a:gd name="connsiteX409" fmla="*/ 18648 w 1562784"/>
              <a:gd name="connsiteY409" fmla="*/ 950422 h 1562782"/>
              <a:gd name="connsiteX410" fmla="*/ 19851 w 1562784"/>
              <a:gd name="connsiteY410" fmla="*/ 946813 h 1562782"/>
              <a:gd name="connsiteX411" fmla="*/ 39100 w 1562784"/>
              <a:gd name="connsiteY411" fmla="*/ 932977 h 1562782"/>
              <a:gd name="connsiteX412" fmla="*/ 40905 w 1562784"/>
              <a:gd name="connsiteY412" fmla="*/ 929368 h 1562782"/>
              <a:gd name="connsiteX413" fmla="*/ 37295 w 1562784"/>
              <a:gd name="connsiteY413" fmla="*/ 912525 h 1562782"/>
              <a:gd name="connsiteX414" fmla="*/ 34889 w 1562784"/>
              <a:gd name="connsiteY414" fmla="*/ 909518 h 1562782"/>
              <a:gd name="connsiteX415" fmla="*/ 12031 w 1562784"/>
              <a:gd name="connsiteY415" fmla="*/ 904104 h 1562782"/>
              <a:gd name="connsiteX416" fmla="*/ 9023 w 1562784"/>
              <a:gd name="connsiteY416" fmla="*/ 901096 h 1562782"/>
              <a:gd name="connsiteX417" fmla="*/ 6617 w 1562784"/>
              <a:gd name="connsiteY417" fmla="*/ 883050 h 1562782"/>
              <a:gd name="connsiteX418" fmla="*/ 8422 w 1562784"/>
              <a:gd name="connsiteY418" fmla="*/ 879441 h 1562782"/>
              <a:gd name="connsiteX419" fmla="*/ 28874 w 1562784"/>
              <a:gd name="connsiteY419" fmla="*/ 868012 h 1562782"/>
              <a:gd name="connsiteX420" fmla="*/ 30678 w 1562784"/>
              <a:gd name="connsiteY420" fmla="*/ 864403 h 1562782"/>
              <a:gd name="connsiteX421" fmla="*/ 28874 w 1562784"/>
              <a:gd name="connsiteY421" fmla="*/ 846958 h 1562782"/>
              <a:gd name="connsiteX422" fmla="*/ 26468 w 1562784"/>
              <a:gd name="connsiteY422" fmla="*/ 843951 h 1562782"/>
              <a:gd name="connsiteX423" fmla="*/ 4211 w 1562784"/>
              <a:gd name="connsiteY423" fmla="*/ 836131 h 1562782"/>
              <a:gd name="connsiteX424" fmla="*/ 1805 w 1562784"/>
              <a:gd name="connsiteY424" fmla="*/ 833123 h 1562782"/>
              <a:gd name="connsiteX425" fmla="*/ 602 w 1562784"/>
              <a:gd name="connsiteY425" fmla="*/ 815077 h 1562782"/>
              <a:gd name="connsiteX426" fmla="*/ 3008 w 1562784"/>
              <a:gd name="connsiteY426" fmla="*/ 812069 h 1562782"/>
              <a:gd name="connsiteX427" fmla="*/ 24062 w 1562784"/>
              <a:gd name="connsiteY427" fmla="*/ 801843 h 1562782"/>
              <a:gd name="connsiteX428" fmla="*/ 26468 w 1562784"/>
              <a:gd name="connsiteY428" fmla="*/ 798234 h 1562782"/>
              <a:gd name="connsiteX429" fmla="*/ 25866 w 1562784"/>
              <a:gd name="connsiteY429" fmla="*/ 781391 h 1562782"/>
              <a:gd name="connsiteX430" fmla="*/ 24062 w 1562784"/>
              <a:gd name="connsiteY430" fmla="*/ 777782 h 1562782"/>
              <a:gd name="connsiteX431" fmla="*/ 2406 w 1562784"/>
              <a:gd name="connsiteY431" fmla="*/ 768157 h 1562782"/>
              <a:gd name="connsiteX432" fmla="*/ 0 w 1562784"/>
              <a:gd name="connsiteY432" fmla="*/ 765150 h 1562782"/>
              <a:gd name="connsiteX433" fmla="*/ 602 w 1562784"/>
              <a:gd name="connsiteY433" fmla="*/ 747104 h 1562782"/>
              <a:gd name="connsiteX434" fmla="*/ 3008 w 1562784"/>
              <a:gd name="connsiteY434" fmla="*/ 744096 h 1562782"/>
              <a:gd name="connsiteX435" fmla="*/ 25265 w 1562784"/>
              <a:gd name="connsiteY435" fmla="*/ 735675 h 1562782"/>
              <a:gd name="connsiteX436" fmla="*/ 27671 w 1562784"/>
              <a:gd name="connsiteY436" fmla="*/ 732667 h 1562782"/>
              <a:gd name="connsiteX437" fmla="*/ 28874 w 1562784"/>
              <a:gd name="connsiteY437" fmla="*/ 715223 h 1562782"/>
              <a:gd name="connsiteX438" fmla="*/ 27069 w 1562784"/>
              <a:gd name="connsiteY438" fmla="*/ 712215 h 1562782"/>
              <a:gd name="connsiteX439" fmla="*/ 6617 w 1562784"/>
              <a:gd name="connsiteY439" fmla="*/ 700786 h 1562782"/>
              <a:gd name="connsiteX440" fmla="*/ 4813 w 1562784"/>
              <a:gd name="connsiteY440" fmla="*/ 697177 h 1562782"/>
              <a:gd name="connsiteX441" fmla="*/ 6617 w 1562784"/>
              <a:gd name="connsiteY441" fmla="*/ 679131 h 1562782"/>
              <a:gd name="connsiteX442" fmla="*/ 9625 w 1562784"/>
              <a:gd name="connsiteY442" fmla="*/ 676123 h 1562782"/>
              <a:gd name="connsiteX443" fmla="*/ 31882 w 1562784"/>
              <a:gd name="connsiteY443" fmla="*/ 670108 h 1562782"/>
              <a:gd name="connsiteX444" fmla="*/ 34889 w 1562784"/>
              <a:gd name="connsiteY444" fmla="*/ 667100 h 1562782"/>
              <a:gd name="connsiteX445" fmla="*/ 37295 w 1562784"/>
              <a:gd name="connsiteY445" fmla="*/ 650257 h 1562782"/>
              <a:gd name="connsiteX446" fmla="*/ 36092 w 1562784"/>
              <a:gd name="connsiteY446" fmla="*/ 646648 h 1562782"/>
              <a:gd name="connsiteX447" fmla="*/ 16242 w 1562784"/>
              <a:gd name="connsiteY447" fmla="*/ 633414 h 1562782"/>
              <a:gd name="connsiteX448" fmla="*/ 15039 w 1562784"/>
              <a:gd name="connsiteY448" fmla="*/ 629805 h 1562782"/>
              <a:gd name="connsiteX449" fmla="*/ 18648 w 1562784"/>
              <a:gd name="connsiteY449" fmla="*/ 612360 h 1562782"/>
              <a:gd name="connsiteX450" fmla="*/ 21655 w 1562784"/>
              <a:gd name="connsiteY450" fmla="*/ 609353 h 1562782"/>
              <a:gd name="connsiteX451" fmla="*/ 44514 w 1562784"/>
              <a:gd name="connsiteY451" fmla="*/ 605142 h 1562782"/>
              <a:gd name="connsiteX452" fmla="*/ 47521 w 1562784"/>
              <a:gd name="connsiteY452" fmla="*/ 602736 h 1562782"/>
              <a:gd name="connsiteX453" fmla="*/ 51732 w 1562784"/>
              <a:gd name="connsiteY453" fmla="*/ 585893 h 1562782"/>
              <a:gd name="connsiteX454" fmla="*/ 50529 w 1562784"/>
              <a:gd name="connsiteY454" fmla="*/ 581682 h 1562782"/>
              <a:gd name="connsiteX455" fmla="*/ 32483 w 1562784"/>
              <a:gd name="connsiteY455" fmla="*/ 567246 h 1562782"/>
              <a:gd name="connsiteX456" fmla="*/ 31280 w 1562784"/>
              <a:gd name="connsiteY456" fmla="*/ 563636 h 1562782"/>
              <a:gd name="connsiteX457" fmla="*/ 36092 w 1562784"/>
              <a:gd name="connsiteY457" fmla="*/ 546192 h 1562782"/>
              <a:gd name="connsiteX458" fmla="*/ 39100 w 1562784"/>
              <a:gd name="connsiteY458" fmla="*/ 543786 h 1562782"/>
              <a:gd name="connsiteX459" fmla="*/ 62560 w 1562784"/>
              <a:gd name="connsiteY459" fmla="*/ 541380 h 1562782"/>
              <a:gd name="connsiteX460" fmla="*/ 66169 w 1562784"/>
              <a:gd name="connsiteY460" fmla="*/ 538973 h 1562782"/>
              <a:gd name="connsiteX461" fmla="*/ 71583 w 1562784"/>
              <a:gd name="connsiteY461" fmla="*/ 522732 h 1562782"/>
              <a:gd name="connsiteX462" fmla="*/ 70981 w 1562784"/>
              <a:gd name="connsiteY462" fmla="*/ 519123 h 1562782"/>
              <a:gd name="connsiteX463" fmla="*/ 53537 w 1562784"/>
              <a:gd name="connsiteY463" fmla="*/ 502881 h 1562782"/>
              <a:gd name="connsiteX464" fmla="*/ 52935 w 1562784"/>
              <a:gd name="connsiteY464" fmla="*/ 498671 h 1562782"/>
              <a:gd name="connsiteX465" fmla="*/ 59552 w 1562784"/>
              <a:gd name="connsiteY465" fmla="*/ 482429 h 1562782"/>
              <a:gd name="connsiteX466" fmla="*/ 63161 w 1562784"/>
              <a:gd name="connsiteY466" fmla="*/ 480023 h 1562782"/>
              <a:gd name="connsiteX467" fmla="*/ 86621 w 1562784"/>
              <a:gd name="connsiteY467" fmla="*/ 480023 h 1562782"/>
              <a:gd name="connsiteX468" fmla="*/ 89629 w 1562784"/>
              <a:gd name="connsiteY468" fmla="*/ 477617 h 1562782"/>
              <a:gd name="connsiteX469" fmla="*/ 96847 w 1562784"/>
              <a:gd name="connsiteY469" fmla="*/ 461977 h 1562782"/>
              <a:gd name="connsiteX470" fmla="*/ 96246 w 1562784"/>
              <a:gd name="connsiteY470" fmla="*/ 458368 h 1562782"/>
              <a:gd name="connsiteX471" fmla="*/ 80606 w 1562784"/>
              <a:gd name="connsiteY471" fmla="*/ 440322 h 1562782"/>
              <a:gd name="connsiteX472" fmla="*/ 80606 w 1562784"/>
              <a:gd name="connsiteY472" fmla="*/ 436111 h 1562782"/>
              <a:gd name="connsiteX473" fmla="*/ 88426 w 1562784"/>
              <a:gd name="connsiteY473" fmla="*/ 420472 h 1562782"/>
              <a:gd name="connsiteX474" fmla="*/ 92035 w 1562784"/>
              <a:gd name="connsiteY474" fmla="*/ 418667 h 1562782"/>
              <a:gd name="connsiteX475" fmla="*/ 115495 w 1562784"/>
              <a:gd name="connsiteY475" fmla="*/ 420472 h 1562782"/>
              <a:gd name="connsiteX476" fmla="*/ 119104 w 1562784"/>
              <a:gd name="connsiteY476" fmla="*/ 418667 h 1562782"/>
              <a:gd name="connsiteX477" fmla="*/ 127525 w 1562784"/>
              <a:gd name="connsiteY477" fmla="*/ 403629 h 1562782"/>
              <a:gd name="connsiteX478" fmla="*/ 126924 w 1562784"/>
              <a:gd name="connsiteY478" fmla="*/ 399418 h 1562782"/>
              <a:gd name="connsiteX479" fmla="*/ 113089 w 1562784"/>
              <a:gd name="connsiteY479" fmla="*/ 380770 h 1562782"/>
              <a:gd name="connsiteX480" fmla="*/ 113089 w 1562784"/>
              <a:gd name="connsiteY480" fmla="*/ 376560 h 1562782"/>
              <a:gd name="connsiteX481" fmla="*/ 122713 w 1562784"/>
              <a:gd name="connsiteY481" fmla="*/ 361521 h 1562782"/>
              <a:gd name="connsiteX482" fmla="*/ 126322 w 1562784"/>
              <a:gd name="connsiteY482" fmla="*/ 359717 h 1562782"/>
              <a:gd name="connsiteX483" fmla="*/ 149181 w 1562784"/>
              <a:gd name="connsiteY483" fmla="*/ 363927 h 1562782"/>
              <a:gd name="connsiteX484" fmla="*/ 153391 w 1562784"/>
              <a:gd name="connsiteY484" fmla="*/ 362123 h 1562782"/>
              <a:gd name="connsiteX485" fmla="*/ 163016 w 1562784"/>
              <a:gd name="connsiteY485" fmla="*/ 348288 h 1562782"/>
              <a:gd name="connsiteX486" fmla="*/ 163016 w 1562784"/>
              <a:gd name="connsiteY486" fmla="*/ 344077 h 1562782"/>
              <a:gd name="connsiteX487" fmla="*/ 150985 w 1562784"/>
              <a:gd name="connsiteY487" fmla="*/ 323625 h 1562782"/>
              <a:gd name="connsiteX488" fmla="*/ 150985 w 1562784"/>
              <a:gd name="connsiteY488" fmla="*/ 320016 h 1562782"/>
              <a:gd name="connsiteX489" fmla="*/ 161813 w 1562784"/>
              <a:gd name="connsiteY489" fmla="*/ 305579 h 1562782"/>
              <a:gd name="connsiteX490" fmla="*/ 165422 w 1562784"/>
              <a:gd name="connsiteY490" fmla="*/ 304376 h 1562782"/>
              <a:gd name="connsiteX491" fmla="*/ 188280 w 1562784"/>
              <a:gd name="connsiteY491" fmla="*/ 310391 h 1562782"/>
              <a:gd name="connsiteX492" fmla="*/ 191889 w 1562784"/>
              <a:gd name="connsiteY492" fmla="*/ 309188 h 1562782"/>
              <a:gd name="connsiteX493" fmla="*/ 202717 w 1562784"/>
              <a:gd name="connsiteY493" fmla="*/ 295954 h 1562782"/>
              <a:gd name="connsiteX494" fmla="*/ 203319 w 1562784"/>
              <a:gd name="connsiteY494" fmla="*/ 291744 h 1562782"/>
              <a:gd name="connsiteX495" fmla="*/ 193092 w 1562784"/>
              <a:gd name="connsiteY495" fmla="*/ 270690 h 1562782"/>
              <a:gd name="connsiteX496" fmla="*/ 193694 w 1562784"/>
              <a:gd name="connsiteY496" fmla="*/ 266479 h 1562782"/>
              <a:gd name="connsiteX497" fmla="*/ 205725 w 1562784"/>
              <a:gd name="connsiteY497" fmla="*/ 253245 h 1562782"/>
              <a:gd name="connsiteX498" fmla="*/ 209334 w 1562784"/>
              <a:gd name="connsiteY498" fmla="*/ 252644 h 1562782"/>
              <a:gd name="connsiteX499" fmla="*/ 231591 w 1562784"/>
              <a:gd name="connsiteY499" fmla="*/ 260464 h 1562782"/>
              <a:gd name="connsiteX500" fmla="*/ 235801 w 1562784"/>
              <a:gd name="connsiteY500" fmla="*/ 259261 h 1562782"/>
              <a:gd name="connsiteX501" fmla="*/ 247231 w 1562784"/>
              <a:gd name="connsiteY501" fmla="*/ 247230 h 1562782"/>
              <a:gd name="connsiteX502" fmla="*/ 248434 w 1562784"/>
              <a:gd name="connsiteY502" fmla="*/ 243019 h 1562782"/>
              <a:gd name="connsiteX503" fmla="*/ 240012 w 1562784"/>
              <a:gd name="connsiteY503" fmla="*/ 221364 h 1562782"/>
              <a:gd name="connsiteX504" fmla="*/ 240614 w 1562784"/>
              <a:gd name="connsiteY504" fmla="*/ 217153 h 1562782"/>
              <a:gd name="connsiteX505" fmla="*/ 253847 w 1562784"/>
              <a:gd name="connsiteY505" fmla="*/ 205123 h 1562782"/>
              <a:gd name="connsiteX506" fmla="*/ 257457 w 1562784"/>
              <a:gd name="connsiteY506" fmla="*/ 204521 h 1562782"/>
              <a:gd name="connsiteX507" fmla="*/ 279112 w 1562784"/>
              <a:gd name="connsiteY507" fmla="*/ 214747 h 1562782"/>
              <a:gd name="connsiteX508" fmla="*/ 283323 w 1562784"/>
              <a:gd name="connsiteY508" fmla="*/ 214146 h 1562782"/>
              <a:gd name="connsiteX509" fmla="*/ 295955 w 1562784"/>
              <a:gd name="connsiteY509" fmla="*/ 202717 h 1562782"/>
              <a:gd name="connsiteX510" fmla="*/ 297158 w 1562784"/>
              <a:gd name="connsiteY510" fmla="*/ 199107 h 1562782"/>
              <a:gd name="connsiteX511" fmla="*/ 290541 w 1562784"/>
              <a:gd name="connsiteY511" fmla="*/ 176249 h 1562782"/>
              <a:gd name="connsiteX512" fmla="*/ 291744 w 1562784"/>
              <a:gd name="connsiteY512" fmla="*/ 172640 h 1562782"/>
              <a:gd name="connsiteX513" fmla="*/ 306181 w 1562784"/>
              <a:gd name="connsiteY513" fmla="*/ 161211 h 1562782"/>
              <a:gd name="connsiteX514" fmla="*/ 309790 w 1562784"/>
              <a:gd name="connsiteY514" fmla="*/ 161211 h 1562782"/>
              <a:gd name="connsiteX515" fmla="*/ 330242 w 1562784"/>
              <a:gd name="connsiteY515" fmla="*/ 172640 h 1562782"/>
              <a:gd name="connsiteX516" fmla="*/ 334453 w 1562784"/>
              <a:gd name="connsiteY516" fmla="*/ 172640 h 1562782"/>
              <a:gd name="connsiteX517" fmla="*/ 348288 w 1562784"/>
              <a:gd name="connsiteY517" fmla="*/ 162414 h 1562782"/>
              <a:gd name="connsiteX518" fmla="*/ 350093 w 1562784"/>
              <a:gd name="connsiteY518" fmla="*/ 158805 h 1562782"/>
              <a:gd name="connsiteX519" fmla="*/ 345280 w 1562784"/>
              <a:gd name="connsiteY519" fmla="*/ 135947 h 1562782"/>
              <a:gd name="connsiteX520" fmla="*/ 347085 w 1562784"/>
              <a:gd name="connsiteY520" fmla="*/ 132337 h 1562782"/>
              <a:gd name="connsiteX521" fmla="*/ 362123 w 1562784"/>
              <a:gd name="connsiteY521" fmla="*/ 122111 h 1562782"/>
              <a:gd name="connsiteX522" fmla="*/ 365733 w 1562784"/>
              <a:gd name="connsiteY522" fmla="*/ 122111 h 1562782"/>
              <a:gd name="connsiteX523" fmla="*/ 384982 w 1562784"/>
              <a:gd name="connsiteY523" fmla="*/ 135947 h 1562782"/>
              <a:gd name="connsiteX524" fmla="*/ 389192 w 1562784"/>
              <a:gd name="connsiteY524" fmla="*/ 135947 h 1562782"/>
              <a:gd name="connsiteX525" fmla="*/ 404231 w 1562784"/>
              <a:gd name="connsiteY525" fmla="*/ 127525 h 1562782"/>
              <a:gd name="connsiteX526" fmla="*/ 406035 w 1562784"/>
              <a:gd name="connsiteY526" fmla="*/ 123916 h 1562782"/>
              <a:gd name="connsiteX527" fmla="*/ 403028 w 1562784"/>
              <a:gd name="connsiteY527" fmla="*/ 100456 h 1562782"/>
              <a:gd name="connsiteX528" fmla="*/ 405434 w 1562784"/>
              <a:gd name="connsiteY528" fmla="*/ 96847 h 1562782"/>
              <a:gd name="connsiteX529" fmla="*/ 421074 w 1562784"/>
              <a:gd name="connsiteY529" fmla="*/ 88425 h 1562782"/>
              <a:gd name="connsiteX530" fmla="*/ 424683 w 1562784"/>
              <a:gd name="connsiteY530" fmla="*/ 88425 h 1562782"/>
              <a:gd name="connsiteX531" fmla="*/ 442729 w 1562784"/>
              <a:gd name="connsiteY531" fmla="*/ 103464 h 1562782"/>
              <a:gd name="connsiteX532" fmla="*/ 446940 w 1562784"/>
              <a:gd name="connsiteY532" fmla="*/ 104065 h 1562782"/>
              <a:gd name="connsiteX533" fmla="*/ 462579 w 1562784"/>
              <a:gd name="connsiteY533" fmla="*/ 96847 h 1562782"/>
              <a:gd name="connsiteX534" fmla="*/ 464384 w 1562784"/>
              <a:gd name="connsiteY534" fmla="*/ 93238 h 1562782"/>
              <a:gd name="connsiteX535" fmla="*/ 464384 w 1562784"/>
              <a:gd name="connsiteY535" fmla="*/ 69778 h 1562782"/>
              <a:gd name="connsiteX536" fmla="*/ 466189 w 1562784"/>
              <a:gd name="connsiteY536" fmla="*/ 66770 h 1562782"/>
              <a:gd name="connsiteX537" fmla="*/ 483032 w 1562784"/>
              <a:gd name="connsiteY537" fmla="*/ 59552 h 1562782"/>
              <a:gd name="connsiteX538" fmla="*/ 486641 w 1562784"/>
              <a:gd name="connsiteY538" fmla="*/ 60153 h 1562782"/>
              <a:gd name="connsiteX539" fmla="*/ 503484 w 1562784"/>
              <a:gd name="connsiteY539" fmla="*/ 76996 h 1562782"/>
              <a:gd name="connsiteX540" fmla="*/ 507093 w 1562784"/>
              <a:gd name="connsiteY540" fmla="*/ 77598 h 1562782"/>
              <a:gd name="connsiteX541" fmla="*/ 523334 w 1562784"/>
              <a:gd name="connsiteY541" fmla="*/ 71582 h 1562782"/>
              <a:gd name="connsiteX542" fmla="*/ 525740 w 1562784"/>
              <a:gd name="connsiteY542" fmla="*/ 68575 h 1562782"/>
              <a:gd name="connsiteX543" fmla="*/ 527545 w 1562784"/>
              <a:gd name="connsiteY543" fmla="*/ 45115 h 1562782"/>
              <a:gd name="connsiteX544" fmla="*/ 529951 w 1562784"/>
              <a:gd name="connsiteY544" fmla="*/ 41506 h 1562782"/>
              <a:gd name="connsiteX545" fmla="*/ 546794 w 1562784"/>
              <a:gd name="connsiteY545" fmla="*/ 36092 h 1562782"/>
              <a:gd name="connsiteX546" fmla="*/ 550403 w 1562784"/>
              <a:gd name="connsiteY546" fmla="*/ 37295 h 1562782"/>
              <a:gd name="connsiteX547" fmla="*/ 566043 w 1562784"/>
              <a:gd name="connsiteY547" fmla="*/ 55341 h 1562782"/>
              <a:gd name="connsiteX548" fmla="*/ 569652 w 1562784"/>
              <a:gd name="connsiteY548" fmla="*/ 56544 h 1562782"/>
              <a:gd name="connsiteX549" fmla="*/ 586495 w 1562784"/>
              <a:gd name="connsiteY549" fmla="*/ 51732 h 1562782"/>
              <a:gd name="connsiteX550" fmla="*/ 588902 w 1562784"/>
              <a:gd name="connsiteY550" fmla="*/ 48724 h 1562782"/>
              <a:gd name="connsiteX551" fmla="*/ 592511 w 1562784"/>
              <a:gd name="connsiteY551" fmla="*/ 25264 h 1562782"/>
              <a:gd name="connsiteX552" fmla="*/ 595518 w 1562784"/>
              <a:gd name="connsiteY552" fmla="*/ 22858 h 1562782"/>
              <a:gd name="connsiteX553" fmla="*/ 612963 w 1562784"/>
              <a:gd name="connsiteY553" fmla="*/ 18648 h 1562782"/>
              <a:gd name="connsiteX554" fmla="*/ 616572 w 1562784"/>
              <a:gd name="connsiteY554" fmla="*/ 19851 h 1562782"/>
              <a:gd name="connsiteX555" fmla="*/ 629806 w 1562784"/>
              <a:gd name="connsiteY555" fmla="*/ 39100 h 1562782"/>
              <a:gd name="connsiteX556" fmla="*/ 634017 w 1562784"/>
              <a:gd name="connsiteY556" fmla="*/ 40904 h 1562782"/>
              <a:gd name="connsiteX557" fmla="*/ 650859 w 1562784"/>
              <a:gd name="connsiteY557" fmla="*/ 37295 h 1562782"/>
              <a:gd name="connsiteX558" fmla="*/ 653266 w 1562784"/>
              <a:gd name="connsiteY558" fmla="*/ 34889 h 1562782"/>
              <a:gd name="connsiteX559" fmla="*/ 659281 w 1562784"/>
              <a:gd name="connsiteY559" fmla="*/ 12031 h 1562782"/>
              <a:gd name="connsiteX560" fmla="*/ 662289 w 1562784"/>
              <a:gd name="connsiteY560" fmla="*/ 9023 h 1562782"/>
              <a:gd name="connsiteX561" fmla="*/ 679733 w 1562784"/>
              <a:gd name="connsiteY561" fmla="*/ 6617 h 1562782"/>
              <a:gd name="connsiteX562" fmla="*/ 683342 w 1562784"/>
              <a:gd name="connsiteY562" fmla="*/ 8422 h 1562782"/>
              <a:gd name="connsiteX563" fmla="*/ 695373 w 1562784"/>
              <a:gd name="connsiteY563" fmla="*/ 28874 h 1562782"/>
              <a:gd name="connsiteX564" fmla="*/ 698982 w 1562784"/>
              <a:gd name="connsiteY564" fmla="*/ 30678 h 1562782"/>
              <a:gd name="connsiteX565" fmla="*/ 715825 w 1562784"/>
              <a:gd name="connsiteY565" fmla="*/ 28874 h 1562782"/>
              <a:gd name="connsiteX566" fmla="*/ 718833 w 1562784"/>
              <a:gd name="connsiteY566" fmla="*/ 26468 h 1562782"/>
              <a:gd name="connsiteX567" fmla="*/ 726653 w 1562784"/>
              <a:gd name="connsiteY567" fmla="*/ 4211 h 1562782"/>
              <a:gd name="connsiteX568" fmla="*/ 729660 w 1562784"/>
              <a:gd name="connsiteY568" fmla="*/ 1805 h 1562782"/>
              <a:gd name="connsiteX569" fmla="*/ 747706 w 1562784"/>
              <a:gd name="connsiteY569" fmla="*/ 602 h 1562782"/>
              <a:gd name="connsiteX570" fmla="*/ 751316 w 1562784"/>
              <a:gd name="connsiteY570" fmla="*/ 3008 h 1562782"/>
              <a:gd name="connsiteX571" fmla="*/ 760940 w 1562784"/>
              <a:gd name="connsiteY571" fmla="*/ 24061 h 1562782"/>
              <a:gd name="connsiteX572" fmla="*/ 764549 w 1562784"/>
              <a:gd name="connsiteY572" fmla="*/ 26468 h 1562782"/>
              <a:gd name="connsiteX573" fmla="*/ 781994 w 1562784"/>
              <a:gd name="connsiteY573" fmla="*/ 25866 h 1562782"/>
              <a:gd name="connsiteX574" fmla="*/ 785001 w 1562784"/>
              <a:gd name="connsiteY574" fmla="*/ 24061 h 1562782"/>
              <a:gd name="connsiteX575" fmla="*/ 794626 w 1562784"/>
              <a:gd name="connsiteY575" fmla="*/ 2406 h 1562782"/>
              <a:gd name="connsiteX576" fmla="*/ 798235 w 1562784"/>
              <a:gd name="connsiteY576" fmla="*/ 0 h 1562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Lst>
            <a:rect l="l" t="t" r="r" b="b"/>
            <a:pathLst>
              <a:path w="1562784" h="1562782">
                <a:moveTo>
                  <a:pt x="798235" y="0"/>
                </a:moveTo>
                <a:cubicBezTo>
                  <a:pt x="798235" y="0"/>
                  <a:pt x="798235" y="0"/>
                  <a:pt x="815680" y="602"/>
                </a:cubicBezTo>
                <a:cubicBezTo>
                  <a:pt x="817484" y="1203"/>
                  <a:pt x="818687" y="1805"/>
                  <a:pt x="819289" y="3008"/>
                </a:cubicBezTo>
                <a:cubicBezTo>
                  <a:pt x="819289" y="3008"/>
                  <a:pt x="819289" y="3008"/>
                  <a:pt x="827109" y="25264"/>
                </a:cubicBezTo>
                <a:cubicBezTo>
                  <a:pt x="827710" y="26468"/>
                  <a:pt x="828913" y="27671"/>
                  <a:pt x="830718" y="27671"/>
                </a:cubicBezTo>
                <a:cubicBezTo>
                  <a:pt x="830718" y="27671"/>
                  <a:pt x="830718" y="27671"/>
                  <a:pt x="847561" y="28874"/>
                </a:cubicBezTo>
                <a:cubicBezTo>
                  <a:pt x="848764" y="28874"/>
                  <a:pt x="850569" y="28272"/>
                  <a:pt x="851170" y="27069"/>
                </a:cubicBezTo>
                <a:cubicBezTo>
                  <a:pt x="851170" y="27069"/>
                  <a:pt x="851170" y="27069"/>
                  <a:pt x="862599" y="6617"/>
                </a:cubicBezTo>
                <a:cubicBezTo>
                  <a:pt x="863201" y="5414"/>
                  <a:pt x="865005" y="4812"/>
                  <a:pt x="866208" y="4812"/>
                </a:cubicBezTo>
                <a:cubicBezTo>
                  <a:pt x="866208" y="4812"/>
                  <a:pt x="866208" y="4812"/>
                  <a:pt x="883653" y="6617"/>
                </a:cubicBezTo>
                <a:cubicBezTo>
                  <a:pt x="885458" y="7219"/>
                  <a:pt x="886661" y="8422"/>
                  <a:pt x="886661" y="9625"/>
                </a:cubicBezTo>
                <a:cubicBezTo>
                  <a:pt x="886661" y="9625"/>
                  <a:pt x="886661" y="9625"/>
                  <a:pt x="893277" y="31881"/>
                </a:cubicBezTo>
                <a:cubicBezTo>
                  <a:pt x="893277" y="33686"/>
                  <a:pt x="894481" y="34889"/>
                  <a:pt x="896285" y="34889"/>
                </a:cubicBezTo>
                <a:cubicBezTo>
                  <a:pt x="896285" y="34889"/>
                  <a:pt x="896285" y="34889"/>
                  <a:pt x="913128" y="37897"/>
                </a:cubicBezTo>
                <a:cubicBezTo>
                  <a:pt x="914331" y="37897"/>
                  <a:pt x="916136" y="37295"/>
                  <a:pt x="916737" y="36092"/>
                </a:cubicBezTo>
                <a:cubicBezTo>
                  <a:pt x="916737" y="36092"/>
                  <a:pt x="916737" y="36092"/>
                  <a:pt x="929971" y="16242"/>
                </a:cubicBezTo>
                <a:cubicBezTo>
                  <a:pt x="930573" y="15640"/>
                  <a:pt x="932377" y="15038"/>
                  <a:pt x="933580" y="15038"/>
                </a:cubicBezTo>
                <a:cubicBezTo>
                  <a:pt x="933580" y="15038"/>
                  <a:pt x="933580" y="15038"/>
                  <a:pt x="951025" y="18648"/>
                </a:cubicBezTo>
                <a:cubicBezTo>
                  <a:pt x="952228" y="19249"/>
                  <a:pt x="953431" y="20452"/>
                  <a:pt x="954032" y="21655"/>
                </a:cubicBezTo>
                <a:cubicBezTo>
                  <a:pt x="954032" y="21655"/>
                  <a:pt x="954032" y="21655"/>
                  <a:pt x="957642" y="44514"/>
                </a:cubicBezTo>
                <a:cubicBezTo>
                  <a:pt x="958243" y="46318"/>
                  <a:pt x="959446" y="47521"/>
                  <a:pt x="960649" y="47521"/>
                </a:cubicBezTo>
                <a:cubicBezTo>
                  <a:pt x="960649" y="47521"/>
                  <a:pt x="960649" y="47521"/>
                  <a:pt x="977492" y="51732"/>
                </a:cubicBezTo>
                <a:cubicBezTo>
                  <a:pt x="978695" y="52333"/>
                  <a:pt x="980500" y="51732"/>
                  <a:pt x="981101" y="50529"/>
                </a:cubicBezTo>
                <a:cubicBezTo>
                  <a:pt x="981101" y="50529"/>
                  <a:pt x="981101" y="50529"/>
                  <a:pt x="996140" y="32483"/>
                </a:cubicBezTo>
                <a:cubicBezTo>
                  <a:pt x="996741" y="31280"/>
                  <a:pt x="998546" y="30678"/>
                  <a:pt x="999749" y="31280"/>
                </a:cubicBezTo>
                <a:cubicBezTo>
                  <a:pt x="999749" y="31280"/>
                  <a:pt x="999749" y="31280"/>
                  <a:pt x="1016592" y="36694"/>
                </a:cubicBezTo>
                <a:cubicBezTo>
                  <a:pt x="1018396" y="36694"/>
                  <a:pt x="1018998" y="37897"/>
                  <a:pt x="1019599" y="39701"/>
                </a:cubicBezTo>
                <a:cubicBezTo>
                  <a:pt x="1019599" y="39701"/>
                  <a:pt x="1019599" y="39701"/>
                  <a:pt x="1021404" y="63161"/>
                </a:cubicBezTo>
                <a:cubicBezTo>
                  <a:pt x="1021404" y="64364"/>
                  <a:pt x="1022607" y="65567"/>
                  <a:pt x="1023810" y="66169"/>
                </a:cubicBezTo>
                <a:cubicBezTo>
                  <a:pt x="1023810" y="66169"/>
                  <a:pt x="1023810" y="66169"/>
                  <a:pt x="1040052" y="71582"/>
                </a:cubicBezTo>
                <a:cubicBezTo>
                  <a:pt x="1041255" y="72184"/>
                  <a:pt x="1043059" y="71582"/>
                  <a:pt x="1044262" y="70981"/>
                </a:cubicBezTo>
                <a:cubicBezTo>
                  <a:pt x="1044262" y="70981"/>
                  <a:pt x="1044262" y="70981"/>
                  <a:pt x="1060504" y="54138"/>
                </a:cubicBezTo>
                <a:cubicBezTo>
                  <a:pt x="1061105" y="52935"/>
                  <a:pt x="1062910" y="52333"/>
                  <a:pt x="1064113" y="52935"/>
                </a:cubicBezTo>
                <a:cubicBezTo>
                  <a:pt x="1064113" y="52935"/>
                  <a:pt x="1064113" y="52935"/>
                  <a:pt x="1080956" y="59552"/>
                </a:cubicBezTo>
                <a:cubicBezTo>
                  <a:pt x="1082159" y="60153"/>
                  <a:pt x="1083362" y="61958"/>
                  <a:pt x="1083362" y="63161"/>
                </a:cubicBezTo>
                <a:cubicBezTo>
                  <a:pt x="1083362" y="63161"/>
                  <a:pt x="1083362" y="63161"/>
                  <a:pt x="1083362" y="86621"/>
                </a:cubicBezTo>
                <a:cubicBezTo>
                  <a:pt x="1083362" y="87824"/>
                  <a:pt x="1083964" y="89628"/>
                  <a:pt x="1085167" y="90230"/>
                </a:cubicBezTo>
                <a:cubicBezTo>
                  <a:pt x="1085167" y="90230"/>
                  <a:pt x="1085167" y="90230"/>
                  <a:pt x="1100806" y="96847"/>
                </a:cubicBezTo>
                <a:cubicBezTo>
                  <a:pt x="1102010" y="97448"/>
                  <a:pt x="1103814" y="97448"/>
                  <a:pt x="1105017" y="96245"/>
                </a:cubicBezTo>
                <a:cubicBezTo>
                  <a:pt x="1105017" y="96245"/>
                  <a:pt x="1105017" y="96245"/>
                  <a:pt x="1122462" y="81207"/>
                </a:cubicBezTo>
                <a:cubicBezTo>
                  <a:pt x="1123665" y="80004"/>
                  <a:pt x="1125469" y="80004"/>
                  <a:pt x="1126672" y="80606"/>
                </a:cubicBezTo>
                <a:cubicBezTo>
                  <a:pt x="1126672" y="80606"/>
                  <a:pt x="1126672" y="80606"/>
                  <a:pt x="1142914" y="88425"/>
                </a:cubicBezTo>
                <a:cubicBezTo>
                  <a:pt x="1144117" y="89027"/>
                  <a:pt x="1144718" y="90832"/>
                  <a:pt x="1144718" y="92035"/>
                </a:cubicBezTo>
                <a:cubicBezTo>
                  <a:pt x="1144718" y="92035"/>
                  <a:pt x="1144718" y="92035"/>
                  <a:pt x="1142914" y="115494"/>
                </a:cubicBezTo>
                <a:cubicBezTo>
                  <a:pt x="1142312" y="116697"/>
                  <a:pt x="1143515" y="118502"/>
                  <a:pt x="1144718" y="119104"/>
                </a:cubicBezTo>
                <a:cubicBezTo>
                  <a:pt x="1144718" y="119104"/>
                  <a:pt x="1144718" y="119104"/>
                  <a:pt x="1159757" y="127525"/>
                </a:cubicBezTo>
                <a:cubicBezTo>
                  <a:pt x="1160358" y="128127"/>
                  <a:pt x="1162163" y="128127"/>
                  <a:pt x="1163366" y="127525"/>
                </a:cubicBezTo>
                <a:cubicBezTo>
                  <a:pt x="1163366" y="127525"/>
                  <a:pt x="1163366" y="127525"/>
                  <a:pt x="1182615" y="113690"/>
                </a:cubicBezTo>
                <a:cubicBezTo>
                  <a:pt x="1183818" y="112487"/>
                  <a:pt x="1185623" y="112487"/>
                  <a:pt x="1186224" y="113088"/>
                </a:cubicBezTo>
                <a:cubicBezTo>
                  <a:pt x="1186224" y="113088"/>
                  <a:pt x="1186224" y="113088"/>
                  <a:pt x="1201864" y="122713"/>
                </a:cubicBezTo>
                <a:cubicBezTo>
                  <a:pt x="1203067" y="123314"/>
                  <a:pt x="1203669" y="125119"/>
                  <a:pt x="1203067" y="126322"/>
                </a:cubicBezTo>
                <a:cubicBezTo>
                  <a:pt x="1203067" y="126322"/>
                  <a:pt x="1203067" y="126322"/>
                  <a:pt x="1199458" y="149782"/>
                </a:cubicBezTo>
                <a:cubicBezTo>
                  <a:pt x="1198856" y="150985"/>
                  <a:pt x="1200059" y="152789"/>
                  <a:pt x="1200661" y="153391"/>
                </a:cubicBezTo>
                <a:cubicBezTo>
                  <a:pt x="1200661" y="153391"/>
                  <a:pt x="1200661" y="153391"/>
                  <a:pt x="1215098" y="163015"/>
                </a:cubicBezTo>
                <a:cubicBezTo>
                  <a:pt x="1216301" y="163617"/>
                  <a:pt x="1218105" y="163617"/>
                  <a:pt x="1219309" y="163015"/>
                </a:cubicBezTo>
                <a:cubicBezTo>
                  <a:pt x="1219309" y="163015"/>
                  <a:pt x="1219309" y="163015"/>
                  <a:pt x="1239159" y="150985"/>
                </a:cubicBezTo>
                <a:cubicBezTo>
                  <a:pt x="1240362" y="150383"/>
                  <a:pt x="1242167" y="150383"/>
                  <a:pt x="1243370" y="150985"/>
                </a:cubicBezTo>
                <a:cubicBezTo>
                  <a:pt x="1243370" y="150985"/>
                  <a:pt x="1243370" y="150985"/>
                  <a:pt x="1257807" y="161812"/>
                </a:cubicBezTo>
                <a:cubicBezTo>
                  <a:pt x="1258408" y="162414"/>
                  <a:pt x="1259010" y="164219"/>
                  <a:pt x="1259010" y="165422"/>
                </a:cubicBezTo>
                <a:cubicBezTo>
                  <a:pt x="1259010" y="165422"/>
                  <a:pt x="1259010" y="165422"/>
                  <a:pt x="1252994" y="188280"/>
                </a:cubicBezTo>
                <a:cubicBezTo>
                  <a:pt x="1252393" y="189483"/>
                  <a:pt x="1252994" y="191288"/>
                  <a:pt x="1254198" y="192491"/>
                </a:cubicBezTo>
                <a:cubicBezTo>
                  <a:pt x="1254198" y="192491"/>
                  <a:pt x="1254198" y="192491"/>
                  <a:pt x="1267431" y="203318"/>
                </a:cubicBezTo>
                <a:cubicBezTo>
                  <a:pt x="1268033" y="203920"/>
                  <a:pt x="1269837" y="203920"/>
                  <a:pt x="1271040" y="203318"/>
                </a:cubicBezTo>
                <a:cubicBezTo>
                  <a:pt x="1271040" y="203318"/>
                  <a:pt x="1271040" y="203318"/>
                  <a:pt x="1292696" y="193092"/>
                </a:cubicBezTo>
                <a:cubicBezTo>
                  <a:pt x="1293899" y="192491"/>
                  <a:pt x="1295703" y="193092"/>
                  <a:pt x="1296305" y="193694"/>
                </a:cubicBezTo>
                <a:cubicBezTo>
                  <a:pt x="1296305" y="193694"/>
                  <a:pt x="1296305" y="193694"/>
                  <a:pt x="1309539" y="205724"/>
                </a:cubicBezTo>
                <a:cubicBezTo>
                  <a:pt x="1310742" y="206326"/>
                  <a:pt x="1311343" y="208130"/>
                  <a:pt x="1310742" y="209334"/>
                </a:cubicBezTo>
                <a:cubicBezTo>
                  <a:pt x="1310742" y="209334"/>
                  <a:pt x="1310742" y="209334"/>
                  <a:pt x="1302922" y="231590"/>
                </a:cubicBezTo>
                <a:cubicBezTo>
                  <a:pt x="1302320" y="232793"/>
                  <a:pt x="1302922" y="234598"/>
                  <a:pt x="1303523" y="235801"/>
                </a:cubicBezTo>
                <a:cubicBezTo>
                  <a:pt x="1303523" y="235801"/>
                  <a:pt x="1303523" y="235801"/>
                  <a:pt x="1316155" y="247832"/>
                </a:cubicBezTo>
                <a:cubicBezTo>
                  <a:pt x="1316757" y="248433"/>
                  <a:pt x="1318562" y="249035"/>
                  <a:pt x="1319765" y="248433"/>
                </a:cubicBezTo>
                <a:cubicBezTo>
                  <a:pt x="1319765" y="248433"/>
                  <a:pt x="1319765" y="248433"/>
                  <a:pt x="1342021" y="240012"/>
                </a:cubicBezTo>
                <a:cubicBezTo>
                  <a:pt x="1343224" y="239410"/>
                  <a:pt x="1345029" y="240012"/>
                  <a:pt x="1345631" y="240613"/>
                </a:cubicBezTo>
                <a:cubicBezTo>
                  <a:pt x="1345631" y="240613"/>
                  <a:pt x="1345631" y="240613"/>
                  <a:pt x="1357661" y="253847"/>
                </a:cubicBezTo>
                <a:cubicBezTo>
                  <a:pt x="1358864" y="255050"/>
                  <a:pt x="1358864" y="256855"/>
                  <a:pt x="1358263" y="258058"/>
                </a:cubicBezTo>
                <a:cubicBezTo>
                  <a:pt x="1358263" y="258058"/>
                  <a:pt x="1358263" y="258058"/>
                  <a:pt x="1348638" y="279111"/>
                </a:cubicBezTo>
                <a:cubicBezTo>
                  <a:pt x="1348037" y="280314"/>
                  <a:pt x="1348638" y="282119"/>
                  <a:pt x="1349240" y="283322"/>
                </a:cubicBezTo>
                <a:cubicBezTo>
                  <a:pt x="1349240" y="283322"/>
                  <a:pt x="1349240" y="283322"/>
                  <a:pt x="1360669" y="295954"/>
                </a:cubicBezTo>
                <a:cubicBezTo>
                  <a:pt x="1361270" y="297157"/>
                  <a:pt x="1363075" y="297759"/>
                  <a:pt x="1364278" y="297157"/>
                </a:cubicBezTo>
                <a:cubicBezTo>
                  <a:pt x="1364278" y="297157"/>
                  <a:pt x="1364278" y="297157"/>
                  <a:pt x="1387136" y="291142"/>
                </a:cubicBezTo>
                <a:cubicBezTo>
                  <a:pt x="1388339" y="290540"/>
                  <a:pt x="1390144" y="291142"/>
                  <a:pt x="1390746" y="292345"/>
                </a:cubicBezTo>
                <a:cubicBezTo>
                  <a:pt x="1390746" y="292345"/>
                  <a:pt x="1390746" y="292345"/>
                  <a:pt x="1401573" y="306180"/>
                </a:cubicBezTo>
                <a:cubicBezTo>
                  <a:pt x="1402776" y="307383"/>
                  <a:pt x="1402776" y="309188"/>
                  <a:pt x="1402175" y="310391"/>
                </a:cubicBezTo>
                <a:cubicBezTo>
                  <a:pt x="1402175" y="310391"/>
                  <a:pt x="1402175" y="310391"/>
                  <a:pt x="1390144" y="330843"/>
                </a:cubicBezTo>
                <a:cubicBezTo>
                  <a:pt x="1389543" y="331445"/>
                  <a:pt x="1389543" y="333249"/>
                  <a:pt x="1390746" y="334452"/>
                </a:cubicBezTo>
                <a:cubicBezTo>
                  <a:pt x="1390746" y="334452"/>
                  <a:pt x="1390746" y="334452"/>
                  <a:pt x="1400370" y="348288"/>
                </a:cubicBezTo>
                <a:cubicBezTo>
                  <a:pt x="1400972" y="349491"/>
                  <a:pt x="1402776" y="350092"/>
                  <a:pt x="1403979" y="350092"/>
                </a:cubicBezTo>
                <a:cubicBezTo>
                  <a:pt x="1403979" y="350092"/>
                  <a:pt x="1403979" y="350092"/>
                  <a:pt x="1427439" y="345280"/>
                </a:cubicBezTo>
                <a:cubicBezTo>
                  <a:pt x="1428642" y="345280"/>
                  <a:pt x="1430447" y="345881"/>
                  <a:pt x="1431048" y="347085"/>
                </a:cubicBezTo>
                <a:cubicBezTo>
                  <a:pt x="1431048" y="347085"/>
                  <a:pt x="1431048" y="347085"/>
                  <a:pt x="1440673" y="362123"/>
                </a:cubicBezTo>
                <a:cubicBezTo>
                  <a:pt x="1441274" y="363326"/>
                  <a:pt x="1441274" y="365131"/>
                  <a:pt x="1440673" y="365732"/>
                </a:cubicBezTo>
                <a:cubicBezTo>
                  <a:pt x="1440673" y="365732"/>
                  <a:pt x="1440673" y="365732"/>
                  <a:pt x="1427439" y="385583"/>
                </a:cubicBezTo>
                <a:cubicBezTo>
                  <a:pt x="1426236" y="386184"/>
                  <a:pt x="1426236" y="387989"/>
                  <a:pt x="1426838" y="389192"/>
                </a:cubicBezTo>
                <a:cubicBezTo>
                  <a:pt x="1426838" y="389192"/>
                  <a:pt x="1426838" y="389192"/>
                  <a:pt x="1435861" y="404230"/>
                </a:cubicBezTo>
                <a:cubicBezTo>
                  <a:pt x="1436462" y="405433"/>
                  <a:pt x="1438267" y="406035"/>
                  <a:pt x="1439470" y="406035"/>
                </a:cubicBezTo>
                <a:cubicBezTo>
                  <a:pt x="1439470" y="406035"/>
                  <a:pt x="1439470" y="406035"/>
                  <a:pt x="1462930" y="403629"/>
                </a:cubicBezTo>
                <a:cubicBezTo>
                  <a:pt x="1464133" y="403027"/>
                  <a:pt x="1465937" y="404230"/>
                  <a:pt x="1466539" y="405433"/>
                </a:cubicBezTo>
                <a:cubicBezTo>
                  <a:pt x="1466539" y="405433"/>
                  <a:pt x="1466539" y="405433"/>
                  <a:pt x="1474960" y="421073"/>
                </a:cubicBezTo>
                <a:cubicBezTo>
                  <a:pt x="1475562" y="422276"/>
                  <a:pt x="1475562" y="424081"/>
                  <a:pt x="1474359" y="425284"/>
                </a:cubicBezTo>
                <a:cubicBezTo>
                  <a:pt x="1474359" y="425284"/>
                  <a:pt x="1474359" y="425284"/>
                  <a:pt x="1459320" y="443330"/>
                </a:cubicBezTo>
                <a:cubicBezTo>
                  <a:pt x="1458719" y="443931"/>
                  <a:pt x="1458117" y="445736"/>
                  <a:pt x="1458719" y="446939"/>
                </a:cubicBezTo>
                <a:cubicBezTo>
                  <a:pt x="1458719" y="446939"/>
                  <a:pt x="1458719" y="446939"/>
                  <a:pt x="1466539" y="462579"/>
                </a:cubicBezTo>
                <a:cubicBezTo>
                  <a:pt x="1467140" y="463782"/>
                  <a:pt x="1468343" y="464985"/>
                  <a:pt x="1469546" y="464985"/>
                </a:cubicBezTo>
                <a:cubicBezTo>
                  <a:pt x="1469546" y="464985"/>
                  <a:pt x="1469546" y="464985"/>
                  <a:pt x="1493006" y="464383"/>
                </a:cubicBezTo>
                <a:cubicBezTo>
                  <a:pt x="1494811" y="464383"/>
                  <a:pt x="1496014" y="464985"/>
                  <a:pt x="1496616" y="466188"/>
                </a:cubicBezTo>
                <a:cubicBezTo>
                  <a:pt x="1496616" y="466188"/>
                  <a:pt x="1496616" y="466188"/>
                  <a:pt x="1503834" y="483031"/>
                </a:cubicBezTo>
                <a:cubicBezTo>
                  <a:pt x="1504435" y="484234"/>
                  <a:pt x="1503834" y="486039"/>
                  <a:pt x="1502631" y="486640"/>
                </a:cubicBezTo>
                <a:cubicBezTo>
                  <a:pt x="1502631" y="486640"/>
                  <a:pt x="1502631" y="486640"/>
                  <a:pt x="1486389" y="503483"/>
                </a:cubicBezTo>
                <a:cubicBezTo>
                  <a:pt x="1485186" y="504686"/>
                  <a:pt x="1485186" y="506491"/>
                  <a:pt x="1485186" y="507694"/>
                </a:cubicBezTo>
                <a:cubicBezTo>
                  <a:pt x="1485186" y="507694"/>
                  <a:pt x="1485186" y="507694"/>
                  <a:pt x="1491202" y="523334"/>
                </a:cubicBezTo>
                <a:cubicBezTo>
                  <a:pt x="1491803" y="524537"/>
                  <a:pt x="1493608" y="525740"/>
                  <a:pt x="1494811" y="525740"/>
                </a:cubicBezTo>
                <a:cubicBezTo>
                  <a:pt x="1494811" y="525740"/>
                  <a:pt x="1494811" y="525740"/>
                  <a:pt x="1518271" y="527544"/>
                </a:cubicBezTo>
                <a:cubicBezTo>
                  <a:pt x="1519474" y="527544"/>
                  <a:pt x="1520677" y="528747"/>
                  <a:pt x="1521278" y="529950"/>
                </a:cubicBezTo>
                <a:cubicBezTo>
                  <a:pt x="1521278" y="529950"/>
                  <a:pt x="1521278" y="529950"/>
                  <a:pt x="1526692" y="546793"/>
                </a:cubicBezTo>
                <a:cubicBezTo>
                  <a:pt x="1527294" y="547996"/>
                  <a:pt x="1526692" y="549801"/>
                  <a:pt x="1526091" y="551004"/>
                </a:cubicBezTo>
                <a:cubicBezTo>
                  <a:pt x="1526091" y="551004"/>
                  <a:pt x="1526091" y="551004"/>
                  <a:pt x="1508045" y="566042"/>
                </a:cubicBezTo>
                <a:cubicBezTo>
                  <a:pt x="1506842" y="566644"/>
                  <a:pt x="1506240" y="568449"/>
                  <a:pt x="1506842" y="569652"/>
                </a:cubicBezTo>
                <a:cubicBezTo>
                  <a:pt x="1506842" y="569652"/>
                  <a:pt x="1506842" y="569652"/>
                  <a:pt x="1511052" y="586495"/>
                </a:cubicBezTo>
                <a:cubicBezTo>
                  <a:pt x="1511654" y="587698"/>
                  <a:pt x="1512857" y="588901"/>
                  <a:pt x="1514060" y="588901"/>
                </a:cubicBezTo>
                <a:cubicBezTo>
                  <a:pt x="1514060" y="588901"/>
                  <a:pt x="1514060" y="588901"/>
                  <a:pt x="1537520" y="592510"/>
                </a:cubicBezTo>
                <a:cubicBezTo>
                  <a:pt x="1538723" y="593111"/>
                  <a:pt x="1539926" y="594314"/>
                  <a:pt x="1540527" y="595518"/>
                </a:cubicBezTo>
                <a:cubicBezTo>
                  <a:pt x="1540527" y="595518"/>
                  <a:pt x="1540527" y="595518"/>
                  <a:pt x="1544738" y="612962"/>
                </a:cubicBezTo>
                <a:cubicBezTo>
                  <a:pt x="1544738" y="614165"/>
                  <a:pt x="1544137" y="615970"/>
                  <a:pt x="1542934" y="616571"/>
                </a:cubicBezTo>
                <a:cubicBezTo>
                  <a:pt x="1542934" y="616571"/>
                  <a:pt x="1542934" y="616571"/>
                  <a:pt x="1523685" y="630406"/>
                </a:cubicBezTo>
                <a:cubicBezTo>
                  <a:pt x="1523083" y="631008"/>
                  <a:pt x="1521880" y="632813"/>
                  <a:pt x="1522481" y="634016"/>
                </a:cubicBezTo>
                <a:cubicBezTo>
                  <a:pt x="1522481" y="634016"/>
                  <a:pt x="1522481" y="634016"/>
                  <a:pt x="1525489" y="650859"/>
                </a:cubicBezTo>
                <a:cubicBezTo>
                  <a:pt x="1525489" y="652062"/>
                  <a:pt x="1527294" y="653265"/>
                  <a:pt x="1528497" y="653866"/>
                </a:cubicBezTo>
                <a:cubicBezTo>
                  <a:pt x="1528497" y="653866"/>
                  <a:pt x="1528497" y="653866"/>
                  <a:pt x="1551355" y="659280"/>
                </a:cubicBezTo>
                <a:cubicBezTo>
                  <a:pt x="1552558" y="659882"/>
                  <a:pt x="1553761" y="661085"/>
                  <a:pt x="1553761" y="662288"/>
                </a:cubicBezTo>
                <a:cubicBezTo>
                  <a:pt x="1553761" y="662288"/>
                  <a:pt x="1553761" y="662288"/>
                  <a:pt x="1556167" y="679732"/>
                </a:cubicBezTo>
                <a:cubicBezTo>
                  <a:pt x="1556769" y="681537"/>
                  <a:pt x="1555566" y="682740"/>
                  <a:pt x="1554363" y="683341"/>
                </a:cubicBezTo>
                <a:cubicBezTo>
                  <a:pt x="1554363" y="683341"/>
                  <a:pt x="1554363" y="683341"/>
                  <a:pt x="1534512" y="695372"/>
                </a:cubicBezTo>
                <a:cubicBezTo>
                  <a:pt x="1533309" y="695974"/>
                  <a:pt x="1532106" y="697778"/>
                  <a:pt x="1532106" y="698981"/>
                </a:cubicBezTo>
                <a:cubicBezTo>
                  <a:pt x="1532106" y="698981"/>
                  <a:pt x="1532106" y="698981"/>
                  <a:pt x="1533911" y="715824"/>
                </a:cubicBezTo>
                <a:cubicBezTo>
                  <a:pt x="1534512" y="717629"/>
                  <a:pt x="1535114" y="718832"/>
                  <a:pt x="1536317" y="719433"/>
                </a:cubicBezTo>
                <a:cubicBezTo>
                  <a:pt x="1536317" y="719433"/>
                  <a:pt x="1536317" y="719433"/>
                  <a:pt x="1559175" y="726652"/>
                </a:cubicBezTo>
                <a:cubicBezTo>
                  <a:pt x="1560378" y="727253"/>
                  <a:pt x="1560980" y="728456"/>
                  <a:pt x="1561581" y="730261"/>
                </a:cubicBezTo>
                <a:cubicBezTo>
                  <a:pt x="1561581" y="730261"/>
                  <a:pt x="1561581" y="730261"/>
                  <a:pt x="1562183" y="747705"/>
                </a:cubicBezTo>
                <a:cubicBezTo>
                  <a:pt x="1562183" y="749510"/>
                  <a:pt x="1561581" y="750713"/>
                  <a:pt x="1560378" y="751315"/>
                </a:cubicBezTo>
                <a:cubicBezTo>
                  <a:pt x="1560378" y="751315"/>
                  <a:pt x="1560378" y="751315"/>
                  <a:pt x="1538723" y="761541"/>
                </a:cubicBezTo>
                <a:cubicBezTo>
                  <a:pt x="1537520" y="762142"/>
                  <a:pt x="1536918" y="763345"/>
                  <a:pt x="1536918" y="764548"/>
                </a:cubicBezTo>
                <a:cubicBezTo>
                  <a:pt x="1536918" y="764548"/>
                  <a:pt x="1536918" y="764548"/>
                  <a:pt x="1536918" y="781993"/>
                </a:cubicBezTo>
                <a:cubicBezTo>
                  <a:pt x="1536918" y="783196"/>
                  <a:pt x="1538121" y="785000"/>
                  <a:pt x="1539324" y="785000"/>
                </a:cubicBezTo>
                <a:cubicBezTo>
                  <a:pt x="1539324" y="785000"/>
                  <a:pt x="1539324" y="785000"/>
                  <a:pt x="1560980" y="794625"/>
                </a:cubicBezTo>
                <a:cubicBezTo>
                  <a:pt x="1562183" y="795226"/>
                  <a:pt x="1562784" y="797031"/>
                  <a:pt x="1562784" y="798234"/>
                </a:cubicBezTo>
                <a:cubicBezTo>
                  <a:pt x="1562784" y="798234"/>
                  <a:pt x="1562784" y="798234"/>
                  <a:pt x="1562183" y="816280"/>
                </a:cubicBezTo>
                <a:cubicBezTo>
                  <a:pt x="1562183" y="817483"/>
                  <a:pt x="1560980" y="818686"/>
                  <a:pt x="1559777" y="819288"/>
                </a:cubicBezTo>
                <a:cubicBezTo>
                  <a:pt x="1559777" y="819288"/>
                  <a:pt x="1559777" y="819288"/>
                  <a:pt x="1537520" y="827709"/>
                </a:cubicBezTo>
                <a:cubicBezTo>
                  <a:pt x="1536317" y="827709"/>
                  <a:pt x="1535715" y="829514"/>
                  <a:pt x="1535114" y="830717"/>
                </a:cubicBezTo>
                <a:cubicBezTo>
                  <a:pt x="1535114" y="830717"/>
                  <a:pt x="1535114" y="830717"/>
                  <a:pt x="1533911" y="847560"/>
                </a:cubicBezTo>
                <a:cubicBezTo>
                  <a:pt x="1533911" y="849364"/>
                  <a:pt x="1534512" y="850567"/>
                  <a:pt x="1535715" y="851169"/>
                </a:cubicBezTo>
                <a:cubicBezTo>
                  <a:pt x="1535715" y="851169"/>
                  <a:pt x="1535715" y="851169"/>
                  <a:pt x="1556769" y="862598"/>
                </a:cubicBezTo>
                <a:cubicBezTo>
                  <a:pt x="1557972" y="863200"/>
                  <a:pt x="1558573" y="865004"/>
                  <a:pt x="1558573" y="866207"/>
                </a:cubicBezTo>
                <a:cubicBezTo>
                  <a:pt x="1558573" y="866207"/>
                  <a:pt x="1558573" y="866207"/>
                  <a:pt x="1556167" y="884253"/>
                </a:cubicBezTo>
                <a:cubicBezTo>
                  <a:pt x="1556167" y="885456"/>
                  <a:pt x="1554964" y="886659"/>
                  <a:pt x="1553761" y="887261"/>
                </a:cubicBezTo>
                <a:cubicBezTo>
                  <a:pt x="1553761" y="887261"/>
                  <a:pt x="1553761" y="887261"/>
                  <a:pt x="1530903" y="893276"/>
                </a:cubicBezTo>
                <a:cubicBezTo>
                  <a:pt x="1529700" y="893276"/>
                  <a:pt x="1528497" y="895081"/>
                  <a:pt x="1528497" y="896284"/>
                </a:cubicBezTo>
                <a:cubicBezTo>
                  <a:pt x="1528497" y="896284"/>
                  <a:pt x="1528497" y="896284"/>
                  <a:pt x="1525489" y="913127"/>
                </a:cubicBezTo>
                <a:cubicBezTo>
                  <a:pt x="1525489" y="914330"/>
                  <a:pt x="1526091" y="916134"/>
                  <a:pt x="1527294" y="916736"/>
                </a:cubicBezTo>
                <a:cubicBezTo>
                  <a:pt x="1527294" y="916736"/>
                  <a:pt x="1527294" y="916736"/>
                  <a:pt x="1546543" y="929970"/>
                </a:cubicBezTo>
                <a:cubicBezTo>
                  <a:pt x="1547746" y="930571"/>
                  <a:pt x="1548347" y="932376"/>
                  <a:pt x="1548347" y="933579"/>
                </a:cubicBezTo>
                <a:cubicBezTo>
                  <a:pt x="1548347" y="933579"/>
                  <a:pt x="1548347" y="933579"/>
                  <a:pt x="1544137" y="951023"/>
                </a:cubicBezTo>
                <a:cubicBezTo>
                  <a:pt x="1544137" y="952226"/>
                  <a:pt x="1542934" y="953430"/>
                  <a:pt x="1541731" y="954031"/>
                </a:cubicBezTo>
                <a:cubicBezTo>
                  <a:pt x="1541731" y="954031"/>
                  <a:pt x="1541731" y="954031"/>
                  <a:pt x="1518271" y="958242"/>
                </a:cubicBezTo>
                <a:cubicBezTo>
                  <a:pt x="1517068" y="958242"/>
                  <a:pt x="1515865" y="959445"/>
                  <a:pt x="1515263" y="960648"/>
                </a:cubicBezTo>
                <a:cubicBezTo>
                  <a:pt x="1515263" y="960648"/>
                  <a:pt x="1515263" y="960648"/>
                  <a:pt x="1511052" y="977491"/>
                </a:cubicBezTo>
                <a:cubicBezTo>
                  <a:pt x="1511052" y="978694"/>
                  <a:pt x="1511654" y="980498"/>
                  <a:pt x="1512255" y="981100"/>
                </a:cubicBezTo>
                <a:cubicBezTo>
                  <a:pt x="1512255" y="981100"/>
                  <a:pt x="1512255" y="981100"/>
                  <a:pt x="1530903" y="996138"/>
                </a:cubicBezTo>
                <a:cubicBezTo>
                  <a:pt x="1531504" y="996740"/>
                  <a:pt x="1532106" y="998544"/>
                  <a:pt x="1532106" y="999748"/>
                </a:cubicBezTo>
                <a:cubicBezTo>
                  <a:pt x="1532106" y="999748"/>
                  <a:pt x="1532106" y="999748"/>
                  <a:pt x="1526692" y="1017192"/>
                </a:cubicBezTo>
                <a:cubicBezTo>
                  <a:pt x="1526091" y="1018395"/>
                  <a:pt x="1524888" y="1019598"/>
                  <a:pt x="1523685" y="1019598"/>
                </a:cubicBezTo>
                <a:cubicBezTo>
                  <a:pt x="1523685" y="1019598"/>
                  <a:pt x="1523685" y="1019598"/>
                  <a:pt x="1500225" y="1021403"/>
                </a:cubicBezTo>
                <a:cubicBezTo>
                  <a:pt x="1499022" y="1022004"/>
                  <a:pt x="1497217" y="1022606"/>
                  <a:pt x="1497217" y="1023809"/>
                </a:cubicBezTo>
                <a:cubicBezTo>
                  <a:pt x="1497217" y="1023809"/>
                  <a:pt x="1497217" y="1023809"/>
                  <a:pt x="1491202" y="1040050"/>
                </a:cubicBezTo>
                <a:cubicBezTo>
                  <a:pt x="1490600" y="1041253"/>
                  <a:pt x="1491202" y="1043058"/>
                  <a:pt x="1492405" y="1044261"/>
                </a:cubicBezTo>
                <a:cubicBezTo>
                  <a:pt x="1492405" y="1044261"/>
                  <a:pt x="1492405" y="1044261"/>
                  <a:pt x="1509248" y="1060502"/>
                </a:cubicBezTo>
                <a:cubicBezTo>
                  <a:pt x="1509849" y="1061705"/>
                  <a:pt x="1510451" y="1062908"/>
                  <a:pt x="1509849" y="1064713"/>
                </a:cubicBezTo>
                <a:cubicBezTo>
                  <a:pt x="1509849" y="1064713"/>
                  <a:pt x="1509849" y="1064713"/>
                  <a:pt x="1503232" y="1080954"/>
                </a:cubicBezTo>
                <a:cubicBezTo>
                  <a:pt x="1502631" y="1082158"/>
                  <a:pt x="1501428" y="1083361"/>
                  <a:pt x="1500225" y="1083361"/>
                </a:cubicBezTo>
                <a:cubicBezTo>
                  <a:pt x="1500225" y="1083361"/>
                  <a:pt x="1500225" y="1083361"/>
                  <a:pt x="1476765" y="1083361"/>
                </a:cubicBezTo>
                <a:cubicBezTo>
                  <a:pt x="1474960" y="1083361"/>
                  <a:pt x="1473757" y="1084564"/>
                  <a:pt x="1473156" y="1085767"/>
                </a:cubicBezTo>
                <a:cubicBezTo>
                  <a:pt x="1473156" y="1085767"/>
                  <a:pt x="1473156" y="1085767"/>
                  <a:pt x="1465937" y="1101407"/>
                </a:cubicBezTo>
                <a:cubicBezTo>
                  <a:pt x="1465336" y="1102610"/>
                  <a:pt x="1465937" y="1104414"/>
                  <a:pt x="1466539" y="1105016"/>
                </a:cubicBezTo>
                <a:cubicBezTo>
                  <a:pt x="1466539" y="1105016"/>
                  <a:pt x="1466539" y="1105016"/>
                  <a:pt x="1482179" y="1123062"/>
                </a:cubicBezTo>
                <a:cubicBezTo>
                  <a:pt x="1482780" y="1123663"/>
                  <a:pt x="1483382" y="1125468"/>
                  <a:pt x="1482780" y="1126671"/>
                </a:cubicBezTo>
                <a:cubicBezTo>
                  <a:pt x="1482780" y="1126671"/>
                  <a:pt x="1482780" y="1126671"/>
                  <a:pt x="1474359" y="1142912"/>
                </a:cubicBezTo>
                <a:cubicBezTo>
                  <a:pt x="1473757" y="1144115"/>
                  <a:pt x="1472554" y="1144717"/>
                  <a:pt x="1470750" y="1144717"/>
                </a:cubicBezTo>
                <a:cubicBezTo>
                  <a:pt x="1470750" y="1144717"/>
                  <a:pt x="1470750" y="1144717"/>
                  <a:pt x="1447290" y="1142912"/>
                </a:cubicBezTo>
                <a:cubicBezTo>
                  <a:pt x="1446087" y="1142912"/>
                  <a:pt x="1444884" y="1143514"/>
                  <a:pt x="1444282" y="1144717"/>
                </a:cubicBezTo>
                <a:cubicBezTo>
                  <a:pt x="1444282" y="1144717"/>
                  <a:pt x="1444282" y="1144717"/>
                  <a:pt x="1435861" y="1159755"/>
                </a:cubicBezTo>
                <a:cubicBezTo>
                  <a:pt x="1434658" y="1160958"/>
                  <a:pt x="1435259" y="1162763"/>
                  <a:pt x="1435861" y="1163364"/>
                </a:cubicBezTo>
                <a:cubicBezTo>
                  <a:pt x="1435861" y="1163364"/>
                  <a:pt x="1435861" y="1163364"/>
                  <a:pt x="1449696" y="1182614"/>
                </a:cubicBezTo>
                <a:cubicBezTo>
                  <a:pt x="1450297" y="1183817"/>
                  <a:pt x="1450297" y="1185621"/>
                  <a:pt x="1449696" y="1186824"/>
                </a:cubicBezTo>
                <a:cubicBezTo>
                  <a:pt x="1449696" y="1186824"/>
                  <a:pt x="1449696" y="1186824"/>
                  <a:pt x="1440673" y="1201863"/>
                </a:cubicBezTo>
                <a:cubicBezTo>
                  <a:pt x="1439470" y="1203066"/>
                  <a:pt x="1438267" y="1203667"/>
                  <a:pt x="1436462" y="1203667"/>
                </a:cubicBezTo>
                <a:cubicBezTo>
                  <a:pt x="1436462" y="1203667"/>
                  <a:pt x="1436462" y="1203667"/>
                  <a:pt x="1413604" y="1199456"/>
                </a:cubicBezTo>
                <a:cubicBezTo>
                  <a:pt x="1412401" y="1199456"/>
                  <a:pt x="1410596" y="1200058"/>
                  <a:pt x="1409995" y="1201261"/>
                </a:cubicBezTo>
                <a:cubicBezTo>
                  <a:pt x="1409995" y="1201261"/>
                  <a:pt x="1409995" y="1201261"/>
                  <a:pt x="1400370" y="1215096"/>
                </a:cubicBezTo>
                <a:cubicBezTo>
                  <a:pt x="1399167" y="1216299"/>
                  <a:pt x="1399167" y="1218104"/>
                  <a:pt x="1399769" y="1219307"/>
                </a:cubicBezTo>
                <a:cubicBezTo>
                  <a:pt x="1399769" y="1219307"/>
                  <a:pt x="1399769" y="1219307"/>
                  <a:pt x="1412401" y="1239158"/>
                </a:cubicBezTo>
                <a:cubicBezTo>
                  <a:pt x="1413002" y="1240361"/>
                  <a:pt x="1413002" y="1242165"/>
                  <a:pt x="1411799" y="1243368"/>
                </a:cubicBezTo>
                <a:cubicBezTo>
                  <a:pt x="1411799" y="1243368"/>
                  <a:pt x="1411799" y="1243368"/>
                  <a:pt x="1400972" y="1257805"/>
                </a:cubicBezTo>
                <a:cubicBezTo>
                  <a:pt x="1400370" y="1259008"/>
                  <a:pt x="1398566" y="1259610"/>
                  <a:pt x="1397362" y="1259008"/>
                </a:cubicBezTo>
                <a:cubicBezTo>
                  <a:pt x="1397362" y="1259008"/>
                  <a:pt x="1397362" y="1259008"/>
                  <a:pt x="1374504" y="1252993"/>
                </a:cubicBezTo>
                <a:cubicBezTo>
                  <a:pt x="1373301" y="1252391"/>
                  <a:pt x="1371497" y="1252993"/>
                  <a:pt x="1370895" y="1254196"/>
                </a:cubicBezTo>
                <a:cubicBezTo>
                  <a:pt x="1370895" y="1254196"/>
                  <a:pt x="1370895" y="1254196"/>
                  <a:pt x="1360067" y="1267430"/>
                </a:cubicBezTo>
                <a:cubicBezTo>
                  <a:pt x="1359466" y="1268633"/>
                  <a:pt x="1358864" y="1270437"/>
                  <a:pt x="1359466" y="1271640"/>
                </a:cubicBezTo>
                <a:cubicBezTo>
                  <a:pt x="1359466" y="1271640"/>
                  <a:pt x="1359466" y="1271640"/>
                  <a:pt x="1369692" y="1292694"/>
                </a:cubicBezTo>
                <a:cubicBezTo>
                  <a:pt x="1370293" y="1293897"/>
                  <a:pt x="1370293" y="1295702"/>
                  <a:pt x="1369090" y="1296303"/>
                </a:cubicBezTo>
                <a:cubicBezTo>
                  <a:pt x="1369090" y="1296303"/>
                  <a:pt x="1369090" y="1296303"/>
                  <a:pt x="1357661" y="1310138"/>
                </a:cubicBezTo>
                <a:cubicBezTo>
                  <a:pt x="1356458" y="1310740"/>
                  <a:pt x="1354654" y="1311342"/>
                  <a:pt x="1353451" y="1310740"/>
                </a:cubicBezTo>
                <a:cubicBezTo>
                  <a:pt x="1353451" y="1310740"/>
                  <a:pt x="1353451" y="1310740"/>
                  <a:pt x="1331194" y="1302920"/>
                </a:cubicBezTo>
                <a:cubicBezTo>
                  <a:pt x="1329991" y="1302319"/>
                  <a:pt x="1328186" y="1302920"/>
                  <a:pt x="1327585" y="1303522"/>
                </a:cubicBezTo>
                <a:cubicBezTo>
                  <a:pt x="1327585" y="1303522"/>
                  <a:pt x="1327585" y="1303522"/>
                  <a:pt x="1315554" y="1316154"/>
                </a:cubicBezTo>
                <a:cubicBezTo>
                  <a:pt x="1314351" y="1316755"/>
                  <a:pt x="1314351" y="1318560"/>
                  <a:pt x="1314351" y="1319763"/>
                </a:cubicBezTo>
                <a:cubicBezTo>
                  <a:pt x="1314351" y="1319763"/>
                  <a:pt x="1314351" y="1319763"/>
                  <a:pt x="1323374" y="1342020"/>
                </a:cubicBezTo>
                <a:cubicBezTo>
                  <a:pt x="1323374" y="1343223"/>
                  <a:pt x="1323374" y="1345027"/>
                  <a:pt x="1322171" y="1345629"/>
                </a:cubicBezTo>
                <a:cubicBezTo>
                  <a:pt x="1322171" y="1345629"/>
                  <a:pt x="1322171" y="1345629"/>
                  <a:pt x="1308937" y="1358261"/>
                </a:cubicBezTo>
                <a:cubicBezTo>
                  <a:pt x="1308336" y="1358863"/>
                  <a:pt x="1306531" y="1359464"/>
                  <a:pt x="1305328" y="1358863"/>
                </a:cubicBezTo>
                <a:cubicBezTo>
                  <a:pt x="1305328" y="1358863"/>
                  <a:pt x="1305328" y="1358863"/>
                  <a:pt x="1283673" y="1348637"/>
                </a:cubicBezTo>
                <a:cubicBezTo>
                  <a:pt x="1282470" y="1348035"/>
                  <a:pt x="1280665" y="1348637"/>
                  <a:pt x="1280063" y="1349238"/>
                </a:cubicBezTo>
                <a:cubicBezTo>
                  <a:pt x="1280063" y="1349238"/>
                  <a:pt x="1280063" y="1349238"/>
                  <a:pt x="1266830" y="1360667"/>
                </a:cubicBezTo>
                <a:cubicBezTo>
                  <a:pt x="1265627" y="1361269"/>
                  <a:pt x="1265627" y="1363073"/>
                  <a:pt x="1265627" y="1364276"/>
                </a:cubicBezTo>
                <a:cubicBezTo>
                  <a:pt x="1265627" y="1364276"/>
                  <a:pt x="1265627" y="1364276"/>
                  <a:pt x="1272244" y="1387135"/>
                </a:cubicBezTo>
                <a:cubicBezTo>
                  <a:pt x="1272845" y="1388338"/>
                  <a:pt x="1272244" y="1390142"/>
                  <a:pt x="1271040" y="1390744"/>
                </a:cubicBezTo>
                <a:cubicBezTo>
                  <a:pt x="1271040" y="1390744"/>
                  <a:pt x="1271040" y="1390744"/>
                  <a:pt x="1257205" y="1401571"/>
                </a:cubicBezTo>
                <a:cubicBezTo>
                  <a:pt x="1256002" y="1402774"/>
                  <a:pt x="1254198" y="1402774"/>
                  <a:pt x="1252994" y="1402173"/>
                </a:cubicBezTo>
                <a:cubicBezTo>
                  <a:pt x="1252994" y="1402173"/>
                  <a:pt x="1252994" y="1402173"/>
                  <a:pt x="1232542" y="1390142"/>
                </a:cubicBezTo>
                <a:cubicBezTo>
                  <a:pt x="1231339" y="1389541"/>
                  <a:pt x="1229535" y="1390142"/>
                  <a:pt x="1228332" y="1390744"/>
                </a:cubicBezTo>
                <a:cubicBezTo>
                  <a:pt x="1228332" y="1390744"/>
                  <a:pt x="1228332" y="1390744"/>
                  <a:pt x="1214496" y="1400368"/>
                </a:cubicBezTo>
                <a:cubicBezTo>
                  <a:pt x="1213293" y="1401571"/>
                  <a:pt x="1212692" y="1403376"/>
                  <a:pt x="1213293" y="1404579"/>
                </a:cubicBezTo>
                <a:cubicBezTo>
                  <a:pt x="1213293" y="1404579"/>
                  <a:pt x="1213293" y="1404579"/>
                  <a:pt x="1217504" y="1427437"/>
                </a:cubicBezTo>
                <a:cubicBezTo>
                  <a:pt x="1218105" y="1428640"/>
                  <a:pt x="1216902" y="1430445"/>
                  <a:pt x="1216301" y="1431047"/>
                </a:cubicBezTo>
                <a:cubicBezTo>
                  <a:pt x="1216301" y="1431047"/>
                  <a:pt x="1216301" y="1431047"/>
                  <a:pt x="1201263" y="1440671"/>
                </a:cubicBezTo>
                <a:cubicBezTo>
                  <a:pt x="1200059" y="1441874"/>
                  <a:pt x="1198255" y="1441874"/>
                  <a:pt x="1197052" y="1440671"/>
                </a:cubicBezTo>
                <a:cubicBezTo>
                  <a:pt x="1197052" y="1440671"/>
                  <a:pt x="1197052" y="1440671"/>
                  <a:pt x="1177803" y="1427437"/>
                </a:cubicBezTo>
                <a:cubicBezTo>
                  <a:pt x="1176600" y="1426836"/>
                  <a:pt x="1174795" y="1426836"/>
                  <a:pt x="1173592" y="1427437"/>
                </a:cubicBezTo>
                <a:cubicBezTo>
                  <a:pt x="1173592" y="1427437"/>
                  <a:pt x="1173592" y="1427437"/>
                  <a:pt x="1159155" y="1435859"/>
                </a:cubicBezTo>
                <a:cubicBezTo>
                  <a:pt x="1157952" y="1436460"/>
                  <a:pt x="1156749" y="1438265"/>
                  <a:pt x="1157351" y="1439468"/>
                </a:cubicBezTo>
                <a:cubicBezTo>
                  <a:pt x="1157351" y="1439468"/>
                  <a:pt x="1157351" y="1439468"/>
                  <a:pt x="1159757" y="1462928"/>
                </a:cubicBezTo>
                <a:cubicBezTo>
                  <a:pt x="1159757" y="1464131"/>
                  <a:pt x="1159155" y="1465935"/>
                  <a:pt x="1157952" y="1466537"/>
                </a:cubicBezTo>
                <a:cubicBezTo>
                  <a:pt x="1157952" y="1466537"/>
                  <a:pt x="1157952" y="1466537"/>
                  <a:pt x="1141711" y="1474958"/>
                </a:cubicBezTo>
                <a:cubicBezTo>
                  <a:pt x="1141109" y="1475560"/>
                  <a:pt x="1139305" y="1475560"/>
                  <a:pt x="1138102" y="1474357"/>
                </a:cubicBezTo>
                <a:cubicBezTo>
                  <a:pt x="1138102" y="1474357"/>
                  <a:pt x="1138102" y="1474357"/>
                  <a:pt x="1120056" y="1459319"/>
                </a:cubicBezTo>
                <a:cubicBezTo>
                  <a:pt x="1118852" y="1458717"/>
                  <a:pt x="1117048" y="1458717"/>
                  <a:pt x="1115845" y="1458717"/>
                </a:cubicBezTo>
                <a:cubicBezTo>
                  <a:pt x="1115845" y="1458717"/>
                  <a:pt x="1115845" y="1458717"/>
                  <a:pt x="1100205" y="1466537"/>
                </a:cubicBezTo>
                <a:cubicBezTo>
                  <a:pt x="1099002" y="1467138"/>
                  <a:pt x="1098400" y="1468342"/>
                  <a:pt x="1098400" y="1470146"/>
                </a:cubicBezTo>
                <a:cubicBezTo>
                  <a:pt x="1098400" y="1470146"/>
                  <a:pt x="1098400" y="1470146"/>
                  <a:pt x="1099002" y="1493606"/>
                </a:cubicBezTo>
                <a:cubicBezTo>
                  <a:pt x="1099002" y="1494809"/>
                  <a:pt x="1097799" y="1496012"/>
                  <a:pt x="1096596" y="1496614"/>
                </a:cubicBezTo>
                <a:cubicBezTo>
                  <a:pt x="1096596" y="1496614"/>
                  <a:pt x="1096596" y="1496614"/>
                  <a:pt x="1080354" y="1503832"/>
                </a:cubicBezTo>
                <a:cubicBezTo>
                  <a:pt x="1079151" y="1504434"/>
                  <a:pt x="1077347" y="1503832"/>
                  <a:pt x="1076144" y="1503230"/>
                </a:cubicBezTo>
                <a:cubicBezTo>
                  <a:pt x="1076144" y="1503230"/>
                  <a:pt x="1076144" y="1503230"/>
                  <a:pt x="1059902" y="1486388"/>
                </a:cubicBezTo>
                <a:cubicBezTo>
                  <a:pt x="1058699" y="1485786"/>
                  <a:pt x="1056895" y="1485184"/>
                  <a:pt x="1055691" y="1485786"/>
                </a:cubicBezTo>
                <a:cubicBezTo>
                  <a:pt x="1055691" y="1485786"/>
                  <a:pt x="1055691" y="1485786"/>
                  <a:pt x="1039450" y="1491801"/>
                </a:cubicBezTo>
                <a:cubicBezTo>
                  <a:pt x="1038247" y="1491801"/>
                  <a:pt x="1037044" y="1493606"/>
                  <a:pt x="1037044" y="1494809"/>
                </a:cubicBezTo>
                <a:cubicBezTo>
                  <a:pt x="1037044" y="1494809"/>
                  <a:pt x="1037044" y="1494809"/>
                  <a:pt x="1035841" y="1518269"/>
                </a:cubicBezTo>
                <a:cubicBezTo>
                  <a:pt x="1035239" y="1519472"/>
                  <a:pt x="1034638" y="1521276"/>
                  <a:pt x="1033435" y="1521276"/>
                </a:cubicBezTo>
                <a:cubicBezTo>
                  <a:pt x="1033435" y="1521276"/>
                  <a:pt x="1033435" y="1521276"/>
                  <a:pt x="1015990" y="1527292"/>
                </a:cubicBezTo>
                <a:cubicBezTo>
                  <a:pt x="1014787" y="1527292"/>
                  <a:pt x="1012983" y="1527292"/>
                  <a:pt x="1012381" y="1526089"/>
                </a:cubicBezTo>
                <a:cubicBezTo>
                  <a:pt x="1012381" y="1526089"/>
                  <a:pt x="1012381" y="1526089"/>
                  <a:pt x="997343" y="1508043"/>
                </a:cubicBezTo>
                <a:cubicBezTo>
                  <a:pt x="996140" y="1506840"/>
                  <a:pt x="994335" y="1506238"/>
                  <a:pt x="993132" y="1506840"/>
                </a:cubicBezTo>
                <a:cubicBezTo>
                  <a:pt x="993132" y="1506840"/>
                  <a:pt x="993132" y="1506840"/>
                  <a:pt x="976891" y="1511652"/>
                </a:cubicBezTo>
                <a:cubicBezTo>
                  <a:pt x="975688" y="1511652"/>
                  <a:pt x="974484" y="1512855"/>
                  <a:pt x="973883" y="1514660"/>
                </a:cubicBezTo>
                <a:cubicBezTo>
                  <a:pt x="973883" y="1514660"/>
                  <a:pt x="973883" y="1514660"/>
                  <a:pt x="970274" y="1537518"/>
                </a:cubicBezTo>
                <a:cubicBezTo>
                  <a:pt x="970274" y="1538721"/>
                  <a:pt x="969071" y="1540525"/>
                  <a:pt x="967868" y="1540525"/>
                </a:cubicBezTo>
                <a:cubicBezTo>
                  <a:pt x="967868" y="1540525"/>
                  <a:pt x="967868" y="1540525"/>
                  <a:pt x="950423" y="1544736"/>
                </a:cubicBezTo>
                <a:cubicBezTo>
                  <a:pt x="949220" y="1544736"/>
                  <a:pt x="947415" y="1544135"/>
                  <a:pt x="946814" y="1543533"/>
                </a:cubicBezTo>
                <a:cubicBezTo>
                  <a:pt x="946814" y="1543533"/>
                  <a:pt x="946814" y="1543533"/>
                  <a:pt x="932979" y="1524284"/>
                </a:cubicBezTo>
                <a:cubicBezTo>
                  <a:pt x="932377" y="1523081"/>
                  <a:pt x="930573" y="1522479"/>
                  <a:pt x="929369" y="1522479"/>
                </a:cubicBezTo>
                <a:cubicBezTo>
                  <a:pt x="929369" y="1522479"/>
                  <a:pt x="929369" y="1522479"/>
                  <a:pt x="912527" y="1525487"/>
                </a:cubicBezTo>
                <a:cubicBezTo>
                  <a:pt x="911323" y="1526089"/>
                  <a:pt x="909519" y="1527292"/>
                  <a:pt x="909519" y="1528495"/>
                </a:cubicBezTo>
                <a:cubicBezTo>
                  <a:pt x="909519" y="1528495"/>
                  <a:pt x="909519" y="1528495"/>
                  <a:pt x="904105" y="1551353"/>
                </a:cubicBezTo>
                <a:cubicBezTo>
                  <a:pt x="903504" y="1552556"/>
                  <a:pt x="902300" y="1553759"/>
                  <a:pt x="901097" y="1553759"/>
                </a:cubicBezTo>
                <a:cubicBezTo>
                  <a:pt x="901097" y="1553759"/>
                  <a:pt x="901097" y="1553759"/>
                  <a:pt x="883051" y="1556767"/>
                </a:cubicBezTo>
                <a:cubicBezTo>
                  <a:pt x="881848" y="1556767"/>
                  <a:pt x="880044" y="1556165"/>
                  <a:pt x="879442" y="1554962"/>
                </a:cubicBezTo>
                <a:cubicBezTo>
                  <a:pt x="879442" y="1554962"/>
                  <a:pt x="879442" y="1554962"/>
                  <a:pt x="868013" y="1534510"/>
                </a:cubicBezTo>
                <a:cubicBezTo>
                  <a:pt x="866810" y="1533307"/>
                  <a:pt x="865607" y="1532706"/>
                  <a:pt x="864404" y="1532706"/>
                </a:cubicBezTo>
                <a:cubicBezTo>
                  <a:pt x="864404" y="1532706"/>
                  <a:pt x="864404" y="1532706"/>
                  <a:pt x="846959" y="1534510"/>
                </a:cubicBezTo>
                <a:cubicBezTo>
                  <a:pt x="845756" y="1534510"/>
                  <a:pt x="844553" y="1535713"/>
                  <a:pt x="843952" y="1536916"/>
                </a:cubicBezTo>
                <a:cubicBezTo>
                  <a:pt x="843952" y="1536916"/>
                  <a:pt x="843952" y="1536916"/>
                  <a:pt x="836132" y="1559173"/>
                </a:cubicBezTo>
                <a:cubicBezTo>
                  <a:pt x="836132" y="1560376"/>
                  <a:pt x="834327" y="1561579"/>
                  <a:pt x="833124" y="1561579"/>
                </a:cubicBezTo>
                <a:cubicBezTo>
                  <a:pt x="833124" y="1561579"/>
                  <a:pt x="833124" y="1561579"/>
                  <a:pt x="815078" y="1562181"/>
                </a:cubicBezTo>
                <a:cubicBezTo>
                  <a:pt x="813875" y="1562181"/>
                  <a:pt x="812070" y="1561579"/>
                  <a:pt x="812070" y="1560376"/>
                </a:cubicBezTo>
                <a:cubicBezTo>
                  <a:pt x="812070" y="1560376"/>
                  <a:pt x="812070" y="1560376"/>
                  <a:pt x="801844" y="1539322"/>
                </a:cubicBezTo>
                <a:cubicBezTo>
                  <a:pt x="801243" y="1538119"/>
                  <a:pt x="799438" y="1536916"/>
                  <a:pt x="798235" y="1536916"/>
                </a:cubicBezTo>
                <a:cubicBezTo>
                  <a:pt x="798235" y="1536916"/>
                  <a:pt x="798235" y="1536916"/>
                  <a:pt x="781392" y="1536916"/>
                </a:cubicBezTo>
                <a:cubicBezTo>
                  <a:pt x="779588" y="1536916"/>
                  <a:pt x="778385" y="1538119"/>
                  <a:pt x="777783" y="1539322"/>
                </a:cubicBezTo>
                <a:cubicBezTo>
                  <a:pt x="777783" y="1539322"/>
                  <a:pt x="777783" y="1539322"/>
                  <a:pt x="768158" y="1560978"/>
                </a:cubicBezTo>
                <a:cubicBezTo>
                  <a:pt x="767557" y="1562181"/>
                  <a:pt x="766354" y="1562782"/>
                  <a:pt x="765151" y="1562782"/>
                </a:cubicBezTo>
                <a:cubicBezTo>
                  <a:pt x="765151" y="1562782"/>
                  <a:pt x="765151" y="1562782"/>
                  <a:pt x="747105" y="1562181"/>
                </a:cubicBezTo>
                <a:cubicBezTo>
                  <a:pt x="745902" y="1562181"/>
                  <a:pt x="744097" y="1561579"/>
                  <a:pt x="743496" y="1559775"/>
                </a:cubicBezTo>
                <a:cubicBezTo>
                  <a:pt x="743496" y="1559775"/>
                  <a:pt x="743496" y="1559775"/>
                  <a:pt x="735676" y="1538119"/>
                </a:cubicBezTo>
                <a:cubicBezTo>
                  <a:pt x="735074" y="1536916"/>
                  <a:pt x="733871" y="1535713"/>
                  <a:pt x="732668" y="1535713"/>
                </a:cubicBezTo>
                <a:cubicBezTo>
                  <a:pt x="732668" y="1535713"/>
                  <a:pt x="732668" y="1535713"/>
                  <a:pt x="715224" y="1533909"/>
                </a:cubicBezTo>
                <a:cubicBezTo>
                  <a:pt x="714020" y="1533909"/>
                  <a:pt x="712216" y="1535112"/>
                  <a:pt x="711614" y="1536315"/>
                </a:cubicBezTo>
                <a:cubicBezTo>
                  <a:pt x="711614" y="1536315"/>
                  <a:pt x="711614" y="1536315"/>
                  <a:pt x="700185" y="1556767"/>
                </a:cubicBezTo>
                <a:cubicBezTo>
                  <a:pt x="699584" y="1557970"/>
                  <a:pt x="698381" y="1558571"/>
                  <a:pt x="697178" y="1558571"/>
                </a:cubicBezTo>
                <a:cubicBezTo>
                  <a:pt x="697178" y="1558571"/>
                  <a:pt x="697178" y="1558571"/>
                  <a:pt x="679132" y="1556165"/>
                </a:cubicBezTo>
                <a:cubicBezTo>
                  <a:pt x="677928" y="1556165"/>
                  <a:pt x="676725" y="1554962"/>
                  <a:pt x="676124" y="1553759"/>
                </a:cubicBezTo>
                <a:cubicBezTo>
                  <a:pt x="676124" y="1553759"/>
                  <a:pt x="676124" y="1553759"/>
                  <a:pt x="670109" y="1530901"/>
                </a:cubicBezTo>
                <a:cubicBezTo>
                  <a:pt x="669507" y="1529698"/>
                  <a:pt x="668304" y="1528495"/>
                  <a:pt x="667101" y="1528495"/>
                </a:cubicBezTo>
                <a:cubicBezTo>
                  <a:pt x="667101" y="1528495"/>
                  <a:pt x="667101" y="1528495"/>
                  <a:pt x="650258" y="1525487"/>
                </a:cubicBezTo>
                <a:cubicBezTo>
                  <a:pt x="648453" y="1525487"/>
                  <a:pt x="647250" y="1526089"/>
                  <a:pt x="646047" y="1527292"/>
                </a:cubicBezTo>
                <a:cubicBezTo>
                  <a:pt x="646047" y="1527292"/>
                  <a:pt x="646047" y="1527292"/>
                  <a:pt x="633415" y="1546541"/>
                </a:cubicBezTo>
                <a:cubicBezTo>
                  <a:pt x="632212" y="1547744"/>
                  <a:pt x="631009" y="1548345"/>
                  <a:pt x="629204" y="1548345"/>
                </a:cubicBezTo>
                <a:cubicBezTo>
                  <a:pt x="629204" y="1548345"/>
                  <a:pt x="629204" y="1548345"/>
                  <a:pt x="611760" y="1544736"/>
                </a:cubicBezTo>
                <a:cubicBezTo>
                  <a:pt x="610557" y="1544135"/>
                  <a:pt x="609354" y="1542932"/>
                  <a:pt x="609354" y="1541729"/>
                </a:cubicBezTo>
                <a:cubicBezTo>
                  <a:pt x="609354" y="1541729"/>
                  <a:pt x="609354" y="1541729"/>
                  <a:pt x="605143" y="1518269"/>
                </a:cubicBezTo>
                <a:cubicBezTo>
                  <a:pt x="604541" y="1517066"/>
                  <a:pt x="603338" y="1515863"/>
                  <a:pt x="602135" y="1515261"/>
                </a:cubicBezTo>
                <a:cubicBezTo>
                  <a:pt x="602135" y="1515261"/>
                  <a:pt x="602135" y="1515261"/>
                  <a:pt x="585894" y="1511050"/>
                </a:cubicBezTo>
                <a:cubicBezTo>
                  <a:pt x="584691" y="1511050"/>
                  <a:pt x="582886" y="1511652"/>
                  <a:pt x="581683" y="1512253"/>
                </a:cubicBezTo>
                <a:cubicBezTo>
                  <a:pt x="581683" y="1512253"/>
                  <a:pt x="581683" y="1512253"/>
                  <a:pt x="567246" y="1530901"/>
                </a:cubicBezTo>
                <a:cubicBezTo>
                  <a:pt x="566043" y="1532104"/>
                  <a:pt x="564239" y="1532706"/>
                  <a:pt x="563036" y="1532104"/>
                </a:cubicBezTo>
                <a:cubicBezTo>
                  <a:pt x="563036" y="1532104"/>
                  <a:pt x="563036" y="1532104"/>
                  <a:pt x="546193" y="1526690"/>
                </a:cubicBezTo>
                <a:cubicBezTo>
                  <a:pt x="544990" y="1526690"/>
                  <a:pt x="543786" y="1524886"/>
                  <a:pt x="543786" y="1523683"/>
                </a:cubicBezTo>
                <a:cubicBezTo>
                  <a:pt x="543786" y="1523683"/>
                  <a:pt x="543786" y="1523683"/>
                  <a:pt x="541380" y="1500223"/>
                </a:cubicBezTo>
                <a:cubicBezTo>
                  <a:pt x="541380" y="1499020"/>
                  <a:pt x="540177" y="1497817"/>
                  <a:pt x="538974" y="1497215"/>
                </a:cubicBezTo>
                <a:cubicBezTo>
                  <a:pt x="538974" y="1497215"/>
                  <a:pt x="538974" y="1497215"/>
                  <a:pt x="522733" y="1491200"/>
                </a:cubicBezTo>
                <a:cubicBezTo>
                  <a:pt x="521530" y="1491200"/>
                  <a:pt x="519725" y="1491200"/>
                  <a:pt x="519124" y="1492403"/>
                </a:cubicBezTo>
                <a:cubicBezTo>
                  <a:pt x="519124" y="1492403"/>
                  <a:pt x="519124" y="1492403"/>
                  <a:pt x="502882" y="1509246"/>
                </a:cubicBezTo>
                <a:cubicBezTo>
                  <a:pt x="501679" y="1510449"/>
                  <a:pt x="499875" y="1510449"/>
                  <a:pt x="498671" y="1510449"/>
                </a:cubicBezTo>
                <a:cubicBezTo>
                  <a:pt x="498671" y="1510449"/>
                  <a:pt x="498671" y="1510449"/>
                  <a:pt x="481829" y="1503230"/>
                </a:cubicBezTo>
                <a:cubicBezTo>
                  <a:pt x="480625" y="1503230"/>
                  <a:pt x="480024" y="1501426"/>
                  <a:pt x="480024" y="1500223"/>
                </a:cubicBezTo>
                <a:cubicBezTo>
                  <a:pt x="480024" y="1500223"/>
                  <a:pt x="480024" y="1500223"/>
                  <a:pt x="480024" y="1476763"/>
                </a:cubicBezTo>
                <a:cubicBezTo>
                  <a:pt x="480024" y="1475560"/>
                  <a:pt x="478821" y="1473755"/>
                  <a:pt x="477618" y="1473154"/>
                </a:cubicBezTo>
                <a:cubicBezTo>
                  <a:pt x="477618" y="1473154"/>
                  <a:pt x="477618" y="1473154"/>
                  <a:pt x="461978" y="1465935"/>
                </a:cubicBezTo>
                <a:cubicBezTo>
                  <a:pt x="460775" y="1465935"/>
                  <a:pt x="458970" y="1465935"/>
                  <a:pt x="457767" y="1466537"/>
                </a:cubicBezTo>
                <a:cubicBezTo>
                  <a:pt x="457767" y="1466537"/>
                  <a:pt x="457767" y="1466537"/>
                  <a:pt x="440323" y="1482177"/>
                </a:cubicBezTo>
                <a:cubicBezTo>
                  <a:pt x="439120" y="1483380"/>
                  <a:pt x="437315" y="1483380"/>
                  <a:pt x="436112" y="1482778"/>
                </a:cubicBezTo>
                <a:cubicBezTo>
                  <a:pt x="436112" y="1482778"/>
                  <a:pt x="436112" y="1482778"/>
                  <a:pt x="420472" y="1474357"/>
                </a:cubicBezTo>
                <a:cubicBezTo>
                  <a:pt x="419269" y="1473755"/>
                  <a:pt x="418066" y="1472552"/>
                  <a:pt x="418066" y="1471349"/>
                </a:cubicBezTo>
                <a:cubicBezTo>
                  <a:pt x="418066" y="1471349"/>
                  <a:pt x="418066" y="1471349"/>
                  <a:pt x="420472" y="1447889"/>
                </a:cubicBezTo>
                <a:cubicBezTo>
                  <a:pt x="420472" y="1446686"/>
                  <a:pt x="419871" y="1444882"/>
                  <a:pt x="418668" y="1444280"/>
                </a:cubicBezTo>
                <a:cubicBezTo>
                  <a:pt x="418668" y="1444280"/>
                  <a:pt x="418668" y="1444280"/>
                  <a:pt x="403629" y="1435859"/>
                </a:cubicBezTo>
                <a:cubicBezTo>
                  <a:pt x="402426" y="1435257"/>
                  <a:pt x="400622" y="1435257"/>
                  <a:pt x="399418" y="1435859"/>
                </a:cubicBezTo>
                <a:cubicBezTo>
                  <a:pt x="399418" y="1435859"/>
                  <a:pt x="399418" y="1435859"/>
                  <a:pt x="380169" y="1449694"/>
                </a:cubicBezTo>
                <a:cubicBezTo>
                  <a:pt x="379568" y="1450897"/>
                  <a:pt x="377763" y="1450897"/>
                  <a:pt x="376560" y="1450296"/>
                </a:cubicBezTo>
                <a:cubicBezTo>
                  <a:pt x="376560" y="1450296"/>
                  <a:pt x="376560" y="1450296"/>
                  <a:pt x="361522" y="1440671"/>
                </a:cubicBezTo>
                <a:cubicBezTo>
                  <a:pt x="360319" y="1440070"/>
                  <a:pt x="359116" y="1438265"/>
                  <a:pt x="359717" y="1437062"/>
                </a:cubicBezTo>
                <a:cubicBezTo>
                  <a:pt x="359717" y="1437062"/>
                  <a:pt x="359717" y="1437062"/>
                  <a:pt x="363928" y="1413602"/>
                </a:cubicBezTo>
                <a:cubicBezTo>
                  <a:pt x="363928" y="1412399"/>
                  <a:pt x="363326" y="1410594"/>
                  <a:pt x="362123" y="1409993"/>
                </a:cubicBezTo>
                <a:cubicBezTo>
                  <a:pt x="362123" y="1409993"/>
                  <a:pt x="362123" y="1409993"/>
                  <a:pt x="347687" y="1400368"/>
                </a:cubicBezTo>
                <a:cubicBezTo>
                  <a:pt x="347085" y="1399767"/>
                  <a:pt x="345280" y="1399767"/>
                  <a:pt x="344077" y="1400368"/>
                </a:cubicBezTo>
                <a:cubicBezTo>
                  <a:pt x="344077" y="1400368"/>
                  <a:pt x="344077" y="1400368"/>
                  <a:pt x="323625" y="1412399"/>
                </a:cubicBezTo>
                <a:cubicBezTo>
                  <a:pt x="322422" y="1413001"/>
                  <a:pt x="320618" y="1413001"/>
                  <a:pt x="320016" y="1412399"/>
                </a:cubicBezTo>
                <a:cubicBezTo>
                  <a:pt x="320016" y="1412399"/>
                  <a:pt x="320016" y="1412399"/>
                  <a:pt x="305579" y="1401571"/>
                </a:cubicBezTo>
                <a:cubicBezTo>
                  <a:pt x="304376" y="1400368"/>
                  <a:pt x="303775" y="1399165"/>
                  <a:pt x="304376" y="1397361"/>
                </a:cubicBezTo>
                <a:cubicBezTo>
                  <a:pt x="304376" y="1397361"/>
                  <a:pt x="304376" y="1397361"/>
                  <a:pt x="310392" y="1375104"/>
                </a:cubicBezTo>
                <a:cubicBezTo>
                  <a:pt x="310392" y="1373901"/>
                  <a:pt x="309790" y="1372096"/>
                  <a:pt x="309188" y="1370893"/>
                </a:cubicBezTo>
                <a:cubicBezTo>
                  <a:pt x="309188" y="1370893"/>
                  <a:pt x="309188" y="1370893"/>
                  <a:pt x="295955" y="1360066"/>
                </a:cubicBezTo>
                <a:cubicBezTo>
                  <a:pt x="294752" y="1359464"/>
                  <a:pt x="292947" y="1358863"/>
                  <a:pt x="291744" y="1359464"/>
                </a:cubicBezTo>
                <a:cubicBezTo>
                  <a:pt x="291744" y="1359464"/>
                  <a:pt x="291744" y="1359464"/>
                  <a:pt x="270690" y="1370292"/>
                </a:cubicBezTo>
                <a:cubicBezTo>
                  <a:pt x="269487" y="1370893"/>
                  <a:pt x="267683" y="1370292"/>
                  <a:pt x="266480" y="1369690"/>
                </a:cubicBezTo>
                <a:cubicBezTo>
                  <a:pt x="266480" y="1369690"/>
                  <a:pt x="266480" y="1369690"/>
                  <a:pt x="253246" y="1357660"/>
                </a:cubicBezTo>
                <a:cubicBezTo>
                  <a:pt x="252043" y="1356456"/>
                  <a:pt x="252043" y="1354652"/>
                  <a:pt x="252043" y="1353449"/>
                </a:cubicBezTo>
                <a:cubicBezTo>
                  <a:pt x="252043" y="1353449"/>
                  <a:pt x="252043" y="1353449"/>
                  <a:pt x="260464" y="1331794"/>
                </a:cubicBezTo>
                <a:cubicBezTo>
                  <a:pt x="260464" y="1330591"/>
                  <a:pt x="260464" y="1328786"/>
                  <a:pt x="259261" y="1327583"/>
                </a:cubicBezTo>
                <a:cubicBezTo>
                  <a:pt x="259261" y="1327583"/>
                  <a:pt x="259261" y="1327583"/>
                  <a:pt x="247231" y="1315552"/>
                </a:cubicBezTo>
                <a:cubicBezTo>
                  <a:pt x="246027" y="1314951"/>
                  <a:pt x="244223" y="1314349"/>
                  <a:pt x="243020" y="1314951"/>
                </a:cubicBezTo>
                <a:cubicBezTo>
                  <a:pt x="243020" y="1314951"/>
                  <a:pt x="243020" y="1314951"/>
                  <a:pt x="221365" y="1323372"/>
                </a:cubicBezTo>
                <a:cubicBezTo>
                  <a:pt x="220161" y="1323974"/>
                  <a:pt x="218357" y="1323372"/>
                  <a:pt x="217154" y="1322169"/>
                </a:cubicBezTo>
                <a:cubicBezTo>
                  <a:pt x="217154" y="1322169"/>
                  <a:pt x="217154" y="1322169"/>
                  <a:pt x="205123" y="1309537"/>
                </a:cubicBezTo>
                <a:cubicBezTo>
                  <a:pt x="203920" y="1308334"/>
                  <a:pt x="203920" y="1306529"/>
                  <a:pt x="204522" y="1305326"/>
                </a:cubicBezTo>
                <a:cubicBezTo>
                  <a:pt x="204522" y="1305326"/>
                  <a:pt x="204522" y="1305326"/>
                  <a:pt x="214146" y="1284273"/>
                </a:cubicBezTo>
                <a:cubicBezTo>
                  <a:pt x="214748" y="1283069"/>
                  <a:pt x="214748" y="1281265"/>
                  <a:pt x="213545" y="1280062"/>
                </a:cubicBezTo>
                <a:cubicBezTo>
                  <a:pt x="213545" y="1280062"/>
                  <a:pt x="213545" y="1280062"/>
                  <a:pt x="202717" y="1266828"/>
                </a:cubicBezTo>
                <a:cubicBezTo>
                  <a:pt x="201514" y="1266227"/>
                  <a:pt x="199709" y="1265625"/>
                  <a:pt x="198506" y="1265625"/>
                </a:cubicBezTo>
                <a:cubicBezTo>
                  <a:pt x="198506" y="1265625"/>
                  <a:pt x="198506" y="1265625"/>
                  <a:pt x="176250" y="1272242"/>
                </a:cubicBezTo>
                <a:cubicBezTo>
                  <a:pt x="175046" y="1272843"/>
                  <a:pt x="173242" y="1272242"/>
                  <a:pt x="172039" y="1271039"/>
                </a:cubicBezTo>
                <a:cubicBezTo>
                  <a:pt x="172039" y="1271039"/>
                  <a:pt x="172039" y="1271039"/>
                  <a:pt x="161211" y="1257204"/>
                </a:cubicBezTo>
                <a:cubicBezTo>
                  <a:pt x="160610" y="1256001"/>
                  <a:pt x="160008" y="1254196"/>
                  <a:pt x="161211" y="1252993"/>
                </a:cubicBezTo>
                <a:cubicBezTo>
                  <a:pt x="161211" y="1252993"/>
                  <a:pt x="161211" y="1252993"/>
                  <a:pt x="172640" y="1232541"/>
                </a:cubicBezTo>
                <a:cubicBezTo>
                  <a:pt x="173242" y="1231338"/>
                  <a:pt x="173242" y="1229533"/>
                  <a:pt x="172640" y="1228932"/>
                </a:cubicBezTo>
                <a:cubicBezTo>
                  <a:pt x="172640" y="1228932"/>
                  <a:pt x="172640" y="1228932"/>
                  <a:pt x="162414" y="1214495"/>
                </a:cubicBezTo>
                <a:cubicBezTo>
                  <a:pt x="161813" y="1213893"/>
                  <a:pt x="160008" y="1212690"/>
                  <a:pt x="158805" y="1213292"/>
                </a:cubicBezTo>
                <a:cubicBezTo>
                  <a:pt x="158805" y="1213292"/>
                  <a:pt x="158805" y="1213292"/>
                  <a:pt x="135345" y="1217502"/>
                </a:cubicBezTo>
                <a:cubicBezTo>
                  <a:pt x="134142" y="1218104"/>
                  <a:pt x="132939" y="1217502"/>
                  <a:pt x="131736" y="1216299"/>
                </a:cubicBezTo>
                <a:cubicBezTo>
                  <a:pt x="131736" y="1216299"/>
                  <a:pt x="131736" y="1216299"/>
                  <a:pt x="122112" y="1201261"/>
                </a:cubicBezTo>
                <a:cubicBezTo>
                  <a:pt x="121510" y="1200058"/>
                  <a:pt x="121510" y="1198253"/>
                  <a:pt x="122112" y="1197050"/>
                </a:cubicBezTo>
                <a:cubicBezTo>
                  <a:pt x="122112" y="1197050"/>
                  <a:pt x="122112" y="1197050"/>
                  <a:pt x="135947" y="1177801"/>
                </a:cubicBezTo>
                <a:cubicBezTo>
                  <a:pt x="136548" y="1176598"/>
                  <a:pt x="136548" y="1174794"/>
                  <a:pt x="135947" y="1173591"/>
                </a:cubicBezTo>
                <a:cubicBezTo>
                  <a:pt x="135947" y="1173591"/>
                  <a:pt x="135947" y="1173591"/>
                  <a:pt x="126924" y="1159154"/>
                </a:cubicBezTo>
                <a:cubicBezTo>
                  <a:pt x="126322" y="1157951"/>
                  <a:pt x="124518" y="1157349"/>
                  <a:pt x="123315" y="1157349"/>
                </a:cubicBezTo>
                <a:cubicBezTo>
                  <a:pt x="123315" y="1157349"/>
                  <a:pt x="123315" y="1157349"/>
                  <a:pt x="99855" y="1159755"/>
                </a:cubicBezTo>
                <a:cubicBezTo>
                  <a:pt x="98652" y="1159755"/>
                  <a:pt x="97449" y="1159154"/>
                  <a:pt x="96847" y="1157951"/>
                </a:cubicBezTo>
                <a:cubicBezTo>
                  <a:pt x="96847" y="1157951"/>
                  <a:pt x="96847" y="1157951"/>
                  <a:pt x="87824" y="1142311"/>
                </a:cubicBezTo>
                <a:cubicBezTo>
                  <a:pt x="87223" y="1141108"/>
                  <a:pt x="87824" y="1139303"/>
                  <a:pt x="88426" y="1138100"/>
                </a:cubicBezTo>
                <a:cubicBezTo>
                  <a:pt x="88426" y="1138100"/>
                  <a:pt x="88426" y="1138100"/>
                  <a:pt x="103464" y="1120054"/>
                </a:cubicBezTo>
                <a:cubicBezTo>
                  <a:pt x="104667" y="1118851"/>
                  <a:pt x="104667" y="1117046"/>
                  <a:pt x="104066" y="1115843"/>
                </a:cubicBezTo>
                <a:cubicBezTo>
                  <a:pt x="104066" y="1115843"/>
                  <a:pt x="104066" y="1115843"/>
                  <a:pt x="96847" y="1100805"/>
                </a:cubicBezTo>
                <a:cubicBezTo>
                  <a:pt x="96246" y="1099602"/>
                  <a:pt x="94441" y="1098399"/>
                  <a:pt x="93238" y="1098399"/>
                </a:cubicBezTo>
                <a:cubicBezTo>
                  <a:pt x="93238" y="1098399"/>
                  <a:pt x="93238" y="1098399"/>
                  <a:pt x="69778" y="1099000"/>
                </a:cubicBezTo>
                <a:cubicBezTo>
                  <a:pt x="68575" y="1099000"/>
                  <a:pt x="66770" y="1097797"/>
                  <a:pt x="66169" y="1096594"/>
                </a:cubicBezTo>
                <a:cubicBezTo>
                  <a:pt x="66169" y="1096594"/>
                  <a:pt x="66169" y="1096594"/>
                  <a:pt x="59552" y="1080353"/>
                </a:cubicBezTo>
                <a:cubicBezTo>
                  <a:pt x="58951" y="1079150"/>
                  <a:pt x="58951" y="1077345"/>
                  <a:pt x="60154" y="1076142"/>
                </a:cubicBezTo>
                <a:cubicBezTo>
                  <a:pt x="60154" y="1076142"/>
                  <a:pt x="60154" y="1076142"/>
                  <a:pt x="76395" y="1059901"/>
                </a:cubicBezTo>
                <a:cubicBezTo>
                  <a:pt x="77598" y="1058698"/>
                  <a:pt x="78200" y="1056893"/>
                  <a:pt x="77598" y="1055690"/>
                </a:cubicBezTo>
                <a:cubicBezTo>
                  <a:pt x="77598" y="1055690"/>
                  <a:pt x="77598" y="1055690"/>
                  <a:pt x="71583" y="1039449"/>
                </a:cubicBezTo>
                <a:cubicBezTo>
                  <a:pt x="70981" y="1038246"/>
                  <a:pt x="69778" y="1037644"/>
                  <a:pt x="67974" y="1037043"/>
                </a:cubicBezTo>
                <a:cubicBezTo>
                  <a:pt x="67974" y="1037043"/>
                  <a:pt x="67974" y="1037043"/>
                  <a:pt x="44514" y="1035839"/>
                </a:cubicBezTo>
                <a:cubicBezTo>
                  <a:pt x="43311" y="1035839"/>
                  <a:pt x="42108" y="1034636"/>
                  <a:pt x="41506" y="1033433"/>
                </a:cubicBezTo>
                <a:cubicBezTo>
                  <a:pt x="41506" y="1033433"/>
                  <a:pt x="41506" y="1033433"/>
                  <a:pt x="36092" y="1015989"/>
                </a:cubicBezTo>
                <a:cubicBezTo>
                  <a:pt x="35491" y="1014786"/>
                  <a:pt x="36092" y="1012981"/>
                  <a:pt x="37295" y="1012380"/>
                </a:cubicBezTo>
                <a:cubicBezTo>
                  <a:pt x="37295" y="1012380"/>
                  <a:pt x="37295" y="1012380"/>
                  <a:pt x="55341" y="997341"/>
                </a:cubicBezTo>
                <a:cubicBezTo>
                  <a:pt x="55943" y="996138"/>
                  <a:pt x="56544" y="994935"/>
                  <a:pt x="56544" y="993131"/>
                </a:cubicBezTo>
                <a:cubicBezTo>
                  <a:pt x="56544" y="993131"/>
                  <a:pt x="56544" y="993131"/>
                  <a:pt x="51732" y="976889"/>
                </a:cubicBezTo>
                <a:cubicBezTo>
                  <a:pt x="51131" y="975686"/>
                  <a:pt x="49928" y="974483"/>
                  <a:pt x="48724" y="974483"/>
                </a:cubicBezTo>
                <a:cubicBezTo>
                  <a:pt x="48724" y="974483"/>
                  <a:pt x="48724" y="974483"/>
                  <a:pt x="25265" y="970272"/>
                </a:cubicBezTo>
                <a:cubicBezTo>
                  <a:pt x="24062" y="970272"/>
                  <a:pt x="22859" y="969069"/>
                  <a:pt x="22257" y="967866"/>
                </a:cubicBezTo>
                <a:cubicBezTo>
                  <a:pt x="22257" y="967866"/>
                  <a:pt x="22257" y="967866"/>
                  <a:pt x="18648" y="950422"/>
                </a:cubicBezTo>
                <a:cubicBezTo>
                  <a:pt x="18046" y="949219"/>
                  <a:pt x="18648" y="947414"/>
                  <a:pt x="19851" y="946813"/>
                </a:cubicBezTo>
                <a:cubicBezTo>
                  <a:pt x="19851" y="946813"/>
                  <a:pt x="19851" y="946813"/>
                  <a:pt x="39100" y="932977"/>
                </a:cubicBezTo>
                <a:cubicBezTo>
                  <a:pt x="40303" y="932376"/>
                  <a:pt x="40905" y="930571"/>
                  <a:pt x="40905" y="929368"/>
                </a:cubicBezTo>
                <a:cubicBezTo>
                  <a:pt x="40905" y="929368"/>
                  <a:pt x="40905" y="929368"/>
                  <a:pt x="37295" y="912525"/>
                </a:cubicBezTo>
                <a:cubicBezTo>
                  <a:pt x="37295" y="911322"/>
                  <a:pt x="36092" y="910119"/>
                  <a:pt x="34889" y="909518"/>
                </a:cubicBezTo>
                <a:cubicBezTo>
                  <a:pt x="34889" y="909518"/>
                  <a:pt x="34889" y="909518"/>
                  <a:pt x="12031" y="904104"/>
                </a:cubicBezTo>
                <a:cubicBezTo>
                  <a:pt x="10828" y="903502"/>
                  <a:pt x="9625" y="902299"/>
                  <a:pt x="9023" y="901096"/>
                </a:cubicBezTo>
                <a:cubicBezTo>
                  <a:pt x="9023" y="901096"/>
                  <a:pt x="9023" y="901096"/>
                  <a:pt x="6617" y="883050"/>
                </a:cubicBezTo>
                <a:cubicBezTo>
                  <a:pt x="6617" y="881847"/>
                  <a:pt x="7219" y="880043"/>
                  <a:pt x="8422" y="879441"/>
                </a:cubicBezTo>
                <a:cubicBezTo>
                  <a:pt x="8422" y="879441"/>
                  <a:pt x="8422" y="879441"/>
                  <a:pt x="28874" y="868012"/>
                </a:cubicBezTo>
                <a:cubicBezTo>
                  <a:pt x="30077" y="867410"/>
                  <a:pt x="30678" y="865606"/>
                  <a:pt x="30678" y="864403"/>
                </a:cubicBezTo>
                <a:cubicBezTo>
                  <a:pt x="30678" y="864403"/>
                  <a:pt x="30678" y="864403"/>
                  <a:pt x="28874" y="846958"/>
                </a:cubicBezTo>
                <a:cubicBezTo>
                  <a:pt x="28874" y="845755"/>
                  <a:pt x="27671" y="844552"/>
                  <a:pt x="26468" y="843951"/>
                </a:cubicBezTo>
                <a:cubicBezTo>
                  <a:pt x="26468" y="843951"/>
                  <a:pt x="26468" y="843951"/>
                  <a:pt x="4211" y="836131"/>
                </a:cubicBezTo>
                <a:cubicBezTo>
                  <a:pt x="3008" y="836131"/>
                  <a:pt x="1805" y="834326"/>
                  <a:pt x="1805" y="833123"/>
                </a:cubicBezTo>
                <a:cubicBezTo>
                  <a:pt x="1805" y="833123"/>
                  <a:pt x="1805" y="833123"/>
                  <a:pt x="602" y="815077"/>
                </a:cubicBezTo>
                <a:cubicBezTo>
                  <a:pt x="602" y="813874"/>
                  <a:pt x="1805" y="812671"/>
                  <a:pt x="3008" y="812069"/>
                </a:cubicBezTo>
                <a:cubicBezTo>
                  <a:pt x="3008" y="812069"/>
                  <a:pt x="3008" y="812069"/>
                  <a:pt x="24062" y="801843"/>
                </a:cubicBezTo>
                <a:cubicBezTo>
                  <a:pt x="25265" y="801242"/>
                  <a:pt x="26468" y="800039"/>
                  <a:pt x="26468" y="798234"/>
                </a:cubicBezTo>
                <a:cubicBezTo>
                  <a:pt x="26468" y="798234"/>
                  <a:pt x="26468" y="798234"/>
                  <a:pt x="25866" y="781391"/>
                </a:cubicBezTo>
                <a:cubicBezTo>
                  <a:pt x="25866" y="780188"/>
                  <a:pt x="25265" y="778383"/>
                  <a:pt x="24062" y="777782"/>
                </a:cubicBezTo>
                <a:cubicBezTo>
                  <a:pt x="24062" y="777782"/>
                  <a:pt x="24062" y="777782"/>
                  <a:pt x="2406" y="768157"/>
                </a:cubicBezTo>
                <a:cubicBezTo>
                  <a:pt x="1203" y="768157"/>
                  <a:pt x="0" y="766353"/>
                  <a:pt x="0" y="765150"/>
                </a:cubicBezTo>
                <a:cubicBezTo>
                  <a:pt x="0" y="765150"/>
                  <a:pt x="0" y="765150"/>
                  <a:pt x="602" y="747104"/>
                </a:cubicBezTo>
                <a:cubicBezTo>
                  <a:pt x="602" y="745901"/>
                  <a:pt x="1805" y="744096"/>
                  <a:pt x="3008" y="744096"/>
                </a:cubicBezTo>
                <a:cubicBezTo>
                  <a:pt x="3008" y="744096"/>
                  <a:pt x="3008" y="744096"/>
                  <a:pt x="25265" y="735675"/>
                </a:cubicBezTo>
                <a:cubicBezTo>
                  <a:pt x="26468" y="735675"/>
                  <a:pt x="27671" y="733870"/>
                  <a:pt x="27671" y="732667"/>
                </a:cubicBezTo>
                <a:cubicBezTo>
                  <a:pt x="27671" y="732667"/>
                  <a:pt x="27671" y="732667"/>
                  <a:pt x="28874" y="715223"/>
                </a:cubicBezTo>
                <a:cubicBezTo>
                  <a:pt x="28874" y="714019"/>
                  <a:pt x="28272" y="712816"/>
                  <a:pt x="27069" y="712215"/>
                </a:cubicBezTo>
                <a:cubicBezTo>
                  <a:pt x="27069" y="712215"/>
                  <a:pt x="27069" y="712215"/>
                  <a:pt x="6617" y="700786"/>
                </a:cubicBezTo>
                <a:cubicBezTo>
                  <a:pt x="5414" y="700184"/>
                  <a:pt x="4211" y="698380"/>
                  <a:pt x="4813" y="697177"/>
                </a:cubicBezTo>
                <a:cubicBezTo>
                  <a:pt x="4813" y="697177"/>
                  <a:pt x="4813" y="697177"/>
                  <a:pt x="6617" y="679131"/>
                </a:cubicBezTo>
                <a:cubicBezTo>
                  <a:pt x="6617" y="677928"/>
                  <a:pt x="7820" y="676724"/>
                  <a:pt x="9625" y="676123"/>
                </a:cubicBezTo>
                <a:cubicBezTo>
                  <a:pt x="9625" y="676123"/>
                  <a:pt x="9625" y="676123"/>
                  <a:pt x="31882" y="670108"/>
                </a:cubicBezTo>
                <a:cubicBezTo>
                  <a:pt x="33085" y="669506"/>
                  <a:pt x="34288" y="668303"/>
                  <a:pt x="34889" y="667100"/>
                </a:cubicBezTo>
                <a:cubicBezTo>
                  <a:pt x="34889" y="667100"/>
                  <a:pt x="34889" y="667100"/>
                  <a:pt x="37295" y="650257"/>
                </a:cubicBezTo>
                <a:cubicBezTo>
                  <a:pt x="37897" y="649054"/>
                  <a:pt x="37295" y="647249"/>
                  <a:pt x="36092" y="646648"/>
                </a:cubicBezTo>
                <a:cubicBezTo>
                  <a:pt x="36092" y="646648"/>
                  <a:pt x="36092" y="646648"/>
                  <a:pt x="16242" y="633414"/>
                </a:cubicBezTo>
                <a:cubicBezTo>
                  <a:pt x="15039" y="632813"/>
                  <a:pt x="14437" y="631008"/>
                  <a:pt x="15039" y="629805"/>
                </a:cubicBezTo>
                <a:cubicBezTo>
                  <a:pt x="15039" y="629805"/>
                  <a:pt x="15039" y="629805"/>
                  <a:pt x="18648" y="612360"/>
                </a:cubicBezTo>
                <a:cubicBezTo>
                  <a:pt x="18648" y="610556"/>
                  <a:pt x="19851" y="609353"/>
                  <a:pt x="21655" y="609353"/>
                </a:cubicBezTo>
                <a:cubicBezTo>
                  <a:pt x="21655" y="609353"/>
                  <a:pt x="21655" y="609353"/>
                  <a:pt x="44514" y="605142"/>
                </a:cubicBezTo>
                <a:cubicBezTo>
                  <a:pt x="45717" y="605142"/>
                  <a:pt x="47521" y="603939"/>
                  <a:pt x="47521" y="602736"/>
                </a:cubicBezTo>
                <a:cubicBezTo>
                  <a:pt x="47521" y="602736"/>
                  <a:pt x="47521" y="602736"/>
                  <a:pt x="51732" y="585893"/>
                </a:cubicBezTo>
                <a:cubicBezTo>
                  <a:pt x="52334" y="584690"/>
                  <a:pt x="51732" y="582885"/>
                  <a:pt x="50529" y="581682"/>
                </a:cubicBezTo>
                <a:cubicBezTo>
                  <a:pt x="50529" y="581682"/>
                  <a:pt x="50529" y="581682"/>
                  <a:pt x="32483" y="567246"/>
                </a:cubicBezTo>
                <a:cubicBezTo>
                  <a:pt x="31280" y="566644"/>
                  <a:pt x="30678" y="564839"/>
                  <a:pt x="31280" y="563636"/>
                </a:cubicBezTo>
                <a:cubicBezTo>
                  <a:pt x="31280" y="563636"/>
                  <a:pt x="31280" y="563636"/>
                  <a:pt x="36092" y="546192"/>
                </a:cubicBezTo>
                <a:cubicBezTo>
                  <a:pt x="36694" y="544989"/>
                  <a:pt x="37897" y="543786"/>
                  <a:pt x="39100" y="543786"/>
                </a:cubicBezTo>
                <a:cubicBezTo>
                  <a:pt x="39100" y="543786"/>
                  <a:pt x="39100" y="543786"/>
                  <a:pt x="62560" y="541380"/>
                </a:cubicBezTo>
                <a:cubicBezTo>
                  <a:pt x="64364" y="541380"/>
                  <a:pt x="65567" y="540177"/>
                  <a:pt x="66169" y="538973"/>
                </a:cubicBezTo>
                <a:cubicBezTo>
                  <a:pt x="66169" y="538973"/>
                  <a:pt x="66169" y="538973"/>
                  <a:pt x="71583" y="522732"/>
                </a:cubicBezTo>
                <a:cubicBezTo>
                  <a:pt x="72184" y="521529"/>
                  <a:pt x="71583" y="519724"/>
                  <a:pt x="70981" y="519123"/>
                </a:cubicBezTo>
                <a:cubicBezTo>
                  <a:pt x="70981" y="519123"/>
                  <a:pt x="70981" y="519123"/>
                  <a:pt x="53537" y="502881"/>
                </a:cubicBezTo>
                <a:cubicBezTo>
                  <a:pt x="52935" y="501678"/>
                  <a:pt x="52334" y="499874"/>
                  <a:pt x="52935" y="498671"/>
                </a:cubicBezTo>
                <a:cubicBezTo>
                  <a:pt x="52935" y="498671"/>
                  <a:pt x="52935" y="498671"/>
                  <a:pt x="59552" y="482429"/>
                </a:cubicBezTo>
                <a:cubicBezTo>
                  <a:pt x="60154" y="481226"/>
                  <a:pt x="61357" y="480023"/>
                  <a:pt x="63161" y="480023"/>
                </a:cubicBezTo>
                <a:cubicBezTo>
                  <a:pt x="63161" y="480023"/>
                  <a:pt x="63161" y="480023"/>
                  <a:pt x="86621" y="480023"/>
                </a:cubicBezTo>
                <a:cubicBezTo>
                  <a:pt x="87824" y="480023"/>
                  <a:pt x="89027" y="478820"/>
                  <a:pt x="89629" y="477617"/>
                </a:cubicBezTo>
                <a:cubicBezTo>
                  <a:pt x="89629" y="477617"/>
                  <a:pt x="89629" y="477617"/>
                  <a:pt x="96847" y="461977"/>
                </a:cubicBezTo>
                <a:cubicBezTo>
                  <a:pt x="97449" y="460774"/>
                  <a:pt x="97449" y="458970"/>
                  <a:pt x="96246" y="458368"/>
                </a:cubicBezTo>
                <a:cubicBezTo>
                  <a:pt x="96246" y="458368"/>
                  <a:pt x="96246" y="458368"/>
                  <a:pt x="80606" y="440322"/>
                </a:cubicBezTo>
                <a:cubicBezTo>
                  <a:pt x="80004" y="439119"/>
                  <a:pt x="80004" y="437314"/>
                  <a:pt x="80606" y="436111"/>
                </a:cubicBezTo>
                <a:cubicBezTo>
                  <a:pt x="80606" y="436111"/>
                  <a:pt x="80606" y="436111"/>
                  <a:pt x="88426" y="420472"/>
                </a:cubicBezTo>
                <a:cubicBezTo>
                  <a:pt x="89027" y="419268"/>
                  <a:pt x="90832" y="418065"/>
                  <a:pt x="92035" y="418667"/>
                </a:cubicBezTo>
                <a:cubicBezTo>
                  <a:pt x="92035" y="418667"/>
                  <a:pt x="92035" y="418667"/>
                  <a:pt x="115495" y="420472"/>
                </a:cubicBezTo>
                <a:cubicBezTo>
                  <a:pt x="116698" y="420472"/>
                  <a:pt x="118502" y="419870"/>
                  <a:pt x="119104" y="418667"/>
                </a:cubicBezTo>
                <a:cubicBezTo>
                  <a:pt x="119104" y="418667"/>
                  <a:pt x="119104" y="418667"/>
                  <a:pt x="127525" y="403629"/>
                </a:cubicBezTo>
                <a:cubicBezTo>
                  <a:pt x="128127" y="402426"/>
                  <a:pt x="128127" y="400621"/>
                  <a:pt x="126924" y="399418"/>
                </a:cubicBezTo>
                <a:cubicBezTo>
                  <a:pt x="126924" y="399418"/>
                  <a:pt x="126924" y="399418"/>
                  <a:pt x="113089" y="380770"/>
                </a:cubicBezTo>
                <a:cubicBezTo>
                  <a:pt x="112487" y="379567"/>
                  <a:pt x="112487" y="377763"/>
                  <a:pt x="113089" y="376560"/>
                </a:cubicBezTo>
                <a:cubicBezTo>
                  <a:pt x="113089" y="376560"/>
                  <a:pt x="113089" y="376560"/>
                  <a:pt x="122713" y="361521"/>
                </a:cubicBezTo>
                <a:cubicBezTo>
                  <a:pt x="123315" y="360318"/>
                  <a:pt x="125119" y="359717"/>
                  <a:pt x="126322" y="359717"/>
                </a:cubicBezTo>
                <a:cubicBezTo>
                  <a:pt x="126322" y="359717"/>
                  <a:pt x="126322" y="359717"/>
                  <a:pt x="149181" y="363927"/>
                </a:cubicBezTo>
                <a:cubicBezTo>
                  <a:pt x="150985" y="363927"/>
                  <a:pt x="152188" y="363326"/>
                  <a:pt x="153391" y="362123"/>
                </a:cubicBezTo>
                <a:cubicBezTo>
                  <a:pt x="153391" y="362123"/>
                  <a:pt x="153391" y="362123"/>
                  <a:pt x="163016" y="348288"/>
                </a:cubicBezTo>
                <a:cubicBezTo>
                  <a:pt x="163617" y="347085"/>
                  <a:pt x="163617" y="345280"/>
                  <a:pt x="163016" y="344077"/>
                </a:cubicBezTo>
                <a:cubicBezTo>
                  <a:pt x="163016" y="344077"/>
                  <a:pt x="163016" y="344077"/>
                  <a:pt x="150985" y="323625"/>
                </a:cubicBezTo>
                <a:cubicBezTo>
                  <a:pt x="149782" y="323023"/>
                  <a:pt x="150384" y="321219"/>
                  <a:pt x="150985" y="320016"/>
                </a:cubicBezTo>
                <a:cubicBezTo>
                  <a:pt x="150985" y="320016"/>
                  <a:pt x="150985" y="320016"/>
                  <a:pt x="161813" y="305579"/>
                </a:cubicBezTo>
                <a:cubicBezTo>
                  <a:pt x="162414" y="304376"/>
                  <a:pt x="164219" y="303774"/>
                  <a:pt x="165422" y="304376"/>
                </a:cubicBezTo>
                <a:cubicBezTo>
                  <a:pt x="165422" y="304376"/>
                  <a:pt x="165422" y="304376"/>
                  <a:pt x="188280" y="310391"/>
                </a:cubicBezTo>
                <a:cubicBezTo>
                  <a:pt x="189483" y="310391"/>
                  <a:pt x="191288" y="310391"/>
                  <a:pt x="191889" y="309188"/>
                </a:cubicBezTo>
                <a:cubicBezTo>
                  <a:pt x="191889" y="309188"/>
                  <a:pt x="191889" y="309188"/>
                  <a:pt x="202717" y="295954"/>
                </a:cubicBezTo>
                <a:cubicBezTo>
                  <a:pt x="203920" y="294751"/>
                  <a:pt x="203920" y="292947"/>
                  <a:pt x="203319" y="291744"/>
                </a:cubicBezTo>
                <a:cubicBezTo>
                  <a:pt x="203319" y="291744"/>
                  <a:pt x="203319" y="291744"/>
                  <a:pt x="193092" y="270690"/>
                </a:cubicBezTo>
                <a:cubicBezTo>
                  <a:pt x="192491" y="269487"/>
                  <a:pt x="192491" y="267682"/>
                  <a:pt x="193694" y="266479"/>
                </a:cubicBezTo>
                <a:cubicBezTo>
                  <a:pt x="193694" y="266479"/>
                  <a:pt x="193694" y="266479"/>
                  <a:pt x="205725" y="253245"/>
                </a:cubicBezTo>
                <a:cubicBezTo>
                  <a:pt x="206326" y="252644"/>
                  <a:pt x="208131" y="252042"/>
                  <a:pt x="209334" y="252644"/>
                </a:cubicBezTo>
                <a:cubicBezTo>
                  <a:pt x="209334" y="252644"/>
                  <a:pt x="209334" y="252644"/>
                  <a:pt x="231591" y="260464"/>
                </a:cubicBezTo>
                <a:cubicBezTo>
                  <a:pt x="232794" y="261065"/>
                  <a:pt x="234598" y="260464"/>
                  <a:pt x="235801" y="259261"/>
                </a:cubicBezTo>
                <a:cubicBezTo>
                  <a:pt x="235801" y="259261"/>
                  <a:pt x="235801" y="259261"/>
                  <a:pt x="247231" y="247230"/>
                </a:cubicBezTo>
                <a:cubicBezTo>
                  <a:pt x="248434" y="246027"/>
                  <a:pt x="249035" y="244222"/>
                  <a:pt x="248434" y="243019"/>
                </a:cubicBezTo>
                <a:cubicBezTo>
                  <a:pt x="248434" y="243019"/>
                  <a:pt x="248434" y="243019"/>
                  <a:pt x="240012" y="221364"/>
                </a:cubicBezTo>
                <a:cubicBezTo>
                  <a:pt x="239411" y="220161"/>
                  <a:pt x="240012" y="218357"/>
                  <a:pt x="240614" y="217153"/>
                </a:cubicBezTo>
                <a:cubicBezTo>
                  <a:pt x="240614" y="217153"/>
                  <a:pt x="240614" y="217153"/>
                  <a:pt x="253847" y="205123"/>
                </a:cubicBezTo>
                <a:cubicBezTo>
                  <a:pt x="255050" y="204521"/>
                  <a:pt x="256254" y="203920"/>
                  <a:pt x="257457" y="204521"/>
                </a:cubicBezTo>
                <a:cubicBezTo>
                  <a:pt x="257457" y="204521"/>
                  <a:pt x="257457" y="204521"/>
                  <a:pt x="279112" y="214747"/>
                </a:cubicBezTo>
                <a:cubicBezTo>
                  <a:pt x="280315" y="214747"/>
                  <a:pt x="282119" y="214747"/>
                  <a:pt x="283323" y="214146"/>
                </a:cubicBezTo>
                <a:cubicBezTo>
                  <a:pt x="283323" y="214146"/>
                  <a:pt x="283323" y="214146"/>
                  <a:pt x="295955" y="202717"/>
                </a:cubicBezTo>
                <a:cubicBezTo>
                  <a:pt x="297158" y="202115"/>
                  <a:pt x="297759" y="200311"/>
                  <a:pt x="297158" y="199107"/>
                </a:cubicBezTo>
                <a:cubicBezTo>
                  <a:pt x="297158" y="199107"/>
                  <a:pt x="297158" y="199107"/>
                  <a:pt x="290541" y="176249"/>
                </a:cubicBezTo>
                <a:cubicBezTo>
                  <a:pt x="290541" y="175046"/>
                  <a:pt x="291142" y="173242"/>
                  <a:pt x="291744" y="172640"/>
                </a:cubicBezTo>
                <a:cubicBezTo>
                  <a:pt x="291744" y="172640"/>
                  <a:pt x="291744" y="172640"/>
                  <a:pt x="306181" y="161211"/>
                </a:cubicBezTo>
                <a:cubicBezTo>
                  <a:pt x="307384" y="160609"/>
                  <a:pt x="308587" y="160609"/>
                  <a:pt x="309790" y="161211"/>
                </a:cubicBezTo>
                <a:cubicBezTo>
                  <a:pt x="309790" y="161211"/>
                  <a:pt x="309790" y="161211"/>
                  <a:pt x="330242" y="172640"/>
                </a:cubicBezTo>
                <a:cubicBezTo>
                  <a:pt x="331445" y="173242"/>
                  <a:pt x="333250" y="173242"/>
                  <a:pt x="334453" y="172640"/>
                </a:cubicBezTo>
                <a:cubicBezTo>
                  <a:pt x="334453" y="172640"/>
                  <a:pt x="334453" y="172640"/>
                  <a:pt x="348288" y="162414"/>
                </a:cubicBezTo>
                <a:cubicBezTo>
                  <a:pt x="349491" y="161812"/>
                  <a:pt x="350093" y="160008"/>
                  <a:pt x="350093" y="158805"/>
                </a:cubicBezTo>
                <a:cubicBezTo>
                  <a:pt x="350093" y="158805"/>
                  <a:pt x="350093" y="158805"/>
                  <a:pt x="345280" y="135947"/>
                </a:cubicBezTo>
                <a:cubicBezTo>
                  <a:pt x="345280" y="134743"/>
                  <a:pt x="345882" y="132939"/>
                  <a:pt x="347085" y="132337"/>
                </a:cubicBezTo>
                <a:cubicBezTo>
                  <a:pt x="347085" y="132337"/>
                  <a:pt x="347085" y="132337"/>
                  <a:pt x="362123" y="122111"/>
                </a:cubicBezTo>
                <a:cubicBezTo>
                  <a:pt x="362725" y="121510"/>
                  <a:pt x="364530" y="121510"/>
                  <a:pt x="365733" y="122111"/>
                </a:cubicBezTo>
                <a:cubicBezTo>
                  <a:pt x="365733" y="122111"/>
                  <a:pt x="365733" y="122111"/>
                  <a:pt x="384982" y="135947"/>
                </a:cubicBezTo>
                <a:cubicBezTo>
                  <a:pt x="386185" y="136548"/>
                  <a:pt x="387989" y="136548"/>
                  <a:pt x="389192" y="135947"/>
                </a:cubicBezTo>
                <a:cubicBezTo>
                  <a:pt x="389192" y="135947"/>
                  <a:pt x="389192" y="135947"/>
                  <a:pt x="404231" y="127525"/>
                </a:cubicBezTo>
                <a:cubicBezTo>
                  <a:pt x="405434" y="126322"/>
                  <a:pt x="406035" y="125119"/>
                  <a:pt x="406035" y="123916"/>
                </a:cubicBezTo>
                <a:cubicBezTo>
                  <a:pt x="406035" y="123916"/>
                  <a:pt x="406035" y="123916"/>
                  <a:pt x="403028" y="100456"/>
                </a:cubicBezTo>
                <a:cubicBezTo>
                  <a:pt x="403028" y="98651"/>
                  <a:pt x="404231" y="97448"/>
                  <a:pt x="405434" y="96847"/>
                </a:cubicBezTo>
                <a:cubicBezTo>
                  <a:pt x="405434" y="96847"/>
                  <a:pt x="405434" y="96847"/>
                  <a:pt x="421074" y="88425"/>
                </a:cubicBezTo>
                <a:cubicBezTo>
                  <a:pt x="422277" y="87824"/>
                  <a:pt x="424081" y="87824"/>
                  <a:pt x="424683" y="88425"/>
                </a:cubicBezTo>
                <a:cubicBezTo>
                  <a:pt x="424683" y="88425"/>
                  <a:pt x="424683" y="88425"/>
                  <a:pt x="442729" y="103464"/>
                </a:cubicBezTo>
                <a:cubicBezTo>
                  <a:pt x="443932" y="104667"/>
                  <a:pt x="445737" y="104667"/>
                  <a:pt x="446940" y="104065"/>
                </a:cubicBezTo>
                <a:cubicBezTo>
                  <a:pt x="446940" y="104065"/>
                  <a:pt x="446940" y="104065"/>
                  <a:pt x="462579" y="96847"/>
                </a:cubicBezTo>
                <a:cubicBezTo>
                  <a:pt x="463783" y="96245"/>
                  <a:pt x="464384" y="94441"/>
                  <a:pt x="464384" y="93238"/>
                </a:cubicBezTo>
                <a:cubicBezTo>
                  <a:pt x="464384" y="93238"/>
                  <a:pt x="464384" y="93238"/>
                  <a:pt x="464384" y="69778"/>
                </a:cubicBezTo>
                <a:cubicBezTo>
                  <a:pt x="464384" y="68575"/>
                  <a:pt x="464986" y="66770"/>
                  <a:pt x="466189" y="66770"/>
                </a:cubicBezTo>
                <a:cubicBezTo>
                  <a:pt x="466189" y="66770"/>
                  <a:pt x="466189" y="66770"/>
                  <a:pt x="483032" y="59552"/>
                </a:cubicBezTo>
                <a:cubicBezTo>
                  <a:pt x="484235" y="58950"/>
                  <a:pt x="486039" y="59552"/>
                  <a:pt x="486641" y="60153"/>
                </a:cubicBezTo>
                <a:cubicBezTo>
                  <a:pt x="486641" y="60153"/>
                  <a:pt x="486641" y="60153"/>
                  <a:pt x="503484" y="76996"/>
                </a:cubicBezTo>
                <a:cubicBezTo>
                  <a:pt x="504085" y="77598"/>
                  <a:pt x="505890" y="78199"/>
                  <a:pt x="507093" y="77598"/>
                </a:cubicBezTo>
                <a:cubicBezTo>
                  <a:pt x="507093" y="77598"/>
                  <a:pt x="507093" y="77598"/>
                  <a:pt x="523334" y="71582"/>
                </a:cubicBezTo>
                <a:cubicBezTo>
                  <a:pt x="524537" y="70981"/>
                  <a:pt x="525740" y="69778"/>
                  <a:pt x="525740" y="68575"/>
                </a:cubicBezTo>
                <a:cubicBezTo>
                  <a:pt x="525740" y="68575"/>
                  <a:pt x="525740" y="68575"/>
                  <a:pt x="527545" y="45115"/>
                </a:cubicBezTo>
                <a:cubicBezTo>
                  <a:pt x="527545" y="43311"/>
                  <a:pt x="528748" y="42107"/>
                  <a:pt x="529951" y="41506"/>
                </a:cubicBezTo>
                <a:cubicBezTo>
                  <a:pt x="529951" y="41506"/>
                  <a:pt x="529951" y="41506"/>
                  <a:pt x="546794" y="36092"/>
                </a:cubicBezTo>
                <a:cubicBezTo>
                  <a:pt x="547997" y="35490"/>
                  <a:pt x="549802" y="36092"/>
                  <a:pt x="550403" y="37295"/>
                </a:cubicBezTo>
                <a:cubicBezTo>
                  <a:pt x="550403" y="37295"/>
                  <a:pt x="550403" y="37295"/>
                  <a:pt x="566043" y="55341"/>
                </a:cubicBezTo>
                <a:cubicBezTo>
                  <a:pt x="566645" y="56544"/>
                  <a:pt x="568449" y="56544"/>
                  <a:pt x="569652" y="56544"/>
                </a:cubicBezTo>
                <a:cubicBezTo>
                  <a:pt x="569652" y="56544"/>
                  <a:pt x="569652" y="56544"/>
                  <a:pt x="586495" y="51732"/>
                </a:cubicBezTo>
                <a:cubicBezTo>
                  <a:pt x="587698" y="51732"/>
                  <a:pt x="588902" y="49927"/>
                  <a:pt x="588902" y="48724"/>
                </a:cubicBezTo>
                <a:cubicBezTo>
                  <a:pt x="588902" y="48724"/>
                  <a:pt x="588902" y="48724"/>
                  <a:pt x="592511" y="25264"/>
                </a:cubicBezTo>
                <a:cubicBezTo>
                  <a:pt x="592511" y="24061"/>
                  <a:pt x="593714" y="22858"/>
                  <a:pt x="595518" y="22858"/>
                </a:cubicBezTo>
                <a:cubicBezTo>
                  <a:pt x="595518" y="22858"/>
                  <a:pt x="595518" y="22858"/>
                  <a:pt x="612963" y="18648"/>
                </a:cubicBezTo>
                <a:cubicBezTo>
                  <a:pt x="614166" y="18046"/>
                  <a:pt x="615971" y="18648"/>
                  <a:pt x="616572" y="19851"/>
                </a:cubicBezTo>
                <a:cubicBezTo>
                  <a:pt x="616572" y="19851"/>
                  <a:pt x="616572" y="19851"/>
                  <a:pt x="629806" y="39100"/>
                </a:cubicBezTo>
                <a:cubicBezTo>
                  <a:pt x="631009" y="40303"/>
                  <a:pt x="632212" y="40904"/>
                  <a:pt x="634017" y="40904"/>
                </a:cubicBezTo>
                <a:cubicBezTo>
                  <a:pt x="634017" y="40904"/>
                  <a:pt x="634017" y="40904"/>
                  <a:pt x="650859" y="37295"/>
                </a:cubicBezTo>
                <a:cubicBezTo>
                  <a:pt x="652063" y="37295"/>
                  <a:pt x="653266" y="36092"/>
                  <a:pt x="653266" y="34889"/>
                </a:cubicBezTo>
                <a:cubicBezTo>
                  <a:pt x="653266" y="34889"/>
                  <a:pt x="653266" y="34889"/>
                  <a:pt x="659281" y="12031"/>
                </a:cubicBezTo>
                <a:cubicBezTo>
                  <a:pt x="659281" y="10828"/>
                  <a:pt x="661086" y="9625"/>
                  <a:pt x="662289" y="9023"/>
                </a:cubicBezTo>
                <a:cubicBezTo>
                  <a:pt x="662289" y="9023"/>
                  <a:pt x="662289" y="9023"/>
                  <a:pt x="679733" y="6617"/>
                </a:cubicBezTo>
                <a:cubicBezTo>
                  <a:pt x="680936" y="6617"/>
                  <a:pt x="682741" y="7219"/>
                  <a:pt x="683342" y="8422"/>
                </a:cubicBezTo>
                <a:cubicBezTo>
                  <a:pt x="683342" y="8422"/>
                  <a:pt x="683342" y="8422"/>
                  <a:pt x="695373" y="28874"/>
                </a:cubicBezTo>
                <a:cubicBezTo>
                  <a:pt x="695974" y="30077"/>
                  <a:pt x="697779" y="30678"/>
                  <a:pt x="698982" y="30678"/>
                </a:cubicBezTo>
                <a:cubicBezTo>
                  <a:pt x="698982" y="30678"/>
                  <a:pt x="698982" y="30678"/>
                  <a:pt x="715825" y="28874"/>
                </a:cubicBezTo>
                <a:cubicBezTo>
                  <a:pt x="717028" y="28874"/>
                  <a:pt x="718833" y="27671"/>
                  <a:pt x="718833" y="26468"/>
                </a:cubicBezTo>
                <a:cubicBezTo>
                  <a:pt x="718833" y="26468"/>
                  <a:pt x="718833" y="26468"/>
                  <a:pt x="726653" y="4211"/>
                </a:cubicBezTo>
                <a:cubicBezTo>
                  <a:pt x="727254" y="3008"/>
                  <a:pt x="728457" y="1805"/>
                  <a:pt x="729660" y="1805"/>
                </a:cubicBezTo>
                <a:cubicBezTo>
                  <a:pt x="729660" y="1805"/>
                  <a:pt x="729660" y="1805"/>
                  <a:pt x="747706" y="602"/>
                </a:cubicBezTo>
                <a:cubicBezTo>
                  <a:pt x="748909" y="602"/>
                  <a:pt x="750714" y="1805"/>
                  <a:pt x="751316" y="3008"/>
                </a:cubicBezTo>
                <a:cubicBezTo>
                  <a:pt x="751316" y="3008"/>
                  <a:pt x="751316" y="3008"/>
                  <a:pt x="760940" y="24061"/>
                </a:cubicBezTo>
                <a:cubicBezTo>
                  <a:pt x="761542" y="25264"/>
                  <a:pt x="763346" y="26468"/>
                  <a:pt x="764549" y="26468"/>
                </a:cubicBezTo>
                <a:cubicBezTo>
                  <a:pt x="764549" y="26468"/>
                  <a:pt x="764549" y="26468"/>
                  <a:pt x="781994" y="25866"/>
                </a:cubicBezTo>
                <a:cubicBezTo>
                  <a:pt x="783197" y="25866"/>
                  <a:pt x="784400" y="25264"/>
                  <a:pt x="785001" y="24061"/>
                </a:cubicBezTo>
                <a:cubicBezTo>
                  <a:pt x="785001" y="24061"/>
                  <a:pt x="785001" y="24061"/>
                  <a:pt x="794626" y="2406"/>
                </a:cubicBezTo>
                <a:cubicBezTo>
                  <a:pt x="795227" y="1203"/>
                  <a:pt x="796431" y="0"/>
                  <a:pt x="798235" y="0"/>
                </a:cubicBezTo>
                <a:close/>
              </a:path>
            </a:pathLst>
          </a:custGeom>
        </p:spPr>
        <p:txBody>
          <a:bodyPr wrap="square">
            <a:noAutofit/>
          </a:bodyPr>
          <a:lstStyle/>
          <a:p>
            <a:endParaRPr lang="zh-CN" altLang="en-US"/>
          </a:p>
        </p:txBody>
      </p:sp>
      <p:sp>
        <p:nvSpPr>
          <p:cNvPr id="15" name="图片占位符 14"/>
          <p:cNvSpPr>
            <a:spLocks noGrp="1"/>
          </p:cNvSpPr>
          <p:nvPr>
            <p:ph type="pic" sz="quarter" idx="13"/>
          </p:nvPr>
        </p:nvSpPr>
        <p:spPr>
          <a:xfrm>
            <a:off x="9041717" y="1989538"/>
            <a:ext cx="1562784" cy="1562782"/>
          </a:xfrm>
          <a:custGeom>
            <a:avLst/>
            <a:gdLst>
              <a:gd name="connsiteX0" fmla="*/ 798235 w 1562784"/>
              <a:gd name="connsiteY0" fmla="*/ 0 h 1562782"/>
              <a:gd name="connsiteX1" fmla="*/ 815679 w 1562784"/>
              <a:gd name="connsiteY1" fmla="*/ 602 h 1562782"/>
              <a:gd name="connsiteX2" fmla="*/ 819289 w 1562784"/>
              <a:gd name="connsiteY2" fmla="*/ 3008 h 1562782"/>
              <a:gd name="connsiteX3" fmla="*/ 827109 w 1562784"/>
              <a:gd name="connsiteY3" fmla="*/ 25264 h 1562782"/>
              <a:gd name="connsiteX4" fmla="*/ 830718 w 1562784"/>
              <a:gd name="connsiteY4" fmla="*/ 27671 h 1562782"/>
              <a:gd name="connsiteX5" fmla="*/ 847561 w 1562784"/>
              <a:gd name="connsiteY5" fmla="*/ 28874 h 1562782"/>
              <a:gd name="connsiteX6" fmla="*/ 851170 w 1562784"/>
              <a:gd name="connsiteY6" fmla="*/ 27069 h 1562782"/>
              <a:gd name="connsiteX7" fmla="*/ 862599 w 1562784"/>
              <a:gd name="connsiteY7" fmla="*/ 6617 h 1562782"/>
              <a:gd name="connsiteX8" fmla="*/ 866208 w 1562784"/>
              <a:gd name="connsiteY8" fmla="*/ 4812 h 1562782"/>
              <a:gd name="connsiteX9" fmla="*/ 883653 w 1562784"/>
              <a:gd name="connsiteY9" fmla="*/ 6617 h 1562782"/>
              <a:gd name="connsiteX10" fmla="*/ 886660 w 1562784"/>
              <a:gd name="connsiteY10" fmla="*/ 9625 h 1562782"/>
              <a:gd name="connsiteX11" fmla="*/ 893277 w 1562784"/>
              <a:gd name="connsiteY11" fmla="*/ 31881 h 1562782"/>
              <a:gd name="connsiteX12" fmla="*/ 896285 w 1562784"/>
              <a:gd name="connsiteY12" fmla="*/ 34889 h 1562782"/>
              <a:gd name="connsiteX13" fmla="*/ 913128 w 1562784"/>
              <a:gd name="connsiteY13" fmla="*/ 37897 h 1562782"/>
              <a:gd name="connsiteX14" fmla="*/ 916737 w 1562784"/>
              <a:gd name="connsiteY14" fmla="*/ 36092 h 1562782"/>
              <a:gd name="connsiteX15" fmla="*/ 929971 w 1562784"/>
              <a:gd name="connsiteY15" fmla="*/ 16242 h 1562782"/>
              <a:gd name="connsiteX16" fmla="*/ 933580 w 1562784"/>
              <a:gd name="connsiteY16" fmla="*/ 15038 h 1562782"/>
              <a:gd name="connsiteX17" fmla="*/ 951024 w 1562784"/>
              <a:gd name="connsiteY17" fmla="*/ 18648 h 1562782"/>
              <a:gd name="connsiteX18" fmla="*/ 954032 w 1562784"/>
              <a:gd name="connsiteY18" fmla="*/ 21655 h 1562782"/>
              <a:gd name="connsiteX19" fmla="*/ 957641 w 1562784"/>
              <a:gd name="connsiteY19" fmla="*/ 44514 h 1562782"/>
              <a:gd name="connsiteX20" fmla="*/ 960649 w 1562784"/>
              <a:gd name="connsiteY20" fmla="*/ 47521 h 1562782"/>
              <a:gd name="connsiteX21" fmla="*/ 977492 w 1562784"/>
              <a:gd name="connsiteY21" fmla="*/ 51732 h 1562782"/>
              <a:gd name="connsiteX22" fmla="*/ 981101 w 1562784"/>
              <a:gd name="connsiteY22" fmla="*/ 50529 h 1562782"/>
              <a:gd name="connsiteX23" fmla="*/ 996139 w 1562784"/>
              <a:gd name="connsiteY23" fmla="*/ 32483 h 1562782"/>
              <a:gd name="connsiteX24" fmla="*/ 999749 w 1562784"/>
              <a:gd name="connsiteY24" fmla="*/ 31280 h 1562782"/>
              <a:gd name="connsiteX25" fmla="*/ 1016592 w 1562784"/>
              <a:gd name="connsiteY25" fmla="*/ 36694 h 1562782"/>
              <a:gd name="connsiteX26" fmla="*/ 1019599 w 1562784"/>
              <a:gd name="connsiteY26" fmla="*/ 39701 h 1562782"/>
              <a:gd name="connsiteX27" fmla="*/ 1021404 w 1562784"/>
              <a:gd name="connsiteY27" fmla="*/ 63161 h 1562782"/>
              <a:gd name="connsiteX28" fmla="*/ 1023810 w 1562784"/>
              <a:gd name="connsiteY28" fmla="*/ 66169 h 1562782"/>
              <a:gd name="connsiteX29" fmla="*/ 1040051 w 1562784"/>
              <a:gd name="connsiteY29" fmla="*/ 71582 h 1562782"/>
              <a:gd name="connsiteX30" fmla="*/ 1044262 w 1562784"/>
              <a:gd name="connsiteY30" fmla="*/ 70981 h 1562782"/>
              <a:gd name="connsiteX31" fmla="*/ 1060503 w 1562784"/>
              <a:gd name="connsiteY31" fmla="*/ 54138 h 1562782"/>
              <a:gd name="connsiteX32" fmla="*/ 1064113 w 1562784"/>
              <a:gd name="connsiteY32" fmla="*/ 52935 h 1562782"/>
              <a:gd name="connsiteX33" fmla="*/ 1080956 w 1562784"/>
              <a:gd name="connsiteY33" fmla="*/ 59552 h 1562782"/>
              <a:gd name="connsiteX34" fmla="*/ 1083362 w 1562784"/>
              <a:gd name="connsiteY34" fmla="*/ 63161 h 1562782"/>
              <a:gd name="connsiteX35" fmla="*/ 1083362 w 1562784"/>
              <a:gd name="connsiteY35" fmla="*/ 86621 h 1562782"/>
              <a:gd name="connsiteX36" fmla="*/ 1085166 w 1562784"/>
              <a:gd name="connsiteY36" fmla="*/ 90230 h 1562782"/>
              <a:gd name="connsiteX37" fmla="*/ 1100806 w 1562784"/>
              <a:gd name="connsiteY37" fmla="*/ 96847 h 1562782"/>
              <a:gd name="connsiteX38" fmla="*/ 1105017 w 1562784"/>
              <a:gd name="connsiteY38" fmla="*/ 96245 h 1562782"/>
              <a:gd name="connsiteX39" fmla="*/ 1122461 w 1562784"/>
              <a:gd name="connsiteY39" fmla="*/ 81207 h 1562782"/>
              <a:gd name="connsiteX40" fmla="*/ 1126672 w 1562784"/>
              <a:gd name="connsiteY40" fmla="*/ 80606 h 1562782"/>
              <a:gd name="connsiteX41" fmla="*/ 1142914 w 1562784"/>
              <a:gd name="connsiteY41" fmla="*/ 88425 h 1562782"/>
              <a:gd name="connsiteX42" fmla="*/ 1144718 w 1562784"/>
              <a:gd name="connsiteY42" fmla="*/ 92035 h 1562782"/>
              <a:gd name="connsiteX43" fmla="*/ 1142914 w 1562784"/>
              <a:gd name="connsiteY43" fmla="*/ 115494 h 1562782"/>
              <a:gd name="connsiteX44" fmla="*/ 1144718 w 1562784"/>
              <a:gd name="connsiteY44" fmla="*/ 119104 h 1562782"/>
              <a:gd name="connsiteX45" fmla="*/ 1159757 w 1562784"/>
              <a:gd name="connsiteY45" fmla="*/ 127525 h 1562782"/>
              <a:gd name="connsiteX46" fmla="*/ 1163366 w 1562784"/>
              <a:gd name="connsiteY46" fmla="*/ 127525 h 1562782"/>
              <a:gd name="connsiteX47" fmla="*/ 1182615 w 1562784"/>
              <a:gd name="connsiteY47" fmla="*/ 113690 h 1562782"/>
              <a:gd name="connsiteX48" fmla="*/ 1186224 w 1562784"/>
              <a:gd name="connsiteY48" fmla="*/ 113088 h 1562782"/>
              <a:gd name="connsiteX49" fmla="*/ 1201864 w 1562784"/>
              <a:gd name="connsiteY49" fmla="*/ 122713 h 1562782"/>
              <a:gd name="connsiteX50" fmla="*/ 1203067 w 1562784"/>
              <a:gd name="connsiteY50" fmla="*/ 126322 h 1562782"/>
              <a:gd name="connsiteX51" fmla="*/ 1199458 w 1562784"/>
              <a:gd name="connsiteY51" fmla="*/ 149782 h 1562782"/>
              <a:gd name="connsiteX52" fmla="*/ 1200661 w 1562784"/>
              <a:gd name="connsiteY52" fmla="*/ 153391 h 1562782"/>
              <a:gd name="connsiteX53" fmla="*/ 1215098 w 1562784"/>
              <a:gd name="connsiteY53" fmla="*/ 163015 h 1562782"/>
              <a:gd name="connsiteX54" fmla="*/ 1219308 w 1562784"/>
              <a:gd name="connsiteY54" fmla="*/ 163015 h 1562782"/>
              <a:gd name="connsiteX55" fmla="*/ 1239159 w 1562784"/>
              <a:gd name="connsiteY55" fmla="*/ 150985 h 1562782"/>
              <a:gd name="connsiteX56" fmla="*/ 1243370 w 1562784"/>
              <a:gd name="connsiteY56" fmla="*/ 150985 h 1562782"/>
              <a:gd name="connsiteX57" fmla="*/ 1257807 w 1562784"/>
              <a:gd name="connsiteY57" fmla="*/ 161812 h 1562782"/>
              <a:gd name="connsiteX58" fmla="*/ 1259010 w 1562784"/>
              <a:gd name="connsiteY58" fmla="*/ 165422 h 1562782"/>
              <a:gd name="connsiteX59" fmla="*/ 1252994 w 1562784"/>
              <a:gd name="connsiteY59" fmla="*/ 188280 h 1562782"/>
              <a:gd name="connsiteX60" fmla="*/ 1254197 w 1562784"/>
              <a:gd name="connsiteY60" fmla="*/ 192491 h 1562782"/>
              <a:gd name="connsiteX61" fmla="*/ 1267431 w 1562784"/>
              <a:gd name="connsiteY61" fmla="*/ 203318 h 1562782"/>
              <a:gd name="connsiteX62" fmla="*/ 1271040 w 1562784"/>
              <a:gd name="connsiteY62" fmla="*/ 203318 h 1562782"/>
              <a:gd name="connsiteX63" fmla="*/ 1292695 w 1562784"/>
              <a:gd name="connsiteY63" fmla="*/ 193092 h 1562782"/>
              <a:gd name="connsiteX64" fmla="*/ 1296305 w 1562784"/>
              <a:gd name="connsiteY64" fmla="*/ 193694 h 1562782"/>
              <a:gd name="connsiteX65" fmla="*/ 1309538 w 1562784"/>
              <a:gd name="connsiteY65" fmla="*/ 205724 h 1562782"/>
              <a:gd name="connsiteX66" fmla="*/ 1310741 w 1562784"/>
              <a:gd name="connsiteY66" fmla="*/ 209334 h 1562782"/>
              <a:gd name="connsiteX67" fmla="*/ 1302921 w 1562784"/>
              <a:gd name="connsiteY67" fmla="*/ 231590 h 1562782"/>
              <a:gd name="connsiteX68" fmla="*/ 1303523 w 1562784"/>
              <a:gd name="connsiteY68" fmla="*/ 235801 h 1562782"/>
              <a:gd name="connsiteX69" fmla="*/ 1316155 w 1562784"/>
              <a:gd name="connsiteY69" fmla="*/ 247832 h 1562782"/>
              <a:gd name="connsiteX70" fmla="*/ 1319765 w 1562784"/>
              <a:gd name="connsiteY70" fmla="*/ 248433 h 1562782"/>
              <a:gd name="connsiteX71" fmla="*/ 1342021 w 1562784"/>
              <a:gd name="connsiteY71" fmla="*/ 240012 h 1562782"/>
              <a:gd name="connsiteX72" fmla="*/ 1345630 w 1562784"/>
              <a:gd name="connsiteY72" fmla="*/ 240613 h 1562782"/>
              <a:gd name="connsiteX73" fmla="*/ 1357661 w 1562784"/>
              <a:gd name="connsiteY73" fmla="*/ 253847 h 1562782"/>
              <a:gd name="connsiteX74" fmla="*/ 1358263 w 1562784"/>
              <a:gd name="connsiteY74" fmla="*/ 258058 h 1562782"/>
              <a:gd name="connsiteX75" fmla="*/ 1348638 w 1562784"/>
              <a:gd name="connsiteY75" fmla="*/ 279111 h 1562782"/>
              <a:gd name="connsiteX76" fmla="*/ 1349240 w 1562784"/>
              <a:gd name="connsiteY76" fmla="*/ 283322 h 1562782"/>
              <a:gd name="connsiteX77" fmla="*/ 1360669 w 1562784"/>
              <a:gd name="connsiteY77" fmla="*/ 295954 h 1562782"/>
              <a:gd name="connsiteX78" fmla="*/ 1364278 w 1562784"/>
              <a:gd name="connsiteY78" fmla="*/ 297157 h 1562782"/>
              <a:gd name="connsiteX79" fmla="*/ 1387136 w 1562784"/>
              <a:gd name="connsiteY79" fmla="*/ 291142 h 1562782"/>
              <a:gd name="connsiteX80" fmla="*/ 1390745 w 1562784"/>
              <a:gd name="connsiteY80" fmla="*/ 292345 h 1562782"/>
              <a:gd name="connsiteX81" fmla="*/ 1401573 w 1562784"/>
              <a:gd name="connsiteY81" fmla="*/ 306180 h 1562782"/>
              <a:gd name="connsiteX82" fmla="*/ 1402175 w 1562784"/>
              <a:gd name="connsiteY82" fmla="*/ 310391 h 1562782"/>
              <a:gd name="connsiteX83" fmla="*/ 1390144 w 1562784"/>
              <a:gd name="connsiteY83" fmla="*/ 330843 h 1562782"/>
              <a:gd name="connsiteX84" fmla="*/ 1390745 w 1562784"/>
              <a:gd name="connsiteY84" fmla="*/ 334452 h 1562782"/>
              <a:gd name="connsiteX85" fmla="*/ 1400370 w 1562784"/>
              <a:gd name="connsiteY85" fmla="*/ 348288 h 1562782"/>
              <a:gd name="connsiteX86" fmla="*/ 1403979 w 1562784"/>
              <a:gd name="connsiteY86" fmla="*/ 350092 h 1562782"/>
              <a:gd name="connsiteX87" fmla="*/ 1427439 w 1562784"/>
              <a:gd name="connsiteY87" fmla="*/ 345280 h 1562782"/>
              <a:gd name="connsiteX88" fmla="*/ 1431048 w 1562784"/>
              <a:gd name="connsiteY88" fmla="*/ 347085 h 1562782"/>
              <a:gd name="connsiteX89" fmla="*/ 1440673 w 1562784"/>
              <a:gd name="connsiteY89" fmla="*/ 362123 h 1562782"/>
              <a:gd name="connsiteX90" fmla="*/ 1440673 w 1562784"/>
              <a:gd name="connsiteY90" fmla="*/ 365732 h 1562782"/>
              <a:gd name="connsiteX91" fmla="*/ 1427439 w 1562784"/>
              <a:gd name="connsiteY91" fmla="*/ 385583 h 1562782"/>
              <a:gd name="connsiteX92" fmla="*/ 1426837 w 1562784"/>
              <a:gd name="connsiteY92" fmla="*/ 389192 h 1562782"/>
              <a:gd name="connsiteX93" fmla="*/ 1435860 w 1562784"/>
              <a:gd name="connsiteY93" fmla="*/ 404230 h 1562782"/>
              <a:gd name="connsiteX94" fmla="*/ 1439470 w 1562784"/>
              <a:gd name="connsiteY94" fmla="*/ 406035 h 1562782"/>
              <a:gd name="connsiteX95" fmla="*/ 1462929 w 1562784"/>
              <a:gd name="connsiteY95" fmla="*/ 403629 h 1562782"/>
              <a:gd name="connsiteX96" fmla="*/ 1466539 w 1562784"/>
              <a:gd name="connsiteY96" fmla="*/ 405433 h 1562782"/>
              <a:gd name="connsiteX97" fmla="*/ 1474960 w 1562784"/>
              <a:gd name="connsiteY97" fmla="*/ 421073 h 1562782"/>
              <a:gd name="connsiteX98" fmla="*/ 1474359 w 1562784"/>
              <a:gd name="connsiteY98" fmla="*/ 425284 h 1562782"/>
              <a:gd name="connsiteX99" fmla="*/ 1459320 w 1562784"/>
              <a:gd name="connsiteY99" fmla="*/ 443330 h 1562782"/>
              <a:gd name="connsiteX100" fmla="*/ 1458719 w 1562784"/>
              <a:gd name="connsiteY100" fmla="*/ 446939 h 1562782"/>
              <a:gd name="connsiteX101" fmla="*/ 1466539 w 1562784"/>
              <a:gd name="connsiteY101" fmla="*/ 462579 h 1562782"/>
              <a:gd name="connsiteX102" fmla="*/ 1469546 w 1562784"/>
              <a:gd name="connsiteY102" fmla="*/ 464985 h 1562782"/>
              <a:gd name="connsiteX103" fmla="*/ 1493006 w 1562784"/>
              <a:gd name="connsiteY103" fmla="*/ 464383 h 1562782"/>
              <a:gd name="connsiteX104" fmla="*/ 1496615 w 1562784"/>
              <a:gd name="connsiteY104" fmla="*/ 466188 h 1562782"/>
              <a:gd name="connsiteX105" fmla="*/ 1503834 w 1562784"/>
              <a:gd name="connsiteY105" fmla="*/ 483031 h 1562782"/>
              <a:gd name="connsiteX106" fmla="*/ 1502631 w 1562784"/>
              <a:gd name="connsiteY106" fmla="*/ 486640 h 1562782"/>
              <a:gd name="connsiteX107" fmla="*/ 1486389 w 1562784"/>
              <a:gd name="connsiteY107" fmla="*/ 503483 h 1562782"/>
              <a:gd name="connsiteX108" fmla="*/ 1485186 w 1562784"/>
              <a:gd name="connsiteY108" fmla="*/ 507694 h 1562782"/>
              <a:gd name="connsiteX109" fmla="*/ 1491201 w 1562784"/>
              <a:gd name="connsiteY109" fmla="*/ 523334 h 1562782"/>
              <a:gd name="connsiteX110" fmla="*/ 1494811 w 1562784"/>
              <a:gd name="connsiteY110" fmla="*/ 525740 h 1562782"/>
              <a:gd name="connsiteX111" fmla="*/ 1518271 w 1562784"/>
              <a:gd name="connsiteY111" fmla="*/ 527544 h 1562782"/>
              <a:gd name="connsiteX112" fmla="*/ 1521278 w 1562784"/>
              <a:gd name="connsiteY112" fmla="*/ 529950 h 1562782"/>
              <a:gd name="connsiteX113" fmla="*/ 1526692 w 1562784"/>
              <a:gd name="connsiteY113" fmla="*/ 546793 h 1562782"/>
              <a:gd name="connsiteX114" fmla="*/ 1526091 w 1562784"/>
              <a:gd name="connsiteY114" fmla="*/ 551004 h 1562782"/>
              <a:gd name="connsiteX115" fmla="*/ 1508045 w 1562784"/>
              <a:gd name="connsiteY115" fmla="*/ 566042 h 1562782"/>
              <a:gd name="connsiteX116" fmla="*/ 1506841 w 1562784"/>
              <a:gd name="connsiteY116" fmla="*/ 569652 h 1562782"/>
              <a:gd name="connsiteX117" fmla="*/ 1511052 w 1562784"/>
              <a:gd name="connsiteY117" fmla="*/ 586495 h 1562782"/>
              <a:gd name="connsiteX118" fmla="*/ 1514060 w 1562784"/>
              <a:gd name="connsiteY118" fmla="*/ 588901 h 1562782"/>
              <a:gd name="connsiteX119" fmla="*/ 1537520 w 1562784"/>
              <a:gd name="connsiteY119" fmla="*/ 592510 h 1562782"/>
              <a:gd name="connsiteX120" fmla="*/ 1540527 w 1562784"/>
              <a:gd name="connsiteY120" fmla="*/ 595518 h 1562782"/>
              <a:gd name="connsiteX121" fmla="*/ 1544738 w 1562784"/>
              <a:gd name="connsiteY121" fmla="*/ 612962 h 1562782"/>
              <a:gd name="connsiteX122" fmla="*/ 1542933 w 1562784"/>
              <a:gd name="connsiteY122" fmla="*/ 616571 h 1562782"/>
              <a:gd name="connsiteX123" fmla="*/ 1523684 w 1562784"/>
              <a:gd name="connsiteY123" fmla="*/ 630406 h 1562782"/>
              <a:gd name="connsiteX124" fmla="*/ 1522481 w 1562784"/>
              <a:gd name="connsiteY124" fmla="*/ 634016 h 1562782"/>
              <a:gd name="connsiteX125" fmla="*/ 1525489 w 1562784"/>
              <a:gd name="connsiteY125" fmla="*/ 650859 h 1562782"/>
              <a:gd name="connsiteX126" fmla="*/ 1528497 w 1562784"/>
              <a:gd name="connsiteY126" fmla="*/ 653866 h 1562782"/>
              <a:gd name="connsiteX127" fmla="*/ 1551355 w 1562784"/>
              <a:gd name="connsiteY127" fmla="*/ 659280 h 1562782"/>
              <a:gd name="connsiteX128" fmla="*/ 1553761 w 1562784"/>
              <a:gd name="connsiteY128" fmla="*/ 662288 h 1562782"/>
              <a:gd name="connsiteX129" fmla="*/ 1556167 w 1562784"/>
              <a:gd name="connsiteY129" fmla="*/ 679732 h 1562782"/>
              <a:gd name="connsiteX130" fmla="*/ 1554363 w 1562784"/>
              <a:gd name="connsiteY130" fmla="*/ 683341 h 1562782"/>
              <a:gd name="connsiteX131" fmla="*/ 1534512 w 1562784"/>
              <a:gd name="connsiteY131" fmla="*/ 695372 h 1562782"/>
              <a:gd name="connsiteX132" fmla="*/ 1532106 w 1562784"/>
              <a:gd name="connsiteY132" fmla="*/ 698981 h 1562782"/>
              <a:gd name="connsiteX133" fmla="*/ 1533910 w 1562784"/>
              <a:gd name="connsiteY133" fmla="*/ 715824 h 1562782"/>
              <a:gd name="connsiteX134" fmla="*/ 1536317 w 1562784"/>
              <a:gd name="connsiteY134" fmla="*/ 719433 h 1562782"/>
              <a:gd name="connsiteX135" fmla="*/ 1559175 w 1562784"/>
              <a:gd name="connsiteY135" fmla="*/ 726652 h 1562782"/>
              <a:gd name="connsiteX136" fmla="*/ 1561581 w 1562784"/>
              <a:gd name="connsiteY136" fmla="*/ 730261 h 1562782"/>
              <a:gd name="connsiteX137" fmla="*/ 1562183 w 1562784"/>
              <a:gd name="connsiteY137" fmla="*/ 747705 h 1562782"/>
              <a:gd name="connsiteX138" fmla="*/ 1560378 w 1562784"/>
              <a:gd name="connsiteY138" fmla="*/ 751315 h 1562782"/>
              <a:gd name="connsiteX139" fmla="*/ 1538723 w 1562784"/>
              <a:gd name="connsiteY139" fmla="*/ 761541 h 1562782"/>
              <a:gd name="connsiteX140" fmla="*/ 1536918 w 1562784"/>
              <a:gd name="connsiteY140" fmla="*/ 764548 h 1562782"/>
              <a:gd name="connsiteX141" fmla="*/ 1536918 w 1562784"/>
              <a:gd name="connsiteY141" fmla="*/ 781993 h 1562782"/>
              <a:gd name="connsiteX142" fmla="*/ 1539324 w 1562784"/>
              <a:gd name="connsiteY142" fmla="*/ 785000 h 1562782"/>
              <a:gd name="connsiteX143" fmla="*/ 1560979 w 1562784"/>
              <a:gd name="connsiteY143" fmla="*/ 794625 h 1562782"/>
              <a:gd name="connsiteX144" fmla="*/ 1562784 w 1562784"/>
              <a:gd name="connsiteY144" fmla="*/ 798234 h 1562782"/>
              <a:gd name="connsiteX145" fmla="*/ 1562183 w 1562784"/>
              <a:gd name="connsiteY145" fmla="*/ 816280 h 1562782"/>
              <a:gd name="connsiteX146" fmla="*/ 1559776 w 1562784"/>
              <a:gd name="connsiteY146" fmla="*/ 819288 h 1562782"/>
              <a:gd name="connsiteX147" fmla="*/ 1537520 w 1562784"/>
              <a:gd name="connsiteY147" fmla="*/ 827709 h 1562782"/>
              <a:gd name="connsiteX148" fmla="*/ 1535113 w 1562784"/>
              <a:gd name="connsiteY148" fmla="*/ 830717 h 1562782"/>
              <a:gd name="connsiteX149" fmla="*/ 1533910 w 1562784"/>
              <a:gd name="connsiteY149" fmla="*/ 847560 h 1562782"/>
              <a:gd name="connsiteX150" fmla="*/ 1535715 w 1562784"/>
              <a:gd name="connsiteY150" fmla="*/ 851169 h 1562782"/>
              <a:gd name="connsiteX151" fmla="*/ 1556769 w 1562784"/>
              <a:gd name="connsiteY151" fmla="*/ 862598 h 1562782"/>
              <a:gd name="connsiteX152" fmla="*/ 1558573 w 1562784"/>
              <a:gd name="connsiteY152" fmla="*/ 866207 h 1562782"/>
              <a:gd name="connsiteX153" fmla="*/ 1556167 w 1562784"/>
              <a:gd name="connsiteY153" fmla="*/ 884253 h 1562782"/>
              <a:gd name="connsiteX154" fmla="*/ 1553761 w 1562784"/>
              <a:gd name="connsiteY154" fmla="*/ 887261 h 1562782"/>
              <a:gd name="connsiteX155" fmla="*/ 1530903 w 1562784"/>
              <a:gd name="connsiteY155" fmla="*/ 893276 h 1562782"/>
              <a:gd name="connsiteX156" fmla="*/ 1528497 w 1562784"/>
              <a:gd name="connsiteY156" fmla="*/ 896284 h 1562782"/>
              <a:gd name="connsiteX157" fmla="*/ 1525489 w 1562784"/>
              <a:gd name="connsiteY157" fmla="*/ 913127 h 1562782"/>
              <a:gd name="connsiteX158" fmla="*/ 1527293 w 1562784"/>
              <a:gd name="connsiteY158" fmla="*/ 916736 h 1562782"/>
              <a:gd name="connsiteX159" fmla="*/ 1546543 w 1562784"/>
              <a:gd name="connsiteY159" fmla="*/ 929970 h 1562782"/>
              <a:gd name="connsiteX160" fmla="*/ 1548347 w 1562784"/>
              <a:gd name="connsiteY160" fmla="*/ 933579 h 1562782"/>
              <a:gd name="connsiteX161" fmla="*/ 1544137 w 1562784"/>
              <a:gd name="connsiteY161" fmla="*/ 951023 h 1562782"/>
              <a:gd name="connsiteX162" fmla="*/ 1541730 w 1562784"/>
              <a:gd name="connsiteY162" fmla="*/ 954031 h 1562782"/>
              <a:gd name="connsiteX163" fmla="*/ 1518271 w 1562784"/>
              <a:gd name="connsiteY163" fmla="*/ 958242 h 1562782"/>
              <a:gd name="connsiteX164" fmla="*/ 1515263 w 1562784"/>
              <a:gd name="connsiteY164" fmla="*/ 960648 h 1562782"/>
              <a:gd name="connsiteX165" fmla="*/ 1511052 w 1562784"/>
              <a:gd name="connsiteY165" fmla="*/ 977491 h 1562782"/>
              <a:gd name="connsiteX166" fmla="*/ 1512255 w 1562784"/>
              <a:gd name="connsiteY166" fmla="*/ 981100 h 1562782"/>
              <a:gd name="connsiteX167" fmla="*/ 1530903 w 1562784"/>
              <a:gd name="connsiteY167" fmla="*/ 996138 h 1562782"/>
              <a:gd name="connsiteX168" fmla="*/ 1532106 w 1562784"/>
              <a:gd name="connsiteY168" fmla="*/ 999748 h 1562782"/>
              <a:gd name="connsiteX169" fmla="*/ 1526692 w 1562784"/>
              <a:gd name="connsiteY169" fmla="*/ 1017192 h 1562782"/>
              <a:gd name="connsiteX170" fmla="*/ 1523684 w 1562784"/>
              <a:gd name="connsiteY170" fmla="*/ 1019598 h 1562782"/>
              <a:gd name="connsiteX171" fmla="*/ 1500225 w 1562784"/>
              <a:gd name="connsiteY171" fmla="*/ 1021403 h 1562782"/>
              <a:gd name="connsiteX172" fmla="*/ 1497217 w 1562784"/>
              <a:gd name="connsiteY172" fmla="*/ 1023809 h 1562782"/>
              <a:gd name="connsiteX173" fmla="*/ 1491201 w 1562784"/>
              <a:gd name="connsiteY173" fmla="*/ 1040050 h 1562782"/>
              <a:gd name="connsiteX174" fmla="*/ 1492405 w 1562784"/>
              <a:gd name="connsiteY174" fmla="*/ 1044261 h 1562782"/>
              <a:gd name="connsiteX175" fmla="*/ 1509247 w 1562784"/>
              <a:gd name="connsiteY175" fmla="*/ 1060502 h 1562782"/>
              <a:gd name="connsiteX176" fmla="*/ 1509849 w 1562784"/>
              <a:gd name="connsiteY176" fmla="*/ 1064713 h 1562782"/>
              <a:gd name="connsiteX177" fmla="*/ 1503232 w 1562784"/>
              <a:gd name="connsiteY177" fmla="*/ 1080954 h 1562782"/>
              <a:gd name="connsiteX178" fmla="*/ 1500225 w 1562784"/>
              <a:gd name="connsiteY178" fmla="*/ 1083361 h 1562782"/>
              <a:gd name="connsiteX179" fmla="*/ 1476765 w 1562784"/>
              <a:gd name="connsiteY179" fmla="*/ 1083361 h 1562782"/>
              <a:gd name="connsiteX180" fmla="*/ 1473155 w 1562784"/>
              <a:gd name="connsiteY180" fmla="*/ 1085767 h 1562782"/>
              <a:gd name="connsiteX181" fmla="*/ 1465937 w 1562784"/>
              <a:gd name="connsiteY181" fmla="*/ 1101407 h 1562782"/>
              <a:gd name="connsiteX182" fmla="*/ 1466539 w 1562784"/>
              <a:gd name="connsiteY182" fmla="*/ 1105016 h 1562782"/>
              <a:gd name="connsiteX183" fmla="*/ 1482179 w 1562784"/>
              <a:gd name="connsiteY183" fmla="*/ 1123062 h 1562782"/>
              <a:gd name="connsiteX184" fmla="*/ 1482780 w 1562784"/>
              <a:gd name="connsiteY184" fmla="*/ 1126671 h 1562782"/>
              <a:gd name="connsiteX185" fmla="*/ 1474359 w 1562784"/>
              <a:gd name="connsiteY185" fmla="*/ 1142912 h 1562782"/>
              <a:gd name="connsiteX186" fmla="*/ 1470749 w 1562784"/>
              <a:gd name="connsiteY186" fmla="*/ 1144717 h 1562782"/>
              <a:gd name="connsiteX187" fmla="*/ 1447290 w 1562784"/>
              <a:gd name="connsiteY187" fmla="*/ 1142912 h 1562782"/>
              <a:gd name="connsiteX188" fmla="*/ 1444282 w 1562784"/>
              <a:gd name="connsiteY188" fmla="*/ 1144717 h 1562782"/>
              <a:gd name="connsiteX189" fmla="*/ 1435860 w 1562784"/>
              <a:gd name="connsiteY189" fmla="*/ 1159755 h 1562782"/>
              <a:gd name="connsiteX190" fmla="*/ 1435860 w 1562784"/>
              <a:gd name="connsiteY190" fmla="*/ 1163364 h 1562782"/>
              <a:gd name="connsiteX191" fmla="*/ 1449696 w 1562784"/>
              <a:gd name="connsiteY191" fmla="*/ 1182614 h 1562782"/>
              <a:gd name="connsiteX192" fmla="*/ 1449696 w 1562784"/>
              <a:gd name="connsiteY192" fmla="*/ 1186824 h 1562782"/>
              <a:gd name="connsiteX193" fmla="*/ 1440673 w 1562784"/>
              <a:gd name="connsiteY193" fmla="*/ 1201863 h 1562782"/>
              <a:gd name="connsiteX194" fmla="*/ 1436462 w 1562784"/>
              <a:gd name="connsiteY194" fmla="*/ 1203667 h 1562782"/>
              <a:gd name="connsiteX195" fmla="*/ 1413604 w 1562784"/>
              <a:gd name="connsiteY195" fmla="*/ 1199456 h 1562782"/>
              <a:gd name="connsiteX196" fmla="*/ 1409995 w 1562784"/>
              <a:gd name="connsiteY196" fmla="*/ 1201261 h 1562782"/>
              <a:gd name="connsiteX197" fmla="*/ 1400370 w 1562784"/>
              <a:gd name="connsiteY197" fmla="*/ 1215096 h 1562782"/>
              <a:gd name="connsiteX198" fmla="*/ 1399768 w 1562784"/>
              <a:gd name="connsiteY198" fmla="*/ 1219307 h 1562782"/>
              <a:gd name="connsiteX199" fmla="*/ 1412401 w 1562784"/>
              <a:gd name="connsiteY199" fmla="*/ 1239158 h 1562782"/>
              <a:gd name="connsiteX200" fmla="*/ 1411799 w 1562784"/>
              <a:gd name="connsiteY200" fmla="*/ 1243368 h 1562782"/>
              <a:gd name="connsiteX201" fmla="*/ 1400971 w 1562784"/>
              <a:gd name="connsiteY201" fmla="*/ 1257805 h 1562782"/>
              <a:gd name="connsiteX202" fmla="*/ 1397362 w 1562784"/>
              <a:gd name="connsiteY202" fmla="*/ 1259008 h 1562782"/>
              <a:gd name="connsiteX203" fmla="*/ 1374504 w 1562784"/>
              <a:gd name="connsiteY203" fmla="*/ 1252993 h 1562782"/>
              <a:gd name="connsiteX204" fmla="*/ 1370895 w 1562784"/>
              <a:gd name="connsiteY204" fmla="*/ 1254196 h 1562782"/>
              <a:gd name="connsiteX205" fmla="*/ 1360067 w 1562784"/>
              <a:gd name="connsiteY205" fmla="*/ 1267430 h 1562782"/>
              <a:gd name="connsiteX206" fmla="*/ 1359466 w 1562784"/>
              <a:gd name="connsiteY206" fmla="*/ 1271640 h 1562782"/>
              <a:gd name="connsiteX207" fmla="*/ 1369692 w 1562784"/>
              <a:gd name="connsiteY207" fmla="*/ 1292694 h 1562782"/>
              <a:gd name="connsiteX208" fmla="*/ 1369090 w 1562784"/>
              <a:gd name="connsiteY208" fmla="*/ 1296303 h 1562782"/>
              <a:gd name="connsiteX209" fmla="*/ 1357661 w 1562784"/>
              <a:gd name="connsiteY209" fmla="*/ 1310138 h 1562782"/>
              <a:gd name="connsiteX210" fmla="*/ 1353450 w 1562784"/>
              <a:gd name="connsiteY210" fmla="*/ 1310740 h 1562782"/>
              <a:gd name="connsiteX211" fmla="*/ 1331194 w 1562784"/>
              <a:gd name="connsiteY211" fmla="*/ 1302920 h 1562782"/>
              <a:gd name="connsiteX212" fmla="*/ 1327584 w 1562784"/>
              <a:gd name="connsiteY212" fmla="*/ 1303522 h 1562782"/>
              <a:gd name="connsiteX213" fmla="*/ 1315554 w 1562784"/>
              <a:gd name="connsiteY213" fmla="*/ 1316154 h 1562782"/>
              <a:gd name="connsiteX214" fmla="*/ 1314351 w 1562784"/>
              <a:gd name="connsiteY214" fmla="*/ 1319763 h 1562782"/>
              <a:gd name="connsiteX215" fmla="*/ 1323374 w 1562784"/>
              <a:gd name="connsiteY215" fmla="*/ 1342020 h 1562782"/>
              <a:gd name="connsiteX216" fmla="*/ 1322171 w 1562784"/>
              <a:gd name="connsiteY216" fmla="*/ 1345629 h 1562782"/>
              <a:gd name="connsiteX217" fmla="*/ 1308937 w 1562784"/>
              <a:gd name="connsiteY217" fmla="*/ 1358261 h 1562782"/>
              <a:gd name="connsiteX218" fmla="*/ 1305328 w 1562784"/>
              <a:gd name="connsiteY218" fmla="*/ 1358863 h 1562782"/>
              <a:gd name="connsiteX219" fmla="*/ 1283673 w 1562784"/>
              <a:gd name="connsiteY219" fmla="*/ 1348637 h 1562782"/>
              <a:gd name="connsiteX220" fmla="*/ 1280063 w 1562784"/>
              <a:gd name="connsiteY220" fmla="*/ 1349238 h 1562782"/>
              <a:gd name="connsiteX221" fmla="*/ 1266829 w 1562784"/>
              <a:gd name="connsiteY221" fmla="*/ 1360667 h 1562782"/>
              <a:gd name="connsiteX222" fmla="*/ 1265627 w 1562784"/>
              <a:gd name="connsiteY222" fmla="*/ 1364276 h 1562782"/>
              <a:gd name="connsiteX223" fmla="*/ 1272243 w 1562784"/>
              <a:gd name="connsiteY223" fmla="*/ 1387135 h 1562782"/>
              <a:gd name="connsiteX224" fmla="*/ 1271040 w 1562784"/>
              <a:gd name="connsiteY224" fmla="*/ 1390744 h 1562782"/>
              <a:gd name="connsiteX225" fmla="*/ 1257205 w 1562784"/>
              <a:gd name="connsiteY225" fmla="*/ 1401571 h 1562782"/>
              <a:gd name="connsiteX226" fmla="*/ 1252994 w 1562784"/>
              <a:gd name="connsiteY226" fmla="*/ 1402173 h 1562782"/>
              <a:gd name="connsiteX227" fmla="*/ 1232542 w 1562784"/>
              <a:gd name="connsiteY227" fmla="*/ 1390142 h 1562782"/>
              <a:gd name="connsiteX228" fmla="*/ 1228331 w 1562784"/>
              <a:gd name="connsiteY228" fmla="*/ 1390744 h 1562782"/>
              <a:gd name="connsiteX229" fmla="*/ 1214496 w 1562784"/>
              <a:gd name="connsiteY229" fmla="*/ 1400368 h 1562782"/>
              <a:gd name="connsiteX230" fmla="*/ 1213293 w 1562784"/>
              <a:gd name="connsiteY230" fmla="*/ 1404579 h 1562782"/>
              <a:gd name="connsiteX231" fmla="*/ 1217504 w 1562784"/>
              <a:gd name="connsiteY231" fmla="*/ 1427437 h 1562782"/>
              <a:gd name="connsiteX232" fmla="*/ 1216301 w 1562784"/>
              <a:gd name="connsiteY232" fmla="*/ 1431047 h 1562782"/>
              <a:gd name="connsiteX233" fmla="*/ 1201262 w 1562784"/>
              <a:gd name="connsiteY233" fmla="*/ 1440671 h 1562782"/>
              <a:gd name="connsiteX234" fmla="*/ 1197052 w 1562784"/>
              <a:gd name="connsiteY234" fmla="*/ 1440671 h 1562782"/>
              <a:gd name="connsiteX235" fmla="*/ 1177803 w 1562784"/>
              <a:gd name="connsiteY235" fmla="*/ 1427437 h 1562782"/>
              <a:gd name="connsiteX236" fmla="*/ 1173592 w 1562784"/>
              <a:gd name="connsiteY236" fmla="*/ 1427437 h 1562782"/>
              <a:gd name="connsiteX237" fmla="*/ 1159155 w 1562784"/>
              <a:gd name="connsiteY237" fmla="*/ 1435859 h 1562782"/>
              <a:gd name="connsiteX238" fmla="*/ 1157350 w 1562784"/>
              <a:gd name="connsiteY238" fmla="*/ 1439468 h 1562782"/>
              <a:gd name="connsiteX239" fmla="*/ 1159757 w 1562784"/>
              <a:gd name="connsiteY239" fmla="*/ 1462928 h 1562782"/>
              <a:gd name="connsiteX240" fmla="*/ 1157952 w 1562784"/>
              <a:gd name="connsiteY240" fmla="*/ 1466537 h 1562782"/>
              <a:gd name="connsiteX241" fmla="*/ 1141711 w 1562784"/>
              <a:gd name="connsiteY241" fmla="*/ 1474958 h 1562782"/>
              <a:gd name="connsiteX242" fmla="*/ 1138101 w 1562784"/>
              <a:gd name="connsiteY242" fmla="*/ 1474357 h 1562782"/>
              <a:gd name="connsiteX243" fmla="*/ 1120055 w 1562784"/>
              <a:gd name="connsiteY243" fmla="*/ 1459319 h 1562782"/>
              <a:gd name="connsiteX244" fmla="*/ 1115845 w 1562784"/>
              <a:gd name="connsiteY244" fmla="*/ 1458717 h 1562782"/>
              <a:gd name="connsiteX245" fmla="*/ 1100205 w 1562784"/>
              <a:gd name="connsiteY245" fmla="*/ 1466537 h 1562782"/>
              <a:gd name="connsiteX246" fmla="*/ 1098400 w 1562784"/>
              <a:gd name="connsiteY246" fmla="*/ 1470146 h 1562782"/>
              <a:gd name="connsiteX247" fmla="*/ 1099002 w 1562784"/>
              <a:gd name="connsiteY247" fmla="*/ 1493606 h 1562782"/>
              <a:gd name="connsiteX248" fmla="*/ 1096595 w 1562784"/>
              <a:gd name="connsiteY248" fmla="*/ 1496614 h 1562782"/>
              <a:gd name="connsiteX249" fmla="*/ 1080354 w 1562784"/>
              <a:gd name="connsiteY249" fmla="*/ 1503832 h 1562782"/>
              <a:gd name="connsiteX250" fmla="*/ 1076143 w 1562784"/>
              <a:gd name="connsiteY250" fmla="*/ 1503230 h 1562782"/>
              <a:gd name="connsiteX251" fmla="*/ 1059902 w 1562784"/>
              <a:gd name="connsiteY251" fmla="*/ 1486388 h 1562782"/>
              <a:gd name="connsiteX252" fmla="*/ 1055691 w 1562784"/>
              <a:gd name="connsiteY252" fmla="*/ 1485786 h 1562782"/>
              <a:gd name="connsiteX253" fmla="*/ 1039450 w 1562784"/>
              <a:gd name="connsiteY253" fmla="*/ 1491801 h 1562782"/>
              <a:gd name="connsiteX254" fmla="*/ 1037044 w 1562784"/>
              <a:gd name="connsiteY254" fmla="*/ 1494809 h 1562782"/>
              <a:gd name="connsiteX255" fmla="*/ 1035841 w 1562784"/>
              <a:gd name="connsiteY255" fmla="*/ 1518269 h 1562782"/>
              <a:gd name="connsiteX256" fmla="*/ 1033435 w 1562784"/>
              <a:gd name="connsiteY256" fmla="*/ 1521276 h 1562782"/>
              <a:gd name="connsiteX257" fmla="*/ 1015990 w 1562784"/>
              <a:gd name="connsiteY257" fmla="*/ 1527292 h 1562782"/>
              <a:gd name="connsiteX258" fmla="*/ 1012381 w 1562784"/>
              <a:gd name="connsiteY258" fmla="*/ 1526089 h 1562782"/>
              <a:gd name="connsiteX259" fmla="*/ 997343 w 1562784"/>
              <a:gd name="connsiteY259" fmla="*/ 1508043 h 1562782"/>
              <a:gd name="connsiteX260" fmla="*/ 993132 w 1562784"/>
              <a:gd name="connsiteY260" fmla="*/ 1506840 h 1562782"/>
              <a:gd name="connsiteX261" fmla="*/ 976890 w 1562784"/>
              <a:gd name="connsiteY261" fmla="*/ 1511652 h 1562782"/>
              <a:gd name="connsiteX262" fmla="*/ 973883 w 1562784"/>
              <a:gd name="connsiteY262" fmla="*/ 1514660 h 1562782"/>
              <a:gd name="connsiteX263" fmla="*/ 970273 w 1562784"/>
              <a:gd name="connsiteY263" fmla="*/ 1537518 h 1562782"/>
              <a:gd name="connsiteX264" fmla="*/ 967867 w 1562784"/>
              <a:gd name="connsiteY264" fmla="*/ 1540525 h 1562782"/>
              <a:gd name="connsiteX265" fmla="*/ 950423 w 1562784"/>
              <a:gd name="connsiteY265" fmla="*/ 1544736 h 1562782"/>
              <a:gd name="connsiteX266" fmla="*/ 946814 w 1562784"/>
              <a:gd name="connsiteY266" fmla="*/ 1543533 h 1562782"/>
              <a:gd name="connsiteX267" fmla="*/ 932978 w 1562784"/>
              <a:gd name="connsiteY267" fmla="*/ 1524284 h 1562782"/>
              <a:gd name="connsiteX268" fmla="*/ 929369 w 1562784"/>
              <a:gd name="connsiteY268" fmla="*/ 1522479 h 1562782"/>
              <a:gd name="connsiteX269" fmla="*/ 912526 w 1562784"/>
              <a:gd name="connsiteY269" fmla="*/ 1525487 h 1562782"/>
              <a:gd name="connsiteX270" fmla="*/ 909519 w 1562784"/>
              <a:gd name="connsiteY270" fmla="*/ 1528495 h 1562782"/>
              <a:gd name="connsiteX271" fmla="*/ 904105 w 1562784"/>
              <a:gd name="connsiteY271" fmla="*/ 1551353 h 1562782"/>
              <a:gd name="connsiteX272" fmla="*/ 901097 w 1562784"/>
              <a:gd name="connsiteY272" fmla="*/ 1553759 h 1562782"/>
              <a:gd name="connsiteX273" fmla="*/ 883051 w 1562784"/>
              <a:gd name="connsiteY273" fmla="*/ 1556767 h 1562782"/>
              <a:gd name="connsiteX274" fmla="*/ 879442 w 1562784"/>
              <a:gd name="connsiteY274" fmla="*/ 1554962 h 1562782"/>
              <a:gd name="connsiteX275" fmla="*/ 868013 w 1562784"/>
              <a:gd name="connsiteY275" fmla="*/ 1534510 h 1562782"/>
              <a:gd name="connsiteX276" fmla="*/ 864404 w 1562784"/>
              <a:gd name="connsiteY276" fmla="*/ 1532706 h 1562782"/>
              <a:gd name="connsiteX277" fmla="*/ 846959 w 1562784"/>
              <a:gd name="connsiteY277" fmla="*/ 1534510 h 1562782"/>
              <a:gd name="connsiteX278" fmla="*/ 843951 w 1562784"/>
              <a:gd name="connsiteY278" fmla="*/ 1536916 h 1562782"/>
              <a:gd name="connsiteX279" fmla="*/ 836132 w 1562784"/>
              <a:gd name="connsiteY279" fmla="*/ 1559173 h 1562782"/>
              <a:gd name="connsiteX280" fmla="*/ 833124 w 1562784"/>
              <a:gd name="connsiteY280" fmla="*/ 1561579 h 1562782"/>
              <a:gd name="connsiteX281" fmla="*/ 815078 w 1562784"/>
              <a:gd name="connsiteY281" fmla="*/ 1562181 h 1562782"/>
              <a:gd name="connsiteX282" fmla="*/ 812070 w 1562784"/>
              <a:gd name="connsiteY282" fmla="*/ 1560376 h 1562782"/>
              <a:gd name="connsiteX283" fmla="*/ 801844 w 1562784"/>
              <a:gd name="connsiteY283" fmla="*/ 1539322 h 1562782"/>
              <a:gd name="connsiteX284" fmla="*/ 798235 w 1562784"/>
              <a:gd name="connsiteY284" fmla="*/ 1536916 h 1562782"/>
              <a:gd name="connsiteX285" fmla="*/ 781392 w 1562784"/>
              <a:gd name="connsiteY285" fmla="*/ 1536916 h 1562782"/>
              <a:gd name="connsiteX286" fmla="*/ 777783 w 1562784"/>
              <a:gd name="connsiteY286" fmla="*/ 1539322 h 1562782"/>
              <a:gd name="connsiteX287" fmla="*/ 768158 w 1562784"/>
              <a:gd name="connsiteY287" fmla="*/ 1560978 h 1562782"/>
              <a:gd name="connsiteX288" fmla="*/ 765151 w 1562784"/>
              <a:gd name="connsiteY288" fmla="*/ 1562782 h 1562782"/>
              <a:gd name="connsiteX289" fmla="*/ 747105 w 1562784"/>
              <a:gd name="connsiteY289" fmla="*/ 1562181 h 1562782"/>
              <a:gd name="connsiteX290" fmla="*/ 743495 w 1562784"/>
              <a:gd name="connsiteY290" fmla="*/ 1559775 h 1562782"/>
              <a:gd name="connsiteX291" fmla="*/ 735675 w 1562784"/>
              <a:gd name="connsiteY291" fmla="*/ 1538119 h 1562782"/>
              <a:gd name="connsiteX292" fmla="*/ 732668 w 1562784"/>
              <a:gd name="connsiteY292" fmla="*/ 1535713 h 1562782"/>
              <a:gd name="connsiteX293" fmla="*/ 715223 w 1562784"/>
              <a:gd name="connsiteY293" fmla="*/ 1533909 h 1562782"/>
              <a:gd name="connsiteX294" fmla="*/ 711614 w 1562784"/>
              <a:gd name="connsiteY294" fmla="*/ 1536315 h 1562782"/>
              <a:gd name="connsiteX295" fmla="*/ 700185 w 1562784"/>
              <a:gd name="connsiteY295" fmla="*/ 1556767 h 1562782"/>
              <a:gd name="connsiteX296" fmla="*/ 697177 w 1562784"/>
              <a:gd name="connsiteY296" fmla="*/ 1558571 h 1562782"/>
              <a:gd name="connsiteX297" fmla="*/ 679131 w 1562784"/>
              <a:gd name="connsiteY297" fmla="*/ 1556165 h 1562782"/>
              <a:gd name="connsiteX298" fmla="*/ 676124 w 1562784"/>
              <a:gd name="connsiteY298" fmla="*/ 1553759 h 1562782"/>
              <a:gd name="connsiteX299" fmla="*/ 670108 w 1562784"/>
              <a:gd name="connsiteY299" fmla="*/ 1530901 h 1562782"/>
              <a:gd name="connsiteX300" fmla="*/ 667101 w 1562784"/>
              <a:gd name="connsiteY300" fmla="*/ 1528495 h 1562782"/>
              <a:gd name="connsiteX301" fmla="*/ 650258 w 1562784"/>
              <a:gd name="connsiteY301" fmla="*/ 1525487 h 1562782"/>
              <a:gd name="connsiteX302" fmla="*/ 646047 w 1562784"/>
              <a:gd name="connsiteY302" fmla="*/ 1527292 h 1562782"/>
              <a:gd name="connsiteX303" fmla="*/ 633415 w 1562784"/>
              <a:gd name="connsiteY303" fmla="*/ 1546541 h 1562782"/>
              <a:gd name="connsiteX304" fmla="*/ 629204 w 1562784"/>
              <a:gd name="connsiteY304" fmla="*/ 1548345 h 1562782"/>
              <a:gd name="connsiteX305" fmla="*/ 611760 w 1562784"/>
              <a:gd name="connsiteY305" fmla="*/ 1544736 h 1562782"/>
              <a:gd name="connsiteX306" fmla="*/ 609353 w 1562784"/>
              <a:gd name="connsiteY306" fmla="*/ 1541729 h 1562782"/>
              <a:gd name="connsiteX307" fmla="*/ 605143 w 1562784"/>
              <a:gd name="connsiteY307" fmla="*/ 1518269 h 1562782"/>
              <a:gd name="connsiteX308" fmla="*/ 602135 w 1562784"/>
              <a:gd name="connsiteY308" fmla="*/ 1515261 h 1562782"/>
              <a:gd name="connsiteX309" fmla="*/ 585894 w 1562784"/>
              <a:gd name="connsiteY309" fmla="*/ 1511050 h 1562782"/>
              <a:gd name="connsiteX310" fmla="*/ 581683 w 1562784"/>
              <a:gd name="connsiteY310" fmla="*/ 1512253 h 1562782"/>
              <a:gd name="connsiteX311" fmla="*/ 567246 w 1562784"/>
              <a:gd name="connsiteY311" fmla="*/ 1530901 h 1562782"/>
              <a:gd name="connsiteX312" fmla="*/ 563035 w 1562784"/>
              <a:gd name="connsiteY312" fmla="*/ 1532104 h 1562782"/>
              <a:gd name="connsiteX313" fmla="*/ 546192 w 1562784"/>
              <a:gd name="connsiteY313" fmla="*/ 1526690 h 1562782"/>
              <a:gd name="connsiteX314" fmla="*/ 543786 w 1562784"/>
              <a:gd name="connsiteY314" fmla="*/ 1523683 h 1562782"/>
              <a:gd name="connsiteX315" fmla="*/ 541380 w 1562784"/>
              <a:gd name="connsiteY315" fmla="*/ 1500223 h 1562782"/>
              <a:gd name="connsiteX316" fmla="*/ 538974 w 1562784"/>
              <a:gd name="connsiteY316" fmla="*/ 1497215 h 1562782"/>
              <a:gd name="connsiteX317" fmla="*/ 522733 w 1562784"/>
              <a:gd name="connsiteY317" fmla="*/ 1491200 h 1562782"/>
              <a:gd name="connsiteX318" fmla="*/ 519123 w 1562784"/>
              <a:gd name="connsiteY318" fmla="*/ 1492403 h 1562782"/>
              <a:gd name="connsiteX319" fmla="*/ 502882 w 1562784"/>
              <a:gd name="connsiteY319" fmla="*/ 1509246 h 1562782"/>
              <a:gd name="connsiteX320" fmla="*/ 498671 w 1562784"/>
              <a:gd name="connsiteY320" fmla="*/ 1510449 h 1562782"/>
              <a:gd name="connsiteX321" fmla="*/ 481828 w 1562784"/>
              <a:gd name="connsiteY321" fmla="*/ 1503230 h 1562782"/>
              <a:gd name="connsiteX322" fmla="*/ 480024 w 1562784"/>
              <a:gd name="connsiteY322" fmla="*/ 1500223 h 1562782"/>
              <a:gd name="connsiteX323" fmla="*/ 480024 w 1562784"/>
              <a:gd name="connsiteY323" fmla="*/ 1476763 h 1562782"/>
              <a:gd name="connsiteX324" fmla="*/ 477618 w 1562784"/>
              <a:gd name="connsiteY324" fmla="*/ 1473154 h 1562782"/>
              <a:gd name="connsiteX325" fmla="*/ 461978 w 1562784"/>
              <a:gd name="connsiteY325" fmla="*/ 1465935 h 1562782"/>
              <a:gd name="connsiteX326" fmla="*/ 457767 w 1562784"/>
              <a:gd name="connsiteY326" fmla="*/ 1466537 h 1562782"/>
              <a:gd name="connsiteX327" fmla="*/ 440323 w 1562784"/>
              <a:gd name="connsiteY327" fmla="*/ 1482177 h 1562782"/>
              <a:gd name="connsiteX328" fmla="*/ 436112 w 1562784"/>
              <a:gd name="connsiteY328" fmla="*/ 1482778 h 1562782"/>
              <a:gd name="connsiteX329" fmla="*/ 420472 w 1562784"/>
              <a:gd name="connsiteY329" fmla="*/ 1474357 h 1562782"/>
              <a:gd name="connsiteX330" fmla="*/ 418066 w 1562784"/>
              <a:gd name="connsiteY330" fmla="*/ 1471349 h 1562782"/>
              <a:gd name="connsiteX331" fmla="*/ 420472 w 1562784"/>
              <a:gd name="connsiteY331" fmla="*/ 1447889 h 1562782"/>
              <a:gd name="connsiteX332" fmla="*/ 418667 w 1562784"/>
              <a:gd name="connsiteY332" fmla="*/ 1444280 h 1562782"/>
              <a:gd name="connsiteX333" fmla="*/ 403629 w 1562784"/>
              <a:gd name="connsiteY333" fmla="*/ 1435859 h 1562782"/>
              <a:gd name="connsiteX334" fmla="*/ 399418 w 1562784"/>
              <a:gd name="connsiteY334" fmla="*/ 1435859 h 1562782"/>
              <a:gd name="connsiteX335" fmla="*/ 380169 w 1562784"/>
              <a:gd name="connsiteY335" fmla="*/ 1449694 h 1562782"/>
              <a:gd name="connsiteX336" fmla="*/ 376560 w 1562784"/>
              <a:gd name="connsiteY336" fmla="*/ 1450296 h 1562782"/>
              <a:gd name="connsiteX337" fmla="*/ 361522 w 1562784"/>
              <a:gd name="connsiteY337" fmla="*/ 1440671 h 1562782"/>
              <a:gd name="connsiteX338" fmla="*/ 359717 w 1562784"/>
              <a:gd name="connsiteY338" fmla="*/ 1437062 h 1562782"/>
              <a:gd name="connsiteX339" fmla="*/ 363928 w 1562784"/>
              <a:gd name="connsiteY339" fmla="*/ 1413602 h 1562782"/>
              <a:gd name="connsiteX340" fmla="*/ 362123 w 1562784"/>
              <a:gd name="connsiteY340" fmla="*/ 1409993 h 1562782"/>
              <a:gd name="connsiteX341" fmla="*/ 347686 w 1562784"/>
              <a:gd name="connsiteY341" fmla="*/ 1400368 h 1562782"/>
              <a:gd name="connsiteX342" fmla="*/ 344077 w 1562784"/>
              <a:gd name="connsiteY342" fmla="*/ 1400368 h 1562782"/>
              <a:gd name="connsiteX343" fmla="*/ 323625 w 1562784"/>
              <a:gd name="connsiteY343" fmla="*/ 1412399 h 1562782"/>
              <a:gd name="connsiteX344" fmla="*/ 320016 w 1562784"/>
              <a:gd name="connsiteY344" fmla="*/ 1412399 h 1562782"/>
              <a:gd name="connsiteX345" fmla="*/ 305579 w 1562784"/>
              <a:gd name="connsiteY345" fmla="*/ 1401571 h 1562782"/>
              <a:gd name="connsiteX346" fmla="*/ 304376 w 1562784"/>
              <a:gd name="connsiteY346" fmla="*/ 1397361 h 1562782"/>
              <a:gd name="connsiteX347" fmla="*/ 310391 w 1562784"/>
              <a:gd name="connsiteY347" fmla="*/ 1375104 h 1562782"/>
              <a:gd name="connsiteX348" fmla="*/ 309188 w 1562784"/>
              <a:gd name="connsiteY348" fmla="*/ 1370893 h 1562782"/>
              <a:gd name="connsiteX349" fmla="*/ 295954 w 1562784"/>
              <a:gd name="connsiteY349" fmla="*/ 1360066 h 1562782"/>
              <a:gd name="connsiteX350" fmla="*/ 291744 w 1562784"/>
              <a:gd name="connsiteY350" fmla="*/ 1359464 h 1562782"/>
              <a:gd name="connsiteX351" fmla="*/ 270690 w 1562784"/>
              <a:gd name="connsiteY351" fmla="*/ 1370292 h 1562782"/>
              <a:gd name="connsiteX352" fmla="*/ 266479 w 1562784"/>
              <a:gd name="connsiteY352" fmla="*/ 1369690 h 1562782"/>
              <a:gd name="connsiteX353" fmla="*/ 253246 w 1562784"/>
              <a:gd name="connsiteY353" fmla="*/ 1357660 h 1562782"/>
              <a:gd name="connsiteX354" fmla="*/ 252043 w 1562784"/>
              <a:gd name="connsiteY354" fmla="*/ 1353449 h 1562782"/>
              <a:gd name="connsiteX355" fmla="*/ 260464 w 1562784"/>
              <a:gd name="connsiteY355" fmla="*/ 1331794 h 1562782"/>
              <a:gd name="connsiteX356" fmla="*/ 259261 w 1562784"/>
              <a:gd name="connsiteY356" fmla="*/ 1327583 h 1562782"/>
              <a:gd name="connsiteX357" fmla="*/ 247230 w 1562784"/>
              <a:gd name="connsiteY357" fmla="*/ 1315552 h 1562782"/>
              <a:gd name="connsiteX358" fmla="*/ 243020 w 1562784"/>
              <a:gd name="connsiteY358" fmla="*/ 1314951 h 1562782"/>
              <a:gd name="connsiteX359" fmla="*/ 221364 w 1562784"/>
              <a:gd name="connsiteY359" fmla="*/ 1323372 h 1562782"/>
              <a:gd name="connsiteX360" fmla="*/ 217154 w 1562784"/>
              <a:gd name="connsiteY360" fmla="*/ 1322169 h 1562782"/>
              <a:gd name="connsiteX361" fmla="*/ 205123 w 1562784"/>
              <a:gd name="connsiteY361" fmla="*/ 1309537 h 1562782"/>
              <a:gd name="connsiteX362" fmla="*/ 204521 w 1562784"/>
              <a:gd name="connsiteY362" fmla="*/ 1305326 h 1562782"/>
              <a:gd name="connsiteX363" fmla="*/ 214146 w 1562784"/>
              <a:gd name="connsiteY363" fmla="*/ 1284273 h 1562782"/>
              <a:gd name="connsiteX364" fmla="*/ 213544 w 1562784"/>
              <a:gd name="connsiteY364" fmla="*/ 1280062 h 1562782"/>
              <a:gd name="connsiteX365" fmla="*/ 202717 w 1562784"/>
              <a:gd name="connsiteY365" fmla="*/ 1266828 h 1562782"/>
              <a:gd name="connsiteX366" fmla="*/ 198506 w 1562784"/>
              <a:gd name="connsiteY366" fmla="*/ 1265625 h 1562782"/>
              <a:gd name="connsiteX367" fmla="*/ 176249 w 1562784"/>
              <a:gd name="connsiteY367" fmla="*/ 1272242 h 1562782"/>
              <a:gd name="connsiteX368" fmla="*/ 172039 w 1562784"/>
              <a:gd name="connsiteY368" fmla="*/ 1271039 h 1562782"/>
              <a:gd name="connsiteX369" fmla="*/ 161211 w 1562784"/>
              <a:gd name="connsiteY369" fmla="*/ 1257204 h 1562782"/>
              <a:gd name="connsiteX370" fmla="*/ 161211 w 1562784"/>
              <a:gd name="connsiteY370" fmla="*/ 1252993 h 1562782"/>
              <a:gd name="connsiteX371" fmla="*/ 172640 w 1562784"/>
              <a:gd name="connsiteY371" fmla="*/ 1232541 h 1562782"/>
              <a:gd name="connsiteX372" fmla="*/ 172640 w 1562784"/>
              <a:gd name="connsiteY372" fmla="*/ 1228932 h 1562782"/>
              <a:gd name="connsiteX373" fmla="*/ 162414 w 1562784"/>
              <a:gd name="connsiteY373" fmla="*/ 1214495 h 1562782"/>
              <a:gd name="connsiteX374" fmla="*/ 158805 w 1562784"/>
              <a:gd name="connsiteY374" fmla="*/ 1213292 h 1562782"/>
              <a:gd name="connsiteX375" fmla="*/ 135345 w 1562784"/>
              <a:gd name="connsiteY375" fmla="*/ 1217502 h 1562782"/>
              <a:gd name="connsiteX376" fmla="*/ 131736 w 1562784"/>
              <a:gd name="connsiteY376" fmla="*/ 1216299 h 1562782"/>
              <a:gd name="connsiteX377" fmla="*/ 122111 w 1562784"/>
              <a:gd name="connsiteY377" fmla="*/ 1201261 h 1562782"/>
              <a:gd name="connsiteX378" fmla="*/ 122111 w 1562784"/>
              <a:gd name="connsiteY378" fmla="*/ 1197050 h 1562782"/>
              <a:gd name="connsiteX379" fmla="*/ 135947 w 1562784"/>
              <a:gd name="connsiteY379" fmla="*/ 1177801 h 1562782"/>
              <a:gd name="connsiteX380" fmla="*/ 135947 w 1562784"/>
              <a:gd name="connsiteY380" fmla="*/ 1173591 h 1562782"/>
              <a:gd name="connsiteX381" fmla="*/ 126924 w 1562784"/>
              <a:gd name="connsiteY381" fmla="*/ 1159154 h 1562782"/>
              <a:gd name="connsiteX382" fmla="*/ 123314 w 1562784"/>
              <a:gd name="connsiteY382" fmla="*/ 1157349 h 1562782"/>
              <a:gd name="connsiteX383" fmla="*/ 99855 w 1562784"/>
              <a:gd name="connsiteY383" fmla="*/ 1159755 h 1562782"/>
              <a:gd name="connsiteX384" fmla="*/ 96847 w 1562784"/>
              <a:gd name="connsiteY384" fmla="*/ 1157951 h 1562782"/>
              <a:gd name="connsiteX385" fmla="*/ 87824 w 1562784"/>
              <a:gd name="connsiteY385" fmla="*/ 1142311 h 1562782"/>
              <a:gd name="connsiteX386" fmla="*/ 88425 w 1562784"/>
              <a:gd name="connsiteY386" fmla="*/ 1138100 h 1562782"/>
              <a:gd name="connsiteX387" fmla="*/ 103464 w 1562784"/>
              <a:gd name="connsiteY387" fmla="*/ 1120054 h 1562782"/>
              <a:gd name="connsiteX388" fmla="*/ 104065 w 1562784"/>
              <a:gd name="connsiteY388" fmla="*/ 1115843 h 1562782"/>
              <a:gd name="connsiteX389" fmla="*/ 96847 w 1562784"/>
              <a:gd name="connsiteY389" fmla="*/ 1100805 h 1562782"/>
              <a:gd name="connsiteX390" fmla="*/ 93238 w 1562784"/>
              <a:gd name="connsiteY390" fmla="*/ 1098399 h 1562782"/>
              <a:gd name="connsiteX391" fmla="*/ 69778 w 1562784"/>
              <a:gd name="connsiteY391" fmla="*/ 1099000 h 1562782"/>
              <a:gd name="connsiteX392" fmla="*/ 66169 w 1562784"/>
              <a:gd name="connsiteY392" fmla="*/ 1096594 h 1562782"/>
              <a:gd name="connsiteX393" fmla="*/ 59552 w 1562784"/>
              <a:gd name="connsiteY393" fmla="*/ 1080353 h 1562782"/>
              <a:gd name="connsiteX394" fmla="*/ 60153 w 1562784"/>
              <a:gd name="connsiteY394" fmla="*/ 1076142 h 1562782"/>
              <a:gd name="connsiteX395" fmla="*/ 76395 w 1562784"/>
              <a:gd name="connsiteY395" fmla="*/ 1059901 h 1562782"/>
              <a:gd name="connsiteX396" fmla="*/ 77598 w 1562784"/>
              <a:gd name="connsiteY396" fmla="*/ 1055690 h 1562782"/>
              <a:gd name="connsiteX397" fmla="*/ 71582 w 1562784"/>
              <a:gd name="connsiteY397" fmla="*/ 1039449 h 1562782"/>
              <a:gd name="connsiteX398" fmla="*/ 67973 w 1562784"/>
              <a:gd name="connsiteY398" fmla="*/ 1037043 h 1562782"/>
              <a:gd name="connsiteX399" fmla="*/ 44513 w 1562784"/>
              <a:gd name="connsiteY399" fmla="*/ 1035839 h 1562782"/>
              <a:gd name="connsiteX400" fmla="*/ 41506 w 1562784"/>
              <a:gd name="connsiteY400" fmla="*/ 1033433 h 1562782"/>
              <a:gd name="connsiteX401" fmla="*/ 36092 w 1562784"/>
              <a:gd name="connsiteY401" fmla="*/ 1015989 h 1562782"/>
              <a:gd name="connsiteX402" fmla="*/ 37295 w 1562784"/>
              <a:gd name="connsiteY402" fmla="*/ 1012380 h 1562782"/>
              <a:gd name="connsiteX403" fmla="*/ 55341 w 1562784"/>
              <a:gd name="connsiteY403" fmla="*/ 997341 h 1562782"/>
              <a:gd name="connsiteX404" fmla="*/ 56544 w 1562784"/>
              <a:gd name="connsiteY404" fmla="*/ 993131 h 1562782"/>
              <a:gd name="connsiteX405" fmla="*/ 51732 w 1562784"/>
              <a:gd name="connsiteY405" fmla="*/ 976889 h 1562782"/>
              <a:gd name="connsiteX406" fmla="*/ 48724 w 1562784"/>
              <a:gd name="connsiteY406" fmla="*/ 974483 h 1562782"/>
              <a:gd name="connsiteX407" fmla="*/ 25264 w 1562784"/>
              <a:gd name="connsiteY407" fmla="*/ 970272 h 1562782"/>
              <a:gd name="connsiteX408" fmla="*/ 22257 w 1562784"/>
              <a:gd name="connsiteY408" fmla="*/ 967866 h 1562782"/>
              <a:gd name="connsiteX409" fmla="*/ 18648 w 1562784"/>
              <a:gd name="connsiteY409" fmla="*/ 950422 h 1562782"/>
              <a:gd name="connsiteX410" fmla="*/ 19851 w 1562784"/>
              <a:gd name="connsiteY410" fmla="*/ 946813 h 1562782"/>
              <a:gd name="connsiteX411" fmla="*/ 39100 w 1562784"/>
              <a:gd name="connsiteY411" fmla="*/ 932977 h 1562782"/>
              <a:gd name="connsiteX412" fmla="*/ 40904 w 1562784"/>
              <a:gd name="connsiteY412" fmla="*/ 929368 h 1562782"/>
              <a:gd name="connsiteX413" fmla="*/ 37295 w 1562784"/>
              <a:gd name="connsiteY413" fmla="*/ 912525 h 1562782"/>
              <a:gd name="connsiteX414" fmla="*/ 34889 w 1562784"/>
              <a:gd name="connsiteY414" fmla="*/ 909518 h 1562782"/>
              <a:gd name="connsiteX415" fmla="*/ 12031 w 1562784"/>
              <a:gd name="connsiteY415" fmla="*/ 904104 h 1562782"/>
              <a:gd name="connsiteX416" fmla="*/ 9023 w 1562784"/>
              <a:gd name="connsiteY416" fmla="*/ 901096 h 1562782"/>
              <a:gd name="connsiteX417" fmla="*/ 6617 w 1562784"/>
              <a:gd name="connsiteY417" fmla="*/ 883050 h 1562782"/>
              <a:gd name="connsiteX418" fmla="*/ 8421 w 1562784"/>
              <a:gd name="connsiteY418" fmla="*/ 879441 h 1562782"/>
              <a:gd name="connsiteX419" fmla="*/ 28874 w 1562784"/>
              <a:gd name="connsiteY419" fmla="*/ 868012 h 1562782"/>
              <a:gd name="connsiteX420" fmla="*/ 30678 w 1562784"/>
              <a:gd name="connsiteY420" fmla="*/ 864403 h 1562782"/>
              <a:gd name="connsiteX421" fmla="*/ 28874 w 1562784"/>
              <a:gd name="connsiteY421" fmla="*/ 846958 h 1562782"/>
              <a:gd name="connsiteX422" fmla="*/ 26467 w 1562784"/>
              <a:gd name="connsiteY422" fmla="*/ 843951 h 1562782"/>
              <a:gd name="connsiteX423" fmla="*/ 4211 w 1562784"/>
              <a:gd name="connsiteY423" fmla="*/ 836131 h 1562782"/>
              <a:gd name="connsiteX424" fmla="*/ 1805 w 1562784"/>
              <a:gd name="connsiteY424" fmla="*/ 833123 h 1562782"/>
              <a:gd name="connsiteX425" fmla="*/ 602 w 1562784"/>
              <a:gd name="connsiteY425" fmla="*/ 815077 h 1562782"/>
              <a:gd name="connsiteX426" fmla="*/ 3008 w 1562784"/>
              <a:gd name="connsiteY426" fmla="*/ 812069 h 1562782"/>
              <a:gd name="connsiteX427" fmla="*/ 24061 w 1562784"/>
              <a:gd name="connsiteY427" fmla="*/ 801843 h 1562782"/>
              <a:gd name="connsiteX428" fmla="*/ 26467 w 1562784"/>
              <a:gd name="connsiteY428" fmla="*/ 798234 h 1562782"/>
              <a:gd name="connsiteX429" fmla="*/ 25866 w 1562784"/>
              <a:gd name="connsiteY429" fmla="*/ 781391 h 1562782"/>
              <a:gd name="connsiteX430" fmla="*/ 24061 w 1562784"/>
              <a:gd name="connsiteY430" fmla="*/ 777782 h 1562782"/>
              <a:gd name="connsiteX431" fmla="*/ 2406 w 1562784"/>
              <a:gd name="connsiteY431" fmla="*/ 768157 h 1562782"/>
              <a:gd name="connsiteX432" fmla="*/ 0 w 1562784"/>
              <a:gd name="connsiteY432" fmla="*/ 765150 h 1562782"/>
              <a:gd name="connsiteX433" fmla="*/ 602 w 1562784"/>
              <a:gd name="connsiteY433" fmla="*/ 747104 h 1562782"/>
              <a:gd name="connsiteX434" fmla="*/ 3008 w 1562784"/>
              <a:gd name="connsiteY434" fmla="*/ 744096 h 1562782"/>
              <a:gd name="connsiteX435" fmla="*/ 25264 w 1562784"/>
              <a:gd name="connsiteY435" fmla="*/ 735675 h 1562782"/>
              <a:gd name="connsiteX436" fmla="*/ 27671 w 1562784"/>
              <a:gd name="connsiteY436" fmla="*/ 732667 h 1562782"/>
              <a:gd name="connsiteX437" fmla="*/ 28874 w 1562784"/>
              <a:gd name="connsiteY437" fmla="*/ 715223 h 1562782"/>
              <a:gd name="connsiteX438" fmla="*/ 27069 w 1562784"/>
              <a:gd name="connsiteY438" fmla="*/ 712215 h 1562782"/>
              <a:gd name="connsiteX439" fmla="*/ 6617 w 1562784"/>
              <a:gd name="connsiteY439" fmla="*/ 700786 h 1562782"/>
              <a:gd name="connsiteX440" fmla="*/ 4812 w 1562784"/>
              <a:gd name="connsiteY440" fmla="*/ 697177 h 1562782"/>
              <a:gd name="connsiteX441" fmla="*/ 6617 w 1562784"/>
              <a:gd name="connsiteY441" fmla="*/ 679131 h 1562782"/>
              <a:gd name="connsiteX442" fmla="*/ 9625 w 1562784"/>
              <a:gd name="connsiteY442" fmla="*/ 676123 h 1562782"/>
              <a:gd name="connsiteX443" fmla="*/ 31881 w 1562784"/>
              <a:gd name="connsiteY443" fmla="*/ 670108 h 1562782"/>
              <a:gd name="connsiteX444" fmla="*/ 34889 w 1562784"/>
              <a:gd name="connsiteY444" fmla="*/ 667100 h 1562782"/>
              <a:gd name="connsiteX445" fmla="*/ 37295 w 1562784"/>
              <a:gd name="connsiteY445" fmla="*/ 650257 h 1562782"/>
              <a:gd name="connsiteX446" fmla="*/ 36092 w 1562784"/>
              <a:gd name="connsiteY446" fmla="*/ 646648 h 1562782"/>
              <a:gd name="connsiteX447" fmla="*/ 16241 w 1562784"/>
              <a:gd name="connsiteY447" fmla="*/ 633414 h 1562782"/>
              <a:gd name="connsiteX448" fmla="*/ 15038 w 1562784"/>
              <a:gd name="connsiteY448" fmla="*/ 629805 h 1562782"/>
              <a:gd name="connsiteX449" fmla="*/ 18648 w 1562784"/>
              <a:gd name="connsiteY449" fmla="*/ 612360 h 1562782"/>
              <a:gd name="connsiteX450" fmla="*/ 21655 w 1562784"/>
              <a:gd name="connsiteY450" fmla="*/ 609353 h 1562782"/>
              <a:gd name="connsiteX451" fmla="*/ 44513 w 1562784"/>
              <a:gd name="connsiteY451" fmla="*/ 605142 h 1562782"/>
              <a:gd name="connsiteX452" fmla="*/ 47521 w 1562784"/>
              <a:gd name="connsiteY452" fmla="*/ 602736 h 1562782"/>
              <a:gd name="connsiteX453" fmla="*/ 51732 w 1562784"/>
              <a:gd name="connsiteY453" fmla="*/ 585893 h 1562782"/>
              <a:gd name="connsiteX454" fmla="*/ 50529 w 1562784"/>
              <a:gd name="connsiteY454" fmla="*/ 581682 h 1562782"/>
              <a:gd name="connsiteX455" fmla="*/ 32483 w 1562784"/>
              <a:gd name="connsiteY455" fmla="*/ 567246 h 1562782"/>
              <a:gd name="connsiteX456" fmla="*/ 31280 w 1562784"/>
              <a:gd name="connsiteY456" fmla="*/ 563636 h 1562782"/>
              <a:gd name="connsiteX457" fmla="*/ 36092 w 1562784"/>
              <a:gd name="connsiteY457" fmla="*/ 546192 h 1562782"/>
              <a:gd name="connsiteX458" fmla="*/ 39100 w 1562784"/>
              <a:gd name="connsiteY458" fmla="*/ 543786 h 1562782"/>
              <a:gd name="connsiteX459" fmla="*/ 62559 w 1562784"/>
              <a:gd name="connsiteY459" fmla="*/ 541380 h 1562782"/>
              <a:gd name="connsiteX460" fmla="*/ 66169 w 1562784"/>
              <a:gd name="connsiteY460" fmla="*/ 538973 h 1562782"/>
              <a:gd name="connsiteX461" fmla="*/ 71582 w 1562784"/>
              <a:gd name="connsiteY461" fmla="*/ 522732 h 1562782"/>
              <a:gd name="connsiteX462" fmla="*/ 70981 w 1562784"/>
              <a:gd name="connsiteY462" fmla="*/ 519123 h 1562782"/>
              <a:gd name="connsiteX463" fmla="*/ 53536 w 1562784"/>
              <a:gd name="connsiteY463" fmla="*/ 502881 h 1562782"/>
              <a:gd name="connsiteX464" fmla="*/ 52935 w 1562784"/>
              <a:gd name="connsiteY464" fmla="*/ 498671 h 1562782"/>
              <a:gd name="connsiteX465" fmla="*/ 59552 w 1562784"/>
              <a:gd name="connsiteY465" fmla="*/ 482429 h 1562782"/>
              <a:gd name="connsiteX466" fmla="*/ 63161 w 1562784"/>
              <a:gd name="connsiteY466" fmla="*/ 480023 h 1562782"/>
              <a:gd name="connsiteX467" fmla="*/ 86621 w 1562784"/>
              <a:gd name="connsiteY467" fmla="*/ 480023 h 1562782"/>
              <a:gd name="connsiteX468" fmla="*/ 89628 w 1562784"/>
              <a:gd name="connsiteY468" fmla="*/ 477617 h 1562782"/>
              <a:gd name="connsiteX469" fmla="*/ 96847 w 1562784"/>
              <a:gd name="connsiteY469" fmla="*/ 461977 h 1562782"/>
              <a:gd name="connsiteX470" fmla="*/ 96245 w 1562784"/>
              <a:gd name="connsiteY470" fmla="*/ 458368 h 1562782"/>
              <a:gd name="connsiteX471" fmla="*/ 80605 w 1562784"/>
              <a:gd name="connsiteY471" fmla="*/ 440322 h 1562782"/>
              <a:gd name="connsiteX472" fmla="*/ 80605 w 1562784"/>
              <a:gd name="connsiteY472" fmla="*/ 436111 h 1562782"/>
              <a:gd name="connsiteX473" fmla="*/ 88425 w 1562784"/>
              <a:gd name="connsiteY473" fmla="*/ 420472 h 1562782"/>
              <a:gd name="connsiteX474" fmla="*/ 92035 w 1562784"/>
              <a:gd name="connsiteY474" fmla="*/ 418667 h 1562782"/>
              <a:gd name="connsiteX475" fmla="*/ 115494 w 1562784"/>
              <a:gd name="connsiteY475" fmla="*/ 420472 h 1562782"/>
              <a:gd name="connsiteX476" fmla="*/ 119104 w 1562784"/>
              <a:gd name="connsiteY476" fmla="*/ 418667 h 1562782"/>
              <a:gd name="connsiteX477" fmla="*/ 127525 w 1562784"/>
              <a:gd name="connsiteY477" fmla="*/ 403629 h 1562782"/>
              <a:gd name="connsiteX478" fmla="*/ 126924 w 1562784"/>
              <a:gd name="connsiteY478" fmla="*/ 399418 h 1562782"/>
              <a:gd name="connsiteX479" fmla="*/ 113088 w 1562784"/>
              <a:gd name="connsiteY479" fmla="*/ 380770 h 1562782"/>
              <a:gd name="connsiteX480" fmla="*/ 113088 w 1562784"/>
              <a:gd name="connsiteY480" fmla="*/ 376560 h 1562782"/>
              <a:gd name="connsiteX481" fmla="*/ 122713 w 1562784"/>
              <a:gd name="connsiteY481" fmla="*/ 361521 h 1562782"/>
              <a:gd name="connsiteX482" fmla="*/ 126322 w 1562784"/>
              <a:gd name="connsiteY482" fmla="*/ 359717 h 1562782"/>
              <a:gd name="connsiteX483" fmla="*/ 149180 w 1562784"/>
              <a:gd name="connsiteY483" fmla="*/ 363927 h 1562782"/>
              <a:gd name="connsiteX484" fmla="*/ 153391 w 1562784"/>
              <a:gd name="connsiteY484" fmla="*/ 362123 h 1562782"/>
              <a:gd name="connsiteX485" fmla="*/ 163016 w 1562784"/>
              <a:gd name="connsiteY485" fmla="*/ 348288 h 1562782"/>
              <a:gd name="connsiteX486" fmla="*/ 163016 w 1562784"/>
              <a:gd name="connsiteY486" fmla="*/ 344077 h 1562782"/>
              <a:gd name="connsiteX487" fmla="*/ 150985 w 1562784"/>
              <a:gd name="connsiteY487" fmla="*/ 323625 h 1562782"/>
              <a:gd name="connsiteX488" fmla="*/ 150985 w 1562784"/>
              <a:gd name="connsiteY488" fmla="*/ 320016 h 1562782"/>
              <a:gd name="connsiteX489" fmla="*/ 161813 w 1562784"/>
              <a:gd name="connsiteY489" fmla="*/ 305579 h 1562782"/>
              <a:gd name="connsiteX490" fmla="*/ 165422 w 1562784"/>
              <a:gd name="connsiteY490" fmla="*/ 304376 h 1562782"/>
              <a:gd name="connsiteX491" fmla="*/ 188280 w 1562784"/>
              <a:gd name="connsiteY491" fmla="*/ 310391 h 1562782"/>
              <a:gd name="connsiteX492" fmla="*/ 191889 w 1562784"/>
              <a:gd name="connsiteY492" fmla="*/ 309188 h 1562782"/>
              <a:gd name="connsiteX493" fmla="*/ 202717 w 1562784"/>
              <a:gd name="connsiteY493" fmla="*/ 295954 h 1562782"/>
              <a:gd name="connsiteX494" fmla="*/ 203318 w 1562784"/>
              <a:gd name="connsiteY494" fmla="*/ 291744 h 1562782"/>
              <a:gd name="connsiteX495" fmla="*/ 193092 w 1562784"/>
              <a:gd name="connsiteY495" fmla="*/ 270690 h 1562782"/>
              <a:gd name="connsiteX496" fmla="*/ 193694 w 1562784"/>
              <a:gd name="connsiteY496" fmla="*/ 266479 h 1562782"/>
              <a:gd name="connsiteX497" fmla="*/ 205724 w 1562784"/>
              <a:gd name="connsiteY497" fmla="*/ 253245 h 1562782"/>
              <a:gd name="connsiteX498" fmla="*/ 209334 w 1562784"/>
              <a:gd name="connsiteY498" fmla="*/ 252644 h 1562782"/>
              <a:gd name="connsiteX499" fmla="*/ 231590 w 1562784"/>
              <a:gd name="connsiteY499" fmla="*/ 260464 h 1562782"/>
              <a:gd name="connsiteX500" fmla="*/ 235801 w 1562784"/>
              <a:gd name="connsiteY500" fmla="*/ 259261 h 1562782"/>
              <a:gd name="connsiteX501" fmla="*/ 247230 w 1562784"/>
              <a:gd name="connsiteY501" fmla="*/ 247230 h 1562782"/>
              <a:gd name="connsiteX502" fmla="*/ 248433 w 1562784"/>
              <a:gd name="connsiteY502" fmla="*/ 243019 h 1562782"/>
              <a:gd name="connsiteX503" fmla="*/ 240012 w 1562784"/>
              <a:gd name="connsiteY503" fmla="*/ 221364 h 1562782"/>
              <a:gd name="connsiteX504" fmla="*/ 240613 w 1562784"/>
              <a:gd name="connsiteY504" fmla="*/ 217153 h 1562782"/>
              <a:gd name="connsiteX505" fmla="*/ 253847 w 1562784"/>
              <a:gd name="connsiteY505" fmla="*/ 205123 h 1562782"/>
              <a:gd name="connsiteX506" fmla="*/ 257456 w 1562784"/>
              <a:gd name="connsiteY506" fmla="*/ 204521 h 1562782"/>
              <a:gd name="connsiteX507" fmla="*/ 279112 w 1562784"/>
              <a:gd name="connsiteY507" fmla="*/ 214747 h 1562782"/>
              <a:gd name="connsiteX508" fmla="*/ 283322 w 1562784"/>
              <a:gd name="connsiteY508" fmla="*/ 214146 h 1562782"/>
              <a:gd name="connsiteX509" fmla="*/ 295954 w 1562784"/>
              <a:gd name="connsiteY509" fmla="*/ 202717 h 1562782"/>
              <a:gd name="connsiteX510" fmla="*/ 297158 w 1562784"/>
              <a:gd name="connsiteY510" fmla="*/ 199107 h 1562782"/>
              <a:gd name="connsiteX511" fmla="*/ 290541 w 1562784"/>
              <a:gd name="connsiteY511" fmla="*/ 176249 h 1562782"/>
              <a:gd name="connsiteX512" fmla="*/ 291744 w 1562784"/>
              <a:gd name="connsiteY512" fmla="*/ 172640 h 1562782"/>
              <a:gd name="connsiteX513" fmla="*/ 306181 w 1562784"/>
              <a:gd name="connsiteY513" fmla="*/ 161211 h 1562782"/>
              <a:gd name="connsiteX514" fmla="*/ 309790 w 1562784"/>
              <a:gd name="connsiteY514" fmla="*/ 161211 h 1562782"/>
              <a:gd name="connsiteX515" fmla="*/ 330242 w 1562784"/>
              <a:gd name="connsiteY515" fmla="*/ 172640 h 1562782"/>
              <a:gd name="connsiteX516" fmla="*/ 334453 w 1562784"/>
              <a:gd name="connsiteY516" fmla="*/ 172640 h 1562782"/>
              <a:gd name="connsiteX517" fmla="*/ 348288 w 1562784"/>
              <a:gd name="connsiteY517" fmla="*/ 162414 h 1562782"/>
              <a:gd name="connsiteX518" fmla="*/ 350093 w 1562784"/>
              <a:gd name="connsiteY518" fmla="*/ 158805 h 1562782"/>
              <a:gd name="connsiteX519" fmla="*/ 345280 w 1562784"/>
              <a:gd name="connsiteY519" fmla="*/ 135947 h 1562782"/>
              <a:gd name="connsiteX520" fmla="*/ 347085 w 1562784"/>
              <a:gd name="connsiteY520" fmla="*/ 132337 h 1562782"/>
              <a:gd name="connsiteX521" fmla="*/ 362123 w 1562784"/>
              <a:gd name="connsiteY521" fmla="*/ 122111 h 1562782"/>
              <a:gd name="connsiteX522" fmla="*/ 365732 w 1562784"/>
              <a:gd name="connsiteY522" fmla="*/ 122111 h 1562782"/>
              <a:gd name="connsiteX523" fmla="*/ 384981 w 1562784"/>
              <a:gd name="connsiteY523" fmla="*/ 135947 h 1562782"/>
              <a:gd name="connsiteX524" fmla="*/ 389192 w 1562784"/>
              <a:gd name="connsiteY524" fmla="*/ 135947 h 1562782"/>
              <a:gd name="connsiteX525" fmla="*/ 404231 w 1562784"/>
              <a:gd name="connsiteY525" fmla="*/ 127525 h 1562782"/>
              <a:gd name="connsiteX526" fmla="*/ 406035 w 1562784"/>
              <a:gd name="connsiteY526" fmla="*/ 123916 h 1562782"/>
              <a:gd name="connsiteX527" fmla="*/ 403027 w 1562784"/>
              <a:gd name="connsiteY527" fmla="*/ 100456 h 1562782"/>
              <a:gd name="connsiteX528" fmla="*/ 405434 w 1562784"/>
              <a:gd name="connsiteY528" fmla="*/ 96847 h 1562782"/>
              <a:gd name="connsiteX529" fmla="*/ 421073 w 1562784"/>
              <a:gd name="connsiteY529" fmla="*/ 88425 h 1562782"/>
              <a:gd name="connsiteX530" fmla="*/ 424683 w 1562784"/>
              <a:gd name="connsiteY530" fmla="*/ 88425 h 1562782"/>
              <a:gd name="connsiteX531" fmla="*/ 442729 w 1562784"/>
              <a:gd name="connsiteY531" fmla="*/ 103464 h 1562782"/>
              <a:gd name="connsiteX532" fmla="*/ 446939 w 1562784"/>
              <a:gd name="connsiteY532" fmla="*/ 104065 h 1562782"/>
              <a:gd name="connsiteX533" fmla="*/ 462579 w 1562784"/>
              <a:gd name="connsiteY533" fmla="*/ 96847 h 1562782"/>
              <a:gd name="connsiteX534" fmla="*/ 464384 w 1562784"/>
              <a:gd name="connsiteY534" fmla="*/ 93238 h 1562782"/>
              <a:gd name="connsiteX535" fmla="*/ 464384 w 1562784"/>
              <a:gd name="connsiteY535" fmla="*/ 69778 h 1562782"/>
              <a:gd name="connsiteX536" fmla="*/ 466188 w 1562784"/>
              <a:gd name="connsiteY536" fmla="*/ 66770 h 1562782"/>
              <a:gd name="connsiteX537" fmla="*/ 483031 w 1562784"/>
              <a:gd name="connsiteY537" fmla="*/ 59552 h 1562782"/>
              <a:gd name="connsiteX538" fmla="*/ 486641 w 1562784"/>
              <a:gd name="connsiteY538" fmla="*/ 60153 h 1562782"/>
              <a:gd name="connsiteX539" fmla="*/ 503484 w 1562784"/>
              <a:gd name="connsiteY539" fmla="*/ 76996 h 1562782"/>
              <a:gd name="connsiteX540" fmla="*/ 507093 w 1562784"/>
              <a:gd name="connsiteY540" fmla="*/ 77598 h 1562782"/>
              <a:gd name="connsiteX541" fmla="*/ 523334 w 1562784"/>
              <a:gd name="connsiteY541" fmla="*/ 71582 h 1562782"/>
              <a:gd name="connsiteX542" fmla="*/ 525740 w 1562784"/>
              <a:gd name="connsiteY542" fmla="*/ 68575 h 1562782"/>
              <a:gd name="connsiteX543" fmla="*/ 527545 w 1562784"/>
              <a:gd name="connsiteY543" fmla="*/ 45115 h 1562782"/>
              <a:gd name="connsiteX544" fmla="*/ 529951 w 1562784"/>
              <a:gd name="connsiteY544" fmla="*/ 41506 h 1562782"/>
              <a:gd name="connsiteX545" fmla="*/ 546794 w 1562784"/>
              <a:gd name="connsiteY545" fmla="*/ 36092 h 1562782"/>
              <a:gd name="connsiteX546" fmla="*/ 550403 w 1562784"/>
              <a:gd name="connsiteY546" fmla="*/ 37295 h 1562782"/>
              <a:gd name="connsiteX547" fmla="*/ 566043 w 1562784"/>
              <a:gd name="connsiteY547" fmla="*/ 55341 h 1562782"/>
              <a:gd name="connsiteX548" fmla="*/ 569652 w 1562784"/>
              <a:gd name="connsiteY548" fmla="*/ 56544 h 1562782"/>
              <a:gd name="connsiteX549" fmla="*/ 586495 w 1562784"/>
              <a:gd name="connsiteY549" fmla="*/ 51732 h 1562782"/>
              <a:gd name="connsiteX550" fmla="*/ 588901 w 1562784"/>
              <a:gd name="connsiteY550" fmla="*/ 48724 h 1562782"/>
              <a:gd name="connsiteX551" fmla="*/ 592511 w 1562784"/>
              <a:gd name="connsiteY551" fmla="*/ 25264 h 1562782"/>
              <a:gd name="connsiteX552" fmla="*/ 595518 w 1562784"/>
              <a:gd name="connsiteY552" fmla="*/ 22858 h 1562782"/>
              <a:gd name="connsiteX553" fmla="*/ 612963 w 1562784"/>
              <a:gd name="connsiteY553" fmla="*/ 18648 h 1562782"/>
              <a:gd name="connsiteX554" fmla="*/ 616572 w 1562784"/>
              <a:gd name="connsiteY554" fmla="*/ 19851 h 1562782"/>
              <a:gd name="connsiteX555" fmla="*/ 629806 w 1562784"/>
              <a:gd name="connsiteY555" fmla="*/ 39100 h 1562782"/>
              <a:gd name="connsiteX556" fmla="*/ 634016 w 1562784"/>
              <a:gd name="connsiteY556" fmla="*/ 40904 h 1562782"/>
              <a:gd name="connsiteX557" fmla="*/ 650859 w 1562784"/>
              <a:gd name="connsiteY557" fmla="*/ 37295 h 1562782"/>
              <a:gd name="connsiteX558" fmla="*/ 653265 w 1562784"/>
              <a:gd name="connsiteY558" fmla="*/ 34889 h 1562782"/>
              <a:gd name="connsiteX559" fmla="*/ 659281 w 1562784"/>
              <a:gd name="connsiteY559" fmla="*/ 12031 h 1562782"/>
              <a:gd name="connsiteX560" fmla="*/ 662288 w 1562784"/>
              <a:gd name="connsiteY560" fmla="*/ 9023 h 1562782"/>
              <a:gd name="connsiteX561" fmla="*/ 679733 w 1562784"/>
              <a:gd name="connsiteY561" fmla="*/ 6617 h 1562782"/>
              <a:gd name="connsiteX562" fmla="*/ 683342 w 1562784"/>
              <a:gd name="connsiteY562" fmla="*/ 8422 h 1562782"/>
              <a:gd name="connsiteX563" fmla="*/ 695373 w 1562784"/>
              <a:gd name="connsiteY563" fmla="*/ 28874 h 1562782"/>
              <a:gd name="connsiteX564" fmla="*/ 698982 w 1562784"/>
              <a:gd name="connsiteY564" fmla="*/ 30678 h 1562782"/>
              <a:gd name="connsiteX565" fmla="*/ 715825 w 1562784"/>
              <a:gd name="connsiteY565" fmla="*/ 28874 h 1562782"/>
              <a:gd name="connsiteX566" fmla="*/ 718833 w 1562784"/>
              <a:gd name="connsiteY566" fmla="*/ 26468 h 1562782"/>
              <a:gd name="connsiteX567" fmla="*/ 726652 w 1562784"/>
              <a:gd name="connsiteY567" fmla="*/ 4211 h 1562782"/>
              <a:gd name="connsiteX568" fmla="*/ 729660 w 1562784"/>
              <a:gd name="connsiteY568" fmla="*/ 1805 h 1562782"/>
              <a:gd name="connsiteX569" fmla="*/ 747706 w 1562784"/>
              <a:gd name="connsiteY569" fmla="*/ 602 h 1562782"/>
              <a:gd name="connsiteX570" fmla="*/ 751315 w 1562784"/>
              <a:gd name="connsiteY570" fmla="*/ 3008 h 1562782"/>
              <a:gd name="connsiteX571" fmla="*/ 760940 w 1562784"/>
              <a:gd name="connsiteY571" fmla="*/ 24061 h 1562782"/>
              <a:gd name="connsiteX572" fmla="*/ 764549 w 1562784"/>
              <a:gd name="connsiteY572" fmla="*/ 26468 h 1562782"/>
              <a:gd name="connsiteX573" fmla="*/ 781994 w 1562784"/>
              <a:gd name="connsiteY573" fmla="*/ 25866 h 1562782"/>
              <a:gd name="connsiteX574" fmla="*/ 785001 w 1562784"/>
              <a:gd name="connsiteY574" fmla="*/ 24061 h 1562782"/>
              <a:gd name="connsiteX575" fmla="*/ 794626 w 1562784"/>
              <a:gd name="connsiteY575" fmla="*/ 2406 h 1562782"/>
              <a:gd name="connsiteX576" fmla="*/ 798235 w 1562784"/>
              <a:gd name="connsiteY576" fmla="*/ 0 h 1562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Lst>
            <a:rect l="l" t="t" r="r" b="b"/>
            <a:pathLst>
              <a:path w="1562784" h="1562782">
                <a:moveTo>
                  <a:pt x="798235" y="0"/>
                </a:moveTo>
                <a:cubicBezTo>
                  <a:pt x="798235" y="0"/>
                  <a:pt x="798235" y="0"/>
                  <a:pt x="815679" y="602"/>
                </a:cubicBezTo>
                <a:cubicBezTo>
                  <a:pt x="817484" y="1203"/>
                  <a:pt x="818687" y="1805"/>
                  <a:pt x="819289" y="3008"/>
                </a:cubicBezTo>
                <a:cubicBezTo>
                  <a:pt x="819289" y="3008"/>
                  <a:pt x="819289" y="3008"/>
                  <a:pt x="827109" y="25264"/>
                </a:cubicBezTo>
                <a:cubicBezTo>
                  <a:pt x="827710" y="26468"/>
                  <a:pt x="828913" y="27671"/>
                  <a:pt x="830718" y="27671"/>
                </a:cubicBezTo>
                <a:cubicBezTo>
                  <a:pt x="830718" y="27671"/>
                  <a:pt x="830718" y="27671"/>
                  <a:pt x="847561" y="28874"/>
                </a:cubicBezTo>
                <a:cubicBezTo>
                  <a:pt x="848764" y="28874"/>
                  <a:pt x="850568" y="28272"/>
                  <a:pt x="851170" y="27069"/>
                </a:cubicBezTo>
                <a:cubicBezTo>
                  <a:pt x="851170" y="27069"/>
                  <a:pt x="851170" y="27069"/>
                  <a:pt x="862599" y="6617"/>
                </a:cubicBezTo>
                <a:cubicBezTo>
                  <a:pt x="863201" y="5414"/>
                  <a:pt x="865005" y="4812"/>
                  <a:pt x="866208" y="4812"/>
                </a:cubicBezTo>
                <a:cubicBezTo>
                  <a:pt x="866208" y="4812"/>
                  <a:pt x="866208" y="4812"/>
                  <a:pt x="883653" y="6617"/>
                </a:cubicBezTo>
                <a:cubicBezTo>
                  <a:pt x="885457" y="7219"/>
                  <a:pt x="886660" y="8422"/>
                  <a:pt x="886660" y="9625"/>
                </a:cubicBezTo>
                <a:cubicBezTo>
                  <a:pt x="886660" y="9625"/>
                  <a:pt x="886660" y="9625"/>
                  <a:pt x="893277" y="31881"/>
                </a:cubicBezTo>
                <a:cubicBezTo>
                  <a:pt x="893277" y="33686"/>
                  <a:pt x="894480" y="34889"/>
                  <a:pt x="896285" y="34889"/>
                </a:cubicBezTo>
                <a:cubicBezTo>
                  <a:pt x="896285" y="34889"/>
                  <a:pt x="896285" y="34889"/>
                  <a:pt x="913128" y="37897"/>
                </a:cubicBezTo>
                <a:cubicBezTo>
                  <a:pt x="914331" y="37897"/>
                  <a:pt x="916135" y="37295"/>
                  <a:pt x="916737" y="36092"/>
                </a:cubicBezTo>
                <a:cubicBezTo>
                  <a:pt x="916737" y="36092"/>
                  <a:pt x="916737" y="36092"/>
                  <a:pt x="929971" y="16242"/>
                </a:cubicBezTo>
                <a:cubicBezTo>
                  <a:pt x="930572" y="15640"/>
                  <a:pt x="932377" y="15038"/>
                  <a:pt x="933580" y="15038"/>
                </a:cubicBezTo>
                <a:cubicBezTo>
                  <a:pt x="933580" y="15038"/>
                  <a:pt x="933580" y="15038"/>
                  <a:pt x="951024" y="18648"/>
                </a:cubicBezTo>
                <a:cubicBezTo>
                  <a:pt x="952227" y="19249"/>
                  <a:pt x="953431" y="20452"/>
                  <a:pt x="954032" y="21655"/>
                </a:cubicBezTo>
                <a:cubicBezTo>
                  <a:pt x="954032" y="21655"/>
                  <a:pt x="954032" y="21655"/>
                  <a:pt x="957641" y="44514"/>
                </a:cubicBezTo>
                <a:cubicBezTo>
                  <a:pt x="958243" y="46318"/>
                  <a:pt x="959446" y="47521"/>
                  <a:pt x="960649" y="47521"/>
                </a:cubicBezTo>
                <a:cubicBezTo>
                  <a:pt x="960649" y="47521"/>
                  <a:pt x="960649" y="47521"/>
                  <a:pt x="977492" y="51732"/>
                </a:cubicBezTo>
                <a:cubicBezTo>
                  <a:pt x="978695" y="52333"/>
                  <a:pt x="980500" y="51732"/>
                  <a:pt x="981101" y="50529"/>
                </a:cubicBezTo>
                <a:cubicBezTo>
                  <a:pt x="981101" y="50529"/>
                  <a:pt x="981101" y="50529"/>
                  <a:pt x="996139" y="32483"/>
                </a:cubicBezTo>
                <a:cubicBezTo>
                  <a:pt x="996741" y="31280"/>
                  <a:pt x="998546" y="30678"/>
                  <a:pt x="999749" y="31280"/>
                </a:cubicBezTo>
                <a:cubicBezTo>
                  <a:pt x="999749" y="31280"/>
                  <a:pt x="999749" y="31280"/>
                  <a:pt x="1016592" y="36694"/>
                </a:cubicBezTo>
                <a:cubicBezTo>
                  <a:pt x="1018396" y="36694"/>
                  <a:pt x="1018998" y="37897"/>
                  <a:pt x="1019599" y="39701"/>
                </a:cubicBezTo>
                <a:cubicBezTo>
                  <a:pt x="1019599" y="39701"/>
                  <a:pt x="1019599" y="39701"/>
                  <a:pt x="1021404" y="63161"/>
                </a:cubicBezTo>
                <a:cubicBezTo>
                  <a:pt x="1021404" y="64364"/>
                  <a:pt x="1022607" y="65567"/>
                  <a:pt x="1023810" y="66169"/>
                </a:cubicBezTo>
                <a:cubicBezTo>
                  <a:pt x="1023810" y="66169"/>
                  <a:pt x="1023810" y="66169"/>
                  <a:pt x="1040051" y="71582"/>
                </a:cubicBezTo>
                <a:cubicBezTo>
                  <a:pt x="1041254" y="72184"/>
                  <a:pt x="1043059" y="71582"/>
                  <a:pt x="1044262" y="70981"/>
                </a:cubicBezTo>
                <a:cubicBezTo>
                  <a:pt x="1044262" y="70981"/>
                  <a:pt x="1044262" y="70981"/>
                  <a:pt x="1060503" y="54138"/>
                </a:cubicBezTo>
                <a:cubicBezTo>
                  <a:pt x="1061105" y="52935"/>
                  <a:pt x="1062910" y="52333"/>
                  <a:pt x="1064113" y="52935"/>
                </a:cubicBezTo>
                <a:cubicBezTo>
                  <a:pt x="1064113" y="52935"/>
                  <a:pt x="1064113" y="52935"/>
                  <a:pt x="1080956" y="59552"/>
                </a:cubicBezTo>
                <a:cubicBezTo>
                  <a:pt x="1082159" y="60153"/>
                  <a:pt x="1083362" y="61958"/>
                  <a:pt x="1083362" y="63161"/>
                </a:cubicBezTo>
                <a:cubicBezTo>
                  <a:pt x="1083362" y="63161"/>
                  <a:pt x="1083362" y="63161"/>
                  <a:pt x="1083362" y="86621"/>
                </a:cubicBezTo>
                <a:cubicBezTo>
                  <a:pt x="1083362" y="87824"/>
                  <a:pt x="1083963" y="89628"/>
                  <a:pt x="1085166" y="90230"/>
                </a:cubicBezTo>
                <a:cubicBezTo>
                  <a:pt x="1085166" y="90230"/>
                  <a:pt x="1085166" y="90230"/>
                  <a:pt x="1100806" y="96847"/>
                </a:cubicBezTo>
                <a:cubicBezTo>
                  <a:pt x="1102009" y="97448"/>
                  <a:pt x="1103814" y="97448"/>
                  <a:pt x="1105017" y="96245"/>
                </a:cubicBezTo>
                <a:cubicBezTo>
                  <a:pt x="1105017" y="96245"/>
                  <a:pt x="1105017" y="96245"/>
                  <a:pt x="1122461" y="81207"/>
                </a:cubicBezTo>
                <a:cubicBezTo>
                  <a:pt x="1123665" y="80004"/>
                  <a:pt x="1125469" y="80004"/>
                  <a:pt x="1126672" y="80606"/>
                </a:cubicBezTo>
                <a:cubicBezTo>
                  <a:pt x="1126672" y="80606"/>
                  <a:pt x="1126672" y="80606"/>
                  <a:pt x="1142914" y="88425"/>
                </a:cubicBezTo>
                <a:cubicBezTo>
                  <a:pt x="1144117" y="89027"/>
                  <a:pt x="1144718" y="90832"/>
                  <a:pt x="1144718" y="92035"/>
                </a:cubicBezTo>
                <a:cubicBezTo>
                  <a:pt x="1144718" y="92035"/>
                  <a:pt x="1144718" y="92035"/>
                  <a:pt x="1142914" y="115494"/>
                </a:cubicBezTo>
                <a:cubicBezTo>
                  <a:pt x="1142312" y="116697"/>
                  <a:pt x="1143515" y="118502"/>
                  <a:pt x="1144718" y="119104"/>
                </a:cubicBezTo>
                <a:cubicBezTo>
                  <a:pt x="1144718" y="119104"/>
                  <a:pt x="1144718" y="119104"/>
                  <a:pt x="1159757" y="127525"/>
                </a:cubicBezTo>
                <a:cubicBezTo>
                  <a:pt x="1160358" y="128127"/>
                  <a:pt x="1162163" y="128127"/>
                  <a:pt x="1163366" y="127525"/>
                </a:cubicBezTo>
                <a:cubicBezTo>
                  <a:pt x="1163366" y="127525"/>
                  <a:pt x="1163366" y="127525"/>
                  <a:pt x="1182615" y="113690"/>
                </a:cubicBezTo>
                <a:cubicBezTo>
                  <a:pt x="1183818" y="112487"/>
                  <a:pt x="1185623" y="112487"/>
                  <a:pt x="1186224" y="113088"/>
                </a:cubicBezTo>
                <a:cubicBezTo>
                  <a:pt x="1186224" y="113088"/>
                  <a:pt x="1186224" y="113088"/>
                  <a:pt x="1201864" y="122713"/>
                </a:cubicBezTo>
                <a:cubicBezTo>
                  <a:pt x="1203067" y="123314"/>
                  <a:pt x="1203669" y="125119"/>
                  <a:pt x="1203067" y="126322"/>
                </a:cubicBezTo>
                <a:cubicBezTo>
                  <a:pt x="1203067" y="126322"/>
                  <a:pt x="1203067" y="126322"/>
                  <a:pt x="1199458" y="149782"/>
                </a:cubicBezTo>
                <a:cubicBezTo>
                  <a:pt x="1198856" y="150985"/>
                  <a:pt x="1200059" y="152789"/>
                  <a:pt x="1200661" y="153391"/>
                </a:cubicBezTo>
                <a:cubicBezTo>
                  <a:pt x="1200661" y="153391"/>
                  <a:pt x="1200661" y="153391"/>
                  <a:pt x="1215098" y="163015"/>
                </a:cubicBezTo>
                <a:cubicBezTo>
                  <a:pt x="1216301" y="163617"/>
                  <a:pt x="1218105" y="163617"/>
                  <a:pt x="1219308" y="163015"/>
                </a:cubicBezTo>
                <a:cubicBezTo>
                  <a:pt x="1219308" y="163015"/>
                  <a:pt x="1219308" y="163015"/>
                  <a:pt x="1239159" y="150985"/>
                </a:cubicBezTo>
                <a:cubicBezTo>
                  <a:pt x="1240362" y="150383"/>
                  <a:pt x="1242167" y="150383"/>
                  <a:pt x="1243370" y="150985"/>
                </a:cubicBezTo>
                <a:cubicBezTo>
                  <a:pt x="1243370" y="150985"/>
                  <a:pt x="1243370" y="150985"/>
                  <a:pt x="1257807" y="161812"/>
                </a:cubicBezTo>
                <a:cubicBezTo>
                  <a:pt x="1258408" y="162414"/>
                  <a:pt x="1259010" y="164219"/>
                  <a:pt x="1259010" y="165422"/>
                </a:cubicBezTo>
                <a:cubicBezTo>
                  <a:pt x="1259010" y="165422"/>
                  <a:pt x="1259010" y="165422"/>
                  <a:pt x="1252994" y="188280"/>
                </a:cubicBezTo>
                <a:cubicBezTo>
                  <a:pt x="1252393" y="189483"/>
                  <a:pt x="1252994" y="191288"/>
                  <a:pt x="1254197" y="192491"/>
                </a:cubicBezTo>
                <a:cubicBezTo>
                  <a:pt x="1254197" y="192491"/>
                  <a:pt x="1254197" y="192491"/>
                  <a:pt x="1267431" y="203318"/>
                </a:cubicBezTo>
                <a:cubicBezTo>
                  <a:pt x="1268033" y="203920"/>
                  <a:pt x="1269837" y="203920"/>
                  <a:pt x="1271040" y="203318"/>
                </a:cubicBezTo>
                <a:cubicBezTo>
                  <a:pt x="1271040" y="203318"/>
                  <a:pt x="1271040" y="203318"/>
                  <a:pt x="1292695" y="193092"/>
                </a:cubicBezTo>
                <a:cubicBezTo>
                  <a:pt x="1293899" y="192491"/>
                  <a:pt x="1295703" y="193092"/>
                  <a:pt x="1296305" y="193694"/>
                </a:cubicBezTo>
                <a:cubicBezTo>
                  <a:pt x="1296305" y="193694"/>
                  <a:pt x="1296305" y="193694"/>
                  <a:pt x="1309538" y="205724"/>
                </a:cubicBezTo>
                <a:cubicBezTo>
                  <a:pt x="1310741" y="206326"/>
                  <a:pt x="1311343" y="208130"/>
                  <a:pt x="1310741" y="209334"/>
                </a:cubicBezTo>
                <a:cubicBezTo>
                  <a:pt x="1310741" y="209334"/>
                  <a:pt x="1310741" y="209334"/>
                  <a:pt x="1302921" y="231590"/>
                </a:cubicBezTo>
                <a:cubicBezTo>
                  <a:pt x="1302320" y="232793"/>
                  <a:pt x="1302921" y="234598"/>
                  <a:pt x="1303523" y="235801"/>
                </a:cubicBezTo>
                <a:cubicBezTo>
                  <a:pt x="1303523" y="235801"/>
                  <a:pt x="1303523" y="235801"/>
                  <a:pt x="1316155" y="247832"/>
                </a:cubicBezTo>
                <a:cubicBezTo>
                  <a:pt x="1316757" y="248433"/>
                  <a:pt x="1318561" y="249035"/>
                  <a:pt x="1319765" y="248433"/>
                </a:cubicBezTo>
                <a:cubicBezTo>
                  <a:pt x="1319765" y="248433"/>
                  <a:pt x="1319765" y="248433"/>
                  <a:pt x="1342021" y="240012"/>
                </a:cubicBezTo>
                <a:cubicBezTo>
                  <a:pt x="1343224" y="239410"/>
                  <a:pt x="1345029" y="240012"/>
                  <a:pt x="1345630" y="240613"/>
                </a:cubicBezTo>
                <a:cubicBezTo>
                  <a:pt x="1345630" y="240613"/>
                  <a:pt x="1345630" y="240613"/>
                  <a:pt x="1357661" y="253847"/>
                </a:cubicBezTo>
                <a:cubicBezTo>
                  <a:pt x="1358864" y="255050"/>
                  <a:pt x="1358864" y="256855"/>
                  <a:pt x="1358263" y="258058"/>
                </a:cubicBezTo>
                <a:cubicBezTo>
                  <a:pt x="1358263" y="258058"/>
                  <a:pt x="1358263" y="258058"/>
                  <a:pt x="1348638" y="279111"/>
                </a:cubicBezTo>
                <a:cubicBezTo>
                  <a:pt x="1348037" y="280314"/>
                  <a:pt x="1348638" y="282119"/>
                  <a:pt x="1349240" y="283322"/>
                </a:cubicBezTo>
                <a:cubicBezTo>
                  <a:pt x="1349240" y="283322"/>
                  <a:pt x="1349240" y="283322"/>
                  <a:pt x="1360669" y="295954"/>
                </a:cubicBezTo>
                <a:cubicBezTo>
                  <a:pt x="1361270" y="297157"/>
                  <a:pt x="1363075" y="297759"/>
                  <a:pt x="1364278" y="297157"/>
                </a:cubicBezTo>
                <a:cubicBezTo>
                  <a:pt x="1364278" y="297157"/>
                  <a:pt x="1364278" y="297157"/>
                  <a:pt x="1387136" y="291142"/>
                </a:cubicBezTo>
                <a:cubicBezTo>
                  <a:pt x="1388339" y="290540"/>
                  <a:pt x="1390144" y="291142"/>
                  <a:pt x="1390745" y="292345"/>
                </a:cubicBezTo>
                <a:cubicBezTo>
                  <a:pt x="1390745" y="292345"/>
                  <a:pt x="1390745" y="292345"/>
                  <a:pt x="1401573" y="306180"/>
                </a:cubicBezTo>
                <a:cubicBezTo>
                  <a:pt x="1402776" y="307383"/>
                  <a:pt x="1402776" y="309188"/>
                  <a:pt x="1402175" y="310391"/>
                </a:cubicBezTo>
                <a:cubicBezTo>
                  <a:pt x="1402175" y="310391"/>
                  <a:pt x="1402175" y="310391"/>
                  <a:pt x="1390144" y="330843"/>
                </a:cubicBezTo>
                <a:cubicBezTo>
                  <a:pt x="1389542" y="331445"/>
                  <a:pt x="1389542" y="333249"/>
                  <a:pt x="1390745" y="334452"/>
                </a:cubicBezTo>
                <a:cubicBezTo>
                  <a:pt x="1390745" y="334452"/>
                  <a:pt x="1390745" y="334452"/>
                  <a:pt x="1400370" y="348288"/>
                </a:cubicBezTo>
                <a:cubicBezTo>
                  <a:pt x="1400971" y="349491"/>
                  <a:pt x="1402776" y="350092"/>
                  <a:pt x="1403979" y="350092"/>
                </a:cubicBezTo>
                <a:cubicBezTo>
                  <a:pt x="1403979" y="350092"/>
                  <a:pt x="1403979" y="350092"/>
                  <a:pt x="1427439" y="345280"/>
                </a:cubicBezTo>
                <a:cubicBezTo>
                  <a:pt x="1428642" y="345280"/>
                  <a:pt x="1430447" y="345881"/>
                  <a:pt x="1431048" y="347085"/>
                </a:cubicBezTo>
                <a:cubicBezTo>
                  <a:pt x="1431048" y="347085"/>
                  <a:pt x="1431048" y="347085"/>
                  <a:pt x="1440673" y="362123"/>
                </a:cubicBezTo>
                <a:cubicBezTo>
                  <a:pt x="1441274" y="363326"/>
                  <a:pt x="1441274" y="365131"/>
                  <a:pt x="1440673" y="365732"/>
                </a:cubicBezTo>
                <a:cubicBezTo>
                  <a:pt x="1440673" y="365732"/>
                  <a:pt x="1440673" y="365732"/>
                  <a:pt x="1427439" y="385583"/>
                </a:cubicBezTo>
                <a:cubicBezTo>
                  <a:pt x="1426236" y="386184"/>
                  <a:pt x="1426236" y="387989"/>
                  <a:pt x="1426837" y="389192"/>
                </a:cubicBezTo>
                <a:cubicBezTo>
                  <a:pt x="1426837" y="389192"/>
                  <a:pt x="1426837" y="389192"/>
                  <a:pt x="1435860" y="404230"/>
                </a:cubicBezTo>
                <a:cubicBezTo>
                  <a:pt x="1436462" y="405433"/>
                  <a:pt x="1438267" y="406035"/>
                  <a:pt x="1439470" y="406035"/>
                </a:cubicBezTo>
                <a:cubicBezTo>
                  <a:pt x="1439470" y="406035"/>
                  <a:pt x="1439470" y="406035"/>
                  <a:pt x="1462929" y="403629"/>
                </a:cubicBezTo>
                <a:cubicBezTo>
                  <a:pt x="1464133" y="403027"/>
                  <a:pt x="1465937" y="404230"/>
                  <a:pt x="1466539" y="405433"/>
                </a:cubicBezTo>
                <a:cubicBezTo>
                  <a:pt x="1466539" y="405433"/>
                  <a:pt x="1466539" y="405433"/>
                  <a:pt x="1474960" y="421073"/>
                </a:cubicBezTo>
                <a:cubicBezTo>
                  <a:pt x="1475562" y="422276"/>
                  <a:pt x="1475562" y="424081"/>
                  <a:pt x="1474359" y="425284"/>
                </a:cubicBezTo>
                <a:cubicBezTo>
                  <a:pt x="1474359" y="425284"/>
                  <a:pt x="1474359" y="425284"/>
                  <a:pt x="1459320" y="443330"/>
                </a:cubicBezTo>
                <a:cubicBezTo>
                  <a:pt x="1458719" y="443931"/>
                  <a:pt x="1458117" y="445736"/>
                  <a:pt x="1458719" y="446939"/>
                </a:cubicBezTo>
                <a:cubicBezTo>
                  <a:pt x="1458719" y="446939"/>
                  <a:pt x="1458719" y="446939"/>
                  <a:pt x="1466539" y="462579"/>
                </a:cubicBezTo>
                <a:cubicBezTo>
                  <a:pt x="1467140" y="463782"/>
                  <a:pt x="1468343" y="464985"/>
                  <a:pt x="1469546" y="464985"/>
                </a:cubicBezTo>
                <a:cubicBezTo>
                  <a:pt x="1469546" y="464985"/>
                  <a:pt x="1469546" y="464985"/>
                  <a:pt x="1493006" y="464383"/>
                </a:cubicBezTo>
                <a:cubicBezTo>
                  <a:pt x="1494811" y="464383"/>
                  <a:pt x="1496014" y="464985"/>
                  <a:pt x="1496615" y="466188"/>
                </a:cubicBezTo>
                <a:cubicBezTo>
                  <a:pt x="1496615" y="466188"/>
                  <a:pt x="1496615" y="466188"/>
                  <a:pt x="1503834" y="483031"/>
                </a:cubicBezTo>
                <a:cubicBezTo>
                  <a:pt x="1504435" y="484234"/>
                  <a:pt x="1503834" y="486039"/>
                  <a:pt x="1502631" y="486640"/>
                </a:cubicBezTo>
                <a:cubicBezTo>
                  <a:pt x="1502631" y="486640"/>
                  <a:pt x="1502631" y="486640"/>
                  <a:pt x="1486389" y="503483"/>
                </a:cubicBezTo>
                <a:cubicBezTo>
                  <a:pt x="1485186" y="504686"/>
                  <a:pt x="1485186" y="506491"/>
                  <a:pt x="1485186" y="507694"/>
                </a:cubicBezTo>
                <a:cubicBezTo>
                  <a:pt x="1485186" y="507694"/>
                  <a:pt x="1485186" y="507694"/>
                  <a:pt x="1491201" y="523334"/>
                </a:cubicBezTo>
                <a:cubicBezTo>
                  <a:pt x="1491803" y="524537"/>
                  <a:pt x="1493608" y="525740"/>
                  <a:pt x="1494811" y="525740"/>
                </a:cubicBezTo>
                <a:cubicBezTo>
                  <a:pt x="1494811" y="525740"/>
                  <a:pt x="1494811" y="525740"/>
                  <a:pt x="1518271" y="527544"/>
                </a:cubicBezTo>
                <a:cubicBezTo>
                  <a:pt x="1519474" y="527544"/>
                  <a:pt x="1520677" y="528747"/>
                  <a:pt x="1521278" y="529950"/>
                </a:cubicBezTo>
                <a:cubicBezTo>
                  <a:pt x="1521278" y="529950"/>
                  <a:pt x="1521278" y="529950"/>
                  <a:pt x="1526692" y="546793"/>
                </a:cubicBezTo>
                <a:cubicBezTo>
                  <a:pt x="1527293" y="547996"/>
                  <a:pt x="1526692" y="549801"/>
                  <a:pt x="1526091" y="551004"/>
                </a:cubicBezTo>
                <a:cubicBezTo>
                  <a:pt x="1526091" y="551004"/>
                  <a:pt x="1526091" y="551004"/>
                  <a:pt x="1508045" y="566042"/>
                </a:cubicBezTo>
                <a:cubicBezTo>
                  <a:pt x="1506841" y="566644"/>
                  <a:pt x="1506240" y="568449"/>
                  <a:pt x="1506841" y="569652"/>
                </a:cubicBezTo>
                <a:cubicBezTo>
                  <a:pt x="1506841" y="569652"/>
                  <a:pt x="1506841" y="569652"/>
                  <a:pt x="1511052" y="586495"/>
                </a:cubicBezTo>
                <a:cubicBezTo>
                  <a:pt x="1511654" y="587698"/>
                  <a:pt x="1512857" y="588901"/>
                  <a:pt x="1514060" y="588901"/>
                </a:cubicBezTo>
                <a:cubicBezTo>
                  <a:pt x="1514060" y="588901"/>
                  <a:pt x="1514060" y="588901"/>
                  <a:pt x="1537520" y="592510"/>
                </a:cubicBezTo>
                <a:cubicBezTo>
                  <a:pt x="1538723" y="593111"/>
                  <a:pt x="1539926" y="594314"/>
                  <a:pt x="1540527" y="595518"/>
                </a:cubicBezTo>
                <a:cubicBezTo>
                  <a:pt x="1540527" y="595518"/>
                  <a:pt x="1540527" y="595518"/>
                  <a:pt x="1544738" y="612962"/>
                </a:cubicBezTo>
                <a:cubicBezTo>
                  <a:pt x="1544738" y="614165"/>
                  <a:pt x="1544137" y="615970"/>
                  <a:pt x="1542933" y="616571"/>
                </a:cubicBezTo>
                <a:cubicBezTo>
                  <a:pt x="1542933" y="616571"/>
                  <a:pt x="1542933" y="616571"/>
                  <a:pt x="1523684" y="630406"/>
                </a:cubicBezTo>
                <a:cubicBezTo>
                  <a:pt x="1523083" y="631008"/>
                  <a:pt x="1521880" y="632813"/>
                  <a:pt x="1522481" y="634016"/>
                </a:cubicBezTo>
                <a:cubicBezTo>
                  <a:pt x="1522481" y="634016"/>
                  <a:pt x="1522481" y="634016"/>
                  <a:pt x="1525489" y="650859"/>
                </a:cubicBezTo>
                <a:cubicBezTo>
                  <a:pt x="1525489" y="652062"/>
                  <a:pt x="1527293" y="653265"/>
                  <a:pt x="1528497" y="653866"/>
                </a:cubicBezTo>
                <a:cubicBezTo>
                  <a:pt x="1528497" y="653866"/>
                  <a:pt x="1528497" y="653866"/>
                  <a:pt x="1551355" y="659280"/>
                </a:cubicBezTo>
                <a:cubicBezTo>
                  <a:pt x="1552558" y="659882"/>
                  <a:pt x="1553761" y="661085"/>
                  <a:pt x="1553761" y="662288"/>
                </a:cubicBezTo>
                <a:cubicBezTo>
                  <a:pt x="1553761" y="662288"/>
                  <a:pt x="1553761" y="662288"/>
                  <a:pt x="1556167" y="679732"/>
                </a:cubicBezTo>
                <a:cubicBezTo>
                  <a:pt x="1556769" y="681537"/>
                  <a:pt x="1555566" y="682740"/>
                  <a:pt x="1554363" y="683341"/>
                </a:cubicBezTo>
                <a:cubicBezTo>
                  <a:pt x="1554363" y="683341"/>
                  <a:pt x="1554363" y="683341"/>
                  <a:pt x="1534512" y="695372"/>
                </a:cubicBezTo>
                <a:cubicBezTo>
                  <a:pt x="1533309" y="695974"/>
                  <a:pt x="1532106" y="697778"/>
                  <a:pt x="1532106" y="698981"/>
                </a:cubicBezTo>
                <a:cubicBezTo>
                  <a:pt x="1532106" y="698981"/>
                  <a:pt x="1532106" y="698981"/>
                  <a:pt x="1533910" y="715824"/>
                </a:cubicBezTo>
                <a:cubicBezTo>
                  <a:pt x="1534512" y="717629"/>
                  <a:pt x="1535113" y="718832"/>
                  <a:pt x="1536317" y="719433"/>
                </a:cubicBezTo>
                <a:cubicBezTo>
                  <a:pt x="1536317" y="719433"/>
                  <a:pt x="1536317" y="719433"/>
                  <a:pt x="1559175" y="726652"/>
                </a:cubicBezTo>
                <a:cubicBezTo>
                  <a:pt x="1560378" y="727253"/>
                  <a:pt x="1560979" y="728456"/>
                  <a:pt x="1561581" y="730261"/>
                </a:cubicBezTo>
                <a:cubicBezTo>
                  <a:pt x="1561581" y="730261"/>
                  <a:pt x="1561581" y="730261"/>
                  <a:pt x="1562183" y="747705"/>
                </a:cubicBezTo>
                <a:cubicBezTo>
                  <a:pt x="1562183" y="749510"/>
                  <a:pt x="1561581" y="750713"/>
                  <a:pt x="1560378" y="751315"/>
                </a:cubicBezTo>
                <a:cubicBezTo>
                  <a:pt x="1560378" y="751315"/>
                  <a:pt x="1560378" y="751315"/>
                  <a:pt x="1538723" y="761541"/>
                </a:cubicBezTo>
                <a:cubicBezTo>
                  <a:pt x="1537520" y="762142"/>
                  <a:pt x="1536918" y="763345"/>
                  <a:pt x="1536918" y="764548"/>
                </a:cubicBezTo>
                <a:cubicBezTo>
                  <a:pt x="1536918" y="764548"/>
                  <a:pt x="1536918" y="764548"/>
                  <a:pt x="1536918" y="781993"/>
                </a:cubicBezTo>
                <a:cubicBezTo>
                  <a:pt x="1536918" y="783196"/>
                  <a:pt x="1538121" y="785000"/>
                  <a:pt x="1539324" y="785000"/>
                </a:cubicBezTo>
                <a:cubicBezTo>
                  <a:pt x="1539324" y="785000"/>
                  <a:pt x="1539324" y="785000"/>
                  <a:pt x="1560979" y="794625"/>
                </a:cubicBezTo>
                <a:cubicBezTo>
                  <a:pt x="1562183" y="795226"/>
                  <a:pt x="1562784" y="797031"/>
                  <a:pt x="1562784" y="798234"/>
                </a:cubicBezTo>
                <a:cubicBezTo>
                  <a:pt x="1562784" y="798234"/>
                  <a:pt x="1562784" y="798234"/>
                  <a:pt x="1562183" y="816280"/>
                </a:cubicBezTo>
                <a:cubicBezTo>
                  <a:pt x="1562183" y="817483"/>
                  <a:pt x="1560979" y="818686"/>
                  <a:pt x="1559776" y="819288"/>
                </a:cubicBezTo>
                <a:cubicBezTo>
                  <a:pt x="1559776" y="819288"/>
                  <a:pt x="1559776" y="819288"/>
                  <a:pt x="1537520" y="827709"/>
                </a:cubicBezTo>
                <a:cubicBezTo>
                  <a:pt x="1536317" y="827709"/>
                  <a:pt x="1535715" y="829514"/>
                  <a:pt x="1535113" y="830717"/>
                </a:cubicBezTo>
                <a:cubicBezTo>
                  <a:pt x="1535113" y="830717"/>
                  <a:pt x="1535113" y="830717"/>
                  <a:pt x="1533910" y="847560"/>
                </a:cubicBezTo>
                <a:cubicBezTo>
                  <a:pt x="1533910" y="849364"/>
                  <a:pt x="1534512" y="850567"/>
                  <a:pt x="1535715" y="851169"/>
                </a:cubicBezTo>
                <a:cubicBezTo>
                  <a:pt x="1535715" y="851169"/>
                  <a:pt x="1535715" y="851169"/>
                  <a:pt x="1556769" y="862598"/>
                </a:cubicBezTo>
                <a:cubicBezTo>
                  <a:pt x="1557972" y="863200"/>
                  <a:pt x="1558573" y="865004"/>
                  <a:pt x="1558573" y="866207"/>
                </a:cubicBezTo>
                <a:cubicBezTo>
                  <a:pt x="1558573" y="866207"/>
                  <a:pt x="1558573" y="866207"/>
                  <a:pt x="1556167" y="884253"/>
                </a:cubicBezTo>
                <a:cubicBezTo>
                  <a:pt x="1556167" y="885456"/>
                  <a:pt x="1554964" y="886659"/>
                  <a:pt x="1553761" y="887261"/>
                </a:cubicBezTo>
                <a:cubicBezTo>
                  <a:pt x="1553761" y="887261"/>
                  <a:pt x="1553761" y="887261"/>
                  <a:pt x="1530903" y="893276"/>
                </a:cubicBezTo>
                <a:cubicBezTo>
                  <a:pt x="1529700" y="893276"/>
                  <a:pt x="1528497" y="895081"/>
                  <a:pt x="1528497" y="896284"/>
                </a:cubicBezTo>
                <a:cubicBezTo>
                  <a:pt x="1528497" y="896284"/>
                  <a:pt x="1528497" y="896284"/>
                  <a:pt x="1525489" y="913127"/>
                </a:cubicBezTo>
                <a:cubicBezTo>
                  <a:pt x="1525489" y="914330"/>
                  <a:pt x="1526091" y="916134"/>
                  <a:pt x="1527293" y="916736"/>
                </a:cubicBezTo>
                <a:cubicBezTo>
                  <a:pt x="1527293" y="916736"/>
                  <a:pt x="1527293" y="916736"/>
                  <a:pt x="1546543" y="929970"/>
                </a:cubicBezTo>
                <a:cubicBezTo>
                  <a:pt x="1547746" y="930571"/>
                  <a:pt x="1548347" y="932376"/>
                  <a:pt x="1548347" y="933579"/>
                </a:cubicBezTo>
                <a:cubicBezTo>
                  <a:pt x="1548347" y="933579"/>
                  <a:pt x="1548347" y="933579"/>
                  <a:pt x="1544137" y="951023"/>
                </a:cubicBezTo>
                <a:cubicBezTo>
                  <a:pt x="1544137" y="952226"/>
                  <a:pt x="1542933" y="953430"/>
                  <a:pt x="1541730" y="954031"/>
                </a:cubicBezTo>
                <a:cubicBezTo>
                  <a:pt x="1541730" y="954031"/>
                  <a:pt x="1541730" y="954031"/>
                  <a:pt x="1518271" y="958242"/>
                </a:cubicBezTo>
                <a:cubicBezTo>
                  <a:pt x="1517067" y="958242"/>
                  <a:pt x="1515864" y="959445"/>
                  <a:pt x="1515263" y="960648"/>
                </a:cubicBezTo>
                <a:cubicBezTo>
                  <a:pt x="1515263" y="960648"/>
                  <a:pt x="1515263" y="960648"/>
                  <a:pt x="1511052" y="977491"/>
                </a:cubicBezTo>
                <a:cubicBezTo>
                  <a:pt x="1511052" y="978694"/>
                  <a:pt x="1511654" y="980498"/>
                  <a:pt x="1512255" y="981100"/>
                </a:cubicBezTo>
                <a:cubicBezTo>
                  <a:pt x="1512255" y="981100"/>
                  <a:pt x="1512255" y="981100"/>
                  <a:pt x="1530903" y="996138"/>
                </a:cubicBezTo>
                <a:cubicBezTo>
                  <a:pt x="1531504" y="996740"/>
                  <a:pt x="1532106" y="998544"/>
                  <a:pt x="1532106" y="999748"/>
                </a:cubicBezTo>
                <a:cubicBezTo>
                  <a:pt x="1532106" y="999748"/>
                  <a:pt x="1532106" y="999748"/>
                  <a:pt x="1526692" y="1017192"/>
                </a:cubicBezTo>
                <a:cubicBezTo>
                  <a:pt x="1526091" y="1018395"/>
                  <a:pt x="1524887" y="1019598"/>
                  <a:pt x="1523684" y="1019598"/>
                </a:cubicBezTo>
                <a:cubicBezTo>
                  <a:pt x="1523684" y="1019598"/>
                  <a:pt x="1523684" y="1019598"/>
                  <a:pt x="1500225" y="1021403"/>
                </a:cubicBezTo>
                <a:cubicBezTo>
                  <a:pt x="1499021" y="1022004"/>
                  <a:pt x="1497217" y="1022606"/>
                  <a:pt x="1497217" y="1023809"/>
                </a:cubicBezTo>
                <a:cubicBezTo>
                  <a:pt x="1497217" y="1023809"/>
                  <a:pt x="1497217" y="1023809"/>
                  <a:pt x="1491201" y="1040050"/>
                </a:cubicBezTo>
                <a:cubicBezTo>
                  <a:pt x="1490600" y="1041253"/>
                  <a:pt x="1491201" y="1043058"/>
                  <a:pt x="1492405" y="1044261"/>
                </a:cubicBezTo>
                <a:cubicBezTo>
                  <a:pt x="1492405" y="1044261"/>
                  <a:pt x="1492405" y="1044261"/>
                  <a:pt x="1509247" y="1060502"/>
                </a:cubicBezTo>
                <a:cubicBezTo>
                  <a:pt x="1509849" y="1061705"/>
                  <a:pt x="1510451" y="1062908"/>
                  <a:pt x="1509849" y="1064713"/>
                </a:cubicBezTo>
                <a:cubicBezTo>
                  <a:pt x="1509849" y="1064713"/>
                  <a:pt x="1509849" y="1064713"/>
                  <a:pt x="1503232" y="1080954"/>
                </a:cubicBezTo>
                <a:cubicBezTo>
                  <a:pt x="1502631" y="1082158"/>
                  <a:pt x="1501428" y="1083361"/>
                  <a:pt x="1500225" y="1083361"/>
                </a:cubicBezTo>
                <a:cubicBezTo>
                  <a:pt x="1500225" y="1083361"/>
                  <a:pt x="1500225" y="1083361"/>
                  <a:pt x="1476765" y="1083361"/>
                </a:cubicBezTo>
                <a:cubicBezTo>
                  <a:pt x="1474960" y="1083361"/>
                  <a:pt x="1473757" y="1084564"/>
                  <a:pt x="1473155" y="1085767"/>
                </a:cubicBezTo>
                <a:cubicBezTo>
                  <a:pt x="1473155" y="1085767"/>
                  <a:pt x="1473155" y="1085767"/>
                  <a:pt x="1465937" y="1101407"/>
                </a:cubicBezTo>
                <a:cubicBezTo>
                  <a:pt x="1465336" y="1102610"/>
                  <a:pt x="1465937" y="1104414"/>
                  <a:pt x="1466539" y="1105016"/>
                </a:cubicBezTo>
                <a:cubicBezTo>
                  <a:pt x="1466539" y="1105016"/>
                  <a:pt x="1466539" y="1105016"/>
                  <a:pt x="1482179" y="1123062"/>
                </a:cubicBezTo>
                <a:cubicBezTo>
                  <a:pt x="1482780" y="1123663"/>
                  <a:pt x="1483382" y="1125468"/>
                  <a:pt x="1482780" y="1126671"/>
                </a:cubicBezTo>
                <a:cubicBezTo>
                  <a:pt x="1482780" y="1126671"/>
                  <a:pt x="1482780" y="1126671"/>
                  <a:pt x="1474359" y="1142912"/>
                </a:cubicBezTo>
                <a:cubicBezTo>
                  <a:pt x="1473757" y="1144115"/>
                  <a:pt x="1472554" y="1144717"/>
                  <a:pt x="1470749" y="1144717"/>
                </a:cubicBezTo>
                <a:cubicBezTo>
                  <a:pt x="1470749" y="1144717"/>
                  <a:pt x="1470749" y="1144717"/>
                  <a:pt x="1447290" y="1142912"/>
                </a:cubicBezTo>
                <a:cubicBezTo>
                  <a:pt x="1446087" y="1142912"/>
                  <a:pt x="1444883" y="1143514"/>
                  <a:pt x="1444282" y="1144717"/>
                </a:cubicBezTo>
                <a:cubicBezTo>
                  <a:pt x="1444282" y="1144717"/>
                  <a:pt x="1444282" y="1144717"/>
                  <a:pt x="1435860" y="1159755"/>
                </a:cubicBezTo>
                <a:cubicBezTo>
                  <a:pt x="1434657" y="1160958"/>
                  <a:pt x="1435259" y="1162763"/>
                  <a:pt x="1435860" y="1163364"/>
                </a:cubicBezTo>
                <a:cubicBezTo>
                  <a:pt x="1435860" y="1163364"/>
                  <a:pt x="1435860" y="1163364"/>
                  <a:pt x="1449696" y="1182614"/>
                </a:cubicBezTo>
                <a:cubicBezTo>
                  <a:pt x="1450297" y="1183817"/>
                  <a:pt x="1450297" y="1185621"/>
                  <a:pt x="1449696" y="1186824"/>
                </a:cubicBezTo>
                <a:cubicBezTo>
                  <a:pt x="1449696" y="1186824"/>
                  <a:pt x="1449696" y="1186824"/>
                  <a:pt x="1440673" y="1201863"/>
                </a:cubicBezTo>
                <a:cubicBezTo>
                  <a:pt x="1439470" y="1203066"/>
                  <a:pt x="1438267" y="1203667"/>
                  <a:pt x="1436462" y="1203667"/>
                </a:cubicBezTo>
                <a:cubicBezTo>
                  <a:pt x="1436462" y="1203667"/>
                  <a:pt x="1436462" y="1203667"/>
                  <a:pt x="1413604" y="1199456"/>
                </a:cubicBezTo>
                <a:cubicBezTo>
                  <a:pt x="1412401" y="1199456"/>
                  <a:pt x="1410596" y="1200058"/>
                  <a:pt x="1409995" y="1201261"/>
                </a:cubicBezTo>
                <a:cubicBezTo>
                  <a:pt x="1409995" y="1201261"/>
                  <a:pt x="1409995" y="1201261"/>
                  <a:pt x="1400370" y="1215096"/>
                </a:cubicBezTo>
                <a:cubicBezTo>
                  <a:pt x="1399167" y="1216299"/>
                  <a:pt x="1399167" y="1218104"/>
                  <a:pt x="1399768" y="1219307"/>
                </a:cubicBezTo>
                <a:cubicBezTo>
                  <a:pt x="1399768" y="1219307"/>
                  <a:pt x="1399768" y="1219307"/>
                  <a:pt x="1412401" y="1239158"/>
                </a:cubicBezTo>
                <a:cubicBezTo>
                  <a:pt x="1413002" y="1240361"/>
                  <a:pt x="1413002" y="1242165"/>
                  <a:pt x="1411799" y="1243368"/>
                </a:cubicBezTo>
                <a:cubicBezTo>
                  <a:pt x="1411799" y="1243368"/>
                  <a:pt x="1411799" y="1243368"/>
                  <a:pt x="1400971" y="1257805"/>
                </a:cubicBezTo>
                <a:cubicBezTo>
                  <a:pt x="1400370" y="1259008"/>
                  <a:pt x="1398565" y="1259610"/>
                  <a:pt x="1397362" y="1259008"/>
                </a:cubicBezTo>
                <a:cubicBezTo>
                  <a:pt x="1397362" y="1259008"/>
                  <a:pt x="1397362" y="1259008"/>
                  <a:pt x="1374504" y="1252993"/>
                </a:cubicBezTo>
                <a:cubicBezTo>
                  <a:pt x="1373301" y="1252391"/>
                  <a:pt x="1371496" y="1252993"/>
                  <a:pt x="1370895" y="1254196"/>
                </a:cubicBezTo>
                <a:cubicBezTo>
                  <a:pt x="1370895" y="1254196"/>
                  <a:pt x="1370895" y="1254196"/>
                  <a:pt x="1360067" y="1267430"/>
                </a:cubicBezTo>
                <a:cubicBezTo>
                  <a:pt x="1359466" y="1268633"/>
                  <a:pt x="1358864" y="1270437"/>
                  <a:pt x="1359466" y="1271640"/>
                </a:cubicBezTo>
                <a:cubicBezTo>
                  <a:pt x="1359466" y="1271640"/>
                  <a:pt x="1359466" y="1271640"/>
                  <a:pt x="1369692" y="1292694"/>
                </a:cubicBezTo>
                <a:cubicBezTo>
                  <a:pt x="1370293" y="1293897"/>
                  <a:pt x="1370293" y="1295702"/>
                  <a:pt x="1369090" y="1296303"/>
                </a:cubicBezTo>
                <a:cubicBezTo>
                  <a:pt x="1369090" y="1296303"/>
                  <a:pt x="1369090" y="1296303"/>
                  <a:pt x="1357661" y="1310138"/>
                </a:cubicBezTo>
                <a:cubicBezTo>
                  <a:pt x="1356458" y="1310740"/>
                  <a:pt x="1354653" y="1311342"/>
                  <a:pt x="1353450" y="1310740"/>
                </a:cubicBezTo>
                <a:cubicBezTo>
                  <a:pt x="1353450" y="1310740"/>
                  <a:pt x="1353450" y="1310740"/>
                  <a:pt x="1331194" y="1302920"/>
                </a:cubicBezTo>
                <a:cubicBezTo>
                  <a:pt x="1329991" y="1302319"/>
                  <a:pt x="1328186" y="1302920"/>
                  <a:pt x="1327584" y="1303522"/>
                </a:cubicBezTo>
                <a:cubicBezTo>
                  <a:pt x="1327584" y="1303522"/>
                  <a:pt x="1327584" y="1303522"/>
                  <a:pt x="1315554" y="1316154"/>
                </a:cubicBezTo>
                <a:cubicBezTo>
                  <a:pt x="1314351" y="1316755"/>
                  <a:pt x="1314351" y="1318560"/>
                  <a:pt x="1314351" y="1319763"/>
                </a:cubicBezTo>
                <a:cubicBezTo>
                  <a:pt x="1314351" y="1319763"/>
                  <a:pt x="1314351" y="1319763"/>
                  <a:pt x="1323374" y="1342020"/>
                </a:cubicBezTo>
                <a:cubicBezTo>
                  <a:pt x="1323374" y="1343223"/>
                  <a:pt x="1323374" y="1345027"/>
                  <a:pt x="1322171" y="1345629"/>
                </a:cubicBezTo>
                <a:cubicBezTo>
                  <a:pt x="1322171" y="1345629"/>
                  <a:pt x="1322171" y="1345629"/>
                  <a:pt x="1308937" y="1358261"/>
                </a:cubicBezTo>
                <a:cubicBezTo>
                  <a:pt x="1308335" y="1358863"/>
                  <a:pt x="1306531" y="1359464"/>
                  <a:pt x="1305328" y="1358863"/>
                </a:cubicBezTo>
                <a:cubicBezTo>
                  <a:pt x="1305328" y="1358863"/>
                  <a:pt x="1305328" y="1358863"/>
                  <a:pt x="1283673" y="1348637"/>
                </a:cubicBezTo>
                <a:cubicBezTo>
                  <a:pt x="1282469" y="1348035"/>
                  <a:pt x="1280665" y="1348637"/>
                  <a:pt x="1280063" y="1349238"/>
                </a:cubicBezTo>
                <a:cubicBezTo>
                  <a:pt x="1280063" y="1349238"/>
                  <a:pt x="1280063" y="1349238"/>
                  <a:pt x="1266829" y="1360667"/>
                </a:cubicBezTo>
                <a:cubicBezTo>
                  <a:pt x="1265627" y="1361269"/>
                  <a:pt x="1265627" y="1363073"/>
                  <a:pt x="1265627" y="1364276"/>
                </a:cubicBezTo>
                <a:cubicBezTo>
                  <a:pt x="1265627" y="1364276"/>
                  <a:pt x="1265627" y="1364276"/>
                  <a:pt x="1272243" y="1387135"/>
                </a:cubicBezTo>
                <a:cubicBezTo>
                  <a:pt x="1272845" y="1388338"/>
                  <a:pt x="1272243" y="1390142"/>
                  <a:pt x="1271040" y="1390744"/>
                </a:cubicBezTo>
                <a:cubicBezTo>
                  <a:pt x="1271040" y="1390744"/>
                  <a:pt x="1271040" y="1390744"/>
                  <a:pt x="1257205" y="1401571"/>
                </a:cubicBezTo>
                <a:cubicBezTo>
                  <a:pt x="1256002" y="1402774"/>
                  <a:pt x="1254197" y="1402774"/>
                  <a:pt x="1252994" y="1402173"/>
                </a:cubicBezTo>
                <a:cubicBezTo>
                  <a:pt x="1252994" y="1402173"/>
                  <a:pt x="1252994" y="1402173"/>
                  <a:pt x="1232542" y="1390142"/>
                </a:cubicBezTo>
                <a:cubicBezTo>
                  <a:pt x="1231339" y="1389541"/>
                  <a:pt x="1229535" y="1390142"/>
                  <a:pt x="1228331" y="1390744"/>
                </a:cubicBezTo>
                <a:cubicBezTo>
                  <a:pt x="1228331" y="1390744"/>
                  <a:pt x="1228331" y="1390744"/>
                  <a:pt x="1214496" y="1400368"/>
                </a:cubicBezTo>
                <a:cubicBezTo>
                  <a:pt x="1213293" y="1401571"/>
                  <a:pt x="1212691" y="1403376"/>
                  <a:pt x="1213293" y="1404579"/>
                </a:cubicBezTo>
                <a:cubicBezTo>
                  <a:pt x="1213293" y="1404579"/>
                  <a:pt x="1213293" y="1404579"/>
                  <a:pt x="1217504" y="1427437"/>
                </a:cubicBezTo>
                <a:cubicBezTo>
                  <a:pt x="1218105" y="1428640"/>
                  <a:pt x="1216902" y="1430445"/>
                  <a:pt x="1216301" y="1431047"/>
                </a:cubicBezTo>
                <a:cubicBezTo>
                  <a:pt x="1216301" y="1431047"/>
                  <a:pt x="1216301" y="1431047"/>
                  <a:pt x="1201262" y="1440671"/>
                </a:cubicBezTo>
                <a:cubicBezTo>
                  <a:pt x="1200059" y="1441874"/>
                  <a:pt x="1198255" y="1441874"/>
                  <a:pt x="1197052" y="1440671"/>
                </a:cubicBezTo>
                <a:cubicBezTo>
                  <a:pt x="1197052" y="1440671"/>
                  <a:pt x="1197052" y="1440671"/>
                  <a:pt x="1177803" y="1427437"/>
                </a:cubicBezTo>
                <a:cubicBezTo>
                  <a:pt x="1176599" y="1426836"/>
                  <a:pt x="1174795" y="1426836"/>
                  <a:pt x="1173592" y="1427437"/>
                </a:cubicBezTo>
                <a:cubicBezTo>
                  <a:pt x="1173592" y="1427437"/>
                  <a:pt x="1173592" y="1427437"/>
                  <a:pt x="1159155" y="1435859"/>
                </a:cubicBezTo>
                <a:cubicBezTo>
                  <a:pt x="1157952" y="1436460"/>
                  <a:pt x="1156749" y="1438265"/>
                  <a:pt x="1157350" y="1439468"/>
                </a:cubicBezTo>
                <a:cubicBezTo>
                  <a:pt x="1157350" y="1439468"/>
                  <a:pt x="1157350" y="1439468"/>
                  <a:pt x="1159757" y="1462928"/>
                </a:cubicBezTo>
                <a:cubicBezTo>
                  <a:pt x="1159757" y="1464131"/>
                  <a:pt x="1159155" y="1465935"/>
                  <a:pt x="1157952" y="1466537"/>
                </a:cubicBezTo>
                <a:cubicBezTo>
                  <a:pt x="1157952" y="1466537"/>
                  <a:pt x="1157952" y="1466537"/>
                  <a:pt x="1141711" y="1474958"/>
                </a:cubicBezTo>
                <a:cubicBezTo>
                  <a:pt x="1141109" y="1475560"/>
                  <a:pt x="1139304" y="1475560"/>
                  <a:pt x="1138101" y="1474357"/>
                </a:cubicBezTo>
                <a:cubicBezTo>
                  <a:pt x="1138101" y="1474357"/>
                  <a:pt x="1138101" y="1474357"/>
                  <a:pt x="1120055" y="1459319"/>
                </a:cubicBezTo>
                <a:cubicBezTo>
                  <a:pt x="1118852" y="1458717"/>
                  <a:pt x="1117048" y="1458717"/>
                  <a:pt x="1115845" y="1458717"/>
                </a:cubicBezTo>
                <a:cubicBezTo>
                  <a:pt x="1115845" y="1458717"/>
                  <a:pt x="1115845" y="1458717"/>
                  <a:pt x="1100205" y="1466537"/>
                </a:cubicBezTo>
                <a:cubicBezTo>
                  <a:pt x="1099002" y="1467138"/>
                  <a:pt x="1098400" y="1468342"/>
                  <a:pt x="1098400" y="1470146"/>
                </a:cubicBezTo>
                <a:cubicBezTo>
                  <a:pt x="1098400" y="1470146"/>
                  <a:pt x="1098400" y="1470146"/>
                  <a:pt x="1099002" y="1493606"/>
                </a:cubicBezTo>
                <a:cubicBezTo>
                  <a:pt x="1099002" y="1494809"/>
                  <a:pt x="1097799" y="1496012"/>
                  <a:pt x="1096595" y="1496614"/>
                </a:cubicBezTo>
                <a:cubicBezTo>
                  <a:pt x="1096595" y="1496614"/>
                  <a:pt x="1096595" y="1496614"/>
                  <a:pt x="1080354" y="1503832"/>
                </a:cubicBezTo>
                <a:cubicBezTo>
                  <a:pt x="1079151" y="1504434"/>
                  <a:pt x="1077347" y="1503832"/>
                  <a:pt x="1076143" y="1503230"/>
                </a:cubicBezTo>
                <a:cubicBezTo>
                  <a:pt x="1076143" y="1503230"/>
                  <a:pt x="1076143" y="1503230"/>
                  <a:pt x="1059902" y="1486388"/>
                </a:cubicBezTo>
                <a:cubicBezTo>
                  <a:pt x="1058699" y="1485786"/>
                  <a:pt x="1056894" y="1485184"/>
                  <a:pt x="1055691" y="1485786"/>
                </a:cubicBezTo>
                <a:cubicBezTo>
                  <a:pt x="1055691" y="1485786"/>
                  <a:pt x="1055691" y="1485786"/>
                  <a:pt x="1039450" y="1491801"/>
                </a:cubicBezTo>
                <a:cubicBezTo>
                  <a:pt x="1038247" y="1491801"/>
                  <a:pt x="1037044" y="1493606"/>
                  <a:pt x="1037044" y="1494809"/>
                </a:cubicBezTo>
                <a:cubicBezTo>
                  <a:pt x="1037044" y="1494809"/>
                  <a:pt x="1037044" y="1494809"/>
                  <a:pt x="1035841" y="1518269"/>
                </a:cubicBezTo>
                <a:cubicBezTo>
                  <a:pt x="1035239" y="1519472"/>
                  <a:pt x="1034638" y="1521276"/>
                  <a:pt x="1033435" y="1521276"/>
                </a:cubicBezTo>
                <a:cubicBezTo>
                  <a:pt x="1033435" y="1521276"/>
                  <a:pt x="1033435" y="1521276"/>
                  <a:pt x="1015990" y="1527292"/>
                </a:cubicBezTo>
                <a:cubicBezTo>
                  <a:pt x="1014787" y="1527292"/>
                  <a:pt x="1012982" y="1527292"/>
                  <a:pt x="1012381" y="1526089"/>
                </a:cubicBezTo>
                <a:cubicBezTo>
                  <a:pt x="1012381" y="1526089"/>
                  <a:pt x="1012381" y="1526089"/>
                  <a:pt x="997343" y="1508043"/>
                </a:cubicBezTo>
                <a:cubicBezTo>
                  <a:pt x="996139" y="1506840"/>
                  <a:pt x="994335" y="1506238"/>
                  <a:pt x="993132" y="1506840"/>
                </a:cubicBezTo>
                <a:cubicBezTo>
                  <a:pt x="993132" y="1506840"/>
                  <a:pt x="993132" y="1506840"/>
                  <a:pt x="976890" y="1511652"/>
                </a:cubicBezTo>
                <a:cubicBezTo>
                  <a:pt x="975687" y="1511652"/>
                  <a:pt x="974484" y="1512855"/>
                  <a:pt x="973883" y="1514660"/>
                </a:cubicBezTo>
                <a:cubicBezTo>
                  <a:pt x="973883" y="1514660"/>
                  <a:pt x="973883" y="1514660"/>
                  <a:pt x="970273" y="1537518"/>
                </a:cubicBezTo>
                <a:cubicBezTo>
                  <a:pt x="970273" y="1538721"/>
                  <a:pt x="969070" y="1540525"/>
                  <a:pt x="967867" y="1540525"/>
                </a:cubicBezTo>
                <a:cubicBezTo>
                  <a:pt x="967867" y="1540525"/>
                  <a:pt x="967867" y="1540525"/>
                  <a:pt x="950423" y="1544736"/>
                </a:cubicBezTo>
                <a:cubicBezTo>
                  <a:pt x="949220" y="1544736"/>
                  <a:pt x="947415" y="1544135"/>
                  <a:pt x="946814" y="1543533"/>
                </a:cubicBezTo>
                <a:cubicBezTo>
                  <a:pt x="946814" y="1543533"/>
                  <a:pt x="946814" y="1543533"/>
                  <a:pt x="932978" y="1524284"/>
                </a:cubicBezTo>
                <a:cubicBezTo>
                  <a:pt x="932377" y="1523081"/>
                  <a:pt x="930572" y="1522479"/>
                  <a:pt x="929369" y="1522479"/>
                </a:cubicBezTo>
                <a:cubicBezTo>
                  <a:pt x="929369" y="1522479"/>
                  <a:pt x="929369" y="1522479"/>
                  <a:pt x="912526" y="1525487"/>
                </a:cubicBezTo>
                <a:cubicBezTo>
                  <a:pt x="911323" y="1526089"/>
                  <a:pt x="909519" y="1527292"/>
                  <a:pt x="909519" y="1528495"/>
                </a:cubicBezTo>
                <a:cubicBezTo>
                  <a:pt x="909519" y="1528495"/>
                  <a:pt x="909519" y="1528495"/>
                  <a:pt x="904105" y="1551353"/>
                </a:cubicBezTo>
                <a:cubicBezTo>
                  <a:pt x="903503" y="1552556"/>
                  <a:pt x="902300" y="1553759"/>
                  <a:pt x="901097" y="1553759"/>
                </a:cubicBezTo>
                <a:cubicBezTo>
                  <a:pt x="901097" y="1553759"/>
                  <a:pt x="901097" y="1553759"/>
                  <a:pt x="883051" y="1556767"/>
                </a:cubicBezTo>
                <a:cubicBezTo>
                  <a:pt x="881848" y="1556767"/>
                  <a:pt x="880043" y="1556165"/>
                  <a:pt x="879442" y="1554962"/>
                </a:cubicBezTo>
                <a:cubicBezTo>
                  <a:pt x="879442" y="1554962"/>
                  <a:pt x="879442" y="1554962"/>
                  <a:pt x="868013" y="1534510"/>
                </a:cubicBezTo>
                <a:cubicBezTo>
                  <a:pt x="866810" y="1533307"/>
                  <a:pt x="865607" y="1532706"/>
                  <a:pt x="864404" y="1532706"/>
                </a:cubicBezTo>
                <a:cubicBezTo>
                  <a:pt x="864404" y="1532706"/>
                  <a:pt x="864404" y="1532706"/>
                  <a:pt x="846959" y="1534510"/>
                </a:cubicBezTo>
                <a:cubicBezTo>
                  <a:pt x="845756" y="1534510"/>
                  <a:pt x="844553" y="1535713"/>
                  <a:pt x="843951" y="1536916"/>
                </a:cubicBezTo>
                <a:cubicBezTo>
                  <a:pt x="843951" y="1536916"/>
                  <a:pt x="843951" y="1536916"/>
                  <a:pt x="836132" y="1559173"/>
                </a:cubicBezTo>
                <a:cubicBezTo>
                  <a:pt x="836132" y="1560376"/>
                  <a:pt x="834327" y="1561579"/>
                  <a:pt x="833124" y="1561579"/>
                </a:cubicBezTo>
                <a:cubicBezTo>
                  <a:pt x="833124" y="1561579"/>
                  <a:pt x="833124" y="1561579"/>
                  <a:pt x="815078" y="1562181"/>
                </a:cubicBezTo>
                <a:cubicBezTo>
                  <a:pt x="813875" y="1562181"/>
                  <a:pt x="812070" y="1561579"/>
                  <a:pt x="812070" y="1560376"/>
                </a:cubicBezTo>
                <a:cubicBezTo>
                  <a:pt x="812070" y="1560376"/>
                  <a:pt x="812070" y="1560376"/>
                  <a:pt x="801844" y="1539322"/>
                </a:cubicBezTo>
                <a:cubicBezTo>
                  <a:pt x="801243" y="1538119"/>
                  <a:pt x="799438" y="1536916"/>
                  <a:pt x="798235" y="1536916"/>
                </a:cubicBezTo>
                <a:cubicBezTo>
                  <a:pt x="798235" y="1536916"/>
                  <a:pt x="798235" y="1536916"/>
                  <a:pt x="781392" y="1536916"/>
                </a:cubicBezTo>
                <a:cubicBezTo>
                  <a:pt x="779587" y="1536916"/>
                  <a:pt x="778384" y="1538119"/>
                  <a:pt x="777783" y="1539322"/>
                </a:cubicBezTo>
                <a:cubicBezTo>
                  <a:pt x="777783" y="1539322"/>
                  <a:pt x="777783" y="1539322"/>
                  <a:pt x="768158" y="1560978"/>
                </a:cubicBezTo>
                <a:cubicBezTo>
                  <a:pt x="767557" y="1562181"/>
                  <a:pt x="766354" y="1562782"/>
                  <a:pt x="765151" y="1562782"/>
                </a:cubicBezTo>
                <a:cubicBezTo>
                  <a:pt x="765151" y="1562782"/>
                  <a:pt x="765151" y="1562782"/>
                  <a:pt x="747105" y="1562181"/>
                </a:cubicBezTo>
                <a:cubicBezTo>
                  <a:pt x="745901" y="1562181"/>
                  <a:pt x="744097" y="1561579"/>
                  <a:pt x="743495" y="1559775"/>
                </a:cubicBezTo>
                <a:cubicBezTo>
                  <a:pt x="743495" y="1559775"/>
                  <a:pt x="743495" y="1559775"/>
                  <a:pt x="735675" y="1538119"/>
                </a:cubicBezTo>
                <a:cubicBezTo>
                  <a:pt x="735074" y="1536916"/>
                  <a:pt x="733871" y="1535713"/>
                  <a:pt x="732668" y="1535713"/>
                </a:cubicBezTo>
                <a:cubicBezTo>
                  <a:pt x="732668" y="1535713"/>
                  <a:pt x="732668" y="1535713"/>
                  <a:pt x="715223" y="1533909"/>
                </a:cubicBezTo>
                <a:cubicBezTo>
                  <a:pt x="714020" y="1533909"/>
                  <a:pt x="712216" y="1535112"/>
                  <a:pt x="711614" y="1536315"/>
                </a:cubicBezTo>
                <a:cubicBezTo>
                  <a:pt x="711614" y="1536315"/>
                  <a:pt x="711614" y="1536315"/>
                  <a:pt x="700185" y="1556767"/>
                </a:cubicBezTo>
                <a:cubicBezTo>
                  <a:pt x="699583" y="1557970"/>
                  <a:pt x="698380" y="1558571"/>
                  <a:pt x="697177" y="1558571"/>
                </a:cubicBezTo>
                <a:cubicBezTo>
                  <a:pt x="697177" y="1558571"/>
                  <a:pt x="697177" y="1558571"/>
                  <a:pt x="679131" y="1556165"/>
                </a:cubicBezTo>
                <a:cubicBezTo>
                  <a:pt x="677928" y="1556165"/>
                  <a:pt x="676725" y="1554962"/>
                  <a:pt x="676124" y="1553759"/>
                </a:cubicBezTo>
                <a:cubicBezTo>
                  <a:pt x="676124" y="1553759"/>
                  <a:pt x="676124" y="1553759"/>
                  <a:pt x="670108" y="1530901"/>
                </a:cubicBezTo>
                <a:cubicBezTo>
                  <a:pt x="669507" y="1529698"/>
                  <a:pt x="668304" y="1528495"/>
                  <a:pt x="667101" y="1528495"/>
                </a:cubicBezTo>
                <a:cubicBezTo>
                  <a:pt x="667101" y="1528495"/>
                  <a:pt x="667101" y="1528495"/>
                  <a:pt x="650258" y="1525487"/>
                </a:cubicBezTo>
                <a:cubicBezTo>
                  <a:pt x="648453" y="1525487"/>
                  <a:pt x="647250" y="1526089"/>
                  <a:pt x="646047" y="1527292"/>
                </a:cubicBezTo>
                <a:cubicBezTo>
                  <a:pt x="646047" y="1527292"/>
                  <a:pt x="646047" y="1527292"/>
                  <a:pt x="633415" y="1546541"/>
                </a:cubicBezTo>
                <a:cubicBezTo>
                  <a:pt x="632212" y="1547744"/>
                  <a:pt x="631009" y="1548345"/>
                  <a:pt x="629204" y="1548345"/>
                </a:cubicBezTo>
                <a:cubicBezTo>
                  <a:pt x="629204" y="1548345"/>
                  <a:pt x="629204" y="1548345"/>
                  <a:pt x="611760" y="1544736"/>
                </a:cubicBezTo>
                <a:cubicBezTo>
                  <a:pt x="610557" y="1544135"/>
                  <a:pt x="609353" y="1542932"/>
                  <a:pt x="609353" y="1541729"/>
                </a:cubicBezTo>
                <a:cubicBezTo>
                  <a:pt x="609353" y="1541729"/>
                  <a:pt x="609353" y="1541729"/>
                  <a:pt x="605143" y="1518269"/>
                </a:cubicBezTo>
                <a:cubicBezTo>
                  <a:pt x="604541" y="1517066"/>
                  <a:pt x="603338" y="1515863"/>
                  <a:pt x="602135" y="1515261"/>
                </a:cubicBezTo>
                <a:cubicBezTo>
                  <a:pt x="602135" y="1515261"/>
                  <a:pt x="602135" y="1515261"/>
                  <a:pt x="585894" y="1511050"/>
                </a:cubicBezTo>
                <a:cubicBezTo>
                  <a:pt x="584691" y="1511050"/>
                  <a:pt x="582886" y="1511652"/>
                  <a:pt x="581683" y="1512253"/>
                </a:cubicBezTo>
                <a:cubicBezTo>
                  <a:pt x="581683" y="1512253"/>
                  <a:pt x="581683" y="1512253"/>
                  <a:pt x="567246" y="1530901"/>
                </a:cubicBezTo>
                <a:cubicBezTo>
                  <a:pt x="566043" y="1532104"/>
                  <a:pt x="564238" y="1532706"/>
                  <a:pt x="563035" y="1532104"/>
                </a:cubicBezTo>
                <a:cubicBezTo>
                  <a:pt x="563035" y="1532104"/>
                  <a:pt x="563035" y="1532104"/>
                  <a:pt x="546192" y="1526690"/>
                </a:cubicBezTo>
                <a:cubicBezTo>
                  <a:pt x="544989" y="1526690"/>
                  <a:pt x="543786" y="1524886"/>
                  <a:pt x="543786" y="1523683"/>
                </a:cubicBezTo>
                <a:cubicBezTo>
                  <a:pt x="543786" y="1523683"/>
                  <a:pt x="543786" y="1523683"/>
                  <a:pt x="541380" y="1500223"/>
                </a:cubicBezTo>
                <a:cubicBezTo>
                  <a:pt x="541380" y="1499020"/>
                  <a:pt x="540177" y="1497817"/>
                  <a:pt x="538974" y="1497215"/>
                </a:cubicBezTo>
                <a:cubicBezTo>
                  <a:pt x="538974" y="1497215"/>
                  <a:pt x="538974" y="1497215"/>
                  <a:pt x="522733" y="1491200"/>
                </a:cubicBezTo>
                <a:cubicBezTo>
                  <a:pt x="521530" y="1491200"/>
                  <a:pt x="519725" y="1491200"/>
                  <a:pt x="519123" y="1492403"/>
                </a:cubicBezTo>
                <a:cubicBezTo>
                  <a:pt x="519123" y="1492403"/>
                  <a:pt x="519123" y="1492403"/>
                  <a:pt x="502882" y="1509246"/>
                </a:cubicBezTo>
                <a:cubicBezTo>
                  <a:pt x="501679" y="1510449"/>
                  <a:pt x="499874" y="1510449"/>
                  <a:pt x="498671" y="1510449"/>
                </a:cubicBezTo>
                <a:cubicBezTo>
                  <a:pt x="498671" y="1510449"/>
                  <a:pt x="498671" y="1510449"/>
                  <a:pt x="481828" y="1503230"/>
                </a:cubicBezTo>
                <a:cubicBezTo>
                  <a:pt x="480625" y="1503230"/>
                  <a:pt x="480024" y="1501426"/>
                  <a:pt x="480024" y="1500223"/>
                </a:cubicBezTo>
                <a:cubicBezTo>
                  <a:pt x="480024" y="1500223"/>
                  <a:pt x="480024" y="1500223"/>
                  <a:pt x="480024" y="1476763"/>
                </a:cubicBezTo>
                <a:cubicBezTo>
                  <a:pt x="480024" y="1475560"/>
                  <a:pt x="478821" y="1473755"/>
                  <a:pt x="477618" y="1473154"/>
                </a:cubicBezTo>
                <a:cubicBezTo>
                  <a:pt x="477618" y="1473154"/>
                  <a:pt x="477618" y="1473154"/>
                  <a:pt x="461978" y="1465935"/>
                </a:cubicBezTo>
                <a:cubicBezTo>
                  <a:pt x="460775" y="1465935"/>
                  <a:pt x="458970" y="1465935"/>
                  <a:pt x="457767" y="1466537"/>
                </a:cubicBezTo>
                <a:cubicBezTo>
                  <a:pt x="457767" y="1466537"/>
                  <a:pt x="457767" y="1466537"/>
                  <a:pt x="440323" y="1482177"/>
                </a:cubicBezTo>
                <a:cubicBezTo>
                  <a:pt x="439119" y="1483380"/>
                  <a:pt x="437315" y="1483380"/>
                  <a:pt x="436112" y="1482778"/>
                </a:cubicBezTo>
                <a:cubicBezTo>
                  <a:pt x="436112" y="1482778"/>
                  <a:pt x="436112" y="1482778"/>
                  <a:pt x="420472" y="1474357"/>
                </a:cubicBezTo>
                <a:cubicBezTo>
                  <a:pt x="419269" y="1473755"/>
                  <a:pt x="418066" y="1472552"/>
                  <a:pt x="418066" y="1471349"/>
                </a:cubicBezTo>
                <a:cubicBezTo>
                  <a:pt x="418066" y="1471349"/>
                  <a:pt x="418066" y="1471349"/>
                  <a:pt x="420472" y="1447889"/>
                </a:cubicBezTo>
                <a:cubicBezTo>
                  <a:pt x="420472" y="1446686"/>
                  <a:pt x="419870" y="1444882"/>
                  <a:pt x="418667" y="1444280"/>
                </a:cubicBezTo>
                <a:cubicBezTo>
                  <a:pt x="418667" y="1444280"/>
                  <a:pt x="418667" y="1444280"/>
                  <a:pt x="403629" y="1435859"/>
                </a:cubicBezTo>
                <a:cubicBezTo>
                  <a:pt x="402426" y="1435257"/>
                  <a:pt x="400621" y="1435257"/>
                  <a:pt x="399418" y="1435859"/>
                </a:cubicBezTo>
                <a:cubicBezTo>
                  <a:pt x="399418" y="1435859"/>
                  <a:pt x="399418" y="1435859"/>
                  <a:pt x="380169" y="1449694"/>
                </a:cubicBezTo>
                <a:cubicBezTo>
                  <a:pt x="379568" y="1450897"/>
                  <a:pt x="377763" y="1450897"/>
                  <a:pt x="376560" y="1450296"/>
                </a:cubicBezTo>
                <a:cubicBezTo>
                  <a:pt x="376560" y="1450296"/>
                  <a:pt x="376560" y="1450296"/>
                  <a:pt x="361522" y="1440671"/>
                </a:cubicBezTo>
                <a:cubicBezTo>
                  <a:pt x="360319" y="1440070"/>
                  <a:pt x="359115" y="1438265"/>
                  <a:pt x="359717" y="1437062"/>
                </a:cubicBezTo>
                <a:cubicBezTo>
                  <a:pt x="359717" y="1437062"/>
                  <a:pt x="359717" y="1437062"/>
                  <a:pt x="363928" y="1413602"/>
                </a:cubicBezTo>
                <a:cubicBezTo>
                  <a:pt x="363928" y="1412399"/>
                  <a:pt x="363326" y="1410594"/>
                  <a:pt x="362123" y="1409993"/>
                </a:cubicBezTo>
                <a:cubicBezTo>
                  <a:pt x="362123" y="1409993"/>
                  <a:pt x="362123" y="1409993"/>
                  <a:pt x="347686" y="1400368"/>
                </a:cubicBezTo>
                <a:cubicBezTo>
                  <a:pt x="347085" y="1399767"/>
                  <a:pt x="345280" y="1399767"/>
                  <a:pt x="344077" y="1400368"/>
                </a:cubicBezTo>
                <a:cubicBezTo>
                  <a:pt x="344077" y="1400368"/>
                  <a:pt x="344077" y="1400368"/>
                  <a:pt x="323625" y="1412399"/>
                </a:cubicBezTo>
                <a:cubicBezTo>
                  <a:pt x="322422" y="1413001"/>
                  <a:pt x="320617" y="1413001"/>
                  <a:pt x="320016" y="1412399"/>
                </a:cubicBezTo>
                <a:cubicBezTo>
                  <a:pt x="320016" y="1412399"/>
                  <a:pt x="320016" y="1412399"/>
                  <a:pt x="305579" y="1401571"/>
                </a:cubicBezTo>
                <a:cubicBezTo>
                  <a:pt x="304376" y="1400368"/>
                  <a:pt x="303774" y="1399165"/>
                  <a:pt x="304376" y="1397361"/>
                </a:cubicBezTo>
                <a:cubicBezTo>
                  <a:pt x="304376" y="1397361"/>
                  <a:pt x="304376" y="1397361"/>
                  <a:pt x="310391" y="1375104"/>
                </a:cubicBezTo>
                <a:cubicBezTo>
                  <a:pt x="310391" y="1373901"/>
                  <a:pt x="309790" y="1372096"/>
                  <a:pt x="309188" y="1370893"/>
                </a:cubicBezTo>
                <a:cubicBezTo>
                  <a:pt x="309188" y="1370893"/>
                  <a:pt x="309188" y="1370893"/>
                  <a:pt x="295954" y="1360066"/>
                </a:cubicBezTo>
                <a:cubicBezTo>
                  <a:pt x="294751" y="1359464"/>
                  <a:pt x="292947" y="1358863"/>
                  <a:pt x="291744" y="1359464"/>
                </a:cubicBezTo>
                <a:cubicBezTo>
                  <a:pt x="291744" y="1359464"/>
                  <a:pt x="291744" y="1359464"/>
                  <a:pt x="270690" y="1370292"/>
                </a:cubicBezTo>
                <a:cubicBezTo>
                  <a:pt x="269487" y="1370893"/>
                  <a:pt x="267682" y="1370292"/>
                  <a:pt x="266479" y="1369690"/>
                </a:cubicBezTo>
                <a:cubicBezTo>
                  <a:pt x="266479" y="1369690"/>
                  <a:pt x="266479" y="1369690"/>
                  <a:pt x="253246" y="1357660"/>
                </a:cubicBezTo>
                <a:cubicBezTo>
                  <a:pt x="252043" y="1356456"/>
                  <a:pt x="252043" y="1354652"/>
                  <a:pt x="252043" y="1353449"/>
                </a:cubicBezTo>
                <a:cubicBezTo>
                  <a:pt x="252043" y="1353449"/>
                  <a:pt x="252043" y="1353449"/>
                  <a:pt x="260464" y="1331794"/>
                </a:cubicBezTo>
                <a:cubicBezTo>
                  <a:pt x="260464" y="1330591"/>
                  <a:pt x="260464" y="1328786"/>
                  <a:pt x="259261" y="1327583"/>
                </a:cubicBezTo>
                <a:cubicBezTo>
                  <a:pt x="259261" y="1327583"/>
                  <a:pt x="259261" y="1327583"/>
                  <a:pt x="247230" y="1315552"/>
                </a:cubicBezTo>
                <a:cubicBezTo>
                  <a:pt x="246027" y="1314951"/>
                  <a:pt x="244223" y="1314349"/>
                  <a:pt x="243020" y="1314951"/>
                </a:cubicBezTo>
                <a:cubicBezTo>
                  <a:pt x="243020" y="1314951"/>
                  <a:pt x="243020" y="1314951"/>
                  <a:pt x="221364" y="1323372"/>
                </a:cubicBezTo>
                <a:cubicBezTo>
                  <a:pt x="220161" y="1323974"/>
                  <a:pt x="218357" y="1323372"/>
                  <a:pt x="217154" y="1322169"/>
                </a:cubicBezTo>
                <a:cubicBezTo>
                  <a:pt x="217154" y="1322169"/>
                  <a:pt x="217154" y="1322169"/>
                  <a:pt x="205123" y="1309537"/>
                </a:cubicBezTo>
                <a:cubicBezTo>
                  <a:pt x="203920" y="1308334"/>
                  <a:pt x="203920" y="1306529"/>
                  <a:pt x="204521" y="1305326"/>
                </a:cubicBezTo>
                <a:cubicBezTo>
                  <a:pt x="204521" y="1305326"/>
                  <a:pt x="204521" y="1305326"/>
                  <a:pt x="214146" y="1284273"/>
                </a:cubicBezTo>
                <a:cubicBezTo>
                  <a:pt x="214747" y="1283069"/>
                  <a:pt x="214747" y="1281265"/>
                  <a:pt x="213544" y="1280062"/>
                </a:cubicBezTo>
                <a:cubicBezTo>
                  <a:pt x="213544" y="1280062"/>
                  <a:pt x="213544" y="1280062"/>
                  <a:pt x="202717" y="1266828"/>
                </a:cubicBezTo>
                <a:cubicBezTo>
                  <a:pt x="201514" y="1266227"/>
                  <a:pt x="199709" y="1265625"/>
                  <a:pt x="198506" y="1265625"/>
                </a:cubicBezTo>
                <a:cubicBezTo>
                  <a:pt x="198506" y="1265625"/>
                  <a:pt x="198506" y="1265625"/>
                  <a:pt x="176249" y="1272242"/>
                </a:cubicBezTo>
                <a:cubicBezTo>
                  <a:pt x="175046" y="1272843"/>
                  <a:pt x="173242" y="1272242"/>
                  <a:pt x="172039" y="1271039"/>
                </a:cubicBezTo>
                <a:cubicBezTo>
                  <a:pt x="172039" y="1271039"/>
                  <a:pt x="172039" y="1271039"/>
                  <a:pt x="161211" y="1257204"/>
                </a:cubicBezTo>
                <a:cubicBezTo>
                  <a:pt x="160609" y="1256001"/>
                  <a:pt x="160008" y="1254196"/>
                  <a:pt x="161211" y="1252993"/>
                </a:cubicBezTo>
                <a:cubicBezTo>
                  <a:pt x="161211" y="1252993"/>
                  <a:pt x="161211" y="1252993"/>
                  <a:pt x="172640" y="1232541"/>
                </a:cubicBezTo>
                <a:cubicBezTo>
                  <a:pt x="173242" y="1231338"/>
                  <a:pt x="173242" y="1229533"/>
                  <a:pt x="172640" y="1228932"/>
                </a:cubicBezTo>
                <a:cubicBezTo>
                  <a:pt x="172640" y="1228932"/>
                  <a:pt x="172640" y="1228932"/>
                  <a:pt x="162414" y="1214495"/>
                </a:cubicBezTo>
                <a:cubicBezTo>
                  <a:pt x="161813" y="1213893"/>
                  <a:pt x="160008" y="1212690"/>
                  <a:pt x="158805" y="1213292"/>
                </a:cubicBezTo>
                <a:cubicBezTo>
                  <a:pt x="158805" y="1213292"/>
                  <a:pt x="158805" y="1213292"/>
                  <a:pt x="135345" y="1217502"/>
                </a:cubicBezTo>
                <a:cubicBezTo>
                  <a:pt x="134142" y="1218104"/>
                  <a:pt x="132939" y="1217502"/>
                  <a:pt x="131736" y="1216299"/>
                </a:cubicBezTo>
                <a:cubicBezTo>
                  <a:pt x="131736" y="1216299"/>
                  <a:pt x="131736" y="1216299"/>
                  <a:pt x="122111" y="1201261"/>
                </a:cubicBezTo>
                <a:cubicBezTo>
                  <a:pt x="121510" y="1200058"/>
                  <a:pt x="121510" y="1198253"/>
                  <a:pt x="122111" y="1197050"/>
                </a:cubicBezTo>
                <a:cubicBezTo>
                  <a:pt x="122111" y="1197050"/>
                  <a:pt x="122111" y="1197050"/>
                  <a:pt x="135947" y="1177801"/>
                </a:cubicBezTo>
                <a:cubicBezTo>
                  <a:pt x="136548" y="1176598"/>
                  <a:pt x="136548" y="1174794"/>
                  <a:pt x="135947" y="1173591"/>
                </a:cubicBezTo>
                <a:cubicBezTo>
                  <a:pt x="135947" y="1173591"/>
                  <a:pt x="135947" y="1173591"/>
                  <a:pt x="126924" y="1159154"/>
                </a:cubicBezTo>
                <a:cubicBezTo>
                  <a:pt x="126322" y="1157951"/>
                  <a:pt x="124517" y="1157349"/>
                  <a:pt x="123314" y="1157349"/>
                </a:cubicBezTo>
                <a:cubicBezTo>
                  <a:pt x="123314" y="1157349"/>
                  <a:pt x="123314" y="1157349"/>
                  <a:pt x="99855" y="1159755"/>
                </a:cubicBezTo>
                <a:cubicBezTo>
                  <a:pt x="98651" y="1159755"/>
                  <a:pt x="97448" y="1159154"/>
                  <a:pt x="96847" y="1157951"/>
                </a:cubicBezTo>
                <a:cubicBezTo>
                  <a:pt x="96847" y="1157951"/>
                  <a:pt x="96847" y="1157951"/>
                  <a:pt x="87824" y="1142311"/>
                </a:cubicBezTo>
                <a:cubicBezTo>
                  <a:pt x="87222" y="1141108"/>
                  <a:pt x="87824" y="1139303"/>
                  <a:pt x="88425" y="1138100"/>
                </a:cubicBezTo>
                <a:cubicBezTo>
                  <a:pt x="88425" y="1138100"/>
                  <a:pt x="88425" y="1138100"/>
                  <a:pt x="103464" y="1120054"/>
                </a:cubicBezTo>
                <a:cubicBezTo>
                  <a:pt x="104667" y="1118851"/>
                  <a:pt x="104667" y="1117046"/>
                  <a:pt x="104065" y="1115843"/>
                </a:cubicBezTo>
                <a:cubicBezTo>
                  <a:pt x="104065" y="1115843"/>
                  <a:pt x="104065" y="1115843"/>
                  <a:pt x="96847" y="1100805"/>
                </a:cubicBezTo>
                <a:cubicBezTo>
                  <a:pt x="96245" y="1099602"/>
                  <a:pt x="94441" y="1098399"/>
                  <a:pt x="93238" y="1098399"/>
                </a:cubicBezTo>
                <a:cubicBezTo>
                  <a:pt x="93238" y="1098399"/>
                  <a:pt x="93238" y="1098399"/>
                  <a:pt x="69778" y="1099000"/>
                </a:cubicBezTo>
                <a:cubicBezTo>
                  <a:pt x="68575" y="1099000"/>
                  <a:pt x="66770" y="1097797"/>
                  <a:pt x="66169" y="1096594"/>
                </a:cubicBezTo>
                <a:cubicBezTo>
                  <a:pt x="66169" y="1096594"/>
                  <a:pt x="66169" y="1096594"/>
                  <a:pt x="59552" y="1080353"/>
                </a:cubicBezTo>
                <a:cubicBezTo>
                  <a:pt x="58950" y="1079150"/>
                  <a:pt x="58950" y="1077345"/>
                  <a:pt x="60153" y="1076142"/>
                </a:cubicBezTo>
                <a:cubicBezTo>
                  <a:pt x="60153" y="1076142"/>
                  <a:pt x="60153" y="1076142"/>
                  <a:pt x="76395" y="1059901"/>
                </a:cubicBezTo>
                <a:cubicBezTo>
                  <a:pt x="77598" y="1058698"/>
                  <a:pt x="78199" y="1056893"/>
                  <a:pt x="77598" y="1055690"/>
                </a:cubicBezTo>
                <a:cubicBezTo>
                  <a:pt x="77598" y="1055690"/>
                  <a:pt x="77598" y="1055690"/>
                  <a:pt x="71582" y="1039449"/>
                </a:cubicBezTo>
                <a:cubicBezTo>
                  <a:pt x="70981" y="1038246"/>
                  <a:pt x="69778" y="1037644"/>
                  <a:pt x="67973" y="1037043"/>
                </a:cubicBezTo>
                <a:cubicBezTo>
                  <a:pt x="67973" y="1037043"/>
                  <a:pt x="67973" y="1037043"/>
                  <a:pt x="44513" y="1035839"/>
                </a:cubicBezTo>
                <a:cubicBezTo>
                  <a:pt x="43310" y="1035839"/>
                  <a:pt x="42107" y="1034636"/>
                  <a:pt x="41506" y="1033433"/>
                </a:cubicBezTo>
                <a:cubicBezTo>
                  <a:pt x="41506" y="1033433"/>
                  <a:pt x="41506" y="1033433"/>
                  <a:pt x="36092" y="1015989"/>
                </a:cubicBezTo>
                <a:cubicBezTo>
                  <a:pt x="35490" y="1014786"/>
                  <a:pt x="36092" y="1012981"/>
                  <a:pt x="37295" y="1012380"/>
                </a:cubicBezTo>
                <a:cubicBezTo>
                  <a:pt x="37295" y="1012380"/>
                  <a:pt x="37295" y="1012380"/>
                  <a:pt x="55341" y="997341"/>
                </a:cubicBezTo>
                <a:cubicBezTo>
                  <a:pt x="55943" y="996138"/>
                  <a:pt x="56544" y="994935"/>
                  <a:pt x="56544" y="993131"/>
                </a:cubicBezTo>
                <a:cubicBezTo>
                  <a:pt x="56544" y="993131"/>
                  <a:pt x="56544" y="993131"/>
                  <a:pt x="51732" y="976889"/>
                </a:cubicBezTo>
                <a:cubicBezTo>
                  <a:pt x="51130" y="975686"/>
                  <a:pt x="49927" y="974483"/>
                  <a:pt x="48724" y="974483"/>
                </a:cubicBezTo>
                <a:cubicBezTo>
                  <a:pt x="48724" y="974483"/>
                  <a:pt x="48724" y="974483"/>
                  <a:pt x="25264" y="970272"/>
                </a:cubicBezTo>
                <a:cubicBezTo>
                  <a:pt x="24061" y="970272"/>
                  <a:pt x="22858" y="969069"/>
                  <a:pt x="22257" y="967866"/>
                </a:cubicBezTo>
                <a:cubicBezTo>
                  <a:pt x="22257" y="967866"/>
                  <a:pt x="22257" y="967866"/>
                  <a:pt x="18648" y="950422"/>
                </a:cubicBezTo>
                <a:cubicBezTo>
                  <a:pt x="18046" y="949219"/>
                  <a:pt x="18648" y="947414"/>
                  <a:pt x="19851" y="946813"/>
                </a:cubicBezTo>
                <a:cubicBezTo>
                  <a:pt x="19851" y="946813"/>
                  <a:pt x="19851" y="946813"/>
                  <a:pt x="39100" y="932977"/>
                </a:cubicBezTo>
                <a:cubicBezTo>
                  <a:pt x="40303" y="932376"/>
                  <a:pt x="40904" y="930571"/>
                  <a:pt x="40904" y="929368"/>
                </a:cubicBezTo>
                <a:cubicBezTo>
                  <a:pt x="40904" y="929368"/>
                  <a:pt x="40904" y="929368"/>
                  <a:pt x="37295" y="912525"/>
                </a:cubicBezTo>
                <a:cubicBezTo>
                  <a:pt x="37295" y="911322"/>
                  <a:pt x="36092" y="910119"/>
                  <a:pt x="34889" y="909518"/>
                </a:cubicBezTo>
                <a:cubicBezTo>
                  <a:pt x="34889" y="909518"/>
                  <a:pt x="34889" y="909518"/>
                  <a:pt x="12031" y="904104"/>
                </a:cubicBezTo>
                <a:cubicBezTo>
                  <a:pt x="10828" y="903502"/>
                  <a:pt x="9625" y="902299"/>
                  <a:pt x="9023" y="901096"/>
                </a:cubicBezTo>
                <a:cubicBezTo>
                  <a:pt x="9023" y="901096"/>
                  <a:pt x="9023" y="901096"/>
                  <a:pt x="6617" y="883050"/>
                </a:cubicBezTo>
                <a:cubicBezTo>
                  <a:pt x="6617" y="881847"/>
                  <a:pt x="7218" y="880043"/>
                  <a:pt x="8421" y="879441"/>
                </a:cubicBezTo>
                <a:cubicBezTo>
                  <a:pt x="8421" y="879441"/>
                  <a:pt x="8421" y="879441"/>
                  <a:pt x="28874" y="868012"/>
                </a:cubicBezTo>
                <a:cubicBezTo>
                  <a:pt x="30077" y="867410"/>
                  <a:pt x="30678" y="865606"/>
                  <a:pt x="30678" y="864403"/>
                </a:cubicBezTo>
                <a:cubicBezTo>
                  <a:pt x="30678" y="864403"/>
                  <a:pt x="30678" y="864403"/>
                  <a:pt x="28874" y="846958"/>
                </a:cubicBezTo>
                <a:cubicBezTo>
                  <a:pt x="28874" y="845755"/>
                  <a:pt x="27671" y="844552"/>
                  <a:pt x="26467" y="843951"/>
                </a:cubicBezTo>
                <a:cubicBezTo>
                  <a:pt x="26467" y="843951"/>
                  <a:pt x="26467" y="843951"/>
                  <a:pt x="4211" y="836131"/>
                </a:cubicBezTo>
                <a:cubicBezTo>
                  <a:pt x="3008" y="836131"/>
                  <a:pt x="1805" y="834326"/>
                  <a:pt x="1805" y="833123"/>
                </a:cubicBezTo>
                <a:cubicBezTo>
                  <a:pt x="1805" y="833123"/>
                  <a:pt x="1805" y="833123"/>
                  <a:pt x="602" y="815077"/>
                </a:cubicBezTo>
                <a:cubicBezTo>
                  <a:pt x="602" y="813874"/>
                  <a:pt x="1805" y="812671"/>
                  <a:pt x="3008" y="812069"/>
                </a:cubicBezTo>
                <a:cubicBezTo>
                  <a:pt x="3008" y="812069"/>
                  <a:pt x="3008" y="812069"/>
                  <a:pt x="24061" y="801843"/>
                </a:cubicBezTo>
                <a:cubicBezTo>
                  <a:pt x="25264" y="801242"/>
                  <a:pt x="26467" y="800039"/>
                  <a:pt x="26467" y="798234"/>
                </a:cubicBezTo>
                <a:cubicBezTo>
                  <a:pt x="26467" y="798234"/>
                  <a:pt x="26467" y="798234"/>
                  <a:pt x="25866" y="781391"/>
                </a:cubicBezTo>
                <a:cubicBezTo>
                  <a:pt x="25866" y="780188"/>
                  <a:pt x="25264" y="778383"/>
                  <a:pt x="24061" y="777782"/>
                </a:cubicBezTo>
                <a:cubicBezTo>
                  <a:pt x="24061" y="777782"/>
                  <a:pt x="24061" y="777782"/>
                  <a:pt x="2406" y="768157"/>
                </a:cubicBezTo>
                <a:cubicBezTo>
                  <a:pt x="1203" y="768157"/>
                  <a:pt x="0" y="766353"/>
                  <a:pt x="0" y="765150"/>
                </a:cubicBezTo>
                <a:cubicBezTo>
                  <a:pt x="0" y="765150"/>
                  <a:pt x="0" y="765150"/>
                  <a:pt x="602" y="747104"/>
                </a:cubicBezTo>
                <a:cubicBezTo>
                  <a:pt x="602" y="745901"/>
                  <a:pt x="1805" y="744096"/>
                  <a:pt x="3008" y="744096"/>
                </a:cubicBezTo>
                <a:cubicBezTo>
                  <a:pt x="3008" y="744096"/>
                  <a:pt x="3008" y="744096"/>
                  <a:pt x="25264" y="735675"/>
                </a:cubicBezTo>
                <a:cubicBezTo>
                  <a:pt x="26467" y="735675"/>
                  <a:pt x="27671" y="733870"/>
                  <a:pt x="27671" y="732667"/>
                </a:cubicBezTo>
                <a:cubicBezTo>
                  <a:pt x="27671" y="732667"/>
                  <a:pt x="27671" y="732667"/>
                  <a:pt x="28874" y="715223"/>
                </a:cubicBezTo>
                <a:cubicBezTo>
                  <a:pt x="28874" y="714019"/>
                  <a:pt x="28272" y="712816"/>
                  <a:pt x="27069" y="712215"/>
                </a:cubicBezTo>
                <a:cubicBezTo>
                  <a:pt x="27069" y="712215"/>
                  <a:pt x="27069" y="712215"/>
                  <a:pt x="6617" y="700786"/>
                </a:cubicBezTo>
                <a:cubicBezTo>
                  <a:pt x="5414" y="700184"/>
                  <a:pt x="4211" y="698380"/>
                  <a:pt x="4812" y="697177"/>
                </a:cubicBezTo>
                <a:cubicBezTo>
                  <a:pt x="4812" y="697177"/>
                  <a:pt x="4812" y="697177"/>
                  <a:pt x="6617" y="679131"/>
                </a:cubicBezTo>
                <a:cubicBezTo>
                  <a:pt x="6617" y="677928"/>
                  <a:pt x="7820" y="676724"/>
                  <a:pt x="9625" y="676123"/>
                </a:cubicBezTo>
                <a:cubicBezTo>
                  <a:pt x="9625" y="676123"/>
                  <a:pt x="9625" y="676123"/>
                  <a:pt x="31881" y="670108"/>
                </a:cubicBezTo>
                <a:cubicBezTo>
                  <a:pt x="33084" y="669506"/>
                  <a:pt x="34287" y="668303"/>
                  <a:pt x="34889" y="667100"/>
                </a:cubicBezTo>
                <a:cubicBezTo>
                  <a:pt x="34889" y="667100"/>
                  <a:pt x="34889" y="667100"/>
                  <a:pt x="37295" y="650257"/>
                </a:cubicBezTo>
                <a:cubicBezTo>
                  <a:pt x="37897" y="649054"/>
                  <a:pt x="37295" y="647249"/>
                  <a:pt x="36092" y="646648"/>
                </a:cubicBezTo>
                <a:cubicBezTo>
                  <a:pt x="36092" y="646648"/>
                  <a:pt x="36092" y="646648"/>
                  <a:pt x="16241" y="633414"/>
                </a:cubicBezTo>
                <a:cubicBezTo>
                  <a:pt x="15038" y="632813"/>
                  <a:pt x="14437" y="631008"/>
                  <a:pt x="15038" y="629805"/>
                </a:cubicBezTo>
                <a:cubicBezTo>
                  <a:pt x="15038" y="629805"/>
                  <a:pt x="15038" y="629805"/>
                  <a:pt x="18648" y="612360"/>
                </a:cubicBezTo>
                <a:cubicBezTo>
                  <a:pt x="18648" y="610556"/>
                  <a:pt x="19851" y="609353"/>
                  <a:pt x="21655" y="609353"/>
                </a:cubicBezTo>
                <a:cubicBezTo>
                  <a:pt x="21655" y="609353"/>
                  <a:pt x="21655" y="609353"/>
                  <a:pt x="44513" y="605142"/>
                </a:cubicBezTo>
                <a:cubicBezTo>
                  <a:pt x="45717" y="605142"/>
                  <a:pt x="47521" y="603939"/>
                  <a:pt x="47521" y="602736"/>
                </a:cubicBezTo>
                <a:cubicBezTo>
                  <a:pt x="47521" y="602736"/>
                  <a:pt x="47521" y="602736"/>
                  <a:pt x="51732" y="585893"/>
                </a:cubicBezTo>
                <a:cubicBezTo>
                  <a:pt x="52333" y="584690"/>
                  <a:pt x="51732" y="582885"/>
                  <a:pt x="50529" y="581682"/>
                </a:cubicBezTo>
                <a:cubicBezTo>
                  <a:pt x="50529" y="581682"/>
                  <a:pt x="50529" y="581682"/>
                  <a:pt x="32483" y="567246"/>
                </a:cubicBezTo>
                <a:cubicBezTo>
                  <a:pt x="31280" y="566644"/>
                  <a:pt x="30678" y="564839"/>
                  <a:pt x="31280" y="563636"/>
                </a:cubicBezTo>
                <a:cubicBezTo>
                  <a:pt x="31280" y="563636"/>
                  <a:pt x="31280" y="563636"/>
                  <a:pt x="36092" y="546192"/>
                </a:cubicBezTo>
                <a:cubicBezTo>
                  <a:pt x="36694" y="544989"/>
                  <a:pt x="37897" y="543786"/>
                  <a:pt x="39100" y="543786"/>
                </a:cubicBezTo>
                <a:cubicBezTo>
                  <a:pt x="39100" y="543786"/>
                  <a:pt x="39100" y="543786"/>
                  <a:pt x="62559" y="541380"/>
                </a:cubicBezTo>
                <a:cubicBezTo>
                  <a:pt x="64364" y="541380"/>
                  <a:pt x="65567" y="540177"/>
                  <a:pt x="66169" y="538973"/>
                </a:cubicBezTo>
                <a:cubicBezTo>
                  <a:pt x="66169" y="538973"/>
                  <a:pt x="66169" y="538973"/>
                  <a:pt x="71582" y="522732"/>
                </a:cubicBezTo>
                <a:cubicBezTo>
                  <a:pt x="72184" y="521529"/>
                  <a:pt x="71582" y="519724"/>
                  <a:pt x="70981" y="519123"/>
                </a:cubicBezTo>
                <a:cubicBezTo>
                  <a:pt x="70981" y="519123"/>
                  <a:pt x="70981" y="519123"/>
                  <a:pt x="53536" y="502881"/>
                </a:cubicBezTo>
                <a:cubicBezTo>
                  <a:pt x="52935" y="501678"/>
                  <a:pt x="52333" y="499874"/>
                  <a:pt x="52935" y="498671"/>
                </a:cubicBezTo>
                <a:cubicBezTo>
                  <a:pt x="52935" y="498671"/>
                  <a:pt x="52935" y="498671"/>
                  <a:pt x="59552" y="482429"/>
                </a:cubicBezTo>
                <a:cubicBezTo>
                  <a:pt x="60153" y="481226"/>
                  <a:pt x="61356" y="480023"/>
                  <a:pt x="63161" y="480023"/>
                </a:cubicBezTo>
                <a:cubicBezTo>
                  <a:pt x="63161" y="480023"/>
                  <a:pt x="63161" y="480023"/>
                  <a:pt x="86621" y="480023"/>
                </a:cubicBezTo>
                <a:cubicBezTo>
                  <a:pt x="87824" y="480023"/>
                  <a:pt x="89027" y="478820"/>
                  <a:pt x="89628" y="477617"/>
                </a:cubicBezTo>
                <a:cubicBezTo>
                  <a:pt x="89628" y="477617"/>
                  <a:pt x="89628" y="477617"/>
                  <a:pt x="96847" y="461977"/>
                </a:cubicBezTo>
                <a:cubicBezTo>
                  <a:pt x="97448" y="460774"/>
                  <a:pt x="97448" y="458970"/>
                  <a:pt x="96245" y="458368"/>
                </a:cubicBezTo>
                <a:cubicBezTo>
                  <a:pt x="96245" y="458368"/>
                  <a:pt x="96245" y="458368"/>
                  <a:pt x="80605" y="440322"/>
                </a:cubicBezTo>
                <a:cubicBezTo>
                  <a:pt x="80004" y="439119"/>
                  <a:pt x="80004" y="437314"/>
                  <a:pt x="80605" y="436111"/>
                </a:cubicBezTo>
                <a:cubicBezTo>
                  <a:pt x="80605" y="436111"/>
                  <a:pt x="80605" y="436111"/>
                  <a:pt x="88425" y="420472"/>
                </a:cubicBezTo>
                <a:cubicBezTo>
                  <a:pt x="89027" y="419268"/>
                  <a:pt x="90832" y="418065"/>
                  <a:pt x="92035" y="418667"/>
                </a:cubicBezTo>
                <a:cubicBezTo>
                  <a:pt x="92035" y="418667"/>
                  <a:pt x="92035" y="418667"/>
                  <a:pt x="115494" y="420472"/>
                </a:cubicBezTo>
                <a:cubicBezTo>
                  <a:pt x="116697" y="420472"/>
                  <a:pt x="118502" y="419870"/>
                  <a:pt x="119104" y="418667"/>
                </a:cubicBezTo>
                <a:cubicBezTo>
                  <a:pt x="119104" y="418667"/>
                  <a:pt x="119104" y="418667"/>
                  <a:pt x="127525" y="403629"/>
                </a:cubicBezTo>
                <a:cubicBezTo>
                  <a:pt x="128127" y="402426"/>
                  <a:pt x="128127" y="400621"/>
                  <a:pt x="126924" y="399418"/>
                </a:cubicBezTo>
                <a:cubicBezTo>
                  <a:pt x="126924" y="399418"/>
                  <a:pt x="126924" y="399418"/>
                  <a:pt x="113088" y="380770"/>
                </a:cubicBezTo>
                <a:cubicBezTo>
                  <a:pt x="112487" y="379567"/>
                  <a:pt x="112487" y="377763"/>
                  <a:pt x="113088" y="376560"/>
                </a:cubicBezTo>
                <a:cubicBezTo>
                  <a:pt x="113088" y="376560"/>
                  <a:pt x="113088" y="376560"/>
                  <a:pt x="122713" y="361521"/>
                </a:cubicBezTo>
                <a:cubicBezTo>
                  <a:pt x="123314" y="360318"/>
                  <a:pt x="125119" y="359717"/>
                  <a:pt x="126322" y="359717"/>
                </a:cubicBezTo>
                <a:cubicBezTo>
                  <a:pt x="126322" y="359717"/>
                  <a:pt x="126322" y="359717"/>
                  <a:pt x="149180" y="363927"/>
                </a:cubicBezTo>
                <a:cubicBezTo>
                  <a:pt x="150985" y="363927"/>
                  <a:pt x="152188" y="363326"/>
                  <a:pt x="153391" y="362123"/>
                </a:cubicBezTo>
                <a:cubicBezTo>
                  <a:pt x="153391" y="362123"/>
                  <a:pt x="153391" y="362123"/>
                  <a:pt x="163016" y="348288"/>
                </a:cubicBezTo>
                <a:cubicBezTo>
                  <a:pt x="163617" y="347085"/>
                  <a:pt x="163617" y="345280"/>
                  <a:pt x="163016" y="344077"/>
                </a:cubicBezTo>
                <a:cubicBezTo>
                  <a:pt x="163016" y="344077"/>
                  <a:pt x="163016" y="344077"/>
                  <a:pt x="150985" y="323625"/>
                </a:cubicBezTo>
                <a:cubicBezTo>
                  <a:pt x="149782" y="323023"/>
                  <a:pt x="150383" y="321219"/>
                  <a:pt x="150985" y="320016"/>
                </a:cubicBezTo>
                <a:cubicBezTo>
                  <a:pt x="150985" y="320016"/>
                  <a:pt x="150985" y="320016"/>
                  <a:pt x="161813" y="305579"/>
                </a:cubicBezTo>
                <a:cubicBezTo>
                  <a:pt x="162414" y="304376"/>
                  <a:pt x="164219" y="303774"/>
                  <a:pt x="165422" y="304376"/>
                </a:cubicBezTo>
                <a:cubicBezTo>
                  <a:pt x="165422" y="304376"/>
                  <a:pt x="165422" y="304376"/>
                  <a:pt x="188280" y="310391"/>
                </a:cubicBezTo>
                <a:cubicBezTo>
                  <a:pt x="189483" y="310391"/>
                  <a:pt x="191288" y="310391"/>
                  <a:pt x="191889" y="309188"/>
                </a:cubicBezTo>
                <a:cubicBezTo>
                  <a:pt x="191889" y="309188"/>
                  <a:pt x="191889" y="309188"/>
                  <a:pt x="202717" y="295954"/>
                </a:cubicBezTo>
                <a:cubicBezTo>
                  <a:pt x="203920" y="294751"/>
                  <a:pt x="203920" y="292947"/>
                  <a:pt x="203318" y="291744"/>
                </a:cubicBezTo>
                <a:cubicBezTo>
                  <a:pt x="203318" y="291744"/>
                  <a:pt x="203318" y="291744"/>
                  <a:pt x="193092" y="270690"/>
                </a:cubicBezTo>
                <a:cubicBezTo>
                  <a:pt x="192491" y="269487"/>
                  <a:pt x="192491" y="267682"/>
                  <a:pt x="193694" y="266479"/>
                </a:cubicBezTo>
                <a:cubicBezTo>
                  <a:pt x="193694" y="266479"/>
                  <a:pt x="193694" y="266479"/>
                  <a:pt x="205724" y="253245"/>
                </a:cubicBezTo>
                <a:cubicBezTo>
                  <a:pt x="206326" y="252644"/>
                  <a:pt x="208131" y="252042"/>
                  <a:pt x="209334" y="252644"/>
                </a:cubicBezTo>
                <a:cubicBezTo>
                  <a:pt x="209334" y="252644"/>
                  <a:pt x="209334" y="252644"/>
                  <a:pt x="231590" y="260464"/>
                </a:cubicBezTo>
                <a:cubicBezTo>
                  <a:pt x="232793" y="261065"/>
                  <a:pt x="234598" y="260464"/>
                  <a:pt x="235801" y="259261"/>
                </a:cubicBezTo>
                <a:cubicBezTo>
                  <a:pt x="235801" y="259261"/>
                  <a:pt x="235801" y="259261"/>
                  <a:pt x="247230" y="247230"/>
                </a:cubicBezTo>
                <a:cubicBezTo>
                  <a:pt x="248433" y="246027"/>
                  <a:pt x="249035" y="244222"/>
                  <a:pt x="248433" y="243019"/>
                </a:cubicBezTo>
                <a:cubicBezTo>
                  <a:pt x="248433" y="243019"/>
                  <a:pt x="248433" y="243019"/>
                  <a:pt x="240012" y="221364"/>
                </a:cubicBezTo>
                <a:cubicBezTo>
                  <a:pt x="239410" y="220161"/>
                  <a:pt x="240012" y="218357"/>
                  <a:pt x="240613" y="217153"/>
                </a:cubicBezTo>
                <a:cubicBezTo>
                  <a:pt x="240613" y="217153"/>
                  <a:pt x="240613" y="217153"/>
                  <a:pt x="253847" y="205123"/>
                </a:cubicBezTo>
                <a:cubicBezTo>
                  <a:pt x="255050" y="204521"/>
                  <a:pt x="256253" y="203920"/>
                  <a:pt x="257456" y="204521"/>
                </a:cubicBezTo>
                <a:cubicBezTo>
                  <a:pt x="257456" y="204521"/>
                  <a:pt x="257456" y="204521"/>
                  <a:pt x="279112" y="214747"/>
                </a:cubicBezTo>
                <a:cubicBezTo>
                  <a:pt x="280315" y="214747"/>
                  <a:pt x="282119" y="214747"/>
                  <a:pt x="283322" y="214146"/>
                </a:cubicBezTo>
                <a:cubicBezTo>
                  <a:pt x="283322" y="214146"/>
                  <a:pt x="283322" y="214146"/>
                  <a:pt x="295954" y="202717"/>
                </a:cubicBezTo>
                <a:cubicBezTo>
                  <a:pt x="297158" y="202115"/>
                  <a:pt x="297759" y="200311"/>
                  <a:pt x="297158" y="199107"/>
                </a:cubicBezTo>
                <a:cubicBezTo>
                  <a:pt x="297158" y="199107"/>
                  <a:pt x="297158" y="199107"/>
                  <a:pt x="290541" y="176249"/>
                </a:cubicBezTo>
                <a:cubicBezTo>
                  <a:pt x="290541" y="175046"/>
                  <a:pt x="291142" y="173242"/>
                  <a:pt x="291744" y="172640"/>
                </a:cubicBezTo>
                <a:cubicBezTo>
                  <a:pt x="291744" y="172640"/>
                  <a:pt x="291744" y="172640"/>
                  <a:pt x="306181" y="161211"/>
                </a:cubicBezTo>
                <a:cubicBezTo>
                  <a:pt x="307384" y="160609"/>
                  <a:pt x="308587" y="160609"/>
                  <a:pt x="309790" y="161211"/>
                </a:cubicBezTo>
                <a:cubicBezTo>
                  <a:pt x="309790" y="161211"/>
                  <a:pt x="309790" y="161211"/>
                  <a:pt x="330242" y="172640"/>
                </a:cubicBezTo>
                <a:cubicBezTo>
                  <a:pt x="331445" y="173242"/>
                  <a:pt x="333250" y="173242"/>
                  <a:pt x="334453" y="172640"/>
                </a:cubicBezTo>
                <a:cubicBezTo>
                  <a:pt x="334453" y="172640"/>
                  <a:pt x="334453" y="172640"/>
                  <a:pt x="348288" y="162414"/>
                </a:cubicBezTo>
                <a:cubicBezTo>
                  <a:pt x="349491" y="161812"/>
                  <a:pt x="350093" y="160008"/>
                  <a:pt x="350093" y="158805"/>
                </a:cubicBezTo>
                <a:cubicBezTo>
                  <a:pt x="350093" y="158805"/>
                  <a:pt x="350093" y="158805"/>
                  <a:pt x="345280" y="135947"/>
                </a:cubicBezTo>
                <a:cubicBezTo>
                  <a:pt x="345280" y="134743"/>
                  <a:pt x="345882" y="132939"/>
                  <a:pt x="347085" y="132337"/>
                </a:cubicBezTo>
                <a:cubicBezTo>
                  <a:pt x="347085" y="132337"/>
                  <a:pt x="347085" y="132337"/>
                  <a:pt x="362123" y="122111"/>
                </a:cubicBezTo>
                <a:cubicBezTo>
                  <a:pt x="362725" y="121510"/>
                  <a:pt x="364529" y="121510"/>
                  <a:pt x="365732" y="122111"/>
                </a:cubicBezTo>
                <a:cubicBezTo>
                  <a:pt x="365732" y="122111"/>
                  <a:pt x="365732" y="122111"/>
                  <a:pt x="384981" y="135947"/>
                </a:cubicBezTo>
                <a:cubicBezTo>
                  <a:pt x="386185" y="136548"/>
                  <a:pt x="387989" y="136548"/>
                  <a:pt x="389192" y="135947"/>
                </a:cubicBezTo>
                <a:cubicBezTo>
                  <a:pt x="389192" y="135947"/>
                  <a:pt x="389192" y="135947"/>
                  <a:pt x="404231" y="127525"/>
                </a:cubicBezTo>
                <a:cubicBezTo>
                  <a:pt x="405434" y="126322"/>
                  <a:pt x="406035" y="125119"/>
                  <a:pt x="406035" y="123916"/>
                </a:cubicBezTo>
                <a:cubicBezTo>
                  <a:pt x="406035" y="123916"/>
                  <a:pt x="406035" y="123916"/>
                  <a:pt x="403027" y="100456"/>
                </a:cubicBezTo>
                <a:cubicBezTo>
                  <a:pt x="403027" y="98651"/>
                  <a:pt x="404231" y="97448"/>
                  <a:pt x="405434" y="96847"/>
                </a:cubicBezTo>
                <a:cubicBezTo>
                  <a:pt x="405434" y="96847"/>
                  <a:pt x="405434" y="96847"/>
                  <a:pt x="421073" y="88425"/>
                </a:cubicBezTo>
                <a:cubicBezTo>
                  <a:pt x="422277" y="87824"/>
                  <a:pt x="424081" y="87824"/>
                  <a:pt x="424683" y="88425"/>
                </a:cubicBezTo>
                <a:cubicBezTo>
                  <a:pt x="424683" y="88425"/>
                  <a:pt x="424683" y="88425"/>
                  <a:pt x="442729" y="103464"/>
                </a:cubicBezTo>
                <a:cubicBezTo>
                  <a:pt x="443932" y="104667"/>
                  <a:pt x="445736" y="104667"/>
                  <a:pt x="446939" y="104065"/>
                </a:cubicBezTo>
                <a:cubicBezTo>
                  <a:pt x="446939" y="104065"/>
                  <a:pt x="446939" y="104065"/>
                  <a:pt x="462579" y="96847"/>
                </a:cubicBezTo>
                <a:cubicBezTo>
                  <a:pt x="463782" y="96245"/>
                  <a:pt x="464384" y="94441"/>
                  <a:pt x="464384" y="93238"/>
                </a:cubicBezTo>
                <a:cubicBezTo>
                  <a:pt x="464384" y="93238"/>
                  <a:pt x="464384" y="93238"/>
                  <a:pt x="464384" y="69778"/>
                </a:cubicBezTo>
                <a:cubicBezTo>
                  <a:pt x="464384" y="68575"/>
                  <a:pt x="464985" y="66770"/>
                  <a:pt x="466188" y="66770"/>
                </a:cubicBezTo>
                <a:cubicBezTo>
                  <a:pt x="466188" y="66770"/>
                  <a:pt x="466188" y="66770"/>
                  <a:pt x="483031" y="59552"/>
                </a:cubicBezTo>
                <a:cubicBezTo>
                  <a:pt x="484234" y="58950"/>
                  <a:pt x="486039" y="59552"/>
                  <a:pt x="486641" y="60153"/>
                </a:cubicBezTo>
                <a:cubicBezTo>
                  <a:pt x="486641" y="60153"/>
                  <a:pt x="486641" y="60153"/>
                  <a:pt x="503484" y="76996"/>
                </a:cubicBezTo>
                <a:cubicBezTo>
                  <a:pt x="504085" y="77598"/>
                  <a:pt x="505890" y="78199"/>
                  <a:pt x="507093" y="77598"/>
                </a:cubicBezTo>
                <a:cubicBezTo>
                  <a:pt x="507093" y="77598"/>
                  <a:pt x="507093" y="77598"/>
                  <a:pt x="523334" y="71582"/>
                </a:cubicBezTo>
                <a:cubicBezTo>
                  <a:pt x="524537" y="70981"/>
                  <a:pt x="525740" y="69778"/>
                  <a:pt x="525740" y="68575"/>
                </a:cubicBezTo>
                <a:cubicBezTo>
                  <a:pt x="525740" y="68575"/>
                  <a:pt x="525740" y="68575"/>
                  <a:pt x="527545" y="45115"/>
                </a:cubicBezTo>
                <a:cubicBezTo>
                  <a:pt x="527545" y="43311"/>
                  <a:pt x="528748" y="42107"/>
                  <a:pt x="529951" y="41506"/>
                </a:cubicBezTo>
                <a:cubicBezTo>
                  <a:pt x="529951" y="41506"/>
                  <a:pt x="529951" y="41506"/>
                  <a:pt x="546794" y="36092"/>
                </a:cubicBezTo>
                <a:cubicBezTo>
                  <a:pt x="547997" y="35490"/>
                  <a:pt x="549802" y="36092"/>
                  <a:pt x="550403" y="37295"/>
                </a:cubicBezTo>
                <a:cubicBezTo>
                  <a:pt x="550403" y="37295"/>
                  <a:pt x="550403" y="37295"/>
                  <a:pt x="566043" y="55341"/>
                </a:cubicBezTo>
                <a:cubicBezTo>
                  <a:pt x="566645" y="56544"/>
                  <a:pt x="568449" y="56544"/>
                  <a:pt x="569652" y="56544"/>
                </a:cubicBezTo>
                <a:cubicBezTo>
                  <a:pt x="569652" y="56544"/>
                  <a:pt x="569652" y="56544"/>
                  <a:pt x="586495" y="51732"/>
                </a:cubicBezTo>
                <a:cubicBezTo>
                  <a:pt x="587698" y="51732"/>
                  <a:pt x="588901" y="49927"/>
                  <a:pt x="588901" y="48724"/>
                </a:cubicBezTo>
                <a:cubicBezTo>
                  <a:pt x="588901" y="48724"/>
                  <a:pt x="588901" y="48724"/>
                  <a:pt x="592511" y="25264"/>
                </a:cubicBezTo>
                <a:cubicBezTo>
                  <a:pt x="592511" y="24061"/>
                  <a:pt x="593714" y="22858"/>
                  <a:pt x="595518" y="22858"/>
                </a:cubicBezTo>
                <a:cubicBezTo>
                  <a:pt x="595518" y="22858"/>
                  <a:pt x="595518" y="22858"/>
                  <a:pt x="612963" y="18648"/>
                </a:cubicBezTo>
                <a:cubicBezTo>
                  <a:pt x="614166" y="18046"/>
                  <a:pt x="615970" y="18648"/>
                  <a:pt x="616572" y="19851"/>
                </a:cubicBezTo>
                <a:cubicBezTo>
                  <a:pt x="616572" y="19851"/>
                  <a:pt x="616572" y="19851"/>
                  <a:pt x="629806" y="39100"/>
                </a:cubicBezTo>
                <a:cubicBezTo>
                  <a:pt x="631009" y="40303"/>
                  <a:pt x="632212" y="40904"/>
                  <a:pt x="634016" y="40904"/>
                </a:cubicBezTo>
                <a:cubicBezTo>
                  <a:pt x="634016" y="40904"/>
                  <a:pt x="634016" y="40904"/>
                  <a:pt x="650859" y="37295"/>
                </a:cubicBezTo>
                <a:cubicBezTo>
                  <a:pt x="652062" y="37295"/>
                  <a:pt x="653265" y="36092"/>
                  <a:pt x="653265" y="34889"/>
                </a:cubicBezTo>
                <a:cubicBezTo>
                  <a:pt x="653265" y="34889"/>
                  <a:pt x="653265" y="34889"/>
                  <a:pt x="659281" y="12031"/>
                </a:cubicBezTo>
                <a:cubicBezTo>
                  <a:pt x="659281" y="10828"/>
                  <a:pt x="661085" y="9625"/>
                  <a:pt x="662288" y="9023"/>
                </a:cubicBezTo>
                <a:cubicBezTo>
                  <a:pt x="662288" y="9023"/>
                  <a:pt x="662288" y="9023"/>
                  <a:pt x="679733" y="6617"/>
                </a:cubicBezTo>
                <a:cubicBezTo>
                  <a:pt x="680936" y="6617"/>
                  <a:pt x="682741" y="7219"/>
                  <a:pt x="683342" y="8422"/>
                </a:cubicBezTo>
                <a:cubicBezTo>
                  <a:pt x="683342" y="8422"/>
                  <a:pt x="683342" y="8422"/>
                  <a:pt x="695373" y="28874"/>
                </a:cubicBezTo>
                <a:cubicBezTo>
                  <a:pt x="695974" y="30077"/>
                  <a:pt x="697779" y="30678"/>
                  <a:pt x="698982" y="30678"/>
                </a:cubicBezTo>
                <a:cubicBezTo>
                  <a:pt x="698982" y="30678"/>
                  <a:pt x="698982" y="30678"/>
                  <a:pt x="715825" y="28874"/>
                </a:cubicBezTo>
                <a:cubicBezTo>
                  <a:pt x="717028" y="28874"/>
                  <a:pt x="718833" y="27671"/>
                  <a:pt x="718833" y="26468"/>
                </a:cubicBezTo>
                <a:cubicBezTo>
                  <a:pt x="718833" y="26468"/>
                  <a:pt x="718833" y="26468"/>
                  <a:pt x="726652" y="4211"/>
                </a:cubicBezTo>
                <a:cubicBezTo>
                  <a:pt x="727254" y="3008"/>
                  <a:pt x="728457" y="1805"/>
                  <a:pt x="729660" y="1805"/>
                </a:cubicBezTo>
                <a:cubicBezTo>
                  <a:pt x="729660" y="1805"/>
                  <a:pt x="729660" y="1805"/>
                  <a:pt x="747706" y="602"/>
                </a:cubicBezTo>
                <a:cubicBezTo>
                  <a:pt x="748909" y="602"/>
                  <a:pt x="750714" y="1805"/>
                  <a:pt x="751315" y="3008"/>
                </a:cubicBezTo>
                <a:cubicBezTo>
                  <a:pt x="751315" y="3008"/>
                  <a:pt x="751315" y="3008"/>
                  <a:pt x="760940" y="24061"/>
                </a:cubicBezTo>
                <a:cubicBezTo>
                  <a:pt x="761541" y="25264"/>
                  <a:pt x="763346" y="26468"/>
                  <a:pt x="764549" y="26468"/>
                </a:cubicBezTo>
                <a:cubicBezTo>
                  <a:pt x="764549" y="26468"/>
                  <a:pt x="764549" y="26468"/>
                  <a:pt x="781994" y="25866"/>
                </a:cubicBezTo>
                <a:cubicBezTo>
                  <a:pt x="783197" y="25866"/>
                  <a:pt x="784400" y="25264"/>
                  <a:pt x="785001" y="24061"/>
                </a:cubicBezTo>
                <a:cubicBezTo>
                  <a:pt x="785001" y="24061"/>
                  <a:pt x="785001" y="24061"/>
                  <a:pt x="794626" y="2406"/>
                </a:cubicBezTo>
                <a:cubicBezTo>
                  <a:pt x="795227" y="1203"/>
                  <a:pt x="796430" y="0"/>
                  <a:pt x="798235" y="0"/>
                </a:cubicBezTo>
                <a:close/>
              </a:path>
            </a:pathLst>
          </a:custGeom>
        </p:spPr>
        <p:txBody>
          <a:bodyPr wrap="square">
            <a:noAutofit/>
          </a:bodyPr>
          <a:lstStyle/>
          <a:p>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11" name="图片占位符 10"/>
          <p:cNvSpPr>
            <a:spLocks noGrp="1"/>
          </p:cNvSpPr>
          <p:nvPr>
            <p:ph type="pic" sz="quarter" idx="10"/>
          </p:nvPr>
        </p:nvSpPr>
        <p:spPr>
          <a:xfrm>
            <a:off x="7641798" y="1612583"/>
            <a:ext cx="2134802" cy="2376070"/>
          </a:xfrm>
          <a:custGeom>
            <a:avLst/>
            <a:gdLst>
              <a:gd name="connsiteX0" fmla="*/ 1067401 w 2134802"/>
              <a:gd name="connsiteY0" fmla="*/ 0 h 2376070"/>
              <a:gd name="connsiteX1" fmla="*/ 1195257 w 2134802"/>
              <a:gd name="connsiteY1" fmla="*/ 30487 h 2376070"/>
              <a:gd name="connsiteX2" fmla="*/ 2006946 w 2134802"/>
              <a:gd name="connsiteY2" fmla="*/ 496990 h 2376070"/>
              <a:gd name="connsiteX3" fmla="*/ 2134802 w 2134802"/>
              <a:gd name="connsiteY3" fmla="*/ 719596 h 2376070"/>
              <a:gd name="connsiteX4" fmla="*/ 2134802 w 2134802"/>
              <a:gd name="connsiteY4" fmla="*/ 1656474 h 2376070"/>
              <a:gd name="connsiteX5" fmla="*/ 2006946 w 2134802"/>
              <a:gd name="connsiteY5" fmla="*/ 1877144 h 2376070"/>
              <a:gd name="connsiteX6" fmla="*/ 1195257 w 2134802"/>
              <a:gd name="connsiteY6" fmla="*/ 2345583 h 2376070"/>
              <a:gd name="connsiteX7" fmla="*/ 939545 w 2134802"/>
              <a:gd name="connsiteY7" fmla="*/ 2345583 h 2376070"/>
              <a:gd name="connsiteX8" fmla="*/ 127856 w 2134802"/>
              <a:gd name="connsiteY8" fmla="*/ 1877144 h 2376070"/>
              <a:gd name="connsiteX9" fmla="*/ 0 w 2134802"/>
              <a:gd name="connsiteY9" fmla="*/ 1656474 h 2376070"/>
              <a:gd name="connsiteX10" fmla="*/ 0 w 2134802"/>
              <a:gd name="connsiteY10" fmla="*/ 719596 h 2376070"/>
              <a:gd name="connsiteX11" fmla="*/ 127856 w 2134802"/>
              <a:gd name="connsiteY11" fmla="*/ 496990 h 2376070"/>
              <a:gd name="connsiteX12" fmla="*/ 939545 w 2134802"/>
              <a:gd name="connsiteY12" fmla="*/ 30487 h 2376070"/>
              <a:gd name="connsiteX13" fmla="*/ 1067401 w 2134802"/>
              <a:gd name="connsiteY13" fmla="*/ 0 h 23760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34802" h="2376070">
                <a:moveTo>
                  <a:pt x="1067401" y="0"/>
                </a:moveTo>
                <a:cubicBezTo>
                  <a:pt x="1113894" y="0"/>
                  <a:pt x="1160387" y="10162"/>
                  <a:pt x="1195257" y="30487"/>
                </a:cubicBezTo>
                <a:cubicBezTo>
                  <a:pt x="1195257" y="30487"/>
                  <a:pt x="1195257" y="30487"/>
                  <a:pt x="2006946" y="496990"/>
                </a:cubicBezTo>
                <a:cubicBezTo>
                  <a:pt x="2078623" y="537640"/>
                  <a:pt x="2134802" y="638296"/>
                  <a:pt x="2134802" y="719596"/>
                </a:cubicBezTo>
                <a:cubicBezTo>
                  <a:pt x="2134802" y="719596"/>
                  <a:pt x="2134802" y="719596"/>
                  <a:pt x="2134802" y="1656474"/>
                </a:cubicBezTo>
                <a:cubicBezTo>
                  <a:pt x="2134802" y="1737774"/>
                  <a:pt x="2078623" y="1836495"/>
                  <a:pt x="2006946" y="1877144"/>
                </a:cubicBezTo>
                <a:lnTo>
                  <a:pt x="1195257" y="2345583"/>
                </a:lnTo>
                <a:cubicBezTo>
                  <a:pt x="1125517" y="2386233"/>
                  <a:pt x="1009285" y="2386233"/>
                  <a:pt x="939545" y="2345583"/>
                </a:cubicBezTo>
                <a:cubicBezTo>
                  <a:pt x="939545" y="2345583"/>
                  <a:pt x="939545" y="2345583"/>
                  <a:pt x="127856" y="1877144"/>
                </a:cubicBezTo>
                <a:cubicBezTo>
                  <a:pt x="58116" y="1836495"/>
                  <a:pt x="0" y="1737774"/>
                  <a:pt x="0" y="1656474"/>
                </a:cubicBezTo>
                <a:cubicBezTo>
                  <a:pt x="0" y="1656474"/>
                  <a:pt x="0" y="1656474"/>
                  <a:pt x="0" y="719596"/>
                </a:cubicBezTo>
                <a:cubicBezTo>
                  <a:pt x="0" y="638296"/>
                  <a:pt x="58116" y="537640"/>
                  <a:pt x="127856" y="496990"/>
                </a:cubicBezTo>
                <a:cubicBezTo>
                  <a:pt x="127856" y="496990"/>
                  <a:pt x="127856" y="496990"/>
                  <a:pt x="939545" y="30487"/>
                </a:cubicBezTo>
                <a:cubicBezTo>
                  <a:pt x="974415" y="10162"/>
                  <a:pt x="1020908" y="0"/>
                  <a:pt x="1067401" y="0"/>
                </a:cubicBezTo>
                <a:close/>
              </a:path>
            </a:pathLst>
          </a:custGeom>
        </p:spPr>
        <p:txBody>
          <a:bodyPr wrap="square">
            <a:noAutofit/>
          </a:bodyPr>
          <a:lstStyle/>
          <a:p>
            <a:endParaRPr lang="zh-CN" altLang="en-US"/>
          </a:p>
        </p:txBody>
      </p:sp>
      <p:sp>
        <p:nvSpPr>
          <p:cNvPr id="13" name="图片占位符 12"/>
          <p:cNvSpPr>
            <a:spLocks noGrp="1"/>
          </p:cNvSpPr>
          <p:nvPr>
            <p:ph type="pic" sz="quarter" idx="11"/>
          </p:nvPr>
        </p:nvSpPr>
        <p:spPr>
          <a:xfrm>
            <a:off x="6488280" y="3590072"/>
            <a:ext cx="2134802" cy="2376070"/>
          </a:xfrm>
          <a:custGeom>
            <a:avLst/>
            <a:gdLst>
              <a:gd name="connsiteX0" fmla="*/ 1067401 w 2134802"/>
              <a:gd name="connsiteY0" fmla="*/ 0 h 2376070"/>
              <a:gd name="connsiteX1" fmla="*/ 1195257 w 2134802"/>
              <a:gd name="connsiteY1" fmla="*/ 30487 h 2376070"/>
              <a:gd name="connsiteX2" fmla="*/ 2006946 w 2134802"/>
              <a:gd name="connsiteY2" fmla="*/ 496990 h 2376070"/>
              <a:gd name="connsiteX3" fmla="*/ 2134802 w 2134802"/>
              <a:gd name="connsiteY3" fmla="*/ 719596 h 2376070"/>
              <a:gd name="connsiteX4" fmla="*/ 2134802 w 2134802"/>
              <a:gd name="connsiteY4" fmla="*/ 1656474 h 2376070"/>
              <a:gd name="connsiteX5" fmla="*/ 2006946 w 2134802"/>
              <a:gd name="connsiteY5" fmla="*/ 1877144 h 2376070"/>
              <a:gd name="connsiteX6" fmla="*/ 1195257 w 2134802"/>
              <a:gd name="connsiteY6" fmla="*/ 2345583 h 2376070"/>
              <a:gd name="connsiteX7" fmla="*/ 939546 w 2134802"/>
              <a:gd name="connsiteY7" fmla="*/ 2345583 h 2376070"/>
              <a:gd name="connsiteX8" fmla="*/ 127856 w 2134802"/>
              <a:gd name="connsiteY8" fmla="*/ 1877144 h 2376070"/>
              <a:gd name="connsiteX9" fmla="*/ 0 w 2134802"/>
              <a:gd name="connsiteY9" fmla="*/ 1656474 h 2376070"/>
              <a:gd name="connsiteX10" fmla="*/ 0 w 2134802"/>
              <a:gd name="connsiteY10" fmla="*/ 719596 h 2376070"/>
              <a:gd name="connsiteX11" fmla="*/ 127856 w 2134802"/>
              <a:gd name="connsiteY11" fmla="*/ 496990 h 2376070"/>
              <a:gd name="connsiteX12" fmla="*/ 939546 w 2134802"/>
              <a:gd name="connsiteY12" fmla="*/ 30487 h 2376070"/>
              <a:gd name="connsiteX13" fmla="*/ 1067401 w 2134802"/>
              <a:gd name="connsiteY13" fmla="*/ 0 h 23760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34802" h="2376070">
                <a:moveTo>
                  <a:pt x="1067401" y="0"/>
                </a:moveTo>
                <a:cubicBezTo>
                  <a:pt x="1113894" y="0"/>
                  <a:pt x="1160387" y="10162"/>
                  <a:pt x="1195257" y="30487"/>
                </a:cubicBezTo>
                <a:cubicBezTo>
                  <a:pt x="1195257" y="30487"/>
                  <a:pt x="1195257" y="30487"/>
                  <a:pt x="2006946" y="496990"/>
                </a:cubicBezTo>
                <a:cubicBezTo>
                  <a:pt x="2078623" y="537640"/>
                  <a:pt x="2134802" y="638297"/>
                  <a:pt x="2134802" y="719596"/>
                </a:cubicBezTo>
                <a:cubicBezTo>
                  <a:pt x="2134802" y="719596"/>
                  <a:pt x="2134802" y="719596"/>
                  <a:pt x="2134802" y="1656474"/>
                </a:cubicBezTo>
                <a:cubicBezTo>
                  <a:pt x="2134802" y="1737774"/>
                  <a:pt x="2078623" y="1836495"/>
                  <a:pt x="2006946" y="1877144"/>
                </a:cubicBezTo>
                <a:lnTo>
                  <a:pt x="1195257" y="2345583"/>
                </a:lnTo>
                <a:cubicBezTo>
                  <a:pt x="1125517" y="2386233"/>
                  <a:pt x="1009285" y="2386233"/>
                  <a:pt x="939546" y="2345583"/>
                </a:cubicBezTo>
                <a:cubicBezTo>
                  <a:pt x="939546" y="2345583"/>
                  <a:pt x="939546" y="2345583"/>
                  <a:pt x="127856" y="1877144"/>
                </a:cubicBezTo>
                <a:cubicBezTo>
                  <a:pt x="58116" y="1836495"/>
                  <a:pt x="0" y="1737774"/>
                  <a:pt x="0" y="1656474"/>
                </a:cubicBezTo>
                <a:cubicBezTo>
                  <a:pt x="0" y="1656474"/>
                  <a:pt x="0" y="1656474"/>
                  <a:pt x="0" y="719596"/>
                </a:cubicBezTo>
                <a:cubicBezTo>
                  <a:pt x="0" y="638297"/>
                  <a:pt x="58116" y="537640"/>
                  <a:pt x="127856" y="496990"/>
                </a:cubicBezTo>
                <a:cubicBezTo>
                  <a:pt x="127856" y="496990"/>
                  <a:pt x="127856" y="496990"/>
                  <a:pt x="939546" y="30487"/>
                </a:cubicBezTo>
                <a:cubicBezTo>
                  <a:pt x="974416" y="10162"/>
                  <a:pt x="1020908" y="0"/>
                  <a:pt x="1067401" y="0"/>
                </a:cubicBezTo>
                <a:close/>
              </a:path>
            </a:pathLst>
          </a:custGeom>
        </p:spPr>
        <p:txBody>
          <a:bodyPr wrap="square">
            <a:noAutofit/>
          </a:bodyPr>
          <a:lstStyle/>
          <a:p>
            <a:endParaRPr lang="zh-CN" altLang="en-US"/>
          </a:p>
        </p:txBody>
      </p:sp>
      <p:sp>
        <p:nvSpPr>
          <p:cNvPr id="12" name="图片占位符 11"/>
          <p:cNvSpPr>
            <a:spLocks noGrp="1"/>
          </p:cNvSpPr>
          <p:nvPr>
            <p:ph type="pic" sz="quarter" idx="12"/>
          </p:nvPr>
        </p:nvSpPr>
        <p:spPr>
          <a:xfrm>
            <a:off x="8795316" y="3590072"/>
            <a:ext cx="2134802" cy="2376070"/>
          </a:xfrm>
          <a:custGeom>
            <a:avLst/>
            <a:gdLst>
              <a:gd name="connsiteX0" fmla="*/ 1067401 w 2134802"/>
              <a:gd name="connsiteY0" fmla="*/ 0 h 2376070"/>
              <a:gd name="connsiteX1" fmla="*/ 1195257 w 2134802"/>
              <a:gd name="connsiteY1" fmla="*/ 30487 h 2376070"/>
              <a:gd name="connsiteX2" fmla="*/ 2006946 w 2134802"/>
              <a:gd name="connsiteY2" fmla="*/ 496990 h 2376070"/>
              <a:gd name="connsiteX3" fmla="*/ 2134802 w 2134802"/>
              <a:gd name="connsiteY3" fmla="*/ 719596 h 2376070"/>
              <a:gd name="connsiteX4" fmla="*/ 2134802 w 2134802"/>
              <a:gd name="connsiteY4" fmla="*/ 1656474 h 2376070"/>
              <a:gd name="connsiteX5" fmla="*/ 2006946 w 2134802"/>
              <a:gd name="connsiteY5" fmla="*/ 1877144 h 2376070"/>
              <a:gd name="connsiteX6" fmla="*/ 1195257 w 2134802"/>
              <a:gd name="connsiteY6" fmla="*/ 2345583 h 2376070"/>
              <a:gd name="connsiteX7" fmla="*/ 939545 w 2134802"/>
              <a:gd name="connsiteY7" fmla="*/ 2345583 h 2376070"/>
              <a:gd name="connsiteX8" fmla="*/ 127856 w 2134802"/>
              <a:gd name="connsiteY8" fmla="*/ 1877144 h 2376070"/>
              <a:gd name="connsiteX9" fmla="*/ 0 w 2134802"/>
              <a:gd name="connsiteY9" fmla="*/ 1656474 h 2376070"/>
              <a:gd name="connsiteX10" fmla="*/ 0 w 2134802"/>
              <a:gd name="connsiteY10" fmla="*/ 719596 h 2376070"/>
              <a:gd name="connsiteX11" fmla="*/ 127856 w 2134802"/>
              <a:gd name="connsiteY11" fmla="*/ 496990 h 2376070"/>
              <a:gd name="connsiteX12" fmla="*/ 939545 w 2134802"/>
              <a:gd name="connsiteY12" fmla="*/ 30487 h 2376070"/>
              <a:gd name="connsiteX13" fmla="*/ 1067401 w 2134802"/>
              <a:gd name="connsiteY13" fmla="*/ 0 h 23760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34802" h="2376070">
                <a:moveTo>
                  <a:pt x="1067401" y="0"/>
                </a:moveTo>
                <a:cubicBezTo>
                  <a:pt x="1113894" y="0"/>
                  <a:pt x="1160387" y="10162"/>
                  <a:pt x="1195257" y="30487"/>
                </a:cubicBezTo>
                <a:cubicBezTo>
                  <a:pt x="1195257" y="30487"/>
                  <a:pt x="1195257" y="30487"/>
                  <a:pt x="2006946" y="496990"/>
                </a:cubicBezTo>
                <a:cubicBezTo>
                  <a:pt x="2078623" y="537640"/>
                  <a:pt x="2134802" y="638297"/>
                  <a:pt x="2134802" y="719596"/>
                </a:cubicBezTo>
                <a:cubicBezTo>
                  <a:pt x="2134802" y="719596"/>
                  <a:pt x="2134802" y="719596"/>
                  <a:pt x="2134802" y="1656474"/>
                </a:cubicBezTo>
                <a:cubicBezTo>
                  <a:pt x="2134802" y="1737774"/>
                  <a:pt x="2078623" y="1836495"/>
                  <a:pt x="2006946" y="1877144"/>
                </a:cubicBezTo>
                <a:lnTo>
                  <a:pt x="1195257" y="2345583"/>
                </a:lnTo>
                <a:cubicBezTo>
                  <a:pt x="1125517" y="2386233"/>
                  <a:pt x="1009285" y="2386233"/>
                  <a:pt x="939545" y="2345583"/>
                </a:cubicBezTo>
                <a:cubicBezTo>
                  <a:pt x="939545" y="2345583"/>
                  <a:pt x="939545" y="2345583"/>
                  <a:pt x="127856" y="1877144"/>
                </a:cubicBezTo>
                <a:cubicBezTo>
                  <a:pt x="58116" y="1836495"/>
                  <a:pt x="0" y="1737774"/>
                  <a:pt x="0" y="1656474"/>
                </a:cubicBezTo>
                <a:cubicBezTo>
                  <a:pt x="0" y="1656474"/>
                  <a:pt x="0" y="1656474"/>
                  <a:pt x="0" y="719596"/>
                </a:cubicBezTo>
                <a:cubicBezTo>
                  <a:pt x="0" y="638297"/>
                  <a:pt x="58116" y="537640"/>
                  <a:pt x="127856" y="496990"/>
                </a:cubicBezTo>
                <a:cubicBezTo>
                  <a:pt x="127856" y="496990"/>
                  <a:pt x="127856" y="496990"/>
                  <a:pt x="939545" y="30487"/>
                </a:cubicBezTo>
                <a:cubicBezTo>
                  <a:pt x="974415" y="10162"/>
                  <a:pt x="1020908" y="0"/>
                  <a:pt x="1067401" y="0"/>
                </a:cubicBez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过渡页">
    <p:bg>
      <p:bgPr>
        <a:solidFill>
          <a:schemeClr val="bg1"/>
        </a:solidFill>
        <a:effectLst/>
      </p:bgPr>
    </p:bg>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250" advClick="0" advTm="0">
        <p:random/>
      </p:transition>
    </mc:Choice>
    <mc:Fallback>
      <p:transition spd="slow" advClick="0" advTm="0">
        <p:random/>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theme" Target="../theme/theme1.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DFDFD"/>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3.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4.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emf"/><Relationship Id="rId1" Type="http://schemas.openxmlformats.org/officeDocument/2006/relationships/image" Target="../media/image5.emf"/></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8.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任意多边形 26"/>
          <p:cNvSpPr/>
          <p:nvPr/>
        </p:nvSpPr>
        <p:spPr>
          <a:xfrm rot="19800000" flipH="1">
            <a:off x="4711810" y="6248569"/>
            <a:ext cx="2431940" cy="542161"/>
          </a:xfrm>
          <a:custGeom>
            <a:avLst/>
            <a:gdLst>
              <a:gd name="connsiteX0" fmla="*/ 0 w 2431940"/>
              <a:gd name="connsiteY0" fmla="*/ 0 h 542161"/>
              <a:gd name="connsiteX1" fmla="*/ 1398090 w 2431940"/>
              <a:gd name="connsiteY1" fmla="*/ 541964 h 542161"/>
              <a:gd name="connsiteX2" fmla="*/ 1498898 w 2431940"/>
              <a:gd name="connsiteY2" fmla="*/ 542161 h 542161"/>
              <a:gd name="connsiteX3" fmla="*/ 2431940 w 2431940"/>
              <a:gd name="connsiteY3" fmla="*/ 3469 h 542161"/>
            </a:gdLst>
            <a:ahLst/>
            <a:cxnLst>
              <a:cxn ang="0">
                <a:pos x="connsiteX0" y="connsiteY0"/>
              </a:cxn>
              <a:cxn ang="0">
                <a:pos x="connsiteX1" y="connsiteY1"/>
              </a:cxn>
              <a:cxn ang="0">
                <a:pos x="connsiteX2" y="connsiteY2"/>
              </a:cxn>
              <a:cxn ang="0">
                <a:pos x="connsiteX3" y="connsiteY3"/>
              </a:cxn>
            </a:cxnLst>
            <a:rect l="l" t="t" r="r" b="b"/>
            <a:pathLst>
              <a:path w="2431940" h="542161">
                <a:moveTo>
                  <a:pt x="0" y="0"/>
                </a:moveTo>
                <a:lnTo>
                  <a:pt x="1398090" y="541964"/>
                </a:lnTo>
                <a:lnTo>
                  <a:pt x="1498898" y="542161"/>
                </a:lnTo>
                <a:lnTo>
                  <a:pt x="2431940" y="3469"/>
                </a:lnTo>
                <a:close/>
              </a:path>
            </a:pathLst>
          </a:custGeom>
          <a:gradFill>
            <a:gsLst>
              <a:gs pos="0">
                <a:schemeClr val="tx1">
                  <a:alpha val="60000"/>
                </a:schemeClr>
              </a:gs>
              <a:gs pos="100000">
                <a:schemeClr val="bg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1" name="矩形 20"/>
          <p:cNvSpPr/>
          <p:nvPr/>
        </p:nvSpPr>
        <p:spPr>
          <a:xfrm rot="19800000" flipH="1">
            <a:off x="7501735" y="3356039"/>
            <a:ext cx="5075446" cy="3950538"/>
          </a:xfrm>
          <a:custGeom>
            <a:avLst/>
            <a:gdLst>
              <a:gd name="connsiteX0" fmla="*/ 0 w 6834188"/>
              <a:gd name="connsiteY0" fmla="*/ 0 h 3925427"/>
              <a:gd name="connsiteX1" fmla="*/ 6834188 w 6834188"/>
              <a:gd name="connsiteY1" fmla="*/ 0 h 3925427"/>
              <a:gd name="connsiteX2" fmla="*/ 6834188 w 6834188"/>
              <a:gd name="connsiteY2" fmla="*/ 3925427 h 3925427"/>
              <a:gd name="connsiteX3" fmla="*/ 0 w 6834188"/>
              <a:gd name="connsiteY3" fmla="*/ 3925427 h 3925427"/>
              <a:gd name="connsiteX4" fmla="*/ 0 w 6834188"/>
              <a:gd name="connsiteY4" fmla="*/ 0 h 3925427"/>
              <a:gd name="connsiteX0-1" fmla="*/ 0 w 6834188"/>
              <a:gd name="connsiteY0-2" fmla="*/ 0 h 3930337"/>
              <a:gd name="connsiteX1-3" fmla="*/ 6834188 w 6834188"/>
              <a:gd name="connsiteY1-4" fmla="*/ 0 h 3930337"/>
              <a:gd name="connsiteX2-5" fmla="*/ 6834188 w 6834188"/>
              <a:gd name="connsiteY2-6" fmla="*/ 3925427 h 3930337"/>
              <a:gd name="connsiteX3-7" fmla="*/ 2866410 w 6834188"/>
              <a:gd name="connsiteY3-8" fmla="*/ 3930337 h 3930337"/>
              <a:gd name="connsiteX4-9" fmla="*/ 0 w 6834188"/>
              <a:gd name="connsiteY4-10" fmla="*/ 3925427 h 3930337"/>
              <a:gd name="connsiteX5" fmla="*/ 0 w 6834188"/>
              <a:gd name="connsiteY5" fmla="*/ 0 h 3930337"/>
              <a:gd name="connsiteX0-11" fmla="*/ 0 w 6834188"/>
              <a:gd name="connsiteY0-12" fmla="*/ 20201 h 3950538"/>
              <a:gd name="connsiteX1-13" fmla="*/ 1758742 w 6834188"/>
              <a:gd name="connsiteY1-14" fmla="*/ 0 h 3950538"/>
              <a:gd name="connsiteX2-15" fmla="*/ 6834188 w 6834188"/>
              <a:gd name="connsiteY2-16" fmla="*/ 20201 h 3950538"/>
              <a:gd name="connsiteX3-17" fmla="*/ 6834188 w 6834188"/>
              <a:gd name="connsiteY3-18" fmla="*/ 3945628 h 3950538"/>
              <a:gd name="connsiteX4-19" fmla="*/ 2866410 w 6834188"/>
              <a:gd name="connsiteY4-20" fmla="*/ 3950538 h 3950538"/>
              <a:gd name="connsiteX5-21" fmla="*/ 0 w 6834188"/>
              <a:gd name="connsiteY5-22" fmla="*/ 3945628 h 3950538"/>
              <a:gd name="connsiteX6" fmla="*/ 0 w 6834188"/>
              <a:gd name="connsiteY6" fmla="*/ 20201 h 3950538"/>
              <a:gd name="connsiteX0-23" fmla="*/ 0 w 6834188"/>
              <a:gd name="connsiteY0-24" fmla="*/ 3945628 h 3950538"/>
              <a:gd name="connsiteX1-25" fmla="*/ 1758742 w 6834188"/>
              <a:gd name="connsiteY1-26" fmla="*/ 0 h 3950538"/>
              <a:gd name="connsiteX2-27" fmla="*/ 6834188 w 6834188"/>
              <a:gd name="connsiteY2-28" fmla="*/ 20201 h 3950538"/>
              <a:gd name="connsiteX3-29" fmla="*/ 6834188 w 6834188"/>
              <a:gd name="connsiteY3-30" fmla="*/ 3945628 h 3950538"/>
              <a:gd name="connsiteX4-31" fmla="*/ 2866410 w 6834188"/>
              <a:gd name="connsiteY4-32" fmla="*/ 3950538 h 3950538"/>
              <a:gd name="connsiteX5-33" fmla="*/ 0 w 6834188"/>
              <a:gd name="connsiteY5-34" fmla="*/ 3945628 h 3950538"/>
              <a:gd name="connsiteX0-35" fmla="*/ 1107668 w 5075446"/>
              <a:gd name="connsiteY0-36" fmla="*/ 3950538 h 3950538"/>
              <a:gd name="connsiteX1-37" fmla="*/ 0 w 5075446"/>
              <a:gd name="connsiteY1-38" fmla="*/ 0 h 3950538"/>
              <a:gd name="connsiteX2-39" fmla="*/ 5075446 w 5075446"/>
              <a:gd name="connsiteY2-40" fmla="*/ 20201 h 3950538"/>
              <a:gd name="connsiteX3-41" fmla="*/ 5075446 w 5075446"/>
              <a:gd name="connsiteY3-42" fmla="*/ 3945628 h 3950538"/>
              <a:gd name="connsiteX4-43" fmla="*/ 1107668 w 5075446"/>
              <a:gd name="connsiteY4-44" fmla="*/ 3950538 h 3950538"/>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075446" h="3950538">
                <a:moveTo>
                  <a:pt x="1107668" y="3950538"/>
                </a:moveTo>
                <a:lnTo>
                  <a:pt x="0" y="0"/>
                </a:lnTo>
                <a:lnTo>
                  <a:pt x="5075446" y="20201"/>
                </a:lnTo>
                <a:lnTo>
                  <a:pt x="5075446" y="3945628"/>
                </a:lnTo>
                <a:lnTo>
                  <a:pt x="1107668" y="3950538"/>
                </a:lnTo>
                <a:close/>
              </a:path>
            </a:pathLst>
          </a:custGeom>
          <a:gradFill>
            <a:gsLst>
              <a:gs pos="0">
                <a:schemeClr val="tx1">
                  <a:alpha val="50000"/>
                </a:schemeClr>
              </a:gs>
              <a:gs pos="100000">
                <a:schemeClr val="bg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0" name="矩形 19"/>
          <p:cNvSpPr/>
          <p:nvPr/>
        </p:nvSpPr>
        <p:spPr>
          <a:xfrm rot="19800000" flipH="1">
            <a:off x="2982181" y="381680"/>
            <a:ext cx="6746999" cy="2791087"/>
          </a:xfrm>
          <a:custGeom>
            <a:avLst/>
            <a:gdLst>
              <a:gd name="connsiteX0" fmla="*/ 0 w 5924873"/>
              <a:gd name="connsiteY0" fmla="*/ 0 h 2777641"/>
              <a:gd name="connsiteX1" fmla="*/ 5924873 w 5924873"/>
              <a:gd name="connsiteY1" fmla="*/ 0 h 2777641"/>
              <a:gd name="connsiteX2" fmla="*/ 5924873 w 5924873"/>
              <a:gd name="connsiteY2" fmla="*/ 2777641 h 2777641"/>
              <a:gd name="connsiteX3" fmla="*/ 0 w 5924873"/>
              <a:gd name="connsiteY3" fmla="*/ 2777641 h 2777641"/>
              <a:gd name="connsiteX4" fmla="*/ 0 w 5924873"/>
              <a:gd name="connsiteY4" fmla="*/ 0 h 2777641"/>
              <a:gd name="connsiteX0-1" fmla="*/ 0 w 5924873"/>
              <a:gd name="connsiteY0-2" fmla="*/ 0 h 2791087"/>
              <a:gd name="connsiteX1-3" fmla="*/ 5924873 w 5924873"/>
              <a:gd name="connsiteY1-4" fmla="*/ 0 h 2791087"/>
              <a:gd name="connsiteX2-5" fmla="*/ 5924873 w 5924873"/>
              <a:gd name="connsiteY2-6" fmla="*/ 2777641 h 2791087"/>
              <a:gd name="connsiteX3-7" fmla="*/ 1639851 w 5924873"/>
              <a:gd name="connsiteY3-8" fmla="*/ 2791087 h 2791087"/>
              <a:gd name="connsiteX4-9" fmla="*/ 0 w 5924873"/>
              <a:gd name="connsiteY4-10" fmla="*/ 2777641 h 2791087"/>
              <a:gd name="connsiteX5" fmla="*/ 0 w 5924873"/>
              <a:gd name="connsiteY5" fmla="*/ 0 h 2791087"/>
              <a:gd name="connsiteX0-11" fmla="*/ 0 w 5924873"/>
              <a:gd name="connsiteY0-12" fmla="*/ 0 h 2791087"/>
              <a:gd name="connsiteX1-13" fmla="*/ 2991603 w 5924873"/>
              <a:gd name="connsiteY1-14" fmla="*/ 1589 h 2791087"/>
              <a:gd name="connsiteX2-15" fmla="*/ 5924873 w 5924873"/>
              <a:gd name="connsiteY2-16" fmla="*/ 0 h 2791087"/>
              <a:gd name="connsiteX3-17" fmla="*/ 5924873 w 5924873"/>
              <a:gd name="connsiteY3-18" fmla="*/ 2777641 h 2791087"/>
              <a:gd name="connsiteX4-19" fmla="*/ 1639851 w 5924873"/>
              <a:gd name="connsiteY4-20" fmla="*/ 2791087 h 2791087"/>
              <a:gd name="connsiteX5-21" fmla="*/ 0 w 5924873"/>
              <a:gd name="connsiteY5-22" fmla="*/ 2777641 h 2791087"/>
              <a:gd name="connsiteX6" fmla="*/ 0 w 5924873"/>
              <a:gd name="connsiteY6" fmla="*/ 0 h 2791087"/>
              <a:gd name="connsiteX0-23" fmla="*/ 0 w 5924873"/>
              <a:gd name="connsiteY0-24" fmla="*/ 0 h 2791087"/>
              <a:gd name="connsiteX1-25" fmla="*/ 2991603 w 5924873"/>
              <a:gd name="connsiteY1-26" fmla="*/ 1589 h 2791087"/>
              <a:gd name="connsiteX2-27" fmla="*/ 5924873 w 5924873"/>
              <a:gd name="connsiteY2-28" fmla="*/ 0 h 2791087"/>
              <a:gd name="connsiteX3-29" fmla="*/ 5924873 w 5924873"/>
              <a:gd name="connsiteY3-30" fmla="*/ 2777641 h 2791087"/>
              <a:gd name="connsiteX4-31" fmla="*/ 1639851 w 5924873"/>
              <a:gd name="connsiteY4-32" fmla="*/ 2791087 h 2791087"/>
              <a:gd name="connsiteX5-33" fmla="*/ 0 w 5924873"/>
              <a:gd name="connsiteY5-34" fmla="*/ 0 h 2791087"/>
              <a:gd name="connsiteX0-35" fmla="*/ 0 w 4285022"/>
              <a:gd name="connsiteY0-36" fmla="*/ 2791087 h 2791087"/>
              <a:gd name="connsiteX1-37" fmla="*/ 1351752 w 4285022"/>
              <a:gd name="connsiteY1-38" fmla="*/ 1589 h 2791087"/>
              <a:gd name="connsiteX2-39" fmla="*/ 4285022 w 4285022"/>
              <a:gd name="connsiteY2-40" fmla="*/ 0 h 2791087"/>
              <a:gd name="connsiteX3-41" fmla="*/ 4285022 w 4285022"/>
              <a:gd name="connsiteY3-42" fmla="*/ 2777641 h 2791087"/>
              <a:gd name="connsiteX4-43" fmla="*/ 0 w 4285022"/>
              <a:gd name="connsiteY4-44" fmla="*/ 2791087 h 2791087"/>
              <a:gd name="connsiteX0-45" fmla="*/ 0 w 4285022"/>
              <a:gd name="connsiteY0-46" fmla="*/ 2791087 h 2791087"/>
              <a:gd name="connsiteX1-47" fmla="*/ 864697 w 4285022"/>
              <a:gd name="connsiteY1-48" fmla="*/ 8604 h 2791087"/>
              <a:gd name="connsiteX2-49" fmla="*/ 4285022 w 4285022"/>
              <a:gd name="connsiteY2-50" fmla="*/ 0 h 2791087"/>
              <a:gd name="connsiteX3-51" fmla="*/ 4285022 w 4285022"/>
              <a:gd name="connsiteY3-52" fmla="*/ 2777641 h 2791087"/>
              <a:gd name="connsiteX4-53" fmla="*/ 0 w 4285022"/>
              <a:gd name="connsiteY4-54" fmla="*/ 2791087 h 279108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4285022" h="2791087">
                <a:moveTo>
                  <a:pt x="0" y="2791087"/>
                </a:moveTo>
                <a:lnTo>
                  <a:pt x="864697" y="8604"/>
                </a:lnTo>
                <a:lnTo>
                  <a:pt x="4285022" y="0"/>
                </a:lnTo>
                <a:lnTo>
                  <a:pt x="4285022" y="2777641"/>
                </a:lnTo>
                <a:lnTo>
                  <a:pt x="0" y="2791087"/>
                </a:lnTo>
                <a:close/>
              </a:path>
            </a:pathLst>
          </a:custGeom>
          <a:gradFill>
            <a:gsLst>
              <a:gs pos="0">
                <a:schemeClr val="tx1">
                  <a:alpha val="50000"/>
                </a:schemeClr>
              </a:gs>
              <a:gs pos="100000">
                <a:schemeClr val="bg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5" name="任意多边形 24"/>
          <p:cNvSpPr/>
          <p:nvPr/>
        </p:nvSpPr>
        <p:spPr>
          <a:xfrm rot="19800000" flipH="1">
            <a:off x="-474603" y="4327855"/>
            <a:ext cx="2143614" cy="1162739"/>
          </a:xfrm>
          <a:custGeom>
            <a:avLst/>
            <a:gdLst>
              <a:gd name="connsiteX0" fmla="*/ 1455086 w 2143614"/>
              <a:gd name="connsiteY0" fmla="*/ 21 h 1162739"/>
              <a:gd name="connsiteX1" fmla="*/ 0 w 2143614"/>
              <a:gd name="connsiteY1" fmla="*/ 1162739 h 1162739"/>
              <a:gd name="connsiteX2" fmla="*/ 2143614 w 2143614"/>
              <a:gd name="connsiteY2" fmla="*/ 1161946 h 1162739"/>
              <a:gd name="connsiteX3" fmla="*/ 1472765 w 2143614"/>
              <a:gd name="connsiteY3" fmla="*/ 0 h 1162739"/>
            </a:gdLst>
            <a:ahLst/>
            <a:cxnLst>
              <a:cxn ang="0">
                <a:pos x="connsiteX0" y="connsiteY0"/>
              </a:cxn>
              <a:cxn ang="0">
                <a:pos x="connsiteX1" y="connsiteY1"/>
              </a:cxn>
              <a:cxn ang="0">
                <a:pos x="connsiteX2" y="connsiteY2"/>
              </a:cxn>
              <a:cxn ang="0">
                <a:pos x="connsiteX3" y="connsiteY3"/>
              </a:cxn>
            </a:cxnLst>
            <a:rect l="l" t="t" r="r" b="b"/>
            <a:pathLst>
              <a:path w="2143614" h="1162739">
                <a:moveTo>
                  <a:pt x="1455086" y="21"/>
                </a:moveTo>
                <a:lnTo>
                  <a:pt x="0" y="1162739"/>
                </a:lnTo>
                <a:lnTo>
                  <a:pt x="2143614" y="1161946"/>
                </a:lnTo>
                <a:lnTo>
                  <a:pt x="1472765" y="0"/>
                </a:lnTo>
                <a:close/>
              </a:path>
            </a:pathLst>
          </a:custGeom>
          <a:gradFill>
            <a:gsLst>
              <a:gs pos="0">
                <a:schemeClr val="tx1">
                  <a:alpha val="55000"/>
                </a:schemeClr>
              </a:gs>
              <a:gs pos="100000">
                <a:schemeClr val="tx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7" name="任意多边形 16"/>
          <p:cNvSpPr/>
          <p:nvPr/>
        </p:nvSpPr>
        <p:spPr>
          <a:xfrm>
            <a:off x="0" y="0"/>
            <a:ext cx="3333750" cy="5243996"/>
          </a:xfrm>
          <a:custGeom>
            <a:avLst/>
            <a:gdLst>
              <a:gd name="connsiteX0" fmla="*/ 0 w 3333750"/>
              <a:gd name="connsiteY0" fmla="*/ 0 h 5243996"/>
              <a:gd name="connsiteX1" fmla="*/ 2165758 w 3333750"/>
              <a:gd name="connsiteY1" fmla="*/ 0 h 5243996"/>
              <a:gd name="connsiteX2" fmla="*/ 2273088 w 3333750"/>
              <a:gd name="connsiteY2" fmla="*/ 80260 h 5243996"/>
              <a:gd name="connsiteX3" fmla="*/ 3333750 w 3333750"/>
              <a:gd name="connsiteY3" fmla="*/ 2329346 h 5243996"/>
              <a:gd name="connsiteX4" fmla="*/ 419100 w 3333750"/>
              <a:gd name="connsiteY4" fmla="*/ 5243996 h 5243996"/>
              <a:gd name="connsiteX5" fmla="*/ 121094 w 3333750"/>
              <a:gd name="connsiteY5" fmla="*/ 5228948 h 5243996"/>
              <a:gd name="connsiteX6" fmla="*/ 0 w 3333750"/>
              <a:gd name="connsiteY6" fmla="*/ 5210467 h 52439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33750" h="5243996">
                <a:moveTo>
                  <a:pt x="0" y="0"/>
                </a:moveTo>
                <a:lnTo>
                  <a:pt x="2165758" y="0"/>
                </a:lnTo>
                <a:lnTo>
                  <a:pt x="2273088" y="80260"/>
                </a:lnTo>
                <a:cubicBezTo>
                  <a:pt x="2920861" y="614850"/>
                  <a:pt x="3333750" y="1423880"/>
                  <a:pt x="3333750" y="2329346"/>
                </a:cubicBezTo>
                <a:cubicBezTo>
                  <a:pt x="3333750" y="3939063"/>
                  <a:pt x="2028817" y="5243996"/>
                  <a:pt x="419100" y="5243996"/>
                </a:cubicBezTo>
                <a:cubicBezTo>
                  <a:pt x="318493" y="5243996"/>
                  <a:pt x="219076" y="5238899"/>
                  <a:pt x="121094" y="5228948"/>
                </a:cubicBezTo>
                <a:lnTo>
                  <a:pt x="0" y="521046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5" name="任意多边形 14"/>
          <p:cNvSpPr/>
          <p:nvPr/>
        </p:nvSpPr>
        <p:spPr>
          <a:xfrm>
            <a:off x="5912333" y="5400675"/>
            <a:ext cx="3891584" cy="1457325"/>
          </a:xfrm>
          <a:custGeom>
            <a:avLst/>
            <a:gdLst>
              <a:gd name="connsiteX0" fmla="*/ 1945792 w 3891584"/>
              <a:gd name="connsiteY0" fmla="*/ 0 h 1457325"/>
              <a:gd name="connsiteX1" fmla="*/ 3883405 w 3891584"/>
              <a:gd name="connsiteY1" fmla="*/ 1425515 h 1457325"/>
              <a:gd name="connsiteX2" fmla="*/ 3891584 w 3891584"/>
              <a:gd name="connsiteY2" fmla="*/ 1457325 h 1457325"/>
              <a:gd name="connsiteX3" fmla="*/ 0 w 3891584"/>
              <a:gd name="connsiteY3" fmla="*/ 1457325 h 1457325"/>
              <a:gd name="connsiteX4" fmla="*/ 8179 w 3891584"/>
              <a:gd name="connsiteY4" fmla="*/ 1425515 h 1457325"/>
              <a:gd name="connsiteX5" fmla="*/ 1945792 w 3891584"/>
              <a:gd name="connsiteY5" fmla="*/ 0 h 1457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91584" h="1457325">
                <a:moveTo>
                  <a:pt x="1945792" y="0"/>
                </a:moveTo>
                <a:cubicBezTo>
                  <a:pt x="2856189" y="0"/>
                  <a:pt x="3626532" y="599644"/>
                  <a:pt x="3883405" y="1425515"/>
                </a:cubicBezTo>
                <a:lnTo>
                  <a:pt x="3891584" y="1457325"/>
                </a:lnTo>
                <a:lnTo>
                  <a:pt x="0" y="1457325"/>
                </a:lnTo>
                <a:lnTo>
                  <a:pt x="8179" y="1425515"/>
                </a:lnTo>
                <a:cubicBezTo>
                  <a:pt x="265052" y="599644"/>
                  <a:pt x="1035395" y="0"/>
                  <a:pt x="1945792"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9" name="任意多边形 18"/>
          <p:cNvSpPr/>
          <p:nvPr/>
        </p:nvSpPr>
        <p:spPr>
          <a:xfrm>
            <a:off x="10267950" y="1909662"/>
            <a:ext cx="1924050" cy="4378526"/>
          </a:xfrm>
          <a:custGeom>
            <a:avLst/>
            <a:gdLst>
              <a:gd name="connsiteX0" fmla="*/ 1924050 w 1924050"/>
              <a:gd name="connsiteY0" fmla="*/ 0 h 4378526"/>
              <a:gd name="connsiteX1" fmla="*/ 1924050 w 1924050"/>
              <a:gd name="connsiteY1" fmla="*/ 4378526 h 4378526"/>
              <a:gd name="connsiteX2" fmla="*/ 1764448 w 1924050"/>
              <a:gd name="connsiteY2" fmla="*/ 4354168 h 4378526"/>
              <a:gd name="connsiteX3" fmla="*/ 0 w 1924050"/>
              <a:gd name="connsiteY3" fmla="*/ 2189263 h 4378526"/>
              <a:gd name="connsiteX4" fmla="*/ 1764448 w 1924050"/>
              <a:gd name="connsiteY4" fmla="*/ 24358 h 43785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24050" h="4378526">
                <a:moveTo>
                  <a:pt x="1924050" y="0"/>
                </a:moveTo>
                <a:lnTo>
                  <a:pt x="1924050" y="4378526"/>
                </a:lnTo>
                <a:lnTo>
                  <a:pt x="1764448" y="4354168"/>
                </a:lnTo>
                <a:cubicBezTo>
                  <a:pt x="757480" y="4148112"/>
                  <a:pt x="0" y="3257147"/>
                  <a:pt x="0" y="2189263"/>
                </a:cubicBezTo>
                <a:cubicBezTo>
                  <a:pt x="0" y="1121379"/>
                  <a:pt x="757480" y="230414"/>
                  <a:pt x="1764448" y="24358"/>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8" name="任意多边形 17"/>
          <p:cNvSpPr/>
          <p:nvPr/>
        </p:nvSpPr>
        <p:spPr>
          <a:xfrm>
            <a:off x="7705724" y="0"/>
            <a:ext cx="3459164" cy="1953903"/>
          </a:xfrm>
          <a:custGeom>
            <a:avLst/>
            <a:gdLst>
              <a:gd name="connsiteX0" fmla="*/ 22614 w 3459164"/>
              <a:gd name="connsiteY0" fmla="*/ 0 h 1953903"/>
              <a:gd name="connsiteX1" fmla="*/ 3436551 w 3459164"/>
              <a:gd name="connsiteY1" fmla="*/ 0 h 1953903"/>
              <a:gd name="connsiteX2" fmla="*/ 3459164 w 3459164"/>
              <a:gd name="connsiteY2" fmla="*/ 224321 h 1953903"/>
              <a:gd name="connsiteX3" fmla="*/ 1729582 w 3459164"/>
              <a:gd name="connsiteY3" fmla="*/ 1953903 h 1953903"/>
              <a:gd name="connsiteX4" fmla="*/ 0 w 3459164"/>
              <a:gd name="connsiteY4" fmla="*/ 224321 h 19539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9164" h="1953903">
                <a:moveTo>
                  <a:pt x="22614" y="0"/>
                </a:moveTo>
                <a:lnTo>
                  <a:pt x="3436551" y="0"/>
                </a:lnTo>
                <a:lnTo>
                  <a:pt x="3459164" y="224321"/>
                </a:lnTo>
                <a:cubicBezTo>
                  <a:pt x="3459164" y="1179543"/>
                  <a:pt x="2684804" y="1953903"/>
                  <a:pt x="1729582" y="1953903"/>
                </a:cubicBezTo>
                <a:cubicBezTo>
                  <a:pt x="774360" y="1953903"/>
                  <a:pt x="0" y="1179543"/>
                  <a:pt x="0" y="224321"/>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7" name="文本框 6"/>
          <p:cNvSpPr txBox="1"/>
          <p:nvPr/>
        </p:nvSpPr>
        <p:spPr>
          <a:xfrm>
            <a:off x="3084282" y="4120611"/>
            <a:ext cx="6542603" cy="706755"/>
          </a:xfrm>
          <a:prstGeom prst="rect">
            <a:avLst/>
          </a:prstGeom>
          <a:noFill/>
        </p:spPr>
        <p:txBody>
          <a:bodyPr wrap="squar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4000" b="1" i="0" u="none" strike="noStrike" kern="1200" cap="none" spc="0" normalizeH="0" baseline="0" noProof="0" dirty="0">
                <a:ln>
                  <a:noFill/>
                </a:ln>
                <a:solidFill>
                  <a:prstClr val="black">
                    <a:lumMod val="65000"/>
                    <a:lumOff val="35000"/>
                  </a:prstClr>
                </a:solidFill>
                <a:effectLst/>
                <a:uLnTx/>
                <a:uFillTx/>
                <a:latin typeface="Arial" panose="020B0604020202020204"/>
                <a:ea typeface="微软雅黑" panose="020B0503020204020204" charset="-122"/>
                <a:cs typeface="+mn-cs"/>
              </a:rPr>
              <a:t>               </a:t>
            </a:r>
            <a:r>
              <a:rPr lang="en-US" altLang="zh-CN" sz="4000" b="1" dirty="0">
                <a:solidFill>
                  <a:prstClr val="black">
                    <a:lumMod val="65000"/>
                    <a:lumOff val="35000"/>
                  </a:prstClr>
                </a:solidFill>
                <a:latin typeface="Arial" panose="020B0604020202020204"/>
                <a:ea typeface="微软雅黑" panose="020B0503020204020204" charset="-122"/>
              </a:rPr>
              <a:t>  </a:t>
            </a:r>
            <a:r>
              <a:rPr lang="zh-CN" altLang="en-US" sz="2000" b="1" noProof="0" dirty="0">
                <a:latin typeface="Arial" panose="020B0604020202020204"/>
                <a:ea typeface="微软雅黑" panose="020B0503020204020204" charset="-122"/>
              </a:rPr>
              <a:t>                          </a:t>
            </a:r>
            <a:endParaRPr kumimoji="0" lang="zh-CN" altLang="en-US" sz="4000" b="1" i="0" u="none" strike="noStrike" kern="1200" cap="none" spc="0" normalizeH="0" baseline="0" noProof="0" dirty="0">
              <a:ln>
                <a:noFill/>
              </a:ln>
              <a:solidFill>
                <a:srgbClr val="C00000"/>
              </a:solidFill>
              <a:effectLst/>
              <a:uLnTx/>
              <a:uFillTx/>
              <a:latin typeface="Arial" panose="020B0604020202020204"/>
              <a:ea typeface="微软雅黑" panose="020B0503020204020204" charset="-122"/>
              <a:cs typeface="+mn-cs"/>
            </a:endParaRPr>
          </a:p>
        </p:txBody>
      </p:sp>
      <p:sp>
        <p:nvSpPr>
          <p:cNvPr id="9" name="文本框 8"/>
          <p:cNvSpPr txBox="1"/>
          <p:nvPr/>
        </p:nvSpPr>
        <p:spPr>
          <a:xfrm>
            <a:off x="1416121" y="1788200"/>
            <a:ext cx="9359758" cy="1446550"/>
          </a:xfrm>
          <a:prstGeom prst="rect">
            <a:avLst/>
          </a:prstGeom>
          <a:solidFill>
            <a:schemeClr val="bg1">
              <a:lumMod val="95000"/>
              <a:alpha val="61000"/>
            </a:schemeClr>
          </a:solidFill>
        </p:spPr>
        <p:txBody>
          <a:bodyPr wrap="squar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4400" b="1" i="0" u="none" strike="noStrike" kern="1200" cap="none" spc="0" normalizeH="0" baseline="0" noProof="0" dirty="0">
                <a:ln>
                  <a:noFill/>
                </a:ln>
                <a:effectLst/>
                <a:uLnTx/>
                <a:uFillTx/>
                <a:latin typeface="Arial" panose="020B0604020202020204"/>
                <a:ea typeface="微软雅黑" panose="020B0503020204020204" charset="-122"/>
                <a:cs typeface="+mn-cs"/>
              </a:rPr>
              <a:t>基于</a:t>
            </a:r>
            <a:r>
              <a:rPr kumimoji="0" lang="zh-CN" altLang="en-US" sz="4400" b="1" i="0" u="none" strike="noStrike" kern="1200" cap="none" spc="0" normalizeH="0" baseline="0" noProof="0" dirty="0">
                <a:ln>
                  <a:noFill/>
                </a:ln>
                <a:solidFill>
                  <a:srgbClr val="C00000"/>
                </a:solidFill>
                <a:effectLst/>
                <a:uLnTx/>
                <a:uFillTx/>
                <a:latin typeface="Arial" panose="020B0604020202020204"/>
                <a:ea typeface="微软雅黑" panose="020B0503020204020204" charset="-122"/>
                <a:cs typeface="+mn-cs"/>
              </a:rPr>
              <a:t>核心素养目标达成背景</a:t>
            </a:r>
            <a:r>
              <a:rPr kumimoji="0" lang="zh-CN" altLang="en-US" sz="4400" b="1" i="0" u="none" strike="noStrike" kern="1200" cap="none" spc="0" normalizeH="0" baseline="0" noProof="0" dirty="0">
                <a:ln>
                  <a:noFill/>
                </a:ln>
                <a:effectLst/>
                <a:uLnTx/>
                <a:uFillTx/>
                <a:latin typeface="Arial" panose="020B0604020202020204"/>
                <a:ea typeface="微软雅黑" panose="020B0503020204020204" charset="-122"/>
                <a:cs typeface="+mn-cs"/>
              </a:rPr>
              <a:t>下对</a:t>
            </a:r>
            <a:r>
              <a:rPr kumimoji="0" lang="en-US" altLang="zh-CN" sz="4400" b="1" i="0" u="none" strike="noStrike" kern="1200" cap="none" spc="0" normalizeH="0" baseline="0" noProof="0" dirty="0">
                <a:ln>
                  <a:noFill/>
                </a:ln>
                <a:solidFill>
                  <a:srgbClr val="C00000"/>
                </a:solidFill>
                <a:effectLst/>
                <a:uLnTx/>
                <a:uFillTx/>
                <a:latin typeface="Arial" panose="020B0604020202020204"/>
                <a:ea typeface="微软雅黑" panose="020B0503020204020204" charset="-122"/>
                <a:cs typeface="+mn-cs"/>
              </a:rPr>
              <a:t>2022</a:t>
            </a:r>
            <a:r>
              <a:rPr kumimoji="0" lang="zh-CN" altLang="en-US" sz="4400" b="1" i="0" u="none" strike="noStrike" kern="1200" cap="none" spc="0" normalizeH="0" baseline="0" noProof="0" dirty="0">
                <a:ln>
                  <a:noFill/>
                </a:ln>
                <a:solidFill>
                  <a:srgbClr val="C00000"/>
                </a:solidFill>
                <a:effectLst/>
                <a:uLnTx/>
                <a:uFillTx/>
                <a:latin typeface="Arial" panose="020B0604020202020204"/>
                <a:ea typeface="微软雅黑" panose="020B0503020204020204" charset="-122"/>
                <a:cs typeface="+mn-cs"/>
              </a:rPr>
              <a:t>版</a:t>
            </a:r>
            <a:r>
              <a:rPr kumimoji="0" lang="zh-CN" altLang="en-US" sz="4400" b="1" i="0" u="none" strike="noStrike" kern="1200" cap="none" spc="0" normalizeH="0" baseline="0" noProof="0" dirty="0">
                <a:ln>
                  <a:noFill/>
                </a:ln>
                <a:effectLst/>
                <a:uLnTx/>
                <a:uFillTx/>
                <a:latin typeface="Arial" panose="020B0604020202020204"/>
                <a:ea typeface="微软雅黑" panose="020B0503020204020204" charset="-122"/>
                <a:cs typeface="+mn-cs"/>
              </a:rPr>
              <a:t>义务教育历史课程标准修订的认识</a:t>
            </a:r>
            <a:endParaRPr kumimoji="0" lang="zh-CN" altLang="en-US" sz="4000" b="1" i="0" u="none" strike="noStrike" kern="1200" cap="none" spc="0" normalizeH="0" baseline="0" noProof="0" dirty="0">
              <a:ln>
                <a:noFill/>
              </a:ln>
              <a:effectLst/>
              <a:uLnTx/>
              <a:uFillTx/>
              <a:latin typeface="Arial" panose="020B0604020202020204"/>
              <a:ea typeface="微软雅黑" panose="020B0503020204020204" charset="-122"/>
              <a:cs typeface="+mn-cs"/>
            </a:endParaRPr>
          </a:p>
        </p:txBody>
      </p:sp>
      <p:sp>
        <p:nvSpPr>
          <p:cNvPr id="2" name="矩形 1"/>
          <p:cNvSpPr/>
          <p:nvPr/>
        </p:nvSpPr>
        <p:spPr>
          <a:xfrm>
            <a:off x="238125" y="200025"/>
            <a:ext cx="11715750" cy="6457950"/>
          </a:xfrm>
          <a:prstGeom prst="rect">
            <a:avLst/>
          </a:prstGeom>
          <a:noFill/>
          <a:ln w="2857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1000" fill="hold"/>
                                        <p:tgtEl>
                                          <p:spTgt spid="17"/>
                                        </p:tgtEl>
                                        <p:attrNameLst>
                                          <p:attrName>ppt_x</p:attrName>
                                        </p:attrNameLst>
                                      </p:cBhvr>
                                      <p:tavLst>
                                        <p:tav tm="0">
                                          <p:val>
                                            <p:strVal val="0-#ppt_w/2"/>
                                          </p:val>
                                        </p:tav>
                                        <p:tav tm="100000">
                                          <p:val>
                                            <p:strVal val="#ppt_x"/>
                                          </p:val>
                                        </p:tav>
                                      </p:tavLst>
                                    </p:anim>
                                    <p:anim calcmode="lin" valueType="num">
                                      <p:cBhvr additive="base">
                                        <p:cTn id="8" dur="1000" fill="hold"/>
                                        <p:tgtEl>
                                          <p:spTgt spid="17"/>
                                        </p:tgtEl>
                                        <p:attrNameLst>
                                          <p:attrName>ppt_y</p:attrName>
                                        </p:attrNameLst>
                                      </p:cBhvr>
                                      <p:tavLst>
                                        <p:tav tm="0">
                                          <p:val>
                                            <p:strVal val="#ppt_y"/>
                                          </p:val>
                                        </p:tav>
                                        <p:tav tm="100000">
                                          <p:val>
                                            <p:strVal val="#ppt_y"/>
                                          </p:val>
                                        </p:tav>
                                      </p:tavLst>
                                    </p:anim>
                                  </p:childTnLst>
                                </p:cTn>
                              </p:par>
                              <p:par>
                                <p:cTn id="9" presetID="2" presetClass="entr" presetSubtype="1" decel="10000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1000" fill="hold"/>
                                        <p:tgtEl>
                                          <p:spTgt spid="18"/>
                                        </p:tgtEl>
                                        <p:attrNameLst>
                                          <p:attrName>ppt_x</p:attrName>
                                        </p:attrNameLst>
                                      </p:cBhvr>
                                      <p:tavLst>
                                        <p:tav tm="0">
                                          <p:val>
                                            <p:strVal val="#ppt_x"/>
                                          </p:val>
                                        </p:tav>
                                        <p:tav tm="100000">
                                          <p:val>
                                            <p:strVal val="#ppt_x"/>
                                          </p:val>
                                        </p:tav>
                                      </p:tavLst>
                                    </p:anim>
                                    <p:anim calcmode="lin" valueType="num">
                                      <p:cBhvr additive="base">
                                        <p:cTn id="12" dur="1000" fill="hold"/>
                                        <p:tgtEl>
                                          <p:spTgt spid="18"/>
                                        </p:tgtEl>
                                        <p:attrNameLst>
                                          <p:attrName>ppt_y</p:attrName>
                                        </p:attrNameLst>
                                      </p:cBhvr>
                                      <p:tavLst>
                                        <p:tav tm="0">
                                          <p:val>
                                            <p:strVal val="0-#ppt_h/2"/>
                                          </p:val>
                                        </p:tav>
                                        <p:tav tm="100000">
                                          <p:val>
                                            <p:strVal val="#ppt_y"/>
                                          </p:val>
                                        </p:tav>
                                      </p:tavLst>
                                    </p:anim>
                                  </p:childTnLst>
                                </p:cTn>
                              </p:par>
                              <p:par>
                                <p:cTn id="13" presetID="2" presetClass="entr" presetSubtype="2" decel="10000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 calcmode="lin" valueType="num">
                                      <p:cBhvr additive="base">
                                        <p:cTn id="15" dur="1000" fill="hold"/>
                                        <p:tgtEl>
                                          <p:spTgt spid="19"/>
                                        </p:tgtEl>
                                        <p:attrNameLst>
                                          <p:attrName>ppt_x</p:attrName>
                                        </p:attrNameLst>
                                      </p:cBhvr>
                                      <p:tavLst>
                                        <p:tav tm="0">
                                          <p:val>
                                            <p:strVal val="1+#ppt_w/2"/>
                                          </p:val>
                                        </p:tav>
                                        <p:tav tm="100000">
                                          <p:val>
                                            <p:strVal val="#ppt_x"/>
                                          </p:val>
                                        </p:tav>
                                      </p:tavLst>
                                    </p:anim>
                                    <p:anim calcmode="lin" valueType="num">
                                      <p:cBhvr additive="base">
                                        <p:cTn id="16" dur="1000" fill="hold"/>
                                        <p:tgtEl>
                                          <p:spTgt spid="19"/>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1000" fill="hold"/>
                                        <p:tgtEl>
                                          <p:spTgt spid="15"/>
                                        </p:tgtEl>
                                        <p:attrNameLst>
                                          <p:attrName>ppt_x</p:attrName>
                                        </p:attrNameLst>
                                      </p:cBhvr>
                                      <p:tavLst>
                                        <p:tav tm="0">
                                          <p:val>
                                            <p:strVal val="#ppt_x"/>
                                          </p:val>
                                        </p:tav>
                                        <p:tav tm="100000">
                                          <p:val>
                                            <p:strVal val="#ppt_x"/>
                                          </p:val>
                                        </p:tav>
                                      </p:tavLst>
                                    </p:anim>
                                    <p:anim calcmode="lin" valueType="num">
                                      <p:cBhvr additive="base">
                                        <p:cTn id="20" dur="1000" fill="hold"/>
                                        <p:tgtEl>
                                          <p:spTgt spid="15"/>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10" presetClass="entr" presetSubtype="0" fill="hold" grpId="0" nodeType="after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750"/>
                                        <p:tgtEl>
                                          <p:spTgt spid="20"/>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fade">
                                      <p:cBhvr>
                                        <p:cTn id="27" dur="750"/>
                                        <p:tgtEl>
                                          <p:spTgt spid="2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fade">
                                      <p:cBhvr>
                                        <p:cTn id="30" dur="750"/>
                                        <p:tgtEl>
                                          <p:spTgt spid="21"/>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7"/>
                                        </p:tgtEl>
                                        <p:attrNameLst>
                                          <p:attrName>style.visibility</p:attrName>
                                        </p:attrNameLst>
                                      </p:cBhvr>
                                      <p:to>
                                        <p:strVal val="visible"/>
                                      </p:to>
                                    </p:set>
                                    <p:animEffect transition="in" filter="fade">
                                      <p:cBhvr>
                                        <p:cTn id="33" dur="750"/>
                                        <p:tgtEl>
                                          <p:spTgt spid="27"/>
                                        </p:tgtEl>
                                      </p:cBhvr>
                                    </p:animEffect>
                                  </p:childTnLst>
                                </p:cTn>
                              </p:par>
                            </p:childTnLst>
                          </p:cTn>
                        </p:par>
                        <p:par>
                          <p:cTn id="34" fill="hold">
                            <p:stCondLst>
                              <p:cond delay="2000"/>
                            </p:stCondLst>
                            <p:childTnLst>
                              <p:par>
                                <p:cTn id="35" presetID="10" presetClass="entr" presetSubtype="0" fill="hold" grpId="0" nodeType="after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fade">
                                      <p:cBhvr>
                                        <p:cTn id="37" dur="500"/>
                                        <p:tgtEl>
                                          <p:spTgt spid="2"/>
                                        </p:tgtEl>
                                      </p:cBhvr>
                                    </p:animEffect>
                                  </p:childTnLst>
                                </p:cTn>
                              </p:par>
                            </p:childTnLst>
                          </p:cTn>
                        </p:par>
                        <p:par>
                          <p:cTn id="38" fill="hold">
                            <p:stCondLst>
                              <p:cond delay="2500"/>
                            </p:stCondLst>
                            <p:childTnLst>
                              <p:par>
                                <p:cTn id="39" presetID="12" presetClass="entr" presetSubtype="4" fill="hold" grpId="0" nodeType="after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additive="base">
                                        <p:cTn id="41" dur="500"/>
                                        <p:tgtEl>
                                          <p:spTgt spid="9"/>
                                        </p:tgtEl>
                                        <p:attrNameLst>
                                          <p:attrName>ppt_y</p:attrName>
                                        </p:attrNameLst>
                                      </p:cBhvr>
                                      <p:tavLst>
                                        <p:tav tm="0">
                                          <p:val>
                                            <p:strVal val="#ppt_y+#ppt_h*1.125000"/>
                                          </p:val>
                                        </p:tav>
                                        <p:tav tm="100000">
                                          <p:val>
                                            <p:strVal val="#ppt_y"/>
                                          </p:val>
                                        </p:tav>
                                      </p:tavLst>
                                    </p:anim>
                                    <p:animEffect transition="in" filter="wipe(up)">
                                      <p:cBhvr>
                                        <p:cTn id="42" dur="500"/>
                                        <p:tgtEl>
                                          <p:spTgt spid="9"/>
                                        </p:tgtEl>
                                      </p:cBhvr>
                                    </p:animEffect>
                                  </p:childTnLst>
                                </p:cTn>
                              </p:par>
                            </p:childTnLst>
                          </p:cTn>
                        </p:par>
                        <p:par>
                          <p:cTn id="43" fill="hold">
                            <p:stCondLst>
                              <p:cond delay="3000"/>
                            </p:stCondLst>
                            <p:childTnLst>
                              <p:par>
                                <p:cTn id="44" presetID="12" presetClass="entr" presetSubtype="8" fill="hold" grpId="0" nodeType="afterEffect">
                                  <p:stCondLst>
                                    <p:cond delay="0"/>
                                  </p:stCondLst>
                                  <p:childTnLst>
                                    <p:set>
                                      <p:cBhvr>
                                        <p:cTn id="45" dur="1" fill="hold">
                                          <p:stCondLst>
                                            <p:cond delay="0"/>
                                          </p:stCondLst>
                                        </p:cTn>
                                        <p:tgtEl>
                                          <p:spTgt spid="7"/>
                                        </p:tgtEl>
                                        <p:attrNameLst>
                                          <p:attrName>style.visibility</p:attrName>
                                        </p:attrNameLst>
                                      </p:cBhvr>
                                      <p:to>
                                        <p:strVal val="visible"/>
                                      </p:to>
                                    </p:set>
                                    <p:anim calcmode="lin" valueType="num">
                                      <p:cBhvr additive="base">
                                        <p:cTn id="46" dur="500"/>
                                        <p:tgtEl>
                                          <p:spTgt spid="7"/>
                                        </p:tgtEl>
                                        <p:attrNameLst>
                                          <p:attrName>ppt_x</p:attrName>
                                        </p:attrNameLst>
                                      </p:cBhvr>
                                      <p:tavLst>
                                        <p:tav tm="0">
                                          <p:val>
                                            <p:strVal val="#ppt_x-#ppt_w*1.125000"/>
                                          </p:val>
                                        </p:tav>
                                        <p:tav tm="100000">
                                          <p:val>
                                            <p:strVal val="#ppt_x"/>
                                          </p:val>
                                        </p:tav>
                                      </p:tavLst>
                                    </p:anim>
                                    <p:animEffect transition="in" filter="wipe(right)">
                                      <p:cBhvr>
                                        <p:cTn id="4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1" grpId="0" animBg="1"/>
      <p:bldP spid="20" grpId="0" bldLvl="0" animBg="1"/>
      <p:bldP spid="25" grpId="0" animBg="1"/>
      <p:bldP spid="17" grpId="0" animBg="1"/>
      <p:bldP spid="15" grpId="0" animBg="1"/>
      <p:bldP spid="19" grpId="0" animBg="1"/>
      <p:bldP spid="18" grpId="0" animBg="1"/>
      <p:bldP spid="7" grpId="0"/>
      <p:bldP spid="9" grpId="0" animBg="1"/>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bwMode="auto">
          <a:xfrm>
            <a:off x="718457" y="1"/>
            <a:ext cx="10755086" cy="5921828"/>
          </a:xfrm>
          <a:prstGeom prst="rect">
            <a:avLst/>
          </a:prstGeom>
          <a:solidFill>
            <a:schemeClr val="accent1">
              <a:lumMod val="50000"/>
            </a:schemeClr>
          </a:solidFill>
          <a:ln>
            <a:noFill/>
          </a:ln>
        </p:spPr>
      </p:pic>
      <p:sp>
        <p:nvSpPr>
          <p:cNvPr id="3" name="文本框 2"/>
          <p:cNvSpPr txBox="1"/>
          <p:nvPr/>
        </p:nvSpPr>
        <p:spPr>
          <a:xfrm>
            <a:off x="1572986" y="6008915"/>
            <a:ext cx="9046028" cy="523220"/>
          </a:xfrm>
          <a:prstGeom prst="rect">
            <a:avLst/>
          </a:prstGeom>
          <a:solidFill>
            <a:srgbClr val="F6A667"/>
          </a:solidFill>
        </p:spPr>
        <p:txBody>
          <a:bodyPr wrap="square" rtlCol="0">
            <a:spAutoFit/>
          </a:bodyPr>
          <a:lstStyle/>
          <a:p>
            <a:pPr indent="1300480" algn="just"/>
            <a:r>
              <a:rPr lang="zh-CN" altLang="zh-CN" sz="2800" b="1" kern="100" spc="40" dirty="0">
                <a:solidFill>
                  <a:srgbClr val="222222"/>
                </a:solidFill>
                <a:effectLst/>
                <a:latin typeface="Calibri" panose="020F0502020204030204" pitchFamily="34" charset="0"/>
                <a:ea typeface="Microsoft YaHei UI" panose="020B0503020204020204" pitchFamily="34" charset="-122"/>
                <a:cs typeface="Times New Roman" panose="02020603050405020304" pitchFamily="18" charset="0"/>
              </a:rPr>
              <a:t>义务教育历史课程的七大内容板块结构图</a:t>
            </a:r>
            <a:endParaRPr lang="zh-CN" altLang="zh-CN" sz="2800" b="1" kern="100" dirty="0">
              <a:effectLst/>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250" advClick="0" advTm="0">
        <p:random/>
      </p:transition>
    </mc:Choice>
    <mc:Fallback>
      <p:transition spd="slow" advClick="0" advTm="0">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1579511" y="1446213"/>
            <a:ext cx="5481689" cy="3260177"/>
            <a:chOff x="-316204" y="304800"/>
            <a:chExt cx="1908093" cy="1134818"/>
          </a:xfrm>
        </p:grpSpPr>
        <p:sp>
          <p:nvSpPr>
            <p:cNvPr id="8" name="矩形 13"/>
            <p:cNvSpPr/>
            <p:nvPr/>
          </p:nvSpPr>
          <p:spPr>
            <a:xfrm rot="19800000" flipH="1">
              <a:off x="-316204" y="730909"/>
              <a:ext cx="1655954" cy="708709"/>
            </a:xfrm>
            <a:custGeom>
              <a:avLst/>
              <a:gdLst>
                <a:gd name="connsiteX0" fmla="*/ 0 w 1502637"/>
                <a:gd name="connsiteY0" fmla="*/ 0 h 714206"/>
                <a:gd name="connsiteX1" fmla="*/ 1502637 w 1502637"/>
                <a:gd name="connsiteY1" fmla="*/ 0 h 714206"/>
                <a:gd name="connsiteX2" fmla="*/ 1502637 w 1502637"/>
                <a:gd name="connsiteY2" fmla="*/ 714206 h 714206"/>
                <a:gd name="connsiteX3" fmla="*/ 0 w 1502637"/>
                <a:gd name="connsiteY3" fmla="*/ 714206 h 714206"/>
                <a:gd name="connsiteX4" fmla="*/ 0 w 1502637"/>
                <a:gd name="connsiteY4" fmla="*/ 0 h 714206"/>
                <a:gd name="connsiteX0-1" fmla="*/ 0 w 1502637"/>
                <a:gd name="connsiteY0-2" fmla="*/ 9836 h 724042"/>
                <a:gd name="connsiteX1-3" fmla="*/ 152018 w 1502637"/>
                <a:gd name="connsiteY1-4" fmla="*/ 0 h 724042"/>
                <a:gd name="connsiteX2-5" fmla="*/ 1502637 w 1502637"/>
                <a:gd name="connsiteY2-6" fmla="*/ 9836 h 724042"/>
                <a:gd name="connsiteX3-7" fmla="*/ 1502637 w 1502637"/>
                <a:gd name="connsiteY3-8" fmla="*/ 724042 h 724042"/>
                <a:gd name="connsiteX4-9" fmla="*/ 0 w 1502637"/>
                <a:gd name="connsiteY4-10" fmla="*/ 724042 h 724042"/>
                <a:gd name="connsiteX5" fmla="*/ 0 w 1502637"/>
                <a:gd name="connsiteY5" fmla="*/ 9836 h 724042"/>
                <a:gd name="connsiteX0-11" fmla="*/ 0 w 1502637"/>
                <a:gd name="connsiteY0-12" fmla="*/ 9836 h 724042"/>
                <a:gd name="connsiteX1-13" fmla="*/ 152018 w 1502637"/>
                <a:gd name="connsiteY1-14" fmla="*/ 0 h 724042"/>
                <a:gd name="connsiteX2-15" fmla="*/ 1502637 w 1502637"/>
                <a:gd name="connsiteY2-16" fmla="*/ 9836 h 724042"/>
                <a:gd name="connsiteX3-17" fmla="*/ 1502637 w 1502637"/>
                <a:gd name="connsiteY3-18" fmla="*/ 724042 h 724042"/>
                <a:gd name="connsiteX4-19" fmla="*/ 139874 w 1502637"/>
                <a:gd name="connsiteY4-20" fmla="*/ 721915 h 724042"/>
                <a:gd name="connsiteX5-21" fmla="*/ 0 w 1502637"/>
                <a:gd name="connsiteY5-22" fmla="*/ 724042 h 724042"/>
                <a:gd name="connsiteX6" fmla="*/ 0 w 1502637"/>
                <a:gd name="connsiteY6" fmla="*/ 9836 h 724042"/>
                <a:gd name="connsiteX0-23" fmla="*/ 0 w 1502637"/>
                <a:gd name="connsiteY0-24" fmla="*/ 9836 h 724042"/>
                <a:gd name="connsiteX1-25" fmla="*/ 152018 w 1502637"/>
                <a:gd name="connsiteY1-26" fmla="*/ 0 h 724042"/>
                <a:gd name="connsiteX2-27" fmla="*/ 1502637 w 1502637"/>
                <a:gd name="connsiteY2-28" fmla="*/ 9836 h 724042"/>
                <a:gd name="connsiteX3-29" fmla="*/ 1502637 w 1502637"/>
                <a:gd name="connsiteY3-30" fmla="*/ 724042 h 724042"/>
                <a:gd name="connsiteX4-31" fmla="*/ 139874 w 1502637"/>
                <a:gd name="connsiteY4-32" fmla="*/ 721915 h 724042"/>
                <a:gd name="connsiteX5-33" fmla="*/ 0 w 1502637"/>
                <a:gd name="connsiteY5-34" fmla="*/ 9836 h 724042"/>
                <a:gd name="connsiteX0-35" fmla="*/ 0 w 1362763"/>
                <a:gd name="connsiteY0-36" fmla="*/ 721915 h 724042"/>
                <a:gd name="connsiteX1-37" fmla="*/ 12144 w 1362763"/>
                <a:gd name="connsiteY1-38" fmla="*/ 0 h 724042"/>
                <a:gd name="connsiteX2-39" fmla="*/ 1362763 w 1362763"/>
                <a:gd name="connsiteY2-40" fmla="*/ 9836 h 724042"/>
                <a:gd name="connsiteX3-41" fmla="*/ 1362763 w 1362763"/>
                <a:gd name="connsiteY3-42" fmla="*/ 724042 h 724042"/>
                <a:gd name="connsiteX4-43" fmla="*/ 0 w 1362763"/>
                <a:gd name="connsiteY4-44" fmla="*/ 721915 h 7240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362763" h="724042">
                  <a:moveTo>
                    <a:pt x="0" y="721915"/>
                  </a:moveTo>
                  <a:lnTo>
                    <a:pt x="12144" y="0"/>
                  </a:lnTo>
                  <a:lnTo>
                    <a:pt x="1362763" y="9836"/>
                  </a:lnTo>
                  <a:lnTo>
                    <a:pt x="1362763" y="724042"/>
                  </a:lnTo>
                  <a:lnTo>
                    <a:pt x="0" y="721915"/>
                  </a:lnTo>
                  <a:close/>
                </a:path>
              </a:pathLst>
            </a:custGeom>
            <a:gradFill>
              <a:gsLst>
                <a:gs pos="0">
                  <a:schemeClr val="tx1">
                    <a:alpha val="55000"/>
                  </a:schemeClr>
                </a:gs>
                <a:gs pos="100000">
                  <a:schemeClr val="bg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9" name="椭圆 8"/>
            <p:cNvSpPr/>
            <p:nvPr/>
          </p:nvSpPr>
          <p:spPr>
            <a:xfrm>
              <a:off x="874713" y="304800"/>
              <a:ext cx="717176" cy="7171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0" name="文本框 9"/>
            <p:cNvSpPr txBox="1"/>
            <p:nvPr/>
          </p:nvSpPr>
          <p:spPr>
            <a:xfrm>
              <a:off x="1067247" y="486619"/>
              <a:ext cx="332110" cy="353537"/>
            </a:xfrm>
            <a:prstGeom prst="rect">
              <a:avLst/>
            </a:prstGeom>
            <a:noFill/>
          </p:spPr>
          <p:txBody>
            <a:bodyPr wrap="none" rtlCol="0">
              <a:sp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60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叁</a:t>
              </a:r>
              <a:endParaRPr kumimoji="0" lang="zh-CN" altLang="en-US" sz="60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grpSp>
      <p:sp>
        <p:nvSpPr>
          <p:cNvPr id="5" name="文本框 4"/>
          <p:cNvSpPr txBox="1"/>
          <p:nvPr/>
        </p:nvSpPr>
        <p:spPr>
          <a:xfrm>
            <a:off x="2497832" y="3857695"/>
            <a:ext cx="7196335" cy="727345"/>
          </a:xfrm>
          <a:prstGeom prst="rect">
            <a:avLst/>
          </a:prstGeom>
          <a:noFill/>
        </p:spPr>
        <p:txBody>
          <a:bodyPr wrap="square" rtlCol="0">
            <a:spAutoFit/>
            <a:scene3d>
              <a:camera prst="orthographicFront"/>
              <a:lightRig rig="threePt" dir="t"/>
            </a:scene3d>
            <a:sp3d contourW="12700"/>
          </a:bodyPr>
          <a:lstStyle/>
          <a:p>
            <a:pPr indent="304800" algn="just"/>
            <a:r>
              <a:rPr lang="en-US" altLang="zh-CN" sz="4000" b="1" kern="0" spc="40" dirty="0">
                <a:solidFill>
                  <a:schemeClr val="accent1"/>
                </a:solidFill>
                <a:latin typeface="Calibri" panose="020F0502020204030204" pitchFamily="34" charset="0"/>
                <a:ea typeface="Microsoft YaHei UI" panose="020B0503020204020204" pitchFamily="34" charset="-122"/>
                <a:cs typeface="宋体" panose="02010600030101010101" pitchFamily="2" charset="-122"/>
              </a:rPr>
              <a:t>2022</a:t>
            </a:r>
            <a:r>
              <a:rPr lang="zh-CN" altLang="en-US" sz="4000" b="1" kern="0" spc="40" dirty="0">
                <a:solidFill>
                  <a:schemeClr val="accent1"/>
                </a:solidFill>
                <a:latin typeface="Calibri" panose="020F0502020204030204" pitchFamily="34" charset="0"/>
                <a:ea typeface="Microsoft YaHei UI" panose="020B0503020204020204" pitchFamily="34" charset="-122"/>
                <a:cs typeface="宋体" panose="02010600030101010101" pitchFamily="2" charset="-122"/>
              </a:rPr>
              <a:t>版</a:t>
            </a:r>
            <a:r>
              <a:rPr lang="zh-CN" altLang="zh-CN" sz="4000" b="1" kern="0" spc="40" dirty="0">
                <a:solidFill>
                  <a:schemeClr val="accent1"/>
                </a:solidFill>
                <a:latin typeface="Calibri" panose="020F0502020204030204" pitchFamily="34" charset="0"/>
                <a:ea typeface="Microsoft YaHei UI" panose="020B0503020204020204" pitchFamily="34" charset="-122"/>
                <a:cs typeface="宋体" panose="02010600030101010101" pitchFamily="2" charset="-122"/>
              </a:rPr>
              <a:t>课标实施中的重点问题</a:t>
            </a:r>
            <a:endParaRPr lang="zh-CN" altLang="zh-CN" sz="3200" kern="100" dirty="0">
              <a:solidFill>
                <a:schemeClr val="accent1"/>
              </a:solidFill>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任意多边形 76"/>
          <p:cNvSpPr/>
          <p:nvPr/>
        </p:nvSpPr>
        <p:spPr>
          <a:xfrm rot="19800000" flipH="1">
            <a:off x="-1156506" y="1841564"/>
            <a:ext cx="6529278" cy="2735683"/>
          </a:xfrm>
          <a:custGeom>
            <a:avLst/>
            <a:gdLst>
              <a:gd name="connsiteX0" fmla="*/ 3249972 w 6529278"/>
              <a:gd name="connsiteY0" fmla="*/ 0 h 2735683"/>
              <a:gd name="connsiteX1" fmla="*/ 0 w 6529278"/>
              <a:gd name="connsiteY1" fmla="*/ 2731113 h 2735683"/>
              <a:gd name="connsiteX2" fmla="*/ 6529278 w 6529278"/>
              <a:gd name="connsiteY2" fmla="*/ 2735683 h 2735683"/>
              <a:gd name="connsiteX3" fmla="*/ 4955645 w 6529278"/>
              <a:gd name="connsiteY3" fmla="*/ 10070 h 2735683"/>
            </a:gdLst>
            <a:ahLst/>
            <a:cxnLst>
              <a:cxn ang="0">
                <a:pos x="connsiteX0" y="connsiteY0"/>
              </a:cxn>
              <a:cxn ang="0">
                <a:pos x="connsiteX1" y="connsiteY1"/>
              </a:cxn>
              <a:cxn ang="0">
                <a:pos x="connsiteX2" y="connsiteY2"/>
              </a:cxn>
              <a:cxn ang="0">
                <a:pos x="connsiteX3" y="connsiteY3"/>
              </a:cxn>
            </a:cxnLst>
            <a:rect l="l" t="t" r="r" b="b"/>
            <a:pathLst>
              <a:path w="6529278" h="2735683">
                <a:moveTo>
                  <a:pt x="3249972" y="0"/>
                </a:moveTo>
                <a:lnTo>
                  <a:pt x="0" y="2731113"/>
                </a:lnTo>
                <a:lnTo>
                  <a:pt x="6529278" y="2735683"/>
                </a:lnTo>
                <a:lnTo>
                  <a:pt x="4955645" y="10070"/>
                </a:lnTo>
                <a:close/>
              </a:path>
            </a:pathLst>
          </a:custGeom>
          <a:gradFill>
            <a:gsLst>
              <a:gs pos="0">
                <a:schemeClr val="tx1">
                  <a:alpha val="30000"/>
                </a:schemeClr>
              </a:gs>
              <a:gs pos="100000">
                <a:schemeClr val="bg1">
                  <a:lumMod val="50000"/>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sp>
        <p:nvSpPr>
          <p:cNvPr id="81" name="任意多边形 80"/>
          <p:cNvSpPr/>
          <p:nvPr/>
        </p:nvSpPr>
        <p:spPr>
          <a:xfrm rot="19800000" flipH="1">
            <a:off x="-908783" y="3171475"/>
            <a:ext cx="6263571" cy="2734940"/>
          </a:xfrm>
          <a:custGeom>
            <a:avLst/>
            <a:gdLst>
              <a:gd name="connsiteX0" fmla="*/ 3249972 w 6263571"/>
              <a:gd name="connsiteY0" fmla="*/ 0 h 2734940"/>
              <a:gd name="connsiteX1" fmla="*/ 0 w 6263571"/>
              <a:gd name="connsiteY1" fmla="*/ 2731113 h 2734940"/>
              <a:gd name="connsiteX2" fmla="*/ 5467736 w 6263571"/>
              <a:gd name="connsiteY2" fmla="*/ 2734940 h 2734940"/>
              <a:gd name="connsiteX3" fmla="*/ 6263571 w 6263571"/>
              <a:gd name="connsiteY3" fmla="*/ 2275465 h 2734940"/>
              <a:gd name="connsiteX4" fmla="*/ 4955645 w 6263571"/>
              <a:gd name="connsiteY4" fmla="*/ 10071 h 27349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63571" h="2734940">
                <a:moveTo>
                  <a:pt x="3249972" y="0"/>
                </a:moveTo>
                <a:lnTo>
                  <a:pt x="0" y="2731113"/>
                </a:lnTo>
                <a:lnTo>
                  <a:pt x="5467736" y="2734940"/>
                </a:lnTo>
                <a:lnTo>
                  <a:pt x="6263571" y="2275465"/>
                </a:lnTo>
                <a:lnTo>
                  <a:pt x="4955645" y="10071"/>
                </a:lnTo>
                <a:close/>
              </a:path>
            </a:pathLst>
          </a:custGeom>
          <a:gradFill>
            <a:gsLst>
              <a:gs pos="0">
                <a:schemeClr val="tx1">
                  <a:alpha val="30000"/>
                </a:schemeClr>
              </a:gs>
              <a:gs pos="100000">
                <a:schemeClr val="bg1">
                  <a:lumMod val="50000"/>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sp>
        <p:nvSpPr>
          <p:cNvPr id="80" name="任意多边形 79"/>
          <p:cNvSpPr/>
          <p:nvPr/>
        </p:nvSpPr>
        <p:spPr>
          <a:xfrm rot="19800000" flipH="1">
            <a:off x="21324" y="4282203"/>
            <a:ext cx="5565426" cy="2732988"/>
          </a:xfrm>
          <a:custGeom>
            <a:avLst/>
            <a:gdLst>
              <a:gd name="connsiteX0" fmla="*/ 3249972 w 5565426"/>
              <a:gd name="connsiteY0" fmla="*/ 0 h 2732988"/>
              <a:gd name="connsiteX1" fmla="*/ 0 w 5565426"/>
              <a:gd name="connsiteY1" fmla="*/ 2731113 h 2732988"/>
              <a:gd name="connsiteX2" fmla="*/ 2678539 w 5565426"/>
              <a:gd name="connsiteY2" fmla="*/ 2732988 h 2732988"/>
              <a:gd name="connsiteX3" fmla="*/ 5565426 w 5565426"/>
              <a:gd name="connsiteY3" fmla="*/ 1066243 h 2732988"/>
              <a:gd name="connsiteX4" fmla="*/ 4955645 w 5565426"/>
              <a:gd name="connsiteY4" fmla="*/ 10070 h 273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65426" h="2732988">
                <a:moveTo>
                  <a:pt x="3249972" y="0"/>
                </a:moveTo>
                <a:lnTo>
                  <a:pt x="0" y="2731113"/>
                </a:lnTo>
                <a:lnTo>
                  <a:pt x="2678539" y="2732988"/>
                </a:lnTo>
                <a:lnTo>
                  <a:pt x="5565426" y="1066243"/>
                </a:lnTo>
                <a:lnTo>
                  <a:pt x="4955645" y="10070"/>
                </a:lnTo>
                <a:close/>
              </a:path>
            </a:pathLst>
          </a:custGeom>
          <a:gradFill>
            <a:gsLst>
              <a:gs pos="0">
                <a:schemeClr val="tx1">
                  <a:alpha val="30000"/>
                </a:schemeClr>
              </a:gs>
              <a:gs pos="100000">
                <a:schemeClr val="bg1">
                  <a:lumMod val="50000"/>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grpSp>
        <p:nvGrpSpPr>
          <p:cNvPr id="39" name="组合 38"/>
          <p:cNvGrpSpPr/>
          <p:nvPr/>
        </p:nvGrpSpPr>
        <p:grpSpPr>
          <a:xfrm>
            <a:off x="-42652" y="304800"/>
            <a:ext cx="1634541" cy="1061520"/>
            <a:chOff x="-42652" y="304800"/>
            <a:chExt cx="1634541" cy="1061520"/>
          </a:xfrm>
        </p:grpSpPr>
        <p:sp>
          <p:nvSpPr>
            <p:cNvPr id="40" name="矩形 13"/>
            <p:cNvSpPr/>
            <p:nvPr/>
          </p:nvSpPr>
          <p:spPr>
            <a:xfrm rot="19800000" flipH="1">
              <a:off x="-42652" y="657611"/>
              <a:ext cx="1362763" cy="708709"/>
            </a:xfrm>
            <a:custGeom>
              <a:avLst/>
              <a:gdLst>
                <a:gd name="connsiteX0" fmla="*/ 0 w 1502637"/>
                <a:gd name="connsiteY0" fmla="*/ 0 h 714206"/>
                <a:gd name="connsiteX1" fmla="*/ 1502637 w 1502637"/>
                <a:gd name="connsiteY1" fmla="*/ 0 h 714206"/>
                <a:gd name="connsiteX2" fmla="*/ 1502637 w 1502637"/>
                <a:gd name="connsiteY2" fmla="*/ 714206 h 714206"/>
                <a:gd name="connsiteX3" fmla="*/ 0 w 1502637"/>
                <a:gd name="connsiteY3" fmla="*/ 714206 h 714206"/>
                <a:gd name="connsiteX4" fmla="*/ 0 w 1502637"/>
                <a:gd name="connsiteY4" fmla="*/ 0 h 714206"/>
                <a:gd name="connsiteX0-1" fmla="*/ 0 w 1502637"/>
                <a:gd name="connsiteY0-2" fmla="*/ 9836 h 724042"/>
                <a:gd name="connsiteX1-3" fmla="*/ 152018 w 1502637"/>
                <a:gd name="connsiteY1-4" fmla="*/ 0 h 724042"/>
                <a:gd name="connsiteX2-5" fmla="*/ 1502637 w 1502637"/>
                <a:gd name="connsiteY2-6" fmla="*/ 9836 h 724042"/>
                <a:gd name="connsiteX3-7" fmla="*/ 1502637 w 1502637"/>
                <a:gd name="connsiteY3-8" fmla="*/ 724042 h 724042"/>
                <a:gd name="connsiteX4-9" fmla="*/ 0 w 1502637"/>
                <a:gd name="connsiteY4-10" fmla="*/ 724042 h 724042"/>
                <a:gd name="connsiteX5" fmla="*/ 0 w 1502637"/>
                <a:gd name="connsiteY5" fmla="*/ 9836 h 724042"/>
                <a:gd name="connsiteX0-11" fmla="*/ 0 w 1502637"/>
                <a:gd name="connsiteY0-12" fmla="*/ 9836 h 724042"/>
                <a:gd name="connsiteX1-13" fmla="*/ 152018 w 1502637"/>
                <a:gd name="connsiteY1-14" fmla="*/ 0 h 724042"/>
                <a:gd name="connsiteX2-15" fmla="*/ 1502637 w 1502637"/>
                <a:gd name="connsiteY2-16" fmla="*/ 9836 h 724042"/>
                <a:gd name="connsiteX3-17" fmla="*/ 1502637 w 1502637"/>
                <a:gd name="connsiteY3-18" fmla="*/ 724042 h 724042"/>
                <a:gd name="connsiteX4-19" fmla="*/ 139874 w 1502637"/>
                <a:gd name="connsiteY4-20" fmla="*/ 721915 h 724042"/>
                <a:gd name="connsiteX5-21" fmla="*/ 0 w 1502637"/>
                <a:gd name="connsiteY5-22" fmla="*/ 724042 h 724042"/>
                <a:gd name="connsiteX6" fmla="*/ 0 w 1502637"/>
                <a:gd name="connsiteY6" fmla="*/ 9836 h 724042"/>
                <a:gd name="connsiteX0-23" fmla="*/ 0 w 1502637"/>
                <a:gd name="connsiteY0-24" fmla="*/ 9836 h 724042"/>
                <a:gd name="connsiteX1-25" fmla="*/ 152018 w 1502637"/>
                <a:gd name="connsiteY1-26" fmla="*/ 0 h 724042"/>
                <a:gd name="connsiteX2-27" fmla="*/ 1502637 w 1502637"/>
                <a:gd name="connsiteY2-28" fmla="*/ 9836 h 724042"/>
                <a:gd name="connsiteX3-29" fmla="*/ 1502637 w 1502637"/>
                <a:gd name="connsiteY3-30" fmla="*/ 724042 h 724042"/>
                <a:gd name="connsiteX4-31" fmla="*/ 139874 w 1502637"/>
                <a:gd name="connsiteY4-32" fmla="*/ 721915 h 724042"/>
                <a:gd name="connsiteX5-33" fmla="*/ 0 w 1502637"/>
                <a:gd name="connsiteY5-34" fmla="*/ 9836 h 724042"/>
                <a:gd name="connsiteX0-35" fmla="*/ 0 w 1362763"/>
                <a:gd name="connsiteY0-36" fmla="*/ 721915 h 724042"/>
                <a:gd name="connsiteX1-37" fmla="*/ 12144 w 1362763"/>
                <a:gd name="connsiteY1-38" fmla="*/ 0 h 724042"/>
                <a:gd name="connsiteX2-39" fmla="*/ 1362763 w 1362763"/>
                <a:gd name="connsiteY2-40" fmla="*/ 9836 h 724042"/>
                <a:gd name="connsiteX3-41" fmla="*/ 1362763 w 1362763"/>
                <a:gd name="connsiteY3-42" fmla="*/ 724042 h 724042"/>
                <a:gd name="connsiteX4-43" fmla="*/ 0 w 1362763"/>
                <a:gd name="connsiteY4-44" fmla="*/ 721915 h 7240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362763" h="724042">
                  <a:moveTo>
                    <a:pt x="0" y="721915"/>
                  </a:moveTo>
                  <a:lnTo>
                    <a:pt x="12144" y="0"/>
                  </a:lnTo>
                  <a:lnTo>
                    <a:pt x="1362763" y="9836"/>
                  </a:lnTo>
                  <a:lnTo>
                    <a:pt x="1362763" y="724042"/>
                  </a:lnTo>
                  <a:lnTo>
                    <a:pt x="0" y="721915"/>
                  </a:lnTo>
                  <a:close/>
                </a:path>
              </a:pathLst>
            </a:custGeom>
            <a:gradFill>
              <a:gsLst>
                <a:gs pos="0">
                  <a:schemeClr val="tx1">
                    <a:alpha val="40000"/>
                  </a:schemeClr>
                </a:gs>
                <a:gs pos="100000">
                  <a:schemeClr val="tx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sp>
          <p:nvSpPr>
            <p:cNvPr id="41" name="椭圆 40"/>
            <p:cNvSpPr/>
            <p:nvPr/>
          </p:nvSpPr>
          <p:spPr>
            <a:xfrm>
              <a:off x="874713" y="304800"/>
              <a:ext cx="717176" cy="7171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文本框 41"/>
            <p:cNvSpPr txBox="1"/>
            <p:nvPr/>
          </p:nvSpPr>
          <p:spPr>
            <a:xfrm>
              <a:off x="961433" y="432556"/>
              <a:ext cx="543739" cy="523220"/>
            </a:xfrm>
            <a:prstGeom prst="rect">
              <a:avLst/>
            </a:prstGeom>
            <a:noFill/>
          </p:spPr>
          <p:txBody>
            <a:bodyPr wrap="none" rtlCol="0">
              <a:spAutoFit/>
              <a:scene3d>
                <a:camera prst="orthographicFront"/>
                <a:lightRig rig="threePt" dir="t"/>
              </a:scene3d>
              <a:sp3d contourW="12700"/>
            </a:bodyPr>
            <a:lstStyle/>
            <a:p>
              <a:pPr algn="ctr"/>
              <a:r>
                <a:rPr lang="zh-CN" altLang="en-US" sz="2800" b="1" dirty="0">
                  <a:solidFill>
                    <a:schemeClr val="bg1"/>
                  </a:solidFill>
                </a:rPr>
                <a:t>叁</a:t>
              </a:r>
              <a:endParaRPr lang="zh-CN" altLang="en-US" sz="2800" b="1" dirty="0">
                <a:solidFill>
                  <a:schemeClr val="bg1"/>
                </a:solidFill>
              </a:endParaRPr>
            </a:p>
          </p:txBody>
        </p:sp>
      </p:grpSp>
      <p:grpSp>
        <p:nvGrpSpPr>
          <p:cNvPr id="43" name="组合 42"/>
          <p:cNvGrpSpPr/>
          <p:nvPr/>
        </p:nvGrpSpPr>
        <p:grpSpPr>
          <a:xfrm>
            <a:off x="1706390" y="378113"/>
            <a:ext cx="5686172" cy="757315"/>
            <a:chOff x="1686622" y="341972"/>
            <a:chExt cx="5686172" cy="757315"/>
          </a:xfrm>
        </p:grpSpPr>
        <p:sp>
          <p:nvSpPr>
            <p:cNvPr id="44" name="文本框 43"/>
            <p:cNvSpPr txBox="1"/>
            <p:nvPr/>
          </p:nvSpPr>
          <p:spPr>
            <a:xfrm>
              <a:off x="1686622" y="341972"/>
              <a:ext cx="5686172" cy="584775"/>
            </a:xfrm>
            <a:prstGeom prst="rect">
              <a:avLst/>
            </a:prstGeom>
            <a:noFill/>
          </p:spPr>
          <p:txBody>
            <a:bodyPr wrap="non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200" b="1" i="0" u="none" strike="noStrike" kern="0" cap="none" spc="40" normalizeH="0" baseline="0" noProof="0" dirty="0">
                  <a:ln>
                    <a:noFill/>
                  </a:ln>
                  <a:solidFill>
                    <a:schemeClr val="accent1"/>
                  </a:solidFill>
                  <a:effectLst/>
                  <a:uLnTx/>
                  <a:uFillTx/>
                  <a:latin typeface="Arial" panose="020B0604020202020204"/>
                  <a:ea typeface="Microsoft YaHei UI" panose="020B0503020204020204" pitchFamily="34" charset="-122"/>
                  <a:cs typeface="宋体" panose="02010600030101010101" pitchFamily="2" charset="-122"/>
                </a:rPr>
                <a:t>2022</a:t>
              </a:r>
              <a:r>
                <a:rPr kumimoji="0" lang="zh-CN" altLang="en-US" sz="3200" b="1" i="0" u="none" strike="noStrike" kern="0" cap="none" spc="40" normalizeH="0" baseline="0" noProof="0" dirty="0">
                  <a:ln>
                    <a:noFill/>
                  </a:ln>
                  <a:solidFill>
                    <a:schemeClr val="accent1"/>
                  </a:solidFill>
                  <a:effectLst/>
                  <a:uLnTx/>
                  <a:uFillTx/>
                  <a:latin typeface="Arial" panose="020B0604020202020204"/>
                  <a:ea typeface="Microsoft YaHei UI" panose="020B0503020204020204" pitchFamily="34" charset="-122"/>
                  <a:cs typeface="宋体" panose="02010600030101010101" pitchFamily="2" charset="-122"/>
                </a:rPr>
                <a:t>版</a:t>
              </a:r>
              <a:r>
                <a:rPr kumimoji="0" lang="zh-CN" altLang="zh-CN" sz="3200" b="1" i="0" u="none" strike="noStrike" kern="0" cap="none" spc="40" normalizeH="0" baseline="0" noProof="0" dirty="0">
                  <a:ln>
                    <a:noFill/>
                  </a:ln>
                  <a:solidFill>
                    <a:schemeClr val="accent1"/>
                  </a:solidFill>
                  <a:effectLst/>
                  <a:uLnTx/>
                  <a:uFillTx/>
                  <a:latin typeface="Arial" panose="020B0604020202020204"/>
                  <a:ea typeface="Microsoft YaHei UI" panose="020B0503020204020204" pitchFamily="34" charset="-122"/>
                  <a:cs typeface="宋体" panose="02010600030101010101" pitchFamily="2" charset="-122"/>
                </a:rPr>
                <a:t>课标</a:t>
              </a:r>
              <a:r>
                <a:rPr kumimoji="0" lang="zh-CN" altLang="en-US" sz="3200" b="1" i="0" u="none" strike="noStrike" kern="0" cap="none" spc="40" normalizeH="0" baseline="0" noProof="0" dirty="0">
                  <a:ln>
                    <a:noFill/>
                  </a:ln>
                  <a:solidFill>
                    <a:schemeClr val="accent1"/>
                  </a:solidFill>
                  <a:effectLst/>
                  <a:uLnTx/>
                  <a:uFillTx/>
                  <a:latin typeface="Arial" panose="020B0604020202020204"/>
                  <a:ea typeface="Microsoft YaHei UI" panose="020B0503020204020204" pitchFamily="34" charset="-122"/>
                  <a:cs typeface="宋体" panose="02010600030101010101" pitchFamily="2" charset="-122"/>
                </a:rPr>
                <a:t>实施中的重点问题</a:t>
              </a:r>
              <a:endParaRPr kumimoji="0" lang="zh-CN" altLang="en-US" sz="3200" b="1" i="0" u="none" strike="noStrike" kern="1200" cap="none" spc="0" normalizeH="0" baseline="0" noProof="0" dirty="0">
                <a:ln>
                  <a:noFill/>
                </a:ln>
                <a:solidFill>
                  <a:schemeClr val="accent1"/>
                </a:solidFill>
                <a:effectLst/>
                <a:uLnTx/>
                <a:uFillTx/>
                <a:latin typeface="Arial" panose="020B0604020202020204"/>
                <a:ea typeface="微软雅黑" panose="020B0503020204020204" charset="-122"/>
                <a:cs typeface="+mn-cs"/>
              </a:endParaRPr>
            </a:p>
          </p:txBody>
        </p:sp>
        <p:sp>
          <p:nvSpPr>
            <p:cNvPr id="45" name="文本框 44"/>
            <p:cNvSpPr txBox="1"/>
            <p:nvPr/>
          </p:nvSpPr>
          <p:spPr>
            <a:xfrm>
              <a:off x="1686622" y="844858"/>
              <a:ext cx="5572519" cy="254429"/>
            </a:xfrm>
            <a:prstGeom prst="rect">
              <a:avLst/>
            </a:prstGeom>
            <a:noFill/>
          </p:spPr>
          <p:txBody>
            <a:bodyPr wrap="square" rtlCol="0">
              <a:spAutoFit/>
              <a:scene3d>
                <a:camera prst="orthographicFront"/>
                <a:lightRig rig="threePt" dir="t"/>
              </a:scene3d>
              <a:sp3d contourW="12700"/>
            </a:bodyPr>
            <a:lstStyle/>
            <a:p>
              <a:pPr marL="0" marR="0" lvl="0" indent="0" defTabSz="914400" rtl="0" eaLnBrk="1" fontAlgn="auto" latinLnBrk="0" hangingPunct="1">
                <a:lnSpc>
                  <a:spcPct val="114000"/>
                </a:lnSpc>
                <a:spcBef>
                  <a:spcPts val="0"/>
                </a:spcBef>
                <a:spcAft>
                  <a:spcPts val="0"/>
                </a:spcAft>
                <a:buClrTx/>
                <a:buSzTx/>
                <a:buFontTx/>
                <a:buNone/>
                <a:defRPr/>
              </a:pPr>
              <a:endParaRPr kumimoji="0" lang="en-US" altLang="zh-CN" sz="1000" b="0" i="0" u="none" strike="noStrike" kern="1200" cap="none" spc="0" normalizeH="0" baseline="0" noProof="0" dirty="0">
                <a:ln>
                  <a:noFill/>
                </a:ln>
                <a:solidFill>
                  <a:schemeClr val="bg1">
                    <a:lumMod val="65000"/>
                  </a:schemeClr>
                </a:solidFill>
                <a:effectLst/>
                <a:uLnTx/>
                <a:uFillTx/>
                <a:latin typeface="微软雅黑" panose="020B0503020204020204" charset="-122"/>
                <a:ea typeface="微软雅黑" panose="020B0503020204020204" charset="-122"/>
                <a:cs typeface="+mn-cs"/>
              </a:endParaRPr>
            </a:p>
          </p:txBody>
        </p:sp>
      </p:grpSp>
      <p:grpSp>
        <p:nvGrpSpPr>
          <p:cNvPr id="8" name="组合 7"/>
          <p:cNvGrpSpPr/>
          <p:nvPr/>
        </p:nvGrpSpPr>
        <p:grpSpPr>
          <a:xfrm>
            <a:off x="4329444" y="1509927"/>
            <a:ext cx="7350926" cy="995871"/>
            <a:chOff x="1110034" y="1948978"/>
            <a:chExt cx="6110929" cy="995871"/>
          </a:xfrm>
        </p:grpSpPr>
        <p:grpSp>
          <p:nvGrpSpPr>
            <p:cNvPr id="4" name="组合 3"/>
            <p:cNvGrpSpPr/>
            <p:nvPr/>
          </p:nvGrpSpPr>
          <p:grpSpPr>
            <a:xfrm>
              <a:off x="1110034" y="1948978"/>
              <a:ext cx="6110929" cy="995871"/>
              <a:chOff x="1101744" y="2096774"/>
              <a:chExt cx="6953561" cy="1133191"/>
            </a:xfrm>
          </p:grpSpPr>
          <p:sp>
            <p:nvSpPr>
              <p:cNvPr id="50" name="Freeform 19"/>
              <p:cNvSpPr/>
              <p:nvPr/>
            </p:nvSpPr>
            <p:spPr bwMode="auto">
              <a:xfrm>
                <a:off x="1699452" y="2096774"/>
                <a:ext cx="6355853" cy="1133191"/>
              </a:xfrm>
              <a:prstGeom prst="roundRect">
                <a:avLst>
                  <a:gd name="adj" fmla="val 50000"/>
                </a:avLst>
              </a:prstGeom>
              <a:solidFill>
                <a:schemeClr val="accent1"/>
              </a:solidFill>
              <a:ln w="28575" cap="flat">
                <a:noFill/>
                <a:prstDash val="solid"/>
                <a:miter lim="800000"/>
              </a:ln>
              <a:effectLst/>
            </p:spPr>
            <p:txBody>
              <a:bodyPr vert="horz" wrap="square" lIns="91440" tIns="45720" rIns="91440" bIns="45720" numCol="1" anchor="t" anchorCtr="0" compatLnSpc="1"/>
              <a:lstStyle/>
              <a:p>
                <a:endParaRPr lang="zh-CN" altLang="en-US" sz="1100">
                  <a:solidFill>
                    <a:prstClr val="black"/>
                  </a:solidFill>
                </a:endParaRPr>
              </a:p>
            </p:txBody>
          </p:sp>
          <p:sp>
            <p:nvSpPr>
              <p:cNvPr id="52" name="椭圆 51"/>
              <p:cNvSpPr/>
              <p:nvPr/>
            </p:nvSpPr>
            <p:spPr>
              <a:xfrm>
                <a:off x="1101744" y="2108534"/>
                <a:ext cx="1037046" cy="1015241"/>
              </a:xfrm>
              <a:prstGeom prst="ellipse">
                <a:avLst/>
              </a:prstGeom>
              <a:solidFill>
                <a:schemeClr val="accent1"/>
              </a:solidFill>
              <a:ln w="101600" cap="flat">
                <a:solidFill>
                  <a:schemeClr val="bg1"/>
                </a:solidFill>
                <a:prstDash val="solid"/>
                <a:miter lim="800000"/>
              </a:ln>
              <a:effectLst/>
            </p:spPr>
            <p:txBody>
              <a:bodyPr vert="horz" wrap="square" lIns="91440" tIns="45720" rIns="91440" bIns="45720" numCol="1" anchor="t" anchorCtr="0" compatLnSpc="1"/>
              <a:lstStyle/>
              <a:p>
                <a:endParaRPr lang="zh-CN" altLang="en-US" sz="1100">
                  <a:solidFill>
                    <a:prstClr val="black"/>
                  </a:solidFill>
                </a:endParaRPr>
              </a:p>
            </p:txBody>
          </p:sp>
          <p:sp>
            <p:nvSpPr>
              <p:cNvPr id="53" name="Freeform 23"/>
              <p:cNvSpPr/>
              <p:nvPr/>
            </p:nvSpPr>
            <p:spPr bwMode="auto">
              <a:xfrm>
                <a:off x="1419235" y="2336378"/>
                <a:ext cx="471840" cy="504358"/>
              </a:xfrm>
              <a:custGeom>
                <a:avLst/>
                <a:gdLst>
                  <a:gd name="T0" fmla="*/ 193 w 313"/>
                  <a:gd name="T1" fmla="*/ 279 h 334"/>
                  <a:gd name="T2" fmla="*/ 47 w 313"/>
                  <a:gd name="T3" fmla="*/ 330 h 334"/>
                  <a:gd name="T4" fmla="*/ 28 w 313"/>
                  <a:gd name="T5" fmla="*/ 319 h 334"/>
                  <a:gd name="T6" fmla="*/ 0 w 313"/>
                  <a:gd name="T7" fmla="*/ 167 h 334"/>
                  <a:gd name="T8" fmla="*/ 28 w 313"/>
                  <a:gd name="T9" fmla="*/ 15 h 334"/>
                  <a:gd name="T10" fmla="*/ 47 w 313"/>
                  <a:gd name="T11" fmla="*/ 4 h 334"/>
                  <a:gd name="T12" fmla="*/ 193 w 313"/>
                  <a:gd name="T13" fmla="*/ 55 h 334"/>
                  <a:gd name="T14" fmla="*/ 311 w 313"/>
                  <a:gd name="T15" fmla="*/ 156 h 334"/>
                  <a:gd name="T16" fmla="*/ 311 w 313"/>
                  <a:gd name="T17" fmla="*/ 178 h 334"/>
                  <a:gd name="T18" fmla="*/ 193 w 313"/>
                  <a:gd name="T19" fmla="*/ 279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334">
                    <a:moveTo>
                      <a:pt x="193" y="279"/>
                    </a:moveTo>
                    <a:cubicBezTo>
                      <a:pt x="98" y="334"/>
                      <a:pt x="47" y="330"/>
                      <a:pt x="47" y="330"/>
                    </a:cubicBezTo>
                    <a:cubicBezTo>
                      <a:pt x="40" y="329"/>
                      <a:pt x="32" y="325"/>
                      <a:pt x="28" y="319"/>
                    </a:cubicBezTo>
                    <a:cubicBezTo>
                      <a:pt x="28" y="319"/>
                      <a:pt x="0" y="277"/>
                      <a:pt x="0" y="167"/>
                    </a:cubicBezTo>
                    <a:cubicBezTo>
                      <a:pt x="0" y="57"/>
                      <a:pt x="28" y="15"/>
                      <a:pt x="28" y="15"/>
                    </a:cubicBezTo>
                    <a:cubicBezTo>
                      <a:pt x="32" y="9"/>
                      <a:pt x="40" y="5"/>
                      <a:pt x="47" y="4"/>
                    </a:cubicBezTo>
                    <a:cubicBezTo>
                      <a:pt x="47" y="4"/>
                      <a:pt x="98" y="0"/>
                      <a:pt x="193" y="55"/>
                    </a:cubicBezTo>
                    <a:cubicBezTo>
                      <a:pt x="289" y="110"/>
                      <a:pt x="311" y="156"/>
                      <a:pt x="311" y="156"/>
                    </a:cubicBezTo>
                    <a:cubicBezTo>
                      <a:pt x="313" y="162"/>
                      <a:pt x="313" y="172"/>
                      <a:pt x="311" y="178"/>
                    </a:cubicBezTo>
                    <a:cubicBezTo>
                      <a:pt x="311" y="178"/>
                      <a:pt x="289" y="224"/>
                      <a:pt x="193" y="279"/>
                    </a:cubicBez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100">
                  <a:solidFill>
                    <a:prstClr val="white"/>
                  </a:solidFill>
                </a:endParaRPr>
              </a:p>
            </p:txBody>
          </p:sp>
          <p:sp>
            <p:nvSpPr>
              <p:cNvPr id="2" name="文本框 1"/>
              <p:cNvSpPr txBox="1"/>
              <p:nvPr/>
            </p:nvSpPr>
            <p:spPr>
              <a:xfrm>
                <a:off x="1415594" y="2409565"/>
                <a:ext cx="436310" cy="350216"/>
              </a:xfrm>
              <a:prstGeom prst="rect">
                <a:avLst/>
              </a:prstGeom>
              <a:noFill/>
            </p:spPr>
            <p:txBody>
              <a:bodyPr wrap="none" rtlCol="0">
                <a:spAutoFit/>
              </a:bodyPr>
              <a:lstStyle/>
              <a:p>
                <a:r>
                  <a:rPr lang="en-US" altLang="zh-CN" sz="1400" dirty="0">
                    <a:solidFill>
                      <a:schemeClr val="accent1"/>
                    </a:solidFill>
                  </a:rPr>
                  <a:t>01</a:t>
                </a:r>
                <a:endParaRPr lang="zh-CN" altLang="en-US" sz="1400" dirty="0">
                  <a:solidFill>
                    <a:schemeClr val="accent1"/>
                  </a:solidFill>
                </a:endParaRPr>
              </a:p>
            </p:txBody>
          </p:sp>
        </p:grpSp>
        <p:sp>
          <p:nvSpPr>
            <p:cNvPr id="48" name="矩形 47"/>
            <p:cNvSpPr/>
            <p:nvPr/>
          </p:nvSpPr>
          <p:spPr>
            <a:xfrm>
              <a:off x="2078353" y="2030005"/>
              <a:ext cx="4869163" cy="830997"/>
            </a:xfrm>
            <a:prstGeom prst="rect">
              <a:avLst/>
            </a:prstGeom>
          </p:spPr>
          <p:txBody>
            <a:bodyPr wrap="square">
              <a:spAutoFit/>
              <a:scene3d>
                <a:camera prst="orthographicFront"/>
                <a:lightRig rig="threePt" dir="t"/>
              </a:scene3d>
              <a:sp3d contourW="12700"/>
            </a:bodyPr>
            <a:lstStyle/>
            <a:p>
              <a:pPr indent="304800" algn="just"/>
              <a:r>
                <a:rPr lang="zh-CN" altLang="zh-CN" sz="2400" b="1" kern="0" spc="40" dirty="0">
                  <a:effectLst/>
                  <a:latin typeface="Calibri" panose="020F0502020204030204" pitchFamily="34" charset="0"/>
                  <a:ea typeface="Microsoft YaHei UI" panose="020B0503020204020204" pitchFamily="34" charset="-122"/>
                  <a:cs typeface="宋体" panose="02010600030101010101" pitchFamily="2" charset="-122"/>
                </a:rPr>
                <a:t>把握课改新理念，充分理解历史课程要培养的学生核心素养</a:t>
              </a:r>
              <a:endParaRPr lang="zh-CN" altLang="zh-CN" sz="2400" b="1" kern="100" dirty="0">
                <a:effectLst/>
                <a:latin typeface="Calibri" panose="020F0502020204030204" pitchFamily="34" charset="0"/>
                <a:ea typeface="宋体" panose="02010600030101010101" pitchFamily="2" charset="-122"/>
                <a:cs typeface="Times New Roman" panose="02020603050405020304" pitchFamily="18" charset="0"/>
              </a:endParaRPr>
            </a:p>
          </p:txBody>
        </p:sp>
      </p:grpSp>
      <p:grpSp>
        <p:nvGrpSpPr>
          <p:cNvPr id="9" name="组合 8"/>
          <p:cNvGrpSpPr/>
          <p:nvPr/>
        </p:nvGrpSpPr>
        <p:grpSpPr>
          <a:xfrm>
            <a:off x="3628886" y="3152418"/>
            <a:ext cx="5936353" cy="993058"/>
            <a:chOff x="1170156" y="3355600"/>
            <a:chExt cx="4697244" cy="993058"/>
          </a:xfrm>
        </p:grpSpPr>
        <p:grpSp>
          <p:nvGrpSpPr>
            <p:cNvPr id="5" name="组合 4"/>
            <p:cNvGrpSpPr/>
            <p:nvPr/>
          </p:nvGrpSpPr>
          <p:grpSpPr>
            <a:xfrm>
              <a:off x="1170156" y="3355600"/>
              <a:ext cx="4697244" cy="850058"/>
              <a:chOff x="1170156" y="3307533"/>
              <a:chExt cx="5344944" cy="967272"/>
            </a:xfrm>
          </p:grpSpPr>
          <p:sp>
            <p:nvSpPr>
              <p:cNvPr id="55" name="Freeform 19"/>
              <p:cNvSpPr/>
              <p:nvPr/>
            </p:nvSpPr>
            <p:spPr bwMode="auto">
              <a:xfrm>
                <a:off x="1170156" y="3307533"/>
                <a:ext cx="5344944" cy="967272"/>
              </a:xfrm>
              <a:prstGeom prst="roundRect">
                <a:avLst>
                  <a:gd name="adj" fmla="val 50000"/>
                </a:avLst>
              </a:prstGeom>
              <a:solidFill>
                <a:schemeClr val="accent2"/>
              </a:solidFill>
              <a:ln w="28575" cap="flat">
                <a:noFill/>
                <a:prstDash val="solid"/>
                <a:miter lim="800000"/>
              </a:ln>
              <a:effectLst/>
            </p:spPr>
            <p:txBody>
              <a:bodyPr vert="horz" wrap="square" lIns="91440" tIns="45720" rIns="91440" bIns="45720" numCol="1" anchor="t" anchorCtr="0" compatLnSpc="1"/>
              <a:lstStyle/>
              <a:p>
                <a:endParaRPr lang="zh-CN" altLang="en-US" sz="1100" dirty="0">
                  <a:solidFill>
                    <a:prstClr val="black"/>
                  </a:solidFill>
                </a:endParaRPr>
              </a:p>
            </p:txBody>
          </p:sp>
          <p:sp>
            <p:nvSpPr>
              <p:cNvPr id="57" name="椭圆 56"/>
              <p:cNvSpPr/>
              <p:nvPr/>
            </p:nvSpPr>
            <p:spPr>
              <a:xfrm>
                <a:off x="1171519" y="3307533"/>
                <a:ext cx="967272" cy="967272"/>
              </a:xfrm>
              <a:prstGeom prst="ellipse">
                <a:avLst/>
              </a:prstGeom>
              <a:solidFill>
                <a:schemeClr val="accent2"/>
              </a:solidFill>
              <a:ln w="101600" cap="flat">
                <a:solidFill>
                  <a:schemeClr val="bg1"/>
                </a:solidFill>
                <a:prstDash val="solid"/>
                <a:miter lim="800000"/>
              </a:ln>
              <a:effectLst/>
            </p:spPr>
            <p:txBody>
              <a:bodyPr vert="horz" wrap="square" lIns="91440" tIns="45720" rIns="91440" bIns="45720" numCol="1" anchor="t" anchorCtr="0" compatLnSpc="1"/>
              <a:lstStyle/>
              <a:p>
                <a:endParaRPr lang="zh-CN" altLang="en-US" sz="1100">
                  <a:solidFill>
                    <a:prstClr val="black"/>
                  </a:solidFill>
                </a:endParaRPr>
              </a:p>
            </p:txBody>
          </p:sp>
          <p:sp>
            <p:nvSpPr>
              <p:cNvPr id="58" name="Freeform 23"/>
              <p:cNvSpPr/>
              <p:nvPr/>
            </p:nvSpPr>
            <p:spPr bwMode="auto">
              <a:xfrm>
                <a:off x="1419235" y="3535377"/>
                <a:ext cx="471840" cy="504358"/>
              </a:xfrm>
              <a:custGeom>
                <a:avLst/>
                <a:gdLst>
                  <a:gd name="T0" fmla="*/ 193 w 313"/>
                  <a:gd name="T1" fmla="*/ 279 h 334"/>
                  <a:gd name="T2" fmla="*/ 47 w 313"/>
                  <a:gd name="T3" fmla="*/ 330 h 334"/>
                  <a:gd name="T4" fmla="*/ 28 w 313"/>
                  <a:gd name="T5" fmla="*/ 319 h 334"/>
                  <a:gd name="T6" fmla="*/ 0 w 313"/>
                  <a:gd name="T7" fmla="*/ 167 h 334"/>
                  <a:gd name="T8" fmla="*/ 28 w 313"/>
                  <a:gd name="T9" fmla="*/ 15 h 334"/>
                  <a:gd name="T10" fmla="*/ 47 w 313"/>
                  <a:gd name="T11" fmla="*/ 4 h 334"/>
                  <a:gd name="T12" fmla="*/ 193 w 313"/>
                  <a:gd name="T13" fmla="*/ 55 h 334"/>
                  <a:gd name="T14" fmla="*/ 311 w 313"/>
                  <a:gd name="T15" fmla="*/ 156 h 334"/>
                  <a:gd name="T16" fmla="*/ 311 w 313"/>
                  <a:gd name="T17" fmla="*/ 178 h 334"/>
                  <a:gd name="T18" fmla="*/ 193 w 313"/>
                  <a:gd name="T19" fmla="*/ 279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334">
                    <a:moveTo>
                      <a:pt x="193" y="279"/>
                    </a:moveTo>
                    <a:cubicBezTo>
                      <a:pt x="98" y="334"/>
                      <a:pt x="47" y="330"/>
                      <a:pt x="47" y="330"/>
                    </a:cubicBezTo>
                    <a:cubicBezTo>
                      <a:pt x="40" y="329"/>
                      <a:pt x="32" y="325"/>
                      <a:pt x="28" y="319"/>
                    </a:cubicBezTo>
                    <a:cubicBezTo>
                      <a:pt x="28" y="319"/>
                      <a:pt x="0" y="277"/>
                      <a:pt x="0" y="167"/>
                    </a:cubicBezTo>
                    <a:cubicBezTo>
                      <a:pt x="0" y="57"/>
                      <a:pt x="28" y="15"/>
                      <a:pt x="28" y="15"/>
                    </a:cubicBezTo>
                    <a:cubicBezTo>
                      <a:pt x="32" y="9"/>
                      <a:pt x="40" y="5"/>
                      <a:pt x="47" y="4"/>
                    </a:cubicBezTo>
                    <a:cubicBezTo>
                      <a:pt x="47" y="4"/>
                      <a:pt x="98" y="0"/>
                      <a:pt x="193" y="55"/>
                    </a:cubicBezTo>
                    <a:cubicBezTo>
                      <a:pt x="289" y="110"/>
                      <a:pt x="311" y="156"/>
                      <a:pt x="311" y="156"/>
                    </a:cubicBezTo>
                    <a:cubicBezTo>
                      <a:pt x="313" y="162"/>
                      <a:pt x="313" y="172"/>
                      <a:pt x="311" y="178"/>
                    </a:cubicBezTo>
                    <a:cubicBezTo>
                      <a:pt x="311" y="178"/>
                      <a:pt x="289" y="224"/>
                      <a:pt x="193" y="279"/>
                    </a:cubicBez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100">
                  <a:solidFill>
                    <a:prstClr val="white"/>
                  </a:solidFill>
                </a:endParaRPr>
              </a:p>
            </p:txBody>
          </p:sp>
          <p:sp>
            <p:nvSpPr>
              <p:cNvPr id="105" name="文本框 104"/>
              <p:cNvSpPr txBox="1"/>
              <p:nvPr/>
            </p:nvSpPr>
            <p:spPr>
              <a:xfrm>
                <a:off x="1419927" y="3606531"/>
                <a:ext cx="436310" cy="350216"/>
              </a:xfrm>
              <a:prstGeom prst="rect">
                <a:avLst/>
              </a:prstGeom>
              <a:noFill/>
            </p:spPr>
            <p:txBody>
              <a:bodyPr wrap="none" rtlCol="0">
                <a:spAutoFit/>
              </a:bodyPr>
              <a:lstStyle/>
              <a:p>
                <a:r>
                  <a:rPr lang="en-US" altLang="zh-CN" sz="1400" dirty="0">
                    <a:solidFill>
                      <a:schemeClr val="accent2"/>
                    </a:solidFill>
                  </a:rPr>
                  <a:t>02</a:t>
                </a:r>
                <a:endParaRPr lang="zh-CN" altLang="en-US" sz="1400" dirty="0">
                  <a:solidFill>
                    <a:schemeClr val="accent2"/>
                  </a:solidFill>
                </a:endParaRPr>
              </a:p>
            </p:txBody>
          </p:sp>
        </p:grpSp>
        <p:sp>
          <p:nvSpPr>
            <p:cNvPr id="63" name="矩形 62"/>
            <p:cNvSpPr/>
            <p:nvPr/>
          </p:nvSpPr>
          <p:spPr>
            <a:xfrm>
              <a:off x="2204437" y="3517661"/>
              <a:ext cx="2882533" cy="830997"/>
            </a:xfrm>
            <a:prstGeom prst="rect">
              <a:avLst/>
            </a:prstGeom>
          </p:spPr>
          <p:txBody>
            <a:bodyPr wrap="square">
              <a:spAutoFit/>
              <a:scene3d>
                <a:camera prst="orthographicFront"/>
                <a:lightRig rig="threePt" dir="t"/>
              </a:scene3d>
              <a:sp3d contourW="12700"/>
            </a:bodyPr>
            <a:lstStyle/>
            <a:p>
              <a:pPr indent="304800" algn="just"/>
              <a:r>
                <a:rPr lang="zh-CN" altLang="zh-CN" sz="2400" b="1" kern="0" spc="40" dirty="0">
                  <a:effectLst/>
                  <a:latin typeface="Calibri" panose="020F0502020204030204" pitchFamily="34" charset="0"/>
                  <a:ea typeface="Microsoft YaHei UI" panose="020B0503020204020204" pitchFamily="34" charset="-122"/>
                  <a:cs typeface="宋体" panose="02010600030101010101" pitchFamily="2" charset="-122"/>
                </a:rPr>
                <a:t>理解学业</a:t>
              </a:r>
              <a:r>
                <a:rPr lang="zh-CN" altLang="en-US" sz="2400" b="1" kern="0" spc="40" dirty="0">
                  <a:effectLst/>
                  <a:latin typeface="Calibri" panose="020F0502020204030204" pitchFamily="34" charset="0"/>
                  <a:ea typeface="Microsoft YaHei UI" panose="020B0503020204020204" pitchFamily="34" charset="-122"/>
                  <a:cs typeface="宋体" panose="02010600030101010101" pitchFamily="2" charset="-122"/>
                </a:rPr>
                <a:t>水平</a:t>
              </a:r>
              <a:r>
                <a:rPr lang="zh-CN" altLang="zh-CN" sz="2400" b="1" kern="0" spc="40" dirty="0">
                  <a:effectLst/>
                  <a:latin typeface="Calibri" panose="020F0502020204030204" pitchFamily="34" charset="0"/>
                  <a:ea typeface="Microsoft YaHei UI" panose="020B0503020204020204" pitchFamily="34" charset="-122"/>
                  <a:cs typeface="宋体" panose="02010600030101010101" pitchFamily="2" charset="-122"/>
                </a:rPr>
                <a:t>质量标准</a:t>
              </a:r>
              <a:endParaRPr lang="zh-CN" altLang="zh-CN" sz="2400" b="1" kern="100" dirty="0">
                <a:effectLst/>
                <a:latin typeface="Calibri" panose="020F0502020204030204" pitchFamily="34" charset="0"/>
                <a:ea typeface="宋体" panose="02010600030101010101" pitchFamily="2" charset="-122"/>
                <a:cs typeface="Times New Roman" panose="02020603050405020304" pitchFamily="18" charset="0"/>
              </a:endParaRPr>
            </a:p>
          </p:txBody>
        </p:sp>
      </p:grpSp>
      <p:grpSp>
        <p:nvGrpSpPr>
          <p:cNvPr id="10" name="组合 9"/>
          <p:cNvGrpSpPr/>
          <p:nvPr/>
        </p:nvGrpSpPr>
        <p:grpSpPr>
          <a:xfrm>
            <a:off x="3011331" y="4963870"/>
            <a:ext cx="6903232" cy="1072775"/>
            <a:chOff x="1170156" y="4751889"/>
            <a:chExt cx="4825288" cy="977886"/>
          </a:xfrm>
        </p:grpSpPr>
        <p:grpSp>
          <p:nvGrpSpPr>
            <p:cNvPr id="6" name="组合 5"/>
            <p:cNvGrpSpPr/>
            <p:nvPr/>
          </p:nvGrpSpPr>
          <p:grpSpPr>
            <a:xfrm>
              <a:off x="1170156" y="4751889"/>
              <a:ext cx="4697244" cy="853232"/>
              <a:chOff x="1170156" y="4502919"/>
              <a:chExt cx="5344944" cy="970884"/>
            </a:xfrm>
          </p:grpSpPr>
          <p:sp>
            <p:nvSpPr>
              <p:cNvPr id="60" name="Freeform 19"/>
              <p:cNvSpPr/>
              <p:nvPr/>
            </p:nvSpPr>
            <p:spPr bwMode="auto">
              <a:xfrm>
                <a:off x="1170156" y="4506531"/>
                <a:ext cx="5344944" cy="967272"/>
              </a:xfrm>
              <a:prstGeom prst="roundRect">
                <a:avLst>
                  <a:gd name="adj" fmla="val 50000"/>
                </a:avLst>
              </a:prstGeom>
              <a:solidFill>
                <a:schemeClr val="accent3"/>
              </a:solidFill>
              <a:ln w="28575" cap="flat">
                <a:noFill/>
                <a:prstDash val="solid"/>
                <a:miter lim="800000"/>
              </a:ln>
              <a:effectLst/>
            </p:spPr>
            <p:txBody>
              <a:bodyPr vert="horz" wrap="square" lIns="91440" tIns="45720" rIns="91440" bIns="45720" numCol="1" anchor="t" anchorCtr="0" compatLnSpc="1"/>
              <a:lstStyle/>
              <a:p>
                <a:endParaRPr lang="zh-CN" altLang="en-US" sz="1100">
                  <a:solidFill>
                    <a:prstClr val="black"/>
                  </a:solidFill>
                </a:endParaRPr>
              </a:p>
            </p:txBody>
          </p:sp>
          <p:sp>
            <p:nvSpPr>
              <p:cNvPr id="62" name="椭圆 61"/>
              <p:cNvSpPr/>
              <p:nvPr/>
            </p:nvSpPr>
            <p:spPr>
              <a:xfrm>
                <a:off x="1171519" y="4502919"/>
                <a:ext cx="967272" cy="967272"/>
              </a:xfrm>
              <a:prstGeom prst="ellipse">
                <a:avLst/>
              </a:prstGeom>
              <a:solidFill>
                <a:schemeClr val="accent3"/>
              </a:solidFill>
              <a:ln w="101600" cap="flat">
                <a:solidFill>
                  <a:schemeClr val="bg1"/>
                </a:solidFill>
                <a:prstDash val="solid"/>
                <a:miter lim="800000"/>
              </a:ln>
              <a:effectLst/>
            </p:spPr>
            <p:txBody>
              <a:bodyPr vert="horz" wrap="square" lIns="91440" tIns="45720" rIns="91440" bIns="45720" numCol="1" anchor="t" anchorCtr="0" compatLnSpc="1"/>
              <a:lstStyle/>
              <a:p>
                <a:endParaRPr lang="zh-CN" altLang="en-US" sz="1100">
                  <a:solidFill>
                    <a:prstClr val="black"/>
                  </a:solidFill>
                </a:endParaRPr>
              </a:p>
            </p:txBody>
          </p:sp>
          <p:sp>
            <p:nvSpPr>
              <p:cNvPr id="64" name="Freeform 23"/>
              <p:cNvSpPr/>
              <p:nvPr/>
            </p:nvSpPr>
            <p:spPr bwMode="auto">
              <a:xfrm>
                <a:off x="1419235" y="4734375"/>
                <a:ext cx="471840" cy="504358"/>
              </a:xfrm>
              <a:custGeom>
                <a:avLst/>
                <a:gdLst>
                  <a:gd name="T0" fmla="*/ 193 w 313"/>
                  <a:gd name="T1" fmla="*/ 279 h 334"/>
                  <a:gd name="T2" fmla="*/ 47 w 313"/>
                  <a:gd name="T3" fmla="*/ 330 h 334"/>
                  <a:gd name="T4" fmla="*/ 28 w 313"/>
                  <a:gd name="T5" fmla="*/ 319 h 334"/>
                  <a:gd name="T6" fmla="*/ 0 w 313"/>
                  <a:gd name="T7" fmla="*/ 167 h 334"/>
                  <a:gd name="T8" fmla="*/ 28 w 313"/>
                  <a:gd name="T9" fmla="*/ 15 h 334"/>
                  <a:gd name="T10" fmla="*/ 47 w 313"/>
                  <a:gd name="T11" fmla="*/ 4 h 334"/>
                  <a:gd name="T12" fmla="*/ 193 w 313"/>
                  <a:gd name="T13" fmla="*/ 55 h 334"/>
                  <a:gd name="T14" fmla="*/ 311 w 313"/>
                  <a:gd name="T15" fmla="*/ 156 h 334"/>
                  <a:gd name="T16" fmla="*/ 311 w 313"/>
                  <a:gd name="T17" fmla="*/ 178 h 334"/>
                  <a:gd name="T18" fmla="*/ 193 w 313"/>
                  <a:gd name="T19" fmla="*/ 279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334">
                    <a:moveTo>
                      <a:pt x="193" y="279"/>
                    </a:moveTo>
                    <a:cubicBezTo>
                      <a:pt x="98" y="334"/>
                      <a:pt x="47" y="330"/>
                      <a:pt x="47" y="330"/>
                    </a:cubicBezTo>
                    <a:cubicBezTo>
                      <a:pt x="40" y="329"/>
                      <a:pt x="32" y="325"/>
                      <a:pt x="28" y="319"/>
                    </a:cubicBezTo>
                    <a:cubicBezTo>
                      <a:pt x="28" y="319"/>
                      <a:pt x="0" y="277"/>
                      <a:pt x="0" y="167"/>
                    </a:cubicBezTo>
                    <a:cubicBezTo>
                      <a:pt x="0" y="57"/>
                      <a:pt x="28" y="15"/>
                      <a:pt x="28" y="15"/>
                    </a:cubicBezTo>
                    <a:cubicBezTo>
                      <a:pt x="32" y="9"/>
                      <a:pt x="40" y="5"/>
                      <a:pt x="47" y="4"/>
                    </a:cubicBezTo>
                    <a:cubicBezTo>
                      <a:pt x="47" y="4"/>
                      <a:pt x="98" y="0"/>
                      <a:pt x="193" y="55"/>
                    </a:cubicBezTo>
                    <a:cubicBezTo>
                      <a:pt x="289" y="110"/>
                      <a:pt x="311" y="156"/>
                      <a:pt x="311" y="156"/>
                    </a:cubicBezTo>
                    <a:cubicBezTo>
                      <a:pt x="313" y="162"/>
                      <a:pt x="313" y="172"/>
                      <a:pt x="311" y="178"/>
                    </a:cubicBezTo>
                    <a:cubicBezTo>
                      <a:pt x="311" y="178"/>
                      <a:pt x="289" y="224"/>
                      <a:pt x="193" y="279"/>
                    </a:cubicBez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100">
                  <a:solidFill>
                    <a:prstClr val="white"/>
                  </a:solidFill>
                </a:endParaRPr>
              </a:p>
            </p:txBody>
          </p:sp>
          <p:sp>
            <p:nvSpPr>
              <p:cNvPr id="106" name="文本框 105"/>
              <p:cNvSpPr txBox="1"/>
              <p:nvPr/>
            </p:nvSpPr>
            <p:spPr>
              <a:xfrm>
                <a:off x="1424261" y="4803497"/>
                <a:ext cx="436310" cy="350216"/>
              </a:xfrm>
              <a:prstGeom prst="rect">
                <a:avLst/>
              </a:prstGeom>
              <a:noFill/>
            </p:spPr>
            <p:txBody>
              <a:bodyPr wrap="none" rtlCol="0">
                <a:spAutoFit/>
              </a:bodyPr>
              <a:lstStyle/>
              <a:p>
                <a:r>
                  <a:rPr lang="en-US" altLang="zh-CN" sz="1400" dirty="0">
                    <a:solidFill>
                      <a:schemeClr val="accent3"/>
                    </a:solidFill>
                  </a:rPr>
                  <a:t>03</a:t>
                </a:r>
                <a:endParaRPr lang="zh-CN" altLang="en-US" sz="1400" dirty="0">
                  <a:solidFill>
                    <a:schemeClr val="accent3"/>
                  </a:solidFill>
                </a:endParaRPr>
              </a:p>
            </p:txBody>
          </p:sp>
        </p:grpSp>
        <p:sp>
          <p:nvSpPr>
            <p:cNvPr id="67" name="矩形 66"/>
            <p:cNvSpPr/>
            <p:nvPr/>
          </p:nvSpPr>
          <p:spPr>
            <a:xfrm>
              <a:off x="2147664" y="4751890"/>
              <a:ext cx="3847780" cy="977885"/>
            </a:xfrm>
            <a:prstGeom prst="rect">
              <a:avLst/>
            </a:prstGeom>
          </p:spPr>
          <p:txBody>
            <a:bodyPr wrap="square">
              <a:spAutoFit/>
              <a:scene3d>
                <a:camera prst="orthographicFront"/>
                <a:lightRig rig="threePt" dir="t"/>
              </a:scene3d>
              <a:sp3d contourW="12700"/>
            </a:bodyPr>
            <a:lstStyle/>
            <a:p>
              <a:pPr indent="304800" algn="just"/>
              <a:r>
                <a:rPr lang="zh-CN" altLang="zh-CN" sz="2400" b="1" kern="0" spc="40" dirty="0">
                  <a:effectLst/>
                  <a:latin typeface="Calibri" panose="020F0502020204030204" pitchFamily="34" charset="0"/>
                  <a:ea typeface="Microsoft YaHei UI" panose="020B0503020204020204" pitchFamily="34" charset="-122"/>
                  <a:cs typeface="宋体" panose="02010600030101010101" pitchFamily="2" charset="-122"/>
                </a:rPr>
                <a:t>大概念教学</a:t>
              </a:r>
              <a:endParaRPr lang="en-US" altLang="zh-CN" sz="2400" b="1" kern="0" spc="40" dirty="0">
                <a:effectLst/>
                <a:latin typeface="Calibri" panose="020F0502020204030204" pitchFamily="34" charset="0"/>
                <a:ea typeface="Microsoft YaHei UI" panose="020B0503020204020204" pitchFamily="34" charset="-122"/>
                <a:cs typeface="宋体" panose="02010600030101010101" pitchFamily="2" charset="-122"/>
              </a:endParaRPr>
            </a:p>
            <a:p>
              <a:pPr indent="304800" algn="just"/>
              <a:r>
                <a:rPr lang="zh-CN" altLang="en-US" sz="2400" b="1" kern="0" spc="40" dirty="0">
                  <a:solidFill>
                    <a:srgbClr val="C00000"/>
                  </a:solidFill>
                  <a:effectLst/>
                  <a:latin typeface="Calibri" panose="020F0502020204030204" pitchFamily="34" charset="0"/>
                  <a:ea typeface="Microsoft YaHei UI" panose="020B0503020204020204" pitchFamily="34" charset="-122"/>
                  <a:cs typeface="宋体" panose="02010600030101010101" pitchFamily="2" charset="-122"/>
                </a:rPr>
                <a:t>（首次在初中课标中提出）</a:t>
              </a:r>
              <a:endParaRPr lang="zh-CN" altLang="zh-CN" sz="2400" b="1" kern="100" dirty="0">
                <a:solidFill>
                  <a:srgbClr val="C00000"/>
                </a:solidFill>
                <a:effectLst/>
                <a:latin typeface="Calibri" panose="020F0502020204030204" pitchFamily="34" charset="0"/>
                <a:ea typeface="宋体" panose="02010600030101010101" pitchFamily="2" charset="-122"/>
                <a:cs typeface="Times New Roman" panose="02020603050405020304" pitchFamily="18" charset="0"/>
              </a:endParaRPr>
            </a:p>
          </p:txBody>
        </p:sp>
      </p:grpSp>
      <p:grpSp>
        <p:nvGrpSpPr>
          <p:cNvPr id="11" name="组合 10"/>
          <p:cNvGrpSpPr/>
          <p:nvPr/>
        </p:nvGrpSpPr>
        <p:grpSpPr>
          <a:xfrm>
            <a:off x="6175053" y="3037970"/>
            <a:ext cx="4561529" cy="1409700"/>
            <a:chOff x="6175053" y="3037970"/>
            <a:chExt cx="4561529" cy="1409700"/>
          </a:xfrm>
        </p:grpSpPr>
        <p:cxnSp>
          <p:nvCxnSpPr>
            <p:cNvPr id="88" name="直接连接符 87"/>
            <p:cNvCxnSpPr/>
            <p:nvPr/>
          </p:nvCxnSpPr>
          <p:spPr>
            <a:xfrm>
              <a:off x="6175053" y="3037970"/>
              <a:ext cx="4561529"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70" name="直接连接符 69"/>
            <p:cNvCxnSpPr/>
            <p:nvPr/>
          </p:nvCxnSpPr>
          <p:spPr>
            <a:xfrm>
              <a:off x="6175053" y="4447670"/>
              <a:ext cx="4561529"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 calcmode="lin" valueType="num">
                                      <p:cBhvr additive="base">
                                        <p:cTn id="7" dur="500" fill="hold"/>
                                        <p:tgtEl>
                                          <p:spTgt spid="39"/>
                                        </p:tgtEl>
                                        <p:attrNameLst>
                                          <p:attrName>ppt_x</p:attrName>
                                        </p:attrNameLst>
                                      </p:cBhvr>
                                      <p:tavLst>
                                        <p:tav tm="0">
                                          <p:val>
                                            <p:strVal val="0-#ppt_w/2"/>
                                          </p:val>
                                        </p:tav>
                                        <p:tav tm="100000">
                                          <p:val>
                                            <p:strVal val="#ppt_x"/>
                                          </p:val>
                                        </p:tav>
                                      </p:tavLst>
                                    </p:anim>
                                    <p:anim calcmode="lin" valueType="num">
                                      <p:cBhvr additive="base">
                                        <p:cTn id="8" dur="500" fill="hold"/>
                                        <p:tgtEl>
                                          <p:spTgt spid="39"/>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2" presetClass="entr" presetSubtype="8" fill="hold" nodeType="afterEffect">
                                  <p:stCondLst>
                                    <p:cond delay="0"/>
                                  </p:stCondLst>
                                  <p:childTnLst>
                                    <p:set>
                                      <p:cBhvr>
                                        <p:cTn id="11" dur="1" fill="hold">
                                          <p:stCondLst>
                                            <p:cond delay="0"/>
                                          </p:stCondLst>
                                        </p:cTn>
                                        <p:tgtEl>
                                          <p:spTgt spid="43"/>
                                        </p:tgtEl>
                                        <p:attrNameLst>
                                          <p:attrName>style.visibility</p:attrName>
                                        </p:attrNameLst>
                                      </p:cBhvr>
                                      <p:to>
                                        <p:strVal val="visible"/>
                                      </p:to>
                                    </p:set>
                                    <p:anim calcmode="lin" valueType="num">
                                      <p:cBhvr additive="base">
                                        <p:cTn id="12" dur="500"/>
                                        <p:tgtEl>
                                          <p:spTgt spid="43"/>
                                        </p:tgtEl>
                                        <p:attrNameLst>
                                          <p:attrName>ppt_x</p:attrName>
                                        </p:attrNameLst>
                                      </p:cBhvr>
                                      <p:tavLst>
                                        <p:tav tm="0">
                                          <p:val>
                                            <p:strVal val="#ppt_x-#ppt_w*1.125000"/>
                                          </p:val>
                                        </p:tav>
                                        <p:tav tm="100000">
                                          <p:val>
                                            <p:strVal val="#ppt_x"/>
                                          </p:val>
                                        </p:tav>
                                      </p:tavLst>
                                    </p:anim>
                                    <p:animEffect transition="in" filter="wipe(right)">
                                      <p:cBhvr>
                                        <p:cTn id="13" dur="500"/>
                                        <p:tgtEl>
                                          <p:spTgt spid="43"/>
                                        </p:tgtEl>
                                      </p:cBhvr>
                                    </p:animEffect>
                                  </p:childTnLst>
                                </p:cTn>
                              </p:par>
                            </p:childTnLst>
                          </p:cTn>
                        </p:par>
                        <p:par>
                          <p:cTn id="14" fill="hold">
                            <p:stCondLst>
                              <p:cond delay="1000"/>
                            </p:stCondLst>
                            <p:childTnLst>
                              <p:par>
                                <p:cTn id="15" presetID="2" presetClass="entr" presetSubtype="8" fill="hold" nodeType="after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0-#ppt_w/2"/>
                                          </p:val>
                                        </p:tav>
                                        <p:tav tm="100000">
                                          <p:val>
                                            <p:strVal val="#ppt_x"/>
                                          </p:val>
                                        </p:tav>
                                      </p:tavLst>
                                    </p:anim>
                                    <p:anim calcmode="lin" valueType="num">
                                      <p:cBhvr additive="base">
                                        <p:cTn id="18" dur="500" fill="hold"/>
                                        <p:tgtEl>
                                          <p:spTgt spid="8"/>
                                        </p:tgtEl>
                                        <p:attrNameLst>
                                          <p:attrName>ppt_y</p:attrName>
                                        </p:attrNameLst>
                                      </p:cBhvr>
                                      <p:tavLst>
                                        <p:tav tm="0">
                                          <p:val>
                                            <p:strVal val="#ppt_y"/>
                                          </p:val>
                                        </p:tav>
                                        <p:tav tm="100000">
                                          <p:val>
                                            <p:strVal val="#ppt_y"/>
                                          </p:val>
                                        </p:tav>
                                      </p:tavLst>
                                    </p:anim>
                                  </p:childTnLst>
                                </p:cTn>
                              </p:par>
                              <p:par>
                                <p:cTn id="19" presetID="2" presetClass="entr" presetSubtype="8" fill="hold" nodeType="with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par>
                                <p:cTn id="23" presetID="2" presetClass="entr" presetSubtype="8"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0-#ppt_w/2"/>
                                          </p:val>
                                        </p:tav>
                                        <p:tav tm="100000">
                                          <p:val>
                                            <p:strVal val="#ppt_x"/>
                                          </p:val>
                                        </p:tav>
                                      </p:tavLst>
                                    </p:anim>
                                    <p:anim calcmode="lin" valueType="num">
                                      <p:cBhvr additive="base">
                                        <p:cTn id="26" dur="500" fill="hold"/>
                                        <p:tgtEl>
                                          <p:spTgt spid="10"/>
                                        </p:tgtEl>
                                        <p:attrNameLst>
                                          <p:attrName>ppt_y</p:attrName>
                                        </p:attrNameLst>
                                      </p:cBhvr>
                                      <p:tavLst>
                                        <p:tav tm="0">
                                          <p:val>
                                            <p:strVal val="#ppt_y"/>
                                          </p:val>
                                        </p:tav>
                                        <p:tav tm="100000">
                                          <p:val>
                                            <p:strVal val="#ppt_y"/>
                                          </p:val>
                                        </p:tav>
                                      </p:tavLst>
                                    </p:anim>
                                  </p:childTnLst>
                                </p:cTn>
                              </p:par>
                            </p:childTnLst>
                          </p:cTn>
                        </p:par>
                        <p:par>
                          <p:cTn id="27" fill="hold">
                            <p:stCondLst>
                              <p:cond delay="1500"/>
                            </p:stCondLst>
                            <p:childTnLst>
                              <p:par>
                                <p:cTn id="28" presetID="10" presetClass="entr" presetSubtype="0" fill="hold" grpId="0" nodeType="afterEffect">
                                  <p:stCondLst>
                                    <p:cond delay="0"/>
                                  </p:stCondLst>
                                  <p:childTnLst>
                                    <p:set>
                                      <p:cBhvr>
                                        <p:cTn id="29" dur="1" fill="hold">
                                          <p:stCondLst>
                                            <p:cond delay="0"/>
                                          </p:stCondLst>
                                        </p:cTn>
                                        <p:tgtEl>
                                          <p:spTgt spid="77"/>
                                        </p:tgtEl>
                                        <p:attrNameLst>
                                          <p:attrName>style.visibility</p:attrName>
                                        </p:attrNameLst>
                                      </p:cBhvr>
                                      <p:to>
                                        <p:strVal val="visible"/>
                                      </p:to>
                                    </p:set>
                                    <p:animEffect transition="in" filter="fade">
                                      <p:cBhvr>
                                        <p:cTn id="30" dur="500"/>
                                        <p:tgtEl>
                                          <p:spTgt spid="77"/>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80"/>
                                        </p:tgtEl>
                                        <p:attrNameLst>
                                          <p:attrName>style.visibility</p:attrName>
                                        </p:attrNameLst>
                                      </p:cBhvr>
                                      <p:to>
                                        <p:strVal val="visible"/>
                                      </p:to>
                                    </p:set>
                                    <p:animEffect transition="in" filter="fade">
                                      <p:cBhvr>
                                        <p:cTn id="33" dur="500"/>
                                        <p:tgtEl>
                                          <p:spTgt spid="80"/>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81"/>
                                        </p:tgtEl>
                                        <p:attrNameLst>
                                          <p:attrName>style.visibility</p:attrName>
                                        </p:attrNameLst>
                                      </p:cBhvr>
                                      <p:to>
                                        <p:strVal val="visible"/>
                                      </p:to>
                                    </p:set>
                                    <p:animEffect transition="in" filter="fade">
                                      <p:cBhvr>
                                        <p:cTn id="36" dur="500"/>
                                        <p:tgtEl>
                                          <p:spTgt spid="81"/>
                                        </p:tgtEl>
                                      </p:cBhvr>
                                    </p:animEffect>
                                  </p:childTnLst>
                                </p:cTn>
                              </p:par>
                            </p:childTnLst>
                          </p:cTn>
                        </p:par>
                        <p:par>
                          <p:cTn id="37" fill="hold">
                            <p:stCondLst>
                              <p:cond delay="2000"/>
                            </p:stCondLst>
                            <p:childTnLst>
                              <p:par>
                                <p:cTn id="38" presetID="22" presetClass="entr" presetSubtype="8" fill="hold" nodeType="afterEffect">
                                  <p:stCondLst>
                                    <p:cond delay="0"/>
                                  </p:stCondLst>
                                  <p:childTnLst>
                                    <p:set>
                                      <p:cBhvr>
                                        <p:cTn id="39" dur="1" fill="hold">
                                          <p:stCondLst>
                                            <p:cond delay="0"/>
                                          </p:stCondLst>
                                        </p:cTn>
                                        <p:tgtEl>
                                          <p:spTgt spid="11"/>
                                        </p:tgtEl>
                                        <p:attrNameLst>
                                          <p:attrName>style.visibility</p:attrName>
                                        </p:attrNameLst>
                                      </p:cBhvr>
                                      <p:to>
                                        <p:strVal val="visible"/>
                                      </p:to>
                                    </p:set>
                                    <p:animEffect transition="in" filter="wipe(left)">
                                      <p:cBhvr>
                                        <p:cTn id="4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animBg="1"/>
      <p:bldP spid="81" grpId="0" animBg="1"/>
      <p:bldP spid="8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C000">
            <a:alpha val="44000"/>
          </a:srgb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bwMode="auto">
          <a:xfrm>
            <a:off x="648796" y="1293775"/>
            <a:ext cx="11042461" cy="4039620"/>
          </a:xfrm>
          <a:prstGeom prst="rect">
            <a:avLst/>
          </a:prstGeom>
          <a:noFill/>
          <a:ln>
            <a:noFill/>
          </a:ln>
        </p:spPr>
      </p:pic>
      <p:sp>
        <p:nvSpPr>
          <p:cNvPr id="3" name="文本框 2"/>
          <p:cNvSpPr txBox="1"/>
          <p:nvPr/>
        </p:nvSpPr>
        <p:spPr>
          <a:xfrm>
            <a:off x="648796" y="93446"/>
            <a:ext cx="10894407" cy="1200329"/>
          </a:xfrm>
          <a:prstGeom prst="rect">
            <a:avLst/>
          </a:prstGeom>
          <a:solidFill>
            <a:srgbClr val="44C0BD">
              <a:alpha val="41000"/>
            </a:srgbClr>
          </a:solidFill>
        </p:spPr>
        <p:txBody>
          <a:bodyPr wrap="square" rtlCol="0">
            <a:spAutoFit/>
          </a:bodyPr>
          <a:lstStyle/>
          <a:p>
            <a:r>
              <a:rPr lang="en-US" altLang="zh-CN" sz="3600" dirty="0"/>
              <a:t>   2022</a:t>
            </a:r>
            <a:r>
              <a:rPr lang="zh-CN" altLang="en-US" sz="3600" dirty="0"/>
              <a:t>年版义务教育历史课程标准中的学业水平考试（中考）质量标准内涵</a:t>
            </a:r>
            <a:endParaRPr lang="zh-CN" altLang="en-US" sz="3600" dirty="0"/>
          </a:p>
        </p:txBody>
      </p:sp>
      <p:sp>
        <p:nvSpPr>
          <p:cNvPr id="4" name="文本框 3"/>
          <p:cNvSpPr txBox="1"/>
          <p:nvPr/>
        </p:nvSpPr>
        <p:spPr>
          <a:xfrm>
            <a:off x="648796" y="5414481"/>
            <a:ext cx="11042461" cy="1200329"/>
          </a:xfrm>
          <a:prstGeom prst="rect">
            <a:avLst/>
          </a:prstGeom>
          <a:solidFill>
            <a:srgbClr val="44C0BD"/>
          </a:solidFill>
        </p:spPr>
        <p:txBody>
          <a:bodyPr wrap="square" rtlCol="0">
            <a:spAutoFit/>
          </a:bodyPr>
          <a:lstStyle/>
          <a:p>
            <a:r>
              <a:rPr lang="zh-CN" altLang="en-US" sz="3600" dirty="0">
                <a:highlight>
                  <a:srgbClr val="FFFF00"/>
                </a:highlight>
              </a:rPr>
              <a:t>学业质量标准内涵的三级特点：</a:t>
            </a:r>
            <a:r>
              <a:rPr lang="zh-CN" altLang="en-US" sz="3600" b="1" dirty="0">
                <a:solidFill>
                  <a:srgbClr val="C00000"/>
                </a:solidFill>
                <a:highlight>
                  <a:srgbClr val="FFFF00"/>
                </a:highlight>
              </a:rPr>
              <a:t>点</a:t>
            </a:r>
            <a:r>
              <a:rPr lang="zh-CN" altLang="en-US" sz="3600" dirty="0">
                <a:highlight>
                  <a:srgbClr val="FFFF00"/>
                </a:highlight>
              </a:rPr>
              <a:t>（具体史实）</a:t>
            </a:r>
            <a:r>
              <a:rPr lang="en-US" altLang="zh-CN" sz="3600" dirty="0">
                <a:highlight>
                  <a:srgbClr val="FFFF00"/>
                </a:highlight>
              </a:rPr>
              <a:t>—— </a:t>
            </a:r>
            <a:r>
              <a:rPr lang="zh-CN" altLang="en-US" sz="3600" b="1" dirty="0">
                <a:solidFill>
                  <a:srgbClr val="C00000"/>
                </a:solidFill>
                <a:highlight>
                  <a:srgbClr val="FFFF00"/>
                </a:highlight>
              </a:rPr>
              <a:t>线</a:t>
            </a:r>
            <a:r>
              <a:rPr lang="zh-CN" altLang="en-US" sz="3600" dirty="0">
                <a:highlight>
                  <a:srgbClr val="FFFF00"/>
                </a:highlight>
              </a:rPr>
              <a:t>（事史的各种联系）</a:t>
            </a:r>
            <a:r>
              <a:rPr lang="en-US" altLang="zh-CN" sz="3600" dirty="0">
                <a:highlight>
                  <a:srgbClr val="FFFF00"/>
                </a:highlight>
              </a:rPr>
              <a:t>—— </a:t>
            </a:r>
            <a:r>
              <a:rPr lang="zh-CN" altLang="en-US" sz="3600" b="1" dirty="0">
                <a:solidFill>
                  <a:srgbClr val="C00000"/>
                </a:solidFill>
                <a:highlight>
                  <a:srgbClr val="FFFF00"/>
                </a:highlight>
              </a:rPr>
              <a:t>发展规律、趋势</a:t>
            </a:r>
            <a:endParaRPr lang="zh-CN" altLang="en-US" sz="3600" b="1" dirty="0">
              <a:solidFill>
                <a:srgbClr val="C00000"/>
              </a:solidFill>
              <a:highlight>
                <a:srgbClr val="FFFF00"/>
              </a:highlight>
            </a:endParaRPr>
          </a:p>
        </p:txBody>
      </p:sp>
    </p:spTree>
  </p:cSld>
  <p:clrMapOvr>
    <a:masterClrMapping/>
  </p:clrMapOvr>
  <mc:AlternateContent xmlns:mc="http://schemas.openxmlformats.org/markup-compatibility/2006">
    <mc:Choice xmlns:p14="http://schemas.microsoft.com/office/powerpoint/2010/main" Requires="p14">
      <p:transition spd="slow" p14:dur="1250" advClick="0" advTm="0">
        <p:random/>
      </p:transition>
    </mc:Choice>
    <mc:Fallback>
      <p:transition spd="slow" advClick="0" advTm="0">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矩形 44"/>
          <p:cNvSpPr/>
          <p:nvPr/>
        </p:nvSpPr>
        <p:spPr>
          <a:xfrm rot="19800000" flipH="1">
            <a:off x="4323445" y="2173696"/>
            <a:ext cx="6974983" cy="1271196"/>
          </a:xfrm>
          <a:custGeom>
            <a:avLst/>
            <a:gdLst>
              <a:gd name="connsiteX0" fmla="*/ 0 w 12062807"/>
              <a:gd name="connsiteY0" fmla="*/ 0 h 4818344"/>
              <a:gd name="connsiteX1" fmla="*/ 12062807 w 12062807"/>
              <a:gd name="connsiteY1" fmla="*/ 0 h 4818344"/>
              <a:gd name="connsiteX2" fmla="*/ 12062807 w 12062807"/>
              <a:gd name="connsiteY2" fmla="*/ 4818344 h 4818344"/>
              <a:gd name="connsiteX3" fmla="*/ 0 w 12062807"/>
              <a:gd name="connsiteY3" fmla="*/ 4818344 h 4818344"/>
              <a:gd name="connsiteX4" fmla="*/ 0 w 12062807"/>
              <a:gd name="connsiteY4" fmla="*/ 0 h 4818344"/>
              <a:gd name="connsiteX0-1" fmla="*/ 0 w 12062807"/>
              <a:gd name="connsiteY0-2" fmla="*/ 0 h 4822252"/>
              <a:gd name="connsiteX1-3" fmla="*/ 12062807 w 12062807"/>
              <a:gd name="connsiteY1-4" fmla="*/ 0 h 4822252"/>
              <a:gd name="connsiteX2-5" fmla="*/ 12062807 w 12062807"/>
              <a:gd name="connsiteY2-6" fmla="*/ 4818344 h 4822252"/>
              <a:gd name="connsiteX3-7" fmla="*/ 2394535 w 12062807"/>
              <a:gd name="connsiteY3-8" fmla="*/ 4822252 h 4822252"/>
              <a:gd name="connsiteX4-9" fmla="*/ 0 w 12062807"/>
              <a:gd name="connsiteY4-10" fmla="*/ 4818344 h 4822252"/>
              <a:gd name="connsiteX5" fmla="*/ 0 w 12062807"/>
              <a:gd name="connsiteY5" fmla="*/ 0 h 4822252"/>
              <a:gd name="connsiteX0-11" fmla="*/ 0 w 12062807"/>
              <a:gd name="connsiteY0-12" fmla="*/ 12970 h 4835222"/>
              <a:gd name="connsiteX1-13" fmla="*/ 1272189 w 12062807"/>
              <a:gd name="connsiteY1-14" fmla="*/ 0 h 4835222"/>
              <a:gd name="connsiteX2-15" fmla="*/ 12062807 w 12062807"/>
              <a:gd name="connsiteY2-16" fmla="*/ 12970 h 4835222"/>
              <a:gd name="connsiteX3-17" fmla="*/ 12062807 w 12062807"/>
              <a:gd name="connsiteY3-18" fmla="*/ 4831314 h 4835222"/>
              <a:gd name="connsiteX4-19" fmla="*/ 2394535 w 12062807"/>
              <a:gd name="connsiteY4-20" fmla="*/ 4835222 h 4835222"/>
              <a:gd name="connsiteX5-21" fmla="*/ 0 w 12062807"/>
              <a:gd name="connsiteY5-22" fmla="*/ 4831314 h 4835222"/>
              <a:gd name="connsiteX6" fmla="*/ 0 w 12062807"/>
              <a:gd name="connsiteY6" fmla="*/ 12970 h 4835222"/>
              <a:gd name="connsiteX0-23" fmla="*/ 0 w 12062807"/>
              <a:gd name="connsiteY0-24" fmla="*/ 12970 h 4865101"/>
              <a:gd name="connsiteX1-25" fmla="*/ 1272189 w 12062807"/>
              <a:gd name="connsiteY1-26" fmla="*/ 0 h 4865101"/>
              <a:gd name="connsiteX2-27" fmla="*/ 12062807 w 12062807"/>
              <a:gd name="connsiteY2-28" fmla="*/ 12970 h 4865101"/>
              <a:gd name="connsiteX3-29" fmla="*/ 12062807 w 12062807"/>
              <a:gd name="connsiteY3-30" fmla="*/ 4831314 h 4865101"/>
              <a:gd name="connsiteX4-31" fmla="*/ 2394535 w 12062807"/>
              <a:gd name="connsiteY4-32" fmla="*/ 4835222 h 4865101"/>
              <a:gd name="connsiteX5-33" fmla="*/ 1282251 w 12062807"/>
              <a:gd name="connsiteY5-34" fmla="*/ 4865101 h 4865101"/>
              <a:gd name="connsiteX6-35" fmla="*/ 0 w 12062807"/>
              <a:gd name="connsiteY6-36" fmla="*/ 4831314 h 4865101"/>
              <a:gd name="connsiteX7" fmla="*/ 0 w 12062807"/>
              <a:gd name="connsiteY7" fmla="*/ 12970 h 4865101"/>
              <a:gd name="connsiteX0-37" fmla="*/ 0 w 12062807"/>
              <a:gd name="connsiteY0-38" fmla="*/ 12970 h 4865101"/>
              <a:gd name="connsiteX1-39" fmla="*/ 1272189 w 12062807"/>
              <a:gd name="connsiteY1-40" fmla="*/ 0 h 4865101"/>
              <a:gd name="connsiteX2-41" fmla="*/ 12062807 w 12062807"/>
              <a:gd name="connsiteY2-42" fmla="*/ 12970 h 4865101"/>
              <a:gd name="connsiteX3-43" fmla="*/ 12062807 w 12062807"/>
              <a:gd name="connsiteY3-44" fmla="*/ 4831314 h 4865101"/>
              <a:gd name="connsiteX4-45" fmla="*/ 2394535 w 12062807"/>
              <a:gd name="connsiteY4-46" fmla="*/ 4835222 h 4865101"/>
              <a:gd name="connsiteX5-47" fmla="*/ 1282251 w 12062807"/>
              <a:gd name="connsiteY5-48" fmla="*/ 4865101 h 4865101"/>
              <a:gd name="connsiteX6-49" fmla="*/ 0 w 12062807"/>
              <a:gd name="connsiteY6-50" fmla="*/ 12970 h 4865101"/>
              <a:gd name="connsiteX0-51" fmla="*/ 10062 w 10790618"/>
              <a:gd name="connsiteY0-52" fmla="*/ 4865101 h 4865101"/>
              <a:gd name="connsiteX1-53" fmla="*/ 0 w 10790618"/>
              <a:gd name="connsiteY1-54" fmla="*/ 0 h 4865101"/>
              <a:gd name="connsiteX2-55" fmla="*/ 10790618 w 10790618"/>
              <a:gd name="connsiteY2-56" fmla="*/ 12970 h 4865101"/>
              <a:gd name="connsiteX3-57" fmla="*/ 10790618 w 10790618"/>
              <a:gd name="connsiteY3-58" fmla="*/ 4831314 h 4865101"/>
              <a:gd name="connsiteX4-59" fmla="*/ 1122346 w 10790618"/>
              <a:gd name="connsiteY4-60" fmla="*/ 4835222 h 4865101"/>
              <a:gd name="connsiteX5-61" fmla="*/ 10062 w 10790618"/>
              <a:gd name="connsiteY5-62" fmla="*/ 4865101 h 486510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0790618" h="4865101">
                <a:moveTo>
                  <a:pt x="10062" y="4865101"/>
                </a:moveTo>
                <a:lnTo>
                  <a:pt x="0" y="0"/>
                </a:lnTo>
                <a:lnTo>
                  <a:pt x="10790618" y="12970"/>
                </a:lnTo>
                <a:lnTo>
                  <a:pt x="10790618" y="4831314"/>
                </a:lnTo>
                <a:lnTo>
                  <a:pt x="1122346" y="4835222"/>
                </a:lnTo>
                <a:lnTo>
                  <a:pt x="10062" y="4865101"/>
                </a:lnTo>
                <a:close/>
              </a:path>
            </a:pathLst>
          </a:custGeom>
          <a:gradFill>
            <a:gsLst>
              <a:gs pos="0">
                <a:schemeClr val="tx1">
                  <a:alpha val="30000"/>
                </a:schemeClr>
              </a:gs>
              <a:gs pos="100000">
                <a:schemeClr val="bg1">
                  <a:lumMod val="50000"/>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sp>
        <p:nvSpPr>
          <p:cNvPr id="72" name="任意多边形 71"/>
          <p:cNvSpPr/>
          <p:nvPr/>
        </p:nvSpPr>
        <p:spPr>
          <a:xfrm rot="19800000" flipH="1">
            <a:off x="4663836" y="4257033"/>
            <a:ext cx="7460326" cy="1262121"/>
          </a:xfrm>
          <a:custGeom>
            <a:avLst/>
            <a:gdLst>
              <a:gd name="connsiteX0" fmla="*/ 31011 w 7460326"/>
              <a:gd name="connsiteY0" fmla="*/ 0 h 1262121"/>
              <a:gd name="connsiteX1" fmla="*/ 0 w 7460326"/>
              <a:gd name="connsiteY1" fmla="*/ 1260738 h 1262121"/>
              <a:gd name="connsiteX2" fmla="*/ 1435220 w 7460326"/>
              <a:gd name="connsiteY2" fmla="*/ 1262121 h 1262121"/>
              <a:gd name="connsiteX3" fmla="*/ 5278145 w 7460326"/>
              <a:gd name="connsiteY3" fmla="*/ 1261612 h 1262121"/>
              <a:gd name="connsiteX4" fmla="*/ 7460326 w 7460326"/>
              <a:gd name="connsiteY4" fmla="*/ 1729 h 12621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0326" h="1262121">
                <a:moveTo>
                  <a:pt x="31011" y="0"/>
                </a:moveTo>
                <a:lnTo>
                  <a:pt x="0" y="1260738"/>
                </a:lnTo>
                <a:lnTo>
                  <a:pt x="1435220" y="1262121"/>
                </a:lnTo>
                <a:lnTo>
                  <a:pt x="5278145" y="1261612"/>
                </a:lnTo>
                <a:lnTo>
                  <a:pt x="7460326" y="1729"/>
                </a:lnTo>
                <a:close/>
              </a:path>
            </a:pathLst>
          </a:custGeom>
          <a:gradFill>
            <a:gsLst>
              <a:gs pos="0">
                <a:schemeClr val="tx1">
                  <a:alpha val="30000"/>
                </a:schemeClr>
              </a:gs>
              <a:gs pos="100000">
                <a:schemeClr val="bg1">
                  <a:lumMod val="50000"/>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sp>
        <p:nvSpPr>
          <p:cNvPr id="71" name="任意多边形 70"/>
          <p:cNvSpPr/>
          <p:nvPr/>
        </p:nvSpPr>
        <p:spPr>
          <a:xfrm rot="19800000" flipH="1">
            <a:off x="7639094" y="5882903"/>
            <a:ext cx="3937129" cy="1266248"/>
          </a:xfrm>
          <a:custGeom>
            <a:avLst/>
            <a:gdLst>
              <a:gd name="connsiteX0" fmla="*/ 0 w 4036604"/>
              <a:gd name="connsiteY0" fmla="*/ 0 h 1266248"/>
              <a:gd name="connsiteX1" fmla="*/ 3259 w 4036604"/>
              <a:gd name="connsiteY1" fmla="*/ 1262947 h 1266248"/>
              <a:gd name="connsiteX2" fmla="*/ 1384349 w 4036604"/>
              <a:gd name="connsiteY2" fmla="*/ 1266248 h 1266248"/>
              <a:gd name="connsiteX3" fmla="*/ 1848309 w 4036604"/>
              <a:gd name="connsiteY3" fmla="*/ 1266187 h 1266248"/>
              <a:gd name="connsiteX4" fmla="*/ 4036604 w 4036604"/>
              <a:gd name="connsiteY4" fmla="*/ 2774 h 12662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6604" h="1266248">
                <a:moveTo>
                  <a:pt x="0" y="0"/>
                </a:moveTo>
                <a:cubicBezTo>
                  <a:pt x="1087" y="420982"/>
                  <a:pt x="2173" y="841965"/>
                  <a:pt x="3259" y="1262947"/>
                </a:cubicBezTo>
                <a:lnTo>
                  <a:pt x="1384349" y="1266248"/>
                </a:lnTo>
                <a:lnTo>
                  <a:pt x="1848309" y="1266187"/>
                </a:lnTo>
                <a:lnTo>
                  <a:pt x="4036604" y="2774"/>
                </a:lnTo>
                <a:close/>
              </a:path>
            </a:pathLst>
          </a:custGeom>
          <a:gradFill>
            <a:gsLst>
              <a:gs pos="0">
                <a:schemeClr val="tx1">
                  <a:alpha val="30000"/>
                </a:schemeClr>
              </a:gs>
              <a:gs pos="100000">
                <a:schemeClr val="bg1">
                  <a:lumMod val="50000"/>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sp>
        <p:nvSpPr>
          <p:cNvPr id="73" name="任意多边形 72"/>
          <p:cNvSpPr/>
          <p:nvPr/>
        </p:nvSpPr>
        <p:spPr>
          <a:xfrm rot="19800000" flipH="1">
            <a:off x="720451" y="5443617"/>
            <a:ext cx="4811783" cy="1284549"/>
          </a:xfrm>
          <a:custGeom>
            <a:avLst/>
            <a:gdLst>
              <a:gd name="connsiteX0" fmla="*/ 72256 w 5710338"/>
              <a:gd name="connsiteY0" fmla="*/ 0 h 1284549"/>
              <a:gd name="connsiteX1" fmla="*/ 0 w 5710338"/>
              <a:gd name="connsiteY1" fmla="*/ 1284549 h 1284549"/>
              <a:gd name="connsiteX2" fmla="*/ 1418168 w 5710338"/>
              <a:gd name="connsiteY2" fmla="*/ 1280936 h 1284549"/>
              <a:gd name="connsiteX3" fmla="*/ 3514751 w 5710338"/>
              <a:gd name="connsiteY3" fmla="*/ 1280658 h 1284549"/>
              <a:gd name="connsiteX4" fmla="*/ 5710338 w 5710338"/>
              <a:gd name="connsiteY4" fmla="*/ 13035 h 12845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0338" h="1284549">
                <a:moveTo>
                  <a:pt x="72256" y="0"/>
                </a:moveTo>
                <a:lnTo>
                  <a:pt x="0" y="1284549"/>
                </a:lnTo>
                <a:lnTo>
                  <a:pt x="1418168" y="1280936"/>
                </a:lnTo>
                <a:lnTo>
                  <a:pt x="3514751" y="1280658"/>
                </a:lnTo>
                <a:lnTo>
                  <a:pt x="5710338" y="13035"/>
                </a:lnTo>
                <a:close/>
              </a:path>
            </a:pathLst>
          </a:custGeom>
          <a:gradFill>
            <a:gsLst>
              <a:gs pos="0">
                <a:schemeClr val="tx1">
                  <a:alpha val="30000"/>
                </a:schemeClr>
              </a:gs>
              <a:gs pos="100000">
                <a:schemeClr val="bg1">
                  <a:lumMod val="50000"/>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grpSp>
        <p:nvGrpSpPr>
          <p:cNvPr id="50" name="组合 49"/>
          <p:cNvGrpSpPr/>
          <p:nvPr/>
        </p:nvGrpSpPr>
        <p:grpSpPr>
          <a:xfrm>
            <a:off x="874713" y="304800"/>
            <a:ext cx="717176" cy="717176"/>
            <a:chOff x="874713" y="304800"/>
            <a:chExt cx="717176" cy="717176"/>
          </a:xfrm>
        </p:grpSpPr>
        <p:sp>
          <p:nvSpPr>
            <p:cNvPr id="52" name="椭圆 51"/>
            <p:cNvSpPr/>
            <p:nvPr/>
          </p:nvSpPr>
          <p:spPr>
            <a:xfrm>
              <a:off x="874713" y="304800"/>
              <a:ext cx="717176" cy="7171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3" name="文本框 52"/>
            <p:cNvSpPr txBox="1"/>
            <p:nvPr/>
          </p:nvSpPr>
          <p:spPr>
            <a:xfrm>
              <a:off x="1140936" y="432556"/>
              <a:ext cx="184730" cy="461665"/>
            </a:xfrm>
            <a:prstGeom prst="rect">
              <a:avLst/>
            </a:prstGeom>
            <a:noFill/>
          </p:spPr>
          <p:txBody>
            <a:bodyPr wrap="none" rtlCol="0">
              <a:spAutoFit/>
              <a:scene3d>
                <a:camera prst="orthographicFront"/>
                <a:lightRig rig="threePt" dir="t"/>
              </a:scene3d>
              <a:sp3d contourW="12700"/>
            </a:bodyPr>
            <a:lstStyle/>
            <a:p>
              <a:pPr algn="ctr"/>
              <a:endParaRPr lang="zh-CN" altLang="en-US" sz="2400" dirty="0">
                <a:solidFill>
                  <a:srgbClr val="C00000"/>
                </a:solidFill>
              </a:endParaRPr>
            </a:p>
          </p:txBody>
        </p:sp>
      </p:grpSp>
      <p:sp>
        <p:nvSpPr>
          <p:cNvPr id="55" name="文本框 54"/>
          <p:cNvSpPr txBox="1"/>
          <p:nvPr/>
        </p:nvSpPr>
        <p:spPr>
          <a:xfrm>
            <a:off x="1686622" y="341972"/>
            <a:ext cx="184731" cy="584775"/>
          </a:xfrm>
          <a:prstGeom prst="rect">
            <a:avLst/>
          </a:prstGeom>
          <a:noFill/>
        </p:spPr>
        <p:txBody>
          <a:bodyPr wrap="none" rtlCol="0">
            <a:spAutoFit/>
            <a:scene3d>
              <a:camera prst="orthographicFront"/>
              <a:lightRig rig="threePt" dir="t"/>
            </a:scene3d>
            <a:sp3d contourW="12700"/>
          </a:bodyPr>
          <a:lstStyle/>
          <a:p>
            <a:pPr marL="0" marR="0" lvl="0" indent="0" defTabSz="914400" rtl="0" eaLnBrk="1" fontAlgn="auto" latinLnBrk="0" hangingPunct="1">
              <a:lnSpc>
                <a:spcPct val="100000"/>
              </a:lnSpc>
              <a:spcBef>
                <a:spcPts val="0"/>
              </a:spcBef>
              <a:spcAft>
                <a:spcPts val="0"/>
              </a:spcAft>
              <a:buClrTx/>
              <a:buSzTx/>
              <a:buFontTx/>
              <a:buNone/>
              <a:defRPr/>
            </a:pPr>
            <a:endParaRPr kumimoji="0" lang="zh-CN" altLang="en-US" sz="3200" b="1" i="0" u="none" strike="noStrike" kern="1200" cap="none" spc="0" normalizeH="0" baseline="0" noProof="0" dirty="0">
              <a:ln>
                <a:noFill/>
              </a:ln>
              <a:solidFill>
                <a:schemeClr val="accent1"/>
              </a:solidFill>
              <a:effectLst/>
              <a:uLnTx/>
              <a:uFillTx/>
              <a:latin typeface="Arial" panose="020B0604020202020204"/>
              <a:ea typeface="微软雅黑" panose="020B0503020204020204" charset="-122"/>
              <a:cs typeface="+mn-cs"/>
            </a:endParaRPr>
          </a:p>
        </p:txBody>
      </p:sp>
      <p:grpSp>
        <p:nvGrpSpPr>
          <p:cNvPr id="57" name="组合 56"/>
          <p:cNvGrpSpPr/>
          <p:nvPr/>
        </p:nvGrpSpPr>
        <p:grpSpPr>
          <a:xfrm>
            <a:off x="389820" y="1351729"/>
            <a:ext cx="9438976" cy="1535503"/>
            <a:chOff x="781758" y="3402163"/>
            <a:chExt cx="5486505" cy="969233"/>
          </a:xfrm>
          <a:solidFill>
            <a:srgbClr val="FFFF00">
              <a:alpha val="40000"/>
            </a:srgbClr>
          </a:solidFill>
        </p:grpSpPr>
        <p:sp>
          <p:nvSpPr>
            <p:cNvPr id="58" name="矩形 57"/>
            <p:cNvSpPr/>
            <p:nvPr/>
          </p:nvSpPr>
          <p:spPr>
            <a:xfrm>
              <a:off x="781759" y="3772144"/>
              <a:ext cx="5486504" cy="599252"/>
            </a:xfrm>
            <a:prstGeom prst="rect">
              <a:avLst/>
            </a:prstGeom>
            <a:grpFill/>
          </p:spPr>
          <p:txBody>
            <a:bodyPr wrap="square">
              <a:spAutoFit/>
              <a:scene3d>
                <a:camera prst="orthographicFront"/>
                <a:lightRig rig="threePt" dir="t"/>
              </a:scene3d>
              <a:sp3d contourW="12700"/>
            </a:bodyPr>
            <a:lstStyle/>
            <a:p>
              <a:pPr>
                <a:lnSpc>
                  <a:spcPct val="120000"/>
                </a:lnSpc>
              </a:pPr>
              <a:r>
                <a:rPr lang="zh-CN" altLang="zh-CN" sz="1600" b="1" kern="0" dirty="0">
                  <a:effectLst/>
                  <a:ea typeface="宋体" panose="02010600030101010101" pitchFamily="2" charset="-122"/>
                  <a:cs typeface="宋体" panose="02010600030101010101" pitchFamily="2" charset="-122"/>
                </a:rPr>
                <a:t>中国古代史中的</a:t>
              </a:r>
              <a:r>
                <a:rPr lang="en-US" altLang="zh-CN" sz="1600" b="1" kern="0" dirty="0">
                  <a:effectLst/>
                  <a:ea typeface="宋体" panose="02010600030101010101" pitchFamily="2" charset="-122"/>
                  <a:cs typeface="宋体" panose="02010600030101010101" pitchFamily="2" charset="-122"/>
                </a:rPr>
                <a:t>“</a:t>
              </a:r>
              <a:r>
                <a:rPr lang="zh-CN" altLang="zh-CN" sz="1600" b="1" kern="0" dirty="0">
                  <a:effectLst/>
                  <a:ea typeface="宋体" panose="02010600030101010101" pitchFamily="2" charset="-122"/>
                  <a:cs typeface="宋体" panose="02010600030101010101" pitchFamily="2" charset="-122"/>
                </a:rPr>
                <a:t>统一多民族国家</a:t>
              </a:r>
              <a:r>
                <a:rPr lang="en-US" altLang="zh-CN" sz="1600" b="1" kern="0" dirty="0">
                  <a:effectLst/>
                  <a:ea typeface="宋体" panose="02010600030101010101" pitchFamily="2" charset="-122"/>
                  <a:cs typeface="宋体" panose="02010600030101010101" pitchFamily="2" charset="-122"/>
                </a:rPr>
                <a:t>”</a:t>
              </a:r>
              <a:r>
                <a:rPr lang="zh-CN" altLang="zh-CN" sz="1600" b="1" kern="0" dirty="0">
                  <a:effectLst/>
                  <a:ea typeface="宋体" panose="02010600030101010101" pitchFamily="2" charset="-122"/>
                  <a:cs typeface="宋体" panose="02010600030101010101" pitchFamily="2" charset="-122"/>
                </a:rPr>
                <a:t>，中国近代史中的</a:t>
              </a:r>
              <a:r>
                <a:rPr lang="en-US" altLang="zh-CN" sz="1600" b="1" kern="0" dirty="0">
                  <a:effectLst/>
                  <a:ea typeface="宋体" panose="02010600030101010101" pitchFamily="2" charset="-122"/>
                  <a:cs typeface="宋体" panose="02010600030101010101" pitchFamily="2" charset="-122"/>
                </a:rPr>
                <a:t>“</a:t>
              </a:r>
              <a:r>
                <a:rPr lang="zh-CN" altLang="zh-CN" sz="1600" b="1" kern="0" dirty="0">
                  <a:effectLst/>
                  <a:ea typeface="宋体" panose="02010600030101010101" pitchFamily="2" charset="-122"/>
                  <a:cs typeface="宋体" panose="02010600030101010101" pitchFamily="2" charset="-122"/>
                </a:rPr>
                <a:t>民族独立、人民解放</a:t>
              </a:r>
              <a:r>
                <a:rPr lang="en-US" altLang="zh-CN" sz="1600" b="1" kern="0" dirty="0">
                  <a:effectLst/>
                  <a:ea typeface="宋体" panose="02010600030101010101" pitchFamily="2" charset="-122"/>
                  <a:cs typeface="宋体" panose="02010600030101010101" pitchFamily="2" charset="-122"/>
                </a:rPr>
                <a:t>”</a:t>
              </a:r>
              <a:r>
                <a:rPr lang="zh-CN" altLang="zh-CN" sz="1600" b="1" kern="0" dirty="0">
                  <a:effectLst/>
                  <a:ea typeface="宋体" panose="02010600030101010101" pitchFamily="2" charset="-122"/>
                  <a:cs typeface="宋体" panose="02010600030101010101" pitchFamily="2" charset="-122"/>
                </a:rPr>
                <a:t>，中国现代史中的</a:t>
              </a:r>
              <a:r>
                <a:rPr lang="en-US" altLang="zh-CN" sz="1600" b="1" kern="0" dirty="0">
                  <a:effectLst/>
                  <a:ea typeface="宋体" panose="02010600030101010101" pitchFamily="2" charset="-122"/>
                  <a:cs typeface="宋体" panose="02010600030101010101" pitchFamily="2" charset="-122"/>
                </a:rPr>
                <a:t>“</a:t>
              </a:r>
              <a:r>
                <a:rPr lang="zh-CN" altLang="zh-CN" sz="1600" b="1" kern="0" dirty="0">
                  <a:effectLst/>
                  <a:ea typeface="宋体" panose="02010600030101010101" pitchFamily="2" charset="-122"/>
                  <a:cs typeface="宋体" panose="02010600030101010101" pitchFamily="2" charset="-122"/>
                </a:rPr>
                <a:t>社会主义现代化</a:t>
              </a:r>
              <a:r>
                <a:rPr lang="en-US" altLang="zh-CN" sz="1600" b="1" kern="0" dirty="0">
                  <a:effectLst/>
                  <a:ea typeface="宋体" panose="02010600030101010101" pitchFamily="2" charset="-122"/>
                  <a:cs typeface="宋体" panose="02010600030101010101" pitchFamily="2" charset="-122"/>
                </a:rPr>
                <a:t>”</a:t>
              </a:r>
              <a:r>
                <a:rPr lang="zh-CN" altLang="zh-CN" sz="1600" b="1" kern="0" dirty="0">
                  <a:effectLst/>
                  <a:ea typeface="宋体" panose="02010600030101010101" pitchFamily="2" charset="-122"/>
                  <a:cs typeface="宋体" panose="02010600030101010101" pitchFamily="2" charset="-122"/>
                </a:rPr>
                <a:t>，世界古代史中的</a:t>
              </a:r>
              <a:r>
                <a:rPr lang="en-US" altLang="zh-CN" sz="1600" b="1" kern="0" dirty="0">
                  <a:effectLst/>
                  <a:ea typeface="宋体" panose="02010600030101010101" pitchFamily="2" charset="-122"/>
                  <a:cs typeface="宋体" panose="02010600030101010101" pitchFamily="2" charset="-122"/>
                </a:rPr>
                <a:t>“</a:t>
              </a:r>
              <a:r>
                <a:rPr lang="zh-CN" altLang="zh-CN" sz="1600" b="1" kern="0" dirty="0">
                  <a:effectLst/>
                  <a:ea typeface="宋体" panose="02010600030101010101" pitchFamily="2" charset="-122"/>
                  <a:cs typeface="宋体" panose="02010600030101010101" pitchFamily="2" charset="-122"/>
                </a:rPr>
                <a:t>多元文明</a:t>
              </a:r>
              <a:r>
                <a:rPr lang="en-US" altLang="zh-CN" sz="1600" b="1" kern="0" dirty="0">
                  <a:effectLst/>
                  <a:ea typeface="宋体" panose="02010600030101010101" pitchFamily="2" charset="-122"/>
                  <a:cs typeface="宋体" panose="02010600030101010101" pitchFamily="2" charset="-122"/>
                </a:rPr>
                <a:t>”</a:t>
              </a:r>
              <a:r>
                <a:rPr lang="zh-CN" altLang="zh-CN" sz="1600" b="1" kern="0" dirty="0">
                  <a:effectLst/>
                  <a:ea typeface="宋体" panose="02010600030101010101" pitchFamily="2" charset="-122"/>
                  <a:cs typeface="宋体" panose="02010600030101010101" pitchFamily="2" charset="-122"/>
                </a:rPr>
                <a:t>，世界近代史中的</a:t>
              </a:r>
              <a:r>
                <a:rPr lang="en-US" altLang="zh-CN" sz="1600" b="1" kern="0" dirty="0">
                  <a:effectLst/>
                  <a:ea typeface="宋体" panose="02010600030101010101" pitchFamily="2" charset="-122"/>
                  <a:cs typeface="宋体" panose="02010600030101010101" pitchFamily="2" charset="-122"/>
                </a:rPr>
                <a:t>“</a:t>
              </a:r>
              <a:r>
                <a:rPr lang="zh-CN" altLang="zh-CN" sz="1600" b="1" kern="0" dirty="0">
                  <a:effectLst/>
                  <a:ea typeface="宋体" panose="02010600030101010101" pitchFamily="2" charset="-122"/>
                  <a:cs typeface="宋体" panose="02010600030101010101" pitchFamily="2" charset="-122"/>
                </a:rPr>
                <a:t>资本主义发展、社会主义运动、民族解放</a:t>
              </a:r>
              <a:r>
                <a:rPr lang="en-US" altLang="zh-CN" sz="1600" b="1" kern="0" dirty="0">
                  <a:effectLst/>
                  <a:ea typeface="宋体" panose="02010600030101010101" pitchFamily="2" charset="-122"/>
                  <a:cs typeface="宋体" panose="02010600030101010101" pitchFamily="2" charset="-122"/>
                </a:rPr>
                <a:t>”</a:t>
              </a:r>
              <a:r>
                <a:rPr lang="zh-CN" altLang="zh-CN" sz="1600" b="1" kern="0" dirty="0">
                  <a:effectLst/>
                  <a:ea typeface="宋体" panose="02010600030101010101" pitchFamily="2" charset="-122"/>
                  <a:cs typeface="宋体" panose="02010600030101010101" pitchFamily="2" charset="-122"/>
                </a:rPr>
                <a:t>，世界现代史中的</a:t>
              </a:r>
              <a:r>
                <a:rPr lang="en-US" altLang="zh-CN" sz="1600" b="1" kern="0" dirty="0">
                  <a:effectLst/>
                  <a:ea typeface="宋体" panose="02010600030101010101" pitchFamily="2" charset="-122"/>
                  <a:cs typeface="宋体" panose="02010600030101010101" pitchFamily="2" charset="-122"/>
                </a:rPr>
                <a:t>“</a:t>
              </a:r>
              <a:r>
                <a:rPr lang="zh-CN" altLang="zh-CN" sz="1600" b="1" kern="0" dirty="0">
                  <a:effectLst/>
                  <a:ea typeface="宋体" panose="02010600030101010101" pitchFamily="2" charset="-122"/>
                  <a:cs typeface="宋体" panose="02010600030101010101" pitchFamily="2" charset="-122"/>
                </a:rPr>
                <a:t>战争与革命、和平与发展</a:t>
              </a:r>
              <a:r>
                <a:rPr lang="en-US" altLang="zh-CN" sz="1600" b="1" kern="0" dirty="0">
                  <a:effectLst/>
                  <a:ea typeface="宋体" panose="02010600030101010101" pitchFamily="2" charset="-122"/>
                  <a:cs typeface="宋体" panose="02010600030101010101" pitchFamily="2" charset="-122"/>
                </a:rPr>
                <a:t>”</a:t>
              </a:r>
              <a:endParaRPr lang="zh-CN" altLang="en-US" sz="1200" b="1" dirty="0">
                <a:solidFill>
                  <a:schemeClr val="tx1">
                    <a:lumMod val="50000"/>
                    <a:lumOff val="50000"/>
                  </a:schemeClr>
                </a:solidFill>
              </a:endParaRPr>
            </a:p>
          </p:txBody>
        </p:sp>
        <p:sp>
          <p:nvSpPr>
            <p:cNvPr id="59" name="矩形 58"/>
            <p:cNvSpPr/>
            <p:nvPr/>
          </p:nvSpPr>
          <p:spPr>
            <a:xfrm>
              <a:off x="781758" y="3402163"/>
              <a:ext cx="5486504" cy="314318"/>
            </a:xfrm>
            <a:prstGeom prst="rect">
              <a:avLst/>
            </a:prstGeom>
            <a:grpFill/>
          </p:spPr>
          <p:txBody>
            <a:bodyPr wrap="square">
              <a:spAutoFit/>
              <a:scene3d>
                <a:camera prst="orthographicFront"/>
                <a:lightRig rig="threePt" dir="t"/>
              </a:scene3d>
              <a:sp3d contourW="12700"/>
            </a:bodyPr>
            <a:lstStyle/>
            <a:p>
              <a:pPr>
                <a:lnSpc>
                  <a:spcPct val="120000"/>
                </a:lnSpc>
              </a:pPr>
              <a:r>
                <a:rPr lang="en-US" altLang="zh-CN" sz="2400" b="1" kern="0" dirty="0">
                  <a:effectLst/>
                  <a:latin typeface="+mj-ea"/>
                  <a:ea typeface="+mj-ea"/>
                  <a:cs typeface="宋体" panose="02010600030101010101" pitchFamily="2" charset="-122"/>
                </a:rPr>
                <a:t>1</a:t>
              </a:r>
              <a:r>
                <a:rPr lang="zh-CN" altLang="en-US" sz="2400" b="1" kern="0" dirty="0">
                  <a:effectLst/>
                  <a:latin typeface="+mj-ea"/>
                  <a:ea typeface="+mj-ea"/>
                  <a:cs typeface="宋体" panose="02010600030101010101" pitchFamily="2" charset="-122"/>
                </a:rPr>
                <a:t>、</a:t>
              </a:r>
              <a:r>
                <a:rPr lang="zh-CN" altLang="zh-CN" sz="2400" b="1" kern="0" dirty="0">
                  <a:effectLst/>
                  <a:latin typeface="+mj-ea"/>
                  <a:ea typeface="+mj-ea"/>
                  <a:cs typeface="宋体" panose="02010600030101010101" pitchFamily="2" charset="-122"/>
                </a:rPr>
                <a:t>统领每个</a:t>
              </a:r>
              <a:r>
                <a:rPr lang="zh-CN" altLang="zh-CN" sz="2400" b="1" kern="0" dirty="0">
                  <a:solidFill>
                    <a:srgbClr val="C00000"/>
                  </a:solidFill>
                  <a:effectLst/>
                  <a:latin typeface="+mj-ea"/>
                  <a:ea typeface="+mj-ea"/>
                  <a:cs typeface="宋体" panose="02010600030101010101" pitchFamily="2" charset="-122"/>
                </a:rPr>
                <a:t>学习板块</a:t>
              </a:r>
              <a:r>
                <a:rPr lang="zh-CN" altLang="zh-CN" sz="2400" b="1" kern="0" dirty="0">
                  <a:effectLst/>
                  <a:latin typeface="+mj-ea"/>
                  <a:ea typeface="+mj-ea"/>
                  <a:cs typeface="宋体" panose="02010600030101010101" pitchFamily="2" charset="-122"/>
                </a:rPr>
                <a:t>的大概念，即处于</a:t>
              </a:r>
              <a:r>
                <a:rPr lang="zh-CN" altLang="zh-CN" sz="2400" b="1" kern="0" dirty="0">
                  <a:solidFill>
                    <a:srgbClr val="C00000"/>
                  </a:solidFill>
                  <a:effectLst/>
                  <a:latin typeface="+mj-ea"/>
                  <a:ea typeface="+mj-ea"/>
                  <a:cs typeface="宋体" panose="02010600030101010101" pitchFamily="2" charset="-122"/>
                </a:rPr>
                <a:t>第一层次</a:t>
              </a:r>
              <a:r>
                <a:rPr lang="zh-CN" altLang="zh-CN" sz="2400" b="1" kern="0" dirty="0">
                  <a:effectLst/>
                  <a:latin typeface="+mj-ea"/>
                  <a:ea typeface="+mj-ea"/>
                  <a:cs typeface="宋体" panose="02010600030101010101" pitchFamily="2" charset="-122"/>
                </a:rPr>
                <a:t>的大概念</a:t>
              </a:r>
              <a:endParaRPr lang="zh-CN" altLang="en-US" sz="2400" b="1" dirty="0">
                <a:solidFill>
                  <a:schemeClr val="tx1">
                    <a:lumMod val="75000"/>
                    <a:lumOff val="25000"/>
                  </a:schemeClr>
                </a:solidFill>
                <a:latin typeface="+mj-ea"/>
                <a:ea typeface="+mj-ea"/>
              </a:endParaRPr>
            </a:p>
          </p:txBody>
        </p:sp>
      </p:grpSp>
      <p:sp>
        <p:nvSpPr>
          <p:cNvPr id="61" name="矩形 60"/>
          <p:cNvSpPr/>
          <p:nvPr/>
        </p:nvSpPr>
        <p:spPr>
          <a:xfrm>
            <a:off x="2190074" y="3817768"/>
            <a:ext cx="9438974" cy="644022"/>
          </a:xfrm>
          <a:prstGeom prst="rect">
            <a:avLst/>
          </a:prstGeom>
          <a:solidFill>
            <a:srgbClr val="44C0BD">
              <a:alpha val="44000"/>
            </a:srgbClr>
          </a:solidFill>
        </p:spPr>
        <p:txBody>
          <a:bodyPr wrap="square">
            <a:spAutoFit/>
            <a:scene3d>
              <a:camera prst="orthographicFront"/>
              <a:lightRig rig="threePt" dir="t"/>
            </a:scene3d>
            <a:sp3d contourW="12700"/>
          </a:bodyPr>
          <a:lstStyle/>
          <a:p>
            <a:pPr>
              <a:lnSpc>
                <a:spcPct val="120000"/>
              </a:lnSpc>
            </a:pPr>
            <a:r>
              <a:rPr lang="zh-CN" altLang="zh-CN" sz="1600" b="1" kern="0" dirty="0">
                <a:effectLst/>
                <a:latin typeface="宋体" panose="02010600030101010101" pitchFamily="2" charset="-122"/>
                <a:ea typeface="宋体" panose="02010600030101010101" pitchFamily="2" charset="-122"/>
                <a:cs typeface="宋体" panose="02010600030101010101" pitchFamily="2" charset="-122"/>
              </a:rPr>
              <a:t>例如，有关中国古代史板块中的三国两晋南北朝这部分内容，教师可将</a:t>
            </a:r>
            <a:r>
              <a:rPr lang="en-US" altLang="zh-CN" sz="1600" b="1" kern="0" dirty="0">
                <a:effectLst/>
                <a:latin typeface="宋体" panose="02010600030101010101" pitchFamily="2" charset="-122"/>
                <a:ea typeface="宋体" panose="02010600030101010101" pitchFamily="2" charset="-122"/>
                <a:cs typeface="宋体" panose="02010600030101010101" pitchFamily="2" charset="-122"/>
              </a:rPr>
              <a:t>“</a:t>
            </a:r>
            <a:r>
              <a:rPr lang="zh-CN" altLang="zh-CN" sz="1600" b="1" kern="0" dirty="0">
                <a:effectLst/>
                <a:latin typeface="宋体" panose="02010600030101010101" pitchFamily="2" charset="-122"/>
                <a:ea typeface="宋体" panose="02010600030101010101" pitchFamily="2" charset="-122"/>
                <a:cs typeface="宋体" panose="02010600030101010101" pitchFamily="2" charset="-122"/>
              </a:rPr>
              <a:t>民族交往交流交融</a:t>
            </a:r>
            <a:r>
              <a:rPr lang="en-US" altLang="zh-CN" sz="1600" b="1" kern="0" dirty="0">
                <a:effectLst/>
                <a:latin typeface="宋体" panose="02010600030101010101" pitchFamily="2" charset="-122"/>
                <a:ea typeface="宋体" panose="02010600030101010101" pitchFamily="2" charset="-122"/>
                <a:cs typeface="宋体" panose="02010600030101010101" pitchFamily="2" charset="-122"/>
              </a:rPr>
              <a:t>”</a:t>
            </a:r>
            <a:r>
              <a:rPr lang="zh-CN" altLang="zh-CN" sz="1600" b="1" kern="0" dirty="0">
                <a:effectLst/>
                <a:latin typeface="宋体" panose="02010600030101010101" pitchFamily="2" charset="-122"/>
                <a:ea typeface="宋体" panose="02010600030101010101" pitchFamily="2" charset="-122"/>
                <a:cs typeface="宋体" panose="02010600030101010101" pitchFamily="2" charset="-122"/>
              </a:rPr>
              <a:t>作为这一学习单元的大概念。</a:t>
            </a:r>
            <a:endParaRPr lang="zh-CN" altLang="en-US" sz="1200" b="1" dirty="0">
              <a:solidFill>
                <a:schemeClr val="tx1">
                  <a:lumMod val="50000"/>
                  <a:lumOff val="50000"/>
                </a:schemeClr>
              </a:solidFill>
              <a:latin typeface="宋体" panose="02010600030101010101" pitchFamily="2" charset="-122"/>
              <a:ea typeface="宋体" panose="02010600030101010101" pitchFamily="2" charset="-122"/>
            </a:endParaRPr>
          </a:p>
        </p:txBody>
      </p:sp>
      <p:grpSp>
        <p:nvGrpSpPr>
          <p:cNvPr id="63" name="组合 62"/>
          <p:cNvGrpSpPr/>
          <p:nvPr/>
        </p:nvGrpSpPr>
        <p:grpSpPr>
          <a:xfrm>
            <a:off x="413231" y="4847624"/>
            <a:ext cx="9701193" cy="1165518"/>
            <a:chOff x="862644" y="3263585"/>
            <a:chExt cx="9701193" cy="1165518"/>
          </a:xfrm>
        </p:grpSpPr>
        <p:sp>
          <p:nvSpPr>
            <p:cNvPr id="64" name="矩形 63"/>
            <p:cNvSpPr/>
            <p:nvPr/>
          </p:nvSpPr>
          <p:spPr>
            <a:xfrm>
              <a:off x="872581" y="3704994"/>
              <a:ext cx="9691256" cy="724109"/>
            </a:xfrm>
            <a:prstGeom prst="rect">
              <a:avLst/>
            </a:prstGeom>
            <a:solidFill>
              <a:srgbClr val="00B0F0">
                <a:alpha val="59000"/>
              </a:srgbClr>
            </a:solidFill>
          </p:spPr>
          <p:txBody>
            <a:bodyPr wrap="square">
              <a:spAutoFit/>
              <a:scene3d>
                <a:camera prst="orthographicFront"/>
                <a:lightRig rig="threePt" dir="t"/>
              </a:scene3d>
              <a:sp3d contourW="12700"/>
            </a:bodyPr>
            <a:lstStyle/>
            <a:p>
              <a:pPr>
                <a:lnSpc>
                  <a:spcPct val="120000"/>
                </a:lnSpc>
              </a:pPr>
              <a:r>
                <a:rPr lang="zh-CN" altLang="zh-CN" sz="1800" b="1" kern="0" dirty="0">
                  <a:effectLst/>
                  <a:latin typeface="宋体" panose="02010600030101010101" pitchFamily="2" charset="-122"/>
                  <a:ea typeface="宋体" panose="02010600030101010101" pitchFamily="2" charset="-122"/>
                  <a:cs typeface="宋体" panose="02010600030101010101" pitchFamily="2" charset="-122"/>
                </a:rPr>
                <a:t>例如，有关春秋战国时期的历史，教师可将</a:t>
              </a:r>
              <a:r>
                <a:rPr lang="en-US" altLang="zh-CN" sz="1800" b="1" kern="0" dirty="0">
                  <a:effectLst/>
                  <a:latin typeface="宋体" panose="02010600030101010101" pitchFamily="2" charset="-122"/>
                  <a:ea typeface="宋体" panose="02010600030101010101" pitchFamily="2" charset="-122"/>
                  <a:cs typeface="宋体" panose="02010600030101010101" pitchFamily="2" charset="-122"/>
                </a:rPr>
                <a:t>“</a:t>
              </a:r>
              <a:r>
                <a:rPr lang="zh-CN" altLang="zh-CN" sz="1800" b="1" kern="0" dirty="0">
                  <a:effectLst/>
                  <a:latin typeface="宋体" panose="02010600030101010101" pitchFamily="2" charset="-122"/>
                  <a:ea typeface="宋体" panose="02010600030101010101" pitchFamily="2" charset="-122"/>
                  <a:cs typeface="宋体" panose="02010600030101010101" pitchFamily="2" charset="-122"/>
                </a:rPr>
                <a:t>社会变革</a:t>
              </a:r>
              <a:r>
                <a:rPr lang="en-US" altLang="zh-CN" sz="1800" b="1" kern="0" dirty="0">
                  <a:effectLst/>
                  <a:latin typeface="宋体" panose="02010600030101010101" pitchFamily="2" charset="-122"/>
                  <a:ea typeface="宋体" panose="02010600030101010101" pitchFamily="2" charset="-122"/>
                  <a:cs typeface="宋体" panose="02010600030101010101" pitchFamily="2" charset="-122"/>
                </a:rPr>
                <a:t>”</a:t>
              </a:r>
              <a:r>
                <a:rPr lang="zh-CN" altLang="zh-CN" sz="1800" b="1" kern="0" dirty="0">
                  <a:effectLst/>
                  <a:latin typeface="宋体" panose="02010600030101010101" pitchFamily="2" charset="-122"/>
                  <a:ea typeface="宋体" panose="02010600030101010101" pitchFamily="2" charset="-122"/>
                  <a:cs typeface="宋体" panose="02010600030101010101" pitchFamily="2" charset="-122"/>
                </a:rPr>
                <a:t>作为大概念，使学生从</a:t>
              </a:r>
              <a:r>
                <a:rPr lang="en-US" altLang="zh-CN" sz="1800" b="1" kern="0" dirty="0">
                  <a:effectLst/>
                  <a:latin typeface="宋体" panose="02010600030101010101" pitchFamily="2" charset="-122"/>
                  <a:ea typeface="宋体" panose="02010600030101010101" pitchFamily="2" charset="-122"/>
                  <a:cs typeface="宋体" panose="02010600030101010101" pitchFamily="2" charset="-122"/>
                </a:rPr>
                <a:t>“</a:t>
              </a:r>
              <a:r>
                <a:rPr lang="zh-CN" altLang="zh-CN" sz="1800" b="1" kern="0" dirty="0">
                  <a:effectLst/>
                  <a:latin typeface="宋体" panose="02010600030101010101" pitchFamily="2" charset="-122"/>
                  <a:ea typeface="宋体" panose="02010600030101010101" pitchFamily="2" charset="-122"/>
                  <a:cs typeface="宋体" panose="02010600030101010101" pitchFamily="2" charset="-122"/>
                </a:rPr>
                <a:t>社会变革</a:t>
              </a:r>
              <a:r>
                <a:rPr lang="en-US" altLang="zh-CN" sz="1800" b="1" kern="0" dirty="0">
                  <a:effectLst/>
                  <a:latin typeface="宋体" panose="02010600030101010101" pitchFamily="2" charset="-122"/>
                  <a:ea typeface="宋体" panose="02010600030101010101" pitchFamily="2" charset="-122"/>
                  <a:cs typeface="宋体" panose="02010600030101010101" pitchFamily="2" charset="-122"/>
                </a:rPr>
                <a:t>”</a:t>
              </a:r>
              <a:r>
                <a:rPr lang="zh-CN" altLang="zh-CN" sz="1800" b="1" kern="0" dirty="0">
                  <a:effectLst/>
                  <a:latin typeface="宋体" panose="02010600030101010101" pitchFamily="2" charset="-122"/>
                  <a:ea typeface="宋体" panose="02010600030101010101" pitchFamily="2" charset="-122"/>
                  <a:cs typeface="宋体" panose="02010600030101010101" pitchFamily="2" charset="-122"/>
                </a:rPr>
                <a:t>的视角认识这一时期我国在政治、经济、民族、文化等多方面的发展与变化。</a:t>
              </a:r>
              <a:endParaRPr lang="zh-CN" altLang="en-US" sz="1400" b="1" dirty="0">
                <a:solidFill>
                  <a:schemeClr val="tx1">
                    <a:lumMod val="50000"/>
                    <a:lumOff val="50000"/>
                  </a:schemeClr>
                </a:solidFill>
                <a:latin typeface="宋体" panose="02010600030101010101" pitchFamily="2" charset="-122"/>
                <a:ea typeface="宋体" panose="02010600030101010101" pitchFamily="2" charset="-122"/>
              </a:endParaRPr>
            </a:p>
          </p:txBody>
        </p:sp>
        <p:sp>
          <p:nvSpPr>
            <p:cNvPr id="65" name="矩形 64"/>
            <p:cNvSpPr/>
            <p:nvPr/>
          </p:nvSpPr>
          <p:spPr>
            <a:xfrm>
              <a:off x="862644" y="3263585"/>
              <a:ext cx="9438973" cy="493981"/>
            </a:xfrm>
            <a:prstGeom prst="rect">
              <a:avLst/>
            </a:prstGeom>
            <a:solidFill>
              <a:srgbClr val="92D050"/>
            </a:solidFill>
          </p:spPr>
          <p:txBody>
            <a:bodyPr wrap="square">
              <a:spAutoFit/>
              <a:scene3d>
                <a:camera prst="orthographicFront"/>
                <a:lightRig rig="threePt" dir="t"/>
              </a:scene3d>
              <a:sp3d contourW="12700"/>
            </a:bodyPr>
            <a:lstStyle/>
            <a:p>
              <a:pPr>
                <a:lnSpc>
                  <a:spcPct val="120000"/>
                </a:lnSpc>
              </a:pPr>
              <a:r>
                <a:rPr lang="en-US" altLang="zh-CN" b="1" dirty="0">
                  <a:solidFill>
                    <a:schemeClr val="tx1">
                      <a:lumMod val="75000"/>
                      <a:lumOff val="25000"/>
                    </a:schemeClr>
                  </a:solidFill>
                </a:rPr>
                <a:t> </a:t>
              </a:r>
              <a:r>
                <a:rPr lang="en-US" altLang="zh-CN" sz="2400" b="1" dirty="0">
                  <a:solidFill>
                    <a:schemeClr val="tx1">
                      <a:lumMod val="75000"/>
                      <a:lumOff val="25000"/>
                    </a:schemeClr>
                  </a:solidFill>
                  <a:latin typeface="+mj-ea"/>
                  <a:ea typeface="+mj-ea"/>
                </a:rPr>
                <a:t>3</a:t>
              </a:r>
              <a:r>
                <a:rPr lang="zh-CN" altLang="en-US" sz="2400" b="1" dirty="0">
                  <a:solidFill>
                    <a:schemeClr val="tx1">
                      <a:lumMod val="75000"/>
                      <a:lumOff val="25000"/>
                    </a:schemeClr>
                  </a:solidFill>
                  <a:latin typeface="+mj-ea"/>
                  <a:ea typeface="+mj-ea"/>
                </a:rPr>
                <a:t>、</a:t>
              </a:r>
              <a:r>
                <a:rPr lang="zh-CN" altLang="zh-CN" sz="2400" b="1" kern="0" dirty="0">
                  <a:solidFill>
                    <a:srgbClr val="C00000"/>
                  </a:solidFill>
                  <a:effectLst/>
                  <a:latin typeface="+mj-ea"/>
                  <a:ea typeface="+mj-ea"/>
                  <a:cs typeface="宋体" panose="02010600030101010101" pitchFamily="2" charset="-122"/>
                </a:rPr>
                <a:t>第三层次</a:t>
              </a:r>
              <a:r>
                <a:rPr lang="zh-CN" altLang="zh-CN" sz="2400" b="1" kern="0" dirty="0">
                  <a:effectLst/>
                  <a:latin typeface="+mj-ea"/>
                  <a:ea typeface="+mj-ea"/>
                  <a:cs typeface="宋体" panose="02010600030101010101" pitchFamily="2" charset="-122"/>
                </a:rPr>
                <a:t>是涉及</a:t>
              </a:r>
              <a:r>
                <a:rPr lang="zh-CN" altLang="zh-CN" sz="2400" b="1" kern="0" dirty="0">
                  <a:solidFill>
                    <a:srgbClr val="C00000"/>
                  </a:solidFill>
                  <a:effectLst/>
                  <a:latin typeface="+mj-ea"/>
                  <a:ea typeface="+mj-ea"/>
                  <a:cs typeface="宋体" panose="02010600030101010101" pitchFamily="2" charset="-122"/>
                </a:rPr>
                <a:t>每一课</a:t>
              </a:r>
              <a:r>
                <a:rPr lang="zh-CN" altLang="zh-CN" sz="2400" b="1" kern="0" dirty="0">
                  <a:effectLst/>
                  <a:latin typeface="+mj-ea"/>
                  <a:ea typeface="+mj-ea"/>
                  <a:cs typeface="宋体" panose="02010600030101010101" pitchFamily="2" charset="-122"/>
                </a:rPr>
                <a:t>的具体内容的</a:t>
              </a:r>
              <a:r>
                <a:rPr lang="zh-CN" altLang="zh-CN" sz="2400" b="1" kern="0" dirty="0">
                  <a:solidFill>
                    <a:srgbClr val="C00000"/>
                  </a:solidFill>
                  <a:effectLst/>
                  <a:latin typeface="+mj-ea"/>
                  <a:ea typeface="+mj-ea"/>
                  <a:cs typeface="宋体" panose="02010600030101010101" pitchFamily="2" charset="-122"/>
                </a:rPr>
                <a:t>大概念</a:t>
              </a:r>
              <a:r>
                <a:rPr lang="zh-CN" altLang="zh-CN" sz="2400" b="1" kern="0" dirty="0">
                  <a:effectLst/>
                  <a:latin typeface="+mj-ea"/>
                  <a:ea typeface="+mj-ea"/>
                  <a:cs typeface="宋体" panose="02010600030101010101" pitchFamily="2" charset="-122"/>
                </a:rPr>
                <a:t>。</a:t>
              </a:r>
              <a:endParaRPr lang="zh-CN" altLang="en-US" b="1" dirty="0">
                <a:solidFill>
                  <a:schemeClr val="tx1">
                    <a:lumMod val="75000"/>
                    <a:lumOff val="25000"/>
                  </a:schemeClr>
                </a:solidFill>
                <a:latin typeface="+mj-ea"/>
                <a:ea typeface="+mj-ea"/>
              </a:endParaRPr>
            </a:p>
          </p:txBody>
        </p:sp>
      </p:grpSp>
      <p:sp>
        <p:nvSpPr>
          <p:cNvPr id="66" name="文本框 65"/>
          <p:cNvSpPr txBox="1"/>
          <p:nvPr/>
        </p:nvSpPr>
        <p:spPr>
          <a:xfrm>
            <a:off x="1686622" y="421193"/>
            <a:ext cx="9039597" cy="584775"/>
          </a:xfrm>
          <a:prstGeom prst="rect">
            <a:avLst/>
          </a:prstGeom>
          <a:noFill/>
        </p:spPr>
        <p:txBody>
          <a:bodyPr wrap="square">
            <a:spAutoFit/>
          </a:bodyPr>
          <a:lstStyle/>
          <a:p>
            <a:r>
              <a:rPr lang="zh-CN" altLang="zh-CN" sz="3200" b="1" kern="0" spc="40" dirty="0">
                <a:effectLst/>
                <a:ea typeface="Microsoft YaHei UI" panose="020B0503020204020204" pitchFamily="34" charset="-122"/>
                <a:cs typeface="宋体" panose="02010600030101010101" pitchFamily="2" charset="-122"/>
              </a:rPr>
              <a:t>大概念教学</a:t>
            </a:r>
            <a:r>
              <a:rPr lang="zh-CN" altLang="en-US" sz="2800" b="1" kern="0" spc="40" dirty="0">
                <a:solidFill>
                  <a:srgbClr val="FF0000"/>
                </a:solidFill>
                <a:effectLst/>
                <a:ea typeface="Microsoft YaHei UI" panose="020B0503020204020204" pitchFamily="34" charset="-122"/>
                <a:cs typeface="宋体" panose="02010600030101010101" pitchFamily="2" charset="-122"/>
              </a:rPr>
              <a:t>（重要性的、关键性的、统领性的概念）</a:t>
            </a:r>
            <a:endParaRPr lang="zh-CN" altLang="en-US" sz="3200" b="1" dirty="0">
              <a:solidFill>
                <a:srgbClr val="FF0000"/>
              </a:solidFill>
            </a:endParaRPr>
          </a:p>
        </p:txBody>
      </p:sp>
      <p:sp>
        <p:nvSpPr>
          <p:cNvPr id="67" name="文本框 66"/>
          <p:cNvSpPr txBox="1"/>
          <p:nvPr/>
        </p:nvSpPr>
        <p:spPr>
          <a:xfrm>
            <a:off x="2190076" y="2971553"/>
            <a:ext cx="9438972" cy="830997"/>
          </a:xfrm>
          <a:prstGeom prst="rect">
            <a:avLst/>
          </a:prstGeom>
          <a:solidFill>
            <a:srgbClr val="44C0BD">
              <a:alpha val="52000"/>
            </a:srgbClr>
          </a:solidFill>
        </p:spPr>
        <p:txBody>
          <a:bodyPr wrap="square">
            <a:spAutoFit/>
          </a:bodyPr>
          <a:lstStyle/>
          <a:p>
            <a:r>
              <a:rPr lang="en-US" altLang="zh-CN" sz="2400" b="1" kern="0" dirty="0">
                <a:effectLst/>
                <a:latin typeface="+mj-ea"/>
                <a:ea typeface="+mj-ea"/>
                <a:cs typeface="宋体" panose="02010600030101010101" pitchFamily="2" charset="-122"/>
              </a:rPr>
              <a:t>2</a:t>
            </a:r>
            <a:r>
              <a:rPr lang="zh-CN" altLang="en-US" sz="2400" b="1" kern="0" dirty="0">
                <a:effectLst/>
                <a:latin typeface="+mj-ea"/>
                <a:ea typeface="+mj-ea"/>
                <a:cs typeface="宋体" panose="02010600030101010101" pitchFamily="2" charset="-122"/>
              </a:rPr>
              <a:t>、</a:t>
            </a:r>
            <a:r>
              <a:rPr lang="zh-CN" altLang="zh-CN" sz="2400" b="1" kern="0" dirty="0">
                <a:solidFill>
                  <a:srgbClr val="C00000"/>
                </a:solidFill>
                <a:effectLst/>
                <a:latin typeface="+mj-ea"/>
                <a:ea typeface="+mj-ea"/>
                <a:cs typeface="宋体" panose="02010600030101010101" pitchFamily="2" charset="-122"/>
              </a:rPr>
              <a:t>第二层次的大概念</a:t>
            </a:r>
            <a:r>
              <a:rPr lang="zh-CN" altLang="zh-CN" sz="2400" b="1" kern="0" dirty="0">
                <a:effectLst/>
                <a:latin typeface="+mj-ea"/>
                <a:ea typeface="+mj-ea"/>
                <a:cs typeface="宋体" panose="02010600030101010101" pitchFamily="2" charset="-122"/>
              </a:rPr>
              <a:t>是</a:t>
            </a:r>
            <a:r>
              <a:rPr lang="zh-CN" altLang="zh-CN" sz="2400" b="1" kern="0" dirty="0">
                <a:solidFill>
                  <a:srgbClr val="C00000"/>
                </a:solidFill>
                <a:effectLst/>
                <a:latin typeface="+mj-ea"/>
                <a:ea typeface="+mj-ea"/>
                <a:cs typeface="宋体" panose="02010600030101010101" pitchFamily="2" charset="-122"/>
              </a:rPr>
              <a:t>学习单元</a:t>
            </a:r>
            <a:r>
              <a:rPr lang="zh-CN" altLang="zh-CN" sz="2400" b="1" kern="0" dirty="0">
                <a:effectLst/>
                <a:latin typeface="+mj-ea"/>
                <a:ea typeface="+mj-ea"/>
                <a:cs typeface="宋体" panose="02010600030101010101" pitchFamily="2" charset="-122"/>
              </a:rPr>
              <a:t>中的大概念，即能够成为单元主题学习重要抓手的大概念。</a:t>
            </a:r>
            <a:endParaRPr lang="zh-CN" altLang="en-US" sz="2400" b="1" dirty="0">
              <a:latin typeface="+mj-ea"/>
              <a:ea typeface="+mj-ea"/>
            </a:endParaRPr>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50"/>
                                        </p:tgtEl>
                                        <p:attrNameLst>
                                          <p:attrName>style.visibility</p:attrName>
                                        </p:attrNameLst>
                                      </p:cBhvr>
                                      <p:to>
                                        <p:strVal val="visible"/>
                                      </p:to>
                                    </p:set>
                                    <p:anim calcmode="lin" valueType="num">
                                      <p:cBhvr additive="base">
                                        <p:cTn id="7" dur="500" fill="hold"/>
                                        <p:tgtEl>
                                          <p:spTgt spid="50"/>
                                        </p:tgtEl>
                                        <p:attrNameLst>
                                          <p:attrName>ppt_x</p:attrName>
                                        </p:attrNameLst>
                                      </p:cBhvr>
                                      <p:tavLst>
                                        <p:tav tm="0">
                                          <p:val>
                                            <p:strVal val="0-#ppt_w/2"/>
                                          </p:val>
                                        </p:tav>
                                        <p:tav tm="100000">
                                          <p:val>
                                            <p:strVal val="#ppt_x"/>
                                          </p:val>
                                        </p:tav>
                                      </p:tavLst>
                                    </p:anim>
                                    <p:anim calcmode="lin" valueType="num">
                                      <p:cBhvr additive="base">
                                        <p:cTn id="8" dur="500" fill="hold"/>
                                        <p:tgtEl>
                                          <p:spTgt spid="50"/>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45"/>
                                        </p:tgtEl>
                                        <p:attrNameLst>
                                          <p:attrName>style.visibility</p:attrName>
                                        </p:attrNameLst>
                                      </p:cBhvr>
                                      <p:to>
                                        <p:strVal val="visible"/>
                                      </p:to>
                                    </p:set>
                                    <p:animEffect transition="in" filter="fade">
                                      <p:cBhvr>
                                        <p:cTn id="12" dur="500"/>
                                        <p:tgtEl>
                                          <p:spTgt spid="45"/>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3"/>
                                        </p:tgtEl>
                                        <p:attrNameLst>
                                          <p:attrName>style.visibility</p:attrName>
                                        </p:attrNameLst>
                                      </p:cBhvr>
                                      <p:to>
                                        <p:strVal val="visible"/>
                                      </p:to>
                                    </p:set>
                                    <p:animEffect transition="in" filter="fade">
                                      <p:cBhvr>
                                        <p:cTn id="15" dur="500"/>
                                        <p:tgtEl>
                                          <p:spTgt spid="73"/>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2"/>
                                        </p:tgtEl>
                                        <p:attrNameLst>
                                          <p:attrName>style.visibility</p:attrName>
                                        </p:attrNameLst>
                                      </p:cBhvr>
                                      <p:to>
                                        <p:strVal val="visible"/>
                                      </p:to>
                                    </p:set>
                                    <p:animEffect transition="in" filter="fade">
                                      <p:cBhvr>
                                        <p:cTn id="18" dur="500"/>
                                        <p:tgtEl>
                                          <p:spTgt spid="72"/>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71"/>
                                        </p:tgtEl>
                                        <p:attrNameLst>
                                          <p:attrName>style.visibility</p:attrName>
                                        </p:attrNameLst>
                                      </p:cBhvr>
                                      <p:to>
                                        <p:strVal val="visible"/>
                                      </p:to>
                                    </p:set>
                                    <p:animEffect transition="in" filter="fade">
                                      <p:cBhvr>
                                        <p:cTn id="21" dur="500"/>
                                        <p:tgtEl>
                                          <p:spTgt spid="71"/>
                                        </p:tgtEl>
                                      </p:cBhvr>
                                    </p:animEffect>
                                  </p:childTnLst>
                                </p:cTn>
                              </p:par>
                            </p:childTnLst>
                          </p:cTn>
                        </p:par>
                        <p:par>
                          <p:cTn id="22" fill="hold">
                            <p:stCondLst>
                              <p:cond delay="1000"/>
                            </p:stCondLst>
                            <p:childTnLst>
                              <p:par>
                                <p:cTn id="23" presetID="2" presetClass="entr" presetSubtype="8" fill="hold" nodeType="afterEffect">
                                  <p:stCondLst>
                                    <p:cond delay="0"/>
                                  </p:stCondLst>
                                  <p:childTnLst>
                                    <p:set>
                                      <p:cBhvr>
                                        <p:cTn id="24" dur="1" fill="hold">
                                          <p:stCondLst>
                                            <p:cond delay="0"/>
                                          </p:stCondLst>
                                        </p:cTn>
                                        <p:tgtEl>
                                          <p:spTgt spid="57"/>
                                        </p:tgtEl>
                                        <p:attrNameLst>
                                          <p:attrName>style.visibility</p:attrName>
                                        </p:attrNameLst>
                                      </p:cBhvr>
                                      <p:to>
                                        <p:strVal val="visible"/>
                                      </p:to>
                                    </p:set>
                                    <p:anim calcmode="lin" valueType="num">
                                      <p:cBhvr additive="base">
                                        <p:cTn id="25" dur="500" fill="hold"/>
                                        <p:tgtEl>
                                          <p:spTgt spid="57"/>
                                        </p:tgtEl>
                                        <p:attrNameLst>
                                          <p:attrName>ppt_x</p:attrName>
                                        </p:attrNameLst>
                                      </p:cBhvr>
                                      <p:tavLst>
                                        <p:tav tm="0">
                                          <p:val>
                                            <p:strVal val="0-#ppt_w/2"/>
                                          </p:val>
                                        </p:tav>
                                        <p:tav tm="100000">
                                          <p:val>
                                            <p:strVal val="#ppt_x"/>
                                          </p:val>
                                        </p:tav>
                                      </p:tavLst>
                                    </p:anim>
                                    <p:anim calcmode="lin" valueType="num">
                                      <p:cBhvr additive="base">
                                        <p:cTn id="26" dur="500" fill="hold"/>
                                        <p:tgtEl>
                                          <p:spTgt spid="57"/>
                                        </p:tgtEl>
                                        <p:attrNameLst>
                                          <p:attrName>ppt_y</p:attrName>
                                        </p:attrNameLst>
                                      </p:cBhvr>
                                      <p:tavLst>
                                        <p:tav tm="0">
                                          <p:val>
                                            <p:strVal val="#ppt_y"/>
                                          </p:val>
                                        </p:tav>
                                        <p:tav tm="100000">
                                          <p:val>
                                            <p:strVal val="#ppt_y"/>
                                          </p:val>
                                        </p:tav>
                                      </p:tavLst>
                                    </p:anim>
                                  </p:childTnLst>
                                </p:cTn>
                              </p:par>
                            </p:childTnLst>
                          </p:cTn>
                        </p:par>
                        <p:par>
                          <p:cTn id="27" fill="hold">
                            <p:stCondLst>
                              <p:cond delay="1500"/>
                            </p:stCondLst>
                            <p:childTnLst>
                              <p:par>
                                <p:cTn id="28" presetID="2" presetClass="entr" presetSubtype="8" fill="hold" nodeType="afterEffect">
                                  <p:stCondLst>
                                    <p:cond delay="0"/>
                                  </p:stCondLst>
                                  <p:childTnLst>
                                    <p:set>
                                      <p:cBhvr>
                                        <p:cTn id="29" dur="1" fill="hold">
                                          <p:stCondLst>
                                            <p:cond delay="0"/>
                                          </p:stCondLst>
                                        </p:cTn>
                                        <p:tgtEl>
                                          <p:spTgt spid="63"/>
                                        </p:tgtEl>
                                        <p:attrNameLst>
                                          <p:attrName>style.visibility</p:attrName>
                                        </p:attrNameLst>
                                      </p:cBhvr>
                                      <p:to>
                                        <p:strVal val="visible"/>
                                      </p:to>
                                    </p:set>
                                    <p:anim calcmode="lin" valueType="num">
                                      <p:cBhvr additive="base">
                                        <p:cTn id="30" dur="500" fill="hold"/>
                                        <p:tgtEl>
                                          <p:spTgt spid="63"/>
                                        </p:tgtEl>
                                        <p:attrNameLst>
                                          <p:attrName>ppt_x</p:attrName>
                                        </p:attrNameLst>
                                      </p:cBhvr>
                                      <p:tavLst>
                                        <p:tav tm="0">
                                          <p:val>
                                            <p:strVal val="0-#ppt_w/2"/>
                                          </p:val>
                                        </p:tav>
                                        <p:tav tm="100000">
                                          <p:val>
                                            <p:strVal val="#ppt_x"/>
                                          </p:val>
                                        </p:tav>
                                      </p:tavLst>
                                    </p:anim>
                                    <p:anim calcmode="lin" valueType="num">
                                      <p:cBhvr additive="base">
                                        <p:cTn id="31" dur="500" fill="hold"/>
                                        <p:tgtEl>
                                          <p:spTgt spid="6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72" grpId="0" animBg="1"/>
      <p:bldP spid="71" grpId="0" animBg="1"/>
      <p:bldP spid="7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1"/>
          <a:stretch>
            <a:fillRect/>
          </a:stretch>
        </p:blipFill>
        <p:spPr>
          <a:xfrm>
            <a:off x="-35960" y="139075"/>
            <a:ext cx="6904235" cy="6579849"/>
          </a:xfrm>
          <a:prstGeom prst="rect">
            <a:avLst/>
          </a:prstGeom>
        </p:spPr>
      </p:pic>
      <p:pic>
        <p:nvPicPr>
          <p:cNvPr id="6" name="图片 5"/>
          <p:cNvPicPr>
            <a:picLocks noChangeAspect="1"/>
          </p:cNvPicPr>
          <p:nvPr/>
        </p:nvPicPr>
        <p:blipFill>
          <a:blip r:embed="rId2"/>
          <a:stretch>
            <a:fillRect/>
          </a:stretch>
        </p:blipFill>
        <p:spPr>
          <a:xfrm>
            <a:off x="7099442" y="260531"/>
            <a:ext cx="4918388" cy="6597469"/>
          </a:xfrm>
          <a:prstGeom prst="rect">
            <a:avLst/>
          </a:prstGeom>
        </p:spPr>
      </p:pic>
      <p:sp>
        <p:nvSpPr>
          <p:cNvPr id="8" name="椭圆 7"/>
          <p:cNvSpPr/>
          <p:nvPr/>
        </p:nvSpPr>
        <p:spPr>
          <a:xfrm>
            <a:off x="1850571" y="4756935"/>
            <a:ext cx="544286" cy="23630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nvSpPr>
        <p:spPr>
          <a:xfrm>
            <a:off x="3780890" y="4993240"/>
            <a:ext cx="452064" cy="49316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椭圆 9"/>
          <p:cNvSpPr/>
          <p:nvPr/>
        </p:nvSpPr>
        <p:spPr>
          <a:xfrm>
            <a:off x="6185045" y="4325420"/>
            <a:ext cx="452064" cy="43151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任意多边形 26"/>
          <p:cNvSpPr/>
          <p:nvPr/>
        </p:nvSpPr>
        <p:spPr>
          <a:xfrm rot="19800000" flipH="1">
            <a:off x="4711810" y="6248569"/>
            <a:ext cx="2431940" cy="542161"/>
          </a:xfrm>
          <a:custGeom>
            <a:avLst/>
            <a:gdLst>
              <a:gd name="connsiteX0" fmla="*/ 0 w 2431940"/>
              <a:gd name="connsiteY0" fmla="*/ 0 h 542161"/>
              <a:gd name="connsiteX1" fmla="*/ 1398090 w 2431940"/>
              <a:gd name="connsiteY1" fmla="*/ 541964 h 542161"/>
              <a:gd name="connsiteX2" fmla="*/ 1498898 w 2431940"/>
              <a:gd name="connsiteY2" fmla="*/ 542161 h 542161"/>
              <a:gd name="connsiteX3" fmla="*/ 2431940 w 2431940"/>
              <a:gd name="connsiteY3" fmla="*/ 3469 h 542161"/>
            </a:gdLst>
            <a:ahLst/>
            <a:cxnLst>
              <a:cxn ang="0">
                <a:pos x="connsiteX0" y="connsiteY0"/>
              </a:cxn>
              <a:cxn ang="0">
                <a:pos x="connsiteX1" y="connsiteY1"/>
              </a:cxn>
              <a:cxn ang="0">
                <a:pos x="connsiteX2" y="connsiteY2"/>
              </a:cxn>
              <a:cxn ang="0">
                <a:pos x="connsiteX3" y="connsiteY3"/>
              </a:cxn>
            </a:cxnLst>
            <a:rect l="l" t="t" r="r" b="b"/>
            <a:pathLst>
              <a:path w="2431940" h="542161">
                <a:moveTo>
                  <a:pt x="0" y="0"/>
                </a:moveTo>
                <a:lnTo>
                  <a:pt x="1398090" y="541964"/>
                </a:lnTo>
                <a:lnTo>
                  <a:pt x="1498898" y="542161"/>
                </a:lnTo>
                <a:lnTo>
                  <a:pt x="2431940" y="3469"/>
                </a:lnTo>
                <a:close/>
              </a:path>
            </a:pathLst>
          </a:custGeom>
          <a:gradFill>
            <a:gsLst>
              <a:gs pos="0">
                <a:schemeClr val="tx1">
                  <a:alpha val="60000"/>
                </a:schemeClr>
              </a:gs>
              <a:gs pos="100000">
                <a:schemeClr val="bg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1" name="矩形 20"/>
          <p:cNvSpPr/>
          <p:nvPr/>
        </p:nvSpPr>
        <p:spPr>
          <a:xfrm rot="19800000" flipH="1">
            <a:off x="7428179" y="3302927"/>
            <a:ext cx="5075446" cy="3950538"/>
          </a:xfrm>
          <a:custGeom>
            <a:avLst/>
            <a:gdLst>
              <a:gd name="connsiteX0" fmla="*/ 0 w 6834188"/>
              <a:gd name="connsiteY0" fmla="*/ 0 h 3925427"/>
              <a:gd name="connsiteX1" fmla="*/ 6834188 w 6834188"/>
              <a:gd name="connsiteY1" fmla="*/ 0 h 3925427"/>
              <a:gd name="connsiteX2" fmla="*/ 6834188 w 6834188"/>
              <a:gd name="connsiteY2" fmla="*/ 3925427 h 3925427"/>
              <a:gd name="connsiteX3" fmla="*/ 0 w 6834188"/>
              <a:gd name="connsiteY3" fmla="*/ 3925427 h 3925427"/>
              <a:gd name="connsiteX4" fmla="*/ 0 w 6834188"/>
              <a:gd name="connsiteY4" fmla="*/ 0 h 3925427"/>
              <a:gd name="connsiteX0-1" fmla="*/ 0 w 6834188"/>
              <a:gd name="connsiteY0-2" fmla="*/ 0 h 3930337"/>
              <a:gd name="connsiteX1-3" fmla="*/ 6834188 w 6834188"/>
              <a:gd name="connsiteY1-4" fmla="*/ 0 h 3930337"/>
              <a:gd name="connsiteX2-5" fmla="*/ 6834188 w 6834188"/>
              <a:gd name="connsiteY2-6" fmla="*/ 3925427 h 3930337"/>
              <a:gd name="connsiteX3-7" fmla="*/ 2866410 w 6834188"/>
              <a:gd name="connsiteY3-8" fmla="*/ 3930337 h 3930337"/>
              <a:gd name="connsiteX4-9" fmla="*/ 0 w 6834188"/>
              <a:gd name="connsiteY4-10" fmla="*/ 3925427 h 3930337"/>
              <a:gd name="connsiteX5" fmla="*/ 0 w 6834188"/>
              <a:gd name="connsiteY5" fmla="*/ 0 h 3930337"/>
              <a:gd name="connsiteX0-11" fmla="*/ 0 w 6834188"/>
              <a:gd name="connsiteY0-12" fmla="*/ 20201 h 3950538"/>
              <a:gd name="connsiteX1-13" fmla="*/ 1758742 w 6834188"/>
              <a:gd name="connsiteY1-14" fmla="*/ 0 h 3950538"/>
              <a:gd name="connsiteX2-15" fmla="*/ 6834188 w 6834188"/>
              <a:gd name="connsiteY2-16" fmla="*/ 20201 h 3950538"/>
              <a:gd name="connsiteX3-17" fmla="*/ 6834188 w 6834188"/>
              <a:gd name="connsiteY3-18" fmla="*/ 3945628 h 3950538"/>
              <a:gd name="connsiteX4-19" fmla="*/ 2866410 w 6834188"/>
              <a:gd name="connsiteY4-20" fmla="*/ 3950538 h 3950538"/>
              <a:gd name="connsiteX5-21" fmla="*/ 0 w 6834188"/>
              <a:gd name="connsiteY5-22" fmla="*/ 3945628 h 3950538"/>
              <a:gd name="connsiteX6" fmla="*/ 0 w 6834188"/>
              <a:gd name="connsiteY6" fmla="*/ 20201 h 3950538"/>
              <a:gd name="connsiteX0-23" fmla="*/ 0 w 6834188"/>
              <a:gd name="connsiteY0-24" fmla="*/ 3945628 h 3950538"/>
              <a:gd name="connsiteX1-25" fmla="*/ 1758742 w 6834188"/>
              <a:gd name="connsiteY1-26" fmla="*/ 0 h 3950538"/>
              <a:gd name="connsiteX2-27" fmla="*/ 6834188 w 6834188"/>
              <a:gd name="connsiteY2-28" fmla="*/ 20201 h 3950538"/>
              <a:gd name="connsiteX3-29" fmla="*/ 6834188 w 6834188"/>
              <a:gd name="connsiteY3-30" fmla="*/ 3945628 h 3950538"/>
              <a:gd name="connsiteX4-31" fmla="*/ 2866410 w 6834188"/>
              <a:gd name="connsiteY4-32" fmla="*/ 3950538 h 3950538"/>
              <a:gd name="connsiteX5-33" fmla="*/ 0 w 6834188"/>
              <a:gd name="connsiteY5-34" fmla="*/ 3945628 h 3950538"/>
              <a:gd name="connsiteX0-35" fmla="*/ 1107668 w 5075446"/>
              <a:gd name="connsiteY0-36" fmla="*/ 3950538 h 3950538"/>
              <a:gd name="connsiteX1-37" fmla="*/ 0 w 5075446"/>
              <a:gd name="connsiteY1-38" fmla="*/ 0 h 3950538"/>
              <a:gd name="connsiteX2-39" fmla="*/ 5075446 w 5075446"/>
              <a:gd name="connsiteY2-40" fmla="*/ 20201 h 3950538"/>
              <a:gd name="connsiteX3-41" fmla="*/ 5075446 w 5075446"/>
              <a:gd name="connsiteY3-42" fmla="*/ 3945628 h 3950538"/>
              <a:gd name="connsiteX4-43" fmla="*/ 1107668 w 5075446"/>
              <a:gd name="connsiteY4-44" fmla="*/ 3950538 h 3950538"/>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075446" h="3950538">
                <a:moveTo>
                  <a:pt x="1107668" y="3950538"/>
                </a:moveTo>
                <a:lnTo>
                  <a:pt x="0" y="0"/>
                </a:lnTo>
                <a:lnTo>
                  <a:pt x="5075446" y="20201"/>
                </a:lnTo>
                <a:lnTo>
                  <a:pt x="5075446" y="3945628"/>
                </a:lnTo>
                <a:lnTo>
                  <a:pt x="1107668" y="3950538"/>
                </a:lnTo>
                <a:close/>
              </a:path>
            </a:pathLst>
          </a:custGeom>
          <a:gradFill>
            <a:gsLst>
              <a:gs pos="0">
                <a:schemeClr val="tx1">
                  <a:alpha val="50000"/>
                </a:schemeClr>
              </a:gs>
              <a:gs pos="100000">
                <a:schemeClr val="bg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0" name="矩形 19"/>
          <p:cNvSpPr/>
          <p:nvPr/>
        </p:nvSpPr>
        <p:spPr>
          <a:xfrm rot="19800000" flipH="1">
            <a:off x="3281494" y="822530"/>
            <a:ext cx="6746999" cy="2791087"/>
          </a:xfrm>
          <a:custGeom>
            <a:avLst/>
            <a:gdLst>
              <a:gd name="connsiteX0" fmla="*/ 0 w 5924873"/>
              <a:gd name="connsiteY0" fmla="*/ 0 h 2777641"/>
              <a:gd name="connsiteX1" fmla="*/ 5924873 w 5924873"/>
              <a:gd name="connsiteY1" fmla="*/ 0 h 2777641"/>
              <a:gd name="connsiteX2" fmla="*/ 5924873 w 5924873"/>
              <a:gd name="connsiteY2" fmla="*/ 2777641 h 2777641"/>
              <a:gd name="connsiteX3" fmla="*/ 0 w 5924873"/>
              <a:gd name="connsiteY3" fmla="*/ 2777641 h 2777641"/>
              <a:gd name="connsiteX4" fmla="*/ 0 w 5924873"/>
              <a:gd name="connsiteY4" fmla="*/ 0 h 2777641"/>
              <a:gd name="connsiteX0-1" fmla="*/ 0 w 5924873"/>
              <a:gd name="connsiteY0-2" fmla="*/ 0 h 2791087"/>
              <a:gd name="connsiteX1-3" fmla="*/ 5924873 w 5924873"/>
              <a:gd name="connsiteY1-4" fmla="*/ 0 h 2791087"/>
              <a:gd name="connsiteX2-5" fmla="*/ 5924873 w 5924873"/>
              <a:gd name="connsiteY2-6" fmla="*/ 2777641 h 2791087"/>
              <a:gd name="connsiteX3-7" fmla="*/ 1639851 w 5924873"/>
              <a:gd name="connsiteY3-8" fmla="*/ 2791087 h 2791087"/>
              <a:gd name="connsiteX4-9" fmla="*/ 0 w 5924873"/>
              <a:gd name="connsiteY4-10" fmla="*/ 2777641 h 2791087"/>
              <a:gd name="connsiteX5" fmla="*/ 0 w 5924873"/>
              <a:gd name="connsiteY5" fmla="*/ 0 h 2791087"/>
              <a:gd name="connsiteX0-11" fmla="*/ 0 w 5924873"/>
              <a:gd name="connsiteY0-12" fmla="*/ 0 h 2791087"/>
              <a:gd name="connsiteX1-13" fmla="*/ 2991603 w 5924873"/>
              <a:gd name="connsiteY1-14" fmla="*/ 1589 h 2791087"/>
              <a:gd name="connsiteX2-15" fmla="*/ 5924873 w 5924873"/>
              <a:gd name="connsiteY2-16" fmla="*/ 0 h 2791087"/>
              <a:gd name="connsiteX3-17" fmla="*/ 5924873 w 5924873"/>
              <a:gd name="connsiteY3-18" fmla="*/ 2777641 h 2791087"/>
              <a:gd name="connsiteX4-19" fmla="*/ 1639851 w 5924873"/>
              <a:gd name="connsiteY4-20" fmla="*/ 2791087 h 2791087"/>
              <a:gd name="connsiteX5-21" fmla="*/ 0 w 5924873"/>
              <a:gd name="connsiteY5-22" fmla="*/ 2777641 h 2791087"/>
              <a:gd name="connsiteX6" fmla="*/ 0 w 5924873"/>
              <a:gd name="connsiteY6" fmla="*/ 0 h 2791087"/>
              <a:gd name="connsiteX0-23" fmla="*/ 0 w 5924873"/>
              <a:gd name="connsiteY0-24" fmla="*/ 0 h 2791087"/>
              <a:gd name="connsiteX1-25" fmla="*/ 2991603 w 5924873"/>
              <a:gd name="connsiteY1-26" fmla="*/ 1589 h 2791087"/>
              <a:gd name="connsiteX2-27" fmla="*/ 5924873 w 5924873"/>
              <a:gd name="connsiteY2-28" fmla="*/ 0 h 2791087"/>
              <a:gd name="connsiteX3-29" fmla="*/ 5924873 w 5924873"/>
              <a:gd name="connsiteY3-30" fmla="*/ 2777641 h 2791087"/>
              <a:gd name="connsiteX4-31" fmla="*/ 1639851 w 5924873"/>
              <a:gd name="connsiteY4-32" fmla="*/ 2791087 h 2791087"/>
              <a:gd name="connsiteX5-33" fmla="*/ 0 w 5924873"/>
              <a:gd name="connsiteY5-34" fmla="*/ 0 h 2791087"/>
              <a:gd name="connsiteX0-35" fmla="*/ 0 w 4285022"/>
              <a:gd name="connsiteY0-36" fmla="*/ 2791087 h 2791087"/>
              <a:gd name="connsiteX1-37" fmla="*/ 1351752 w 4285022"/>
              <a:gd name="connsiteY1-38" fmla="*/ 1589 h 2791087"/>
              <a:gd name="connsiteX2-39" fmla="*/ 4285022 w 4285022"/>
              <a:gd name="connsiteY2-40" fmla="*/ 0 h 2791087"/>
              <a:gd name="connsiteX3-41" fmla="*/ 4285022 w 4285022"/>
              <a:gd name="connsiteY3-42" fmla="*/ 2777641 h 2791087"/>
              <a:gd name="connsiteX4-43" fmla="*/ 0 w 4285022"/>
              <a:gd name="connsiteY4-44" fmla="*/ 2791087 h 2791087"/>
              <a:gd name="connsiteX0-45" fmla="*/ 0 w 4285022"/>
              <a:gd name="connsiteY0-46" fmla="*/ 2791087 h 2791087"/>
              <a:gd name="connsiteX1-47" fmla="*/ 864697 w 4285022"/>
              <a:gd name="connsiteY1-48" fmla="*/ 8604 h 2791087"/>
              <a:gd name="connsiteX2-49" fmla="*/ 4285022 w 4285022"/>
              <a:gd name="connsiteY2-50" fmla="*/ 0 h 2791087"/>
              <a:gd name="connsiteX3-51" fmla="*/ 4285022 w 4285022"/>
              <a:gd name="connsiteY3-52" fmla="*/ 2777641 h 2791087"/>
              <a:gd name="connsiteX4-53" fmla="*/ 0 w 4285022"/>
              <a:gd name="connsiteY4-54" fmla="*/ 2791087 h 279108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4285022" h="2791087">
                <a:moveTo>
                  <a:pt x="0" y="2791087"/>
                </a:moveTo>
                <a:lnTo>
                  <a:pt x="864697" y="8604"/>
                </a:lnTo>
                <a:lnTo>
                  <a:pt x="4285022" y="0"/>
                </a:lnTo>
                <a:lnTo>
                  <a:pt x="4285022" y="2777641"/>
                </a:lnTo>
                <a:lnTo>
                  <a:pt x="0" y="2791087"/>
                </a:lnTo>
                <a:close/>
              </a:path>
            </a:pathLst>
          </a:custGeom>
          <a:gradFill>
            <a:gsLst>
              <a:gs pos="0">
                <a:schemeClr val="tx1">
                  <a:alpha val="50000"/>
                </a:schemeClr>
              </a:gs>
              <a:gs pos="100000">
                <a:schemeClr val="bg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5" name="任意多边形 24"/>
          <p:cNvSpPr/>
          <p:nvPr/>
        </p:nvSpPr>
        <p:spPr>
          <a:xfrm rot="19800000" flipH="1">
            <a:off x="-474603" y="4327855"/>
            <a:ext cx="2143614" cy="1162739"/>
          </a:xfrm>
          <a:custGeom>
            <a:avLst/>
            <a:gdLst>
              <a:gd name="connsiteX0" fmla="*/ 1455086 w 2143614"/>
              <a:gd name="connsiteY0" fmla="*/ 21 h 1162739"/>
              <a:gd name="connsiteX1" fmla="*/ 0 w 2143614"/>
              <a:gd name="connsiteY1" fmla="*/ 1162739 h 1162739"/>
              <a:gd name="connsiteX2" fmla="*/ 2143614 w 2143614"/>
              <a:gd name="connsiteY2" fmla="*/ 1161946 h 1162739"/>
              <a:gd name="connsiteX3" fmla="*/ 1472765 w 2143614"/>
              <a:gd name="connsiteY3" fmla="*/ 0 h 1162739"/>
            </a:gdLst>
            <a:ahLst/>
            <a:cxnLst>
              <a:cxn ang="0">
                <a:pos x="connsiteX0" y="connsiteY0"/>
              </a:cxn>
              <a:cxn ang="0">
                <a:pos x="connsiteX1" y="connsiteY1"/>
              </a:cxn>
              <a:cxn ang="0">
                <a:pos x="connsiteX2" y="connsiteY2"/>
              </a:cxn>
              <a:cxn ang="0">
                <a:pos x="connsiteX3" y="connsiteY3"/>
              </a:cxn>
            </a:cxnLst>
            <a:rect l="l" t="t" r="r" b="b"/>
            <a:pathLst>
              <a:path w="2143614" h="1162739">
                <a:moveTo>
                  <a:pt x="1455086" y="21"/>
                </a:moveTo>
                <a:lnTo>
                  <a:pt x="0" y="1162739"/>
                </a:lnTo>
                <a:lnTo>
                  <a:pt x="2143614" y="1161946"/>
                </a:lnTo>
                <a:lnTo>
                  <a:pt x="1472765" y="0"/>
                </a:lnTo>
                <a:close/>
              </a:path>
            </a:pathLst>
          </a:custGeom>
          <a:gradFill>
            <a:gsLst>
              <a:gs pos="0">
                <a:schemeClr val="tx1">
                  <a:alpha val="55000"/>
                </a:schemeClr>
              </a:gs>
              <a:gs pos="100000">
                <a:schemeClr val="tx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7" name="任意多边形 16"/>
          <p:cNvSpPr/>
          <p:nvPr/>
        </p:nvSpPr>
        <p:spPr>
          <a:xfrm>
            <a:off x="0" y="0"/>
            <a:ext cx="3333750" cy="5243996"/>
          </a:xfrm>
          <a:custGeom>
            <a:avLst/>
            <a:gdLst>
              <a:gd name="connsiteX0" fmla="*/ 0 w 3333750"/>
              <a:gd name="connsiteY0" fmla="*/ 0 h 5243996"/>
              <a:gd name="connsiteX1" fmla="*/ 2165758 w 3333750"/>
              <a:gd name="connsiteY1" fmla="*/ 0 h 5243996"/>
              <a:gd name="connsiteX2" fmla="*/ 2273088 w 3333750"/>
              <a:gd name="connsiteY2" fmla="*/ 80260 h 5243996"/>
              <a:gd name="connsiteX3" fmla="*/ 3333750 w 3333750"/>
              <a:gd name="connsiteY3" fmla="*/ 2329346 h 5243996"/>
              <a:gd name="connsiteX4" fmla="*/ 419100 w 3333750"/>
              <a:gd name="connsiteY4" fmla="*/ 5243996 h 5243996"/>
              <a:gd name="connsiteX5" fmla="*/ 121094 w 3333750"/>
              <a:gd name="connsiteY5" fmla="*/ 5228948 h 5243996"/>
              <a:gd name="connsiteX6" fmla="*/ 0 w 3333750"/>
              <a:gd name="connsiteY6" fmla="*/ 5210467 h 52439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33750" h="5243996">
                <a:moveTo>
                  <a:pt x="0" y="0"/>
                </a:moveTo>
                <a:lnTo>
                  <a:pt x="2165758" y="0"/>
                </a:lnTo>
                <a:lnTo>
                  <a:pt x="2273088" y="80260"/>
                </a:lnTo>
                <a:cubicBezTo>
                  <a:pt x="2920861" y="614850"/>
                  <a:pt x="3333750" y="1423880"/>
                  <a:pt x="3333750" y="2329346"/>
                </a:cubicBezTo>
                <a:cubicBezTo>
                  <a:pt x="3333750" y="3939063"/>
                  <a:pt x="2028817" y="5243996"/>
                  <a:pt x="419100" y="5243996"/>
                </a:cubicBezTo>
                <a:cubicBezTo>
                  <a:pt x="318493" y="5243996"/>
                  <a:pt x="219076" y="5238899"/>
                  <a:pt x="121094" y="5228948"/>
                </a:cubicBezTo>
                <a:lnTo>
                  <a:pt x="0" y="521046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5" name="任意多边形 14"/>
          <p:cNvSpPr/>
          <p:nvPr/>
        </p:nvSpPr>
        <p:spPr>
          <a:xfrm>
            <a:off x="5912333" y="5400675"/>
            <a:ext cx="3891584" cy="1457325"/>
          </a:xfrm>
          <a:custGeom>
            <a:avLst/>
            <a:gdLst>
              <a:gd name="connsiteX0" fmla="*/ 1945792 w 3891584"/>
              <a:gd name="connsiteY0" fmla="*/ 0 h 1457325"/>
              <a:gd name="connsiteX1" fmla="*/ 3883405 w 3891584"/>
              <a:gd name="connsiteY1" fmla="*/ 1425515 h 1457325"/>
              <a:gd name="connsiteX2" fmla="*/ 3891584 w 3891584"/>
              <a:gd name="connsiteY2" fmla="*/ 1457325 h 1457325"/>
              <a:gd name="connsiteX3" fmla="*/ 0 w 3891584"/>
              <a:gd name="connsiteY3" fmla="*/ 1457325 h 1457325"/>
              <a:gd name="connsiteX4" fmla="*/ 8179 w 3891584"/>
              <a:gd name="connsiteY4" fmla="*/ 1425515 h 1457325"/>
              <a:gd name="connsiteX5" fmla="*/ 1945792 w 3891584"/>
              <a:gd name="connsiteY5" fmla="*/ 0 h 1457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91584" h="1457325">
                <a:moveTo>
                  <a:pt x="1945792" y="0"/>
                </a:moveTo>
                <a:cubicBezTo>
                  <a:pt x="2856189" y="0"/>
                  <a:pt x="3626532" y="599644"/>
                  <a:pt x="3883405" y="1425515"/>
                </a:cubicBezTo>
                <a:lnTo>
                  <a:pt x="3891584" y="1457325"/>
                </a:lnTo>
                <a:lnTo>
                  <a:pt x="0" y="1457325"/>
                </a:lnTo>
                <a:lnTo>
                  <a:pt x="8179" y="1425515"/>
                </a:lnTo>
                <a:cubicBezTo>
                  <a:pt x="265052" y="599644"/>
                  <a:pt x="1035395" y="0"/>
                  <a:pt x="1945792"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9" name="任意多边形 18"/>
          <p:cNvSpPr/>
          <p:nvPr/>
        </p:nvSpPr>
        <p:spPr>
          <a:xfrm>
            <a:off x="10267950" y="1909662"/>
            <a:ext cx="1924050" cy="4378526"/>
          </a:xfrm>
          <a:custGeom>
            <a:avLst/>
            <a:gdLst>
              <a:gd name="connsiteX0" fmla="*/ 1924050 w 1924050"/>
              <a:gd name="connsiteY0" fmla="*/ 0 h 4378526"/>
              <a:gd name="connsiteX1" fmla="*/ 1924050 w 1924050"/>
              <a:gd name="connsiteY1" fmla="*/ 4378526 h 4378526"/>
              <a:gd name="connsiteX2" fmla="*/ 1764448 w 1924050"/>
              <a:gd name="connsiteY2" fmla="*/ 4354168 h 4378526"/>
              <a:gd name="connsiteX3" fmla="*/ 0 w 1924050"/>
              <a:gd name="connsiteY3" fmla="*/ 2189263 h 4378526"/>
              <a:gd name="connsiteX4" fmla="*/ 1764448 w 1924050"/>
              <a:gd name="connsiteY4" fmla="*/ 24358 h 43785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24050" h="4378526">
                <a:moveTo>
                  <a:pt x="1924050" y="0"/>
                </a:moveTo>
                <a:lnTo>
                  <a:pt x="1924050" y="4378526"/>
                </a:lnTo>
                <a:lnTo>
                  <a:pt x="1764448" y="4354168"/>
                </a:lnTo>
                <a:cubicBezTo>
                  <a:pt x="757480" y="4148112"/>
                  <a:pt x="0" y="3257147"/>
                  <a:pt x="0" y="2189263"/>
                </a:cubicBezTo>
                <a:cubicBezTo>
                  <a:pt x="0" y="1121379"/>
                  <a:pt x="757480" y="230414"/>
                  <a:pt x="1764448" y="24358"/>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8" name="任意多边形 17"/>
          <p:cNvSpPr/>
          <p:nvPr/>
        </p:nvSpPr>
        <p:spPr>
          <a:xfrm>
            <a:off x="7705724" y="0"/>
            <a:ext cx="3459164" cy="1953903"/>
          </a:xfrm>
          <a:custGeom>
            <a:avLst/>
            <a:gdLst>
              <a:gd name="connsiteX0" fmla="*/ 22614 w 3459164"/>
              <a:gd name="connsiteY0" fmla="*/ 0 h 1953903"/>
              <a:gd name="connsiteX1" fmla="*/ 3436551 w 3459164"/>
              <a:gd name="connsiteY1" fmla="*/ 0 h 1953903"/>
              <a:gd name="connsiteX2" fmla="*/ 3459164 w 3459164"/>
              <a:gd name="connsiteY2" fmla="*/ 224321 h 1953903"/>
              <a:gd name="connsiteX3" fmla="*/ 1729582 w 3459164"/>
              <a:gd name="connsiteY3" fmla="*/ 1953903 h 1953903"/>
              <a:gd name="connsiteX4" fmla="*/ 0 w 3459164"/>
              <a:gd name="connsiteY4" fmla="*/ 224321 h 19539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9164" h="1953903">
                <a:moveTo>
                  <a:pt x="22614" y="0"/>
                </a:moveTo>
                <a:lnTo>
                  <a:pt x="3436551" y="0"/>
                </a:lnTo>
                <a:lnTo>
                  <a:pt x="3459164" y="224321"/>
                </a:lnTo>
                <a:cubicBezTo>
                  <a:pt x="3459164" y="1179543"/>
                  <a:pt x="2684804" y="1953903"/>
                  <a:pt x="1729582" y="1953903"/>
                </a:cubicBezTo>
                <a:cubicBezTo>
                  <a:pt x="774360" y="1953903"/>
                  <a:pt x="0" y="1179543"/>
                  <a:pt x="0" y="224321"/>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7" name="文本框 6"/>
          <p:cNvSpPr txBox="1"/>
          <p:nvPr/>
        </p:nvSpPr>
        <p:spPr>
          <a:xfrm>
            <a:off x="3965717" y="3081477"/>
            <a:ext cx="2236510" cy="707886"/>
          </a:xfrm>
          <a:prstGeom prst="rect">
            <a:avLst/>
          </a:prstGeom>
          <a:noFill/>
        </p:spPr>
        <p:txBody>
          <a:bodyPr wrap="non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4000" b="1" i="0" u="none" strike="noStrike" kern="1200" cap="none" spc="0" normalizeH="0" baseline="0" noProof="0" dirty="0">
                <a:ln>
                  <a:noFill/>
                </a:ln>
                <a:solidFill>
                  <a:prstClr val="black">
                    <a:lumMod val="65000"/>
                    <a:lumOff val="35000"/>
                  </a:prstClr>
                </a:solidFill>
                <a:effectLst/>
                <a:uLnTx/>
                <a:uFillTx/>
                <a:latin typeface="Arial" panose="020B0604020202020204"/>
                <a:ea typeface="微软雅黑" panose="020B0503020204020204" charset="-122"/>
                <a:cs typeface="+mn-cs"/>
              </a:rPr>
              <a:t>感谢聆听</a:t>
            </a:r>
            <a:endParaRPr kumimoji="0" lang="zh-CN" altLang="en-US" sz="4000" b="1" i="0" u="none" strike="noStrike" kern="1200" cap="none" spc="0" normalizeH="0" baseline="0" noProof="0" dirty="0">
              <a:ln>
                <a:noFill/>
              </a:ln>
              <a:solidFill>
                <a:prstClr val="black">
                  <a:lumMod val="65000"/>
                  <a:lumOff val="35000"/>
                </a:prstClr>
              </a:solidFill>
              <a:effectLst/>
              <a:uLnTx/>
              <a:uFillTx/>
              <a:latin typeface="Arial" panose="020B0604020202020204"/>
              <a:ea typeface="微软雅黑" panose="020B0503020204020204" charset="-122"/>
              <a:cs typeface="+mn-cs"/>
            </a:endParaRPr>
          </a:p>
        </p:txBody>
      </p:sp>
      <p:sp>
        <p:nvSpPr>
          <p:cNvPr id="8" name="文本框 7"/>
          <p:cNvSpPr txBox="1"/>
          <p:nvPr/>
        </p:nvSpPr>
        <p:spPr>
          <a:xfrm>
            <a:off x="3972252" y="3806678"/>
            <a:ext cx="5663730" cy="513346"/>
          </a:xfrm>
          <a:prstGeom prst="rect">
            <a:avLst/>
          </a:prstGeom>
          <a:noFill/>
        </p:spPr>
        <p:txBody>
          <a:bodyPr wrap="square" rtlCol="0">
            <a:spAutoFit/>
            <a:scene3d>
              <a:camera prst="orthographicFront"/>
              <a:lightRig rig="threePt" dir="t"/>
            </a:scene3d>
            <a:sp3d contourW="12700"/>
          </a:bodyPr>
          <a:lstStyle/>
          <a:p>
            <a:pPr marL="0" marR="0" lvl="0" indent="0" algn="l" defTabSz="914400" rtl="0" eaLnBrk="1" fontAlgn="auto" latinLnBrk="0" hangingPunct="1">
              <a:lnSpc>
                <a:spcPct val="114000"/>
              </a:lnSpc>
              <a:spcBef>
                <a:spcPts val="0"/>
              </a:spcBef>
              <a:spcAft>
                <a:spcPts val="0"/>
              </a:spcAft>
              <a:buClrTx/>
              <a:buSzTx/>
              <a:buFontTx/>
              <a:buNone/>
              <a:defRPr/>
            </a:pPr>
            <a:r>
              <a:rPr kumimoji="0" lang="en-US" altLang="zh-CN" sz="1200" b="0" i="0" u="none" strike="noStrike" kern="1200" cap="none" spc="0" normalizeH="0" baseline="0" noProof="0" dirty="0">
                <a:ln>
                  <a:noFill/>
                </a:ln>
                <a:solidFill>
                  <a:prstClr val="white">
                    <a:lumMod val="50000"/>
                  </a:prstClr>
                </a:solidFill>
                <a:effectLst/>
                <a:uLnTx/>
                <a:uFillTx/>
                <a:latin typeface="微软雅黑" panose="020B0503020204020204" charset="-122"/>
                <a:ea typeface="微软雅黑" panose="020B0503020204020204" charset="-122"/>
                <a:cs typeface="+mn-cs"/>
              </a:rPr>
              <a:t>The user can demonstrate on a computer, or print the presentation and make it into a film to be used in a wider field</a:t>
            </a:r>
            <a:endParaRPr kumimoji="0" lang="en-US" altLang="zh-CN" sz="1200" b="0" i="0" u="none" strike="noStrike" kern="1200" cap="none" spc="0" normalizeH="0" baseline="0" noProof="0" dirty="0">
              <a:ln>
                <a:noFill/>
              </a:ln>
              <a:solidFill>
                <a:prstClr val="white">
                  <a:lumMod val="50000"/>
                </a:prstClr>
              </a:solidFill>
              <a:effectLst/>
              <a:uLnTx/>
              <a:uFillTx/>
              <a:latin typeface="微软雅黑" panose="020B0503020204020204" charset="-122"/>
              <a:ea typeface="微软雅黑" panose="020B0503020204020204" charset="-122"/>
              <a:cs typeface="+mn-cs"/>
            </a:endParaRPr>
          </a:p>
        </p:txBody>
      </p:sp>
      <p:sp>
        <p:nvSpPr>
          <p:cNvPr id="9" name="文本框 8"/>
          <p:cNvSpPr txBox="1"/>
          <p:nvPr/>
        </p:nvSpPr>
        <p:spPr>
          <a:xfrm>
            <a:off x="3965717" y="2312402"/>
            <a:ext cx="2747868" cy="830997"/>
          </a:xfrm>
          <a:prstGeom prst="rect">
            <a:avLst/>
          </a:prstGeom>
          <a:noFill/>
        </p:spPr>
        <p:txBody>
          <a:bodyPr wrap="non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4800" b="1" i="0" u="none" strike="noStrike" kern="1200" cap="none" spc="0" normalizeH="0" baseline="0" noProof="0" dirty="0">
                <a:ln>
                  <a:noFill/>
                </a:ln>
                <a:solidFill>
                  <a:srgbClr val="EF6C74"/>
                </a:solidFill>
                <a:effectLst/>
                <a:uLnTx/>
                <a:uFillTx/>
                <a:latin typeface="Arial" panose="020B0604020202020204"/>
                <a:ea typeface="微软雅黑" panose="020B0503020204020204" charset="-122"/>
                <a:cs typeface="+mn-cs"/>
              </a:rPr>
              <a:t>THANKS</a:t>
            </a:r>
            <a:endParaRPr kumimoji="0" lang="zh-CN" altLang="en-US" sz="4800" b="1" i="0" u="none" strike="noStrike" kern="1200" cap="none" spc="0" normalizeH="0" baseline="0" noProof="0" dirty="0">
              <a:ln>
                <a:noFill/>
              </a:ln>
              <a:solidFill>
                <a:srgbClr val="EF6C74"/>
              </a:solidFill>
              <a:effectLst/>
              <a:uLnTx/>
              <a:uFillTx/>
              <a:latin typeface="Arial" panose="020B0604020202020204"/>
              <a:ea typeface="微软雅黑" panose="020B0503020204020204" charset="-122"/>
              <a:cs typeface="+mn-cs"/>
            </a:endParaRPr>
          </a:p>
        </p:txBody>
      </p:sp>
      <p:sp>
        <p:nvSpPr>
          <p:cNvPr id="2" name="矩形 1"/>
          <p:cNvSpPr/>
          <p:nvPr/>
        </p:nvSpPr>
        <p:spPr>
          <a:xfrm>
            <a:off x="238125" y="200025"/>
            <a:ext cx="11715750" cy="6457950"/>
          </a:xfrm>
          <a:prstGeom prst="rect">
            <a:avLst/>
          </a:prstGeom>
          <a:noFill/>
          <a:ln w="2857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1000" fill="hold"/>
                                        <p:tgtEl>
                                          <p:spTgt spid="17"/>
                                        </p:tgtEl>
                                        <p:attrNameLst>
                                          <p:attrName>ppt_x</p:attrName>
                                        </p:attrNameLst>
                                      </p:cBhvr>
                                      <p:tavLst>
                                        <p:tav tm="0">
                                          <p:val>
                                            <p:strVal val="0-#ppt_w/2"/>
                                          </p:val>
                                        </p:tav>
                                        <p:tav tm="100000">
                                          <p:val>
                                            <p:strVal val="#ppt_x"/>
                                          </p:val>
                                        </p:tav>
                                      </p:tavLst>
                                    </p:anim>
                                    <p:anim calcmode="lin" valueType="num">
                                      <p:cBhvr additive="base">
                                        <p:cTn id="8" dur="1000" fill="hold"/>
                                        <p:tgtEl>
                                          <p:spTgt spid="17"/>
                                        </p:tgtEl>
                                        <p:attrNameLst>
                                          <p:attrName>ppt_y</p:attrName>
                                        </p:attrNameLst>
                                      </p:cBhvr>
                                      <p:tavLst>
                                        <p:tav tm="0">
                                          <p:val>
                                            <p:strVal val="#ppt_y"/>
                                          </p:val>
                                        </p:tav>
                                        <p:tav tm="100000">
                                          <p:val>
                                            <p:strVal val="#ppt_y"/>
                                          </p:val>
                                        </p:tav>
                                      </p:tavLst>
                                    </p:anim>
                                  </p:childTnLst>
                                </p:cTn>
                              </p:par>
                              <p:par>
                                <p:cTn id="9" presetID="2" presetClass="entr" presetSubtype="1" decel="10000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1000" fill="hold"/>
                                        <p:tgtEl>
                                          <p:spTgt spid="18"/>
                                        </p:tgtEl>
                                        <p:attrNameLst>
                                          <p:attrName>ppt_x</p:attrName>
                                        </p:attrNameLst>
                                      </p:cBhvr>
                                      <p:tavLst>
                                        <p:tav tm="0">
                                          <p:val>
                                            <p:strVal val="#ppt_x"/>
                                          </p:val>
                                        </p:tav>
                                        <p:tav tm="100000">
                                          <p:val>
                                            <p:strVal val="#ppt_x"/>
                                          </p:val>
                                        </p:tav>
                                      </p:tavLst>
                                    </p:anim>
                                    <p:anim calcmode="lin" valueType="num">
                                      <p:cBhvr additive="base">
                                        <p:cTn id="12" dur="1000" fill="hold"/>
                                        <p:tgtEl>
                                          <p:spTgt spid="18"/>
                                        </p:tgtEl>
                                        <p:attrNameLst>
                                          <p:attrName>ppt_y</p:attrName>
                                        </p:attrNameLst>
                                      </p:cBhvr>
                                      <p:tavLst>
                                        <p:tav tm="0">
                                          <p:val>
                                            <p:strVal val="0-#ppt_h/2"/>
                                          </p:val>
                                        </p:tav>
                                        <p:tav tm="100000">
                                          <p:val>
                                            <p:strVal val="#ppt_y"/>
                                          </p:val>
                                        </p:tav>
                                      </p:tavLst>
                                    </p:anim>
                                  </p:childTnLst>
                                </p:cTn>
                              </p:par>
                              <p:par>
                                <p:cTn id="13" presetID="2" presetClass="entr" presetSubtype="2" decel="10000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 calcmode="lin" valueType="num">
                                      <p:cBhvr additive="base">
                                        <p:cTn id="15" dur="1000" fill="hold"/>
                                        <p:tgtEl>
                                          <p:spTgt spid="19"/>
                                        </p:tgtEl>
                                        <p:attrNameLst>
                                          <p:attrName>ppt_x</p:attrName>
                                        </p:attrNameLst>
                                      </p:cBhvr>
                                      <p:tavLst>
                                        <p:tav tm="0">
                                          <p:val>
                                            <p:strVal val="1+#ppt_w/2"/>
                                          </p:val>
                                        </p:tav>
                                        <p:tav tm="100000">
                                          <p:val>
                                            <p:strVal val="#ppt_x"/>
                                          </p:val>
                                        </p:tav>
                                      </p:tavLst>
                                    </p:anim>
                                    <p:anim calcmode="lin" valueType="num">
                                      <p:cBhvr additive="base">
                                        <p:cTn id="16" dur="1000" fill="hold"/>
                                        <p:tgtEl>
                                          <p:spTgt spid="19"/>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1000" fill="hold"/>
                                        <p:tgtEl>
                                          <p:spTgt spid="15"/>
                                        </p:tgtEl>
                                        <p:attrNameLst>
                                          <p:attrName>ppt_x</p:attrName>
                                        </p:attrNameLst>
                                      </p:cBhvr>
                                      <p:tavLst>
                                        <p:tav tm="0">
                                          <p:val>
                                            <p:strVal val="#ppt_x"/>
                                          </p:val>
                                        </p:tav>
                                        <p:tav tm="100000">
                                          <p:val>
                                            <p:strVal val="#ppt_x"/>
                                          </p:val>
                                        </p:tav>
                                      </p:tavLst>
                                    </p:anim>
                                    <p:anim calcmode="lin" valueType="num">
                                      <p:cBhvr additive="base">
                                        <p:cTn id="20" dur="1000" fill="hold"/>
                                        <p:tgtEl>
                                          <p:spTgt spid="15"/>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10" presetClass="entr" presetSubtype="0" fill="hold" grpId="0" nodeType="after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750"/>
                                        <p:tgtEl>
                                          <p:spTgt spid="20"/>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fade">
                                      <p:cBhvr>
                                        <p:cTn id="27" dur="750"/>
                                        <p:tgtEl>
                                          <p:spTgt spid="2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fade">
                                      <p:cBhvr>
                                        <p:cTn id="30" dur="750"/>
                                        <p:tgtEl>
                                          <p:spTgt spid="21"/>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7"/>
                                        </p:tgtEl>
                                        <p:attrNameLst>
                                          <p:attrName>style.visibility</p:attrName>
                                        </p:attrNameLst>
                                      </p:cBhvr>
                                      <p:to>
                                        <p:strVal val="visible"/>
                                      </p:to>
                                    </p:set>
                                    <p:animEffect transition="in" filter="fade">
                                      <p:cBhvr>
                                        <p:cTn id="33" dur="750"/>
                                        <p:tgtEl>
                                          <p:spTgt spid="27"/>
                                        </p:tgtEl>
                                      </p:cBhvr>
                                    </p:animEffect>
                                  </p:childTnLst>
                                </p:cTn>
                              </p:par>
                            </p:childTnLst>
                          </p:cTn>
                        </p:par>
                        <p:par>
                          <p:cTn id="34" fill="hold">
                            <p:stCondLst>
                              <p:cond delay="2000"/>
                            </p:stCondLst>
                            <p:childTnLst>
                              <p:par>
                                <p:cTn id="35" presetID="10" presetClass="entr" presetSubtype="0" fill="hold" grpId="0" nodeType="after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fade">
                                      <p:cBhvr>
                                        <p:cTn id="37" dur="500"/>
                                        <p:tgtEl>
                                          <p:spTgt spid="2"/>
                                        </p:tgtEl>
                                      </p:cBhvr>
                                    </p:animEffect>
                                  </p:childTnLst>
                                </p:cTn>
                              </p:par>
                            </p:childTnLst>
                          </p:cTn>
                        </p:par>
                        <p:par>
                          <p:cTn id="38" fill="hold">
                            <p:stCondLst>
                              <p:cond delay="2500"/>
                            </p:stCondLst>
                            <p:childTnLst>
                              <p:par>
                                <p:cTn id="39" presetID="12" presetClass="entr" presetSubtype="4" fill="hold" grpId="0" nodeType="after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additive="base">
                                        <p:cTn id="41" dur="500"/>
                                        <p:tgtEl>
                                          <p:spTgt spid="9"/>
                                        </p:tgtEl>
                                        <p:attrNameLst>
                                          <p:attrName>ppt_y</p:attrName>
                                        </p:attrNameLst>
                                      </p:cBhvr>
                                      <p:tavLst>
                                        <p:tav tm="0">
                                          <p:val>
                                            <p:strVal val="#ppt_y+#ppt_h*1.125000"/>
                                          </p:val>
                                        </p:tav>
                                        <p:tav tm="100000">
                                          <p:val>
                                            <p:strVal val="#ppt_y"/>
                                          </p:val>
                                        </p:tav>
                                      </p:tavLst>
                                    </p:anim>
                                    <p:animEffect transition="in" filter="wipe(up)">
                                      <p:cBhvr>
                                        <p:cTn id="42" dur="500"/>
                                        <p:tgtEl>
                                          <p:spTgt spid="9"/>
                                        </p:tgtEl>
                                      </p:cBhvr>
                                    </p:animEffect>
                                  </p:childTnLst>
                                </p:cTn>
                              </p:par>
                            </p:childTnLst>
                          </p:cTn>
                        </p:par>
                        <p:par>
                          <p:cTn id="43" fill="hold">
                            <p:stCondLst>
                              <p:cond delay="3000"/>
                            </p:stCondLst>
                            <p:childTnLst>
                              <p:par>
                                <p:cTn id="44" presetID="12" presetClass="entr" presetSubtype="8" fill="hold" grpId="0" nodeType="afterEffect">
                                  <p:stCondLst>
                                    <p:cond delay="0"/>
                                  </p:stCondLst>
                                  <p:childTnLst>
                                    <p:set>
                                      <p:cBhvr>
                                        <p:cTn id="45" dur="1" fill="hold">
                                          <p:stCondLst>
                                            <p:cond delay="0"/>
                                          </p:stCondLst>
                                        </p:cTn>
                                        <p:tgtEl>
                                          <p:spTgt spid="7"/>
                                        </p:tgtEl>
                                        <p:attrNameLst>
                                          <p:attrName>style.visibility</p:attrName>
                                        </p:attrNameLst>
                                      </p:cBhvr>
                                      <p:to>
                                        <p:strVal val="visible"/>
                                      </p:to>
                                    </p:set>
                                    <p:anim calcmode="lin" valueType="num">
                                      <p:cBhvr additive="base">
                                        <p:cTn id="46" dur="500"/>
                                        <p:tgtEl>
                                          <p:spTgt spid="7"/>
                                        </p:tgtEl>
                                        <p:attrNameLst>
                                          <p:attrName>ppt_x</p:attrName>
                                        </p:attrNameLst>
                                      </p:cBhvr>
                                      <p:tavLst>
                                        <p:tav tm="0">
                                          <p:val>
                                            <p:strVal val="#ppt_x-#ppt_w*1.125000"/>
                                          </p:val>
                                        </p:tav>
                                        <p:tav tm="100000">
                                          <p:val>
                                            <p:strVal val="#ppt_x"/>
                                          </p:val>
                                        </p:tav>
                                      </p:tavLst>
                                    </p:anim>
                                    <p:animEffect transition="in" filter="wipe(right)">
                                      <p:cBhvr>
                                        <p:cTn id="47" dur="500"/>
                                        <p:tgtEl>
                                          <p:spTgt spid="7"/>
                                        </p:tgtEl>
                                      </p:cBhvr>
                                    </p:animEffect>
                                  </p:childTnLst>
                                </p:cTn>
                              </p:par>
                            </p:childTnLst>
                          </p:cTn>
                        </p:par>
                        <p:par>
                          <p:cTn id="48" fill="hold">
                            <p:stCondLst>
                              <p:cond delay="3500"/>
                            </p:stCondLst>
                            <p:childTnLst>
                              <p:par>
                                <p:cTn id="49" presetID="10" presetClass="entr" presetSubtype="0" fill="hold" grpId="0" nodeType="afterEffect">
                                  <p:stCondLst>
                                    <p:cond delay="0"/>
                                  </p:stCondLst>
                                  <p:childTnLst>
                                    <p:set>
                                      <p:cBhvr>
                                        <p:cTn id="50" dur="1" fill="hold">
                                          <p:stCondLst>
                                            <p:cond delay="0"/>
                                          </p:stCondLst>
                                        </p:cTn>
                                        <p:tgtEl>
                                          <p:spTgt spid="8"/>
                                        </p:tgtEl>
                                        <p:attrNameLst>
                                          <p:attrName>style.visibility</p:attrName>
                                        </p:attrNameLst>
                                      </p:cBhvr>
                                      <p:to>
                                        <p:strVal val="visible"/>
                                      </p:to>
                                    </p:set>
                                    <p:animEffect transition="in" filter="fade">
                                      <p:cBhvr>
                                        <p:cTn id="5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1" grpId="0" animBg="1"/>
      <p:bldP spid="20" grpId="0" animBg="1"/>
      <p:bldP spid="25" grpId="0" animBg="1"/>
      <p:bldP spid="17" grpId="0" animBg="1"/>
      <p:bldP spid="15" grpId="0" animBg="1"/>
      <p:bldP spid="19" grpId="0" animBg="1"/>
      <p:bldP spid="18" grpId="0" animBg="1"/>
      <p:bldP spid="7" grpId="0"/>
      <p:bldP spid="8" grpId="0"/>
      <p:bldP spid="9" grpId="0"/>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786440" y="0"/>
            <a:ext cx="740556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3" name="文本框 2"/>
          <p:cNvSpPr txBox="1"/>
          <p:nvPr/>
        </p:nvSpPr>
        <p:spPr>
          <a:xfrm>
            <a:off x="6704191" y="1470293"/>
            <a:ext cx="4985980" cy="646331"/>
          </a:xfrm>
          <a:prstGeom prst="rect">
            <a:avLst/>
          </a:prstGeom>
          <a:noFill/>
        </p:spPr>
        <p:txBody>
          <a:bodyPr wrap="none" rtlCol="0">
            <a:spAutoFit/>
            <a:scene3d>
              <a:camera prst="orthographicFront"/>
              <a:lightRig rig="threePt" dir="t"/>
            </a:scene3d>
            <a:sp3d contourW="12700"/>
          </a:bodyPr>
          <a:lstStyle/>
          <a:p>
            <a:pPr lvl="0">
              <a:defRPr/>
            </a:pPr>
            <a:r>
              <a:rPr lang="en-US" altLang="zh-CN" sz="3600" b="1" kern="0" spc="40" dirty="0">
                <a:solidFill>
                  <a:schemeClr val="bg1"/>
                </a:solidFill>
                <a:ea typeface="Microsoft YaHei UI" panose="020B0503020204020204" pitchFamily="34" charset="-122"/>
                <a:cs typeface="宋体" panose="02010600030101010101" pitchFamily="2" charset="-122"/>
              </a:rPr>
              <a:t> </a:t>
            </a:r>
            <a:r>
              <a:rPr lang="zh-CN" altLang="zh-CN" sz="3600" b="1" kern="0" spc="40" dirty="0">
                <a:solidFill>
                  <a:schemeClr val="bg1"/>
                </a:solidFill>
                <a:ea typeface="Microsoft YaHei UI" panose="020B0503020204020204" pitchFamily="34" charset="-122"/>
                <a:cs typeface="宋体" panose="02010600030101010101" pitchFamily="2" charset="-122"/>
              </a:rPr>
              <a:t>课标修订主要价值取向</a:t>
            </a:r>
            <a:endParaRPr kumimoji="0" lang="zh-CN" altLang="en-US" sz="3600" b="1" i="0" u="none" strike="noStrike" kern="1200" cap="none" spc="0" normalizeH="0" baseline="0" noProof="0" dirty="0">
              <a:ln>
                <a:noFill/>
              </a:ln>
              <a:solidFill>
                <a:schemeClr val="bg1"/>
              </a:solidFill>
              <a:effectLst/>
              <a:uLnTx/>
              <a:uFillTx/>
              <a:latin typeface="Arial" panose="020B0604020202020204"/>
              <a:ea typeface="微软雅黑" panose="020B0503020204020204" charset="-122"/>
            </a:endParaRPr>
          </a:p>
        </p:txBody>
      </p:sp>
      <p:sp>
        <p:nvSpPr>
          <p:cNvPr id="4" name="文本框 3"/>
          <p:cNvSpPr txBox="1"/>
          <p:nvPr/>
        </p:nvSpPr>
        <p:spPr>
          <a:xfrm>
            <a:off x="6804218" y="2517210"/>
            <a:ext cx="4852610" cy="646331"/>
          </a:xfrm>
          <a:prstGeom prst="rect">
            <a:avLst/>
          </a:prstGeom>
          <a:noFill/>
        </p:spPr>
        <p:txBody>
          <a:bodyPr wrap="none" rtlCol="0">
            <a:spAutoFit/>
            <a:scene3d>
              <a:camera prst="orthographicFront"/>
              <a:lightRig rig="threePt" dir="t"/>
            </a:scene3d>
            <a:sp3d contourW="12700"/>
          </a:bodyPr>
          <a:lstStyle/>
          <a:p>
            <a:pPr lvl="0">
              <a:defRPr/>
            </a:pPr>
            <a:r>
              <a:rPr lang="zh-CN" altLang="zh-CN" sz="3600" b="1" kern="0" spc="40" dirty="0">
                <a:solidFill>
                  <a:schemeClr val="bg1"/>
                </a:solidFill>
                <a:ea typeface="Microsoft YaHei UI" panose="020B0503020204020204" pitchFamily="34" charset="-122"/>
                <a:cs typeface="宋体" panose="02010600030101010101" pitchFamily="2" charset="-122"/>
              </a:rPr>
              <a:t>课标的主要变化与突破</a:t>
            </a:r>
            <a:endParaRPr kumimoji="0" lang="zh-CN" altLang="en-US" sz="3600" b="1" i="0" u="none" strike="noStrike" kern="1200" cap="none" spc="0" normalizeH="0" baseline="0" noProof="0" dirty="0">
              <a:ln>
                <a:noFill/>
              </a:ln>
              <a:solidFill>
                <a:schemeClr val="bg1"/>
              </a:solidFill>
              <a:effectLst/>
              <a:uLnTx/>
              <a:uFillTx/>
              <a:latin typeface="Arial" panose="020B0604020202020204"/>
              <a:ea typeface="微软雅黑" panose="020B0503020204020204" charset="-122"/>
            </a:endParaRPr>
          </a:p>
        </p:txBody>
      </p:sp>
      <p:sp>
        <p:nvSpPr>
          <p:cNvPr id="5" name="文本框 4"/>
          <p:cNvSpPr txBox="1"/>
          <p:nvPr/>
        </p:nvSpPr>
        <p:spPr>
          <a:xfrm>
            <a:off x="6466124" y="3662679"/>
            <a:ext cx="5557472" cy="646331"/>
          </a:xfrm>
          <a:prstGeom prst="rect">
            <a:avLst/>
          </a:prstGeom>
          <a:noFill/>
        </p:spPr>
        <p:txBody>
          <a:bodyPr wrap="square" rtlCol="0">
            <a:spAutoFit/>
            <a:scene3d>
              <a:camera prst="orthographicFront"/>
              <a:lightRig rig="threePt" dir="t"/>
            </a:scene3d>
            <a:sp3d contourW="12700"/>
          </a:bodyPr>
          <a:lstStyle/>
          <a:p>
            <a:pPr indent="304800" algn="just"/>
            <a:r>
              <a:rPr lang="zh-CN" altLang="zh-CN" sz="3600" b="1" kern="0" spc="40" dirty="0">
                <a:solidFill>
                  <a:schemeClr val="bg1"/>
                </a:solidFill>
                <a:latin typeface="Calibri" panose="020F0502020204030204" pitchFamily="34" charset="0"/>
                <a:ea typeface="Microsoft YaHei UI" panose="020B0503020204020204" pitchFamily="34" charset="-122"/>
                <a:cs typeface="宋体" panose="02010600030101010101" pitchFamily="2" charset="-122"/>
              </a:rPr>
              <a:t>课标实施中的重点问题</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p:txBody>
      </p:sp>
      <p:grpSp>
        <p:nvGrpSpPr>
          <p:cNvPr id="7" name="组合 6"/>
          <p:cNvGrpSpPr/>
          <p:nvPr/>
        </p:nvGrpSpPr>
        <p:grpSpPr>
          <a:xfrm>
            <a:off x="5017471" y="1413557"/>
            <a:ext cx="1634541" cy="1061520"/>
            <a:chOff x="-42652" y="304800"/>
            <a:chExt cx="1634541" cy="1061520"/>
          </a:xfrm>
        </p:grpSpPr>
        <p:sp>
          <p:nvSpPr>
            <p:cNvPr id="8" name="矩形 13"/>
            <p:cNvSpPr/>
            <p:nvPr/>
          </p:nvSpPr>
          <p:spPr>
            <a:xfrm rot="19800000" flipH="1">
              <a:off x="-42652" y="657611"/>
              <a:ext cx="1362763" cy="708709"/>
            </a:xfrm>
            <a:custGeom>
              <a:avLst/>
              <a:gdLst>
                <a:gd name="connsiteX0" fmla="*/ 0 w 1502637"/>
                <a:gd name="connsiteY0" fmla="*/ 0 h 714206"/>
                <a:gd name="connsiteX1" fmla="*/ 1502637 w 1502637"/>
                <a:gd name="connsiteY1" fmla="*/ 0 h 714206"/>
                <a:gd name="connsiteX2" fmla="*/ 1502637 w 1502637"/>
                <a:gd name="connsiteY2" fmla="*/ 714206 h 714206"/>
                <a:gd name="connsiteX3" fmla="*/ 0 w 1502637"/>
                <a:gd name="connsiteY3" fmla="*/ 714206 h 714206"/>
                <a:gd name="connsiteX4" fmla="*/ 0 w 1502637"/>
                <a:gd name="connsiteY4" fmla="*/ 0 h 714206"/>
                <a:gd name="connsiteX0-1" fmla="*/ 0 w 1502637"/>
                <a:gd name="connsiteY0-2" fmla="*/ 9836 h 724042"/>
                <a:gd name="connsiteX1-3" fmla="*/ 152018 w 1502637"/>
                <a:gd name="connsiteY1-4" fmla="*/ 0 h 724042"/>
                <a:gd name="connsiteX2-5" fmla="*/ 1502637 w 1502637"/>
                <a:gd name="connsiteY2-6" fmla="*/ 9836 h 724042"/>
                <a:gd name="connsiteX3-7" fmla="*/ 1502637 w 1502637"/>
                <a:gd name="connsiteY3-8" fmla="*/ 724042 h 724042"/>
                <a:gd name="connsiteX4-9" fmla="*/ 0 w 1502637"/>
                <a:gd name="connsiteY4-10" fmla="*/ 724042 h 724042"/>
                <a:gd name="connsiteX5" fmla="*/ 0 w 1502637"/>
                <a:gd name="connsiteY5" fmla="*/ 9836 h 724042"/>
                <a:gd name="connsiteX0-11" fmla="*/ 0 w 1502637"/>
                <a:gd name="connsiteY0-12" fmla="*/ 9836 h 724042"/>
                <a:gd name="connsiteX1-13" fmla="*/ 152018 w 1502637"/>
                <a:gd name="connsiteY1-14" fmla="*/ 0 h 724042"/>
                <a:gd name="connsiteX2-15" fmla="*/ 1502637 w 1502637"/>
                <a:gd name="connsiteY2-16" fmla="*/ 9836 h 724042"/>
                <a:gd name="connsiteX3-17" fmla="*/ 1502637 w 1502637"/>
                <a:gd name="connsiteY3-18" fmla="*/ 724042 h 724042"/>
                <a:gd name="connsiteX4-19" fmla="*/ 139874 w 1502637"/>
                <a:gd name="connsiteY4-20" fmla="*/ 721915 h 724042"/>
                <a:gd name="connsiteX5-21" fmla="*/ 0 w 1502637"/>
                <a:gd name="connsiteY5-22" fmla="*/ 724042 h 724042"/>
                <a:gd name="connsiteX6" fmla="*/ 0 w 1502637"/>
                <a:gd name="connsiteY6" fmla="*/ 9836 h 724042"/>
                <a:gd name="connsiteX0-23" fmla="*/ 0 w 1502637"/>
                <a:gd name="connsiteY0-24" fmla="*/ 9836 h 724042"/>
                <a:gd name="connsiteX1-25" fmla="*/ 152018 w 1502637"/>
                <a:gd name="connsiteY1-26" fmla="*/ 0 h 724042"/>
                <a:gd name="connsiteX2-27" fmla="*/ 1502637 w 1502637"/>
                <a:gd name="connsiteY2-28" fmla="*/ 9836 h 724042"/>
                <a:gd name="connsiteX3-29" fmla="*/ 1502637 w 1502637"/>
                <a:gd name="connsiteY3-30" fmla="*/ 724042 h 724042"/>
                <a:gd name="connsiteX4-31" fmla="*/ 139874 w 1502637"/>
                <a:gd name="connsiteY4-32" fmla="*/ 721915 h 724042"/>
                <a:gd name="connsiteX5-33" fmla="*/ 0 w 1502637"/>
                <a:gd name="connsiteY5-34" fmla="*/ 9836 h 724042"/>
                <a:gd name="connsiteX0-35" fmla="*/ 0 w 1362763"/>
                <a:gd name="connsiteY0-36" fmla="*/ 721915 h 724042"/>
                <a:gd name="connsiteX1-37" fmla="*/ 12144 w 1362763"/>
                <a:gd name="connsiteY1-38" fmla="*/ 0 h 724042"/>
                <a:gd name="connsiteX2-39" fmla="*/ 1362763 w 1362763"/>
                <a:gd name="connsiteY2-40" fmla="*/ 9836 h 724042"/>
                <a:gd name="connsiteX3-41" fmla="*/ 1362763 w 1362763"/>
                <a:gd name="connsiteY3-42" fmla="*/ 724042 h 724042"/>
                <a:gd name="connsiteX4-43" fmla="*/ 0 w 1362763"/>
                <a:gd name="connsiteY4-44" fmla="*/ 721915 h 7240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362763" h="724042">
                  <a:moveTo>
                    <a:pt x="0" y="721915"/>
                  </a:moveTo>
                  <a:lnTo>
                    <a:pt x="12144" y="0"/>
                  </a:lnTo>
                  <a:lnTo>
                    <a:pt x="1362763" y="9836"/>
                  </a:lnTo>
                  <a:lnTo>
                    <a:pt x="1362763" y="724042"/>
                  </a:lnTo>
                  <a:lnTo>
                    <a:pt x="0" y="721915"/>
                  </a:lnTo>
                  <a:close/>
                </a:path>
              </a:pathLst>
            </a:custGeom>
            <a:gradFill>
              <a:gsLst>
                <a:gs pos="0">
                  <a:schemeClr val="tx1">
                    <a:alpha val="40000"/>
                  </a:schemeClr>
                </a:gs>
                <a:gs pos="100000">
                  <a:schemeClr val="tx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9" name="椭圆 8"/>
            <p:cNvSpPr/>
            <p:nvPr/>
          </p:nvSpPr>
          <p:spPr>
            <a:xfrm>
              <a:off x="874713" y="304800"/>
              <a:ext cx="717176" cy="71717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0" name="文本框 9"/>
            <p:cNvSpPr txBox="1"/>
            <p:nvPr/>
          </p:nvSpPr>
          <p:spPr>
            <a:xfrm>
              <a:off x="987079" y="432556"/>
              <a:ext cx="492444" cy="461665"/>
            </a:xfrm>
            <a:prstGeom prst="rect">
              <a:avLst/>
            </a:prstGeom>
            <a:noFill/>
          </p:spPr>
          <p:txBody>
            <a:bodyPr wrap="none" rtlCol="0">
              <a:sp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400" b="0" i="0" u="none" strike="noStrike" kern="1200" cap="none" spc="0" normalizeH="0" baseline="0" noProof="0" dirty="0">
                  <a:ln>
                    <a:noFill/>
                  </a:ln>
                  <a:solidFill>
                    <a:srgbClr val="EF6C74"/>
                  </a:solidFill>
                  <a:effectLst/>
                  <a:uLnTx/>
                  <a:uFillTx/>
                  <a:latin typeface="Arial" panose="020B0604020202020204"/>
                  <a:ea typeface="微软雅黑" panose="020B0503020204020204" charset="-122"/>
                  <a:cs typeface="+mn-cs"/>
                </a:rPr>
                <a:t>壹</a:t>
              </a:r>
              <a:endParaRPr kumimoji="0" lang="zh-CN" altLang="en-US" sz="2400" b="0" i="0" u="none" strike="noStrike" kern="1200" cap="none" spc="0" normalizeH="0" baseline="0" noProof="0" dirty="0">
                <a:ln>
                  <a:noFill/>
                </a:ln>
                <a:solidFill>
                  <a:srgbClr val="EF6C74"/>
                </a:solidFill>
                <a:effectLst/>
                <a:uLnTx/>
                <a:uFillTx/>
                <a:latin typeface="Arial" panose="020B0604020202020204"/>
                <a:ea typeface="微软雅黑" panose="020B0503020204020204" charset="-122"/>
                <a:cs typeface="+mn-cs"/>
              </a:endParaRPr>
            </a:p>
          </p:txBody>
        </p:sp>
      </p:grpSp>
      <p:grpSp>
        <p:nvGrpSpPr>
          <p:cNvPr id="11" name="组合 10"/>
          <p:cNvGrpSpPr/>
          <p:nvPr/>
        </p:nvGrpSpPr>
        <p:grpSpPr>
          <a:xfrm>
            <a:off x="5017471" y="2492971"/>
            <a:ext cx="1634541" cy="1061520"/>
            <a:chOff x="-42652" y="304800"/>
            <a:chExt cx="1634541" cy="1061520"/>
          </a:xfrm>
        </p:grpSpPr>
        <p:sp>
          <p:nvSpPr>
            <p:cNvPr id="12" name="矩形 13"/>
            <p:cNvSpPr/>
            <p:nvPr/>
          </p:nvSpPr>
          <p:spPr>
            <a:xfrm rot="19800000" flipH="1">
              <a:off x="-42652" y="657611"/>
              <a:ext cx="1362763" cy="708709"/>
            </a:xfrm>
            <a:custGeom>
              <a:avLst/>
              <a:gdLst>
                <a:gd name="connsiteX0" fmla="*/ 0 w 1502637"/>
                <a:gd name="connsiteY0" fmla="*/ 0 h 714206"/>
                <a:gd name="connsiteX1" fmla="*/ 1502637 w 1502637"/>
                <a:gd name="connsiteY1" fmla="*/ 0 h 714206"/>
                <a:gd name="connsiteX2" fmla="*/ 1502637 w 1502637"/>
                <a:gd name="connsiteY2" fmla="*/ 714206 h 714206"/>
                <a:gd name="connsiteX3" fmla="*/ 0 w 1502637"/>
                <a:gd name="connsiteY3" fmla="*/ 714206 h 714206"/>
                <a:gd name="connsiteX4" fmla="*/ 0 w 1502637"/>
                <a:gd name="connsiteY4" fmla="*/ 0 h 714206"/>
                <a:gd name="connsiteX0-1" fmla="*/ 0 w 1502637"/>
                <a:gd name="connsiteY0-2" fmla="*/ 9836 h 724042"/>
                <a:gd name="connsiteX1-3" fmla="*/ 152018 w 1502637"/>
                <a:gd name="connsiteY1-4" fmla="*/ 0 h 724042"/>
                <a:gd name="connsiteX2-5" fmla="*/ 1502637 w 1502637"/>
                <a:gd name="connsiteY2-6" fmla="*/ 9836 h 724042"/>
                <a:gd name="connsiteX3-7" fmla="*/ 1502637 w 1502637"/>
                <a:gd name="connsiteY3-8" fmla="*/ 724042 h 724042"/>
                <a:gd name="connsiteX4-9" fmla="*/ 0 w 1502637"/>
                <a:gd name="connsiteY4-10" fmla="*/ 724042 h 724042"/>
                <a:gd name="connsiteX5" fmla="*/ 0 w 1502637"/>
                <a:gd name="connsiteY5" fmla="*/ 9836 h 724042"/>
                <a:gd name="connsiteX0-11" fmla="*/ 0 w 1502637"/>
                <a:gd name="connsiteY0-12" fmla="*/ 9836 h 724042"/>
                <a:gd name="connsiteX1-13" fmla="*/ 152018 w 1502637"/>
                <a:gd name="connsiteY1-14" fmla="*/ 0 h 724042"/>
                <a:gd name="connsiteX2-15" fmla="*/ 1502637 w 1502637"/>
                <a:gd name="connsiteY2-16" fmla="*/ 9836 h 724042"/>
                <a:gd name="connsiteX3-17" fmla="*/ 1502637 w 1502637"/>
                <a:gd name="connsiteY3-18" fmla="*/ 724042 h 724042"/>
                <a:gd name="connsiteX4-19" fmla="*/ 139874 w 1502637"/>
                <a:gd name="connsiteY4-20" fmla="*/ 721915 h 724042"/>
                <a:gd name="connsiteX5-21" fmla="*/ 0 w 1502637"/>
                <a:gd name="connsiteY5-22" fmla="*/ 724042 h 724042"/>
                <a:gd name="connsiteX6" fmla="*/ 0 w 1502637"/>
                <a:gd name="connsiteY6" fmla="*/ 9836 h 724042"/>
                <a:gd name="connsiteX0-23" fmla="*/ 0 w 1502637"/>
                <a:gd name="connsiteY0-24" fmla="*/ 9836 h 724042"/>
                <a:gd name="connsiteX1-25" fmla="*/ 152018 w 1502637"/>
                <a:gd name="connsiteY1-26" fmla="*/ 0 h 724042"/>
                <a:gd name="connsiteX2-27" fmla="*/ 1502637 w 1502637"/>
                <a:gd name="connsiteY2-28" fmla="*/ 9836 h 724042"/>
                <a:gd name="connsiteX3-29" fmla="*/ 1502637 w 1502637"/>
                <a:gd name="connsiteY3-30" fmla="*/ 724042 h 724042"/>
                <a:gd name="connsiteX4-31" fmla="*/ 139874 w 1502637"/>
                <a:gd name="connsiteY4-32" fmla="*/ 721915 h 724042"/>
                <a:gd name="connsiteX5-33" fmla="*/ 0 w 1502637"/>
                <a:gd name="connsiteY5-34" fmla="*/ 9836 h 724042"/>
                <a:gd name="connsiteX0-35" fmla="*/ 0 w 1362763"/>
                <a:gd name="connsiteY0-36" fmla="*/ 721915 h 724042"/>
                <a:gd name="connsiteX1-37" fmla="*/ 12144 w 1362763"/>
                <a:gd name="connsiteY1-38" fmla="*/ 0 h 724042"/>
                <a:gd name="connsiteX2-39" fmla="*/ 1362763 w 1362763"/>
                <a:gd name="connsiteY2-40" fmla="*/ 9836 h 724042"/>
                <a:gd name="connsiteX3-41" fmla="*/ 1362763 w 1362763"/>
                <a:gd name="connsiteY3-42" fmla="*/ 724042 h 724042"/>
                <a:gd name="connsiteX4-43" fmla="*/ 0 w 1362763"/>
                <a:gd name="connsiteY4-44" fmla="*/ 721915 h 7240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362763" h="724042">
                  <a:moveTo>
                    <a:pt x="0" y="721915"/>
                  </a:moveTo>
                  <a:lnTo>
                    <a:pt x="12144" y="0"/>
                  </a:lnTo>
                  <a:lnTo>
                    <a:pt x="1362763" y="9836"/>
                  </a:lnTo>
                  <a:lnTo>
                    <a:pt x="1362763" y="724042"/>
                  </a:lnTo>
                  <a:lnTo>
                    <a:pt x="0" y="721915"/>
                  </a:lnTo>
                  <a:close/>
                </a:path>
              </a:pathLst>
            </a:custGeom>
            <a:gradFill>
              <a:gsLst>
                <a:gs pos="0">
                  <a:schemeClr val="tx1">
                    <a:alpha val="40000"/>
                  </a:schemeClr>
                </a:gs>
                <a:gs pos="100000">
                  <a:schemeClr val="tx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3" name="椭圆 12"/>
            <p:cNvSpPr/>
            <p:nvPr/>
          </p:nvSpPr>
          <p:spPr>
            <a:xfrm>
              <a:off x="874713" y="304800"/>
              <a:ext cx="717176" cy="71717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4" name="文本框 13"/>
            <p:cNvSpPr txBox="1"/>
            <p:nvPr/>
          </p:nvSpPr>
          <p:spPr>
            <a:xfrm>
              <a:off x="987079" y="432556"/>
              <a:ext cx="492444" cy="461665"/>
            </a:xfrm>
            <a:prstGeom prst="rect">
              <a:avLst/>
            </a:prstGeom>
            <a:noFill/>
          </p:spPr>
          <p:txBody>
            <a:bodyPr wrap="none" rtlCol="0">
              <a:sp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400" b="0" i="0" u="none" strike="noStrike" kern="1200" cap="none" spc="0" normalizeH="0" baseline="0" noProof="0" dirty="0">
                  <a:ln>
                    <a:noFill/>
                  </a:ln>
                  <a:solidFill>
                    <a:srgbClr val="EF6C74"/>
                  </a:solidFill>
                  <a:effectLst/>
                  <a:uLnTx/>
                  <a:uFillTx/>
                  <a:latin typeface="Arial" panose="020B0604020202020204"/>
                  <a:ea typeface="微软雅黑" panose="020B0503020204020204" charset="-122"/>
                  <a:cs typeface="+mn-cs"/>
                </a:rPr>
                <a:t>贰</a:t>
              </a:r>
              <a:endParaRPr kumimoji="0" lang="zh-CN" altLang="en-US" sz="2400" b="0" i="0" u="none" strike="noStrike" kern="1200" cap="none" spc="0" normalizeH="0" baseline="0" noProof="0" dirty="0">
                <a:ln>
                  <a:noFill/>
                </a:ln>
                <a:solidFill>
                  <a:srgbClr val="EF6C74"/>
                </a:solidFill>
                <a:effectLst/>
                <a:uLnTx/>
                <a:uFillTx/>
                <a:latin typeface="Arial" panose="020B0604020202020204"/>
                <a:ea typeface="微软雅黑" panose="020B0503020204020204" charset="-122"/>
                <a:cs typeface="+mn-cs"/>
              </a:endParaRPr>
            </a:p>
          </p:txBody>
        </p:sp>
      </p:grpSp>
      <p:grpSp>
        <p:nvGrpSpPr>
          <p:cNvPr id="15" name="组合 14"/>
          <p:cNvGrpSpPr/>
          <p:nvPr/>
        </p:nvGrpSpPr>
        <p:grpSpPr>
          <a:xfrm>
            <a:off x="5017471" y="3572385"/>
            <a:ext cx="1634541" cy="1061520"/>
            <a:chOff x="-42652" y="304800"/>
            <a:chExt cx="1634541" cy="1061520"/>
          </a:xfrm>
        </p:grpSpPr>
        <p:sp>
          <p:nvSpPr>
            <p:cNvPr id="16" name="矩形 13"/>
            <p:cNvSpPr/>
            <p:nvPr/>
          </p:nvSpPr>
          <p:spPr>
            <a:xfrm rot="19800000" flipH="1">
              <a:off x="-42652" y="657611"/>
              <a:ext cx="1362763" cy="708709"/>
            </a:xfrm>
            <a:custGeom>
              <a:avLst/>
              <a:gdLst>
                <a:gd name="connsiteX0" fmla="*/ 0 w 1502637"/>
                <a:gd name="connsiteY0" fmla="*/ 0 h 714206"/>
                <a:gd name="connsiteX1" fmla="*/ 1502637 w 1502637"/>
                <a:gd name="connsiteY1" fmla="*/ 0 h 714206"/>
                <a:gd name="connsiteX2" fmla="*/ 1502637 w 1502637"/>
                <a:gd name="connsiteY2" fmla="*/ 714206 h 714206"/>
                <a:gd name="connsiteX3" fmla="*/ 0 w 1502637"/>
                <a:gd name="connsiteY3" fmla="*/ 714206 h 714206"/>
                <a:gd name="connsiteX4" fmla="*/ 0 w 1502637"/>
                <a:gd name="connsiteY4" fmla="*/ 0 h 714206"/>
                <a:gd name="connsiteX0-1" fmla="*/ 0 w 1502637"/>
                <a:gd name="connsiteY0-2" fmla="*/ 9836 h 724042"/>
                <a:gd name="connsiteX1-3" fmla="*/ 152018 w 1502637"/>
                <a:gd name="connsiteY1-4" fmla="*/ 0 h 724042"/>
                <a:gd name="connsiteX2-5" fmla="*/ 1502637 w 1502637"/>
                <a:gd name="connsiteY2-6" fmla="*/ 9836 h 724042"/>
                <a:gd name="connsiteX3-7" fmla="*/ 1502637 w 1502637"/>
                <a:gd name="connsiteY3-8" fmla="*/ 724042 h 724042"/>
                <a:gd name="connsiteX4-9" fmla="*/ 0 w 1502637"/>
                <a:gd name="connsiteY4-10" fmla="*/ 724042 h 724042"/>
                <a:gd name="connsiteX5" fmla="*/ 0 w 1502637"/>
                <a:gd name="connsiteY5" fmla="*/ 9836 h 724042"/>
                <a:gd name="connsiteX0-11" fmla="*/ 0 w 1502637"/>
                <a:gd name="connsiteY0-12" fmla="*/ 9836 h 724042"/>
                <a:gd name="connsiteX1-13" fmla="*/ 152018 w 1502637"/>
                <a:gd name="connsiteY1-14" fmla="*/ 0 h 724042"/>
                <a:gd name="connsiteX2-15" fmla="*/ 1502637 w 1502637"/>
                <a:gd name="connsiteY2-16" fmla="*/ 9836 h 724042"/>
                <a:gd name="connsiteX3-17" fmla="*/ 1502637 w 1502637"/>
                <a:gd name="connsiteY3-18" fmla="*/ 724042 h 724042"/>
                <a:gd name="connsiteX4-19" fmla="*/ 139874 w 1502637"/>
                <a:gd name="connsiteY4-20" fmla="*/ 721915 h 724042"/>
                <a:gd name="connsiteX5-21" fmla="*/ 0 w 1502637"/>
                <a:gd name="connsiteY5-22" fmla="*/ 724042 h 724042"/>
                <a:gd name="connsiteX6" fmla="*/ 0 w 1502637"/>
                <a:gd name="connsiteY6" fmla="*/ 9836 h 724042"/>
                <a:gd name="connsiteX0-23" fmla="*/ 0 w 1502637"/>
                <a:gd name="connsiteY0-24" fmla="*/ 9836 h 724042"/>
                <a:gd name="connsiteX1-25" fmla="*/ 152018 w 1502637"/>
                <a:gd name="connsiteY1-26" fmla="*/ 0 h 724042"/>
                <a:gd name="connsiteX2-27" fmla="*/ 1502637 w 1502637"/>
                <a:gd name="connsiteY2-28" fmla="*/ 9836 h 724042"/>
                <a:gd name="connsiteX3-29" fmla="*/ 1502637 w 1502637"/>
                <a:gd name="connsiteY3-30" fmla="*/ 724042 h 724042"/>
                <a:gd name="connsiteX4-31" fmla="*/ 139874 w 1502637"/>
                <a:gd name="connsiteY4-32" fmla="*/ 721915 h 724042"/>
                <a:gd name="connsiteX5-33" fmla="*/ 0 w 1502637"/>
                <a:gd name="connsiteY5-34" fmla="*/ 9836 h 724042"/>
                <a:gd name="connsiteX0-35" fmla="*/ 0 w 1362763"/>
                <a:gd name="connsiteY0-36" fmla="*/ 721915 h 724042"/>
                <a:gd name="connsiteX1-37" fmla="*/ 12144 w 1362763"/>
                <a:gd name="connsiteY1-38" fmla="*/ 0 h 724042"/>
                <a:gd name="connsiteX2-39" fmla="*/ 1362763 w 1362763"/>
                <a:gd name="connsiteY2-40" fmla="*/ 9836 h 724042"/>
                <a:gd name="connsiteX3-41" fmla="*/ 1362763 w 1362763"/>
                <a:gd name="connsiteY3-42" fmla="*/ 724042 h 724042"/>
                <a:gd name="connsiteX4-43" fmla="*/ 0 w 1362763"/>
                <a:gd name="connsiteY4-44" fmla="*/ 721915 h 7240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362763" h="724042">
                  <a:moveTo>
                    <a:pt x="0" y="721915"/>
                  </a:moveTo>
                  <a:lnTo>
                    <a:pt x="12144" y="0"/>
                  </a:lnTo>
                  <a:lnTo>
                    <a:pt x="1362763" y="9836"/>
                  </a:lnTo>
                  <a:lnTo>
                    <a:pt x="1362763" y="724042"/>
                  </a:lnTo>
                  <a:lnTo>
                    <a:pt x="0" y="721915"/>
                  </a:lnTo>
                  <a:close/>
                </a:path>
              </a:pathLst>
            </a:custGeom>
            <a:gradFill>
              <a:gsLst>
                <a:gs pos="0">
                  <a:schemeClr val="tx1">
                    <a:alpha val="40000"/>
                  </a:schemeClr>
                </a:gs>
                <a:gs pos="100000">
                  <a:schemeClr val="tx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7" name="椭圆 16"/>
            <p:cNvSpPr/>
            <p:nvPr/>
          </p:nvSpPr>
          <p:spPr>
            <a:xfrm>
              <a:off x="874713" y="304800"/>
              <a:ext cx="717176" cy="71717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8" name="文本框 17"/>
            <p:cNvSpPr txBox="1"/>
            <p:nvPr/>
          </p:nvSpPr>
          <p:spPr>
            <a:xfrm>
              <a:off x="987079" y="432556"/>
              <a:ext cx="492443" cy="461665"/>
            </a:xfrm>
            <a:prstGeom prst="rect">
              <a:avLst/>
            </a:prstGeom>
            <a:noFill/>
          </p:spPr>
          <p:txBody>
            <a:bodyPr wrap="none" rtlCol="0">
              <a:sp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400" b="0" i="0" u="none" strike="noStrike" kern="1200" cap="none" spc="0" normalizeH="0" baseline="0" noProof="0" dirty="0">
                  <a:ln>
                    <a:noFill/>
                  </a:ln>
                  <a:solidFill>
                    <a:srgbClr val="EF6C74"/>
                  </a:solidFill>
                  <a:effectLst/>
                  <a:uLnTx/>
                  <a:uFillTx/>
                  <a:latin typeface="Arial" panose="020B0604020202020204"/>
                  <a:ea typeface="微软雅黑" panose="020B0503020204020204" charset="-122"/>
                  <a:cs typeface="+mn-cs"/>
                </a:rPr>
                <a:t>叁</a:t>
              </a:r>
              <a:endParaRPr kumimoji="0" lang="zh-CN" altLang="en-US" sz="2400" b="0" i="0" u="none" strike="noStrike" kern="1200" cap="none" spc="0" normalizeH="0" baseline="0" noProof="0" dirty="0">
                <a:ln>
                  <a:noFill/>
                </a:ln>
                <a:solidFill>
                  <a:srgbClr val="EF6C74"/>
                </a:solidFill>
                <a:effectLst/>
                <a:uLnTx/>
                <a:uFillTx/>
                <a:latin typeface="Arial" panose="020B0604020202020204"/>
                <a:ea typeface="微软雅黑" panose="020B0503020204020204" charset="-122"/>
                <a:cs typeface="+mn-cs"/>
              </a:endParaRPr>
            </a:p>
          </p:txBody>
        </p:sp>
      </p:grpSp>
      <p:sp>
        <p:nvSpPr>
          <p:cNvPr id="30" name="文本框 29"/>
          <p:cNvSpPr txBox="1"/>
          <p:nvPr/>
        </p:nvSpPr>
        <p:spPr>
          <a:xfrm>
            <a:off x="1816089" y="2491954"/>
            <a:ext cx="1425029" cy="707678"/>
          </a:xfrm>
          <a:custGeom>
            <a:avLst/>
            <a:gdLst/>
            <a:ahLst/>
            <a:cxnLst/>
            <a:rect l="l" t="t" r="r" b="b"/>
            <a:pathLst>
              <a:path w="1425029" h="707678">
                <a:moveTo>
                  <a:pt x="105668" y="468065"/>
                </a:moveTo>
                <a:lnTo>
                  <a:pt x="105668" y="554385"/>
                </a:lnTo>
                <a:lnTo>
                  <a:pt x="480715" y="554385"/>
                </a:lnTo>
                <a:lnTo>
                  <a:pt x="480715" y="468065"/>
                </a:lnTo>
                <a:close/>
                <a:moveTo>
                  <a:pt x="1108025" y="356443"/>
                </a:moveTo>
                <a:lnTo>
                  <a:pt x="1108025" y="386953"/>
                </a:lnTo>
                <a:cubicBezTo>
                  <a:pt x="1126877" y="413742"/>
                  <a:pt x="1148457" y="437803"/>
                  <a:pt x="1172765" y="459135"/>
                </a:cubicBezTo>
                <a:cubicBezTo>
                  <a:pt x="1214437" y="430361"/>
                  <a:pt x="1256109" y="396131"/>
                  <a:pt x="1297781" y="356443"/>
                </a:cubicBezTo>
                <a:close/>
                <a:moveTo>
                  <a:pt x="823019" y="356443"/>
                </a:moveTo>
                <a:cubicBezTo>
                  <a:pt x="853281" y="378768"/>
                  <a:pt x="886271" y="404564"/>
                  <a:pt x="921990" y="433834"/>
                </a:cubicBezTo>
                <a:lnTo>
                  <a:pt x="860970" y="500063"/>
                </a:lnTo>
                <a:cubicBezTo>
                  <a:pt x="912068" y="476250"/>
                  <a:pt x="960437" y="451941"/>
                  <a:pt x="1006078" y="427137"/>
                </a:cubicBezTo>
                <a:lnTo>
                  <a:pt x="1006078" y="356443"/>
                </a:lnTo>
                <a:close/>
                <a:moveTo>
                  <a:pt x="105668" y="290959"/>
                </a:moveTo>
                <a:lnTo>
                  <a:pt x="105668" y="372814"/>
                </a:lnTo>
                <a:lnTo>
                  <a:pt x="480715" y="372814"/>
                </a:lnTo>
                <a:lnTo>
                  <a:pt x="480715" y="290959"/>
                </a:lnTo>
                <a:close/>
                <a:moveTo>
                  <a:pt x="105668" y="113854"/>
                </a:moveTo>
                <a:lnTo>
                  <a:pt x="105668" y="195709"/>
                </a:lnTo>
                <a:lnTo>
                  <a:pt x="480715" y="195709"/>
                </a:lnTo>
                <a:lnTo>
                  <a:pt x="480715" y="113854"/>
                </a:lnTo>
                <a:close/>
                <a:moveTo>
                  <a:pt x="0" y="15627"/>
                </a:moveTo>
                <a:lnTo>
                  <a:pt x="586383" y="15627"/>
                </a:lnTo>
                <a:lnTo>
                  <a:pt x="586383" y="703213"/>
                </a:lnTo>
                <a:lnTo>
                  <a:pt x="480715" y="703213"/>
                </a:lnTo>
                <a:lnTo>
                  <a:pt x="480715" y="652611"/>
                </a:lnTo>
                <a:lnTo>
                  <a:pt x="105668" y="652611"/>
                </a:lnTo>
                <a:lnTo>
                  <a:pt x="105668" y="703213"/>
                </a:lnTo>
                <a:lnTo>
                  <a:pt x="0" y="703213"/>
                </a:lnTo>
                <a:close/>
                <a:moveTo>
                  <a:pt x="750093" y="0"/>
                </a:moveTo>
                <a:lnTo>
                  <a:pt x="1320105" y="0"/>
                </a:lnTo>
                <a:lnTo>
                  <a:pt x="1320105" y="269379"/>
                </a:lnTo>
                <a:lnTo>
                  <a:pt x="1423541" y="269379"/>
                </a:lnTo>
                <a:lnTo>
                  <a:pt x="1423541" y="356443"/>
                </a:lnTo>
                <a:lnTo>
                  <a:pt x="1305967" y="356443"/>
                </a:lnTo>
                <a:lnTo>
                  <a:pt x="1375172" y="428625"/>
                </a:lnTo>
                <a:cubicBezTo>
                  <a:pt x="1331019" y="457895"/>
                  <a:pt x="1289099" y="486668"/>
                  <a:pt x="1249412" y="514945"/>
                </a:cubicBezTo>
                <a:cubicBezTo>
                  <a:pt x="1300013" y="544711"/>
                  <a:pt x="1358553" y="567779"/>
                  <a:pt x="1425029" y="584150"/>
                </a:cubicBezTo>
                <a:cubicBezTo>
                  <a:pt x="1395263" y="623838"/>
                  <a:pt x="1373187" y="654844"/>
                  <a:pt x="1358801" y="677168"/>
                </a:cubicBezTo>
                <a:cubicBezTo>
                  <a:pt x="1259086" y="641449"/>
                  <a:pt x="1175494" y="584647"/>
                  <a:pt x="1108025" y="506760"/>
                </a:cubicBezTo>
                <a:lnTo>
                  <a:pt x="1108025" y="587871"/>
                </a:lnTo>
                <a:cubicBezTo>
                  <a:pt x="1108025" y="662285"/>
                  <a:pt x="1077019" y="700981"/>
                  <a:pt x="1015008" y="703957"/>
                </a:cubicBezTo>
                <a:cubicBezTo>
                  <a:pt x="985242" y="705941"/>
                  <a:pt x="948035" y="707182"/>
                  <a:pt x="903386" y="707678"/>
                </a:cubicBezTo>
                <a:cubicBezTo>
                  <a:pt x="895945" y="670471"/>
                  <a:pt x="888504" y="638721"/>
                  <a:pt x="881062" y="612428"/>
                </a:cubicBezTo>
                <a:cubicBezTo>
                  <a:pt x="915789" y="614908"/>
                  <a:pt x="942578" y="615900"/>
                  <a:pt x="961429" y="615404"/>
                </a:cubicBezTo>
                <a:cubicBezTo>
                  <a:pt x="991195" y="615404"/>
                  <a:pt x="1006078" y="599529"/>
                  <a:pt x="1006078" y="567779"/>
                </a:cubicBezTo>
                <a:lnTo>
                  <a:pt x="1006078" y="529828"/>
                </a:lnTo>
                <a:cubicBezTo>
                  <a:pt x="893961" y="587871"/>
                  <a:pt x="803424" y="636736"/>
                  <a:pt x="734467" y="676424"/>
                </a:cubicBezTo>
                <a:lnTo>
                  <a:pt x="685353" y="578197"/>
                </a:lnTo>
                <a:cubicBezTo>
                  <a:pt x="744884" y="553393"/>
                  <a:pt x="801439" y="528340"/>
                  <a:pt x="855017" y="503039"/>
                </a:cubicBezTo>
                <a:cubicBezTo>
                  <a:pt x="814338" y="464344"/>
                  <a:pt x="776634" y="431850"/>
                  <a:pt x="741908" y="405557"/>
                </a:cubicBezTo>
                <a:lnTo>
                  <a:pt x="784324" y="356443"/>
                </a:lnTo>
                <a:lnTo>
                  <a:pt x="688330" y="356443"/>
                </a:lnTo>
                <a:lnTo>
                  <a:pt x="688330" y="269379"/>
                </a:lnTo>
                <a:lnTo>
                  <a:pt x="1218158" y="269379"/>
                </a:lnTo>
                <a:lnTo>
                  <a:pt x="1218158" y="219522"/>
                </a:lnTo>
                <a:lnTo>
                  <a:pt x="776138" y="219522"/>
                </a:lnTo>
                <a:lnTo>
                  <a:pt x="776138" y="136922"/>
                </a:lnTo>
                <a:lnTo>
                  <a:pt x="1218158" y="136922"/>
                </a:lnTo>
                <a:lnTo>
                  <a:pt x="1218158" y="87064"/>
                </a:lnTo>
                <a:lnTo>
                  <a:pt x="750093" y="87064"/>
                </a:lnTo>
                <a:close/>
              </a:path>
            </a:pathLst>
          </a:custGeom>
          <a:solidFill>
            <a:srgbClr val="EF6C74"/>
          </a:solidFill>
          <a:ln>
            <a:noFill/>
          </a:ln>
          <a:effectLst/>
        </p:spPr>
        <p:txBody>
          <a:bodyPr rot="0" spcFirstLastPara="0" vertOverflow="overflow" horzOverflow="overflow" vert="horz" wrap="square" lIns="91440" tIns="45720" rIns="91440" bIns="45720" numCol="1" spcCol="0" rtlCol="0" fromWordArt="0" anchor="t" anchorCtr="0" forceAA="0" compatLnSpc="1">
            <a:no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6000" b="1" i="0" u="none" strike="noStrike" kern="1200" cap="none" spc="0" normalizeH="0" baseline="0" noProof="0" dirty="0">
              <a:ln>
                <a:noFill/>
              </a:ln>
              <a:solidFill>
                <a:srgbClr val="EF6C74"/>
              </a:solidFill>
              <a:effectLst/>
              <a:uLnTx/>
              <a:uFillTx/>
              <a:latin typeface="Arial" panose="020B0604020202020204"/>
              <a:ea typeface="微软雅黑" panose="020B0503020204020204" charset="-122"/>
              <a:cs typeface="+mn-cs"/>
            </a:endParaRPr>
          </a:p>
        </p:txBody>
      </p:sp>
      <p:sp>
        <p:nvSpPr>
          <p:cNvPr id="32" name="文本框 31"/>
          <p:cNvSpPr txBox="1"/>
          <p:nvPr/>
        </p:nvSpPr>
        <p:spPr>
          <a:xfrm>
            <a:off x="1161204" y="3631979"/>
            <a:ext cx="2676859" cy="415993"/>
          </a:xfrm>
          <a:custGeom>
            <a:avLst/>
            <a:gdLst/>
            <a:ahLst/>
            <a:cxnLst/>
            <a:rect l="l" t="t" r="r" b="b"/>
            <a:pathLst>
              <a:path w="2676859" h="415993">
                <a:moveTo>
                  <a:pt x="602753" y="69424"/>
                </a:moveTo>
                <a:cubicBezTo>
                  <a:pt x="569276" y="69424"/>
                  <a:pt x="542294" y="80903"/>
                  <a:pt x="521805" y="103861"/>
                </a:cubicBezTo>
                <a:cubicBezTo>
                  <a:pt x="501316" y="126819"/>
                  <a:pt x="491072" y="161440"/>
                  <a:pt x="491072" y="207722"/>
                </a:cubicBezTo>
                <a:cubicBezTo>
                  <a:pt x="491072" y="253273"/>
                  <a:pt x="501591" y="287802"/>
                  <a:pt x="522628" y="311309"/>
                </a:cubicBezTo>
                <a:cubicBezTo>
                  <a:pt x="543666" y="334816"/>
                  <a:pt x="570374" y="346570"/>
                  <a:pt x="602753" y="346570"/>
                </a:cubicBezTo>
                <a:cubicBezTo>
                  <a:pt x="635133" y="346570"/>
                  <a:pt x="661704" y="334907"/>
                  <a:pt x="682467" y="311583"/>
                </a:cubicBezTo>
                <a:cubicBezTo>
                  <a:pt x="703230" y="288259"/>
                  <a:pt x="713612" y="253273"/>
                  <a:pt x="713612" y="206625"/>
                </a:cubicBezTo>
                <a:cubicBezTo>
                  <a:pt x="713612" y="160525"/>
                  <a:pt x="703505" y="126133"/>
                  <a:pt x="683290" y="103449"/>
                </a:cubicBezTo>
                <a:cubicBezTo>
                  <a:pt x="663076" y="80766"/>
                  <a:pt x="636231" y="69424"/>
                  <a:pt x="602753" y="69424"/>
                </a:cubicBezTo>
                <a:close/>
                <a:moveTo>
                  <a:pt x="2357181" y="6860"/>
                </a:moveTo>
                <a:lnTo>
                  <a:pt x="2676859" y="6860"/>
                </a:lnTo>
                <a:lnTo>
                  <a:pt x="2676859" y="74912"/>
                </a:lnTo>
                <a:lnTo>
                  <a:pt x="2557769" y="74912"/>
                </a:lnTo>
                <a:lnTo>
                  <a:pt x="2557769" y="409133"/>
                </a:lnTo>
                <a:lnTo>
                  <a:pt x="2476546" y="409133"/>
                </a:lnTo>
                <a:lnTo>
                  <a:pt x="2476546" y="74912"/>
                </a:lnTo>
                <a:lnTo>
                  <a:pt x="2357181" y="74912"/>
                </a:lnTo>
                <a:close/>
                <a:moveTo>
                  <a:pt x="1977242" y="6860"/>
                </a:moveTo>
                <a:lnTo>
                  <a:pt x="2056269" y="6860"/>
                </a:lnTo>
                <a:lnTo>
                  <a:pt x="2220910" y="275499"/>
                </a:lnTo>
                <a:lnTo>
                  <a:pt x="2220910" y="6860"/>
                </a:lnTo>
                <a:lnTo>
                  <a:pt x="2296371" y="6860"/>
                </a:lnTo>
                <a:lnTo>
                  <a:pt x="2296371" y="409133"/>
                </a:lnTo>
                <a:lnTo>
                  <a:pt x="2214874" y="409133"/>
                </a:lnTo>
                <a:lnTo>
                  <a:pt x="2052702" y="146805"/>
                </a:lnTo>
                <a:lnTo>
                  <a:pt x="2052702" y="409133"/>
                </a:lnTo>
                <a:lnTo>
                  <a:pt x="1977242" y="409133"/>
                </a:lnTo>
                <a:close/>
                <a:moveTo>
                  <a:pt x="1604943" y="6860"/>
                </a:moveTo>
                <a:lnTo>
                  <a:pt x="1903218" y="6860"/>
                </a:lnTo>
                <a:lnTo>
                  <a:pt x="1903218" y="74912"/>
                </a:lnTo>
                <a:lnTo>
                  <a:pt x="1686166" y="74912"/>
                </a:lnTo>
                <a:lnTo>
                  <a:pt x="1686166" y="164092"/>
                </a:lnTo>
                <a:lnTo>
                  <a:pt x="1888126" y="164092"/>
                </a:lnTo>
                <a:lnTo>
                  <a:pt x="1888126" y="231870"/>
                </a:lnTo>
                <a:lnTo>
                  <a:pt x="1686166" y="231870"/>
                </a:lnTo>
                <a:lnTo>
                  <a:pt x="1686166" y="341356"/>
                </a:lnTo>
                <a:lnTo>
                  <a:pt x="1910902" y="341356"/>
                </a:lnTo>
                <a:lnTo>
                  <a:pt x="1910902" y="409133"/>
                </a:lnTo>
                <a:lnTo>
                  <a:pt x="1604943" y="409133"/>
                </a:lnTo>
                <a:close/>
                <a:moveTo>
                  <a:pt x="1242756" y="6860"/>
                </a:moveTo>
                <a:lnTo>
                  <a:pt x="1562434" y="6860"/>
                </a:lnTo>
                <a:lnTo>
                  <a:pt x="1562434" y="74912"/>
                </a:lnTo>
                <a:lnTo>
                  <a:pt x="1443344" y="74912"/>
                </a:lnTo>
                <a:lnTo>
                  <a:pt x="1443344" y="409133"/>
                </a:lnTo>
                <a:lnTo>
                  <a:pt x="1362121" y="409133"/>
                </a:lnTo>
                <a:lnTo>
                  <a:pt x="1362121" y="74912"/>
                </a:lnTo>
                <a:lnTo>
                  <a:pt x="1242756" y="74912"/>
                </a:lnTo>
                <a:close/>
                <a:moveTo>
                  <a:pt x="862817" y="6860"/>
                </a:moveTo>
                <a:lnTo>
                  <a:pt x="941845" y="6860"/>
                </a:lnTo>
                <a:lnTo>
                  <a:pt x="1106486" y="275499"/>
                </a:lnTo>
                <a:lnTo>
                  <a:pt x="1106486" y="6860"/>
                </a:lnTo>
                <a:lnTo>
                  <a:pt x="1181946" y="6860"/>
                </a:lnTo>
                <a:lnTo>
                  <a:pt x="1181946" y="409133"/>
                </a:lnTo>
                <a:lnTo>
                  <a:pt x="1100449" y="409133"/>
                </a:lnTo>
                <a:lnTo>
                  <a:pt x="938277" y="146805"/>
                </a:lnTo>
                <a:lnTo>
                  <a:pt x="938277" y="409133"/>
                </a:lnTo>
                <a:lnTo>
                  <a:pt x="862817" y="409133"/>
                </a:lnTo>
                <a:close/>
                <a:moveTo>
                  <a:pt x="601930" y="0"/>
                </a:moveTo>
                <a:cubicBezTo>
                  <a:pt x="661201" y="0"/>
                  <a:pt x="708627" y="18385"/>
                  <a:pt x="744208" y="55155"/>
                </a:cubicBezTo>
                <a:cubicBezTo>
                  <a:pt x="779788" y="91925"/>
                  <a:pt x="797579" y="143055"/>
                  <a:pt x="797579" y="208545"/>
                </a:cubicBezTo>
                <a:cubicBezTo>
                  <a:pt x="797579" y="273487"/>
                  <a:pt x="779926" y="324297"/>
                  <a:pt x="744619" y="360976"/>
                </a:cubicBezTo>
                <a:cubicBezTo>
                  <a:pt x="709313" y="397654"/>
                  <a:pt x="662116" y="415993"/>
                  <a:pt x="603028" y="415993"/>
                </a:cubicBezTo>
                <a:cubicBezTo>
                  <a:pt x="543208" y="415993"/>
                  <a:pt x="495645" y="397745"/>
                  <a:pt x="460339" y="361250"/>
                </a:cubicBezTo>
                <a:cubicBezTo>
                  <a:pt x="425033" y="324755"/>
                  <a:pt x="407379" y="274493"/>
                  <a:pt x="407379" y="210466"/>
                </a:cubicBezTo>
                <a:cubicBezTo>
                  <a:pt x="407379" y="169489"/>
                  <a:pt x="413508" y="135097"/>
                  <a:pt x="425764" y="107291"/>
                </a:cubicBezTo>
                <a:cubicBezTo>
                  <a:pt x="434911" y="86802"/>
                  <a:pt x="447396" y="68418"/>
                  <a:pt x="463220" y="52136"/>
                </a:cubicBezTo>
                <a:cubicBezTo>
                  <a:pt x="479044" y="35855"/>
                  <a:pt x="496377" y="23781"/>
                  <a:pt x="515219" y="15915"/>
                </a:cubicBezTo>
                <a:cubicBezTo>
                  <a:pt x="540281" y="5305"/>
                  <a:pt x="569185" y="0"/>
                  <a:pt x="601930" y="0"/>
                </a:cubicBezTo>
                <a:close/>
                <a:moveTo>
                  <a:pt x="188239" y="0"/>
                </a:moveTo>
                <a:cubicBezTo>
                  <a:pt x="237449" y="0"/>
                  <a:pt x="277420" y="14543"/>
                  <a:pt x="308153" y="43630"/>
                </a:cubicBezTo>
                <a:cubicBezTo>
                  <a:pt x="326446" y="60826"/>
                  <a:pt x="340166" y="85522"/>
                  <a:pt x="349313" y="117718"/>
                </a:cubicBezTo>
                <a:lnTo>
                  <a:pt x="268913" y="136926"/>
                </a:lnTo>
                <a:cubicBezTo>
                  <a:pt x="264157" y="116072"/>
                  <a:pt x="254233" y="99608"/>
                  <a:pt x="239141" y="87534"/>
                </a:cubicBezTo>
                <a:cubicBezTo>
                  <a:pt x="224049" y="75460"/>
                  <a:pt x="205710" y="69424"/>
                  <a:pt x="184123" y="69424"/>
                </a:cubicBezTo>
                <a:cubicBezTo>
                  <a:pt x="154305" y="69424"/>
                  <a:pt x="130112" y="80125"/>
                  <a:pt x="111544" y="101529"/>
                </a:cubicBezTo>
                <a:cubicBezTo>
                  <a:pt x="92976" y="122932"/>
                  <a:pt x="83692" y="157598"/>
                  <a:pt x="83692" y="205527"/>
                </a:cubicBezTo>
                <a:cubicBezTo>
                  <a:pt x="83692" y="256383"/>
                  <a:pt x="92839" y="292604"/>
                  <a:pt x="111132" y="314190"/>
                </a:cubicBezTo>
                <a:cubicBezTo>
                  <a:pt x="129426" y="335776"/>
                  <a:pt x="153207" y="346570"/>
                  <a:pt x="182477" y="346570"/>
                </a:cubicBezTo>
                <a:cubicBezTo>
                  <a:pt x="204063" y="346570"/>
                  <a:pt x="222631" y="339709"/>
                  <a:pt x="238180" y="325989"/>
                </a:cubicBezTo>
                <a:cubicBezTo>
                  <a:pt x="253730" y="312269"/>
                  <a:pt x="264889" y="290683"/>
                  <a:pt x="271657" y="261231"/>
                </a:cubicBezTo>
                <a:lnTo>
                  <a:pt x="350411" y="286201"/>
                </a:lnTo>
                <a:cubicBezTo>
                  <a:pt x="338337" y="330105"/>
                  <a:pt x="318260" y="362713"/>
                  <a:pt x="290180" y="384025"/>
                </a:cubicBezTo>
                <a:cubicBezTo>
                  <a:pt x="262099" y="405337"/>
                  <a:pt x="226473" y="415993"/>
                  <a:pt x="183300" y="415993"/>
                </a:cubicBezTo>
                <a:cubicBezTo>
                  <a:pt x="129883" y="415993"/>
                  <a:pt x="85979" y="397745"/>
                  <a:pt x="51587" y="361250"/>
                </a:cubicBezTo>
                <a:cubicBezTo>
                  <a:pt x="17195" y="324755"/>
                  <a:pt x="0" y="274859"/>
                  <a:pt x="0" y="211564"/>
                </a:cubicBezTo>
                <a:cubicBezTo>
                  <a:pt x="0" y="144610"/>
                  <a:pt x="17287" y="92611"/>
                  <a:pt x="51862" y="55566"/>
                </a:cubicBezTo>
                <a:cubicBezTo>
                  <a:pt x="86436" y="18522"/>
                  <a:pt x="131895" y="0"/>
                  <a:pt x="188239" y="0"/>
                </a:cubicBezTo>
                <a:close/>
              </a:path>
            </a:pathLst>
          </a:custGeom>
          <a:solidFill>
            <a:srgbClr val="EF6C74"/>
          </a:solidFill>
          <a:ln>
            <a:noFill/>
          </a:ln>
          <a:effectLst/>
        </p:spPr>
        <p:txBody>
          <a:bodyPr rot="0" spcFirstLastPara="0" vertOverflow="overflow" horzOverflow="overflow" vert="horz" wrap="square" lIns="91440" tIns="45720" rIns="91440" bIns="45720" numCol="1" spcCol="0" rtlCol="0" fromWordArt="0" anchor="t" anchorCtr="0" forceAA="0" compatLnSpc="1">
            <a:no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4400" b="1" i="0" u="none" strike="noStrike" kern="1200" cap="none" spc="0" normalizeH="0" baseline="0" noProof="0" dirty="0">
              <a:ln>
                <a:noFill/>
              </a:ln>
              <a:solidFill>
                <a:srgbClr val="EF6C74"/>
              </a:solidFill>
              <a:effectLst/>
              <a:uLnTx/>
              <a:uFillTx/>
              <a:latin typeface="Arial" panose="020B0604020202020204"/>
              <a:ea typeface="微软雅黑" panose="020B0503020204020204" charset="-122"/>
              <a:cs typeface="+mn-cs"/>
            </a:endParaRPr>
          </a:p>
        </p:txBody>
      </p:sp>
      <p:grpSp>
        <p:nvGrpSpPr>
          <p:cNvPr id="28" name="组合 27"/>
          <p:cNvGrpSpPr/>
          <p:nvPr/>
        </p:nvGrpSpPr>
        <p:grpSpPr>
          <a:xfrm>
            <a:off x="4683430" y="0"/>
            <a:ext cx="144000" cy="6858000"/>
            <a:chOff x="3831772" y="0"/>
            <a:chExt cx="954668" cy="3806464"/>
          </a:xfrm>
        </p:grpSpPr>
        <p:sp>
          <p:nvSpPr>
            <p:cNvPr id="25" name="矩形 24"/>
            <p:cNvSpPr/>
            <p:nvPr/>
          </p:nvSpPr>
          <p:spPr>
            <a:xfrm>
              <a:off x="3831772" y="0"/>
              <a:ext cx="954668" cy="12684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6" name="矩形 25"/>
            <p:cNvSpPr/>
            <p:nvPr/>
          </p:nvSpPr>
          <p:spPr>
            <a:xfrm>
              <a:off x="3831772" y="1268413"/>
              <a:ext cx="954668" cy="126841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7" name="矩形 26"/>
            <p:cNvSpPr/>
            <p:nvPr/>
          </p:nvSpPr>
          <p:spPr>
            <a:xfrm>
              <a:off x="3831772" y="2538051"/>
              <a:ext cx="954668" cy="126841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gr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p:cTn id="7" dur="500" fill="hold"/>
                                        <p:tgtEl>
                                          <p:spTgt spid="30"/>
                                        </p:tgtEl>
                                        <p:attrNameLst>
                                          <p:attrName>ppt_w</p:attrName>
                                        </p:attrNameLst>
                                      </p:cBhvr>
                                      <p:tavLst>
                                        <p:tav tm="0">
                                          <p:val>
                                            <p:fltVal val="0"/>
                                          </p:val>
                                        </p:tav>
                                        <p:tav tm="100000">
                                          <p:val>
                                            <p:strVal val="#ppt_w"/>
                                          </p:val>
                                        </p:tav>
                                      </p:tavLst>
                                    </p:anim>
                                    <p:anim calcmode="lin" valueType="num">
                                      <p:cBhvr>
                                        <p:cTn id="8" dur="500" fill="hold"/>
                                        <p:tgtEl>
                                          <p:spTgt spid="30"/>
                                        </p:tgtEl>
                                        <p:attrNameLst>
                                          <p:attrName>ppt_h</p:attrName>
                                        </p:attrNameLst>
                                      </p:cBhvr>
                                      <p:tavLst>
                                        <p:tav tm="0">
                                          <p:val>
                                            <p:fltVal val="0"/>
                                          </p:val>
                                        </p:tav>
                                        <p:tav tm="100000">
                                          <p:val>
                                            <p:strVal val="#ppt_h"/>
                                          </p:val>
                                        </p:tav>
                                      </p:tavLst>
                                    </p:anim>
                                    <p:animEffect transition="in" filter="fade">
                                      <p:cBhvr>
                                        <p:cTn id="9" dur="500"/>
                                        <p:tgtEl>
                                          <p:spTgt spid="30"/>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32"/>
                                        </p:tgtEl>
                                        <p:attrNameLst>
                                          <p:attrName>style.visibility</p:attrName>
                                        </p:attrNameLst>
                                      </p:cBhvr>
                                      <p:to>
                                        <p:strVal val="visible"/>
                                      </p:to>
                                    </p:set>
                                    <p:animEffect transition="in" filter="fade">
                                      <p:cBhvr>
                                        <p:cTn id="13" dur="500"/>
                                        <p:tgtEl>
                                          <p:spTgt spid="32"/>
                                        </p:tgtEl>
                                      </p:cBhvr>
                                    </p:animEffect>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28"/>
                                        </p:tgtEl>
                                        <p:attrNameLst>
                                          <p:attrName>style.visibility</p:attrName>
                                        </p:attrNameLst>
                                      </p:cBhvr>
                                      <p:to>
                                        <p:strVal val="visible"/>
                                      </p:to>
                                    </p:set>
                                    <p:anim calcmode="lin" valueType="num">
                                      <p:cBhvr additive="base">
                                        <p:cTn id="17" dur="500" fill="hold"/>
                                        <p:tgtEl>
                                          <p:spTgt spid="28"/>
                                        </p:tgtEl>
                                        <p:attrNameLst>
                                          <p:attrName>ppt_x</p:attrName>
                                        </p:attrNameLst>
                                      </p:cBhvr>
                                      <p:tavLst>
                                        <p:tav tm="0">
                                          <p:val>
                                            <p:strVal val="#ppt_x"/>
                                          </p:val>
                                        </p:tav>
                                        <p:tav tm="100000">
                                          <p:val>
                                            <p:strVal val="#ppt_x"/>
                                          </p:val>
                                        </p:tav>
                                      </p:tavLst>
                                    </p:anim>
                                    <p:anim calcmode="lin" valueType="num">
                                      <p:cBhvr additive="base">
                                        <p:cTn id="18" dur="500" fill="hold"/>
                                        <p:tgtEl>
                                          <p:spTgt spid="28"/>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2" presetClass="entr" presetSubtype="8" fill="hold" grpId="0" nodeType="after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left)">
                                      <p:cBhvr>
                                        <p:cTn id="22" dur="500"/>
                                        <p:tgtEl>
                                          <p:spTgt spid="2"/>
                                        </p:tgtEl>
                                      </p:cBhvr>
                                    </p:animEffect>
                                  </p:childTnLst>
                                </p:cTn>
                              </p:par>
                            </p:childTnLst>
                          </p:cTn>
                        </p:par>
                        <p:par>
                          <p:cTn id="23" fill="hold">
                            <p:stCondLst>
                              <p:cond delay="2000"/>
                            </p:stCondLst>
                            <p:childTnLst>
                              <p:par>
                                <p:cTn id="24" presetID="2" presetClass="entr" presetSubtype="4" fill="hold" nodeType="after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additive="base">
                                        <p:cTn id="26" dur="500" fill="hold"/>
                                        <p:tgtEl>
                                          <p:spTgt spid="7"/>
                                        </p:tgtEl>
                                        <p:attrNameLst>
                                          <p:attrName>ppt_x</p:attrName>
                                        </p:attrNameLst>
                                      </p:cBhvr>
                                      <p:tavLst>
                                        <p:tav tm="0">
                                          <p:val>
                                            <p:strVal val="#ppt_x"/>
                                          </p:val>
                                        </p:tav>
                                        <p:tav tm="100000">
                                          <p:val>
                                            <p:strVal val="#ppt_x"/>
                                          </p:val>
                                        </p:tav>
                                      </p:tavLst>
                                    </p:anim>
                                    <p:anim calcmode="lin" valueType="num">
                                      <p:cBhvr additive="base">
                                        <p:cTn id="27" dur="500" fill="hold"/>
                                        <p:tgtEl>
                                          <p:spTgt spid="7"/>
                                        </p:tgtEl>
                                        <p:attrNameLst>
                                          <p:attrName>ppt_y</p:attrName>
                                        </p:attrNameLst>
                                      </p:cBhvr>
                                      <p:tavLst>
                                        <p:tav tm="0">
                                          <p:val>
                                            <p:strVal val="1+#ppt_h/2"/>
                                          </p:val>
                                        </p:tav>
                                        <p:tav tm="100000">
                                          <p:val>
                                            <p:strVal val="#ppt_y"/>
                                          </p:val>
                                        </p:tav>
                                      </p:tavLst>
                                    </p:anim>
                                  </p:childTnLst>
                                </p:cTn>
                              </p:par>
                            </p:childTnLst>
                          </p:cTn>
                        </p:par>
                        <p:par>
                          <p:cTn id="28" fill="hold">
                            <p:stCondLst>
                              <p:cond delay="2500"/>
                            </p:stCondLst>
                            <p:childTnLst>
                              <p:par>
                                <p:cTn id="29" presetID="22" presetClass="entr" presetSubtype="8" fill="hold" grpId="0" nodeType="after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wipe(left)">
                                      <p:cBhvr>
                                        <p:cTn id="31" dur="500"/>
                                        <p:tgtEl>
                                          <p:spTgt spid="3"/>
                                        </p:tgtEl>
                                      </p:cBhvr>
                                    </p:animEffect>
                                  </p:childTnLst>
                                </p:cTn>
                              </p:par>
                            </p:childTnLst>
                          </p:cTn>
                        </p:par>
                        <p:par>
                          <p:cTn id="32" fill="hold">
                            <p:stCondLst>
                              <p:cond delay="3000"/>
                            </p:stCondLst>
                            <p:childTnLst>
                              <p:par>
                                <p:cTn id="33" presetID="2" presetClass="entr" presetSubtype="4" fill="hold" nodeType="after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childTnLst>
                          </p:cTn>
                        </p:par>
                        <p:par>
                          <p:cTn id="37" fill="hold">
                            <p:stCondLst>
                              <p:cond delay="3500"/>
                            </p:stCondLst>
                            <p:childTnLst>
                              <p:par>
                                <p:cTn id="38" presetID="22" presetClass="entr" presetSubtype="8" fill="hold" grpId="0" nodeType="after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wipe(left)">
                                      <p:cBhvr>
                                        <p:cTn id="40" dur="500"/>
                                        <p:tgtEl>
                                          <p:spTgt spid="4"/>
                                        </p:tgtEl>
                                      </p:cBhvr>
                                    </p:animEffect>
                                  </p:childTnLst>
                                </p:cTn>
                              </p:par>
                            </p:childTnLst>
                          </p:cTn>
                        </p:par>
                        <p:par>
                          <p:cTn id="41" fill="hold">
                            <p:stCondLst>
                              <p:cond delay="4000"/>
                            </p:stCondLst>
                            <p:childTnLst>
                              <p:par>
                                <p:cTn id="42" presetID="2" presetClass="entr" presetSubtype="4" fill="hold" nodeType="afterEffect">
                                  <p:stCondLst>
                                    <p:cond delay="0"/>
                                  </p:stCondLst>
                                  <p:childTnLst>
                                    <p:set>
                                      <p:cBhvr>
                                        <p:cTn id="43" dur="1" fill="hold">
                                          <p:stCondLst>
                                            <p:cond delay="0"/>
                                          </p:stCondLst>
                                        </p:cTn>
                                        <p:tgtEl>
                                          <p:spTgt spid="15"/>
                                        </p:tgtEl>
                                        <p:attrNameLst>
                                          <p:attrName>style.visibility</p:attrName>
                                        </p:attrNameLst>
                                      </p:cBhvr>
                                      <p:to>
                                        <p:strVal val="visible"/>
                                      </p:to>
                                    </p:set>
                                    <p:anim calcmode="lin" valueType="num">
                                      <p:cBhvr additive="base">
                                        <p:cTn id="44" dur="500" fill="hold"/>
                                        <p:tgtEl>
                                          <p:spTgt spid="15"/>
                                        </p:tgtEl>
                                        <p:attrNameLst>
                                          <p:attrName>ppt_x</p:attrName>
                                        </p:attrNameLst>
                                      </p:cBhvr>
                                      <p:tavLst>
                                        <p:tav tm="0">
                                          <p:val>
                                            <p:strVal val="#ppt_x"/>
                                          </p:val>
                                        </p:tav>
                                        <p:tav tm="100000">
                                          <p:val>
                                            <p:strVal val="#ppt_x"/>
                                          </p:val>
                                        </p:tav>
                                      </p:tavLst>
                                    </p:anim>
                                    <p:anim calcmode="lin" valueType="num">
                                      <p:cBhvr additive="base">
                                        <p:cTn id="45" dur="500" fill="hold"/>
                                        <p:tgtEl>
                                          <p:spTgt spid="15"/>
                                        </p:tgtEl>
                                        <p:attrNameLst>
                                          <p:attrName>ppt_y</p:attrName>
                                        </p:attrNameLst>
                                      </p:cBhvr>
                                      <p:tavLst>
                                        <p:tav tm="0">
                                          <p:val>
                                            <p:strVal val="1+#ppt_h/2"/>
                                          </p:val>
                                        </p:tav>
                                        <p:tav tm="100000">
                                          <p:val>
                                            <p:strVal val="#ppt_y"/>
                                          </p:val>
                                        </p:tav>
                                      </p:tavLst>
                                    </p:anim>
                                  </p:childTnLst>
                                </p:cTn>
                              </p:par>
                            </p:childTnLst>
                          </p:cTn>
                        </p:par>
                        <p:par>
                          <p:cTn id="46" fill="hold">
                            <p:stCondLst>
                              <p:cond delay="4500"/>
                            </p:stCondLst>
                            <p:childTnLst>
                              <p:par>
                                <p:cTn id="47" presetID="22" presetClass="entr" presetSubtype="8" fill="hold" grpId="0" nodeType="afterEffect">
                                  <p:stCondLst>
                                    <p:cond delay="0"/>
                                  </p:stCondLst>
                                  <p:childTnLst>
                                    <p:set>
                                      <p:cBhvr>
                                        <p:cTn id="48" dur="1" fill="hold">
                                          <p:stCondLst>
                                            <p:cond delay="0"/>
                                          </p:stCondLst>
                                        </p:cTn>
                                        <p:tgtEl>
                                          <p:spTgt spid="5"/>
                                        </p:tgtEl>
                                        <p:attrNameLst>
                                          <p:attrName>style.visibility</p:attrName>
                                        </p:attrNameLst>
                                      </p:cBhvr>
                                      <p:to>
                                        <p:strVal val="visible"/>
                                      </p:to>
                                    </p:set>
                                    <p:animEffect transition="in" filter="wipe(left)">
                                      <p:cBhvr>
                                        <p:cTn id="4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P spid="5" grpId="0"/>
      <p:bldP spid="30" grpId="0" animBg="1"/>
      <p:bldP spid="3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1579511" y="1446213"/>
            <a:ext cx="5481689" cy="3260177"/>
            <a:chOff x="-316204" y="304800"/>
            <a:chExt cx="1908093" cy="1134818"/>
          </a:xfrm>
        </p:grpSpPr>
        <p:sp>
          <p:nvSpPr>
            <p:cNvPr id="8" name="矩形 13"/>
            <p:cNvSpPr/>
            <p:nvPr/>
          </p:nvSpPr>
          <p:spPr>
            <a:xfrm rot="19800000" flipH="1">
              <a:off x="-316204" y="730909"/>
              <a:ext cx="1655954" cy="708709"/>
            </a:xfrm>
            <a:custGeom>
              <a:avLst/>
              <a:gdLst>
                <a:gd name="connsiteX0" fmla="*/ 0 w 1502637"/>
                <a:gd name="connsiteY0" fmla="*/ 0 h 714206"/>
                <a:gd name="connsiteX1" fmla="*/ 1502637 w 1502637"/>
                <a:gd name="connsiteY1" fmla="*/ 0 h 714206"/>
                <a:gd name="connsiteX2" fmla="*/ 1502637 w 1502637"/>
                <a:gd name="connsiteY2" fmla="*/ 714206 h 714206"/>
                <a:gd name="connsiteX3" fmla="*/ 0 w 1502637"/>
                <a:gd name="connsiteY3" fmla="*/ 714206 h 714206"/>
                <a:gd name="connsiteX4" fmla="*/ 0 w 1502637"/>
                <a:gd name="connsiteY4" fmla="*/ 0 h 714206"/>
                <a:gd name="connsiteX0-1" fmla="*/ 0 w 1502637"/>
                <a:gd name="connsiteY0-2" fmla="*/ 9836 h 724042"/>
                <a:gd name="connsiteX1-3" fmla="*/ 152018 w 1502637"/>
                <a:gd name="connsiteY1-4" fmla="*/ 0 h 724042"/>
                <a:gd name="connsiteX2-5" fmla="*/ 1502637 w 1502637"/>
                <a:gd name="connsiteY2-6" fmla="*/ 9836 h 724042"/>
                <a:gd name="connsiteX3-7" fmla="*/ 1502637 w 1502637"/>
                <a:gd name="connsiteY3-8" fmla="*/ 724042 h 724042"/>
                <a:gd name="connsiteX4-9" fmla="*/ 0 w 1502637"/>
                <a:gd name="connsiteY4-10" fmla="*/ 724042 h 724042"/>
                <a:gd name="connsiteX5" fmla="*/ 0 w 1502637"/>
                <a:gd name="connsiteY5" fmla="*/ 9836 h 724042"/>
                <a:gd name="connsiteX0-11" fmla="*/ 0 w 1502637"/>
                <a:gd name="connsiteY0-12" fmla="*/ 9836 h 724042"/>
                <a:gd name="connsiteX1-13" fmla="*/ 152018 w 1502637"/>
                <a:gd name="connsiteY1-14" fmla="*/ 0 h 724042"/>
                <a:gd name="connsiteX2-15" fmla="*/ 1502637 w 1502637"/>
                <a:gd name="connsiteY2-16" fmla="*/ 9836 h 724042"/>
                <a:gd name="connsiteX3-17" fmla="*/ 1502637 w 1502637"/>
                <a:gd name="connsiteY3-18" fmla="*/ 724042 h 724042"/>
                <a:gd name="connsiteX4-19" fmla="*/ 139874 w 1502637"/>
                <a:gd name="connsiteY4-20" fmla="*/ 721915 h 724042"/>
                <a:gd name="connsiteX5-21" fmla="*/ 0 w 1502637"/>
                <a:gd name="connsiteY5-22" fmla="*/ 724042 h 724042"/>
                <a:gd name="connsiteX6" fmla="*/ 0 w 1502637"/>
                <a:gd name="connsiteY6" fmla="*/ 9836 h 724042"/>
                <a:gd name="connsiteX0-23" fmla="*/ 0 w 1502637"/>
                <a:gd name="connsiteY0-24" fmla="*/ 9836 h 724042"/>
                <a:gd name="connsiteX1-25" fmla="*/ 152018 w 1502637"/>
                <a:gd name="connsiteY1-26" fmla="*/ 0 h 724042"/>
                <a:gd name="connsiteX2-27" fmla="*/ 1502637 w 1502637"/>
                <a:gd name="connsiteY2-28" fmla="*/ 9836 h 724042"/>
                <a:gd name="connsiteX3-29" fmla="*/ 1502637 w 1502637"/>
                <a:gd name="connsiteY3-30" fmla="*/ 724042 h 724042"/>
                <a:gd name="connsiteX4-31" fmla="*/ 139874 w 1502637"/>
                <a:gd name="connsiteY4-32" fmla="*/ 721915 h 724042"/>
                <a:gd name="connsiteX5-33" fmla="*/ 0 w 1502637"/>
                <a:gd name="connsiteY5-34" fmla="*/ 9836 h 724042"/>
                <a:gd name="connsiteX0-35" fmla="*/ 0 w 1362763"/>
                <a:gd name="connsiteY0-36" fmla="*/ 721915 h 724042"/>
                <a:gd name="connsiteX1-37" fmla="*/ 12144 w 1362763"/>
                <a:gd name="connsiteY1-38" fmla="*/ 0 h 724042"/>
                <a:gd name="connsiteX2-39" fmla="*/ 1362763 w 1362763"/>
                <a:gd name="connsiteY2-40" fmla="*/ 9836 h 724042"/>
                <a:gd name="connsiteX3-41" fmla="*/ 1362763 w 1362763"/>
                <a:gd name="connsiteY3-42" fmla="*/ 724042 h 724042"/>
                <a:gd name="connsiteX4-43" fmla="*/ 0 w 1362763"/>
                <a:gd name="connsiteY4-44" fmla="*/ 721915 h 7240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362763" h="724042">
                  <a:moveTo>
                    <a:pt x="0" y="721915"/>
                  </a:moveTo>
                  <a:lnTo>
                    <a:pt x="12144" y="0"/>
                  </a:lnTo>
                  <a:lnTo>
                    <a:pt x="1362763" y="9836"/>
                  </a:lnTo>
                  <a:lnTo>
                    <a:pt x="1362763" y="724042"/>
                  </a:lnTo>
                  <a:lnTo>
                    <a:pt x="0" y="721915"/>
                  </a:lnTo>
                  <a:close/>
                </a:path>
              </a:pathLst>
            </a:custGeom>
            <a:gradFill>
              <a:gsLst>
                <a:gs pos="0">
                  <a:schemeClr val="tx1">
                    <a:alpha val="55000"/>
                  </a:schemeClr>
                </a:gs>
                <a:gs pos="100000">
                  <a:schemeClr val="bg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sp>
          <p:nvSpPr>
            <p:cNvPr id="9" name="椭圆 8"/>
            <p:cNvSpPr/>
            <p:nvPr/>
          </p:nvSpPr>
          <p:spPr>
            <a:xfrm>
              <a:off x="874713" y="304800"/>
              <a:ext cx="717176" cy="7171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文本框 9"/>
            <p:cNvSpPr txBox="1"/>
            <p:nvPr/>
          </p:nvSpPr>
          <p:spPr>
            <a:xfrm>
              <a:off x="1079488" y="486619"/>
              <a:ext cx="319868" cy="353537"/>
            </a:xfrm>
            <a:prstGeom prst="rect">
              <a:avLst/>
            </a:prstGeom>
            <a:noFill/>
          </p:spPr>
          <p:txBody>
            <a:bodyPr wrap="square" rtlCol="0">
              <a:spAutoFit/>
              <a:scene3d>
                <a:camera prst="orthographicFront"/>
                <a:lightRig rig="threePt" dir="t"/>
              </a:scene3d>
              <a:sp3d contourW="12700"/>
            </a:bodyPr>
            <a:lstStyle/>
            <a:p>
              <a:pPr algn="ctr"/>
              <a:r>
                <a:rPr lang="zh-CN" altLang="en-US" sz="6000" dirty="0">
                  <a:solidFill>
                    <a:schemeClr val="bg1"/>
                  </a:solidFill>
                </a:rPr>
                <a:t>壹</a:t>
              </a:r>
              <a:endParaRPr lang="zh-CN" altLang="en-US" sz="6000" dirty="0">
                <a:solidFill>
                  <a:schemeClr val="bg1"/>
                </a:solidFill>
              </a:endParaRPr>
            </a:p>
          </p:txBody>
        </p:sp>
      </p:grpSp>
      <p:sp>
        <p:nvSpPr>
          <p:cNvPr id="5" name="文本框 4"/>
          <p:cNvSpPr txBox="1"/>
          <p:nvPr/>
        </p:nvSpPr>
        <p:spPr>
          <a:xfrm>
            <a:off x="2564989" y="3688378"/>
            <a:ext cx="7972746" cy="707886"/>
          </a:xfrm>
          <a:prstGeom prst="rect">
            <a:avLst/>
          </a:prstGeom>
          <a:noFill/>
        </p:spPr>
        <p:txBody>
          <a:bodyPr wrap="squar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4000" b="1" i="0" u="none" strike="noStrike" kern="0" cap="none" spc="40" normalizeH="0" baseline="0" noProof="0" dirty="0">
                <a:ln>
                  <a:noFill/>
                </a:ln>
                <a:solidFill>
                  <a:schemeClr val="accent1"/>
                </a:solidFill>
                <a:effectLst/>
                <a:uLnTx/>
                <a:uFillTx/>
                <a:latin typeface="Arial" panose="020B0604020202020204"/>
                <a:ea typeface="Microsoft YaHei UI" panose="020B0503020204020204" pitchFamily="34" charset="-122"/>
                <a:cs typeface="宋体" panose="02010600030101010101" pitchFamily="2" charset="-122"/>
              </a:rPr>
              <a:t>2022</a:t>
            </a:r>
            <a:r>
              <a:rPr kumimoji="0" lang="zh-CN" altLang="en-US" sz="4000" b="1" i="0" u="none" strike="noStrike" kern="0" cap="none" spc="40" normalizeH="0" baseline="0" noProof="0" dirty="0">
                <a:ln>
                  <a:noFill/>
                </a:ln>
                <a:solidFill>
                  <a:schemeClr val="accent1"/>
                </a:solidFill>
                <a:effectLst/>
                <a:uLnTx/>
                <a:uFillTx/>
                <a:latin typeface="Arial" panose="020B0604020202020204"/>
                <a:ea typeface="Microsoft YaHei UI" panose="020B0503020204020204" pitchFamily="34" charset="-122"/>
                <a:cs typeface="宋体" panose="02010600030101010101" pitchFamily="2" charset="-122"/>
              </a:rPr>
              <a:t>版</a:t>
            </a:r>
            <a:r>
              <a:rPr kumimoji="0" lang="zh-CN" altLang="zh-CN" sz="4000" b="1" i="0" u="none" strike="noStrike" kern="0" cap="none" spc="40" normalizeH="0" baseline="0" noProof="0" dirty="0">
                <a:ln>
                  <a:noFill/>
                </a:ln>
                <a:solidFill>
                  <a:schemeClr val="accent1"/>
                </a:solidFill>
                <a:effectLst/>
                <a:uLnTx/>
                <a:uFillTx/>
                <a:latin typeface="Arial" panose="020B0604020202020204"/>
                <a:ea typeface="Microsoft YaHei UI" panose="020B0503020204020204" pitchFamily="34" charset="-122"/>
                <a:cs typeface="宋体" panose="02010600030101010101" pitchFamily="2" charset="-122"/>
              </a:rPr>
              <a:t>课标修订的主要价值取向</a:t>
            </a:r>
            <a:endParaRPr kumimoji="0" lang="zh-CN" altLang="en-US" sz="4000" b="1" i="0" u="none" strike="noStrike" kern="1200" cap="none" spc="0" normalizeH="0" baseline="0" noProof="0" dirty="0">
              <a:ln>
                <a:noFill/>
              </a:ln>
              <a:solidFill>
                <a:schemeClr val="accent1"/>
              </a:solidFill>
              <a:effectLst/>
              <a:uLnTx/>
              <a:uFillTx/>
              <a:latin typeface="Arial" panose="020B0604020202020204"/>
              <a:ea typeface="微软雅黑" panose="020B0503020204020204" charset="-122"/>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任意多边形 76"/>
          <p:cNvSpPr/>
          <p:nvPr/>
        </p:nvSpPr>
        <p:spPr>
          <a:xfrm rot="19800000" flipH="1">
            <a:off x="-1156506" y="1841564"/>
            <a:ext cx="6529278" cy="2735683"/>
          </a:xfrm>
          <a:custGeom>
            <a:avLst/>
            <a:gdLst>
              <a:gd name="connsiteX0" fmla="*/ 3249972 w 6529278"/>
              <a:gd name="connsiteY0" fmla="*/ 0 h 2735683"/>
              <a:gd name="connsiteX1" fmla="*/ 0 w 6529278"/>
              <a:gd name="connsiteY1" fmla="*/ 2731113 h 2735683"/>
              <a:gd name="connsiteX2" fmla="*/ 6529278 w 6529278"/>
              <a:gd name="connsiteY2" fmla="*/ 2735683 h 2735683"/>
              <a:gd name="connsiteX3" fmla="*/ 4955645 w 6529278"/>
              <a:gd name="connsiteY3" fmla="*/ 10070 h 2735683"/>
            </a:gdLst>
            <a:ahLst/>
            <a:cxnLst>
              <a:cxn ang="0">
                <a:pos x="connsiteX0" y="connsiteY0"/>
              </a:cxn>
              <a:cxn ang="0">
                <a:pos x="connsiteX1" y="connsiteY1"/>
              </a:cxn>
              <a:cxn ang="0">
                <a:pos x="connsiteX2" y="connsiteY2"/>
              </a:cxn>
              <a:cxn ang="0">
                <a:pos x="connsiteX3" y="connsiteY3"/>
              </a:cxn>
            </a:cxnLst>
            <a:rect l="l" t="t" r="r" b="b"/>
            <a:pathLst>
              <a:path w="6529278" h="2735683">
                <a:moveTo>
                  <a:pt x="3249972" y="0"/>
                </a:moveTo>
                <a:lnTo>
                  <a:pt x="0" y="2731113"/>
                </a:lnTo>
                <a:lnTo>
                  <a:pt x="6529278" y="2735683"/>
                </a:lnTo>
                <a:lnTo>
                  <a:pt x="4955645" y="10070"/>
                </a:lnTo>
                <a:close/>
              </a:path>
            </a:pathLst>
          </a:custGeom>
          <a:gradFill>
            <a:gsLst>
              <a:gs pos="0">
                <a:schemeClr val="tx1">
                  <a:alpha val="30000"/>
                </a:schemeClr>
              </a:gs>
              <a:gs pos="100000">
                <a:schemeClr val="bg1">
                  <a:lumMod val="50000"/>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sp>
        <p:nvSpPr>
          <p:cNvPr id="81" name="任意多边形 80"/>
          <p:cNvSpPr/>
          <p:nvPr/>
        </p:nvSpPr>
        <p:spPr>
          <a:xfrm rot="19800000" flipH="1">
            <a:off x="-908783" y="3171475"/>
            <a:ext cx="6263571" cy="2734940"/>
          </a:xfrm>
          <a:custGeom>
            <a:avLst/>
            <a:gdLst>
              <a:gd name="connsiteX0" fmla="*/ 3249972 w 6263571"/>
              <a:gd name="connsiteY0" fmla="*/ 0 h 2734940"/>
              <a:gd name="connsiteX1" fmla="*/ 0 w 6263571"/>
              <a:gd name="connsiteY1" fmla="*/ 2731113 h 2734940"/>
              <a:gd name="connsiteX2" fmla="*/ 5467736 w 6263571"/>
              <a:gd name="connsiteY2" fmla="*/ 2734940 h 2734940"/>
              <a:gd name="connsiteX3" fmla="*/ 6263571 w 6263571"/>
              <a:gd name="connsiteY3" fmla="*/ 2275465 h 2734940"/>
              <a:gd name="connsiteX4" fmla="*/ 4955645 w 6263571"/>
              <a:gd name="connsiteY4" fmla="*/ 10071 h 27349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63571" h="2734940">
                <a:moveTo>
                  <a:pt x="3249972" y="0"/>
                </a:moveTo>
                <a:lnTo>
                  <a:pt x="0" y="2731113"/>
                </a:lnTo>
                <a:lnTo>
                  <a:pt x="5467736" y="2734940"/>
                </a:lnTo>
                <a:lnTo>
                  <a:pt x="6263571" y="2275465"/>
                </a:lnTo>
                <a:lnTo>
                  <a:pt x="4955645" y="10071"/>
                </a:lnTo>
                <a:close/>
              </a:path>
            </a:pathLst>
          </a:custGeom>
          <a:gradFill>
            <a:gsLst>
              <a:gs pos="0">
                <a:schemeClr val="tx1">
                  <a:alpha val="30000"/>
                </a:schemeClr>
              </a:gs>
              <a:gs pos="100000">
                <a:schemeClr val="bg1">
                  <a:lumMod val="50000"/>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sp>
        <p:nvSpPr>
          <p:cNvPr id="80" name="任意多边形 79"/>
          <p:cNvSpPr/>
          <p:nvPr/>
        </p:nvSpPr>
        <p:spPr>
          <a:xfrm rot="19800000" flipH="1">
            <a:off x="21324" y="4282203"/>
            <a:ext cx="5565426" cy="2732988"/>
          </a:xfrm>
          <a:custGeom>
            <a:avLst/>
            <a:gdLst>
              <a:gd name="connsiteX0" fmla="*/ 3249972 w 5565426"/>
              <a:gd name="connsiteY0" fmla="*/ 0 h 2732988"/>
              <a:gd name="connsiteX1" fmla="*/ 0 w 5565426"/>
              <a:gd name="connsiteY1" fmla="*/ 2731113 h 2732988"/>
              <a:gd name="connsiteX2" fmla="*/ 2678539 w 5565426"/>
              <a:gd name="connsiteY2" fmla="*/ 2732988 h 2732988"/>
              <a:gd name="connsiteX3" fmla="*/ 5565426 w 5565426"/>
              <a:gd name="connsiteY3" fmla="*/ 1066243 h 2732988"/>
              <a:gd name="connsiteX4" fmla="*/ 4955645 w 5565426"/>
              <a:gd name="connsiteY4" fmla="*/ 10070 h 273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65426" h="2732988">
                <a:moveTo>
                  <a:pt x="3249972" y="0"/>
                </a:moveTo>
                <a:lnTo>
                  <a:pt x="0" y="2731113"/>
                </a:lnTo>
                <a:lnTo>
                  <a:pt x="2678539" y="2732988"/>
                </a:lnTo>
                <a:lnTo>
                  <a:pt x="5565426" y="1066243"/>
                </a:lnTo>
                <a:lnTo>
                  <a:pt x="4955645" y="10070"/>
                </a:lnTo>
                <a:close/>
              </a:path>
            </a:pathLst>
          </a:custGeom>
          <a:gradFill>
            <a:gsLst>
              <a:gs pos="0">
                <a:schemeClr val="tx1">
                  <a:alpha val="30000"/>
                </a:schemeClr>
              </a:gs>
              <a:gs pos="100000">
                <a:schemeClr val="bg1">
                  <a:lumMod val="50000"/>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grpSp>
        <p:nvGrpSpPr>
          <p:cNvPr id="39" name="组合 38"/>
          <p:cNvGrpSpPr/>
          <p:nvPr/>
        </p:nvGrpSpPr>
        <p:grpSpPr>
          <a:xfrm>
            <a:off x="-42652" y="304800"/>
            <a:ext cx="1634541" cy="1061520"/>
            <a:chOff x="-42652" y="304800"/>
            <a:chExt cx="1634541" cy="1061520"/>
          </a:xfrm>
        </p:grpSpPr>
        <p:sp>
          <p:nvSpPr>
            <p:cNvPr id="40" name="矩形 13"/>
            <p:cNvSpPr/>
            <p:nvPr/>
          </p:nvSpPr>
          <p:spPr>
            <a:xfrm rot="19800000" flipH="1">
              <a:off x="-42652" y="657611"/>
              <a:ext cx="1362763" cy="708709"/>
            </a:xfrm>
            <a:custGeom>
              <a:avLst/>
              <a:gdLst>
                <a:gd name="connsiteX0" fmla="*/ 0 w 1502637"/>
                <a:gd name="connsiteY0" fmla="*/ 0 h 714206"/>
                <a:gd name="connsiteX1" fmla="*/ 1502637 w 1502637"/>
                <a:gd name="connsiteY1" fmla="*/ 0 h 714206"/>
                <a:gd name="connsiteX2" fmla="*/ 1502637 w 1502637"/>
                <a:gd name="connsiteY2" fmla="*/ 714206 h 714206"/>
                <a:gd name="connsiteX3" fmla="*/ 0 w 1502637"/>
                <a:gd name="connsiteY3" fmla="*/ 714206 h 714206"/>
                <a:gd name="connsiteX4" fmla="*/ 0 w 1502637"/>
                <a:gd name="connsiteY4" fmla="*/ 0 h 714206"/>
                <a:gd name="connsiteX0-1" fmla="*/ 0 w 1502637"/>
                <a:gd name="connsiteY0-2" fmla="*/ 9836 h 724042"/>
                <a:gd name="connsiteX1-3" fmla="*/ 152018 w 1502637"/>
                <a:gd name="connsiteY1-4" fmla="*/ 0 h 724042"/>
                <a:gd name="connsiteX2-5" fmla="*/ 1502637 w 1502637"/>
                <a:gd name="connsiteY2-6" fmla="*/ 9836 h 724042"/>
                <a:gd name="connsiteX3-7" fmla="*/ 1502637 w 1502637"/>
                <a:gd name="connsiteY3-8" fmla="*/ 724042 h 724042"/>
                <a:gd name="connsiteX4-9" fmla="*/ 0 w 1502637"/>
                <a:gd name="connsiteY4-10" fmla="*/ 724042 h 724042"/>
                <a:gd name="connsiteX5" fmla="*/ 0 w 1502637"/>
                <a:gd name="connsiteY5" fmla="*/ 9836 h 724042"/>
                <a:gd name="connsiteX0-11" fmla="*/ 0 w 1502637"/>
                <a:gd name="connsiteY0-12" fmla="*/ 9836 h 724042"/>
                <a:gd name="connsiteX1-13" fmla="*/ 152018 w 1502637"/>
                <a:gd name="connsiteY1-14" fmla="*/ 0 h 724042"/>
                <a:gd name="connsiteX2-15" fmla="*/ 1502637 w 1502637"/>
                <a:gd name="connsiteY2-16" fmla="*/ 9836 h 724042"/>
                <a:gd name="connsiteX3-17" fmla="*/ 1502637 w 1502637"/>
                <a:gd name="connsiteY3-18" fmla="*/ 724042 h 724042"/>
                <a:gd name="connsiteX4-19" fmla="*/ 139874 w 1502637"/>
                <a:gd name="connsiteY4-20" fmla="*/ 721915 h 724042"/>
                <a:gd name="connsiteX5-21" fmla="*/ 0 w 1502637"/>
                <a:gd name="connsiteY5-22" fmla="*/ 724042 h 724042"/>
                <a:gd name="connsiteX6" fmla="*/ 0 w 1502637"/>
                <a:gd name="connsiteY6" fmla="*/ 9836 h 724042"/>
                <a:gd name="connsiteX0-23" fmla="*/ 0 w 1502637"/>
                <a:gd name="connsiteY0-24" fmla="*/ 9836 h 724042"/>
                <a:gd name="connsiteX1-25" fmla="*/ 152018 w 1502637"/>
                <a:gd name="connsiteY1-26" fmla="*/ 0 h 724042"/>
                <a:gd name="connsiteX2-27" fmla="*/ 1502637 w 1502637"/>
                <a:gd name="connsiteY2-28" fmla="*/ 9836 h 724042"/>
                <a:gd name="connsiteX3-29" fmla="*/ 1502637 w 1502637"/>
                <a:gd name="connsiteY3-30" fmla="*/ 724042 h 724042"/>
                <a:gd name="connsiteX4-31" fmla="*/ 139874 w 1502637"/>
                <a:gd name="connsiteY4-32" fmla="*/ 721915 h 724042"/>
                <a:gd name="connsiteX5-33" fmla="*/ 0 w 1502637"/>
                <a:gd name="connsiteY5-34" fmla="*/ 9836 h 724042"/>
                <a:gd name="connsiteX0-35" fmla="*/ 0 w 1362763"/>
                <a:gd name="connsiteY0-36" fmla="*/ 721915 h 724042"/>
                <a:gd name="connsiteX1-37" fmla="*/ 12144 w 1362763"/>
                <a:gd name="connsiteY1-38" fmla="*/ 0 h 724042"/>
                <a:gd name="connsiteX2-39" fmla="*/ 1362763 w 1362763"/>
                <a:gd name="connsiteY2-40" fmla="*/ 9836 h 724042"/>
                <a:gd name="connsiteX3-41" fmla="*/ 1362763 w 1362763"/>
                <a:gd name="connsiteY3-42" fmla="*/ 724042 h 724042"/>
                <a:gd name="connsiteX4-43" fmla="*/ 0 w 1362763"/>
                <a:gd name="connsiteY4-44" fmla="*/ 721915 h 7240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362763" h="724042">
                  <a:moveTo>
                    <a:pt x="0" y="721915"/>
                  </a:moveTo>
                  <a:lnTo>
                    <a:pt x="12144" y="0"/>
                  </a:lnTo>
                  <a:lnTo>
                    <a:pt x="1362763" y="9836"/>
                  </a:lnTo>
                  <a:lnTo>
                    <a:pt x="1362763" y="724042"/>
                  </a:lnTo>
                  <a:lnTo>
                    <a:pt x="0" y="721915"/>
                  </a:lnTo>
                  <a:close/>
                </a:path>
              </a:pathLst>
            </a:custGeom>
            <a:gradFill>
              <a:gsLst>
                <a:gs pos="0">
                  <a:schemeClr val="tx1">
                    <a:alpha val="40000"/>
                  </a:schemeClr>
                </a:gs>
                <a:gs pos="100000">
                  <a:schemeClr val="tx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sp>
          <p:nvSpPr>
            <p:cNvPr id="41" name="椭圆 40"/>
            <p:cNvSpPr/>
            <p:nvPr/>
          </p:nvSpPr>
          <p:spPr>
            <a:xfrm>
              <a:off x="874713" y="304800"/>
              <a:ext cx="717176" cy="7171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文本框 41"/>
            <p:cNvSpPr txBox="1"/>
            <p:nvPr/>
          </p:nvSpPr>
          <p:spPr>
            <a:xfrm>
              <a:off x="961432" y="432556"/>
              <a:ext cx="543739" cy="523220"/>
            </a:xfrm>
            <a:prstGeom prst="rect">
              <a:avLst/>
            </a:prstGeom>
            <a:noFill/>
          </p:spPr>
          <p:txBody>
            <a:bodyPr wrap="none" rtlCol="0">
              <a:spAutoFit/>
              <a:scene3d>
                <a:camera prst="orthographicFront"/>
                <a:lightRig rig="threePt" dir="t"/>
              </a:scene3d>
              <a:sp3d contourW="12700"/>
            </a:bodyPr>
            <a:lstStyle/>
            <a:p>
              <a:pPr algn="ctr"/>
              <a:r>
                <a:rPr lang="zh-CN" altLang="en-US" sz="2800" b="1" dirty="0">
                  <a:solidFill>
                    <a:schemeClr val="bg1"/>
                  </a:solidFill>
                </a:rPr>
                <a:t>壹</a:t>
              </a:r>
              <a:endParaRPr lang="zh-CN" altLang="en-US" sz="2800" b="1" dirty="0">
                <a:solidFill>
                  <a:schemeClr val="bg1"/>
                </a:solidFill>
              </a:endParaRPr>
            </a:p>
          </p:txBody>
        </p:sp>
      </p:grpSp>
      <p:grpSp>
        <p:nvGrpSpPr>
          <p:cNvPr id="43" name="组合 42"/>
          <p:cNvGrpSpPr/>
          <p:nvPr/>
        </p:nvGrpSpPr>
        <p:grpSpPr>
          <a:xfrm>
            <a:off x="1706390" y="378113"/>
            <a:ext cx="6101670" cy="757315"/>
            <a:chOff x="1686622" y="341972"/>
            <a:chExt cx="6101670" cy="757315"/>
          </a:xfrm>
        </p:grpSpPr>
        <p:sp>
          <p:nvSpPr>
            <p:cNvPr id="44" name="文本框 43"/>
            <p:cNvSpPr txBox="1"/>
            <p:nvPr/>
          </p:nvSpPr>
          <p:spPr>
            <a:xfrm>
              <a:off x="1686622" y="341972"/>
              <a:ext cx="6101670" cy="584775"/>
            </a:xfrm>
            <a:prstGeom prst="rect">
              <a:avLst/>
            </a:prstGeom>
            <a:noFill/>
          </p:spPr>
          <p:txBody>
            <a:bodyPr wrap="non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200" b="1" i="0" u="none" strike="noStrike" kern="0" cap="none" spc="40" normalizeH="0" baseline="0" noProof="0" dirty="0">
                  <a:ln>
                    <a:noFill/>
                  </a:ln>
                  <a:solidFill>
                    <a:schemeClr val="accent1"/>
                  </a:solidFill>
                  <a:effectLst/>
                  <a:uLnTx/>
                  <a:uFillTx/>
                  <a:latin typeface="Arial" panose="020B0604020202020204"/>
                  <a:ea typeface="Microsoft YaHei UI" panose="020B0503020204020204" pitchFamily="34" charset="-122"/>
                  <a:cs typeface="宋体" panose="02010600030101010101" pitchFamily="2" charset="-122"/>
                </a:rPr>
                <a:t>2022</a:t>
              </a:r>
              <a:r>
                <a:rPr kumimoji="0" lang="zh-CN" altLang="en-US" sz="3200" b="1" i="0" u="none" strike="noStrike" kern="0" cap="none" spc="40" normalizeH="0" baseline="0" noProof="0" dirty="0">
                  <a:ln>
                    <a:noFill/>
                  </a:ln>
                  <a:solidFill>
                    <a:schemeClr val="accent1"/>
                  </a:solidFill>
                  <a:effectLst/>
                  <a:uLnTx/>
                  <a:uFillTx/>
                  <a:latin typeface="Arial" panose="020B0604020202020204"/>
                  <a:ea typeface="Microsoft YaHei UI" panose="020B0503020204020204" pitchFamily="34" charset="-122"/>
                  <a:cs typeface="宋体" panose="02010600030101010101" pitchFamily="2" charset="-122"/>
                </a:rPr>
                <a:t>版</a:t>
              </a:r>
              <a:r>
                <a:rPr kumimoji="0" lang="zh-CN" altLang="zh-CN" sz="3200" b="1" i="0" u="none" strike="noStrike" kern="0" cap="none" spc="40" normalizeH="0" baseline="0" noProof="0" dirty="0">
                  <a:ln>
                    <a:noFill/>
                  </a:ln>
                  <a:solidFill>
                    <a:schemeClr val="accent1"/>
                  </a:solidFill>
                  <a:effectLst/>
                  <a:uLnTx/>
                  <a:uFillTx/>
                  <a:latin typeface="Arial" panose="020B0604020202020204"/>
                  <a:ea typeface="Microsoft YaHei UI" panose="020B0503020204020204" pitchFamily="34" charset="-122"/>
                  <a:cs typeface="宋体" panose="02010600030101010101" pitchFamily="2" charset="-122"/>
                </a:rPr>
                <a:t>课标修订的主要价值取向</a:t>
              </a:r>
              <a:endParaRPr kumimoji="0" lang="zh-CN" altLang="en-US" sz="3200" b="1" i="0" u="none" strike="noStrike" kern="1200" cap="none" spc="0" normalizeH="0" baseline="0" noProof="0" dirty="0">
                <a:ln>
                  <a:noFill/>
                </a:ln>
                <a:solidFill>
                  <a:schemeClr val="accent1"/>
                </a:solidFill>
                <a:effectLst/>
                <a:uLnTx/>
                <a:uFillTx/>
                <a:latin typeface="Arial" panose="020B0604020202020204"/>
                <a:ea typeface="微软雅黑" panose="020B0503020204020204" charset="-122"/>
                <a:cs typeface="+mn-cs"/>
              </a:endParaRPr>
            </a:p>
          </p:txBody>
        </p:sp>
        <p:sp>
          <p:nvSpPr>
            <p:cNvPr id="45" name="文本框 44"/>
            <p:cNvSpPr txBox="1"/>
            <p:nvPr/>
          </p:nvSpPr>
          <p:spPr>
            <a:xfrm>
              <a:off x="1686622" y="844858"/>
              <a:ext cx="5572519" cy="254429"/>
            </a:xfrm>
            <a:prstGeom prst="rect">
              <a:avLst/>
            </a:prstGeom>
            <a:noFill/>
          </p:spPr>
          <p:txBody>
            <a:bodyPr wrap="square" rtlCol="0">
              <a:spAutoFit/>
              <a:scene3d>
                <a:camera prst="orthographicFront"/>
                <a:lightRig rig="threePt" dir="t"/>
              </a:scene3d>
              <a:sp3d contourW="12700"/>
            </a:bodyPr>
            <a:lstStyle/>
            <a:p>
              <a:pPr marL="0" marR="0" lvl="0" indent="0" defTabSz="914400" rtl="0" eaLnBrk="1" fontAlgn="auto" latinLnBrk="0" hangingPunct="1">
                <a:lnSpc>
                  <a:spcPct val="114000"/>
                </a:lnSpc>
                <a:spcBef>
                  <a:spcPts val="0"/>
                </a:spcBef>
                <a:spcAft>
                  <a:spcPts val="0"/>
                </a:spcAft>
                <a:buClrTx/>
                <a:buSzTx/>
                <a:buFontTx/>
                <a:buNone/>
                <a:defRPr/>
              </a:pPr>
              <a:endParaRPr kumimoji="0" lang="en-US" altLang="zh-CN" sz="1000" b="0" i="0" u="none" strike="noStrike" kern="1200" cap="none" spc="0" normalizeH="0" baseline="0" noProof="0" dirty="0">
                <a:ln>
                  <a:noFill/>
                </a:ln>
                <a:solidFill>
                  <a:schemeClr val="bg1">
                    <a:lumMod val="65000"/>
                  </a:schemeClr>
                </a:solidFill>
                <a:effectLst/>
                <a:uLnTx/>
                <a:uFillTx/>
                <a:latin typeface="微软雅黑" panose="020B0503020204020204" charset="-122"/>
                <a:ea typeface="微软雅黑" panose="020B0503020204020204" charset="-122"/>
                <a:cs typeface="+mn-cs"/>
              </a:endParaRPr>
            </a:p>
          </p:txBody>
        </p:sp>
      </p:grpSp>
      <p:grpSp>
        <p:nvGrpSpPr>
          <p:cNvPr id="8" name="组合 7"/>
          <p:cNvGrpSpPr/>
          <p:nvPr/>
        </p:nvGrpSpPr>
        <p:grpSpPr>
          <a:xfrm>
            <a:off x="1170156" y="1959312"/>
            <a:ext cx="4697244" cy="850058"/>
            <a:chOff x="1170156" y="1959312"/>
            <a:chExt cx="4697244" cy="850058"/>
          </a:xfrm>
        </p:grpSpPr>
        <p:grpSp>
          <p:nvGrpSpPr>
            <p:cNvPr id="4" name="组合 3"/>
            <p:cNvGrpSpPr/>
            <p:nvPr/>
          </p:nvGrpSpPr>
          <p:grpSpPr>
            <a:xfrm>
              <a:off x="1170156" y="1959312"/>
              <a:ext cx="4697244" cy="850058"/>
              <a:chOff x="1170156" y="2108534"/>
              <a:chExt cx="5344944" cy="967272"/>
            </a:xfrm>
          </p:grpSpPr>
          <p:sp>
            <p:nvSpPr>
              <p:cNvPr id="50" name="Freeform 19"/>
              <p:cNvSpPr/>
              <p:nvPr/>
            </p:nvSpPr>
            <p:spPr bwMode="auto">
              <a:xfrm>
                <a:off x="1170156" y="2108534"/>
                <a:ext cx="5344944" cy="967272"/>
              </a:xfrm>
              <a:prstGeom prst="roundRect">
                <a:avLst>
                  <a:gd name="adj" fmla="val 50000"/>
                </a:avLst>
              </a:prstGeom>
              <a:solidFill>
                <a:schemeClr val="accent1"/>
              </a:solidFill>
              <a:ln w="28575" cap="flat">
                <a:noFill/>
                <a:prstDash val="solid"/>
                <a:miter lim="800000"/>
              </a:ln>
              <a:effectLst/>
            </p:spPr>
            <p:txBody>
              <a:bodyPr vert="horz" wrap="square" lIns="91440" tIns="45720" rIns="91440" bIns="45720" numCol="1" anchor="t" anchorCtr="0" compatLnSpc="1"/>
              <a:lstStyle/>
              <a:p>
                <a:endParaRPr lang="zh-CN" altLang="en-US" sz="1100">
                  <a:solidFill>
                    <a:prstClr val="black"/>
                  </a:solidFill>
                </a:endParaRPr>
              </a:p>
            </p:txBody>
          </p:sp>
          <p:sp>
            <p:nvSpPr>
              <p:cNvPr id="52" name="椭圆 51"/>
              <p:cNvSpPr/>
              <p:nvPr/>
            </p:nvSpPr>
            <p:spPr>
              <a:xfrm>
                <a:off x="1171519" y="2108534"/>
                <a:ext cx="967272" cy="967272"/>
              </a:xfrm>
              <a:prstGeom prst="ellipse">
                <a:avLst/>
              </a:prstGeom>
              <a:solidFill>
                <a:schemeClr val="accent1"/>
              </a:solidFill>
              <a:ln w="101600" cap="flat">
                <a:solidFill>
                  <a:schemeClr val="bg1"/>
                </a:solidFill>
                <a:prstDash val="solid"/>
                <a:miter lim="800000"/>
              </a:ln>
              <a:effectLst/>
            </p:spPr>
            <p:txBody>
              <a:bodyPr vert="horz" wrap="square" lIns="91440" tIns="45720" rIns="91440" bIns="45720" numCol="1" anchor="t" anchorCtr="0" compatLnSpc="1"/>
              <a:lstStyle/>
              <a:p>
                <a:endParaRPr lang="zh-CN" altLang="en-US" sz="1100">
                  <a:solidFill>
                    <a:prstClr val="black"/>
                  </a:solidFill>
                </a:endParaRPr>
              </a:p>
            </p:txBody>
          </p:sp>
          <p:sp>
            <p:nvSpPr>
              <p:cNvPr id="53" name="Freeform 23"/>
              <p:cNvSpPr/>
              <p:nvPr/>
            </p:nvSpPr>
            <p:spPr bwMode="auto">
              <a:xfrm>
                <a:off x="1419235" y="2336378"/>
                <a:ext cx="471840" cy="504358"/>
              </a:xfrm>
              <a:custGeom>
                <a:avLst/>
                <a:gdLst>
                  <a:gd name="T0" fmla="*/ 193 w 313"/>
                  <a:gd name="T1" fmla="*/ 279 h 334"/>
                  <a:gd name="T2" fmla="*/ 47 w 313"/>
                  <a:gd name="T3" fmla="*/ 330 h 334"/>
                  <a:gd name="T4" fmla="*/ 28 w 313"/>
                  <a:gd name="T5" fmla="*/ 319 h 334"/>
                  <a:gd name="T6" fmla="*/ 0 w 313"/>
                  <a:gd name="T7" fmla="*/ 167 h 334"/>
                  <a:gd name="T8" fmla="*/ 28 w 313"/>
                  <a:gd name="T9" fmla="*/ 15 h 334"/>
                  <a:gd name="T10" fmla="*/ 47 w 313"/>
                  <a:gd name="T11" fmla="*/ 4 h 334"/>
                  <a:gd name="T12" fmla="*/ 193 w 313"/>
                  <a:gd name="T13" fmla="*/ 55 h 334"/>
                  <a:gd name="T14" fmla="*/ 311 w 313"/>
                  <a:gd name="T15" fmla="*/ 156 h 334"/>
                  <a:gd name="T16" fmla="*/ 311 w 313"/>
                  <a:gd name="T17" fmla="*/ 178 h 334"/>
                  <a:gd name="T18" fmla="*/ 193 w 313"/>
                  <a:gd name="T19" fmla="*/ 279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334">
                    <a:moveTo>
                      <a:pt x="193" y="279"/>
                    </a:moveTo>
                    <a:cubicBezTo>
                      <a:pt x="98" y="334"/>
                      <a:pt x="47" y="330"/>
                      <a:pt x="47" y="330"/>
                    </a:cubicBezTo>
                    <a:cubicBezTo>
                      <a:pt x="40" y="329"/>
                      <a:pt x="32" y="325"/>
                      <a:pt x="28" y="319"/>
                    </a:cubicBezTo>
                    <a:cubicBezTo>
                      <a:pt x="28" y="319"/>
                      <a:pt x="0" y="277"/>
                      <a:pt x="0" y="167"/>
                    </a:cubicBezTo>
                    <a:cubicBezTo>
                      <a:pt x="0" y="57"/>
                      <a:pt x="28" y="15"/>
                      <a:pt x="28" y="15"/>
                    </a:cubicBezTo>
                    <a:cubicBezTo>
                      <a:pt x="32" y="9"/>
                      <a:pt x="40" y="5"/>
                      <a:pt x="47" y="4"/>
                    </a:cubicBezTo>
                    <a:cubicBezTo>
                      <a:pt x="47" y="4"/>
                      <a:pt x="98" y="0"/>
                      <a:pt x="193" y="55"/>
                    </a:cubicBezTo>
                    <a:cubicBezTo>
                      <a:pt x="289" y="110"/>
                      <a:pt x="311" y="156"/>
                      <a:pt x="311" y="156"/>
                    </a:cubicBezTo>
                    <a:cubicBezTo>
                      <a:pt x="313" y="162"/>
                      <a:pt x="313" y="172"/>
                      <a:pt x="311" y="178"/>
                    </a:cubicBezTo>
                    <a:cubicBezTo>
                      <a:pt x="311" y="178"/>
                      <a:pt x="289" y="224"/>
                      <a:pt x="193" y="279"/>
                    </a:cubicBez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100">
                  <a:solidFill>
                    <a:prstClr val="white"/>
                  </a:solidFill>
                </a:endParaRPr>
              </a:p>
            </p:txBody>
          </p:sp>
          <p:sp>
            <p:nvSpPr>
              <p:cNvPr id="102" name="Freeform 9"/>
              <p:cNvSpPr>
                <a:spLocks noEditPoints="1"/>
              </p:cNvSpPr>
              <p:nvPr/>
            </p:nvSpPr>
            <p:spPr bwMode="auto">
              <a:xfrm>
                <a:off x="2371603" y="2322150"/>
                <a:ext cx="484545" cy="485690"/>
              </a:xfrm>
              <a:custGeom>
                <a:avLst/>
                <a:gdLst>
                  <a:gd name="T0" fmla="*/ 47 w 406"/>
                  <a:gd name="T1" fmla="*/ 224 h 407"/>
                  <a:gd name="T2" fmla="*/ 44 w 406"/>
                  <a:gd name="T3" fmla="*/ 217 h 407"/>
                  <a:gd name="T4" fmla="*/ 38 w 406"/>
                  <a:gd name="T5" fmla="*/ 213 h 407"/>
                  <a:gd name="T6" fmla="*/ 41 w 406"/>
                  <a:gd name="T7" fmla="*/ 225 h 407"/>
                  <a:gd name="T8" fmla="*/ 52 w 406"/>
                  <a:gd name="T9" fmla="*/ 230 h 407"/>
                  <a:gd name="T10" fmla="*/ 16 w 406"/>
                  <a:gd name="T11" fmla="*/ 153 h 407"/>
                  <a:gd name="T12" fmla="*/ 59 w 406"/>
                  <a:gd name="T13" fmla="*/ 84 h 407"/>
                  <a:gd name="T14" fmla="*/ 82 w 406"/>
                  <a:gd name="T15" fmla="*/ 69 h 407"/>
                  <a:gd name="T16" fmla="*/ 91 w 406"/>
                  <a:gd name="T17" fmla="*/ 41 h 407"/>
                  <a:gd name="T18" fmla="*/ 60 w 406"/>
                  <a:gd name="T19" fmla="*/ 63 h 407"/>
                  <a:gd name="T20" fmla="*/ 2 w 406"/>
                  <a:gd name="T21" fmla="*/ 180 h 407"/>
                  <a:gd name="T22" fmla="*/ 48 w 406"/>
                  <a:gd name="T23" fmla="*/ 234 h 407"/>
                  <a:gd name="T24" fmla="*/ 102 w 406"/>
                  <a:gd name="T25" fmla="*/ 30 h 407"/>
                  <a:gd name="T26" fmla="*/ 148 w 406"/>
                  <a:gd name="T27" fmla="*/ 14 h 407"/>
                  <a:gd name="T28" fmla="*/ 114 w 406"/>
                  <a:gd name="T29" fmla="*/ 29 h 407"/>
                  <a:gd name="T30" fmla="*/ 142 w 406"/>
                  <a:gd name="T31" fmla="*/ 12 h 407"/>
                  <a:gd name="T32" fmla="*/ 115 w 406"/>
                  <a:gd name="T33" fmla="*/ 24 h 407"/>
                  <a:gd name="T34" fmla="*/ 103 w 406"/>
                  <a:gd name="T35" fmla="*/ 31 h 407"/>
                  <a:gd name="T36" fmla="*/ 10 w 406"/>
                  <a:gd name="T37" fmla="*/ 196 h 407"/>
                  <a:gd name="T38" fmla="*/ 11 w 406"/>
                  <a:gd name="T39" fmla="*/ 196 h 407"/>
                  <a:gd name="T40" fmla="*/ 201 w 406"/>
                  <a:gd name="T41" fmla="*/ 378 h 407"/>
                  <a:gd name="T42" fmla="*/ 139 w 406"/>
                  <a:gd name="T43" fmla="*/ 275 h 407"/>
                  <a:gd name="T44" fmla="*/ 51 w 406"/>
                  <a:gd name="T45" fmla="*/ 249 h 407"/>
                  <a:gd name="T46" fmla="*/ 29 w 406"/>
                  <a:gd name="T47" fmla="*/ 251 h 407"/>
                  <a:gd name="T48" fmla="*/ 5 w 406"/>
                  <a:gd name="T49" fmla="*/ 241 h 407"/>
                  <a:gd name="T50" fmla="*/ 9 w 406"/>
                  <a:gd name="T51" fmla="*/ 264 h 407"/>
                  <a:gd name="T52" fmla="*/ 81 w 406"/>
                  <a:gd name="T53" fmla="*/ 353 h 407"/>
                  <a:gd name="T54" fmla="*/ 17 w 406"/>
                  <a:gd name="T55" fmla="*/ 226 h 407"/>
                  <a:gd name="T56" fmla="*/ 19 w 406"/>
                  <a:gd name="T57" fmla="*/ 221 h 407"/>
                  <a:gd name="T58" fmla="*/ 14 w 406"/>
                  <a:gd name="T59" fmla="*/ 215 h 407"/>
                  <a:gd name="T60" fmla="*/ 8 w 406"/>
                  <a:gd name="T61" fmla="*/ 215 h 407"/>
                  <a:gd name="T62" fmla="*/ 282 w 406"/>
                  <a:gd name="T63" fmla="*/ 37 h 407"/>
                  <a:gd name="T64" fmla="*/ 309 w 406"/>
                  <a:gd name="T65" fmla="*/ 42 h 407"/>
                  <a:gd name="T66" fmla="*/ 390 w 406"/>
                  <a:gd name="T67" fmla="*/ 281 h 407"/>
                  <a:gd name="T68" fmla="*/ 285 w 406"/>
                  <a:gd name="T69" fmla="*/ 37 h 407"/>
                  <a:gd name="T70" fmla="*/ 285 w 406"/>
                  <a:gd name="T71" fmla="*/ 37 h 407"/>
                  <a:gd name="T72" fmla="*/ 396 w 406"/>
                  <a:gd name="T73" fmla="*/ 135 h 407"/>
                  <a:gd name="T74" fmla="*/ 393 w 406"/>
                  <a:gd name="T75" fmla="*/ 119 h 407"/>
                  <a:gd name="T76" fmla="*/ 340 w 406"/>
                  <a:gd name="T77" fmla="*/ 46 h 407"/>
                  <a:gd name="T78" fmla="*/ 194 w 406"/>
                  <a:gd name="T79" fmla="*/ 7 h 407"/>
                  <a:gd name="T80" fmla="*/ 185 w 406"/>
                  <a:gd name="T81" fmla="*/ 15 h 407"/>
                  <a:gd name="T82" fmla="*/ 169 w 406"/>
                  <a:gd name="T83" fmla="*/ 13 h 407"/>
                  <a:gd name="T84" fmla="*/ 166 w 406"/>
                  <a:gd name="T85" fmla="*/ 20 h 407"/>
                  <a:gd name="T86" fmla="*/ 179 w 406"/>
                  <a:gd name="T87" fmla="*/ 17 h 407"/>
                  <a:gd name="T88" fmla="*/ 192 w 406"/>
                  <a:gd name="T89" fmla="*/ 19 h 407"/>
                  <a:gd name="T90" fmla="*/ 185 w 406"/>
                  <a:gd name="T91" fmla="*/ 55 h 407"/>
                  <a:gd name="T92" fmla="*/ 224 w 406"/>
                  <a:gd name="T93" fmla="*/ 27 h 407"/>
                  <a:gd name="T94" fmla="*/ 242 w 406"/>
                  <a:gd name="T95" fmla="*/ 25 h 407"/>
                  <a:gd name="T96" fmla="*/ 297 w 406"/>
                  <a:gd name="T97" fmla="*/ 37 h 407"/>
                  <a:gd name="T98" fmla="*/ 284 w 406"/>
                  <a:gd name="T99" fmla="*/ 50 h 407"/>
                  <a:gd name="T100" fmla="*/ 238 w 406"/>
                  <a:gd name="T101" fmla="*/ 45 h 407"/>
                  <a:gd name="T102" fmla="*/ 188 w 406"/>
                  <a:gd name="T103" fmla="*/ 96 h 407"/>
                  <a:gd name="T104" fmla="*/ 221 w 406"/>
                  <a:gd name="T105" fmla="*/ 187 h 407"/>
                  <a:gd name="T106" fmla="*/ 320 w 406"/>
                  <a:gd name="T107" fmla="*/ 214 h 407"/>
                  <a:gd name="T108" fmla="*/ 326 w 406"/>
                  <a:gd name="T109" fmla="*/ 345 h 407"/>
                  <a:gd name="T110" fmla="*/ 371 w 406"/>
                  <a:gd name="T111" fmla="*/ 78 h 407"/>
                  <a:gd name="T112" fmla="*/ 210 w 406"/>
                  <a:gd name="T113" fmla="*/ 7 h 407"/>
                  <a:gd name="T114" fmla="*/ 214 w 406"/>
                  <a:gd name="T115" fmla="*/ 7 h 407"/>
                  <a:gd name="T116" fmla="*/ 269 w 406"/>
                  <a:gd name="T117" fmla="*/ 14 h 407"/>
                  <a:gd name="T118" fmla="*/ 271 w 406"/>
                  <a:gd name="T119" fmla="*/ 23 h 407"/>
                  <a:gd name="T120" fmla="*/ 276 w 406"/>
                  <a:gd name="T121" fmla="*/ 17 h 407"/>
                  <a:gd name="T122" fmla="*/ 231 w 406"/>
                  <a:gd name="T123" fmla="*/ 33 h 407"/>
                  <a:gd name="T124" fmla="*/ 279 w 406"/>
                  <a:gd name="T125" fmla="*/ 35 h 4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06" h="407">
                    <a:moveTo>
                      <a:pt x="44" y="222"/>
                    </a:moveTo>
                    <a:cubicBezTo>
                      <a:pt x="44" y="223"/>
                      <a:pt x="45" y="223"/>
                      <a:pt x="45" y="223"/>
                    </a:cubicBezTo>
                    <a:cubicBezTo>
                      <a:pt x="45" y="223"/>
                      <a:pt x="45" y="223"/>
                      <a:pt x="45" y="223"/>
                    </a:cubicBezTo>
                    <a:cubicBezTo>
                      <a:pt x="45" y="222"/>
                      <a:pt x="45" y="222"/>
                      <a:pt x="45" y="222"/>
                    </a:cubicBezTo>
                    <a:cubicBezTo>
                      <a:pt x="45" y="221"/>
                      <a:pt x="45" y="221"/>
                      <a:pt x="45" y="221"/>
                    </a:cubicBezTo>
                    <a:cubicBezTo>
                      <a:pt x="45" y="221"/>
                      <a:pt x="45" y="221"/>
                      <a:pt x="45" y="221"/>
                    </a:cubicBezTo>
                    <a:cubicBezTo>
                      <a:pt x="45" y="221"/>
                      <a:pt x="45" y="221"/>
                      <a:pt x="45" y="221"/>
                    </a:cubicBezTo>
                    <a:cubicBezTo>
                      <a:pt x="44" y="221"/>
                      <a:pt x="44" y="221"/>
                      <a:pt x="44" y="221"/>
                    </a:cubicBezTo>
                    <a:cubicBezTo>
                      <a:pt x="44" y="222"/>
                      <a:pt x="44" y="222"/>
                      <a:pt x="44" y="222"/>
                    </a:cubicBezTo>
                    <a:close/>
                    <a:moveTo>
                      <a:pt x="45" y="221"/>
                    </a:moveTo>
                    <a:cubicBezTo>
                      <a:pt x="45" y="221"/>
                      <a:pt x="45" y="221"/>
                      <a:pt x="45" y="221"/>
                    </a:cubicBezTo>
                    <a:cubicBezTo>
                      <a:pt x="45" y="221"/>
                      <a:pt x="45" y="221"/>
                      <a:pt x="45" y="221"/>
                    </a:cubicBezTo>
                    <a:cubicBezTo>
                      <a:pt x="45" y="221"/>
                      <a:pt x="45" y="220"/>
                      <a:pt x="45" y="220"/>
                    </a:cubicBezTo>
                    <a:cubicBezTo>
                      <a:pt x="45" y="219"/>
                      <a:pt x="45" y="219"/>
                      <a:pt x="45" y="219"/>
                    </a:cubicBezTo>
                    <a:cubicBezTo>
                      <a:pt x="45" y="219"/>
                      <a:pt x="45" y="219"/>
                      <a:pt x="45" y="219"/>
                    </a:cubicBezTo>
                    <a:cubicBezTo>
                      <a:pt x="45" y="219"/>
                      <a:pt x="45" y="219"/>
                      <a:pt x="45" y="219"/>
                    </a:cubicBezTo>
                    <a:cubicBezTo>
                      <a:pt x="44" y="220"/>
                      <a:pt x="44" y="220"/>
                      <a:pt x="44" y="220"/>
                    </a:cubicBezTo>
                    <a:cubicBezTo>
                      <a:pt x="44" y="220"/>
                      <a:pt x="44" y="220"/>
                      <a:pt x="45" y="221"/>
                    </a:cubicBezTo>
                    <a:close/>
                    <a:moveTo>
                      <a:pt x="47" y="225"/>
                    </a:moveTo>
                    <a:cubicBezTo>
                      <a:pt x="47" y="224"/>
                      <a:pt x="47" y="224"/>
                      <a:pt x="47" y="224"/>
                    </a:cubicBezTo>
                    <a:cubicBezTo>
                      <a:pt x="47" y="224"/>
                      <a:pt x="47" y="224"/>
                      <a:pt x="47" y="224"/>
                    </a:cubicBezTo>
                    <a:cubicBezTo>
                      <a:pt x="46" y="224"/>
                      <a:pt x="46" y="224"/>
                      <a:pt x="46" y="224"/>
                    </a:cubicBezTo>
                    <a:cubicBezTo>
                      <a:pt x="46" y="225"/>
                      <a:pt x="46" y="225"/>
                      <a:pt x="46" y="225"/>
                    </a:cubicBezTo>
                    <a:cubicBezTo>
                      <a:pt x="46" y="225"/>
                      <a:pt x="46" y="225"/>
                      <a:pt x="46" y="225"/>
                    </a:cubicBezTo>
                    <a:cubicBezTo>
                      <a:pt x="46" y="226"/>
                      <a:pt x="46" y="226"/>
                      <a:pt x="46" y="226"/>
                    </a:cubicBezTo>
                    <a:cubicBezTo>
                      <a:pt x="46" y="227"/>
                      <a:pt x="46" y="227"/>
                      <a:pt x="46" y="227"/>
                    </a:cubicBezTo>
                    <a:cubicBezTo>
                      <a:pt x="47" y="226"/>
                      <a:pt x="47" y="226"/>
                      <a:pt x="47" y="226"/>
                    </a:cubicBezTo>
                    <a:cubicBezTo>
                      <a:pt x="47" y="226"/>
                      <a:pt x="47" y="225"/>
                      <a:pt x="47" y="225"/>
                    </a:cubicBezTo>
                    <a:close/>
                    <a:moveTo>
                      <a:pt x="40" y="214"/>
                    </a:moveTo>
                    <a:cubicBezTo>
                      <a:pt x="40" y="215"/>
                      <a:pt x="40" y="215"/>
                      <a:pt x="40" y="215"/>
                    </a:cubicBezTo>
                    <a:cubicBezTo>
                      <a:pt x="39" y="215"/>
                      <a:pt x="39" y="215"/>
                      <a:pt x="39" y="215"/>
                    </a:cubicBezTo>
                    <a:cubicBezTo>
                      <a:pt x="39" y="215"/>
                      <a:pt x="39" y="216"/>
                      <a:pt x="40" y="216"/>
                    </a:cubicBezTo>
                    <a:cubicBezTo>
                      <a:pt x="40" y="216"/>
                      <a:pt x="40" y="216"/>
                      <a:pt x="40" y="216"/>
                    </a:cubicBezTo>
                    <a:cubicBezTo>
                      <a:pt x="40" y="216"/>
                      <a:pt x="40" y="216"/>
                      <a:pt x="40" y="216"/>
                    </a:cubicBezTo>
                    <a:cubicBezTo>
                      <a:pt x="40" y="216"/>
                      <a:pt x="40" y="216"/>
                      <a:pt x="40" y="216"/>
                    </a:cubicBezTo>
                    <a:cubicBezTo>
                      <a:pt x="40" y="216"/>
                      <a:pt x="40" y="216"/>
                      <a:pt x="40" y="215"/>
                    </a:cubicBezTo>
                    <a:cubicBezTo>
                      <a:pt x="40" y="214"/>
                      <a:pt x="40" y="214"/>
                      <a:pt x="40" y="214"/>
                    </a:cubicBezTo>
                    <a:cubicBezTo>
                      <a:pt x="40" y="214"/>
                      <a:pt x="40" y="214"/>
                      <a:pt x="40" y="214"/>
                    </a:cubicBezTo>
                    <a:cubicBezTo>
                      <a:pt x="40" y="214"/>
                      <a:pt x="40" y="214"/>
                      <a:pt x="40" y="214"/>
                    </a:cubicBezTo>
                    <a:close/>
                    <a:moveTo>
                      <a:pt x="44" y="217"/>
                    </a:moveTo>
                    <a:cubicBezTo>
                      <a:pt x="43" y="217"/>
                      <a:pt x="43" y="217"/>
                      <a:pt x="43" y="217"/>
                    </a:cubicBezTo>
                    <a:cubicBezTo>
                      <a:pt x="43" y="217"/>
                      <a:pt x="43" y="217"/>
                      <a:pt x="43" y="217"/>
                    </a:cubicBezTo>
                    <a:cubicBezTo>
                      <a:pt x="43" y="218"/>
                      <a:pt x="43" y="219"/>
                      <a:pt x="43" y="219"/>
                    </a:cubicBezTo>
                    <a:cubicBezTo>
                      <a:pt x="43" y="219"/>
                      <a:pt x="43" y="219"/>
                      <a:pt x="43" y="219"/>
                    </a:cubicBezTo>
                    <a:cubicBezTo>
                      <a:pt x="44" y="219"/>
                      <a:pt x="44" y="218"/>
                      <a:pt x="44" y="217"/>
                    </a:cubicBezTo>
                    <a:cubicBezTo>
                      <a:pt x="44" y="217"/>
                      <a:pt x="44" y="217"/>
                      <a:pt x="44" y="217"/>
                    </a:cubicBezTo>
                    <a:close/>
                    <a:moveTo>
                      <a:pt x="41" y="215"/>
                    </a:moveTo>
                    <a:cubicBezTo>
                      <a:pt x="42" y="214"/>
                      <a:pt x="42" y="214"/>
                      <a:pt x="42" y="214"/>
                    </a:cubicBezTo>
                    <a:cubicBezTo>
                      <a:pt x="42" y="214"/>
                      <a:pt x="42" y="214"/>
                      <a:pt x="42" y="214"/>
                    </a:cubicBezTo>
                    <a:cubicBezTo>
                      <a:pt x="41" y="214"/>
                      <a:pt x="41" y="214"/>
                      <a:pt x="41" y="214"/>
                    </a:cubicBezTo>
                    <a:cubicBezTo>
                      <a:pt x="41" y="214"/>
                      <a:pt x="41" y="214"/>
                      <a:pt x="41" y="214"/>
                    </a:cubicBezTo>
                    <a:cubicBezTo>
                      <a:pt x="41" y="214"/>
                      <a:pt x="41" y="214"/>
                      <a:pt x="41" y="214"/>
                    </a:cubicBezTo>
                    <a:cubicBezTo>
                      <a:pt x="41" y="214"/>
                      <a:pt x="41" y="215"/>
                      <a:pt x="41" y="215"/>
                    </a:cubicBezTo>
                    <a:close/>
                    <a:moveTo>
                      <a:pt x="39" y="213"/>
                    </a:moveTo>
                    <a:cubicBezTo>
                      <a:pt x="39" y="212"/>
                      <a:pt x="39" y="212"/>
                      <a:pt x="39" y="212"/>
                    </a:cubicBezTo>
                    <a:cubicBezTo>
                      <a:pt x="39" y="212"/>
                      <a:pt x="39" y="212"/>
                      <a:pt x="39" y="212"/>
                    </a:cubicBezTo>
                    <a:cubicBezTo>
                      <a:pt x="39" y="211"/>
                      <a:pt x="39" y="211"/>
                      <a:pt x="39" y="211"/>
                    </a:cubicBezTo>
                    <a:cubicBezTo>
                      <a:pt x="38" y="211"/>
                      <a:pt x="38" y="211"/>
                      <a:pt x="38" y="211"/>
                    </a:cubicBezTo>
                    <a:cubicBezTo>
                      <a:pt x="38" y="211"/>
                      <a:pt x="38" y="211"/>
                      <a:pt x="38" y="211"/>
                    </a:cubicBezTo>
                    <a:cubicBezTo>
                      <a:pt x="38" y="212"/>
                      <a:pt x="38" y="212"/>
                      <a:pt x="38" y="213"/>
                    </a:cubicBezTo>
                    <a:lnTo>
                      <a:pt x="39" y="213"/>
                    </a:lnTo>
                    <a:close/>
                    <a:moveTo>
                      <a:pt x="41" y="224"/>
                    </a:moveTo>
                    <a:cubicBezTo>
                      <a:pt x="41" y="224"/>
                      <a:pt x="41" y="224"/>
                      <a:pt x="41" y="224"/>
                    </a:cubicBezTo>
                    <a:cubicBezTo>
                      <a:pt x="41" y="224"/>
                      <a:pt x="41" y="224"/>
                      <a:pt x="41" y="224"/>
                    </a:cubicBezTo>
                    <a:cubicBezTo>
                      <a:pt x="41" y="224"/>
                      <a:pt x="41" y="224"/>
                      <a:pt x="41" y="224"/>
                    </a:cubicBezTo>
                    <a:cubicBezTo>
                      <a:pt x="40" y="224"/>
                      <a:pt x="40" y="224"/>
                      <a:pt x="40" y="224"/>
                    </a:cubicBezTo>
                    <a:cubicBezTo>
                      <a:pt x="40" y="224"/>
                      <a:pt x="40" y="224"/>
                      <a:pt x="40" y="224"/>
                    </a:cubicBezTo>
                    <a:cubicBezTo>
                      <a:pt x="40" y="224"/>
                      <a:pt x="40" y="224"/>
                      <a:pt x="40" y="224"/>
                    </a:cubicBezTo>
                    <a:cubicBezTo>
                      <a:pt x="40" y="224"/>
                      <a:pt x="40" y="224"/>
                      <a:pt x="40" y="224"/>
                    </a:cubicBezTo>
                    <a:cubicBezTo>
                      <a:pt x="40" y="224"/>
                      <a:pt x="40" y="224"/>
                      <a:pt x="40" y="224"/>
                    </a:cubicBezTo>
                    <a:cubicBezTo>
                      <a:pt x="40" y="224"/>
                      <a:pt x="40" y="224"/>
                      <a:pt x="40" y="224"/>
                    </a:cubicBezTo>
                    <a:cubicBezTo>
                      <a:pt x="40" y="225"/>
                      <a:pt x="40" y="225"/>
                      <a:pt x="40" y="225"/>
                    </a:cubicBezTo>
                    <a:cubicBezTo>
                      <a:pt x="40" y="225"/>
                      <a:pt x="40" y="225"/>
                      <a:pt x="40" y="225"/>
                    </a:cubicBezTo>
                    <a:cubicBezTo>
                      <a:pt x="40" y="225"/>
                      <a:pt x="40" y="225"/>
                      <a:pt x="40" y="225"/>
                    </a:cubicBezTo>
                    <a:cubicBezTo>
                      <a:pt x="40" y="225"/>
                      <a:pt x="40" y="225"/>
                      <a:pt x="40" y="225"/>
                    </a:cubicBezTo>
                    <a:cubicBezTo>
                      <a:pt x="41" y="225"/>
                      <a:pt x="41" y="225"/>
                      <a:pt x="41" y="225"/>
                    </a:cubicBezTo>
                    <a:cubicBezTo>
                      <a:pt x="41" y="225"/>
                      <a:pt x="41" y="225"/>
                      <a:pt x="41" y="225"/>
                    </a:cubicBezTo>
                    <a:cubicBezTo>
                      <a:pt x="41" y="225"/>
                      <a:pt x="41" y="225"/>
                      <a:pt x="41" y="225"/>
                    </a:cubicBezTo>
                    <a:cubicBezTo>
                      <a:pt x="41" y="225"/>
                      <a:pt x="41" y="225"/>
                      <a:pt x="41" y="225"/>
                    </a:cubicBezTo>
                    <a:cubicBezTo>
                      <a:pt x="41" y="225"/>
                      <a:pt x="41" y="225"/>
                      <a:pt x="41" y="225"/>
                    </a:cubicBezTo>
                    <a:cubicBezTo>
                      <a:pt x="41" y="225"/>
                      <a:pt x="41" y="225"/>
                      <a:pt x="41" y="225"/>
                    </a:cubicBezTo>
                    <a:lnTo>
                      <a:pt x="41" y="224"/>
                    </a:lnTo>
                    <a:close/>
                    <a:moveTo>
                      <a:pt x="48" y="239"/>
                    </a:moveTo>
                    <a:cubicBezTo>
                      <a:pt x="49" y="239"/>
                      <a:pt x="49" y="239"/>
                      <a:pt x="49" y="239"/>
                    </a:cubicBezTo>
                    <a:cubicBezTo>
                      <a:pt x="49" y="239"/>
                      <a:pt x="49" y="239"/>
                      <a:pt x="49" y="239"/>
                    </a:cubicBezTo>
                    <a:cubicBezTo>
                      <a:pt x="49" y="238"/>
                      <a:pt x="48" y="238"/>
                      <a:pt x="48" y="238"/>
                    </a:cubicBezTo>
                    <a:cubicBezTo>
                      <a:pt x="48" y="238"/>
                      <a:pt x="48" y="238"/>
                      <a:pt x="48" y="238"/>
                    </a:cubicBezTo>
                    <a:cubicBezTo>
                      <a:pt x="48" y="238"/>
                      <a:pt x="48" y="238"/>
                      <a:pt x="48" y="238"/>
                    </a:cubicBezTo>
                    <a:cubicBezTo>
                      <a:pt x="48" y="238"/>
                      <a:pt x="48" y="238"/>
                      <a:pt x="48" y="238"/>
                    </a:cubicBezTo>
                    <a:cubicBezTo>
                      <a:pt x="48" y="238"/>
                      <a:pt x="48" y="238"/>
                      <a:pt x="48" y="238"/>
                    </a:cubicBezTo>
                    <a:cubicBezTo>
                      <a:pt x="48" y="238"/>
                      <a:pt x="48" y="238"/>
                      <a:pt x="48" y="238"/>
                    </a:cubicBezTo>
                    <a:cubicBezTo>
                      <a:pt x="48" y="238"/>
                      <a:pt x="48" y="238"/>
                      <a:pt x="48" y="238"/>
                    </a:cubicBezTo>
                    <a:cubicBezTo>
                      <a:pt x="48" y="239"/>
                      <a:pt x="48" y="239"/>
                      <a:pt x="48" y="239"/>
                    </a:cubicBezTo>
                    <a:close/>
                    <a:moveTo>
                      <a:pt x="52" y="230"/>
                    </a:moveTo>
                    <a:cubicBezTo>
                      <a:pt x="51" y="230"/>
                      <a:pt x="51" y="230"/>
                      <a:pt x="51" y="230"/>
                    </a:cubicBezTo>
                    <a:cubicBezTo>
                      <a:pt x="51" y="230"/>
                      <a:pt x="51" y="230"/>
                      <a:pt x="51" y="230"/>
                    </a:cubicBezTo>
                    <a:cubicBezTo>
                      <a:pt x="51" y="231"/>
                      <a:pt x="52" y="232"/>
                      <a:pt x="52" y="232"/>
                    </a:cubicBezTo>
                    <a:cubicBezTo>
                      <a:pt x="52" y="231"/>
                      <a:pt x="52" y="231"/>
                      <a:pt x="52" y="231"/>
                    </a:cubicBezTo>
                    <a:cubicBezTo>
                      <a:pt x="53" y="231"/>
                      <a:pt x="53" y="231"/>
                      <a:pt x="53" y="231"/>
                    </a:cubicBezTo>
                    <a:cubicBezTo>
                      <a:pt x="52" y="230"/>
                      <a:pt x="52" y="230"/>
                      <a:pt x="52" y="230"/>
                    </a:cubicBezTo>
                    <a:close/>
                    <a:moveTo>
                      <a:pt x="3" y="184"/>
                    </a:moveTo>
                    <a:cubicBezTo>
                      <a:pt x="3" y="183"/>
                      <a:pt x="3" y="181"/>
                      <a:pt x="5" y="179"/>
                    </a:cubicBezTo>
                    <a:cubicBezTo>
                      <a:pt x="5" y="179"/>
                      <a:pt x="5" y="180"/>
                      <a:pt x="5" y="181"/>
                    </a:cubicBezTo>
                    <a:cubicBezTo>
                      <a:pt x="5" y="182"/>
                      <a:pt x="5" y="182"/>
                      <a:pt x="5" y="182"/>
                    </a:cubicBezTo>
                    <a:cubicBezTo>
                      <a:pt x="5" y="182"/>
                      <a:pt x="5" y="182"/>
                      <a:pt x="5" y="182"/>
                    </a:cubicBezTo>
                    <a:cubicBezTo>
                      <a:pt x="5" y="181"/>
                      <a:pt x="6" y="181"/>
                      <a:pt x="6" y="180"/>
                    </a:cubicBezTo>
                    <a:cubicBezTo>
                      <a:pt x="6" y="181"/>
                      <a:pt x="6" y="181"/>
                      <a:pt x="6" y="181"/>
                    </a:cubicBezTo>
                    <a:cubicBezTo>
                      <a:pt x="6" y="183"/>
                      <a:pt x="6" y="184"/>
                      <a:pt x="6" y="185"/>
                    </a:cubicBezTo>
                    <a:cubicBezTo>
                      <a:pt x="6" y="186"/>
                      <a:pt x="6" y="188"/>
                      <a:pt x="6" y="189"/>
                    </a:cubicBezTo>
                    <a:cubicBezTo>
                      <a:pt x="6" y="190"/>
                      <a:pt x="6" y="191"/>
                      <a:pt x="6" y="192"/>
                    </a:cubicBezTo>
                    <a:cubicBezTo>
                      <a:pt x="6" y="194"/>
                      <a:pt x="6" y="195"/>
                      <a:pt x="7" y="199"/>
                    </a:cubicBezTo>
                    <a:cubicBezTo>
                      <a:pt x="7" y="199"/>
                      <a:pt x="7" y="199"/>
                      <a:pt x="7" y="199"/>
                    </a:cubicBezTo>
                    <a:cubicBezTo>
                      <a:pt x="7" y="199"/>
                      <a:pt x="7" y="199"/>
                      <a:pt x="7" y="199"/>
                    </a:cubicBezTo>
                    <a:cubicBezTo>
                      <a:pt x="7" y="199"/>
                      <a:pt x="7" y="199"/>
                      <a:pt x="7" y="199"/>
                    </a:cubicBezTo>
                    <a:cubicBezTo>
                      <a:pt x="7" y="199"/>
                      <a:pt x="7" y="199"/>
                      <a:pt x="7" y="199"/>
                    </a:cubicBezTo>
                    <a:cubicBezTo>
                      <a:pt x="9" y="195"/>
                      <a:pt x="9" y="194"/>
                      <a:pt x="9" y="184"/>
                    </a:cubicBezTo>
                    <a:cubicBezTo>
                      <a:pt x="9" y="174"/>
                      <a:pt x="9" y="172"/>
                      <a:pt x="10" y="170"/>
                    </a:cubicBezTo>
                    <a:cubicBezTo>
                      <a:pt x="11" y="166"/>
                      <a:pt x="12" y="163"/>
                      <a:pt x="13" y="160"/>
                    </a:cubicBezTo>
                    <a:cubicBezTo>
                      <a:pt x="14" y="158"/>
                      <a:pt x="15" y="155"/>
                      <a:pt x="16" y="153"/>
                    </a:cubicBezTo>
                    <a:cubicBezTo>
                      <a:pt x="16" y="153"/>
                      <a:pt x="16" y="153"/>
                      <a:pt x="16" y="153"/>
                    </a:cubicBezTo>
                    <a:cubicBezTo>
                      <a:pt x="16" y="153"/>
                      <a:pt x="16" y="153"/>
                      <a:pt x="16" y="153"/>
                    </a:cubicBezTo>
                    <a:cubicBezTo>
                      <a:pt x="22" y="138"/>
                      <a:pt x="23" y="135"/>
                      <a:pt x="24" y="133"/>
                    </a:cubicBezTo>
                    <a:cubicBezTo>
                      <a:pt x="24" y="133"/>
                      <a:pt x="24" y="133"/>
                      <a:pt x="24" y="133"/>
                    </a:cubicBezTo>
                    <a:cubicBezTo>
                      <a:pt x="24" y="132"/>
                      <a:pt x="24" y="132"/>
                      <a:pt x="24" y="132"/>
                    </a:cubicBezTo>
                    <a:cubicBezTo>
                      <a:pt x="28" y="127"/>
                      <a:pt x="31" y="122"/>
                      <a:pt x="34" y="116"/>
                    </a:cubicBezTo>
                    <a:cubicBezTo>
                      <a:pt x="37" y="109"/>
                      <a:pt x="41" y="102"/>
                      <a:pt x="48" y="96"/>
                    </a:cubicBezTo>
                    <a:cubicBezTo>
                      <a:pt x="48" y="96"/>
                      <a:pt x="48" y="96"/>
                      <a:pt x="48" y="96"/>
                    </a:cubicBezTo>
                    <a:cubicBezTo>
                      <a:pt x="48" y="96"/>
                      <a:pt x="48" y="96"/>
                      <a:pt x="48" y="96"/>
                    </a:cubicBezTo>
                    <a:cubicBezTo>
                      <a:pt x="49" y="95"/>
                      <a:pt x="51" y="93"/>
                      <a:pt x="52" y="92"/>
                    </a:cubicBezTo>
                    <a:cubicBezTo>
                      <a:pt x="53" y="91"/>
                      <a:pt x="53" y="90"/>
                      <a:pt x="54" y="90"/>
                    </a:cubicBezTo>
                    <a:cubicBezTo>
                      <a:pt x="50" y="94"/>
                      <a:pt x="50" y="95"/>
                      <a:pt x="49" y="97"/>
                    </a:cubicBezTo>
                    <a:cubicBezTo>
                      <a:pt x="49" y="97"/>
                      <a:pt x="49" y="97"/>
                      <a:pt x="49" y="97"/>
                    </a:cubicBezTo>
                    <a:cubicBezTo>
                      <a:pt x="49" y="97"/>
                      <a:pt x="49" y="97"/>
                      <a:pt x="49" y="97"/>
                    </a:cubicBezTo>
                    <a:cubicBezTo>
                      <a:pt x="50" y="97"/>
                      <a:pt x="50" y="97"/>
                      <a:pt x="50" y="97"/>
                    </a:cubicBezTo>
                    <a:cubicBezTo>
                      <a:pt x="54" y="93"/>
                      <a:pt x="62" y="85"/>
                      <a:pt x="62" y="85"/>
                    </a:cubicBezTo>
                    <a:cubicBezTo>
                      <a:pt x="62" y="85"/>
                      <a:pt x="62" y="85"/>
                      <a:pt x="62" y="85"/>
                    </a:cubicBezTo>
                    <a:cubicBezTo>
                      <a:pt x="62" y="85"/>
                      <a:pt x="62" y="85"/>
                      <a:pt x="62" y="85"/>
                    </a:cubicBezTo>
                    <a:cubicBezTo>
                      <a:pt x="62" y="84"/>
                      <a:pt x="62" y="84"/>
                      <a:pt x="62" y="84"/>
                    </a:cubicBezTo>
                    <a:cubicBezTo>
                      <a:pt x="61" y="84"/>
                      <a:pt x="60" y="84"/>
                      <a:pt x="60" y="84"/>
                    </a:cubicBezTo>
                    <a:cubicBezTo>
                      <a:pt x="59" y="84"/>
                      <a:pt x="59" y="84"/>
                      <a:pt x="59" y="84"/>
                    </a:cubicBezTo>
                    <a:cubicBezTo>
                      <a:pt x="59" y="82"/>
                      <a:pt x="60" y="81"/>
                      <a:pt x="61" y="79"/>
                    </a:cubicBezTo>
                    <a:cubicBezTo>
                      <a:pt x="62" y="78"/>
                      <a:pt x="63" y="76"/>
                      <a:pt x="64" y="75"/>
                    </a:cubicBezTo>
                    <a:cubicBezTo>
                      <a:pt x="64" y="75"/>
                      <a:pt x="64" y="75"/>
                      <a:pt x="63" y="74"/>
                    </a:cubicBezTo>
                    <a:cubicBezTo>
                      <a:pt x="63" y="74"/>
                      <a:pt x="63" y="74"/>
                      <a:pt x="63" y="74"/>
                    </a:cubicBezTo>
                    <a:cubicBezTo>
                      <a:pt x="63" y="74"/>
                      <a:pt x="63" y="74"/>
                      <a:pt x="63" y="74"/>
                    </a:cubicBezTo>
                    <a:cubicBezTo>
                      <a:pt x="63" y="74"/>
                      <a:pt x="63" y="74"/>
                      <a:pt x="63" y="74"/>
                    </a:cubicBezTo>
                    <a:cubicBezTo>
                      <a:pt x="62" y="74"/>
                      <a:pt x="60" y="76"/>
                      <a:pt x="57" y="79"/>
                    </a:cubicBezTo>
                    <a:cubicBezTo>
                      <a:pt x="59" y="76"/>
                      <a:pt x="62" y="73"/>
                      <a:pt x="62" y="73"/>
                    </a:cubicBezTo>
                    <a:cubicBezTo>
                      <a:pt x="62" y="73"/>
                      <a:pt x="78" y="62"/>
                      <a:pt x="80" y="61"/>
                    </a:cubicBezTo>
                    <a:cubicBezTo>
                      <a:pt x="79" y="63"/>
                      <a:pt x="77" y="64"/>
                      <a:pt x="76" y="65"/>
                    </a:cubicBezTo>
                    <a:cubicBezTo>
                      <a:pt x="73" y="69"/>
                      <a:pt x="71" y="72"/>
                      <a:pt x="69" y="76"/>
                    </a:cubicBezTo>
                    <a:cubicBezTo>
                      <a:pt x="68" y="76"/>
                      <a:pt x="68" y="76"/>
                      <a:pt x="68" y="76"/>
                    </a:cubicBezTo>
                    <a:cubicBezTo>
                      <a:pt x="69" y="76"/>
                      <a:pt x="69" y="76"/>
                      <a:pt x="69" y="76"/>
                    </a:cubicBezTo>
                    <a:cubicBezTo>
                      <a:pt x="70" y="76"/>
                      <a:pt x="72" y="75"/>
                      <a:pt x="73" y="74"/>
                    </a:cubicBezTo>
                    <a:cubicBezTo>
                      <a:pt x="74" y="73"/>
                      <a:pt x="75" y="73"/>
                      <a:pt x="76" y="72"/>
                    </a:cubicBezTo>
                    <a:cubicBezTo>
                      <a:pt x="76" y="73"/>
                      <a:pt x="76" y="73"/>
                      <a:pt x="76" y="73"/>
                    </a:cubicBezTo>
                    <a:cubicBezTo>
                      <a:pt x="76" y="73"/>
                      <a:pt x="76" y="73"/>
                      <a:pt x="76" y="73"/>
                    </a:cubicBezTo>
                    <a:cubicBezTo>
                      <a:pt x="78" y="73"/>
                      <a:pt x="79" y="73"/>
                      <a:pt x="79" y="73"/>
                    </a:cubicBezTo>
                    <a:cubicBezTo>
                      <a:pt x="79" y="73"/>
                      <a:pt x="79" y="73"/>
                      <a:pt x="79" y="73"/>
                    </a:cubicBezTo>
                    <a:cubicBezTo>
                      <a:pt x="81" y="71"/>
                      <a:pt x="81" y="70"/>
                      <a:pt x="82" y="69"/>
                    </a:cubicBezTo>
                    <a:cubicBezTo>
                      <a:pt x="82" y="69"/>
                      <a:pt x="82" y="69"/>
                      <a:pt x="82" y="69"/>
                    </a:cubicBezTo>
                    <a:cubicBezTo>
                      <a:pt x="81" y="69"/>
                      <a:pt x="81" y="69"/>
                      <a:pt x="81" y="69"/>
                    </a:cubicBezTo>
                    <a:cubicBezTo>
                      <a:pt x="81" y="68"/>
                      <a:pt x="81" y="67"/>
                      <a:pt x="83" y="64"/>
                    </a:cubicBezTo>
                    <a:cubicBezTo>
                      <a:pt x="83" y="64"/>
                      <a:pt x="83" y="64"/>
                      <a:pt x="83" y="64"/>
                    </a:cubicBezTo>
                    <a:cubicBezTo>
                      <a:pt x="83" y="63"/>
                      <a:pt x="83" y="63"/>
                      <a:pt x="83" y="63"/>
                    </a:cubicBezTo>
                    <a:cubicBezTo>
                      <a:pt x="83" y="63"/>
                      <a:pt x="83" y="63"/>
                      <a:pt x="83" y="63"/>
                    </a:cubicBezTo>
                    <a:cubicBezTo>
                      <a:pt x="82" y="63"/>
                      <a:pt x="82" y="63"/>
                      <a:pt x="80" y="64"/>
                    </a:cubicBezTo>
                    <a:cubicBezTo>
                      <a:pt x="80" y="64"/>
                      <a:pt x="80" y="64"/>
                      <a:pt x="80" y="64"/>
                    </a:cubicBezTo>
                    <a:cubicBezTo>
                      <a:pt x="80" y="64"/>
                      <a:pt x="81" y="63"/>
                      <a:pt x="83" y="59"/>
                    </a:cubicBezTo>
                    <a:cubicBezTo>
                      <a:pt x="84" y="58"/>
                      <a:pt x="84" y="57"/>
                      <a:pt x="85" y="56"/>
                    </a:cubicBezTo>
                    <a:cubicBezTo>
                      <a:pt x="86" y="55"/>
                      <a:pt x="86" y="54"/>
                      <a:pt x="87" y="53"/>
                    </a:cubicBezTo>
                    <a:cubicBezTo>
                      <a:pt x="87" y="53"/>
                      <a:pt x="87" y="53"/>
                      <a:pt x="87" y="53"/>
                    </a:cubicBezTo>
                    <a:cubicBezTo>
                      <a:pt x="87" y="53"/>
                      <a:pt x="87" y="53"/>
                      <a:pt x="86" y="52"/>
                    </a:cubicBezTo>
                    <a:cubicBezTo>
                      <a:pt x="87" y="52"/>
                      <a:pt x="87" y="51"/>
                      <a:pt x="87" y="51"/>
                    </a:cubicBezTo>
                    <a:cubicBezTo>
                      <a:pt x="87" y="51"/>
                      <a:pt x="87" y="51"/>
                      <a:pt x="87" y="51"/>
                    </a:cubicBezTo>
                    <a:cubicBezTo>
                      <a:pt x="87" y="51"/>
                      <a:pt x="87" y="51"/>
                      <a:pt x="87" y="51"/>
                    </a:cubicBezTo>
                    <a:cubicBezTo>
                      <a:pt x="86" y="51"/>
                      <a:pt x="86" y="51"/>
                      <a:pt x="85" y="50"/>
                    </a:cubicBezTo>
                    <a:cubicBezTo>
                      <a:pt x="85" y="50"/>
                      <a:pt x="85" y="50"/>
                      <a:pt x="85" y="50"/>
                    </a:cubicBezTo>
                    <a:cubicBezTo>
                      <a:pt x="85" y="50"/>
                      <a:pt x="85" y="50"/>
                      <a:pt x="85" y="50"/>
                    </a:cubicBezTo>
                    <a:cubicBezTo>
                      <a:pt x="85" y="49"/>
                      <a:pt x="86" y="47"/>
                      <a:pt x="91" y="41"/>
                    </a:cubicBezTo>
                    <a:cubicBezTo>
                      <a:pt x="91" y="41"/>
                      <a:pt x="91" y="41"/>
                      <a:pt x="91" y="41"/>
                    </a:cubicBezTo>
                    <a:cubicBezTo>
                      <a:pt x="91" y="41"/>
                      <a:pt x="91" y="41"/>
                      <a:pt x="91" y="41"/>
                    </a:cubicBezTo>
                    <a:cubicBezTo>
                      <a:pt x="91" y="41"/>
                      <a:pt x="91" y="41"/>
                      <a:pt x="91" y="41"/>
                    </a:cubicBezTo>
                    <a:cubicBezTo>
                      <a:pt x="91" y="41"/>
                      <a:pt x="91" y="41"/>
                      <a:pt x="91" y="41"/>
                    </a:cubicBezTo>
                    <a:cubicBezTo>
                      <a:pt x="91" y="41"/>
                      <a:pt x="91" y="41"/>
                      <a:pt x="91" y="41"/>
                    </a:cubicBezTo>
                    <a:cubicBezTo>
                      <a:pt x="91" y="41"/>
                      <a:pt x="91" y="41"/>
                      <a:pt x="91" y="41"/>
                    </a:cubicBezTo>
                    <a:cubicBezTo>
                      <a:pt x="90" y="41"/>
                      <a:pt x="89" y="42"/>
                      <a:pt x="88" y="43"/>
                    </a:cubicBezTo>
                    <a:cubicBezTo>
                      <a:pt x="87" y="44"/>
                      <a:pt x="85" y="46"/>
                      <a:pt x="84" y="46"/>
                    </a:cubicBezTo>
                    <a:cubicBezTo>
                      <a:pt x="84" y="45"/>
                      <a:pt x="86" y="44"/>
                      <a:pt x="86" y="43"/>
                    </a:cubicBezTo>
                    <a:cubicBezTo>
                      <a:pt x="87" y="42"/>
                      <a:pt x="88" y="41"/>
                      <a:pt x="89" y="40"/>
                    </a:cubicBezTo>
                    <a:cubicBezTo>
                      <a:pt x="89" y="40"/>
                      <a:pt x="89" y="40"/>
                      <a:pt x="89" y="40"/>
                    </a:cubicBezTo>
                    <a:cubicBezTo>
                      <a:pt x="89" y="40"/>
                      <a:pt x="89" y="40"/>
                      <a:pt x="89" y="40"/>
                    </a:cubicBezTo>
                    <a:cubicBezTo>
                      <a:pt x="79" y="44"/>
                      <a:pt x="63" y="63"/>
                      <a:pt x="51" y="77"/>
                    </a:cubicBezTo>
                    <a:cubicBezTo>
                      <a:pt x="52" y="76"/>
                      <a:pt x="53" y="73"/>
                      <a:pt x="59" y="66"/>
                    </a:cubicBezTo>
                    <a:cubicBezTo>
                      <a:pt x="59" y="66"/>
                      <a:pt x="59" y="66"/>
                      <a:pt x="59" y="66"/>
                    </a:cubicBezTo>
                    <a:cubicBezTo>
                      <a:pt x="58" y="66"/>
                      <a:pt x="58" y="66"/>
                      <a:pt x="58" y="66"/>
                    </a:cubicBezTo>
                    <a:cubicBezTo>
                      <a:pt x="59" y="66"/>
                      <a:pt x="59" y="66"/>
                      <a:pt x="60" y="64"/>
                    </a:cubicBezTo>
                    <a:cubicBezTo>
                      <a:pt x="60" y="64"/>
                      <a:pt x="60" y="64"/>
                      <a:pt x="60" y="64"/>
                    </a:cubicBezTo>
                    <a:cubicBezTo>
                      <a:pt x="60" y="64"/>
                      <a:pt x="60" y="64"/>
                      <a:pt x="60" y="64"/>
                    </a:cubicBezTo>
                    <a:cubicBezTo>
                      <a:pt x="60" y="63"/>
                      <a:pt x="60" y="63"/>
                      <a:pt x="60" y="63"/>
                    </a:cubicBezTo>
                    <a:cubicBezTo>
                      <a:pt x="60" y="63"/>
                      <a:pt x="60" y="63"/>
                      <a:pt x="60" y="63"/>
                    </a:cubicBezTo>
                    <a:cubicBezTo>
                      <a:pt x="60" y="63"/>
                      <a:pt x="60" y="63"/>
                      <a:pt x="60" y="63"/>
                    </a:cubicBezTo>
                    <a:cubicBezTo>
                      <a:pt x="60" y="63"/>
                      <a:pt x="60" y="63"/>
                      <a:pt x="60" y="63"/>
                    </a:cubicBezTo>
                    <a:cubicBezTo>
                      <a:pt x="61" y="62"/>
                      <a:pt x="63" y="60"/>
                      <a:pt x="64" y="59"/>
                    </a:cubicBezTo>
                    <a:cubicBezTo>
                      <a:pt x="67" y="57"/>
                      <a:pt x="69" y="54"/>
                      <a:pt x="71" y="52"/>
                    </a:cubicBezTo>
                    <a:cubicBezTo>
                      <a:pt x="71" y="52"/>
                      <a:pt x="71" y="52"/>
                      <a:pt x="71" y="52"/>
                    </a:cubicBezTo>
                    <a:cubicBezTo>
                      <a:pt x="71" y="52"/>
                      <a:pt x="71" y="52"/>
                      <a:pt x="71" y="52"/>
                    </a:cubicBezTo>
                    <a:cubicBezTo>
                      <a:pt x="71" y="52"/>
                      <a:pt x="71" y="52"/>
                      <a:pt x="71" y="52"/>
                    </a:cubicBezTo>
                    <a:cubicBezTo>
                      <a:pt x="71" y="52"/>
                      <a:pt x="71" y="52"/>
                      <a:pt x="71" y="52"/>
                    </a:cubicBezTo>
                    <a:cubicBezTo>
                      <a:pt x="71" y="52"/>
                      <a:pt x="71" y="52"/>
                      <a:pt x="71" y="52"/>
                    </a:cubicBezTo>
                    <a:cubicBezTo>
                      <a:pt x="71" y="52"/>
                      <a:pt x="71" y="52"/>
                      <a:pt x="71" y="52"/>
                    </a:cubicBezTo>
                    <a:cubicBezTo>
                      <a:pt x="69" y="54"/>
                      <a:pt x="67" y="56"/>
                      <a:pt x="64" y="59"/>
                    </a:cubicBezTo>
                    <a:cubicBezTo>
                      <a:pt x="61" y="62"/>
                      <a:pt x="61" y="62"/>
                      <a:pt x="61" y="62"/>
                    </a:cubicBezTo>
                    <a:cubicBezTo>
                      <a:pt x="49" y="74"/>
                      <a:pt x="47" y="76"/>
                      <a:pt x="39" y="88"/>
                    </a:cubicBezTo>
                    <a:cubicBezTo>
                      <a:pt x="28" y="105"/>
                      <a:pt x="27" y="106"/>
                      <a:pt x="22" y="117"/>
                    </a:cubicBezTo>
                    <a:cubicBezTo>
                      <a:pt x="13" y="136"/>
                      <a:pt x="13" y="136"/>
                      <a:pt x="9" y="148"/>
                    </a:cubicBezTo>
                    <a:cubicBezTo>
                      <a:pt x="9" y="148"/>
                      <a:pt x="9" y="148"/>
                      <a:pt x="9" y="148"/>
                    </a:cubicBezTo>
                    <a:cubicBezTo>
                      <a:pt x="9" y="149"/>
                      <a:pt x="9" y="149"/>
                      <a:pt x="9" y="149"/>
                    </a:cubicBezTo>
                    <a:cubicBezTo>
                      <a:pt x="7" y="155"/>
                      <a:pt x="5" y="163"/>
                      <a:pt x="4" y="168"/>
                    </a:cubicBezTo>
                    <a:cubicBezTo>
                      <a:pt x="2" y="180"/>
                      <a:pt x="2" y="180"/>
                      <a:pt x="2" y="180"/>
                    </a:cubicBezTo>
                    <a:cubicBezTo>
                      <a:pt x="2" y="180"/>
                      <a:pt x="2" y="183"/>
                      <a:pt x="1" y="188"/>
                    </a:cubicBezTo>
                    <a:cubicBezTo>
                      <a:pt x="1" y="188"/>
                      <a:pt x="1" y="190"/>
                      <a:pt x="1" y="194"/>
                    </a:cubicBezTo>
                    <a:cubicBezTo>
                      <a:pt x="0" y="195"/>
                      <a:pt x="0" y="195"/>
                      <a:pt x="0" y="195"/>
                    </a:cubicBezTo>
                    <a:cubicBezTo>
                      <a:pt x="1" y="195"/>
                      <a:pt x="1" y="195"/>
                      <a:pt x="1" y="195"/>
                    </a:cubicBezTo>
                    <a:cubicBezTo>
                      <a:pt x="1" y="195"/>
                      <a:pt x="1" y="189"/>
                      <a:pt x="1" y="189"/>
                    </a:cubicBezTo>
                    <a:cubicBezTo>
                      <a:pt x="1" y="189"/>
                      <a:pt x="1" y="189"/>
                      <a:pt x="1" y="189"/>
                    </a:cubicBezTo>
                    <a:cubicBezTo>
                      <a:pt x="2" y="188"/>
                      <a:pt x="2" y="188"/>
                      <a:pt x="2" y="188"/>
                    </a:cubicBezTo>
                    <a:cubicBezTo>
                      <a:pt x="2" y="188"/>
                      <a:pt x="2" y="188"/>
                      <a:pt x="2" y="188"/>
                    </a:cubicBezTo>
                    <a:cubicBezTo>
                      <a:pt x="2" y="188"/>
                      <a:pt x="2" y="188"/>
                      <a:pt x="2" y="188"/>
                    </a:cubicBezTo>
                    <a:cubicBezTo>
                      <a:pt x="2" y="188"/>
                      <a:pt x="2" y="188"/>
                      <a:pt x="2" y="188"/>
                    </a:cubicBezTo>
                    <a:cubicBezTo>
                      <a:pt x="3" y="187"/>
                      <a:pt x="3" y="186"/>
                      <a:pt x="3" y="184"/>
                    </a:cubicBezTo>
                    <a:close/>
                    <a:moveTo>
                      <a:pt x="47" y="230"/>
                    </a:moveTo>
                    <a:cubicBezTo>
                      <a:pt x="48" y="230"/>
                      <a:pt x="48" y="230"/>
                      <a:pt x="48" y="230"/>
                    </a:cubicBezTo>
                    <a:cubicBezTo>
                      <a:pt x="48" y="229"/>
                      <a:pt x="48" y="229"/>
                      <a:pt x="48" y="229"/>
                    </a:cubicBezTo>
                    <a:cubicBezTo>
                      <a:pt x="48" y="228"/>
                      <a:pt x="48" y="228"/>
                      <a:pt x="48" y="228"/>
                    </a:cubicBezTo>
                    <a:cubicBezTo>
                      <a:pt x="47" y="228"/>
                      <a:pt x="47" y="228"/>
                      <a:pt x="47" y="228"/>
                    </a:cubicBezTo>
                    <a:cubicBezTo>
                      <a:pt x="47" y="228"/>
                      <a:pt x="47" y="228"/>
                      <a:pt x="47" y="228"/>
                    </a:cubicBezTo>
                    <a:cubicBezTo>
                      <a:pt x="47" y="229"/>
                      <a:pt x="47" y="229"/>
                      <a:pt x="47" y="229"/>
                    </a:cubicBezTo>
                    <a:lnTo>
                      <a:pt x="47" y="230"/>
                    </a:lnTo>
                    <a:close/>
                    <a:moveTo>
                      <a:pt x="48" y="234"/>
                    </a:moveTo>
                    <a:cubicBezTo>
                      <a:pt x="49" y="233"/>
                      <a:pt x="49" y="233"/>
                      <a:pt x="49" y="233"/>
                    </a:cubicBezTo>
                    <a:cubicBezTo>
                      <a:pt x="49" y="233"/>
                      <a:pt x="49" y="233"/>
                      <a:pt x="49" y="233"/>
                    </a:cubicBezTo>
                    <a:cubicBezTo>
                      <a:pt x="49" y="232"/>
                      <a:pt x="48" y="232"/>
                      <a:pt x="48" y="232"/>
                    </a:cubicBezTo>
                    <a:cubicBezTo>
                      <a:pt x="48" y="232"/>
                      <a:pt x="48" y="232"/>
                      <a:pt x="48" y="232"/>
                    </a:cubicBezTo>
                    <a:cubicBezTo>
                      <a:pt x="47" y="232"/>
                      <a:pt x="47" y="232"/>
                      <a:pt x="47" y="232"/>
                    </a:cubicBezTo>
                    <a:cubicBezTo>
                      <a:pt x="48" y="233"/>
                      <a:pt x="48" y="234"/>
                      <a:pt x="48" y="234"/>
                    </a:cubicBezTo>
                    <a:close/>
                    <a:moveTo>
                      <a:pt x="76" y="49"/>
                    </a:moveTo>
                    <a:cubicBezTo>
                      <a:pt x="77" y="47"/>
                      <a:pt x="80" y="46"/>
                      <a:pt x="82" y="44"/>
                    </a:cubicBezTo>
                    <a:cubicBezTo>
                      <a:pt x="82" y="44"/>
                      <a:pt x="82" y="44"/>
                      <a:pt x="82" y="44"/>
                    </a:cubicBezTo>
                    <a:cubicBezTo>
                      <a:pt x="86" y="41"/>
                      <a:pt x="86" y="41"/>
                      <a:pt x="86" y="41"/>
                    </a:cubicBezTo>
                    <a:cubicBezTo>
                      <a:pt x="86" y="41"/>
                      <a:pt x="86" y="41"/>
                      <a:pt x="86" y="41"/>
                    </a:cubicBezTo>
                    <a:cubicBezTo>
                      <a:pt x="86" y="41"/>
                      <a:pt x="86" y="41"/>
                      <a:pt x="86" y="41"/>
                    </a:cubicBezTo>
                    <a:cubicBezTo>
                      <a:pt x="87" y="41"/>
                      <a:pt x="89" y="39"/>
                      <a:pt x="89" y="39"/>
                    </a:cubicBezTo>
                    <a:cubicBezTo>
                      <a:pt x="89" y="39"/>
                      <a:pt x="90" y="38"/>
                      <a:pt x="91" y="37"/>
                    </a:cubicBezTo>
                    <a:cubicBezTo>
                      <a:pt x="95" y="35"/>
                      <a:pt x="99" y="32"/>
                      <a:pt x="102" y="30"/>
                    </a:cubicBezTo>
                    <a:cubicBezTo>
                      <a:pt x="102" y="30"/>
                      <a:pt x="102" y="30"/>
                      <a:pt x="102" y="30"/>
                    </a:cubicBezTo>
                    <a:cubicBezTo>
                      <a:pt x="102" y="30"/>
                      <a:pt x="102" y="30"/>
                      <a:pt x="102" y="30"/>
                    </a:cubicBezTo>
                    <a:cubicBezTo>
                      <a:pt x="102" y="30"/>
                      <a:pt x="102" y="30"/>
                      <a:pt x="102" y="30"/>
                    </a:cubicBezTo>
                    <a:cubicBezTo>
                      <a:pt x="102" y="30"/>
                      <a:pt x="102" y="30"/>
                      <a:pt x="102" y="30"/>
                    </a:cubicBezTo>
                    <a:cubicBezTo>
                      <a:pt x="102" y="30"/>
                      <a:pt x="102" y="30"/>
                      <a:pt x="102" y="30"/>
                    </a:cubicBezTo>
                    <a:cubicBezTo>
                      <a:pt x="101" y="30"/>
                      <a:pt x="101" y="30"/>
                      <a:pt x="101" y="30"/>
                    </a:cubicBezTo>
                    <a:cubicBezTo>
                      <a:pt x="100" y="31"/>
                      <a:pt x="95" y="34"/>
                      <a:pt x="91" y="37"/>
                    </a:cubicBezTo>
                    <a:cubicBezTo>
                      <a:pt x="89" y="38"/>
                      <a:pt x="89" y="38"/>
                      <a:pt x="89" y="38"/>
                    </a:cubicBezTo>
                    <a:cubicBezTo>
                      <a:pt x="88" y="39"/>
                      <a:pt x="88" y="39"/>
                      <a:pt x="88" y="39"/>
                    </a:cubicBezTo>
                    <a:cubicBezTo>
                      <a:pt x="88" y="39"/>
                      <a:pt x="88" y="39"/>
                      <a:pt x="88" y="39"/>
                    </a:cubicBezTo>
                    <a:cubicBezTo>
                      <a:pt x="84" y="42"/>
                      <a:pt x="84" y="42"/>
                      <a:pt x="76" y="48"/>
                    </a:cubicBezTo>
                    <a:cubicBezTo>
                      <a:pt x="75" y="49"/>
                      <a:pt x="75" y="49"/>
                      <a:pt x="75" y="49"/>
                    </a:cubicBezTo>
                    <a:cubicBezTo>
                      <a:pt x="76" y="49"/>
                      <a:pt x="76" y="49"/>
                      <a:pt x="76" y="49"/>
                    </a:cubicBezTo>
                    <a:close/>
                    <a:moveTo>
                      <a:pt x="141" y="14"/>
                    </a:moveTo>
                    <a:cubicBezTo>
                      <a:pt x="141" y="14"/>
                      <a:pt x="141" y="14"/>
                      <a:pt x="141" y="14"/>
                    </a:cubicBezTo>
                    <a:cubicBezTo>
                      <a:pt x="141" y="14"/>
                      <a:pt x="141" y="14"/>
                      <a:pt x="141" y="14"/>
                    </a:cubicBezTo>
                    <a:cubicBezTo>
                      <a:pt x="142" y="14"/>
                      <a:pt x="142" y="14"/>
                      <a:pt x="142" y="14"/>
                    </a:cubicBezTo>
                    <a:cubicBezTo>
                      <a:pt x="143" y="14"/>
                      <a:pt x="143" y="14"/>
                      <a:pt x="143" y="14"/>
                    </a:cubicBezTo>
                    <a:cubicBezTo>
                      <a:pt x="143" y="14"/>
                      <a:pt x="143" y="14"/>
                      <a:pt x="143" y="14"/>
                    </a:cubicBezTo>
                    <a:cubicBezTo>
                      <a:pt x="143" y="14"/>
                      <a:pt x="143" y="14"/>
                      <a:pt x="143" y="14"/>
                    </a:cubicBezTo>
                    <a:cubicBezTo>
                      <a:pt x="143" y="14"/>
                      <a:pt x="143" y="14"/>
                      <a:pt x="143" y="14"/>
                    </a:cubicBezTo>
                    <a:cubicBezTo>
                      <a:pt x="143" y="14"/>
                      <a:pt x="143" y="14"/>
                      <a:pt x="144" y="14"/>
                    </a:cubicBezTo>
                    <a:cubicBezTo>
                      <a:pt x="143" y="15"/>
                      <a:pt x="143" y="15"/>
                      <a:pt x="143" y="15"/>
                    </a:cubicBezTo>
                    <a:cubicBezTo>
                      <a:pt x="143" y="15"/>
                      <a:pt x="143" y="15"/>
                      <a:pt x="143" y="15"/>
                    </a:cubicBezTo>
                    <a:cubicBezTo>
                      <a:pt x="144" y="15"/>
                      <a:pt x="148" y="14"/>
                      <a:pt x="148" y="14"/>
                    </a:cubicBezTo>
                    <a:cubicBezTo>
                      <a:pt x="149" y="13"/>
                      <a:pt x="149" y="13"/>
                      <a:pt x="149" y="13"/>
                    </a:cubicBezTo>
                    <a:cubicBezTo>
                      <a:pt x="149" y="13"/>
                      <a:pt x="149" y="13"/>
                      <a:pt x="149" y="13"/>
                    </a:cubicBezTo>
                    <a:cubicBezTo>
                      <a:pt x="150" y="12"/>
                      <a:pt x="150" y="12"/>
                      <a:pt x="150" y="12"/>
                    </a:cubicBezTo>
                    <a:cubicBezTo>
                      <a:pt x="151" y="12"/>
                      <a:pt x="151" y="12"/>
                      <a:pt x="151" y="12"/>
                    </a:cubicBezTo>
                    <a:cubicBezTo>
                      <a:pt x="152" y="11"/>
                      <a:pt x="152" y="11"/>
                      <a:pt x="152" y="11"/>
                    </a:cubicBezTo>
                    <a:cubicBezTo>
                      <a:pt x="152" y="11"/>
                      <a:pt x="152" y="11"/>
                      <a:pt x="152" y="11"/>
                    </a:cubicBezTo>
                    <a:cubicBezTo>
                      <a:pt x="152" y="11"/>
                      <a:pt x="152" y="11"/>
                      <a:pt x="152" y="11"/>
                    </a:cubicBezTo>
                    <a:cubicBezTo>
                      <a:pt x="149" y="11"/>
                      <a:pt x="149" y="11"/>
                      <a:pt x="149" y="11"/>
                    </a:cubicBezTo>
                    <a:cubicBezTo>
                      <a:pt x="145" y="12"/>
                      <a:pt x="145" y="12"/>
                      <a:pt x="145" y="12"/>
                    </a:cubicBezTo>
                    <a:cubicBezTo>
                      <a:pt x="145" y="13"/>
                      <a:pt x="145" y="13"/>
                      <a:pt x="145" y="13"/>
                    </a:cubicBezTo>
                    <a:cubicBezTo>
                      <a:pt x="145" y="13"/>
                      <a:pt x="145" y="13"/>
                      <a:pt x="145" y="13"/>
                    </a:cubicBezTo>
                    <a:cubicBezTo>
                      <a:pt x="144" y="12"/>
                      <a:pt x="144" y="13"/>
                      <a:pt x="143" y="13"/>
                    </a:cubicBezTo>
                    <a:cubicBezTo>
                      <a:pt x="141" y="13"/>
                      <a:pt x="141" y="14"/>
                      <a:pt x="141" y="14"/>
                    </a:cubicBezTo>
                    <a:close/>
                    <a:moveTo>
                      <a:pt x="115" y="24"/>
                    </a:moveTo>
                    <a:cubicBezTo>
                      <a:pt x="113" y="26"/>
                      <a:pt x="111" y="28"/>
                      <a:pt x="111" y="30"/>
                    </a:cubicBezTo>
                    <a:cubicBezTo>
                      <a:pt x="112" y="30"/>
                      <a:pt x="112" y="30"/>
                      <a:pt x="112" y="30"/>
                    </a:cubicBezTo>
                    <a:cubicBezTo>
                      <a:pt x="112" y="30"/>
                      <a:pt x="112" y="30"/>
                      <a:pt x="112" y="30"/>
                    </a:cubicBezTo>
                    <a:cubicBezTo>
                      <a:pt x="112" y="30"/>
                      <a:pt x="112" y="30"/>
                      <a:pt x="112" y="30"/>
                    </a:cubicBezTo>
                    <a:cubicBezTo>
                      <a:pt x="113" y="30"/>
                      <a:pt x="114" y="29"/>
                      <a:pt x="114" y="29"/>
                    </a:cubicBezTo>
                    <a:cubicBezTo>
                      <a:pt x="114" y="29"/>
                      <a:pt x="114" y="29"/>
                      <a:pt x="114" y="29"/>
                    </a:cubicBezTo>
                    <a:cubicBezTo>
                      <a:pt x="114" y="30"/>
                      <a:pt x="114" y="30"/>
                      <a:pt x="114" y="30"/>
                    </a:cubicBezTo>
                    <a:cubicBezTo>
                      <a:pt x="115" y="30"/>
                      <a:pt x="116" y="30"/>
                      <a:pt x="116" y="30"/>
                    </a:cubicBezTo>
                    <a:cubicBezTo>
                      <a:pt x="116" y="29"/>
                      <a:pt x="117" y="29"/>
                      <a:pt x="118" y="28"/>
                    </a:cubicBezTo>
                    <a:cubicBezTo>
                      <a:pt x="118" y="28"/>
                      <a:pt x="119" y="27"/>
                      <a:pt x="119" y="26"/>
                    </a:cubicBezTo>
                    <a:cubicBezTo>
                      <a:pt x="120" y="26"/>
                      <a:pt x="120" y="25"/>
                      <a:pt x="121" y="25"/>
                    </a:cubicBezTo>
                    <a:cubicBezTo>
                      <a:pt x="121" y="24"/>
                      <a:pt x="121" y="24"/>
                      <a:pt x="121" y="24"/>
                    </a:cubicBezTo>
                    <a:cubicBezTo>
                      <a:pt x="122" y="24"/>
                      <a:pt x="122" y="24"/>
                      <a:pt x="122" y="24"/>
                    </a:cubicBezTo>
                    <a:cubicBezTo>
                      <a:pt x="123" y="23"/>
                      <a:pt x="123" y="23"/>
                      <a:pt x="124" y="22"/>
                    </a:cubicBezTo>
                    <a:cubicBezTo>
                      <a:pt x="124" y="22"/>
                      <a:pt x="125" y="21"/>
                      <a:pt x="125" y="21"/>
                    </a:cubicBezTo>
                    <a:cubicBezTo>
                      <a:pt x="126" y="20"/>
                      <a:pt x="126" y="20"/>
                      <a:pt x="126" y="20"/>
                    </a:cubicBezTo>
                    <a:cubicBezTo>
                      <a:pt x="127" y="20"/>
                      <a:pt x="127" y="20"/>
                      <a:pt x="127" y="20"/>
                    </a:cubicBezTo>
                    <a:cubicBezTo>
                      <a:pt x="128" y="19"/>
                      <a:pt x="128" y="19"/>
                      <a:pt x="129" y="19"/>
                    </a:cubicBezTo>
                    <a:cubicBezTo>
                      <a:pt x="129" y="19"/>
                      <a:pt x="129" y="19"/>
                      <a:pt x="129" y="19"/>
                    </a:cubicBezTo>
                    <a:cubicBezTo>
                      <a:pt x="129" y="19"/>
                      <a:pt x="129" y="19"/>
                      <a:pt x="129" y="19"/>
                    </a:cubicBezTo>
                    <a:cubicBezTo>
                      <a:pt x="129" y="19"/>
                      <a:pt x="130" y="19"/>
                      <a:pt x="135" y="15"/>
                    </a:cubicBezTo>
                    <a:cubicBezTo>
                      <a:pt x="135" y="15"/>
                      <a:pt x="135" y="15"/>
                      <a:pt x="135" y="15"/>
                    </a:cubicBezTo>
                    <a:cubicBezTo>
                      <a:pt x="135" y="15"/>
                      <a:pt x="135" y="15"/>
                      <a:pt x="135" y="15"/>
                    </a:cubicBezTo>
                    <a:cubicBezTo>
                      <a:pt x="136" y="15"/>
                      <a:pt x="136" y="15"/>
                      <a:pt x="136" y="15"/>
                    </a:cubicBezTo>
                    <a:cubicBezTo>
                      <a:pt x="137" y="15"/>
                      <a:pt x="137" y="15"/>
                      <a:pt x="137" y="15"/>
                    </a:cubicBezTo>
                    <a:cubicBezTo>
                      <a:pt x="139" y="14"/>
                      <a:pt x="141" y="12"/>
                      <a:pt x="142" y="12"/>
                    </a:cubicBezTo>
                    <a:cubicBezTo>
                      <a:pt x="142" y="12"/>
                      <a:pt x="142" y="12"/>
                      <a:pt x="142" y="12"/>
                    </a:cubicBezTo>
                    <a:cubicBezTo>
                      <a:pt x="143" y="12"/>
                      <a:pt x="143" y="12"/>
                      <a:pt x="143" y="12"/>
                    </a:cubicBezTo>
                    <a:cubicBezTo>
                      <a:pt x="143" y="11"/>
                      <a:pt x="143" y="11"/>
                      <a:pt x="143" y="11"/>
                    </a:cubicBezTo>
                    <a:cubicBezTo>
                      <a:pt x="143" y="11"/>
                      <a:pt x="143" y="11"/>
                      <a:pt x="143" y="11"/>
                    </a:cubicBezTo>
                    <a:cubicBezTo>
                      <a:pt x="143" y="11"/>
                      <a:pt x="143" y="11"/>
                      <a:pt x="143" y="11"/>
                    </a:cubicBezTo>
                    <a:cubicBezTo>
                      <a:pt x="143" y="11"/>
                      <a:pt x="143" y="11"/>
                      <a:pt x="143" y="11"/>
                    </a:cubicBezTo>
                    <a:cubicBezTo>
                      <a:pt x="143" y="11"/>
                      <a:pt x="143" y="11"/>
                      <a:pt x="141" y="12"/>
                    </a:cubicBezTo>
                    <a:cubicBezTo>
                      <a:pt x="141" y="12"/>
                      <a:pt x="141" y="12"/>
                      <a:pt x="141" y="12"/>
                    </a:cubicBezTo>
                    <a:cubicBezTo>
                      <a:pt x="141" y="12"/>
                      <a:pt x="141" y="12"/>
                      <a:pt x="141" y="12"/>
                    </a:cubicBezTo>
                    <a:cubicBezTo>
                      <a:pt x="135" y="14"/>
                      <a:pt x="135" y="14"/>
                      <a:pt x="135" y="14"/>
                    </a:cubicBezTo>
                    <a:cubicBezTo>
                      <a:pt x="135" y="14"/>
                      <a:pt x="135" y="14"/>
                      <a:pt x="135" y="14"/>
                    </a:cubicBezTo>
                    <a:cubicBezTo>
                      <a:pt x="131" y="15"/>
                      <a:pt x="131" y="15"/>
                      <a:pt x="131" y="15"/>
                    </a:cubicBezTo>
                    <a:cubicBezTo>
                      <a:pt x="129" y="16"/>
                      <a:pt x="129" y="16"/>
                      <a:pt x="129" y="16"/>
                    </a:cubicBezTo>
                    <a:cubicBezTo>
                      <a:pt x="125" y="18"/>
                      <a:pt x="125" y="18"/>
                      <a:pt x="125" y="18"/>
                    </a:cubicBezTo>
                    <a:cubicBezTo>
                      <a:pt x="125" y="18"/>
                      <a:pt x="125" y="18"/>
                      <a:pt x="125" y="18"/>
                    </a:cubicBezTo>
                    <a:cubicBezTo>
                      <a:pt x="125" y="18"/>
                      <a:pt x="125" y="18"/>
                      <a:pt x="124" y="18"/>
                    </a:cubicBezTo>
                    <a:cubicBezTo>
                      <a:pt x="124" y="18"/>
                      <a:pt x="124" y="18"/>
                      <a:pt x="124" y="18"/>
                    </a:cubicBezTo>
                    <a:cubicBezTo>
                      <a:pt x="124" y="19"/>
                      <a:pt x="124" y="19"/>
                      <a:pt x="124" y="19"/>
                    </a:cubicBezTo>
                    <a:cubicBezTo>
                      <a:pt x="121" y="20"/>
                      <a:pt x="121" y="20"/>
                      <a:pt x="121" y="20"/>
                    </a:cubicBezTo>
                    <a:cubicBezTo>
                      <a:pt x="119" y="21"/>
                      <a:pt x="117" y="22"/>
                      <a:pt x="115" y="24"/>
                    </a:cubicBezTo>
                    <a:close/>
                    <a:moveTo>
                      <a:pt x="91" y="37"/>
                    </a:moveTo>
                    <a:cubicBezTo>
                      <a:pt x="91" y="37"/>
                      <a:pt x="91" y="37"/>
                      <a:pt x="91" y="37"/>
                    </a:cubicBezTo>
                    <a:cubicBezTo>
                      <a:pt x="91" y="37"/>
                      <a:pt x="91" y="37"/>
                      <a:pt x="91" y="37"/>
                    </a:cubicBezTo>
                    <a:cubicBezTo>
                      <a:pt x="91" y="37"/>
                      <a:pt x="91" y="37"/>
                      <a:pt x="91" y="37"/>
                    </a:cubicBezTo>
                    <a:cubicBezTo>
                      <a:pt x="91" y="37"/>
                      <a:pt x="91" y="37"/>
                      <a:pt x="91" y="37"/>
                    </a:cubicBezTo>
                    <a:cubicBezTo>
                      <a:pt x="91" y="37"/>
                      <a:pt x="91" y="37"/>
                      <a:pt x="91" y="37"/>
                    </a:cubicBezTo>
                    <a:cubicBezTo>
                      <a:pt x="91" y="37"/>
                      <a:pt x="91" y="37"/>
                      <a:pt x="91" y="37"/>
                    </a:cubicBezTo>
                    <a:cubicBezTo>
                      <a:pt x="92" y="37"/>
                      <a:pt x="92" y="37"/>
                      <a:pt x="94" y="36"/>
                    </a:cubicBezTo>
                    <a:cubicBezTo>
                      <a:pt x="93" y="37"/>
                      <a:pt x="93" y="37"/>
                      <a:pt x="93" y="37"/>
                    </a:cubicBezTo>
                    <a:cubicBezTo>
                      <a:pt x="93" y="37"/>
                      <a:pt x="92" y="38"/>
                      <a:pt x="92" y="38"/>
                    </a:cubicBezTo>
                    <a:cubicBezTo>
                      <a:pt x="92" y="38"/>
                      <a:pt x="92" y="38"/>
                      <a:pt x="92" y="38"/>
                    </a:cubicBezTo>
                    <a:cubicBezTo>
                      <a:pt x="92" y="38"/>
                      <a:pt x="92" y="38"/>
                      <a:pt x="92" y="38"/>
                    </a:cubicBezTo>
                    <a:cubicBezTo>
                      <a:pt x="92" y="38"/>
                      <a:pt x="92" y="38"/>
                      <a:pt x="92" y="38"/>
                    </a:cubicBezTo>
                    <a:cubicBezTo>
                      <a:pt x="92" y="38"/>
                      <a:pt x="92" y="38"/>
                      <a:pt x="92" y="38"/>
                    </a:cubicBezTo>
                    <a:cubicBezTo>
                      <a:pt x="93" y="38"/>
                      <a:pt x="93" y="38"/>
                      <a:pt x="93" y="38"/>
                    </a:cubicBezTo>
                    <a:cubicBezTo>
                      <a:pt x="93" y="38"/>
                      <a:pt x="93" y="38"/>
                      <a:pt x="93" y="38"/>
                    </a:cubicBezTo>
                    <a:cubicBezTo>
                      <a:pt x="94" y="38"/>
                      <a:pt x="94" y="38"/>
                      <a:pt x="96" y="36"/>
                    </a:cubicBezTo>
                    <a:cubicBezTo>
                      <a:pt x="96" y="36"/>
                      <a:pt x="96" y="36"/>
                      <a:pt x="96" y="36"/>
                    </a:cubicBezTo>
                    <a:cubicBezTo>
                      <a:pt x="96" y="36"/>
                      <a:pt x="96" y="36"/>
                      <a:pt x="96" y="36"/>
                    </a:cubicBezTo>
                    <a:cubicBezTo>
                      <a:pt x="97" y="36"/>
                      <a:pt x="101" y="33"/>
                      <a:pt x="103" y="31"/>
                    </a:cubicBezTo>
                    <a:cubicBezTo>
                      <a:pt x="103" y="30"/>
                      <a:pt x="103" y="30"/>
                      <a:pt x="104" y="29"/>
                    </a:cubicBezTo>
                    <a:cubicBezTo>
                      <a:pt x="104" y="30"/>
                      <a:pt x="104" y="30"/>
                      <a:pt x="103" y="30"/>
                    </a:cubicBezTo>
                    <a:cubicBezTo>
                      <a:pt x="103" y="30"/>
                      <a:pt x="103" y="30"/>
                      <a:pt x="103" y="30"/>
                    </a:cubicBezTo>
                    <a:cubicBezTo>
                      <a:pt x="104" y="30"/>
                      <a:pt x="104" y="30"/>
                      <a:pt x="104" y="30"/>
                    </a:cubicBezTo>
                    <a:cubicBezTo>
                      <a:pt x="104" y="30"/>
                      <a:pt x="104" y="30"/>
                      <a:pt x="108" y="27"/>
                    </a:cubicBezTo>
                    <a:cubicBezTo>
                      <a:pt x="110" y="27"/>
                      <a:pt x="111" y="26"/>
                      <a:pt x="111" y="25"/>
                    </a:cubicBezTo>
                    <a:cubicBezTo>
                      <a:pt x="111" y="25"/>
                      <a:pt x="111" y="25"/>
                      <a:pt x="111" y="25"/>
                    </a:cubicBezTo>
                    <a:cubicBezTo>
                      <a:pt x="111" y="25"/>
                      <a:pt x="111" y="25"/>
                      <a:pt x="111" y="25"/>
                    </a:cubicBezTo>
                    <a:cubicBezTo>
                      <a:pt x="111" y="25"/>
                      <a:pt x="115" y="23"/>
                      <a:pt x="115" y="23"/>
                    </a:cubicBezTo>
                    <a:cubicBezTo>
                      <a:pt x="115" y="23"/>
                      <a:pt x="115" y="23"/>
                      <a:pt x="115" y="23"/>
                    </a:cubicBezTo>
                    <a:cubicBezTo>
                      <a:pt x="115" y="23"/>
                      <a:pt x="115" y="23"/>
                      <a:pt x="115" y="23"/>
                    </a:cubicBezTo>
                    <a:cubicBezTo>
                      <a:pt x="115" y="22"/>
                      <a:pt x="115" y="22"/>
                      <a:pt x="115" y="22"/>
                    </a:cubicBezTo>
                    <a:cubicBezTo>
                      <a:pt x="115" y="22"/>
                      <a:pt x="115" y="22"/>
                      <a:pt x="115" y="22"/>
                    </a:cubicBezTo>
                    <a:cubicBezTo>
                      <a:pt x="115" y="22"/>
                      <a:pt x="115" y="22"/>
                      <a:pt x="115" y="22"/>
                    </a:cubicBezTo>
                    <a:cubicBezTo>
                      <a:pt x="115" y="22"/>
                      <a:pt x="115" y="22"/>
                      <a:pt x="115" y="22"/>
                    </a:cubicBezTo>
                    <a:cubicBezTo>
                      <a:pt x="113" y="23"/>
                      <a:pt x="110" y="25"/>
                      <a:pt x="108" y="26"/>
                    </a:cubicBezTo>
                    <a:cubicBezTo>
                      <a:pt x="106" y="27"/>
                      <a:pt x="106" y="27"/>
                      <a:pt x="106" y="27"/>
                    </a:cubicBezTo>
                    <a:cubicBezTo>
                      <a:pt x="106" y="27"/>
                      <a:pt x="106" y="27"/>
                      <a:pt x="106" y="27"/>
                    </a:cubicBezTo>
                    <a:cubicBezTo>
                      <a:pt x="104" y="29"/>
                      <a:pt x="94" y="35"/>
                      <a:pt x="91" y="37"/>
                    </a:cubicBezTo>
                    <a:close/>
                    <a:moveTo>
                      <a:pt x="10" y="196"/>
                    </a:moveTo>
                    <a:cubicBezTo>
                      <a:pt x="10" y="196"/>
                      <a:pt x="10" y="196"/>
                      <a:pt x="10" y="196"/>
                    </a:cubicBezTo>
                    <a:cubicBezTo>
                      <a:pt x="10" y="196"/>
                      <a:pt x="10" y="196"/>
                      <a:pt x="10" y="196"/>
                    </a:cubicBezTo>
                    <a:cubicBezTo>
                      <a:pt x="10" y="197"/>
                      <a:pt x="10" y="197"/>
                      <a:pt x="10" y="198"/>
                    </a:cubicBezTo>
                    <a:cubicBezTo>
                      <a:pt x="10" y="200"/>
                      <a:pt x="10" y="201"/>
                      <a:pt x="11" y="202"/>
                    </a:cubicBezTo>
                    <a:cubicBezTo>
                      <a:pt x="11" y="202"/>
                      <a:pt x="11" y="202"/>
                      <a:pt x="11" y="202"/>
                    </a:cubicBezTo>
                    <a:cubicBezTo>
                      <a:pt x="11" y="202"/>
                      <a:pt x="11" y="202"/>
                      <a:pt x="11" y="202"/>
                    </a:cubicBezTo>
                    <a:cubicBezTo>
                      <a:pt x="11" y="201"/>
                      <a:pt x="11" y="201"/>
                      <a:pt x="11" y="199"/>
                    </a:cubicBezTo>
                    <a:cubicBezTo>
                      <a:pt x="11" y="198"/>
                      <a:pt x="11" y="197"/>
                      <a:pt x="10" y="196"/>
                    </a:cubicBezTo>
                    <a:close/>
                    <a:moveTo>
                      <a:pt x="12" y="195"/>
                    </a:moveTo>
                    <a:cubicBezTo>
                      <a:pt x="12" y="195"/>
                      <a:pt x="12" y="195"/>
                      <a:pt x="12" y="195"/>
                    </a:cubicBezTo>
                    <a:cubicBezTo>
                      <a:pt x="12" y="195"/>
                      <a:pt x="12" y="195"/>
                      <a:pt x="12" y="194"/>
                    </a:cubicBezTo>
                    <a:cubicBezTo>
                      <a:pt x="12" y="194"/>
                      <a:pt x="12" y="192"/>
                      <a:pt x="12" y="192"/>
                    </a:cubicBezTo>
                    <a:cubicBezTo>
                      <a:pt x="12" y="192"/>
                      <a:pt x="12" y="192"/>
                      <a:pt x="12" y="192"/>
                    </a:cubicBezTo>
                    <a:cubicBezTo>
                      <a:pt x="12" y="192"/>
                      <a:pt x="12" y="192"/>
                      <a:pt x="12" y="192"/>
                    </a:cubicBezTo>
                    <a:cubicBezTo>
                      <a:pt x="11" y="193"/>
                      <a:pt x="11" y="193"/>
                      <a:pt x="12" y="194"/>
                    </a:cubicBezTo>
                    <a:cubicBezTo>
                      <a:pt x="12" y="194"/>
                      <a:pt x="12" y="195"/>
                      <a:pt x="12" y="195"/>
                    </a:cubicBezTo>
                    <a:close/>
                    <a:moveTo>
                      <a:pt x="11" y="195"/>
                    </a:moveTo>
                    <a:cubicBezTo>
                      <a:pt x="11" y="195"/>
                      <a:pt x="11" y="195"/>
                      <a:pt x="11" y="195"/>
                    </a:cubicBezTo>
                    <a:cubicBezTo>
                      <a:pt x="11" y="195"/>
                      <a:pt x="11" y="195"/>
                      <a:pt x="11" y="195"/>
                    </a:cubicBezTo>
                    <a:cubicBezTo>
                      <a:pt x="11" y="195"/>
                      <a:pt x="11" y="195"/>
                      <a:pt x="11" y="196"/>
                    </a:cubicBezTo>
                    <a:cubicBezTo>
                      <a:pt x="11" y="196"/>
                      <a:pt x="11" y="196"/>
                      <a:pt x="11" y="196"/>
                    </a:cubicBezTo>
                    <a:cubicBezTo>
                      <a:pt x="11" y="196"/>
                      <a:pt x="12" y="196"/>
                      <a:pt x="12" y="196"/>
                    </a:cubicBezTo>
                    <a:cubicBezTo>
                      <a:pt x="12" y="195"/>
                      <a:pt x="11" y="195"/>
                      <a:pt x="11" y="195"/>
                    </a:cubicBezTo>
                    <a:close/>
                    <a:moveTo>
                      <a:pt x="279" y="403"/>
                    </a:moveTo>
                    <a:cubicBezTo>
                      <a:pt x="279" y="403"/>
                      <a:pt x="279" y="403"/>
                      <a:pt x="279" y="403"/>
                    </a:cubicBezTo>
                    <a:cubicBezTo>
                      <a:pt x="256" y="406"/>
                      <a:pt x="251" y="405"/>
                      <a:pt x="225" y="401"/>
                    </a:cubicBezTo>
                    <a:cubicBezTo>
                      <a:pt x="226" y="401"/>
                      <a:pt x="226" y="401"/>
                      <a:pt x="227" y="401"/>
                    </a:cubicBezTo>
                    <a:cubicBezTo>
                      <a:pt x="227" y="401"/>
                      <a:pt x="227" y="401"/>
                      <a:pt x="227" y="401"/>
                    </a:cubicBezTo>
                    <a:cubicBezTo>
                      <a:pt x="227" y="401"/>
                      <a:pt x="227" y="401"/>
                      <a:pt x="227" y="401"/>
                    </a:cubicBezTo>
                    <a:cubicBezTo>
                      <a:pt x="226" y="400"/>
                      <a:pt x="226" y="400"/>
                      <a:pt x="226" y="400"/>
                    </a:cubicBezTo>
                    <a:cubicBezTo>
                      <a:pt x="225" y="399"/>
                      <a:pt x="223" y="399"/>
                      <a:pt x="220" y="398"/>
                    </a:cubicBezTo>
                    <a:cubicBezTo>
                      <a:pt x="220" y="398"/>
                      <a:pt x="220" y="397"/>
                      <a:pt x="221" y="397"/>
                    </a:cubicBezTo>
                    <a:cubicBezTo>
                      <a:pt x="220" y="393"/>
                      <a:pt x="211" y="391"/>
                      <a:pt x="206" y="390"/>
                    </a:cubicBezTo>
                    <a:cubicBezTo>
                      <a:pt x="208" y="390"/>
                      <a:pt x="208" y="390"/>
                      <a:pt x="208" y="390"/>
                    </a:cubicBezTo>
                    <a:cubicBezTo>
                      <a:pt x="210" y="389"/>
                      <a:pt x="210" y="389"/>
                      <a:pt x="210" y="389"/>
                    </a:cubicBezTo>
                    <a:cubicBezTo>
                      <a:pt x="210" y="389"/>
                      <a:pt x="210" y="389"/>
                      <a:pt x="210" y="388"/>
                    </a:cubicBezTo>
                    <a:cubicBezTo>
                      <a:pt x="211" y="388"/>
                      <a:pt x="211" y="388"/>
                      <a:pt x="211" y="388"/>
                    </a:cubicBezTo>
                    <a:cubicBezTo>
                      <a:pt x="209" y="386"/>
                      <a:pt x="207" y="384"/>
                      <a:pt x="205" y="383"/>
                    </a:cubicBezTo>
                    <a:cubicBezTo>
                      <a:pt x="203" y="381"/>
                      <a:pt x="202" y="380"/>
                      <a:pt x="200" y="378"/>
                    </a:cubicBezTo>
                    <a:cubicBezTo>
                      <a:pt x="201" y="378"/>
                      <a:pt x="201" y="378"/>
                      <a:pt x="201" y="378"/>
                    </a:cubicBezTo>
                    <a:cubicBezTo>
                      <a:pt x="201" y="378"/>
                      <a:pt x="201" y="378"/>
                      <a:pt x="201" y="378"/>
                    </a:cubicBezTo>
                    <a:cubicBezTo>
                      <a:pt x="200" y="374"/>
                      <a:pt x="197" y="372"/>
                      <a:pt x="194" y="370"/>
                    </a:cubicBezTo>
                    <a:cubicBezTo>
                      <a:pt x="190" y="368"/>
                      <a:pt x="187" y="366"/>
                      <a:pt x="186" y="362"/>
                    </a:cubicBezTo>
                    <a:cubicBezTo>
                      <a:pt x="186" y="361"/>
                      <a:pt x="186" y="360"/>
                      <a:pt x="186" y="360"/>
                    </a:cubicBezTo>
                    <a:cubicBezTo>
                      <a:pt x="186" y="355"/>
                      <a:pt x="190" y="352"/>
                      <a:pt x="192" y="351"/>
                    </a:cubicBezTo>
                    <a:cubicBezTo>
                      <a:pt x="192" y="351"/>
                      <a:pt x="192" y="351"/>
                      <a:pt x="192" y="350"/>
                    </a:cubicBezTo>
                    <a:cubicBezTo>
                      <a:pt x="192" y="346"/>
                      <a:pt x="190" y="338"/>
                      <a:pt x="173" y="312"/>
                    </a:cubicBezTo>
                    <a:cubicBezTo>
                      <a:pt x="173" y="311"/>
                      <a:pt x="174" y="309"/>
                      <a:pt x="174" y="308"/>
                    </a:cubicBezTo>
                    <a:cubicBezTo>
                      <a:pt x="174" y="307"/>
                      <a:pt x="174" y="306"/>
                      <a:pt x="174" y="305"/>
                    </a:cubicBezTo>
                    <a:cubicBezTo>
                      <a:pt x="173" y="304"/>
                      <a:pt x="173" y="303"/>
                      <a:pt x="173" y="302"/>
                    </a:cubicBezTo>
                    <a:cubicBezTo>
                      <a:pt x="173" y="301"/>
                      <a:pt x="173" y="301"/>
                      <a:pt x="173" y="300"/>
                    </a:cubicBezTo>
                    <a:cubicBezTo>
                      <a:pt x="173" y="300"/>
                      <a:pt x="173" y="300"/>
                      <a:pt x="173" y="300"/>
                    </a:cubicBezTo>
                    <a:cubicBezTo>
                      <a:pt x="174" y="299"/>
                      <a:pt x="174" y="298"/>
                      <a:pt x="174" y="297"/>
                    </a:cubicBezTo>
                    <a:cubicBezTo>
                      <a:pt x="174" y="295"/>
                      <a:pt x="173" y="291"/>
                      <a:pt x="172" y="287"/>
                    </a:cubicBezTo>
                    <a:cubicBezTo>
                      <a:pt x="171" y="285"/>
                      <a:pt x="168" y="279"/>
                      <a:pt x="163" y="276"/>
                    </a:cubicBezTo>
                    <a:cubicBezTo>
                      <a:pt x="161" y="275"/>
                      <a:pt x="160" y="276"/>
                      <a:pt x="159" y="276"/>
                    </a:cubicBezTo>
                    <a:cubicBezTo>
                      <a:pt x="158" y="277"/>
                      <a:pt x="157" y="277"/>
                      <a:pt x="156" y="277"/>
                    </a:cubicBezTo>
                    <a:cubicBezTo>
                      <a:pt x="154" y="277"/>
                      <a:pt x="153" y="276"/>
                      <a:pt x="152" y="275"/>
                    </a:cubicBezTo>
                    <a:cubicBezTo>
                      <a:pt x="151" y="275"/>
                      <a:pt x="150" y="274"/>
                      <a:pt x="149" y="274"/>
                    </a:cubicBezTo>
                    <a:cubicBezTo>
                      <a:pt x="144" y="272"/>
                      <a:pt x="142" y="273"/>
                      <a:pt x="139" y="275"/>
                    </a:cubicBezTo>
                    <a:cubicBezTo>
                      <a:pt x="139" y="275"/>
                      <a:pt x="139" y="275"/>
                      <a:pt x="139" y="275"/>
                    </a:cubicBezTo>
                    <a:cubicBezTo>
                      <a:pt x="139" y="275"/>
                      <a:pt x="139" y="275"/>
                      <a:pt x="139" y="275"/>
                    </a:cubicBezTo>
                    <a:cubicBezTo>
                      <a:pt x="138" y="276"/>
                      <a:pt x="136" y="275"/>
                      <a:pt x="135" y="275"/>
                    </a:cubicBezTo>
                    <a:cubicBezTo>
                      <a:pt x="132" y="275"/>
                      <a:pt x="130" y="275"/>
                      <a:pt x="128" y="278"/>
                    </a:cubicBezTo>
                    <a:cubicBezTo>
                      <a:pt x="126" y="276"/>
                      <a:pt x="126" y="276"/>
                      <a:pt x="114" y="275"/>
                    </a:cubicBezTo>
                    <a:cubicBezTo>
                      <a:pt x="114" y="275"/>
                      <a:pt x="114" y="275"/>
                      <a:pt x="112" y="276"/>
                    </a:cubicBezTo>
                    <a:cubicBezTo>
                      <a:pt x="109" y="275"/>
                      <a:pt x="109" y="275"/>
                      <a:pt x="107" y="275"/>
                    </a:cubicBezTo>
                    <a:cubicBezTo>
                      <a:pt x="102" y="273"/>
                      <a:pt x="99" y="270"/>
                      <a:pt x="96" y="266"/>
                    </a:cubicBezTo>
                    <a:cubicBezTo>
                      <a:pt x="92" y="262"/>
                      <a:pt x="89" y="258"/>
                      <a:pt x="84" y="256"/>
                    </a:cubicBezTo>
                    <a:cubicBezTo>
                      <a:pt x="84" y="256"/>
                      <a:pt x="81" y="255"/>
                      <a:pt x="71" y="260"/>
                    </a:cubicBezTo>
                    <a:cubicBezTo>
                      <a:pt x="70" y="260"/>
                      <a:pt x="69" y="259"/>
                      <a:pt x="68" y="259"/>
                    </a:cubicBezTo>
                    <a:cubicBezTo>
                      <a:pt x="68" y="259"/>
                      <a:pt x="67" y="258"/>
                      <a:pt x="67" y="258"/>
                    </a:cubicBezTo>
                    <a:cubicBezTo>
                      <a:pt x="66" y="258"/>
                      <a:pt x="66" y="258"/>
                      <a:pt x="66" y="258"/>
                    </a:cubicBezTo>
                    <a:cubicBezTo>
                      <a:pt x="65" y="257"/>
                      <a:pt x="64" y="257"/>
                      <a:pt x="63" y="256"/>
                    </a:cubicBezTo>
                    <a:cubicBezTo>
                      <a:pt x="61" y="255"/>
                      <a:pt x="59" y="253"/>
                      <a:pt x="56" y="254"/>
                    </a:cubicBezTo>
                    <a:cubicBezTo>
                      <a:pt x="55" y="250"/>
                      <a:pt x="55" y="250"/>
                      <a:pt x="53" y="249"/>
                    </a:cubicBezTo>
                    <a:cubicBezTo>
                      <a:pt x="53" y="245"/>
                      <a:pt x="53" y="245"/>
                      <a:pt x="52" y="244"/>
                    </a:cubicBezTo>
                    <a:cubicBezTo>
                      <a:pt x="51" y="244"/>
                      <a:pt x="51" y="244"/>
                      <a:pt x="50" y="245"/>
                    </a:cubicBezTo>
                    <a:cubicBezTo>
                      <a:pt x="50" y="246"/>
                      <a:pt x="50" y="246"/>
                      <a:pt x="50" y="246"/>
                    </a:cubicBezTo>
                    <a:cubicBezTo>
                      <a:pt x="50" y="246"/>
                      <a:pt x="51" y="247"/>
                      <a:pt x="51" y="249"/>
                    </a:cubicBezTo>
                    <a:cubicBezTo>
                      <a:pt x="50" y="249"/>
                      <a:pt x="50" y="249"/>
                      <a:pt x="50" y="249"/>
                    </a:cubicBezTo>
                    <a:cubicBezTo>
                      <a:pt x="50" y="249"/>
                      <a:pt x="50" y="249"/>
                      <a:pt x="50" y="247"/>
                    </a:cubicBezTo>
                    <a:cubicBezTo>
                      <a:pt x="50" y="247"/>
                      <a:pt x="50" y="247"/>
                      <a:pt x="50" y="247"/>
                    </a:cubicBezTo>
                    <a:cubicBezTo>
                      <a:pt x="50" y="246"/>
                      <a:pt x="50" y="246"/>
                      <a:pt x="50" y="246"/>
                    </a:cubicBezTo>
                    <a:cubicBezTo>
                      <a:pt x="49" y="246"/>
                      <a:pt x="49" y="246"/>
                      <a:pt x="49" y="246"/>
                    </a:cubicBezTo>
                    <a:cubicBezTo>
                      <a:pt x="49" y="246"/>
                      <a:pt x="49" y="246"/>
                      <a:pt x="49" y="246"/>
                    </a:cubicBezTo>
                    <a:cubicBezTo>
                      <a:pt x="47" y="247"/>
                      <a:pt x="47" y="248"/>
                      <a:pt x="46" y="250"/>
                    </a:cubicBezTo>
                    <a:cubicBezTo>
                      <a:pt x="45" y="251"/>
                      <a:pt x="45" y="251"/>
                      <a:pt x="44" y="252"/>
                    </a:cubicBezTo>
                    <a:cubicBezTo>
                      <a:pt x="43" y="254"/>
                      <a:pt x="41" y="253"/>
                      <a:pt x="40" y="253"/>
                    </a:cubicBezTo>
                    <a:cubicBezTo>
                      <a:pt x="39" y="253"/>
                      <a:pt x="38" y="253"/>
                      <a:pt x="37" y="254"/>
                    </a:cubicBezTo>
                    <a:cubicBezTo>
                      <a:pt x="36" y="253"/>
                      <a:pt x="36" y="253"/>
                      <a:pt x="35" y="251"/>
                    </a:cubicBezTo>
                    <a:cubicBezTo>
                      <a:pt x="34" y="251"/>
                      <a:pt x="34" y="252"/>
                      <a:pt x="33" y="252"/>
                    </a:cubicBezTo>
                    <a:cubicBezTo>
                      <a:pt x="33" y="252"/>
                      <a:pt x="32" y="251"/>
                      <a:pt x="32" y="250"/>
                    </a:cubicBezTo>
                    <a:cubicBezTo>
                      <a:pt x="32" y="250"/>
                      <a:pt x="32" y="250"/>
                      <a:pt x="32" y="250"/>
                    </a:cubicBezTo>
                    <a:cubicBezTo>
                      <a:pt x="31" y="250"/>
                      <a:pt x="31" y="250"/>
                      <a:pt x="31" y="250"/>
                    </a:cubicBezTo>
                    <a:cubicBezTo>
                      <a:pt x="31" y="252"/>
                      <a:pt x="31" y="254"/>
                      <a:pt x="31" y="255"/>
                    </a:cubicBezTo>
                    <a:cubicBezTo>
                      <a:pt x="30" y="258"/>
                      <a:pt x="30" y="258"/>
                      <a:pt x="30" y="258"/>
                    </a:cubicBezTo>
                    <a:cubicBezTo>
                      <a:pt x="30" y="256"/>
                      <a:pt x="30" y="256"/>
                      <a:pt x="30" y="256"/>
                    </a:cubicBezTo>
                    <a:cubicBezTo>
                      <a:pt x="30" y="256"/>
                      <a:pt x="30" y="255"/>
                      <a:pt x="30" y="254"/>
                    </a:cubicBezTo>
                    <a:cubicBezTo>
                      <a:pt x="30" y="253"/>
                      <a:pt x="30" y="252"/>
                      <a:pt x="29" y="251"/>
                    </a:cubicBezTo>
                    <a:cubicBezTo>
                      <a:pt x="29" y="251"/>
                      <a:pt x="29" y="251"/>
                      <a:pt x="29" y="251"/>
                    </a:cubicBezTo>
                    <a:cubicBezTo>
                      <a:pt x="28" y="251"/>
                      <a:pt x="28" y="251"/>
                      <a:pt x="28" y="251"/>
                    </a:cubicBezTo>
                    <a:cubicBezTo>
                      <a:pt x="27" y="252"/>
                      <a:pt x="25" y="263"/>
                      <a:pt x="25" y="263"/>
                    </a:cubicBezTo>
                    <a:cubicBezTo>
                      <a:pt x="25" y="264"/>
                      <a:pt x="25" y="264"/>
                      <a:pt x="25" y="264"/>
                    </a:cubicBezTo>
                    <a:cubicBezTo>
                      <a:pt x="25" y="267"/>
                      <a:pt x="26" y="269"/>
                      <a:pt x="26" y="272"/>
                    </a:cubicBezTo>
                    <a:cubicBezTo>
                      <a:pt x="26" y="273"/>
                      <a:pt x="27" y="275"/>
                      <a:pt x="27" y="276"/>
                    </a:cubicBezTo>
                    <a:cubicBezTo>
                      <a:pt x="27" y="275"/>
                      <a:pt x="26" y="274"/>
                      <a:pt x="23" y="274"/>
                    </a:cubicBezTo>
                    <a:cubicBezTo>
                      <a:pt x="23" y="274"/>
                      <a:pt x="23" y="274"/>
                      <a:pt x="23" y="274"/>
                    </a:cubicBezTo>
                    <a:cubicBezTo>
                      <a:pt x="23" y="274"/>
                      <a:pt x="23" y="274"/>
                      <a:pt x="23" y="274"/>
                    </a:cubicBezTo>
                    <a:cubicBezTo>
                      <a:pt x="23" y="274"/>
                      <a:pt x="23" y="274"/>
                      <a:pt x="23" y="274"/>
                    </a:cubicBezTo>
                    <a:cubicBezTo>
                      <a:pt x="23" y="274"/>
                      <a:pt x="23" y="274"/>
                      <a:pt x="22" y="279"/>
                    </a:cubicBezTo>
                    <a:cubicBezTo>
                      <a:pt x="21" y="279"/>
                      <a:pt x="21" y="279"/>
                      <a:pt x="21" y="279"/>
                    </a:cubicBezTo>
                    <a:cubicBezTo>
                      <a:pt x="20" y="278"/>
                      <a:pt x="20" y="278"/>
                      <a:pt x="11" y="250"/>
                    </a:cubicBezTo>
                    <a:cubicBezTo>
                      <a:pt x="10" y="250"/>
                      <a:pt x="10" y="250"/>
                      <a:pt x="9" y="249"/>
                    </a:cubicBezTo>
                    <a:cubicBezTo>
                      <a:pt x="9" y="248"/>
                      <a:pt x="9" y="248"/>
                      <a:pt x="9" y="248"/>
                    </a:cubicBezTo>
                    <a:cubicBezTo>
                      <a:pt x="9" y="248"/>
                      <a:pt x="9" y="248"/>
                      <a:pt x="9" y="248"/>
                    </a:cubicBezTo>
                    <a:cubicBezTo>
                      <a:pt x="8" y="248"/>
                      <a:pt x="8" y="248"/>
                      <a:pt x="8" y="248"/>
                    </a:cubicBezTo>
                    <a:cubicBezTo>
                      <a:pt x="8" y="249"/>
                      <a:pt x="8" y="249"/>
                      <a:pt x="7" y="252"/>
                    </a:cubicBezTo>
                    <a:cubicBezTo>
                      <a:pt x="7" y="252"/>
                      <a:pt x="6" y="250"/>
                      <a:pt x="5" y="241"/>
                    </a:cubicBezTo>
                    <a:cubicBezTo>
                      <a:pt x="5" y="241"/>
                      <a:pt x="5" y="241"/>
                      <a:pt x="5" y="241"/>
                    </a:cubicBezTo>
                    <a:cubicBezTo>
                      <a:pt x="3" y="223"/>
                      <a:pt x="3" y="223"/>
                      <a:pt x="3" y="223"/>
                    </a:cubicBezTo>
                    <a:cubicBezTo>
                      <a:pt x="3" y="223"/>
                      <a:pt x="3" y="223"/>
                      <a:pt x="3" y="223"/>
                    </a:cubicBezTo>
                    <a:cubicBezTo>
                      <a:pt x="3" y="223"/>
                      <a:pt x="3" y="223"/>
                      <a:pt x="3" y="223"/>
                    </a:cubicBezTo>
                    <a:cubicBezTo>
                      <a:pt x="2" y="224"/>
                      <a:pt x="2" y="224"/>
                      <a:pt x="2" y="227"/>
                    </a:cubicBezTo>
                    <a:cubicBezTo>
                      <a:pt x="2" y="229"/>
                      <a:pt x="2" y="235"/>
                      <a:pt x="3" y="243"/>
                    </a:cubicBezTo>
                    <a:cubicBezTo>
                      <a:pt x="3" y="242"/>
                      <a:pt x="3" y="242"/>
                      <a:pt x="3" y="242"/>
                    </a:cubicBezTo>
                    <a:cubicBezTo>
                      <a:pt x="3" y="242"/>
                      <a:pt x="3" y="242"/>
                      <a:pt x="3" y="242"/>
                    </a:cubicBezTo>
                    <a:cubicBezTo>
                      <a:pt x="3" y="242"/>
                      <a:pt x="3" y="242"/>
                      <a:pt x="3" y="242"/>
                    </a:cubicBezTo>
                    <a:cubicBezTo>
                      <a:pt x="3" y="242"/>
                      <a:pt x="3" y="242"/>
                      <a:pt x="3" y="242"/>
                    </a:cubicBezTo>
                    <a:cubicBezTo>
                      <a:pt x="3" y="242"/>
                      <a:pt x="3" y="242"/>
                      <a:pt x="3" y="242"/>
                    </a:cubicBezTo>
                    <a:cubicBezTo>
                      <a:pt x="3" y="247"/>
                      <a:pt x="3" y="247"/>
                      <a:pt x="3" y="247"/>
                    </a:cubicBezTo>
                    <a:cubicBezTo>
                      <a:pt x="6" y="258"/>
                      <a:pt x="6" y="258"/>
                      <a:pt x="6" y="258"/>
                    </a:cubicBezTo>
                    <a:cubicBezTo>
                      <a:pt x="6" y="260"/>
                      <a:pt x="6" y="260"/>
                      <a:pt x="6" y="260"/>
                    </a:cubicBezTo>
                    <a:cubicBezTo>
                      <a:pt x="6" y="260"/>
                      <a:pt x="6" y="260"/>
                      <a:pt x="6" y="260"/>
                    </a:cubicBezTo>
                    <a:cubicBezTo>
                      <a:pt x="6" y="260"/>
                      <a:pt x="6" y="260"/>
                      <a:pt x="6" y="260"/>
                    </a:cubicBezTo>
                    <a:cubicBezTo>
                      <a:pt x="6" y="260"/>
                      <a:pt x="6" y="260"/>
                      <a:pt x="6" y="260"/>
                    </a:cubicBezTo>
                    <a:cubicBezTo>
                      <a:pt x="7" y="260"/>
                      <a:pt x="7" y="261"/>
                      <a:pt x="7" y="262"/>
                    </a:cubicBezTo>
                    <a:cubicBezTo>
                      <a:pt x="7" y="263"/>
                      <a:pt x="8" y="264"/>
                      <a:pt x="8" y="265"/>
                    </a:cubicBezTo>
                    <a:cubicBezTo>
                      <a:pt x="9" y="265"/>
                      <a:pt x="9" y="265"/>
                      <a:pt x="9" y="265"/>
                    </a:cubicBezTo>
                    <a:cubicBezTo>
                      <a:pt x="9" y="264"/>
                      <a:pt x="9" y="264"/>
                      <a:pt x="9" y="264"/>
                    </a:cubicBezTo>
                    <a:cubicBezTo>
                      <a:pt x="9" y="266"/>
                      <a:pt x="10" y="267"/>
                      <a:pt x="14" y="273"/>
                    </a:cubicBezTo>
                    <a:cubicBezTo>
                      <a:pt x="15" y="273"/>
                      <a:pt x="15" y="273"/>
                      <a:pt x="15" y="273"/>
                    </a:cubicBezTo>
                    <a:cubicBezTo>
                      <a:pt x="15" y="273"/>
                      <a:pt x="15" y="273"/>
                      <a:pt x="15" y="273"/>
                    </a:cubicBezTo>
                    <a:cubicBezTo>
                      <a:pt x="15" y="272"/>
                      <a:pt x="15" y="272"/>
                      <a:pt x="14" y="271"/>
                    </a:cubicBezTo>
                    <a:cubicBezTo>
                      <a:pt x="16" y="274"/>
                      <a:pt x="18" y="277"/>
                      <a:pt x="19" y="279"/>
                    </a:cubicBezTo>
                    <a:cubicBezTo>
                      <a:pt x="20" y="281"/>
                      <a:pt x="21" y="283"/>
                      <a:pt x="22" y="285"/>
                    </a:cubicBezTo>
                    <a:cubicBezTo>
                      <a:pt x="22" y="285"/>
                      <a:pt x="22" y="285"/>
                      <a:pt x="22" y="285"/>
                    </a:cubicBezTo>
                    <a:cubicBezTo>
                      <a:pt x="22" y="285"/>
                      <a:pt x="22" y="285"/>
                      <a:pt x="22" y="285"/>
                    </a:cubicBezTo>
                    <a:cubicBezTo>
                      <a:pt x="22" y="285"/>
                      <a:pt x="22" y="285"/>
                      <a:pt x="22" y="285"/>
                    </a:cubicBezTo>
                    <a:cubicBezTo>
                      <a:pt x="24" y="285"/>
                      <a:pt x="24" y="285"/>
                      <a:pt x="25" y="286"/>
                    </a:cubicBezTo>
                    <a:cubicBezTo>
                      <a:pt x="26" y="286"/>
                      <a:pt x="26" y="286"/>
                      <a:pt x="26" y="286"/>
                    </a:cubicBezTo>
                    <a:cubicBezTo>
                      <a:pt x="27" y="286"/>
                      <a:pt x="27" y="286"/>
                      <a:pt x="27" y="286"/>
                    </a:cubicBezTo>
                    <a:cubicBezTo>
                      <a:pt x="27" y="286"/>
                      <a:pt x="27" y="286"/>
                      <a:pt x="27" y="286"/>
                    </a:cubicBezTo>
                    <a:cubicBezTo>
                      <a:pt x="26" y="285"/>
                      <a:pt x="26" y="284"/>
                      <a:pt x="25" y="283"/>
                    </a:cubicBezTo>
                    <a:cubicBezTo>
                      <a:pt x="25" y="281"/>
                      <a:pt x="25" y="280"/>
                      <a:pt x="24" y="279"/>
                    </a:cubicBezTo>
                    <a:cubicBezTo>
                      <a:pt x="25" y="279"/>
                      <a:pt x="27" y="279"/>
                      <a:pt x="34" y="293"/>
                    </a:cubicBezTo>
                    <a:cubicBezTo>
                      <a:pt x="37" y="298"/>
                      <a:pt x="39" y="303"/>
                      <a:pt x="41" y="308"/>
                    </a:cubicBezTo>
                    <a:cubicBezTo>
                      <a:pt x="43" y="313"/>
                      <a:pt x="45" y="318"/>
                      <a:pt x="47" y="322"/>
                    </a:cubicBezTo>
                    <a:cubicBezTo>
                      <a:pt x="47" y="323"/>
                      <a:pt x="51" y="329"/>
                      <a:pt x="53" y="329"/>
                    </a:cubicBezTo>
                    <a:cubicBezTo>
                      <a:pt x="62" y="342"/>
                      <a:pt x="62" y="342"/>
                      <a:pt x="81" y="353"/>
                    </a:cubicBezTo>
                    <a:cubicBezTo>
                      <a:pt x="96" y="363"/>
                      <a:pt x="97" y="363"/>
                      <a:pt x="101" y="365"/>
                    </a:cubicBezTo>
                    <a:cubicBezTo>
                      <a:pt x="104" y="366"/>
                      <a:pt x="107" y="366"/>
                      <a:pt x="110" y="366"/>
                    </a:cubicBezTo>
                    <a:cubicBezTo>
                      <a:pt x="113" y="367"/>
                      <a:pt x="116" y="367"/>
                      <a:pt x="119" y="368"/>
                    </a:cubicBezTo>
                    <a:cubicBezTo>
                      <a:pt x="128" y="371"/>
                      <a:pt x="136" y="376"/>
                      <a:pt x="144" y="381"/>
                    </a:cubicBezTo>
                    <a:cubicBezTo>
                      <a:pt x="151" y="385"/>
                      <a:pt x="157" y="389"/>
                      <a:pt x="165" y="392"/>
                    </a:cubicBezTo>
                    <a:cubicBezTo>
                      <a:pt x="194" y="401"/>
                      <a:pt x="194" y="401"/>
                      <a:pt x="194" y="401"/>
                    </a:cubicBezTo>
                    <a:cubicBezTo>
                      <a:pt x="217" y="407"/>
                      <a:pt x="251" y="407"/>
                      <a:pt x="272" y="404"/>
                    </a:cubicBezTo>
                    <a:cubicBezTo>
                      <a:pt x="272" y="404"/>
                      <a:pt x="272" y="404"/>
                      <a:pt x="272" y="404"/>
                    </a:cubicBezTo>
                    <a:cubicBezTo>
                      <a:pt x="272" y="404"/>
                      <a:pt x="272" y="404"/>
                      <a:pt x="272" y="404"/>
                    </a:cubicBezTo>
                    <a:cubicBezTo>
                      <a:pt x="272" y="404"/>
                      <a:pt x="272" y="404"/>
                      <a:pt x="272" y="404"/>
                    </a:cubicBezTo>
                    <a:cubicBezTo>
                      <a:pt x="272" y="404"/>
                      <a:pt x="272" y="404"/>
                      <a:pt x="272" y="404"/>
                    </a:cubicBezTo>
                    <a:cubicBezTo>
                      <a:pt x="272" y="404"/>
                      <a:pt x="272" y="404"/>
                      <a:pt x="272" y="404"/>
                    </a:cubicBezTo>
                    <a:cubicBezTo>
                      <a:pt x="279" y="403"/>
                      <a:pt x="279" y="403"/>
                      <a:pt x="279" y="403"/>
                    </a:cubicBezTo>
                    <a:close/>
                    <a:moveTo>
                      <a:pt x="19" y="222"/>
                    </a:moveTo>
                    <a:cubicBezTo>
                      <a:pt x="19" y="222"/>
                      <a:pt x="19" y="222"/>
                      <a:pt x="19" y="222"/>
                    </a:cubicBezTo>
                    <a:cubicBezTo>
                      <a:pt x="17" y="223"/>
                      <a:pt x="17" y="224"/>
                      <a:pt x="17" y="225"/>
                    </a:cubicBezTo>
                    <a:cubicBezTo>
                      <a:pt x="17" y="226"/>
                      <a:pt x="17" y="226"/>
                      <a:pt x="17" y="226"/>
                    </a:cubicBezTo>
                    <a:cubicBezTo>
                      <a:pt x="17" y="226"/>
                      <a:pt x="17" y="226"/>
                      <a:pt x="17" y="226"/>
                    </a:cubicBezTo>
                    <a:cubicBezTo>
                      <a:pt x="17" y="226"/>
                      <a:pt x="17" y="226"/>
                      <a:pt x="17" y="226"/>
                    </a:cubicBezTo>
                    <a:cubicBezTo>
                      <a:pt x="17" y="226"/>
                      <a:pt x="17" y="226"/>
                      <a:pt x="17" y="226"/>
                    </a:cubicBezTo>
                    <a:cubicBezTo>
                      <a:pt x="21" y="226"/>
                      <a:pt x="22" y="225"/>
                      <a:pt x="23" y="222"/>
                    </a:cubicBezTo>
                    <a:cubicBezTo>
                      <a:pt x="23" y="222"/>
                      <a:pt x="24" y="222"/>
                      <a:pt x="24" y="221"/>
                    </a:cubicBezTo>
                    <a:cubicBezTo>
                      <a:pt x="24" y="221"/>
                      <a:pt x="25" y="220"/>
                      <a:pt x="25" y="220"/>
                    </a:cubicBezTo>
                    <a:cubicBezTo>
                      <a:pt x="25" y="219"/>
                      <a:pt x="25" y="219"/>
                      <a:pt x="25" y="219"/>
                    </a:cubicBezTo>
                    <a:cubicBezTo>
                      <a:pt x="26" y="219"/>
                      <a:pt x="26" y="219"/>
                      <a:pt x="26" y="219"/>
                    </a:cubicBezTo>
                    <a:cubicBezTo>
                      <a:pt x="27" y="219"/>
                      <a:pt x="27" y="219"/>
                      <a:pt x="27" y="219"/>
                    </a:cubicBezTo>
                    <a:cubicBezTo>
                      <a:pt x="27" y="218"/>
                      <a:pt x="27" y="218"/>
                      <a:pt x="27" y="218"/>
                    </a:cubicBezTo>
                    <a:cubicBezTo>
                      <a:pt x="27" y="216"/>
                      <a:pt x="26" y="215"/>
                      <a:pt x="26" y="214"/>
                    </a:cubicBezTo>
                    <a:cubicBezTo>
                      <a:pt x="25" y="214"/>
                      <a:pt x="24" y="214"/>
                      <a:pt x="23" y="214"/>
                    </a:cubicBezTo>
                    <a:cubicBezTo>
                      <a:pt x="23" y="214"/>
                      <a:pt x="23" y="214"/>
                      <a:pt x="23" y="214"/>
                    </a:cubicBezTo>
                    <a:cubicBezTo>
                      <a:pt x="23" y="215"/>
                      <a:pt x="23" y="215"/>
                      <a:pt x="23" y="215"/>
                    </a:cubicBezTo>
                    <a:cubicBezTo>
                      <a:pt x="23" y="214"/>
                      <a:pt x="23" y="214"/>
                      <a:pt x="23" y="214"/>
                    </a:cubicBezTo>
                    <a:cubicBezTo>
                      <a:pt x="22" y="214"/>
                      <a:pt x="22" y="213"/>
                      <a:pt x="21" y="213"/>
                    </a:cubicBezTo>
                    <a:cubicBezTo>
                      <a:pt x="21" y="213"/>
                      <a:pt x="21" y="214"/>
                      <a:pt x="21" y="214"/>
                    </a:cubicBezTo>
                    <a:cubicBezTo>
                      <a:pt x="20" y="215"/>
                      <a:pt x="20" y="215"/>
                      <a:pt x="19" y="215"/>
                    </a:cubicBezTo>
                    <a:cubicBezTo>
                      <a:pt x="18" y="216"/>
                      <a:pt x="18" y="216"/>
                      <a:pt x="18" y="216"/>
                    </a:cubicBezTo>
                    <a:cubicBezTo>
                      <a:pt x="18" y="216"/>
                      <a:pt x="17" y="217"/>
                      <a:pt x="17" y="217"/>
                    </a:cubicBezTo>
                    <a:cubicBezTo>
                      <a:pt x="17" y="217"/>
                      <a:pt x="17" y="217"/>
                      <a:pt x="17" y="217"/>
                    </a:cubicBezTo>
                    <a:cubicBezTo>
                      <a:pt x="17" y="218"/>
                      <a:pt x="18" y="218"/>
                      <a:pt x="18" y="219"/>
                    </a:cubicBezTo>
                    <a:cubicBezTo>
                      <a:pt x="19" y="220"/>
                      <a:pt x="19" y="220"/>
                      <a:pt x="19" y="221"/>
                    </a:cubicBezTo>
                    <a:cubicBezTo>
                      <a:pt x="19" y="221"/>
                      <a:pt x="19" y="221"/>
                      <a:pt x="19" y="221"/>
                    </a:cubicBezTo>
                    <a:lnTo>
                      <a:pt x="19" y="222"/>
                    </a:lnTo>
                    <a:close/>
                    <a:moveTo>
                      <a:pt x="30" y="214"/>
                    </a:moveTo>
                    <a:cubicBezTo>
                      <a:pt x="30" y="214"/>
                      <a:pt x="30" y="214"/>
                      <a:pt x="30" y="214"/>
                    </a:cubicBezTo>
                    <a:cubicBezTo>
                      <a:pt x="29" y="215"/>
                      <a:pt x="29" y="216"/>
                      <a:pt x="30" y="218"/>
                    </a:cubicBezTo>
                    <a:cubicBezTo>
                      <a:pt x="30" y="218"/>
                      <a:pt x="31" y="218"/>
                      <a:pt x="31" y="218"/>
                    </a:cubicBezTo>
                    <a:cubicBezTo>
                      <a:pt x="32" y="217"/>
                      <a:pt x="32" y="216"/>
                      <a:pt x="32" y="215"/>
                    </a:cubicBezTo>
                    <a:cubicBezTo>
                      <a:pt x="32" y="214"/>
                      <a:pt x="32" y="214"/>
                      <a:pt x="32" y="214"/>
                    </a:cubicBezTo>
                    <a:cubicBezTo>
                      <a:pt x="31" y="213"/>
                      <a:pt x="31" y="213"/>
                      <a:pt x="30" y="214"/>
                    </a:cubicBezTo>
                    <a:close/>
                    <a:moveTo>
                      <a:pt x="12" y="219"/>
                    </a:moveTo>
                    <a:cubicBezTo>
                      <a:pt x="12" y="219"/>
                      <a:pt x="12" y="221"/>
                      <a:pt x="12" y="222"/>
                    </a:cubicBezTo>
                    <a:cubicBezTo>
                      <a:pt x="12" y="222"/>
                      <a:pt x="13" y="222"/>
                      <a:pt x="13" y="222"/>
                    </a:cubicBezTo>
                    <a:cubicBezTo>
                      <a:pt x="13" y="221"/>
                      <a:pt x="13" y="221"/>
                      <a:pt x="13" y="221"/>
                    </a:cubicBezTo>
                    <a:cubicBezTo>
                      <a:pt x="14" y="220"/>
                      <a:pt x="14" y="220"/>
                      <a:pt x="14" y="220"/>
                    </a:cubicBezTo>
                    <a:cubicBezTo>
                      <a:pt x="14" y="221"/>
                      <a:pt x="15" y="221"/>
                      <a:pt x="15" y="221"/>
                    </a:cubicBezTo>
                    <a:cubicBezTo>
                      <a:pt x="16" y="221"/>
                      <a:pt x="17" y="220"/>
                      <a:pt x="17" y="219"/>
                    </a:cubicBezTo>
                    <a:cubicBezTo>
                      <a:pt x="17" y="218"/>
                      <a:pt x="17" y="218"/>
                      <a:pt x="17" y="217"/>
                    </a:cubicBezTo>
                    <a:cubicBezTo>
                      <a:pt x="17" y="216"/>
                      <a:pt x="17" y="216"/>
                      <a:pt x="16" y="216"/>
                    </a:cubicBezTo>
                    <a:cubicBezTo>
                      <a:pt x="16" y="215"/>
                      <a:pt x="16" y="215"/>
                      <a:pt x="15" y="215"/>
                    </a:cubicBezTo>
                    <a:cubicBezTo>
                      <a:pt x="14" y="215"/>
                      <a:pt x="14" y="215"/>
                      <a:pt x="14" y="215"/>
                    </a:cubicBezTo>
                    <a:cubicBezTo>
                      <a:pt x="14" y="214"/>
                      <a:pt x="14" y="214"/>
                      <a:pt x="14" y="214"/>
                    </a:cubicBezTo>
                    <a:cubicBezTo>
                      <a:pt x="14" y="213"/>
                      <a:pt x="14" y="213"/>
                      <a:pt x="14" y="213"/>
                    </a:cubicBezTo>
                    <a:cubicBezTo>
                      <a:pt x="13" y="213"/>
                      <a:pt x="13" y="213"/>
                      <a:pt x="13" y="213"/>
                    </a:cubicBezTo>
                    <a:cubicBezTo>
                      <a:pt x="13" y="213"/>
                      <a:pt x="13" y="213"/>
                      <a:pt x="13" y="213"/>
                    </a:cubicBezTo>
                    <a:cubicBezTo>
                      <a:pt x="13" y="213"/>
                      <a:pt x="13" y="213"/>
                      <a:pt x="13" y="213"/>
                    </a:cubicBezTo>
                    <a:cubicBezTo>
                      <a:pt x="12" y="213"/>
                      <a:pt x="12" y="213"/>
                      <a:pt x="12" y="213"/>
                    </a:cubicBezTo>
                    <a:cubicBezTo>
                      <a:pt x="12" y="213"/>
                      <a:pt x="12" y="213"/>
                      <a:pt x="12" y="213"/>
                    </a:cubicBezTo>
                    <a:cubicBezTo>
                      <a:pt x="12" y="213"/>
                      <a:pt x="12" y="212"/>
                      <a:pt x="11" y="211"/>
                    </a:cubicBezTo>
                    <a:cubicBezTo>
                      <a:pt x="11" y="211"/>
                      <a:pt x="11" y="210"/>
                      <a:pt x="10" y="209"/>
                    </a:cubicBezTo>
                    <a:cubicBezTo>
                      <a:pt x="10" y="210"/>
                      <a:pt x="9" y="210"/>
                      <a:pt x="9" y="210"/>
                    </a:cubicBezTo>
                    <a:cubicBezTo>
                      <a:pt x="9" y="209"/>
                      <a:pt x="8" y="208"/>
                      <a:pt x="8" y="208"/>
                    </a:cubicBezTo>
                    <a:cubicBezTo>
                      <a:pt x="7" y="208"/>
                      <a:pt x="6" y="209"/>
                      <a:pt x="6" y="210"/>
                    </a:cubicBezTo>
                    <a:cubicBezTo>
                      <a:pt x="6" y="210"/>
                      <a:pt x="6" y="210"/>
                      <a:pt x="6" y="210"/>
                    </a:cubicBezTo>
                    <a:cubicBezTo>
                      <a:pt x="4" y="213"/>
                      <a:pt x="4" y="216"/>
                      <a:pt x="4" y="220"/>
                    </a:cubicBezTo>
                    <a:cubicBezTo>
                      <a:pt x="4" y="220"/>
                      <a:pt x="4" y="220"/>
                      <a:pt x="4" y="220"/>
                    </a:cubicBezTo>
                    <a:cubicBezTo>
                      <a:pt x="5" y="220"/>
                      <a:pt x="5" y="220"/>
                      <a:pt x="5" y="220"/>
                    </a:cubicBezTo>
                    <a:cubicBezTo>
                      <a:pt x="5" y="220"/>
                      <a:pt x="5" y="219"/>
                      <a:pt x="5" y="218"/>
                    </a:cubicBezTo>
                    <a:cubicBezTo>
                      <a:pt x="6" y="216"/>
                      <a:pt x="6" y="215"/>
                      <a:pt x="6" y="214"/>
                    </a:cubicBezTo>
                    <a:cubicBezTo>
                      <a:pt x="7" y="215"/>
                      <a:pt x="7" y="215"/>
                      <a:pt x="7" y="215"/>
                    </a:cubicBezTo>
                    <a:cubicBezTo>
                      <a:pt x="7" y="215"/>
                      <a:pt x="8" y="215"/>
                      <a:pt x="8" y="215"/>
                    </a:cubicBezTo>
                    <a:cubicBezTo>
                      <a:pt x="9" y="215"/>
                      <a:pt x="9" y="215"/>
                      <a:pt x="9" y="215"/>
                    </a:cubicBezTo>
                    <a:cubicBezTo>
                      <a:pt x="9" y="215"/>
                      <a:pt x="9" y="216"/>
                      <a:pt x="10" y="216"/>
                    </a:cubicBezTo>
                    <a:cubicBezTo>
                      <a:pt x="10" y="216"/>
                      <a:pt x="10" y="216"/>
                      <a:pt x="10" y="216"/>
                    </a:cubicBezTo>
                    <a:cubicBezTo>
                      <a:pt x="10" y="217"/>
                      <a:pt x="10" y="217"/>
                      <a:pt x="11" y="218"/>
                    </a:cubicBezTo>
                    <a:cubicBezTo>
                      <a:pt x="11" y="218"/>
                      <a:pt x="12" y="218"/>
                      <a:pt x="12" y="218"/>
                    </a:cubicBezTo>
                    <a:cubicBezTo>
                      <a:pt x="12" y="219"/>
                      <a:pt x="12" y="219"/>
                      <a:pt x="12" y="219"/>
                    </a:cubicBezTo>
                    <a:cubicBezTo>
                      <a:pt x="12" y="219"/>
                      <a:pt x="12" y="219"/>
                      <a:pt x="12" y="219"/>
                    </a:cubicBezTo>
                    <a:close/>
                    <a:moveTo>
                      <a:pt x="36" y="210"/>
                    </a:moveTo>
                    <a:cubicBezTo>
                      <a:pt x="35" y="210"/>
                      <a:pt x="35" y="210"/>
                      <a:pt x="35" y="210"/>
                    </a:cubicBezTo>
                    <a:cubicBezTo>
                      <a:pt x="35" y="210"/>
                      <a:pt x="35" y="210"/>
                      <a:pt x="35" y="210"/>
                    </a:cubicBezTo>
                    <a:cubicBezTo>
                      <a:pt x="35" y="211"/>
                      <a:pt x="35" y="211"/>
                      <a:pt x="35" y="211"/>
                    </a:cubicBezTo>
                    <a:cubicBezTo>
                      <a:pt x="35" y="211"/>
                      <a:pt x="35" y="211"/>
                      <a:pt x="35" y="211"/>
                    </a:cubicBezTo>
                    <a:cubicBezTo>
                      <a:pt x="36" y="211"/>
                      <a:pt x="36" y="211"/>
                      <a:pt x="36" y="211"/>
                    </a:cubicBezTo>
                    <a:cubicBezTo>
                      <a:pt x="36" y="211"/>
                      <a:pt x="36" y="210"/>
                      <a:pt x="36" y="210"/>
                    </a:cubicBezTo>
                    <a:close/>
                    <a:moveTo>
                      <a:pt x="282" y="37"/>
                    </a:moveTo>
                    <a:cubicBezTo>
                      <a:pt x="283" y="38"/>
                      <a:pt x="283" y="38"/>
                      <a:pt x="284" y="38"/>
                    </a:cubicBezTo>
                    <a:cubicBezTo>
                      <a:pt x="284" y="38"/>
                      <a:pt x="284" y="38"/>
                      <a:pt x="284" y="38"/>
                    </a:cubicBezTo>
                    <a:cubicBezTo>
                      <a:pt x="284" y="37"/>
                      <a:pt x="284" y="37"/>
                      <a:pt x="284" y="37"/>
                    </a:cubicBezTo>
                    <a:cubicBezTo>
                      <a:pt x="283" y="37"/>
                      <a:pt x="283" y="37"/>
                      <a:pt x="282" y="37"/>
                    </a:cubicBezTo>
                    <a:cubicBezTo>
                      <a:pt x="282" y="37"/>
                      <a:pt x="282" y="37"/>
                      <a:pt x="282" y="37"/>
                    </a:cubicBezTo>
                    <a:close/>
                    <a:moveTo>
                      <a:pt x="284" y="36"/>
                    </a:moveTo>
                    <a:cubicBezTo>
                      <a:pt x="283" y="36"/>
                      <a:pt x="283" y="36"/>
                      <a:pt x="283" y="36"/>
                    </a:cubicBezTo>
                    <a:cubicBezTo>
                      <a:pt x="283" y="36"/>
                      <a:pt x="283" y="36"/>
                      <a:pt x="283" y="36"/>
                    </a:cubicBezTo>
                    <a:cubicBezTo>
                      <a:pt x="282" y="36"/>
                      <a:pt x="282" y="36"/>
                      <a:pt x="282" y="36"/>
                    </a:cubicBezTo>
                    <a:cubicBezTo>
                      <a:pt x="282" y="36"/>
                      <a:pt x="282" y="36"/>
                      <a:pt x="282" y="36"/>
                    </a:cubicBezTo>
                    <a:cubicBezTo>
                      <a:pt x="283" y="37"/>
                      <a:pt x="284" y="37"/>
                      <a:pt x="284" y="37"/>
                    </a:cubicBezTo>
                    <a:cubicBezTo>
                      <a:pt x="284" y="37"/>
                      <a:pt x="284" y="37"/>
                      <a:pt x="284" y="37"/>
                    </a:cubicBezTo>
                    <a:cubicBezTo>
                      <a:pt x="284" y="36"/>
                      <a:pt x="284" y="36"/>
                      <a:pt x="284" y="36"/>
                    </a:cubicBezTo>
                    <a:close/>
                    <a:moveTo>
                      <a:pt x="285" y="41"/>
                    </a:moveTo>
                    <a:cubicBezTo>
                      <a:pt x="285" y="41"/>
                      <a:pt x="285" y="41"/>
                      <a:pt x="285" y="41"/>
                    </a:cubicBezTo>
                    <a:cubicBezTo>
                      <a:pt x="285" y="41"/>
                      <a:pt x="284" y="41"/>
                      <a:pt x="284" y="42"/>
                    </a:cubicBezTo>
                    <a:cubicBezTo>
                      <a:pt x="284" y="42"/>
                      <a:pt x="284" y="42"/>
                      <a:pt x="284" y="42"/>
                    </a:cubicBezTo>
                    <a:cubicBezTo>
                      <a:pt x="284" y="42"/>
                      <a:pt x="284" y="42"/>
                      <a:pt x="284" y="42"/>
                    </a:cubicBezTo>
                    <a:cubicBezTo>
                      <a:pt x="287" y="43"/>
                      <a:pt x="291" y="43"/>
                      <a:pt x="292" y="42"/>
                    </a:cubicBezTo>
                    <a:cubicBezTo>
                      <a:pt x="292" y="42"/>
                      <a:pt x="292" y="42"/>
                      <a:pt x="292" y="42"/>
                    </a:cubicBezTo>
                    <a:cubicBezTo>
                      <a:pt x="292" y="41"/>
                      <a:pt x="292" y="41"/>
                      <a:pt x="292" y="41"/>
                    </a:cubicBezTo>
                    <a:cubicBezTo>
                      <a:pt x="292" y="41"/>
                      <a:pt x="292" y="41"/>
                      <a:pt x="292" y="41"/>
                    </a:cubicBezTo>
                    <a:cubicBezTo>
                      <a:pt x="287" y="41"/>
                      <a:pt x="286" y="41"/>
                      <a:pt x="285" y="41"/>
                    </a:cubicBezTo>
                    <a:close/>
                    <a:moveTo>
                      <a:pt x="307" y="42"/>
                    </a:moveTo>
                    <a:cubicBezTo>
                      <a:pt x="307" y="42"/>
                      <a:pt x="308" y="42"/>
                      <a:pt x="309" y="42"/>
                    </a:cubicBezTo>
                    <a:cubicBezTo>
                      <a:pt x="309" y="41"/>
                      <a:pt x="309" y="41"/>
                      <a:pt x="309" y="41"/>
                    </a:cubicBezTo>
                    <a:cubicBezTo>
                      <a:pt x="309" y="41"/>
                      <a:pt x="309" y="41"/>
                      <a:pt x="308" y="39"/>
                    </a:cubicBezTo>
                    <a:cubicBezTo>
                      <a:pt x="308" y="38"/>
                      <a:pt x="308" y="38"/>
                      <a:pt x="308" y="38"/>
                    </a:cubicBezTo>
                    <a:cubicBezTo>
                      <a:pt x="307" y="38"/>
                      <a:pt x="307" y="38"/>
                      <a:pt x="307" y="38"/>
                    </a:cubicBezTo>
                    <a:cubicBezTo>
                      <a:pt x="307" y="38"/>
                      <a:pt x="307" y="38"/>
                      <a:pt x="307" y="38"/>
                    </a:cubicBezTo>
                    <a:cubicBezTo>
                      <a:pt x="307" y="38"/>
                      <a:pt x="307" y="38"/>
                      <a:pt x="307" y="38"/>
                    </a:cubicBezTo>
                    <a:cubicBezTo>
                      <a:pt x="307" y="38"/>
                      <a:pt x="307" y="38"/>
                      <a:pt x="307" y="38"/>
                    </a:cubicBezTo>
                    <a:cubicBezTo>
                      <a:pt x="306" y="38"/>
                      <a:pt x="306" y="38"/>
                      <a:pt x="306" y="39"/>
                    </a:cubicBezTo>
                    <a:cubicBezTo>
                      <a:pt x="305" y="39"/>
                      <a:pt x="305" y="39"/>
                      <a:pt x="305" y="40"/>
                    </a:cubicBezTo>
                    <a:cubicBezTo>
                      <a:pt x="304" y="40"/>
                      <a:pt x="304" y="40"/>
                      <a:pt x="304" y="40"/>
                    </a:cubicBezTo>
                    <a:cubicBezTo>
                      <a:pt x="305" y="40"/>
                      <a:pt x="305" y="40"/>
                      <a:pt x="305" y="40"/>
                    </a:cubicBezTo>
                    <a:cubicBezTo>
                      <a:pt x="306" y="41"/>
                      <a:pt x="306" y="42"/>
                      <a:pt x="307" y="42"/>
                    </a:cubicBezTo>
                    <a:close/>
                    <a:moveTo>
                      <a:pt x="405" y="248"/>
                    </a:moveTo>
                    <a:cubicBezTo>
                      <a:pt x="405" y="248"/>
                      <a:pt x="405" y="248"/>
                      <a:pt x="405" y="248"/>
                    </a:cubicBezTo>
                    <a:cubicBezTo>
                      <a:pt x="404" y="250"/>
                      <a:pt x="404" y="252"/>
                      <a:pt x="403" y="254"/>
                    </a:cubicBezTo>
                    <a:cubicBezTo>
                      <a:pt x="402" y="255"/>
                      <a:pt x="402" y="257"/>
                      <a:pt x="401" y="259"/>
                    </a:cubicBezTo>
                    <a:cubicBezTo>
                      <a:pt x="399" y="264"/>
                      <a:pt x="397" y="265"/>
                      <a:pt x="396" y="265"/>
                    </a:cubicBezTo>
                    <a:cubicBezTo>
                      <a:pt x="395" y="266"/>
                      <a:pt x="395" y="266"/>
                      <a:pt x="393" y="271"/>
                    </a:cubicBezTo>
                    <a:cubicBezTo>
                      <a:pt x="392" y="273"/>
                      <a:pt x="392" y="275"/>
                      <a:pt x="391" y="277"/>
                    </a:cubicBezTo>
                    <a:cubicBezTo>
                      <a:pt x="391" y="278"/>
                      <a:pt x="390" y="279"/>
                      <a:pt x="390" y="281"/>
                    </a:cubicBezTo>
                    <a:cubicBezTo>
                      <a:pt x="389" y="283"/>
                      <a:pt x="389" y="283"/>
                      <a:pt x="385" y="290"/>
                    </a:cubicBezTo>
                    <a:cubicBezTo>
                      <a:pt x="385" y="291"/>
                      <a:pt x="383" y="293"/>
                      <a:pt x="379" y="305"/>
                    </a:cubicBezTo>
                    <a:cubicBezTo>
                      <a:pt x="379" y="305"/>
                      <a:pt x="378" y="307"/>
                      <a:pt x="379" y="309"/>
                    </a:cubicBezTo>
                    <a:cubicBezTo>
                      <a:pt x="379" y="309"/>
                      <a:pt x="379" y="309"/>
                      <a:pt x="379" y="309"/>
                    </a:cubicBezTo>
                    <a:cubicBezTo>
                      <a:pt x="379" y="309"/>
                      <a:pt x="379" y="309"/>
                      <a:pt x="379" y="309"/>
                    </a:cubicBezTo>
                    <a:cubicBezTo>
                      <a:pt x="385" y="307"/>
                      <a:pt x="401" y="270"/>
                      <a:pt x="401" y="270"/>
                    </a:cubicBezTo>
                    <a:cubicBezTo>
                      <a:pt x="402" y="266"/>
                      <a:pt x="402" y="266"/>
                      <a:pt x="402" y="266"/>
                    </a:cubicBezTo>
                    <a:cubicBezTo>
                      <a:pt x="402" y="266"/>
                      <a:pt x="402" y="266"/>
                      <a:pt x="403" y="265"/>
                    </a:cubicBezTo>
                    <a:cubicBezTo>
                      <a:pt x="403" y="265"/>
                      <a:pt x="406" y="256"/>
                      <a:pt x="406" y="248"/>
                    </a:cubicBezTo>
                    <a:cubicBezTo>
                      <a:pt x="406" y="248"/>
                      <a:pt x="406" y="248"/>
                      <a:pt x="406" y="248"/>
                    </a:cubicBezTo>
                    <a:cubicBezTo>
                      <a:pt x="405" y="248"/>
                      <a:pt x="405" y="248"/>
                      <a:pt x="405" y="248"/>
                    </a:cubicBezTo>
                    <a:close/>
                    <a:moveTo>
                      <a:pt x="284" y="37"/>
                    </a:moveTo>
                    <a:cubicBezTo>
                      <a:pt x="284" y="37"/>
                      <a:pt x="284" y="37"/>
                      <a:pt x="284" y="37"/>
                    </a:cubicBezTo>
                    <a:cubicBezTo>
                      <a:pt x="284" y="37"/>
                      <a:pt x="284" y="37"/>
                      <a:pt x="284" y="37"/>
                    </a:cubicBezTo>
                    <a:cubicBezTo>
                      <a:pt x="284" y="37"/>
                      <a:pt x="284" y="37"/>
                      <a:pt x="284" y="37"/>
                    </a:cubicBezTo>
                    <a:cubicBezTo>
                      <a:pt x="285" y="38"/>
                      <a:pt x="285" y="38"/>
                      <a:pt x="285" y="38"/>
                    </a:cubicBezTo>
                    <a:cubicBezTo>
                      <a:pt x="285" y="38"/>
                      <a:pt x="285" y="38"/>
                      <a:pt x="286" y="38"/>
                    </a:cubicBezTo>
                    <a:cubicBezTo>
                      <a:pt x="286" y="38"/>
                      <a:pt x="286" y="38"/>
                      <a:pt x="286" y="38"/>
                    </a:cubicBezTo>
                    <a:cubicBezTo>
                      <a:pt x="286" y="38"/>
                      <a:pt x="286" y="38"/>
                      <a:pt x="286" y="38"/>
                    </a:cubicBezTo>
                    <a:cubicBezTo>
                      <a:pt x="285" y="37"/>
                      <a:pt x="285" y="37"/>
                      <a:pt x="285" y="37"/>
                    </a:cubicBezTo>
                    <a:cubicBezTo>
                      <a:pt x="285" y="37"/>
                      <a:pt x="285" y="37"/>
                      <a:pt x="285" y="37"/>
                    </a:cubicBezTo>
                    <a:cubicBezTo>
                      <a:pt x="286" y="37"/>
                      <a:pt x="286" y="37"/>
                      <a:pt x="286" y="37"/>
                    </a:cubicBezTo>
                    <a:cubicBezTo>
                      <a:pt x="287" y="38"/>
                      <a:pt x="287" y="38"/>
                      <a:pt x="287" y="38"/>
                    </a:cubicBezTo>
                    <a:cubicBezTo>
                      <a:pt x="288" y="38"/>
                      <a:pt x="288" y="38"/>
                      <a:pt x="288" y="38"/>
                    </a:cubicBezTo>
                    <a:cubicBezTo>
                      <a:pt x="288" y="38"/>
                      <a:pt x="288" y="38"/>
                      <a:pt x="288" y="38"/>
                    </a:cubicBezTo>
                    <a:cubicBezTo>
                      <a:pt x="288" y="38"/>
                      <a:pt x="288" y="38"/>
                      <a:pt x="288" y="38"/>
                    </a:cubicBezTo>
                    <a:cubicBezTo>
                      <a:pt x="288" y="37"/>
                      <a:pt x="288" y="37"/>
                      <a:pt x="288" y="37"/>
                    </a:cubicBezTo>
                    <a:cubicBezTo>
                      <a:pt x="287" y="37"/>
                      <a:pt x="287" y="37"/>
                      <a:pt x="287" y="37"/>
                    </a:cubicBezTo>
                    <a:cubicBezTo>
                      <a:pt x="287" y="37"/>
                      <a:pt x="287" y="37"/>
                      <a:pt x="287" y="37"/>
                    </a:cubicBezTo>
                    <a:cubicBezTo>
                      <a:pt x="286" y="37"/>
                      <a:pt x="286" y="37"/>
                      <a:pt x="286" y="37"/>
                    </a:cubicBezTo>
                    <a:cubicBezTo>
                      <a:pt x="286" y="36"/>
                      <a:pt x="286" y="36"/>
                      <a:pt x="286" y="36"/>
                    </a:cubicBezTo>
                    <a:cubicBezTo>
                      <a:pt x="286" y="37"/>
                      <a:pt x="286" y="37"/>
                      <a:pt x="286" y="37"/>
                    </a:cubicBezTo>
                    <a:cubicBezTo>
                      <a:pt x="286" y="37"/>
                      <a:pt x="286" y="37"/>
                      <a:pt x="286" y="37"/>
                    </a:cubicBezTo>
                    <a:cubicBezTo>
                      <a:pt x="285" y="36"/>
                      <a:pt x="285" y="36"/>
                      <a:pt x="285" y="36"/>
                    </a:cubicBezTo>
                    <a:cubicBezTo>
                      <a:pt x="285" y="36"/>
                      <a:pt x="285" y="36"/>
                      <a:pt x="285" y="36"/>
                    </a:cubicBezTo>
                    <a:cubicBezTo>
                      <a:pt x="285" y="36"/>
                      <a:pt x="285" y="36"/>
                      <a:pt x="285" y="36"/>
                    </a:cubicBezTo>
                    <a:cubicBezTo>
                      <a:pt x="285" y="36"/>
                      <a:pt x="285" y="36"/>
                      <a:pt x="285" y="36"/>
                    </a:cubicBezTo>
                    <a:cubicBezTo>
                      <a:pt x="285" y="37"/>
                      <a:pt x="285" y="37"/>
                      <a:pt x="285" y="37"/>
                    </a:cubicBezTo>
                    <a:cubicBezTo>
                      <a:pt x="285" y="37"/>
                      <a:pt x="285" y="37"/>
                      <a:pt x="285" y="37"/>
                    </a:cubicBezTo>
                    <a:cubicBezTo>
                      <a:pt x="285" y="37"/>
                      <a:pt x="285" y="37"/>
                      <a:pt x="285" y="37"/>
                    </a:cubicBezTo>
                    <a:cubicBezTo>
                      <a:pt x="285" y="37"/>
                      <a:pt x="285" y="37"/>
                      <a:pt x="284" y="37"/>
                    </a:cubicBezTo>
                    <a:close/>
                    <a:moveTo>
                      <a:pt x="390" y="266"/>
                    </a:moveTo>
                    <a:cubicBezTo>
                      <a:pt x="391" y="265"/>
                      <a:pt x="392" y="263"/>
                      <a:pt x="392" y="261"/>
                    </a:cubicBezTo>
                    <a:cubicBezTo>
                      <a:pt x="394" y="256"/>
                      <a:pt x="397" y="240"/>
                      <a:pt x="397" y="239"/>
                    </a:cubicBezTo>
                    <a:cubicBezTo>
                      <a:pt x="397" y="239"/>
                      <a:pt x="397" y="239"/>
                      <a:pt x="397" y="239"/>
                    </a:cubicBezTo>
                    <a:cubicBezTo>
                      <a:pt x="396" y="238"/>
                      <a:pt x="396" y="237"/>
                      <a:pt x="396" y="235"/>
                    </a:cubicBezTo>
                    <a:cubicBezTo>
                      <a:pt x="396" y="233"/>
                      <a:pt x="397" y="231"/>
                      <a:pt x="397" y="230"/>
                    </a:cubicBezTo>
                    <a:cubicBezTo>
                      <a:pt x="397" y="228"/>
                      <a:pt x="397" y="226"/>
                      <a:pt x="397" y="224"/>
                    </a:cubicBezTo>
                    <a:cubicBezTo>
                      <a:pt x="397" y="222"/>
                      <a:pt x="397" y="220"/>
                      <a:pt x="396" y="218"/>
                    </a:cubicBezTo>
                    <a:cubicBezTo>
                      <a:pt x="396" y="217"/>
                      <a:pt x="396" y="216"/>
                      <a:pt x="396" y="215"/>
                    </a:cubicBezTo>
                    <a:cubicBezTo>
                      <a:pt x="396" y="214"/>
                      <a:pt x="396" y="214"/>
                      <a:pt x="396" y="214"/>
                    </a:cubicBezTo>
                    <a:cubicBezTo>
                      <a:pt x="396" y="214"/>
                      <a:pt x="396" y="214"/>
                      <a:pt x="396" y="214"/>
                    </a:cubicBezTo>
                    <a:cubicBezTo>
                      <a:pt x="403" y="193"/>
                      <a:pt x="406" y="176"/>
                      <a:pt x="406" y="161"/>
                    </a:cubicBezTo>
                    <a:cubicBezTo>
                      <a:pt x="406" y="149"/>
                      <a:pt x="404" y="139"/>
                      <a:pt x="399" y="131"/>
                    </a:cubicBezTo>
                    <a:cubicBezTo>
                      <a:pt x="399" y="131"/>
                      <a:pt x="399" y="131"/>
                      <a:pt x="399" y="131"/>
                    </a:cubicBezTo>
                    <a:cubicBezTo>
                      <a:pt x="399" y="131"/>
                      <a:pt x="399" y="131"/>
                      <a:pt x="399" y="131"/>
                    </a:cubicBezTo>
                    <a:cubicBezTo>
                      <a:pt x="399" y="132"/>
                      <a:pt x="398" y="133"/>
                      <a:pt x="398" y="133"/>
                    </a:cubicBezTo>
                    <a:cubicBezTo>
                      <a:pt x="397" y="133"/>
                      <a:pt x="397" y="133"/>
                      <a:pt x="397" y="133"/>
                    </a:cubicBezTo>
                    <a:cubicBezTo>
                      <a:pt x="397" y="134"/>
                      <a:pt x="397" y="134"/>
                      <a:pt x="397" y="134"/>
                    </a:cubicBezTo>
                    <a:cubicBezTo>
                      <a:pt x="396" y="134"/>
                      <a:pt x="396" y="135"/>
                      <a:pt x="396" y="135"/>
                    </a:cubicBezTo>
                    <a:cubicBezTo>
                      <a:pt x="395" y="134"/>
                      <a:pt x="395" y="134"/>
                      <a:pt x="395" y="134"/>
                    </a:cubicBezTo>
                    <a:cubicBezTo>
                      <a:pt x="394" y="135"/>
                      <a:pt x="394" y="135"/>
                      <a:pt x="394" y="135"/>
                    </a:cubicBezTo>
                    <a:cubicBezTo>
                      <a:pt x="391" y="133"/>
                      <a:pt x="373" y="108"/>
                      <a:pt x="373" y="107"/>
                    </a:cubicBezTo>
                    <a:cubicBezTo>
                      <a:pt x="360" y="86"/>
                      <a:pt x="340" y="69"/>
                      <a:pt x="330" y="62"/>
                    </a:cubicBezTo>
                    <a:cubicBezTo>
                      <a:pt x="332" y="63"/>
                      <a:pt x="332" y="63"/>
                      <a:pt x="333" y="63"/>
                    </a:cubicBezTo>
                    <a:cubicBezTo>
                      <a:pt x="334" y="63"/>
                      <a:pt x="334" y="63"/>
                      <a:pt x="334" y="63"/>
                    </a:cubicBezTo>
                    <a:cubicBezTo>
                      <a:pt x="333" y="62"/>
                      <a:pt x="333" y="62"/>
                      <a:pt x="333" y="62"/>
                    </a:cubicBezTo>
                    <a:cubicBezTo>
                      <a:pt x="335" y="64"/>
                      <a:pt x="366" y="93"/>
                      <a:pt x="366" y="93"/>
                    </a:cubicBezTo>
                    <a:cubicBezTo>
                      <a:pt x="371" y="97"/>
                      <a:pt x="374" y="103"/>
                      <a:pt x="377" y="109"/>
                    </a:cubicBezTo>
                    <a:cubicBezTo>
                      <a:pt x="380" y="116"/>
                      <a:pt x="383" y="122"/>
                      <a:pt x="389" y="127"/>
                    </a:cubicBezTo>
                    <a:cubicBezTo>
                      <a:pt x="389" y="127"/>
                      <a:pt x="389" y="127"/>
                      <a:pt x="389" y="127"/>
                    </a:cubicBezTo>
                    <a:cubicBezTo>
                      <a:pt x="391" y="126"/>
                      <a:pt x="391" y="126"/>
                      <a:pt x="391" y="126"/>
                    </a:cubicBezTo>
                    <a:cubicBezTo>
                      <a:pt x="391" y="126"/>
                      <a:pt x="391" y="126"/>
                      <a:pt x="391" y="126"/>
                    </a:cubicBezTo>
                    <a:cubicBezTo>
                      <a:pt x="391" y="126"/>
                      <a:pt x="391" y="126"/>
                      <a:pt x="391" y="126"/>
                    </a:cubicBezTo>
                    <a:cubicBezTo>
                      <a:pt x="391" y="125"/>
                      <a:pt x="391" y="125"/>
                      <a:pt x="391" y="124"/>
                    </a:cubicBezTo>
                    <a:cubicBezTo>
                      <a:pt x="392" y="124"/>
                      <a:pt x="392" y="124"/>
                      <a:pt x="392" y="124"/>
                    </a:cubicBezTo>
                    <a:cubicBezTo>
                      <a:pt x="392" y="124"/>
                      <a:pt x="392" y="124"/>
                      <a:pt x="392" y="124"/>
                    </a:cubicBezTo>
                    <a:cubicBezTo>
                      <a:pt x="392" y="123"/>
                      <a:pt x="393" y="122"/>
                      <a:pt x="393" y="122"/>
                    </a:cubicBezTo>
                    <a:cubicBezTo>
                      <a:pt x="393" y="122"/>
                      <a:pt x="393" y="122"/>
                      <a:pt x="393" y="122"/>
                    </a:cubicBezTo>
                    <a:cubicBezTo>
                      <a:pt x="393" y="119"/>
                      <a:pt x="393" y="119"/>
                      <a:pt x="393" y="119"/>
                    </a:cubicBezTo>
                    <a:cubicBezTo>
                      <a:pt x="394" y="118"/>
                      <a:pt x="394" y="118"/>
                      <a:pt x="394" y="118"/>
                    </a:cubicBezTo>
                    <a:cubicBezTo>
                      <a:pt x="394" y="118"/>
                      <a:pt x="394" y="118"/>
                      <a:pt x="394" y="118"/>
                    </a:cubicBezTo>
                    <a:cubicBezTo>
                      <a:pt x="394" y="117"/>
                      <a:pt x="394" y="117"/>
                      <a:pt x="394" y="117"/>
                    </a:cubicBezTo>
                    <a:cubicBezTo>
                      <a:pt x="394" y="117"/>
                      <a:pt x="394" y="116"/>
                      <a:pt x="394" y="116"/>
                    </a:cubicBezTo>
                    <a:cubicBezTo>
                      <a:pt x="394" y="116"/>
                      <a:pt x="394" y="116"/>
                      <a:pt x="392" y="112"/>
                    </a:cubicBezTo>
                    <a:cubicBezTo>
                      <a:pt x="392" y="112"/>
                      <a:pt x="392" y="112"/>
                      <a:pt x="392" y="112"/>
                    </a:cubicBezTo>
                    <a:cubicBezTo>
                      <a:pt x="392" y="112"/>
                      <a:pt x="392" y="112"/>
                      <a:pt x="392" y="111"/>
                    </a:cubicBezTo>
                    <a:cubicBezTo>
                      <a:pt x="392" y="109"/>
                      <a:pt x="391" y="105"/>
                      <a:pt x="384" y="94"/>
                    </a:cubicBezTo>
                    <a:cubicBezTo>
                      <a:pt x="383" y="93"/>
                      <a:pt x="382" y="90"/>
                      <a:pt x="380" y="89"/>
                    </a:cubicBezTo>
                    <a:cubicBezTo>
                      <a:pt x="379" y="87"/>
                      <a:pt x="379" y="87"/>
                      <a:pt x="379" y="87"/>
                    </a:cubicBezTo>
                    <a:cubicBezTo>
                      <a:pt x="379" y="87"/>
                      <a:pt x="379" y="87"/>
                      <a:pt x="379" y="87"/>
                    </a:cubicBezTo>
                    <a:cubicBezTo>
                      <a:pt x="378" y="85"/>
                      <a:pt x="376" y="83"/>
                      <a:pt x="371" y="77"/>
                    </a:cubicBezTo>
                    <a:cubicBezTo>
                      <a:pt x="371" y="77"/>
                      <a:pt x="371" y="77"/>
                      <a:pt x="371" y="77"/>
                    </a:cubicBezTo>
                    <a:cubicBezTo>
                      <a:pt x="371" y="77"/>
                      <a:pt x="371" y="77"/>
                      <a:pt x="371" y="77"/>
                    </a:cubicBezTo>
                    <a:cubicBezTo>
                      <a:pt x="365" y="70"/>
                      <a:pt x="357" y="61"/>
                      <a:pt x="350" y="55"/>
                    </a:cubicBezTo>
                    <a:cubicBezTo>
                      <a:pt x="342" y="47"/>
                      <a:pt x="342" y="47"/>
                      <a:pt x="342" y="47"/>
                    </a:cubicBezTo>
                    <a:cubicBezTo>
                      <a:pt x="341" y="47"/>
                      <a:pt x="341" y="47"/>
                      <a:pt x="341" y="47"/>
                    </a:cubicBezTo>
                    <a:cubicBezTo>
                      <a:pt x="341" y="47"/>
                      <a:pt x="341" y="47"/>
                      <a:pt x="341" y="47"/>
                    </a:cubicBezTo>
                    <a:cubicBezTo>
                      <a:pt x="341" y="47"/>
                      <a:pt x="341" y="47"/>
                      <a:pt x="341" y="47"/>
                    </a:cubicBezTo>
                    <a:cubicBezTo>
                      <a:pt x="341" y="47"/>
                      <a:pt x="341" y="47"/>
                      <a:pt x="340" y="46"/>
                    </a:cubicBezTo>
                    <a:cubicBezTo>
                      <a:pt x="335" y="42"/>
                      <a:pt x="329" y="38"/>
                      <a:pt x="324" y="34"/>
                    </a:cubicBezTo>
                    <a:cubicBezTo>
                      <a:pt x="307" y="24"/>
                      <a:pt x="306" y="23"/>
                      <a:pt x="295" y="18"/>
                    </a:cubicBezTo>
                    <a:cubicBezTo>
                      <a:pt x="277" y="11"/>
                      <a:pt x="276" y="11"/>
                      <a:pt x="264" y="7"/>
                    </a:cubicBezTo>
                    <a:cubicBezTo>
                      <a:pt x="246" y="3"/>
                      <a:pt x="244" y="3"/>
                      <a:pt x="230" y="1"/>
                    </a:cubicBezTo>
                    <a:cubicBezTo>
                      <a:pt x="218" y="0"/>
                      <a:pt x="211" y="0"/>
                      <a:pt x="195" y="0"/>
                    </a:cubicBezTo>
                    <a:cubicBezTo>
                      <a:pt x="195" y="0"/>
                      <a:pt x="195" y="0"/>
                      <a:pt x="195" y="0"/>
                    </a:cubicBezTo>
                    <a:cubicBezTo>
                      <a:pt x="195" y="1"/>
                      <a:pt x="195" y="1"/>
                      <a:pt x="195" y="1"/>
                    </a:cubicBezTo>
                    <a:cubicBezTo>
                      <a:pt x="189" y="1"/>
                      <a:pt x="186" y="1"/>
                      <a:pt x="180" y="2"/>
                    </a:cubicBezTo>
                    <a:cubicBezTo>
                      <a:pt x="177" y="2"/>
                      <a:pt x="173" y="3"/>
                      <a:pt x="170" y="4"/>
                    </a:cubicBezTo>
                    <a:cubicBezTo>
                      <a:pt x="169" y="4"/>
                      <a:pt x="169" y="4"/>
                      <a:pt x="169" y="4"/>
                    </a:cubicBezTo>
                    <a:cubicBezTo>
                      <a:pt x="169" y="4"/>
                      <a:pt x="169" y="4"/>
                      <a:pt x="169" y="4"/>
                    </a:cubicBezTo>
                    <a:cubicBezTo>
                      <a:pt x="169" y="4"/>
                      <a:pt x="169" y="4"/>
                      <a:pt x="169" y="4"/>
                    </a:cubicBezTo>
                    <a:cubicBezTo>
                      <a:pt x="172" y="4"/>
                      <a:pt x="173" y="4"/>
                      <a:pt x="174" y="4"/>
                    </a:cubicBezTo>
                    <a:cubicBezTo>
                      <a:pt x="175" y="4"/>
                      <a:pt x="175" y="4"/>
                      <a:pt x="176" y="4"/>
                    </a:cubicBezTo>
                    <a:cubicBezTo>
                      <a:pt x="176" y="4"/>
                      <a:pt x="176" y="4"/>
                      <a:pt x="176" y="4"/>
                    </a:cubicBezTo>
                    <a:cubicBezTo>
                      <a:pt x="176" y="6"/>
                      <a:pt x="176" y="6"/>
                      <a:pt x="176" y="6"/>
                    </a:cubicBezTo>
                    <a:cubicBezTo>
                      <a:pt x="176" y="6"/>
                      <a:pt x="176" y="6"/>
                      <a:pt x="176" y="6"/>
                    </a:cubicBezTo>
                    <a:cubicBezTo>
                      <a:pt x="177" y="7"/>
                      <a:pt x="184" y="9"/>
                      <a:pt x="187" y="8"/>
                    </a:cubicBezTo>
                    <a:cubicBezTo>
                      <a:pt x="188" y="8"/>
                      <a:pt x="189" y="7"/>
                      <a:pt x="189" y="6"/>
                    </a:cubicBezTo>
                    <a:cubicBezTo>
                      <a:pt x="190" y="6"/>
                      <a:pt x="191" y="7"/>
                      <a:pt x="194" y="7"/>
                    </a:cubicBezTo>
                    <a:cubicBezTo>
                      <a:pt x="193" y="7"/>
                      <a:pt x="193" y="7"/>
                      <a:pt x="192" y="7"/>
                    </a:cubicBezTo>
                    <a:cubicBezTo>
                      <a:pt x="192" y="7"/>
                      <a:pt x="192" y="7"/>
                      <a:pt x="192" y="7"/>
                    </a:cubicBezTo>
                    <a:cubicBezTo>
                      <a:pt x="191" y="8"/>
                      <a:pt x="191" y="8"/>
                      <a:pt x="191" y="8"/>
                    </a:cubicBezTo>
                    <a:cubicBezTo>
                      <a:pt x="191" y="8"/>
                      <a:pt x="191" y="8"/>
                      <a:pt x="191" y="8"/>
                    </a:cubicBezTo>
                    <a:cubicBezTo>
                      <a:pt x="192" y="9"/>
                      <a:pt x="192" y="9"/>
                      <a:pt x="198" y="11"/>
                    </a:cubicBezTo>
                    <a:cubicBezTo>
                      <a:pt x="197" y="12"/>
                      <a:pt x="197" y="12"/>
                      <a:pt x="196" y="13"/>
                    </a:cubicBezTo>
                    <a:cubicBezTo>
                      <a:pt x="196" y="13"/>
                      <a:pt x="195" y="13"/>
                      <a:pt x="195" y="14"/>
                    </a:cubicBezTo>
                    <a:cubicBezTo>
                      <a:pt x="194" y="14"/>
                      <a:pt x="194" y="14"/>
                      <a:pt x="194" y="14"/>
                    </a:cubicBezTo>
                    <a:cubicBezTo>
                      <a:pt x="194" y="14"/>
                      <a:pt x="194" y="14"/>
                      <a:pt x="194" y="14"/>
                    </a:cubicBezTo>
                    <a:cubicBezTo>
                      <a:pt x="195" y="15"/>
                      <a:pt x="195" y="15"/>
                      <a:pt x="195" y="16"/>
                    </a:cubicBezTo>
                    <a:cubicBezTo>
                      <a:pt x="195" y="17"/>
                      <a:pt x="194" y="17"/>
                      <a:pt x="193" y="19"/>
                    </a:cubicBezTo>
                    <a:cubicBezTo>
                      <a:pt x="193" y="19"/>
                      <a:pt x="193" y="19"/>
                      <a:pt x="193" y="19"/>
                    </a:cubicBezTo>
                    <a:cubicBezTo>
                      <a:pt x="192" y="18"/>
                      <a:pt x="192" y="18"/>
                      <a:pt x="192" y="18"/>
                    </a:cubicBezTo>
                    <a:cubicBezTo>
                      <a:pt x="192" y="18"/>
                      <a:pt x="191" y="18"/>
                      <a:pt x="191" y="18"/>
                    </a:cubicBezTo>
                    <a:cubicBezTo>
                      <a:pt x="191" y="18"/>
                      <a:pt x="191" y="18"/>
                      <a:pt x="191" y="18"/>
                    </a:cubicBezTo>
                    <a:cubicBezTo>
                      <a:pt x="191" y="17"/>
                      <a:pt x="191" y="17"/>
                      <a:pt x="191" y="17"/>
                    </a:cubicBezTo>
                    <a:cubicBezTo>
                      <a:pt x="191" y="17"/>
                      <a:pt x="191" y="17"/>
                      <a:pt x="191" y="17"/>
                    </a:cubicBezTo>
                    <a:cubicBezTo>
                      <a:pt x="190" y="16"/>
                      <a:pt x="189" y="16"/>
                      <a:pt x="188" y="16"/>
                    </a:cubicBezTo>
                    <a:cubicBezTo>
                      <a:pt x="187" y="16"/>
                      <a:pt x="187" y="16"/>
                      <a:pt x="186" y="16"/>
                    </a:cubicBezTo>
                    <a:cubicBezTo>
                      <a:pt x="185" y="15"/>
                      <a:pt x="185" y="15"/>
                      <a:pt x="185" y="15"/>
                    </a:cubicBezTo>
                    <a:cubicBezTo>
                      <a:pt x="185" y="15"/>
                      <a:pt x="184" y="15"/>
                      <a:pt x="184" y="15"/>
                    </a:cubicBezTo>
                    <a:cubicBezTo>
                      <a:pt x="184" y="15"/>
                      <a:pt x="183" y="14"/>
                      <a:pt x="182" y="14"/>
                    </a:cubicBezTo>
                    <a:cubicBezTo>
                      <a:pt x="181" y="14"/>
                      <a:pt x="181" y="14"/>
                      <a:pt x="181" y="14"/>
                    </a:cubicBezTo>
                    <a:cubicBezTo>
                      <a:pt x="181" y="14"/>
                      <a:pt x="177" y="13"/>
                      <a:pt x="176" y="13"/>
                    </a:cubicBezTo>
                    <a:cubicBezTo>
                      <a:pt x="177" y="13"/>
                      <a:pt x="177" y="13"/>
                      <a:pt x="177" y="13"/>
                    </a:cubicBezTo>
                    <a:cubicBezTo>
                      <a:pt x="177" y="12"/>
                      <a:pt x="177" y="12"/>
                      <a:pt x="177" y="12"/>
                    </a:cubicBezTo>
                    <a:cubicBezTo>
                      <a:pt x="177" y="12"/>
                      <a:pt x="177" y="12"/>
                      <a:pt x="177" y="12"/>
                    </a:cubicBezTo>
                    <a:cubicBezTo>
                      <a:pt x="175" y="12"/>
                      <a:pt x="175" y="12"/>
                      <a:pt x="175" y="12"/>
                    </a:cubicBezTo>
                    <a:cubicBezTo>
                      <a:pt x="174" y="12"/>
                      <a:pt x="174" y="12"/>
                      <a:pt x="173" y="12"/>
                    </a:cubicBezTo>
                    <a:cubicBezTo>
                      <a:pt x="173" y="12"/>
                      <a:pt x="173" y="12"/>
                      <a:pt x="173" y="12"/>
                    </a:cubicBezTo>
                    <a:cubicBezTo>
                      <a:pt x="173" y="12"/>
                      <a:pt x="173" y="12"/>
                      <a:pt x="173" y="12"/>
                    </a:cubicBezTo>
                    <a:cubicBezTo>
                      <a:pt x="173" y="12"/>
                      <a:pt x="173" y="12"/>
                      <a:pt x="173" y="12"/>
                    </a:cubicBezTo>
                    <a:cubicBezTo>
                      <a:pt x="172" y="11"/>
                      <a:pt x="172" y="11"/>
                      <a:pt x="172" y="11"/>
                    </a:cubicBezTo>
                    <a:cubicBezTo>
                      <a:pt x="172" y="11"/>
                      <a:pt x="172" y="11"/>
                      <a:pt x="172" y="11"/>
                    </a:cubicBezTo>
                    <a:cubicBezTo>
                      <a:pt x="172" y="11"/>
                      <a:pt x="172" y="11"/>
                      <a:pt x="172" y="11"/>
                    </a:cubicBezTo>
                    <a:cubicBezTo>
                      <a:pt x="172" y="11"/>
                      <a:pt x="171" y="11"/>
                      <a:pt x="170" y="12"/>
                    </a:cubicBezTo>
                    <a:cubicBezTo>
                      <a:pt x="169" y="12"/>
                      <a:pt x="169" y="12"/>
                      <a:pt x="169" y="12"/>
                    </a:cubicBezTo>
                    <a:cubicBezTo>
                      <a:pt x="169" y="12"/>
                      <a:pt x="169" y="12"/>
                      <a:pt x="169" y="12"/>
                    </a:cubicBezTo>
                    <a:cubicBezTo>
                      <a:pt x="169" y="12"/>
                      <a:pt x="169" y="12"/>
                      <a:pt x="169" y="12"/>
                    </a:cubicBezTo>
                    <a:cubicBezTo>
                      <a:pt x="169" y="13"/>
                      <a:pt x="169" y="13"/>
                      <a:pt x="169" y="13"/>
                    </a:cubicBezTo>
                    <a:cubicBezTo>
                      <a:pt x="168" y="13"/>
                      <a:pt x="168" y="13"/>
                      <a:pt x="168" y="13"/>
                    </a:cubicBezTo>
                    <a:cubicBezTo>
                      <a:pt x="168" y="13"/>
                      <a:pt x="168" y="13"/>
                      <a:pt x="168" y="13"/>
                    </a:cubicBezTo>
                    <a:cubicBezTo>
                      <a:pt x="168" y="13"/>
                      <a:pt x="168" y="13"/>
                      <a:pt x="168" y="13"/>
                    </a:cubicBezTo>
                    <a:cubicBezTo>
                      <a:pt x="169" y="14"/>
                      <a:pt x="169" y="14"/>
                      <a:pt x="169" y="14"/>
                    </a:cubicBezTo>
                    <a:cubicBezTo>
                      <a:pt x="168" y="14"/>
                      <a:pt x="168" y="14"/>
                      <a:pt x="168" y="14"/>
                    </a:cubicBezTo>
                    <a:cubicBezTo>
                      <a:pt x="168" y="14"/>
                      <a:pt x="168" y="14"/>
                      <a:pt x="168" y="14"/>
                    </a:cubicBezTo>
                    <a:cubicBezTo>
                      <a:pt x="169" y="15"/>
                      <a:pt x="169" y="15"/>
                      <a:pt x="169" y="15"/>
                    </a:cubicBezTo>
                    <a:cubicBezTo>
                      <a:pt x="170" y="15"/>
                      <a:pt x="170" y="15"/>
                      <a:pt x="171" y="15"/>
                    </a:cubicBezTo>
                    <a:cubicBezTo>
                      <a:pt x="171" y="16"/>
                      <a:pt x="171" y="16"/>
                      <a:pt x="171" y="16"/>
                    </a:cubicBezTo>
                    <a:cubicBezTo>
                      <a:pt x="172" y="16"/>
                      <a:pt x="172" y="16"/>
                      <a:pt x="172" y="16"/>
                    </a:cubicBezTo>
                    <a:cubicBezTo>
                      <a:pt x="173" y="16"/>
                      <a:pt x="173" y="16"/>
                      <a:pt x="173" y="16"/>
                    </a:cubicBezTo>
                    <a:cubicBezTo>
                      <a:pt x="173" y="17"/>
                      <a:pt x="173" y="17"/>
                      <a:pt x="173" y="17"/>
                    </a:cubicBezTo>
                    <a:cubicBezTo>
                      <a:pt x="172" y="16"/>
                      <a:pt x="170" y="16"/>
                      <a:pt x="169" y="17"/>
                    </a:cubicBezTo>
                    <a:cubicBezTo>
                      <a:pt x="169" y="17"/>
                      <a:pt x="169" y="17"/>
                      <a:pt x="169" y="17"/>
                    </a:cubicBezTo>
                    <a:cubicBezTo>
                      <a:pt x="168" y="17"/>
                      <a:pt x="168" y="18"/>
                      <a:pt x="168" y="18"/>
                    </a:cubicBezTo>
                    <a:cubicBezTo>
                      <a:pt x="168" y="18"/>
                      <a:pt x="168" y="18"/>
                      <a:pt x="168" y="18"/>
                    </a:cubicBezTo>
                    <a:cubicBezTo>
                      <a:pt x="168" y="19"/>
                      <a:pt x="168" y="19"/>
                      <a:pt x="168" y="19"/>
                    </a:cubicBezTo>
                    <a:cubicBezTo>
                      <a:pt x="167" y="19"/>
                      <a:pt x="167" y="19"/>
                      <a:pt x="167" y="19"/>
                    </a:cubicBezTo>
                    <a:cubicBezTo>
                      <a:pt x="167" y="19"/>
                      <a:pt x="166" y="19"/>
                      <a:pt x="166" y="20"/>
                    </a:cubicBezTo>
                    <a:cubicBezTo>
                      <a:pt x="166" y="20"/>
                      <a:pt x="166" y="20"/>
                      <a:pt x="166" y="20"/>
                    </a:cubicBezTo>
                    <a:cubicBezTo>
                      <a:pt x="166" y="20"/>
                      <a:pt x="166" y="20"/>
                      <a:pt x="166" y="20"/>
                    </a:cubicBezTo>
                    <a:cubicBezTo>
                      <a:pt x="166" y="21"/>
                      <a:pt x="167" y="21"/>
                      <a:pt x="168" y="22"/>
                    </a:cubicBezTo>
                    <a:cubicBezTo>
                      <a:pt x="168" y="22"/>
                      <a:pt x="168" y="22"/>
                      <a:pt x="168" y="22"/>
                    </a:cubicBezTo>
                    <a:cubicBezTo>
                      <a:pt x="168" y="22"/>
                      <a:pt x="167" y="23"/>
                      <a:pt x="167" y="23"/>
                    </a:cubicBezTo>
                    <a:cubicBezTo>
                      <a:pt x="167" y="23"/>
                      <a:pt x="167" y="23"/>
                      <a:pt x="167" y="23"/>
                    </a:cubicBezTo>
                    <a:cubicBezTo>
                      <a:pt x="167" y="24"/>
                      <a:pt x="167" y="24"/>
                      <a:pt x="167" y="24"/>
                    </a:cubicBezTo>
                    <a:cubicBezTo>
                      <a:pt x="168" y="24"/>
                      <a:pt x="168" y="24"/>
                      <a:pt x="168" y="24"/>
                    </a:cubicBezTo>
                    <a:cubicBezTo>
                      <a:pt x="169" y="24"/>
                      <a:pt x="170" y="25"/>
                      <a:pt x="171" y="25"/>
                    </a:cubicBezTo>
                    <a:cubicBezTo>
                      <a:pt x="171" y="25"/>
                      <a:pt x="171" y="24"/>
                      <a:pt x="173" y="23"/>
                    </a:cubicBezTo>
                    <a:cubicBezTo>
                      <a:pt x="173" y="23"/>
                      <a:pt x="174" y="22"/>
                      <a:pt x="175" y="22"/>
                    </a:cubicBezTo>
                    <a:cubicBezTo>
                      <a:pt x="176" y="21"/>
                      <a:pt x="176" y="21"/>
                      <a:pt x="176" y="21"/>
                    </a:cubicBezTo>
                    <a:cubicBezTo>
                      <a:pt x="176" y="21"/>
                      <a:pt x="176" y="21"/>
                      <a:pt x="176" y="21"/>
                    </a:cubicBezTo>
                    <a:cubicBezTo>
                      <a:pt x="176" y="21"/>
                      <a:pt x="176" y="21"/>
                      <a:pt x="176" y="21"/>
                    </a:cubicBezTo>
                    <a:cubicBezTo>
                      <a:pt x="176" y="20"/>
                      <a:pt x="175" y="19"/>
                      <a:pt x="174" y="19"/>
                    </a:cubicBezTo>
                    <a:cubicBezTo>
                      <a:pt x="175" y="18"/>
                      <a:pt x="175" y="18"/>
                      <a:pt x="175" y="18"/>
                    </a:cubicBezTo>
                    <a:cubicBezTo>
                      <a:pt x="175" y="17"/>
                      <a:pt x="175" y="17"/>
                      <a:pt x="175" y="17"/>
                    </a:cubicBezTo>
                    <a:cubicBezTo>
                      <a:pt x="175" y="17"/>
                      <a:pt x="174" y="17"/>
                      <a:pt x="174" y="17"/>
                    </a:cubicBezTo>
                    <a:cubicBezTo>
                      <a:pt x="175" y="17"/>
                      <a:pt x="176" y="16"/>
                      <a:pt x="177" y="16"/>
                    </a:cubicBezTo>
                    <a:cubicBezTo>
                      <a:pt x="177" y="17"/>
                      <a:pt x="178" y="17"/>
                      <a:pt x="178" y="17"/>
                    </a:cubicBezTo>
                    <a:cubicBezTo>
                      <a:pt x="179" y="17"/>
                      <a:pt x="179" y="17"/>
                      <a:pt x="179" y="17"/>
                    </a:cubicBezTo>
                    <a:cubicBezTo>
                      <a:pt x="179" y="18"/>
                      <a:pt x="179" y="18"/>
                      <a:pt x="179" y="18"/>
                    </a:cubicBezTo>
                    <a:cubicBezTo>
                      <a:pt x="178" y="18"/>
                      <a:pt x="178" y="18"/>
                      <a:pt x="177" y="19"/>
                    </a:cubicBezTo>
                    <a:cubicBezTo>
                      <a:pt x="177" y="19"/>
                      <a:pt x="177" y="19"/>
                      <a:pt x="177" y="19"/>
                    </a:cubicBezTo>
                    <a:cubicBezTo>
                      <a:pt x="178" y="19"/>
                      <a:pt x="178" y="19"/>
                      <a:pt x="178" y="19"/>
                    </a:cubicBezTo>
                    <a:cubicBezTo>
                      <a:pt x="178" y="20"/>
                      <a:pt x="178" y="20"/>
                      <a:pt x="179" y="20"/>
                    </a:cubicBezTo>
                    <a:cubicBezTo>
                      <a:pt x="179" y="20"/>
                      <a:pt x="179" y="20"/>
                      <a:pt x="179" y="20"/>
                    </a:cubicBezTo>
                    <a:cubicBezTo>
                      <a:pt x="179" y="20"/>
                      <a:pt x="178" y="20"/>
                      <a:pt x="178" y="21"/>
                    </a:cubicBezTo>
                    <a:cubicBezTo>
                      <a:pt x="178" y="21"/>
                      <a:pt x="178" y="21"/>
                      <a:pt x="178" y="21"/>
                    </a:cubicBezTo>
                    <a:cubicBezTo>
                      <a:pt x="178" y="21"/>
                      <a:pt x="178" y="21"/>
                      <a:pt x="178" y="21"/>
                    </a:cubicBezTo>
                    <a:cubicBezTo>
                      <a:pt x="179" y="22"/>
                      <a:pt x="180" y="21"/>
                      <a:pt x="181" y="21"/>
                    </a:cubicBezTo>
                    <a:cubicBezTo>
                      <a:pt x="181" y="21"/>
                      <a:pt x="181" y="21"/>
                      <a:pt x="181" y="21"/>
                    </a:cubicBezTo>
                    <a:cubicBezTo>
                      <a:pt x="180" y="22"/>
                      <a:pt x="180" y="23"/>
                      <a:pt x="180" y="23"/>
                    </a:cubicBezTo>
                    <a:cubicBezTo>
                      <a:pt x="180" y="24"/>
                      <a:pt x="180" y="24"/>
                      <a:pt x="180" y="24"/>
                    </a:cubicBezTo>
                    <a:cubicBezTo>
                      <a:pt x="180" y="24"/>
                      <a:pt x="180" y="24"/>
                      <a:pt x="180" y="24"/>
                    </a:cubicBezTo>
                    <a:cubicBezTo>
                      <a:pt x="180" y="24"/>
                      <a:pt x="180" y="24"/>
                      <a:pt x="180" y="24"/>
                    </a:cubicBezTo>
                    <a:cubicBezTo>
                      <a:pt x="181" y="24"/>
                      <a:pt x="182" y="24"/>
                      <a:pt x="182" y="24"/>
                    </a:cubicBezTo>
                    <a:cubicBezTo>
                      <a:pt x="183" y="24"/>
                      <a:pt x="183" y="24"/>
                      <a:pt x="184" y="23"/>
                    </a:cubicBezTo>
                    <a:cubicBezTo>
                      <a:pt x="184" y="23"/>
                      <a:pt x="184" y="23"/>
                      <a:pt x="185" y="22"/>
                    </a:cubicBezTo>
                    <a:cubicBezTo>
                      <a:pt x="185" y="22"/>
                      <a:pt x="187" y="22"/>
                      <a:pt x="188" y="21"/>
                    </a:cubicBezTo>
                    <a:cubicBezTo>
                      <a:pt x="188" y="21"/>
                      <a:pt x="191" y="20"/>
                      <a:pt x="192" y="19"/>
                    </a:cubicBezTo>
                    <a:cubicBezTo>
                      <a:pt x="192" y="20"/>
                      <a:pt x="190" y="21"/>
                      <a:pt x="188" y="23"/>
                    </a:cubicBezTo>
                    <a:cubicBezTo>
                      <a:pt x="188" y="23"/>
                      <a:pt x="188" y="23"/>
                      <a:pt x="188" y="23"/>
                    </a:cubicBezTo>
                    <a:cubicBezTo>
                      <a:pt x="189" y="24"/>
                      <a:pt x="189" y="24"/>
                      <a:pt x="189" y="24"/>
                    </a:cubicBezTo>
                    <a:cubicBezTo>
                      <a:pt x="188" y="25"/>
                      <a:pt x="187" y="25"/>
                      <a:pt x="186" y="25"/>
                    </a:cubicBezTo>
                    <a:cubicBezTo>
                      <a:pt x="185" y="25"/>
                      <a:pt x="184" y="25"/>
                      <a:pt x="184" y="26"/>
                    </a:cubicBezTo>
                    <a:cubicBezTo>
                      <a:pt x="183" y="26"/>
                      <a:pt x="183" y="26"/>
                      <a:pt x="183" y="26"/>
                    </a:cubicBezTo>
                    <a:cubicBezTo>
                      <a:pt x="184" y="26"/>
                      <a:pt x="184" y="26"/>
                      <a:pt x="184" y="26"/>
                    </a:cubicBezTo>
                    <a:cubicBezTo>
                      <a:pt x="184" y="28"/>
                      <a:pt x="185" y="28"/>
                      <a:pt x="189" y="28"/>
                    </a:cubicBezTo>
                    <a:cubicBezTo>
                      <a:pt x="196" y="28"/>
                      <a:pt x="198" y="32"/>
                      <a:pt x="199" y="36"/>
                    </a:cubicBezTo>
                    <a:cubicBezTo>
                      <a:pt x="197" y="36"/>
                      <a:pt x="195" y="37"/>
                      <a:pt x="192" y="37"/>
                    </a:cubicBezTo>
                    <a:cubicBezTo>
                      <a:pt x="190" y="38"/>
                      <a:pt x="187" y="39"/>
                      <a:pt x="184" y="39"/>
                    </a:cubicBezTo>
                    <a:cubicBezTo>
                      <a:pt x="184" y="39"/>
                      <a:pt x="184" y="39"/>
                      <a:pt x="184" y="39"/>
                    </a:cubicBezTo>
                    <a:cubicBezTo>
                      <a:pt x="183" y="39"/>
                      <a:pt x="183" y="39"/>
                      <a:pt x="183" y="39"/>
                    </a:cubicBezTo>
                    <a:cubicBezTo>
                      <a:pt x="183" y="40"/>
                      <a:pt x="183" y="40"/>
                      <a:pt x="183" y="40"/>
                    </a:cubicBezTo>
                    <a:cubicBezTo>
                      <a:pt x="182" y="41"/>
                      <a:pt x="182" y="42"/>
                      <a:pt x="181" y="42"/>
                    </a:cubicBezTo>
                    <a:cubicBezTo>
                      <a:pt x="181" y="42"/>
                      <a:pt x="181" y="42"/>
                      <a:pt x="181" y="42"/>
                    </a:cubicBezTo>
                    <a:cubicBezTo>
                      <a:pt x="181" y="43"/>
                      <a:pt x="181" y="43"/>
                      <a:pt x="181" y="43"/>
                    </a:cubicBezTo>
                    <a:cubicBezTo>
                      <a:pt x="184" y="46"/>
                      <a:pt x="186" y="50"/>
                      <a:pt x="186" y="53"/>
                    </a:cubicBezTo>
                    <a:cubicBezTo>
                      <a:pt x="186" y="54"/>
                      <a:pt x="186" y="54"/>
                      <a:pt x="186" y="54"/>
                    </a:cubicBezTo>
                    <a:cubicBezTo>
                      <a:pt x="185" y="55"/>
                      <a:pt x="185" y="55"/>
                      <a:pt x="185" y="55"/>
                    </a:cubicBezTo>
                    <a:cubicBezTo>
                      <a:pt x="186" y="55"/>
                      <a:pt x="186" y="55"/>
                      <a:pt x="186" y="55"/>
                    </a:cubicBezTo>
                    <a:cubicBezTo>
                      <a:pt x="187" y="55"/>
                      <a:pt x="188" y="56"/>
                      <a:pt x="190" y="59"/>
                    </a:cubicBezTo>
                    <a:cubicBezTo>
                      <a:pt x="190" y="59"/>
                      <a:pt x="190" y="59"/>
                      <a:pt x="190" y="59"/>
                    </a:cubicBezTo>
                    <a:cubicBezTo>
                      <a:pt x="190" y="59"/>
                      <a:pt x="190" y="59"/>
                      <a:pt x="190" y="59"/>
                    </a:cubicBezTo>
                    <a:cubicBezTo>
                      <a:pt x="203" y="60"/>
                      <a:pt x="208" y="60"/>
                      <a:pt x="214" y="51"/>
                    </a:cubicBezTo>
                    <a:cubicBezTo>
                      <a:pt x="214" y="51"/>
                      <a:pt x="214" y="51"/>
                      <a:pt x="214" y="51"/>
                    </a:cubicBezTo>
                    <a:cubicBezTo>
                      <a:pt x="214" y="51"/>
                      <a:pt x="214" y="51"/>
                      <a:pt x="214" y="51"/>
                    </a:cubicBezTo>
                    <a:cubicBezTo>
                      <a:pt x="214" y="50"/>
                      <a:pt x="213" y="50"/>
                      <a:pt x="213" y="49"/>
                    </a:cubicBezTo>
                    <a:cubicBezTo>
                      <a:pt x="213" y="49"/>
                      <a:pt x="214" y="48"/>
                      <a:pt x="214" y="47"/>
                    </a:cubicBezTo>
                    <a:cubicBezTo>
                      <a:pt x="214" y="47"/>
                      <a:pt x="214" y="47"/>
                      <a:pt x="214" y="47"/>
                    </a:cubicBezTo>
                    <a:cubicBezTo>
                      <a:pt x="214" y="47"/>
                      <a:pt x="214" y="47"/>
                      <a:pt x="214" y="47"/>
                    </a:cubicBezTo>
                    <a:cubicBezTo>
                      <a:pt x="213" y="46"/>
                      <a:pt x="213" y="45"/>
                      <a:pt x="213" y="44"/>
                    </a:cubicBezTo>
                    <a:cubicBezTo>
                      <a:pt x="213" y="43"/>
                      <a:pt x="213" y="42"/>
                      <a:pt x="214" y="40"/>
                    </a:cubicBezTo>
                    <a:cubicBezTo>
                      <a:pt x="214" y="39"/>
                      <a:pt x="215" y="38"/>
                      <a:pt x="215" y="36"/>
                    </a:cubicBezTo>
                    <a:cubicBezTo>
                      <a:pt x="215" y="35"/>
                      <a:pt x="214" y="34"/>
                      <a:pt x="214" y="34"/>
                    </a:cubicBezTo>
                    <a:cubicBezTo>
                      <a:pt x="214" y="31"/>
                      <a:pt x="216" y="31"/>
                      <a:pt x="218" y="31"/>
                    </a:cubicBezTo>
                    <a:cubicBezTo>
                      <a:pt x="219" y="31"/>
                      <a:pt x="221" y="31"/>
                      <a:pt x="222" y="31"/>
                    </a:cubicBezTo>
                    <a:cubicBezTo>
                      <a:pt x="222" y="31"/>
                      <a:pt x="222" y="31"/>
                      <a:pt x="222" y="31"/>
                    </a:cubicBezTo>
                    <a:cubicBezTo>
                      <a:pt x="222" y="30"/>
                      <a:pt x="222" y="30"/>
                      <a:pt x="222" y="30"/>
                    </a:cubicBezTo>
                    <a:cubicBezTo>
                      <a:pt x="223" y="29"/>
                      <a:pt x="223" y="29"/>
                      <a:pt x="224" y="27"/>
                    </a:cubicBezTo>
                    <a:cubicBezTo>
                      <a:pt x="225" y="28"/>
                      <a:pt x="250" y="31"/>
                      <a:pt x="255" y="37"/>
                    </a:cubicBezTo>
                    <a:cubicBezTo>
                      <a:pt x="254" y="38"/>
                      <a:pt x="252" y="38"/>
                      <a:pt x="251" y="38"/>
                    </a:cubicBezTo>
                    <a:cubicBezTo>
                      <a:pt x="250" y="39"/>
                      <a:pt x="249" y="39"/>
                      <a:pt x="248" y="39"/>
                    </a:cubicBezTo>
                    <a:cubicBezTo>
                      <a:pt x="248" y="39"/>
                      <a:pt x="248" y="39"/>
                      <a:pt x="248" y="39"/>
                    </a:cubicBezTo>
                    <a:cubicBezTo>
                      <a:pt x="248" y="41"/>
                      <a:pt x="248" y="41"/>
                      <a:pt x="248" y="41"/>
                    </a:cubicBezTo>
                    <a:cubicBezTo>
                      <a:pt x="249" y="41"/>
                      <a:pt x="249" y="41"/>
                      <a:pt x="249" y="41"/>
                    </a:cubicBezTo>
                    <a:cubicBezTo>
                      <a:pt x="251" y="42"/>
                      <a:pt x="258" y="42"/>
                      <a:pt x="258" y="42"/>
                    </a:cubicBezTo>
                    <a:cubicBezTo>
                      <a:pt x="259" y="42"/>
                      <a:pt x="259" y="42"/>
                      <a:pt x="259" y="42"/>
                    </a:cubicBezTo>
                    <a:cubicBezTo>
                      <a:pt x="259" y="41"/>
                      <a:pt x="259" y="41"/>
                      <a:pt x="259" y="41"/>
                    </a:cubicBezTo>
                    <a:cubicBezTo>
                      <a:pt x="257" y="39"/>
                      <a:pt x="257" y="39"/>
                      <a:pt x="257" y="39"/>
                    </a:cubicBezTo>
                    <a:cubicBezTo>
                      <a:pt x="257" y="39"/>
                      <a:pt x="257" y="39"/>
                      <a:pt x="257" y="39"/>
                    </a:cubicBezTo>
                    <a:cubicBezTo>
                      <a:pt x="257" y="38"/>
                      <a:pt x="257" y="37"/>
                      <a:pt x="254" y="32"/>
                    </a:cubicBezTo>
                    <a:cubicBezTo>
                      <a:pt x="255" y="32"/>
                      <a:pt x="256" y="32"/>
                      <a:pt x="256" y="32"/>
                    </a:cubicBezTo>
                    <a:cubicBezTo>
                      <a:pt x="259" y="33"/>
                      <a:pt x="259" y="33"/>
                      <a:pt x="259" y="33"/>
                    </a:cubicBezTo>
                    <a:cubicBezTo>
                      <a:pt x="258" y="32"/>
                      <a:pt x="258" y="32"/>
                      <a:pt x="258" y="32"/>
                    </a:cubicBezTo>
                    <a:cubicBezTo>
                      <a:pt x="256" y="29"/>
                      <a:pt x="249" y="28"/>
                      <a:pt x="244" y="28"/>
                    </a:cubicBezTo>
                    <a:cubicBezTo>
                      <a:pt x="239" y="28"/>
                      <a:pt x="231" y="24"/>
                      <a:pt x="230" y="23"/>
                    </a:cubicBezTo>
                    <a:cubicBezTo>
                      <a:pt x="230" y="23"/>
                      <a:pt x="231" y="23"/>
                      <a:pt x="231" y="22"/>
                    </a:cubicBezTo>
                    <a:cubicBezTo>
                      <a:pt x="231" y="22"/>
                      <a:pt x="231" y="22"/>
                      <a:pt x="231" y="22"/>
                    </a:cubicBezTo>
                    <a:cubicBezTo>
                      <a:pt x="235" y="24"/>
                      <a:pt x="239" y="24"/>
                      <a:pt x="242" y="25"/>
                    </a:cubicBezTo>
                    <a:cubicBezTo>
                      <a:pt x="246" y="25"/>
                      <a:pt x="250" y="26"/>
                      <a:pt x="253" y="27"/>
                    </a:cubicBezTo>
                    <a:cubicBezTo>
                      <a:pt x="257" y="29"/>
                      <a:pt x="261" y="31"/>
                      <a:pt x="264" y="33"/>
                    </a:cubicBezTo>
                    <a:cubicBezTo>
                      <a:pt x="268" y="35"/>
                      <a:pt x="272" y="38"/>
                      <a:pt x="276" y="39"/>
                    </a:cubicBezTo>
                    <a:cubicBezTo>
                      <a:pt x="277" y="39"/>
                      <a:pt x="278" y="39"/>
                      <a:pt x="279" y="39"/>
                    </a:cubicBezTo>
                    <a:cubicBezTo>
                      <a:pt x="279" y="39"/>
                      <a:pt x="279" y="39"/>
                      <a:pt x="280" y="39"/>
                    </a:cubicBezTo>
                    <a:cubicBezTo>
                      <a:pt x="280" y="39"/>
                      <a:pt x="280" y="39"/>
                      <a:pt x="280" y="39"/>
                    </a:cubicBezTo>
                    <a:cubicBezTo>
                      <a:pt x="280" y="39"/>
                      <a:pt x="280" y="39"/>
                      <a:pt x="280" y="39"/>
                    </a:cubicBezTo>
                    <a:cubicBezTo>
                      <a:pt x="280" y="38"/>
                      <a:pt x="278" y="37"/>
                      <a:pt x="276" y="35"/>
                    </a:cubicBezTo>
                    <a:cubicBezTo>
                      <a:pt x="276" y="35"/>
                      <a:pt x="276" y="35"/>
                      <a:pt x="277" y="35"/>
                    </a:cubicBezTo>
                    <a:cubicBezTo>
                      <a:pt x="277" y="35"/>
                      <a:pt x="277" y="35"/>
                      <a:pt x="277" y="35"/>
                    </a:cubicBezTo>
                    <a:cubicBezTo>
                      <a:pt x="277" y="35"/>
                      <a:pt x="277" y="35"/>
                      <a:pt x="277" y="35"/>
                    </a:cubicBezTo>
                    <a:cubicBezTo>
                      <a:pt x="277" y="35"/>
                      <a:pt x="277" y="35"/>
                      <a:pt x="269" y="29"/>
                    </a:cubicBezTo>
                    <a:cubicBezTo>
                      <a:pt x="269" y="29"/>
                      <a:pt x="269" y="28"/>
                      <a:pt x="269" y="28"/>
                    </a:cubicBezTo>
                    <a:cubicBezTo>
                      <a:pt x="270" y="28"/>
                      <a:pt x="271" y="28"/>
                      <a:pt x="272" y="28"/>
                    </a:cubicBezTo>
                    <a:cubicBezTo>
                      <a:pt x="273" y="28"/>
                      <a:pt x="274" y="28"/>
                      <a:pt x="274" y="28"/>
                    </a:cubicBezTo>
                    <a:cubicBezTo>
                      <a:pt x="275" y="29"/>
                      <a:pt x="275" y="30"/>
                      <a:pt x="281" y="32"/>
                    </a:cubicBezTo>
                    <a:cubicBezTo>
                      <a:pt x="281" y="33"/>
                      <a:pt x="281" y="33"/>
                      <a:pt x="281" y="33"/>
                    </a:cubicBezTo>
                    <a:cubicBezTo>
                      <a:pt x="281" y="33"/>
                      <a:pt x="281" y="33"/>
                      <a:pt x="281" y="33"/>
                    </a:cubicBezTo>
                    <a:cubicBezTo>
                      <a:pt x="292" y="38"/>
                      <a:pt x="292" y="38"/>
                      <a:pt x="296" y="37"/>
                    </a:cubicBezTo>
                    <a:cubicBezTo>
                      <a:pt x="297" y="37"/>
                      <a:pt x="297" y="37"/>
                      <a:pt x="297" y="37"/>
                    </a:cubicBezTo>
                    <a:cubicBezTo>
                      <a:pt x="297" y="36"/>
                      <a:pt x="297" y="36"/>
                      <a:pt x="297" y="36"/>
                    </a:cubicBezTo>
                    <a:cubicBezTo>
                      <a:pt x="298" y="36"/>
                      <a:pt x="300" y="37"/>
                      <a:pt x="301" y="37"/>
                    </a:cubicBezTo>
                    <a:cubicBezTo>
                      <a:pt x="302" y="38"/>
                      <a:pt x="303" y="38"/>
                      <a:pt x="304" y="38"/>
                    </a:cubicBezTo>
                    <a:cubicBezTo>
                      <a:pt x="304" y="38"/>
                      <a:pt x="304" y="38"/>
                      <a:pt x="304" y="38"/>
                    </a:cubicBezTo>
                    <a:cubicBezTo>
                      <a:pt x="304" y="37"/>
                      <a:pt x="304" y="37"/>
                      <a:pt x="304" y="37"/>
                    </a:cubicBezTo>
                    <a:cubicBezTo>
                      <a:pt x="304" y="36"/>
                      <a:pt x="304" y="36"/>
                      <a:pt x="304" y="36"/>
                    </a:cubicBezTo>
                    <a:cubicBezTo>
                      <a:pt x="308" y="36"/>
                      <a:pt x="312" y="40"/>
                      <a:pt x="314" y="43"/>
                    </a:cubicBezTo>
                    <a:cubicBezTo>
                      <a:pt x="314" y="43"/>
                      <a:pt x="314" y="43"/>
                      <a:pt x="314" y="43"/>
                    </a:cubicBezTo>
                    <a:cubicBezTo>
                      <a:pt x="314" y="43"/>
                      <a:pt x="314" y="43"/>
                      <a:pt x="314" y="43"/>
                    </a:cubicBezTo>
                    <a:cubicBezTo>
                      <a:pt x="315" y="43"/>
                      <a:pt x="315" y="43"/>
                      <a:pt x="315" y="43"/>
                    </a:cubicBezTo>
                    <a:cubicBezTo>
                      <a:pt x="315" y="44"/>
                      <a:pt x="316" y="45"/>
                      <a:pt x="317" y="47"/>
                    </a:cubicBezTo>
                    <a:cubicBezTo>
                      <a:pt x="318" y="48"/>
                      <a:pt x="320" y="49"/>
                      <a:pt x="321" y="51"/>
                    </a:cubicBezTo>
                    <a:cubicBezTo>
                      <a:pt x="320" y="51"/>
                      <a:pt x="320" y="51"/>
                      <a:pt x="320" y="51"/>
                    </a:cubicBezTo>
                    <a:cubicBezTo>
                      <a:pt x="319" y="51"/>
                      <a:pt x="318" y="51"/>
                      <a:pt x="317" y="51"/>
                    </a:cubicBezTo>
                    <a:cubicBezTo>
                      <a:pt x="315" y="50"/>
                      <a:pt x="314" y="50"/>
                      <a:pt x="313" y="50"/>
                    </a:cubicBezTo>
                    <a:cubicBezTo>
                      <a:pt x="312" y="50"/>
                      <a:pt x="312" y="50"/>
                      <a:pt x="312" y="50"/>
                    </a:cubicBezTo>
                    <a:cubicBezTo>
                      <a:pt x="312" y="50"/>
                      <a:pt x="312" y="50"/>
                      <a:pt x="312" y="50"/>
                    </a:cubicBezTo>
                    <a:cubicBezTo>
                      <a:pt x="312" y="51"/>
                      <a:pt x="312" y="52"/>
                      <a:pt x="312" y="53"/>
                    </a:cubicBezTo>
                    <a:cubicBezTo>
                      <a:pt x="311" y="53"/>
                      <a:pt x="311" y="53"/>
                      <a:pt x="311" y="53"/>
                    </a:cubicBezTo>
                    <a:cubicBezTo>
                      <a:pt x="290" y="48"/>
                      <a:pt x="286" y="49"/>
                      <a:pt x="284" y="50"/>
                    </a:cubicBezTo>
                    <a:cubicBezTo>
                      <a:pt x="284" y="50"/>
                      <a:pt x="284" y="51"/>
                      <a:pt x="284" y="51"/>
                    </a:cubicBezTo>
                    <a:cubicBezTo>
                      <a:pt x="284" y="52"/>
                      <a:pt x="284" y="53"/>
                      <a:pt x="284" y="53"/>
                    </a:cubicBezTo>
                    <a:cubicBezTo>
                      <a:pt x="285" y="54"/>
                      <a:pt x="286" y="55"/>
                      <a:pt x="286" y="56"/>
                    </a:cubicBezTo>
                    <a:cubicBezTo>
                      <a:pt x="287" y="56"/>
                      <a:pt x="287" y="56"/>
                      <a:pt x="288" y="57"/>
                    </a:cubicBezTo>
                    <a:cubicBezTo>
                      <a:pt x="287" y="58"/>
                      <a:pt x="287" y="58"/>
                      <a:pt x="287" y="58"/>
                    </a:cubicBezTo>
                    <a:cubicBezTo>
                      <a:pt x="285" y="58"/>
                      <a:pt x="255" y="53"/>
                      <a:pt x="254" y="53"/>
                    </a:cubicBezTo>
                    <a:cubicBezTo>
                      <a:pt x="254" y="53"/>
                      <a:pt x="254" y="53"/>
                      <a:pt x="254" y="53"/>
                    </a:cubicBezTo>
                    <a:cubicBezTo>
                      <a:pt x="252" y="52"/>
                      <a:pt x="252" y="51"/>
                      <a:pt x="252" y="50"/>
                    </a:cubicBezTo>
                    <a:cubicBezTo>
                      <a:pt x="252" y="49"/>
                      <a:pt x="252" y="49"/>
                      <a:pt x="252" y="48"/>
                    </a:cubicBezTo>
                    <a:cubicBezTo>
                      <a:pt x="252" y="47"/>
                      <a:pt x="250" y="47"/>
                      <a:pt x="249" y="46"/>
                    </a:cubicBezTo>
                    <a:cubicBezTo>
                      <a:pt x="249" y="46"/>
                      <a:pt x="249" y="46"/>
                      <a:pt x="249" y="46"/>
                    </a:cubicBezTo>
                    <a:cubicBezTo>
                      <a:pt x="249" y="44"/>
                      <a:pt x="248" y="44"/>
                      <a:pt x="247" y="43"/>
                    </a:cubicBezTo>
                    <a:cubicBezTo>
                      <a:pt x="247" y="43"/>
                      <a:pt x="247" y="43"/>
                      <a:pt x="247" y="43"/>
                    </a:cubicBezTo>
                    <a:cubicBezTo>
                      <a:pt x="247" y="43"/>
                      <a:pt x="247" y="43"/>
                      <a:pt x="247" y="43"/>
                    </a:cubicBezTo>
                    <a:cubicBezTo>
                      <a:pt x="246" y="44"/>
                      <a:pt x="245" y="44"/>
                      <a:pt x="244" y="43"/>
                    </a:cubicBezTo>
                    <a:cubicBezTo>
                      <a:pt x="244" y="43"/>
                      <a:pt x="243" y="43"/>
                      <a:pt x="242" y="43"/>
                    </a:cubicBezTo>
                    <a:cubicBezTo>
                      <a:pt x="242" y="43"/>
                      <a:pt x="242" y="43"/>
                      <a:pt x="242" y="43"/>
                    </a:cubicBezTo>
                    <a:cubicBezTo>
                      <a:pt x="242" y="43"/>
                      <a:pt x="242" y="43"/>
                      <a:pt x="242" y="43"/>
                    </a:cubicBezTo>
                    <a:cubicBezTo>
                      <a:pt x="242" y="43"/>
                      <a:pt x="242" y="43"/>
                      <a:pt x="242" y="43"/>
                    </a:cubicBezTo>
                    <a:cubicBezTo>
                      <a:pt x="240" y="45"/>
                      <a:pt x="240" y="45"/>
                      <a:pt x="238" y="45"/>
                    </a:cubicBezTo>
                    <a:cubicBezTo>
                      <a:pt x="234" y="46"/>
                      <a:pt x="233" y="46"/>
                      <a:pt x="232" y="47"/>
                    </a:cubicBezTo>
                    <a:cubicBezTo>
                      <a:pt x="230" y="47"/>
                      <a:pt x="223" y="49"/>
                      <a:pt x="219" y="52"/>
                    </a:cubicBezTo>
                    <a:cubicBezTo>
                      <a:pt x="218" y="53"/>
                      <a:pt x="217" y="54"/>
                      <a:pt x="217" y="55"/>
                    </a:cubicBezTo>
                    <a:cubicBezTo>
                      <a:pt x="216" y="55"/>
                      <a:pt x="216" y="56"/>
                      <a:pt x="215" y="57"/>
                    </a:cubicBezTo>
                    <a:cubicBezTo>
                      <a:pt x="214" y="57"/>
                      <a:pt x="214" y="58"/>
                      <a:pt x="213" y="59"/>
                    </a:cubicBezTo>
                    <a:cubicBezTo>
                      <a:pt x="212" y="59"/>
                      <a:pt x="211" y="59"/>
                      <a:pt x="210" y="59"/>
                    </a:cubicBezTo>
                    <a:cubicBezTo>
                      <a:pt x="209" y="60"/>
                      <a:pt x="207" y="61"/>
                      <a:pt x="206" y="61"/>
                    </a:cubicBezTo>
                    <a:cubicBezTo>
                      <a:pt x="205" y="61"/>
                      <a:pt x="204" y="60"/>
                      <a:pt x="203" y="60"/>
                    </a:cubicBezTo>
                    <a:cubicBezTo>
                      <a:pt x="203" y="60"/>
                      <a:pt x="202" y="59"/>
                      <a:pt x="201" y="59"/>
                    </a:cubicBezTo>
                    <a:cubicBezTo>
                      <a:pt x="201" y="59"/>
                      <a:pt x="201" y="59"/>
                      <a:pt x="201" y="59"/>
                    </a:cubicBezTo>
                    <a:cubicBezTo>
                      <a:pt x="201" y="60"/>
                      <a:pt x="201" y="60"/>
                      <a:pt x="201" y="60"/>
                    </a:cubicBezTo>
                    <a:cubicBezTo>
                      <a:pt x="200" y="61"/>
                      <a:pt x="200" y="61"/>
                      <a:pt x="200" y="67"/>
                    </a:cubicBezTo>
                    <a:cubicBezTo>
                      <a:pt x="200" y="68"/>
                      <a:pt x="200" y="68"/>
                      <a:pt x="200" y="68"/>
                    </a:cubicBezTo>
                    <a:cubicBezTo>
                      <a:pt x="200" y="68"/>
                      <a:pt x="200" y="68"/>
                      <a:pt x="200" y="68"/>
                    </a:cubicBezTo>
                    <a:cubicBezTo>
                      <a:pt x="200" y="68"/>
                      <a:pt x="200" y="68"/>
                      <a:pt x="200" y="68"/>
                    </a:cubicBezTo>
                    <a:cubicBezTo>
                      <a:pt x="199" y="68"/>
                      <a:pt x="199" y="68"/>
                      <a:pt x="199" y="68"/>
                    </a:cubicBezTo>
                    <a:cubicBezTo>
                      <a:pt x="196" y="71"/>
                      <a:pt x="194" y="75"/>
                      <a:pt x="194" y="78"/>
                    </a:cubicBezTo>
                    <a:cubicBezTo>
                      <a:pt x="194" y="79"/>
                      <a:pt x="195" y="81"/>
                      <a:pt x="195" y="81"/>
                    </a:cubicBezTo>
                    <a:cubicBezTo>
                      <a:pt x="196" y="82"/>
                      <a:pt x="197" y="84"/>
                      <a:pt x="197" y="85"/>
                    </a:cubicBezTo>
                    <a:cubicBezTo>
                      <a:pt x="197" y="89"/>
                      <a:pt x="192" y="93"/>
                      <a:pt x="188" y="96"/>
                    </a:cubicBezTo>
                    <a:cubicBezTo>
                      <a:pt x="188" y="96"/>
                      <a:pt x="188" y="96"/>
                      <a:pt x="188" y="96"/>
                    </a:cubicBezTo>
                    <a:cubicBezTo>
                      <a:pt x="188" y="96"/>
                      <a:pt x="188" y="96"/>
                      <a:pt x="188" y="96"/>
                    </a:cubicBezTo>
                    <a:cubicBezTo>
                      <a:pt x="189" y="98"/>
                      <a:pt x="189" y="98"/>
                      <a:pt x="189" y="98"/>
                    </a:cubicBezTo>
                    <a:cubicBezTo>
                      <a:pt x="189" y="99"/>
                      <a:pt x="189" y="99"/>
                      <a:pt x="189" y="99"/>
                    </a:cubicBezTo>
                    <a:cubicBezTo>
                      <a:pt x="187" y="103"/>
                      <a:pt x="185" y="105"/>
                      <a:pt x="185" y="107"/>
                    </a:cubicBezTo>
                    <a:cubicBezTo>
                      <a:pt x="185" y="108"/>
                      <a:pt x="186" y="109"/>
                      <a:pt x="187" y="111"/>
                    </a:cubicBezTo>
                    <a:cubicBezTo>
                      <a:pt x="184" y="115"/>
                      <a:pt x="183" y="119"/>
                      <a:pt x="183" y="123"/>
                    </a:cubicBezTo>
                    <a:cubicBezTo>
                      <a:pt x="183" y="126"/>
                      <a:pt x="183" y="128"/>
                      <a:pt x="184" y="131"/>
                    </a:cubicBezTo>
                    <a:cubicBezTo>
                      <a:pt x="184" y="131"/>
                      <a:pt x="184" y="131"/>
                      <a:pt x="184" y="131"/>
                    </a:cubicBezTo>
                    <a:cubicBezTo>
                      <a:pt x="185" y="131"/>
                      <a:pt x="185" y="131"/>
                      <a:pt x="185" y="131"/>
                    </a:cubicBezTo>
                    <a:cubicBezTo>
                      <a:pt x="185" y="131"/>
                      <a:pt x="185" y="131"/>
                      <a:pt x="186" y="131"/>
                    </a:cubicBezTo>
                    <a:cubicBezTo>
                      <a:pt x="188" y="133"/>
                      <a:pt x="190" y="137"/>
                      <a:pt x="191" y="141"/>
                    </a:cubicBezTo>
                    <a:cubicBezTo>
                      <a:pt x="192" y="145"/>
                      <a:pt x="193" y="151"/>
                      <a:pt x="192" y="159"/>
                    </a:cubicBezTo>
                    <a:cubicBezTo>
                      <a:pt x="192" y="159"/>
                      <a:pt x="192" y="159"/>
                      <a:pt x="192" y="159"/>
                    </a:cubicBezTo>
                    <a:cubicBezTo>
                      <a:pt x="192" y="159"/>
                      <a:pt x="192" y="159"/>
                      <a:pt x="192" y="159"/>
                    </a:cubicBezTo>
                    <a:cubicBezTo>
                      <a:pt x="194" y="160"/>
                      <a:pt x="196" y="163"/>
                      <a:pt x="197" y="165"/>
                    </a:cubicBezTo>
                    <a:cubicBezTo>
                      <a:pt x="198" y="168"/>
                      <a:pt x="200" y="170"/>
                      <a:pt x="202" y="172"/>
                    </a:cubicBezTo>
                    <a:cubicBezTo>
                      <a:pt x="202" y="172"/>
                      <a:pt x="202" y="172"/>
                      <a:pt x="202" y="172"/>
                    </a:cubicBezTo>
                    <a:cubicBezTo>
                      <a:pt x="204" y="172"/>
                      <a:pt x="204" y="172"/>
                      <a:pt x="204" y="172"/>
                    </a:cubicBezTo>
                    <a:cubicBezTo>
                      <a:pt x="220" y="186"/>
                      <a:pt x="220" y="186"/>
                      <a:pt x="221" y="187"/>
                    </a:cubicBezTo>
                    <a:cubicBezTo>
                      <a:pt x="222" y="187"/>
                      <a:pt x="222" y="187"/>
                      <a:pt x="222" y="187"/>
                    </a:cubicBezTo>
                    <a:cubicBezTo>
                      <a:pt x="222" y="187"/>
                      <a:pt x="222" y="187"/>
                      <a:pt x="222" y="187"/>
                    </a:cubicBezTo>
                    <a:cubicBezTo>
                      <a:pt x="226" y="187"/>
                      <a:pt x="228" y="188"/>
                      <a:pt x="230" y="191"/>
                    </a:cubicBezTo>
                    <a:cubicBezTo>
                      <a:pt x="230" y="191"/>
                      <a:pt x="230" y="191"/>
                      <a:pt x="230" y="191"/>
                    </a:cubicBezTo>
                    <a:cubicBezTo>
                      <a:pt x="231" y="191"/>
                      <a:pt x="231" y="191"/>
                      <a:pt x="231" y="191"/>
                    </a:cubicBezTo>
                    <a:cubicBezTo>
                      <a:pt x="233" y="191"/>
                      <a:pt x="235" y="192"/>
                      <a:pt x="238" y="193"/>
                    </a:cubicBezTo>
                    <a:cubicBezTo>
                      <a:pt x="242" y="195"/>
                      <a:pt x="247" y="197"/>
                      <a:pt x="251" y="193"/>
                    </a:cubicBezTo>
                    <a:cubicBezTo>
                      <a:pt x="255" y="189"/>
                      <a:pt x="258" y="186"/>
                      <a:pt x="267" y="188"/>
                    </a:cubicBezTo>
                    <a:cubicBezTo>
                      <a:pt x="267" y="188"/>
                      <a:pt x="267" y="188"/>
                      <a:pt x="267" y="188"/>
                    </a:cubicBezTo>
                    <a:cubicBezTo>
                      <a:pt x="267" y="188"/>
                      <a:pt x="267" y="188"/>
                      <a:pt x="267" y="188"/>
                    </a:cubicBezTo>
                    <a:cubicBezTo>
                      <a:pt x="286" y="173"/>
                      <a:pt x="286" y="173"/>
                      <a:pt x="288" y="174"/>
                    </a:cubicBezTo>
                    <a:cubicBezTo>
                      <a:pt x="290" y="175"/>
                      <a:pt x="291" y="176"/>
                      <a:pt x="292" y="178"/>
                    </a:cubicBezTo>
                    <a:cubicBezTo>
                      <a:pt x="293" y="179"/>
                      <a:pt x="294" y="181"/>
                      <a:pt x="297" y="182"/>
                    </a:cubicBezTo>
                    <a:cubicBezTo>
                      <a:pt x="298" y="182"/>
                      <a:pt x="300" y="181"/>
                      <a:pt x="301" y="180"/>
                    </a:cubicBezTo>
                    <a:cubicBezTo>
                      <a:pt x="303" y="179"/>
                      <a:pt x="304" y="178"/>
                      <a:pt x="306" y="179"/>
                    </a:cubicBezTo>
                    <a:cubicBezTo>
                      <a:pt x="310" y="182"/>
                      <a:pt x="310" y="182"/>
                      <a:pt x="310" y="182"/>
                    </a:cubicBezTo>
                    <a:cubicBezTo>
                      <a:pt x="313" y="200"/>
                      <a:pt x="313" y="200"/>
                      <a:pt x="313" y="200"/>
                    </a:cubicBezTo>
                    <a:cubicBezTo>
                      <a:pt x="313" y="202"/>
                      <a:pt x="313" y="203"/>
                      <a:pt x="313" y="204"/>
                    </a:cubicBezTo>
                    <a:cubicBezTo>
                      <a:pt x="313" y="205"/>
                      <a:pt x="313" y="206"/>
                      <a:pt x="314" y="208"/>
                    </a:cubicBezTo>
                    <a:cubicBezTo>
                      <a:pt x="315" y="210"/>
                      <a:pt x="318" y="212"/>
                      <a:pt x="320" y="214"/>
                    </a:cubicBezTo>
                    <a:cubicBezTo>
                      <a:pt x="321" y="216"/>
                      <a:pt x="323" y="218"/>
                      <a:pt x="325" y="220"/>
                    </a:cubicBezTo>
                    <a:cubicBezTo>
                      <a:pt x="331" y="239"/>
                      <a:pt x="331" y="239"/>
                      <a:pt x="331" y="239"/>
                    </a:cubicBezTo>
                    <a:cubicBezTo>
                      <a:pt x="331" y="239"/>
                      <a:pt x="331" y="239"/>
                      <a:pt x="331" y="240"/>
                    </a:cubicBezTo>
                    <a:cubicBezTo>
                      <a:pt x="331" y="242"/>
                      <a:pt x="332" y="244"/>
                      <a:pt x="333" y="245"/>
                    </a:cubicBezTo>
                    <a:cubicBezTo>
                      <a:pt x="333" y="245"/>
                      <a:pt x="333" y="245"/>
                      <a:pt x="333" y="245"/>
                    </a:cubicBezTo>
                    <a:cubicBezTo>
                      <a:pt x="333" y="246"/>
                      <a:pt x="333" y="246"/>
                      <a:pt x="333" y="246"/>
                    </a:cubicBezTo>
                    <a:cubicBezTo>
                      <a:pt x="333" y="246"/>
                      <a:pt x="333" y="246"/>
                      <a:pt x="333" y="246"/>
                    </a:cubicBezTo>
                    <a:cubicBezTo>
                      <a:pt x="334" y="248"/>
                      <a:pt x="334" y="249"/>
                      <a:pt x="334" y="250"/>
                    </a:cubicBezTo>
                    <a:cubicBezTo>
                      <a:pt x="334" y="251"/>
                      <a:pt x="334" y="251"/>
                      <a:pt x="334" y="251"/>
                    </a:cubicBezTo>
                    <a:cubicBezTo>
                      <a:pt x="334" y="253"/>
                      <a:pt x="333" y="254"/>
                      <a:pt x="332" y="256"/>
                    </a:cubicBezTo>
                    <a:cubicBezTo>
                      <a:pt x="329" y="262"/>
                      <a:pt x="327" y="278"/>
                      <a:pt x="327" y="278"/>
                    </a:cubicBezTo>
                    <a:cubicBezTo>
                      <a:pt x="327" y="278"/>
                      <a:pt x="327" y="278"/>
                      <a:pt x="327" y="278"/>
                    </a:cubicBezTo>
                    <a:cubicBezTo>
                      <a:pt x="327" y="279"/>
                      <a:pt x="328" y="281"/>
                      <a:pt x="330" y="292"/>
                    </a:cubicBezTo>
                    <a:cubicBezTo>
                      <a:pt x="331" y="297"/>
                      <a:pt x="331" y="299"/>
                      <a:pt x="331" y="301"/>
                    </a:cubicBezTo>
                    <a:cubicBezTo>
                      <a:pt x="331" y="302"/>
                      <a:pt x="331" y="304"/>
                      <a:pt x="331" y="306"/>
                    </a:cubicBezTo>
                    <a:cubicBezTo>
                      <a:pt x="330" y="316"/>
                      <a:pt x="330" y="320"/>
                      <a:pt x="330" y="322"/>
                    </a:cubicBezTo>
                    <a:cubicBezTo>
                      <a:pt x="330" y="324"/>
                      <a:pt x="330" y="324"/>
                      <a:pt x="330" y="325"/>
                    </a:cubicBezTo>
                    <a:cubicBezTo>
                      <a:pt x="331" y="326"/>
                      <a:pt x="331" y="326"/>
                      <a:pt x="331" y="326"/>
                    </a:cubicBezTo>
                    <a:cubicBezTo>
                      <a:pt x="331" y="327"/>
                      <a:pt x="331" y="327"/>
                      <a:pt x="331" y="327"/>
                    </a:cubicBezTo>
                    <a:cubicBezTo>
                      <a:pt x="329" y="337"/>
                      <a:pt x="329" y="339"/>
                      <a:pt x="326" y="345"/>
                    </a:cubicBezTo>
                    <a:cubicBezTo>
                      <a:pt x="325" y="345"/>
                      <a:pt x="325" y="345"/>
                      <a:pt x="325" y="345"/>
                    </a:cubicBezTo>
                    <a:cubicBezTo>
                      <a:pt x="326" y="346"/>
                      <a:pt x="326" y="346"/>
                      <a:pt x="326" y="346"/>
                    </a:cubicBezTo>
                    <a:cubicBezTo>
                      <a:pt x="327" y="347"/>
                      <a:pt x="327" y="347"/>
                      <a:pt x="330" y="346"/>
                    </a:cubicBezTo>
                    <a:cubicBezTo>
                      <a:pt x="330" y="346"/>
                      <a:pt x="330" y="346"/>
                      <a:pt x="330" y="346"/>
                    </a:cubicBezTo>
                    <a:cubicBezTo>
                      <a:pt x="330" y="346"/>
                      <a:pt x="330" y="346"/>
                      <a:pt x="330" y="346"/>
                    </a:cubicBezTo>
                    <a:cubicBezTo>
                      <a:pt x="331" y="345"/>
                      <a:pt x="331" y="345"/>
                      <a:pt x="332" y="345"/>
                    </a:cubicBezTo>
                    <a:cubicBezTo>
                      <a:pt x="334" y="345"/>
                      <a:pt x="340" y="344"/>
                      <a:pt x="352" y="328"/>
                    </a:cubicBezTo>
                    <a:cubicBezTo>
                      <a:pt x="353" y="327"/>
                      <a:pt x="354" y="326"/>
                      <a:pt x="355" y="324"/>
                    </a:cubicBezTo>
                    <a:cubicBezTo>
                      <a:pt x="357" y="322"/>
                      <a:pt x="359" y="319"/>
                      <a:pt x="360" y="317"/>
                    </a:cubicBezTo>
                    <a:cubicBezTo>
                      <a:pt x="361" y="316"/>
                      <a:pt x="361" y="314"/>
                      <a:pt x="362" y="313"/>
                    </a:cubicBezTo>
                    <a:cubicBezTo>
                      <a:pt x="363" y="311"/>
                      <a:pt x="364" y="309"/>
                      <a:pt x="366" y="307"/>
                    </a:cubicBezTo>
                    <a:cubicBezTo>
                      <a:pt x="368" y="305"/>
                      <a:pt x="369" y="305"/>
                      <a:pt x="371" y="302"/>
                    </a:cubicBezTo>
                    <a:cubicBezTo>
                      <a:pt x="372" y="299"/>
                      <a:pt x="373" y="296"/>
                      <a:pt x="374" y="292"/>
                    </a:cubicBezTo>
                    <a:cubicBezTo>
                      <a:pt x="375" y="289"/>
                      <a:pt x="375" y="287"/>
                      <a:pt x="377" y="284"/>
                    </a:cubicBezTo>
                    <a:cubicBezTo>
                      <a:pt x="378" y="280"/>
                      <a:pt x="381" y="278"/>
                      <a:pt x="383" y="275"/>
                    </a:cubicBezTo>
                    <a:cubicBezTo>
                      <a:pt x="386" y="272"/>
                      <a:pt x="388" y="269"/>
                      <a:pt x="390" y="266"/>
                    </a:cubicBezTo>
                    <a:close/>
                    <a:moveTo>
                      <a:pt x="368" y="74"/>
                    </a:moveTo>
                    <a:cubicBezTo>
                      <a:pt x="368" y="73"/>
                      <a:pt x="368" y="73"/>
                      <a:pt x="368" y="73"/>
                    </a:cubicBezTo>
                    <a:cubicBezTo>
                      <a:pt x="368" y="74"/>
                      <a:pt x="368" y="74"/>
                      <a:pt x="369" y="75"/>
                    </a:cubicBezTo>
                    <a:cubicBezTo>
                      <a:pt x="370" y="76"/>
                      <a:pt x="370" y="77"/>
                      <a:pt x="371" y="78"/>
                    </a:cubicBezTo>
                    <a:cubicBezTo>
                      <a:pt x="370" y="78"/>
                      <a:pt x="370" y="78"/>
                      <a:pt x="369" y="77"/>
                    </a:cubicBezTo>
                    <a:cubicBezTo>
                      <a:pt x="368" y="76"/>
                      <a:pt x="367" y="74"/>
                      <a:pt x="364" y="71"/>
                    </a:cubicBezTo>
                    <a:cubicBezTo>
                      <a:pt x="364" y="71"/>
                      <a:pt x="364" y="71"/>
                      <a:pt x="364" y="71"/>
                    </a:cubicBezTo>
                    <a:cubicBezTo>
                      <a:pt x="364" y="71"/>
                      <a:pt x="364" y="71"/>
                      <a:pt x="364" y="71"/>
                    </a:cubicBezTo>
                    <a:cubicBezTo>
                      <a:pt x="363" y="71"/>
                      <a:pt x="363" y="70"/>
                      <a:pt x="363" y="70"/>
                    </a:cubicBezTo>
                    <a:cubicBezTo>
                      <a:pt x="362" y="69"/>
                      <a:pt x="362" y="69"/>
                      <a:pt x="362" y="69"/>
                    </a:cubicBezTo>
                    <a:cubicBezTo>
                      <a:pt x="362" y="69"/>
                      <a:pt x="362" y="69"/>
                      <a:pt x="362" y="69"/>
                    </a:cubicBezTo>
                    <a:cubicBezTo>
                      <a:pt x="361" y="69"/>
                      <a:pt x="361" y="69"/>
                      <a:pt x="361" y="69"/>
                    </a:cubicBezTo>
                    <a:cubicBezTo>
                      <a:pt x="359" y="67"/>
                      <a:pt x="352" y="60"/>
                      <a:pt x="351" y="59"/>
                    </a:cubicBezTo>
                    <a:cubicBezTo>
                      <a:pt x="355" y="62"/>
                      <a:pt x="362" y="68"/>
                      <a:pt x="368" y="74"/>
                    </a:cubicBezTo>
                    <a:close/>
                    <a:moveTo>
                      <a:pt x="193" y="19"/>
                    </a:moveTo>
                    <a:cubicBezTo>
                      <a:pt x="193" y="19"/>
                      <a:pt x="193" y="19"/>
                      <a:pt x="193" y="19"/>
                    </a:cubicBezTo>
                    <a:cubicBezTo>
                      <a:pt x="193" y="19"/>
                      <a:pt x="193" y="19"/>
                      <a:pt x="193" y="19"/>
                    </a:cubicBezTo>
                    <a:close/>
                    <a:moveTo>
                      <a:pt x="199" y="8"/>
                    </a:moveTo>
                    <a:cubicBezTo>
                      <a:pt x="199" y="8"/>
                      <a:pt x="199" y="8"/>
                      <a:pt x="199" y="8"/>
                    </a:cubicBezTo>
                    <a:cubicBezTo>
                      <a:pt x="199" y="8"/>
                      <a:pt x="198" y="8"/>
                      <a:pt x="198" y="8"/>
                    </a:cubicBezTo>
                    <a:cubicBezTo>
                      <a:pt x="197" y="8"/>
                      <a:pt x="197" y="8"/>
                      <a:pt x="197" y="8"/>
                    </a:cubicBezTo>
                    <a:cubicBezTo>
                      <a:pt x="197" y="8"/>
                      <a:pt x="196" y="7"/>
                      <a:pt x="195" y="7"/>
                    </a:cubicBezTo>
                    <a:cubicBezTo>
                      <a:pt x="196" y="7"/>
                      <a:pt x="198" y="8"/>
                      <a:pt x="199" y="8"/>
                    </a:cubicBezTo>
                    <a:close/>
                    <a:moveTo>
                      <a:pt x="210" y="7"/>
                    </a:moveTo>
                    <a:cubicBezTo>
                      <a:pt x="207" y="7"/>
                      <a:pt x="205" y="8"/>
                      <a:pt x="203" y="9"/>
                    </a:cubicBezTo>
                    <a:cubicBezTo>
                      <a:pt x="203" y="9"/>
                      <a:pt x="202" y="8"/>
                      <a:pt x="201" y="8"/>
                    </a:cubicBezTo>
                    <a:cubicBezTo>
                      <a:pt x="201" y="8"/>
                      <a:pt x="201" y="8"/>
                      <a:pt x="201" y="8"/>
                    </a:cubicBezTo>
                    <a:cubicBezTo>
                      <a:pt x="203" y="8"/>
                      <a:pt x="204" y="8"/>
                      <a:pt x="204" y="8"/>
                    </a:cubicBezTo>
                    <a:cubicBezTo>
                      <a:pt x="204" y="8"/>
                      <a:pt x="204" y="8"/>
                      <a:pt x="204" y="8"/>
                    </a:cubicBezTo>
                    <a:cubicBezTo>
                      <a:pt x="204" y="7"/>
                      <a:pt x="204" y="7"/>
                      <a:pt x="204" y="7"/>
                    </a:cubicBezTo>
                    <a:cubicBezTo>
                      <a:pt x="205" y="7"/>
                      <a:pt x="205" y="7"/>
                      <a:pt x="205" y="7"/>
                    </a:cubicBezTo>
                    <a:cubicBezTo>
                      <a:pt x="205" y="7"/>
                      <a:pt x="205" y="7"/>
                      <a:pt x="205" y="7"/>
                    </a:cubicBezTo>
                    <a:cubicBezTo>
                      <a:pt x="203" y="6"/>
                      <a:pt x="203" y="5"/>
                      <a:pt x="199" y="5"/>
                    </a:cubicBezTo>
                    <a:cubicBezTo>
                      <a:pt x="199" y="4"/>
                      <a:pt x="198" y="3"/>
                      <a:pt x="190" y="2"/>
                    </a:cubicBezTo>
                    <a:cubicBezTo>
                      <a:pt x="194" y="2"/>
                      <a:pt x="202" y="2"/>
                      <a:pt x="207" y="2"/>
                    </a:cubicBezTo>
                    <a:cubicBezTo>
                      <a:pt x="205" y="2"/>
                      <a:pt x="205" y="2"/>
                      <a:pt x="205" y="2"/>
                    </a:cubicBezTo>
                    <a:cubicBezTo>
                      <a:pt x="204" y="2"/>
                      <a:pt x="204" y="2"/>
                      <a:pt x="204" y="2"/>
                    </a:cubicBezTo>
                    <a:cubicBezTo>
                      <a:pt x="205" y="3"/>
                      <a:pt x="205" y="3"/>
                      <a:pt x="205" y="3"/>
                    </a:cubicBezTo>
                    <a:cubicBezTo>
                      <a:pt x="206" y="3"/>
                      <a:pt x="207" y="3"/>
                      <a:pt x="208" y="4"/>
                    </a:cubicBezTo>
                    <a:cubicBezTo>
                      <a:pt x="208" y="4"/>
                      <a:pt x="208" y="4"/>
                      <a:pt x="208" y="4"/>
                    </a:cubicBezTo>
                    <a:cubicBezTo>
                      <a:pt x="207" y="4"/>
                      <a:pt x="207" y="4"/>
                      <a:pt x="207" y="4"/>
                    </a:cubicBezTo>
                    <a:cubicBezTo>
                      <a:pt x="208" y="4"/>
                      <a:pt x="208" y="4"/>
                      <a:pt x="208" y="4"/>
                    </a:cubicBezTo>
                    <a:cubicBezTo>
                      <a:pt x="209" y="5"/>
                      <a:pt x="209" y="5"/>
                      <a:pt x="214" y="6"/>
                    </a:cubicBezTo>
                    <a:cubicBezTo>
                      <a:pt x="214" y="7"/>
                      <a:pt x="214" y="7"/>
                      <a:pt x="214" y="7"/>
                    </a:cubicBezTo>
                    <a:cubicBezTo>
                      <a:pt x="213" y="7"/>
                      <a:pt x="211" y="7"/>
                      <a:pt x="210" y="7"/>
                    </a:cubicBezTo>
                    <a:close/>
                    <a:moveTo>
                      <a:pt x="269" y="13"/>
                    </a:moveTo>
                    <a:cubicBezTo>
                      <a:pt x="269" y="13"/>
                      <a:pt x="269" y="13"/>
                      <a:pt x="269" y="13"/>
                    </a:cubicBezTo>
                    <a:close/>
                    <a:moveTo>
                      <a:pt x="269" y="14"/>
                    </a:moveTo>
                    <a:cubicBezTo>
                      <a:pt x="269" y="14"/>
                      <a:pt x="269" y="14"/>
                      <a:pt x="269" y="14"/>
                    </a:cubicBezTo>
                    <a:cubicBezTo>
                      <a:pt x="270" y="14"/>
                      <a:pt x="270" y="14"/>
                      <a:pt x="270" y="14"/>
                    </a:cubicBezTo>
                    <a:cubicBezTo>
                      <a:pt x="270" y="14"/>
                      <a:pt x="270" y="14"/>
                      <a:pt x="270" y="14"/>
                    </a:cubicBezTo>
                    <a:cubicBezTo>
                      <a:pt x="272" y="14"/>
                      <a:pt x="272" y="14"/>
                      <a:pt x="272" y="14"/>
                    </a:cubicBezTo>
                    <a:cubicBezTo>
                      <a:pt x="272" y="14"/>
                      <a:pt x="272" y="14"/>
                      <a:pt x="272" y="14"/>
                    </a:cubicBezTo>
                    <a:cubicBezTo>
                      <a:pt x="272" y="15"/>
                      <a:pt x="273" y="15"/>
                      <a:pt x="273" y="15"/>
                    </a:cubicBezTo>
                    <a:cubicBezTo>
                      <a:pt x="274" y="15"/>
                      <a:pt x="274" y="15"/>
                      <a:pt x="274" y="15"/>
                    </a:cubicBezTo>
                    <a:cubicBezTo>
                      <a:pt x="273" y="15"/>
                      <a:pt x="273" y="15"/>
                      <a:pt x="273" y="15"/>
                    </a:cubicBezTo>
                    <a:cubicBezTo>
                      <a:pt x="273" y="15"/>
                      <a:pt x="273" y="15"/>
                      <a:pt x="273" y="15"/>
                    </a:cubicBezTo>
                    <a:cubicBezTo>
                      <a:pt x="273" y="16"/>
                      <a:pt x="273" y="16"/>
                      <a:pt x="273" y="16"/>
                    </a:cubicBezTo>
                    <a:cubicBezTo>
                      <a:pt x="273" y="15"/>
                      <a:pt x="273" y="15"/>
                      <a:pt x="272" y="15"/>
                    </a:cubicBezTo>
                    <a:cubicBezTo>
                      <a:pt x="271" y="15"/>
                      <a:pt x="271" y="15"/>
                      <a:pt x="270" y="15"/>
                    </a:cubicBezTo>
                    <a:cubicBezTo>
                      <a:pt x="269" y="15"/>
                      <a:pt x="269" y="15"/>
                      <a:pt x="269" y="15"/>
                    </a:cubicBezTo>
                    <a:cubicBezTo>
                      <a:pt x="269" y="15"/>
                      <a:pt x="269" y="15"/>
                      <a:pt x="269" y="15"/>
                    </a:cubicBezTo>
                    <a:cubicBezTo>
                      <a:pt x="269" y="15"/>
                      <a:pt x="269" y="15"/>
                      <a:pt x="269" y="15"/>
                    </a:cubicBezTo>
                    <a:lnTo>
                      <a:pt x="269" y="14"/>
                    </a:lnTo>
                    <a:close/>
                    <a:moveTo>
                      <a:pt x="278" y="27"/>
                    </a:moveTo>
                    <a:cubicBezTo>
                      <a:pt x="278" y="27"/>
                      <a:pt x="277" y="27"/>
                      <a:pt x="276" y="27"/>
                    </a:cubicBezTo>
                    <a:cubicBezTo>
                      <a:pt x="276" y="27"/>
                      <a:pt x="276" y="27"/>
                      <a:pt x="276" y="27"/>
                    </a:cubicBezTo>
                    <a:cubicBezTo>
                      <a:pt x="277" y="27"/>
                      <a:pt x="277" y="27"/>
                      <a:pt x="277" y="27"/>
                    </a:cubicBezTo>
                    <a:cubicBezTo>
                      <a:pt x="277" y="27"/>
                      <a:pt x="278" y="27"/>
                      <a:pt x="278" y="26"/>
                    </a:cubicBezTo>
                    <a:lnTo>
                      <a:pt x="278" y="27"/>
                    </a:lnTo>
                    <a:close/>
                    <a:moveTo>
                      <a:pt x="295" y="24"/>
                    </a:moveTo>
                    <a:cubicBezTo>
                      <a:pt x="295" y="24"/>
                      <a:pt x="295" y="24"/>
                      <a:pt x="291" y="24"/>
                    </a:cubicBezTo>
                    <a:cubicBezTo>
                      <a:pt x="290" y="23"/>
                      <a:pt x="289" y="23"/>
                      <a:pt x="288" y="23"/>
                    </a:cubicBezTo>
                    <a:cubicBezTo>
                      <a:pt x="287" y="22"/>
                      <a:pt x="285" y="22"/>
                      <a:pt x="284" y="22"/>
                    </a:cubicBezTo>
                    <a:cubicBezTo>
                      <a:pt x="283" y="22"/>
                      <a:pt x="282" y="22"/>
                      <a:pt x="281" y="23"/>
                    </a:cubicBezTo>
                    <a:cubicBezTo>
                      <a:pt x="281" y="24"/>
                      <a:pt x="280" y="24"/>
                      <a:pt x="280" y="24"/>
                    </a:cubicBezTo>
                    <a:cubicBezTo>
                      <a:pt x="280" y="25"/>
                      <a:pt x="280" y="25"/>
                      <a:pt x="280" y="25"/>
                    </a:cubicBezTo>
                    <a:cubicBezTo>
                      <a:pt x="278" y="25"/>
                      <a:pt x="278" y="25"/>
                      <a:pt x="278" y="25"/>
                    </a:cubicBezTo>
                    <a:cubicBezTo>
                      <a:pt x="278" y="25"/>
                      <a:pt x="278" y="25"/>
                      <a:pt x="278" y="25"/>
                    </a:cubicBezTo>
                    <a:cubicBezTo>
                      <a:pt x="278" y="25"/>
                      <a:pt x="278" y="25"/>
                      <a:pt x="278" y="25"/>
                    </a:cubicBezTo>
                    <a:cubicBezTo>
                      <a:pt x="277" y="25"/>
                      <a:pt x="277" y="25"/>
                      <a:pt x="277" y="25"/>
                    </a:cubicBezTo>
                    <a:cubicBezTo>
                      <a:pt x="276" y="25"/>
                      <a:pt x="275" y="24"/>
                      <a:pt x="275" y="24"/>
                    </a:cubicBezTo>
                    <a:cubicBezTo>
                      <a:pt x="274" y="24"/>
                      <a:pt x="273" y="24"/>
                      <a:pt x="272" y="23"/>
                    </a:cubicBezTo>
                    <a:cubicBezTo>
                      <a:pt x="271" y="23"/>
                      <a:pt x="271" y="23"/>
                      <a:pt x="271" y="23"/>
                    </a:cubicBezTo>
                    <a:cubicBezTo>
                      <a:pt x="270" y="23"/>
                      <a:pt x="270" y="23"/>
                      <a:pt x="270" y="23"/>
                    </a:cubicBezTo>
                    <a:cubicBezTo>
                      <a:pt x="269" y="22"/>
                      <a:pt x="268" y="21"/>
                      <a:pt x="268" y="21"/>
                    </a:cubicBezTo>
                    <a:cubicBezTo>
                      <a:pt x="267" y="20"/>
                      <a:pt x="266" y="19"/>
                      <a:pt x="265" y="18"/>
                    </a:cubicBezTo>
                    <a:cubicBezTo>
                      <a:pt x="265" y="18"/>
                      <a:pt x="265" y="18"/>
                      <a:pt x="265" y="18"/>
                    </a:cubicBezTo>
                    <a:cubicBezTo>
                      <a:pt x="266" y="18"/>
                      <a:pt x="266" y="18"/>
                      <a:pt x="266" y="18"/>
                    </a:cubicBezTo>
                    <a:cubicBezTo>
                      <a:pt x="265" y="18"/>
                      <a:pt x="265" y="18"/>
                      <a:pt x="265" y="18"/>
                    </a:cubicBezTo>
                    <a:cubicBezTo>
                      <a:pt x="264" y="17"/>
                      <a:pt x="264" y="17"/>
                      <a:pt x="263" y="16"/>
                    </a:cubicBezTo>
                    <a:cubicBezTo>
                      <a:pt x="263" y="16"/>
                      <a:pt x="262" y="15"/>
                      <a:pt x="262" y="15"/>
                    </a:cubicBezTo>
                    <a:cubicBezTo>
                      <a:pt x="262" y="15"/>
                      <a:pt x="262" y="15"/>
                      <a:pt x="262" y="15"/>
                    </a:cubicBezTo>
                    <a:cubicBezTo>
                      <a:pt x="262" y="15"/>
                      <a:pt x="262" y="15"/>
                      <a:pt x="262" y="15"/>
                    </a:cubicBezTo>
                    <a:cubicBezTo>
                      <a:pt x="262" y="15"/>
                      <a:pt x="266" y="15"/>
                      <a:pt x="266" y="16"/>
                    </a:cubicBezTo>
                    <a:cubicBezTo>
                      <a:pt x="266" y="16"/>
                      <a:pt x="266" y="16"/>
                      <a:pt x="266" y="16"/>
                    </a:cubicBezTo>
                    <a:cubicBezTo>
                      <a:pt x="267" y="16"/>
                      <a:pt x="267" y="16"/>
                      <a:pt x="267" y="16"/>
                    </a:cubicBezTo>
                    <a:cubicBezTo>
                      <a:pt x="267" y="16"/>
                      <a:pt x="272" y="18"/>
                      <a:pt x="273" y="18"/>
                    </a:cubicBezTo>
                    <a:cubicBezTo>
                      <a:pt x="274" y="18"/>
                      <a:pt x="274" y="18"/>
                      <a:pt x="274" y="18"/>
                    </a:cubicBezTo>
                    <a:cubicBezTo>
                      <a:pt x="274" y="18"/>
                      <a:pt x="274" y="18"/>
                      <a:pt x="274" y="18"/>
                    </a:cubicBezTo>
                    <a:cubicBezTo>
                      <a:pt x="274" y="18"/>
                      <a:pt x="274" y="18"/>
                      <a:pt x="274" y="18"/>
                    </a:cubicBezTo>
                    <a:cubicBezTo>
                      <a:pt x="274" y="17"/>
                      <a:pt x="274" y="17"/>
                      <a:pt x="274" y="17"/>
                    </a:cubicBezTo>
                    <a:cubicBezTo>
                      <a:pt x="275" y="17"/>
                      <a:pt x="275" y="17"/>
                      <a:pt x="276" y="17"/>
                    </a:cubicBezTo>
                    <a:cubicBezTo>
                      <a:pt x="276" y="17"/>
                      <a:pt x="276" y="17"/>
                      <a:pt x="276" y="17"/>
                    </a:cubicBezTo>
                    <a:cubicBezTo>
                      <a:pt x="276" y="17"/>
                      <a:pt x="276" y="17"/>
                      <a:pt x="276" y="17"/>
                    </a:cubicBezTo>
                    <a:cubicBezTo>
                      <a:pt x="277" y="17"/>
                      <a:pt x="278" y="17"/>
                      <a:pt x="279" y="18"/>
                    </a:cubicBezTo>
                    <a:cubicBezTo>
                      <a:pt x="281" y="18"/>
                      <a:pt x="283" y="19"/>
                      <a:pt x="285" y="19"/>
                    </a:cubicBezTo>
                    <a:cubicBezTo>
                      <a:pt x="291" y="21"/>
                      <a:pt x="295" y="23"/>
                      <a:pt x="295" y="24"/>
                    </a:cubicBezTo>
                    <a:cubicBezTo>
                      <a:pt x="295" y="24"/>
                      <a:pt x="295" y="24"/>
                      <a:pt x="295" y="24"/>
                    </a:cubicBezTo>
                    <a:close/>
                    <a:moveTo>
                      <a:pt x="228" y="30"/>
                    </a:moveTo>
                    <a:cubicBezTo>
                      <a:pt x="227" y="30"/>
                      <a:pt x="227" y="31"/>
                      <a:pt x="227" y="31"/>
                    </a:cubicBezTo>
                    <a:cubicBezTo>
                      <a:pt x="227" y="31"/>
                      <a:pt x="227" y="31"/>
                      <a:pt x="227" y="31"/>
                    </a:cubicBezTo>
                    <a:cubicBezTo>
                      <a:pt x="227" y="32"/>
                      <a:pt x="228" y="32"/>
                      <a:pt x="231" y="34"/>
                    </a:cubicBezTo>
                    <a:cubicBezTo>
                      <a:pt x="231" y="34"/>
                      <a:pt x="231" y="34"/>
                      <a:pt x="230" y="35"/>
                    </a:cubicBezTo>
                    <a:cubicBezTo>
                      <a:pt x="230" y="35"/>
                      <a:pt x="230" y="35"/>
                      <a:pt x="230" y="35"/>
                    </a:cubicBezTo>
                    <a:cubicBezTo>
                      <a:pt x="230" y="35"/>
                      <a:pt x="230" y="35"/>
                      <a:pt x="230" y="35"/>
                    </a:cubicBezTo>
                    <a:cubicBezTo>
                      <a:pt x="231" y="36"/>
                      <a:pt x="232" y="36"/>
                      <a:pt x="232" y="37"/>
                    </a:cubicBezTo>
                    <a:cubicBezTo>
                      <a:pt x="233" y="38"/>
                      <a:pt x="235" y="40"/>
                      <a:pt x="236" y="40"/>
                    </a:cubicBezTo>
                    <a:cubicBezTo>
                      <a:pt x="236" y="40"/>
                      <a:pt x="237" y="40"/>
                      <a:pt x="238" y="40"/>
                    </a:cubicBezTo>
                    <a:cubicBezTo>
                      <a:pt x="238" y="39"/>
                      <a:pt x="238" y="39"/>
                      <a:pt x="238" y="38"/>
                    </a:cubicBezTo>
                    <a:cubicBezTo>
                      <a:pt x="238" y="38"/>
                      <a:pt x="238" y="37"/>
                      <a:pt x="237" y="37"/>
                    </a:cubicBezTo>
                    <a:cubicBezTo>
                      <a:pt x="237" y="36"/>
                      <a:pt x="237" y="36"/>
                      <a:pt x="237" y="36"/>
                    </a:cubicBezTo>
                    <a:cubicBezTo>
                      <a:pt x="235" y="34"/>
                      <a:pt x="234" y="34"/>
                      <a:pt x="232" y="33"/>
                    </a:cubicBezTo>
                    <a:cubicBezTo>
                      <a:pt x="231" y="33"/>
                      <a:pt x="231" y="33"/>
                      <a:pt x="231" y="33"/>
                    </a:cubicBezTo>
                    <a:cubicBezTo>
                      <a:pt x="231" y="32"/>
                      <a:pt x="231" y="31"/>
                      <a:pt x="230" y="30"/>
                    </a:cubicBezTo>
                    <a:cubicBezTo>
                      <a:pt x="229" y="29"/>
                      <a:pt x="228" y="29"/>
                      <a:pt x="228" y="29"/>
                    </a:cubicBezTo>
                    <a:cubicBezTo>
                      <a:pt x="228" y="29"/>
                      <a:pt x="228" y="29"/>
                      <a:pt x="228" y="29"/>
                    </a:cubicBezTo>
                    <a:lnTo>
                      <a:pt x="228" y="30"/>
                    </a:lnTo>
                    <a:close/>
                    <a:moveTo>
                      <a:pt x="278" y="35"/>
                    </a:moveTo>
                    <a:cubicBezTo>
                      <a:pt x="278" y="35"/>
                      <a:pt x="278" y="35"/>
                      <a:pt x="278" y="35"/>
                    </a:cubicBezTo>
                    <a:cubicBezTo>
                      <a:pt x="278" y="35"/>
                      <a:pt x="278" y="35"/>
                      <a:pt x="278" y="35"/>
                    </a:cubicBezTo>
                    <a:cubicBezTo>
                      <a:pt x="279" y="36"/>
                      <a:pt x="280" y="37"/>
                      <a:pt x="281" y="36"/>
                    </a:cubicBezTo>
                    <a:cubicBezTo>
                      <a:pt x="281" y="36"/>
                      <a:pt x="281" y="36"/>
                      <a:pt x="281" y="36"/>
                    </a:cubicBezTo>
                    <a:cubicBezTo>
                      <a:pt x="281" y="36"/>
                      <a:pt x="281" y="36"/>
                      <a:pt x="281" y="36"/>
                    </a:cubicBezTo>
                    <a:cubicBezTo>
                      <a:pt x="281" y="36"/>
                      <a:pt x="281" y="36"/>
                      <a:pt x="281" y="36"/>
                    </a:cubicBezTo>
                    <a:cubicBezTo>
                      <a:pt x="281" y="36"/>
                      <a:pt x="281" y="36"/>
                      <a:pt x="281" y="36"/>
                    </a:cubicBezTo>
                    <a:cubicBezTo>
                      <a:pt x="281" y="36"/>
                      <a:pt x="281" y="36"/>
                      <a:pt x="281" y="36"/>
                    </a:cubicBezTo>
                    <a:cubicBezTo>
                      <a:pt x="282" y="35"/>
                      <a:pt x="282" y="35"/>
                      <a:pt x="282" y="35"/>
                    </a:cubicBezTo>
                    <a:cubicBezTo>
                      <a:pt x="282" y="35"/>
                      <a:pt x="282" y="35"/>
                      <a:pt x="282" y="35"/>
                    </a:cubicBezTo>
                    <a:cubicBezTo>
                      <a:pt x="282" y="35"/>
                      <a:pt x="282" y="35"/>
                      <a:pt x="282" y="35"/>
                    </a:cubicBezTo>
                    <a:cubicBezTo>
                      <a:pt x="281" y="34"/>
                      <a:pt x="280" y="34"/>
                      <a:pt x="279" y="34"/>
                    </a:cubicBezTo>
                    <a:cubicBezTo>
                      <a:pt x="279" y="34"/>
                      <a:pt x="279" y="34"/>
                      <a:pt x="279" y="34"/>
                    </a:cubicBezTo>
                    <a:cubicBezTo>
                      <a:pt x="279" y="34"/>
                      <a:pt x="279" y="34"/>
                      <a:pt x="279" y="34"/>
                    </a:cubicBezTo>
                    <a:cubicBezTo>
                      <a:pt x="279" y="35"/>
                      <a:pt x="279" y="35"/>
                      <a:pt x="279" y="35"/>
                    </a:cubicBezTo>
                    <a:cubicBezTo>
                      <a:pt x="279" y="35"/>
                      <a:pt x="279" y="35"/>
                      <a:pt x="279" y="35"/>
                    </a:cubicBezTo>
                    <a:cubicBezTo>
                      <a:pt x="279" y="35"/>
                      <a:pt x="279" y="35"/>
                      <a:pt x="279" y="35"/>
                    </a:cubicBezTo>
                    <a:lnTo>
                      <a:pt x="278" y="35"/>
                    </a:lnTo>
                    <a:close/>
                  </a:path>
                </a:pathLst>
              </a:custGeom>
              <a:solidFill>
                <a:schemeClr val="bg1"/>
              </a:solidFill>
              <a:ln>
                <a:noFill/>
              </a:ln>
            </p:spPr>
            <p:txBody>
              <a:bodyPr vert="horz" wrap="square" lIns="91440" tIns="45720" rIns="91440" bIns="45720" numCol="1" anchor="t" anchorCtr="0" compatLnSpc="1"/>
              <a:lstStyle/>
              <a:p>
                <a:endParaRPr lang="zh-CN" altLang="en-US" sz="1100"/>
              </a:p>
            </p:txBody>
          </p:sp>
          <p:sp>
            <p:nvSpPr>
              <p:cNvPr id="2" name="文本框 1"/>
              <p:cNvSpPr txBox="1"/>
              <p:nvPr/>
            </p:nvSpPr>
            <p:spPr>
              <a:xfrm>
                <a:off x="1415594" y="2409565"/>
                <a:ext cx="436310" cy="350216"/>
              </a:xfrm>
              <a:prstGeom prst="rect">
                <a:avLst/>
              </a:prstGeom>
              <a:noFill/>
            </p:spPr>
            <p:txBody>
              <a:bodyPr wrap="none" rtlCol="0">
                <a:spAutoFit/>
              </a:bodyPr>
              <a:lstStyle/>
              <a:p>
                <a:r>
                  <a:rPr lang="en-US" altLang="zh-CN" sz="1400" dirty="0">
                    <a:solidFill>
                      <a:schemeClr val="accent1"/>
                    </a:solidFill>
                  </a:rPr>
                  <a:t>01</a:t>
                </a:r>
                <a:endParaRPr lang="zh-CN" altLang="en-US" sz="1400" dirty="0">
                  <a:solidFill>
                    <a:schemeClr val="accent1"/>
                  </a:solidFill>
                </a:endParaRPr>
              </a:p>
            </p:txBody>
          </p:sp>
        </p:grpSp>
        <p:sp>
          <p:nvSpPr>
            <p:cNvPr id="48" name="矩形 47"/>
            <p:cNvSpPr/>
            <p:nvPr/>
          </p:nvSpPr>
          <p:spPr>
            <a:xfrm>
              <a:off x="2697936" y="2079519"/>
              <a:ext cx="2767916" cy="564898"/>
            </a:xfrm>
            <a:prstGeom prst="rect">
              <a:avLst/>
            </a:prstGeom>
          </p:spPr>
          <p:txBody>
            <a:bodyPr wrap="square">
              <a:spAutoFit/>
              <a:scene3d>
                <a:camera prst="orthographicFront"/>
                <a:lightRig rig="threePt" dir="t"/>
              </a:scene3d>
              <a:sp3d contourW="12700"/>
            </a:bodyPr>
            <a:lstStyle/>
            <a:p>
              <a:pPr algn="ctr">
                <a:lnSpc>
                  <a:spcPct val="120000"/>
                </a:lnSpc>
              </a:pPr>
              <a:r>
                <a:rPr lang="zh-CN" altLang="en-US" sz="2800" b="1" dirty="0">
                  <a:solidFill>
                    <a:schemeClr val="tx1">
                      <a:lumMod val="75000"/>
                      <a:lumOff val="25000"/>
                    </a:schemeClr>
                  </a:solidFill>
                </a:rPr>
                <a:t>突出国家意志</a:t>
              </a:r>
              <a:endParaRPr lang="zh-CN" altLang="en-US" sz="2800" b="1" dirty="0">
                <a:solidFill>
                  <a:schemeClr val="tx1">
                    <a:lumMod val="75000"/>
                    <a:lumOff val="25000"/>
                  </a:schemeClr>
                </a:solidFill>
              </a:endParaRPr>
            </a:p>
          </p:txBody>
        </p:sp>
      </p:grpSp>
      <p:grpSp>
        <p:nvGrpSpPr>
          <p:cNvPr id="9" name="组合 8"/>
          <p:cNvGrpSpPr/>
          <p:nvPr/>
        </p:nvGrpSpPr>
        <p:grpSpPr>
          <a:xfrm>
            <a:off x="1170156" y="3355600"/>
            <a:ext cx="4697244" cy="850058"/>
            <a:chOff x="1170156" y="3355600"/>
            <a:chExt cx="4697244" cy="850058"/>
          </a:xfrm>
        </p:grpSpPr>
        <p:grpSp>
          <p:nvGrpSpPr>
            <p:cNvPr id="5" name="组合 4"/>
            <p:cNvGrpSpPr/>
            <p:nvPr/>
          </p:nvGrpSpPr>
          <p:grpSpPr>
            <a:xfrm>
              <a:off x="1170156" y="3355600"/>
              <a:ext cx="4697244" cy="850058"/>
              <a:chOff x="1170156" y="3307533"/>
              <a:chExt cx="5344944" cy="967272"/>
            </a:xfrm>
          </p:grpSpPr>
          <p:sp>
            <p:nvSpPr>
              <p:cNvPr id="55" name="Freeform 19"/>
              <p:cNvSpPr/>
              <p:nvPr/>
            </p:nvSpPr>
            <p:spPr bwMode="auto">
              <a:xfrm>
                <a:off x="1170156" y="3307533"/>
                <a:ext cx="5344944" cy="967272"/>
              </a:xfrm>
              <a:prstGeom prst="roundRect">
                <a:avLst>
                  <a:gd name="adj" fmla="val 50000"/>
                </a:avLst>
              </a:prstGeom>
              <a:solidFill>
                <a:schemeClr val="accent2"/>
              </a:solidFill>
              <a:ln w="28575" cap="flat">
                <a:noFill/>
                <a:prstDash val="solid"/>
                <a:miter lim="800000"/>
              </a:ln>
              <a:effectLst/>
            </p:spPr>
            <p:txBody>
              <a:bodyPr vert="horz" wrap="square" lIns="91440" tIns="45720" rIns="91440" bIns="45720" numCol="1" anchor="t" anchorCtr="0" compatLnSpc="1"/>
              <a:lstStyle/>
              <a:p>
                <a:endParaRPr lang="zh-CN" altLang="en-US" sz="1100">
                  <a:solidFill>
                    <a:prstClr val="black"/>
                  </a:solidFill>
                </a:endParaRPr>
              </a:p>
            </p:txBody>
          </p:sp>
          <p:sp>
            <p:nvSpPr>
              <p:cNvPr id="57" name="椭圆 56"/>
              <p:cNvSpPr/>
              <p:nvPr/>
            </p:nvSpPr>
            <p:spPr>
              <a:xfrm>
                <a:off x="1171519" y="3307533"/>
                <a:ext cx="967272" cy="967272"/>
              </a:xfrm>
              <a:prstGeom prst="ellipse">
                <a:avLst/>
              </a:prstGeom>
              <a:solidFill>
                <a:schemeClr val="accent2"/>
              </a:solidFill>
              <a:ln w="101600" cap="flat">
                <a:solidFill>
                  <a:schemeClr val="bg1"/>
                </a:solidFill>
                <a:prstDash val="solid"/>
                <a:miter lim="800000"/>
              </a:ln>
              <a:effectLst/>
            </p:spPr>
            <p:txBody>
              <a:bodyPr vert="horz" wrap="square" lIns="91440" tIns="45720" rIns="91440" bIns="45720" numCol="1" anchor="t" anchorCtr="0" compatLnSpc="1"/>
              <a:lstStyle/>
              <a:p>
                <a:endParaRPr lang="zh-CN" altLang="en-US" sz="1100">
                  <a:solidFill>
                    <a:prstClr val="black"/>
                  </a:solidFill>
                </a:endParaRPr>
              </a:p>
            </p:txBody>
          </p:sp>
          <p:sp>
            <p:nvSpPr>
              <p:cNvPr id="58" name="Freeform 23"/>
              <p:cNvSpPr/>
              <p:nvPr/>
            </p:nvSpPr>
            <p:spPr bwMode="auto">
              <a:xfrm>
                <a:off x="1419235" y="3535377"/>
                <a:ext cx="471840" cy="504358"/>
              </a:xfrm>
              <a:custGeom>
                <a:avLst/>
                <a:gdLst>
                  <a:gd name="T0" fmla="*/ 193 w 313"/>
                  <a:gd name="T1" fmla="*/ 279 h 334"/>
                  <a:gd name="T2" fmla="*/ 47 w 313"/>
                  <a:gd name="T3" fmla="*/ 330 h 334"/>
                  <a:gd name="T4" fmla="*/ 28 w 313"/>
                  <a:gd name="T5" fmla="*/ 319 h 334"/>
                  <a:gd name="T6" fmla="*/ 0 w 313"/>
                  <a:gd name="T7" fmla="*/ 167 h 334"/>
                  <a:gd name="T8" fmla="*/ 28 w 313"/>
                  <a:gd name="T9" fmla="*/ 15 h 334"/>
                  <a:gd name="T10" fmla="*/ 47 w 313"/>
                  <a:gd name="T11" fmla="*/ 4 h 334"/>
                  <a:gd name="T12" fmla="*/ 193 w 313"/>
                  <a:gd name="T13" fmla="*/ 55 h 334"/>
                  <a:gd name="T14" fmla="*/ 311 w 313"/>
                  <a:gd name="T15" fmla="*/ 156 h 334"/>
                  <a:gd name="T16" fmla="*/ 311 w 313"/>
                  <a:gd name="T17" fmla="*/ 178 h 334"/>
                  <a:gd name="T18" fmla="*/ 193 w 313"/>
                  <a:gd name="T19" fmla="*/ 279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334">
                    <a:moveTo>
                      <a:pt x="193" y="279"/>
                    </a:moveTo>
                    <a:cubicBezTo>
                      <a:pt x="98" y="334"/>
                      <a:pt x="47" y="330"/>
                      <a:pt x="47" y="330"/>
                    </a:cubicBezTo>
                    <a:cubicBezTo>
                      <a:pt x="40" y="329"/>
                      <a:pt x="32" y="325"/>
                      <a:pt x="28" y="319"/>
                    </a:cubicBezTo>
                    <a:cubicBezTo>
                      <a:pt x="28" y="319"/>
                      <a:pt x="0" y="277"/>
                      <a:pt x="0" y="167"/>
                    </a:cubicBezTo>
                    <a:cubicBezTo>
                      <a:pt x="0" y="57"/>
                      <a:pt x="28" y="15"/>
                      <a:pt x="28" y="15"/>
                    </a:cubicBezTo>
                    <a:cubicBezTo>
                      <a:pt x="32" y="9"/>
                      <a:pt x="40" y="5"/>
                      <a:pt x="47" y="4"/>
                    </a:cubicBezTo>
                    <a:cubicBezTo>
                      <a:pt x="47" y="4"/>
                      <a:pt x="98" y="0"/>
                      <a:pt x="193" y="55"/>
                    </a:cubicBezTo>
                    <a:cubicBezTo>
                      <a:pt x="289" y="110"/>
                      <a:pt x="311" y="156"/>
                      <a:pt x="311" y="156"/>
                    </a:cubicBezTo>
                    <a:cubicBezTo>
                      <a:pt x="313" y="162"/>
                      <a:pt x="313" y="172"/>
                      <a:pt x="311" y="178"/>
                    </a:cubicBezTo>
                    <a:cubicBezTo>
                      <a:pt x="311" y="178"/>
                      <a:pt x="289" y="224"/>
                      <a:pt x="193" y="279"/>
                    </a:cubicBez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100">
                  <a:solidFill>
                    <a:prstClr val="white"/>
                  </a:solidFill>
                </a:endParaRPr>
              </a:p>
            </p:txBody>
          </p:sp>
          <p:sp>
            <p:nvSpPr>
              <p:cNvPr id="104" name="Freeform 12"/>
              <p:cNvSpPr>
                <a:spLocks noEditPoints="1"/>
              </p:cNvSpPr>
              <p:nvPr/>
            </p:nvSpPr>
            <p:spPr bwMode="auto">
              <a:xfrm>
                <a:off x="2335520" y="3634963"/>
                <a:ext cx="556711" cy="402069"/>
              </a:xfrm>
              <a:custGeom>
                <a:avLst/>
                <a:gdLst>
                  <a:gd name="T0" fmla="*/ 35 w 467"/>
                  <a:gd name="T1" fmla="*/ 150 h 337"/>
                  <a:gd name="T2" fmla="*/ 47 w 467"/>
                  <a:gd name="T3" fmla="*/ 191 h 337"/>
                  <a:gd name="T4" fmla="*/ 73 w 467"/>
                  <a:gd name="T5" fmla="*/ 186 h 337"/>
                  <a:gd name="T6" fmla="*/ 112 w 467"/>
                  <a:gd name="T7" fmla="*/ 190 h 337"/>
                  <a:gd name="T8" fmla="*/ 150 w 467"/>
                  <a:gd name="T9" fmla="*/ 190 h 337"/>
                  <a:gd name="T10" fmla="*/ 165 w 467"/>
                  <a:gd name="T11" fmla="*/ 150 h 337"/>
                  <a:gd name="T12" fmla="*/ 200 w 467"/>
                  <a:gd name="T13" fmla="*/ 126 h 337"/>
                  <a:gd name="T14" fmla="*/ 180 w 467"/>
                  <a:gd name="T15" fmla="*/ 103 h 337"/>
                  <a:gd name="T16" fmla="*/ 191 w 467"/>
                  <a:gd name="T17" fmla="*/ 62 h 337"/>
                  <a:gd name="T18" fmla="*/ 160 w 467"/>
                  <a:gd name="T19" fmla="*/ 40 h 337"/>
                  <a:gd name="T20" fmla="*/ 127 w 467"/>
                  <a:gd name="T21" fmla="*/ 20 h 337"/>
                  <a:gd name="T22" fmla="*/ 109 w 467"/>
                  <a:gd name="T23" fmla="*/ 1 h 337"/>
                  <a:gd name="T24" fmla="*/ 75 w 467"/>
                  <a:gd name="T25" fmla="*/ 27 h 337"/>
                  <a:gd name="T26" fmla="*/ 32 w 467"/>
                  <a:gd name="T27" fmla="*/ 29 h 337"/>
                  <a:gd name="T28" fmla="*/ 21 w 467"/>
                  <a:gd name="T29" fmla="*/ 65 h 337"/>
                  <a:gd name="T30" fmla="*/ 13 w 467"/>
                  <a:gd name="T31" fmla="*/ 103 h 337"/>
                  <a:gd name="T32" fmla="*/ 2 w 467"/>
                  <a:gd name="T33" fmla="*/ 123 h 337"/>
                  <a:gd name="T34" fmla="*/ 42 w 467"/>
                  <a:gd name="T35" fmla="*/ 103 h 337"/>
                  <a:gd name="T36" fmla="*/ 180 w 467"/>
                  <a:gd name="T37" fmla="*/ 173 h 337"/>
                  <a:gd name="T38" fmla="*/ 199 w 467"/>
                  <a:gd name="T39" fmla="*/ 192 h 337"/>
                  <a:gd name="T40" fmla="*/ 180 w 467"/>
                  <a:gd name="T41" fmla="*/ 211 h 337"/>
                  <a:gd name="T42" fmla="*/ 198 w 467"/>
                  <a:gd name="T43" fmla="*/ 230 h 337"/>
                  <a:gd name="T44" fmla="*/ 203 w 467"/>
                  <a:gd name="T45" fmla="*/ 245 h 337"/>
                  <a:gd name="T46" fmla="*/ 199 w 467"/>
                  <a:gd name="T47" fmla="*/ 269 h 337"/>
                  <a:gd name="T48" fmla="*/ 235 w 467"/>
                  <a:gd name="T49" fmla="*/ 288 h 337"/>
                  <a:gd name="T50" fmla="*/ 235 w 467"/>
                  <a:gd name="T51" fmla="*/ 288 h 337"/>
                  <a:gd name="T52" fmla="*/ 242 w 467"/>
                  <a:gd name="T53" fmla="*/ 313 h 337"/>
                  <a:gd name="T54" fmla="*/ 281 w 467"/>
                  <a:gd name="T55" fmla="*/ 315 h 337"/>
                  <a:gd name="T56" fmla="*/ 282 w 467"/>
                  <a:gd name="T57" fmla="*/ 315 h 337"/>
                  <a:gd name="T58" fmla="*/ 315 w 467"/>
                  <a:gd name="T59" fmla="*/ 337 h 337"/>
                  <a:gd name="T60" fmla="*/ 335 w 467"/>
                  <a:gd name="T61" fmla="*/ 321 h 337"/>
                  <a:gd name="T62" fmla="*/ 335 w 467"/>
                  <a:gd name="T63" fmla="*/ 321 h 337"/>
                  <a:gd name="T64" fmla="*/ 376 w 467"/>
                  <a:gd name="T65" fmla="*/ 326 h 337"/>
                  <a:gd name="T66" fmla="*/ 386 w 467"/>
                  <a:gd name="T67" fmla="*/ 304 h 337"/>
                  <a:gd name="T68" fmla="*/ 400 w 467"/>
                  <a:gd name="T69" fmla="*/ 296 h 337"/>
                  <a:gd name="T70" fmla="*/ 426 w 467"/>
                  <a:gd name="T71" fmla="*/ 292 h 337"/>
                  <a:gd name="T72" fmla="*/ 427 w 467"/>
                  <a:gd name="T73" fmla="*/ 268 h 337"/>
                  <a:gd name="T74" fmla="*/ 435 w 467"/>
                  <a:gd name="T75" fmla="*/ 255 h 337"/>
                  <a:gd name="T76" fmla="*/ 458 w 467"/>
                  <a:gd name="T77" fmla="*/ 241 h 337"/>
                  <a:gd name="T78" fmla="*/ 442 w 467"/>
                  <a:gd name="T79" fmla="*/ 217 h 337"/>
                  <a:gd name="T80" fmla="*/ 464 w 467"/>
                  <a:gd name="T81" fmla="*/ 203 h 337"/>
                  <a:gd name="T82" fmla="*/ 464 w 467"/>
                  <a:gd name="T83" fmla="*/ 181 h 337"/>
                  <a:gd name="T84" fmla="*/ 442 w 467"/>
                  <a:gd name="T85" fmla="*/ 166 h 337"/>
                  <a:gd name="T86" fmla="*/ 456 w 467"/>
                  <a:gd name="T87" fmla="*/ 144 h 337"/>
                  <a:gd name="T88" fmla="*/ 447 w 467"/>
                  <a:gd name="T89" fmla="*/ 124 h 337"/>
                  <a:gd name="T90" fmla="*/ 421 w 467"/>
                  <a:gd name="T91" fmla="*/ 120 h 337"/>
                  <a:gd name="T92" fmla="*/ 425 w 467"/>
                  <a:gd name="T93" fmla="*/ 93 h 337"/>
                  <a:gd name="T94" fmla="*/ 409 w 467"/>
                  <a:gd name="T95" fmla="*/ 79 h 337"/>
                  <a:gd name="T96" fmla="*/ 386 w 467"/>
                  <a:gd name="T97" fmla="*/ 80 h 337"/>
                  <a:gd name="T98" fmla="*/ 376 w 467"/>
                  <a:gd name="T99" fmla="*/ 58 h 337"/>
                  <a:gd name="T100" fmla="*/ 351 w 467"/>
                  <a:gd name="T101" fmla="*/ 65 h 337"/>
                  <a:gd name="T102" fmla="*/ 335 w 467"/>
                  <a:gd name="T103" fmla="*/ 63 h 337"/>
                  <a:gd name="T104" fmla="*/ 317 w 467"/>
                  <a:gd name="T105" fmla="*/ 48 h 337"/>
                  <a:gd name="T106" fmla="*/ 297 w 467"/>
                  <a:gd name="T107" fmla="*/ 65 h 337"/>
                  <a:gd name="T108" fmla="*/ 282 w 467"/>
                  <a:gd name="T109" fmla="*/ 69 h 337"/>
                  <a:gd name="T110" fmla="*/ 257 w 467"/>
                  <a:gd name="T111" fmla="*/ 62 h 337"/>
                  <a:gd name="T112" fmla="*/ 235 w 467"/>
                  <a:gd name="T113" fmla="*/ 96 h 337"/>
                  <a:gd name="T114" fmla="*/ 235 w 467"/>
                  <a:gd name="T115" fmla="*/ 96 h 337"/>
                  <a:gd name="T116" fmla="*/ 199 w 467"/>
                  <a:gd name="T117" fmla="*/ 115 h 337"/>
                  <a:gd name="T118" fmla="*/ 203 w 467"/>
                  <a:gd name="T119" fmla="*/ 139 h 337"/>
                  <a:gd name="T120" fmla="*/ 184 w 467"/>
                  <a:gd name="T121" fmla="*/ 152 h 337"/>
                  <a:gd name="T122" fmla="*/ 322 w 467"/>
                  <a:gd name="T123" fmla="*/ 98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67" h="337">
                    <a:moveTo>
                      <a:pt x="0" y="126"/>
                    </a:moveTo>
                    <a:cubicBezTo>
                      <a:pt x="1" y="132"/>
                      <a:pt x="3" y="138"/>
                      <a:pt x="6" y="143"/>
                    </a:cubicBezTo>
                    <a:cubicBezTo>
                      <a:pt x="6" y="145"/>
                      <a:pt x="8" y="145"/>
                      <a:pt x="9" y="145"/>
                    </a:cubicBezTo>
                    <a:cubicBezTo>
                      <a:pt x="13" y="143"/>
                      <a:pt x="17" y="142"/>
                      <a:pt x="21" y="141"/>
                    </a:cubicBezTo>
                    <a:cubicBezTo>
                      <a:pt x="24" y="146"/>
                      <a:pt x="26" y="150"/>
                      <a:pt x="30" y="154"/>
                    </a:cubicBezTo>
                    <a:cubicBezTo>
                      <a:pt x="35" y="150"/>
                      <a:pt x="35" y="150"/>
                      <a:pt x="35" y="150"/>
                    </a:cubicBezTo>
                    <a:cubicBezTo>
                      <a:pt x="35" y="150"/>
                      <a:pt x="35" y="150"/>
                      <a:pt x="35" y="150"/>
                    </a:cubicBezTo>
                    <a:cubicBezTo>
                      <a:pt x="30" y="154"/>
                      <a:pt x="30" y="154"/>
                      <a:pt x="30" y="154"/>
                    </a:cubicBezTo>
                    <a:cubicBezTo>
                      <a:pt x="33" y="159"/>
                      <a:pt x="36" y="163"/>
                      <a:pt x="40" y="166"/>
                    </a:cubicBezTo>
                    <a:cubicBezTo>
                      <a:pt x="37" y="170"/>
                      <a:pt x="35" y="173"/>
                      <a:pt x="32" y="177"/>
                    </a:cubicBezTo>
                    <a:cubicBezTo>
                      <a:pt x="32" y="178"/>
                      <a:pt x="32" y="180"/>
                      <a:pt x="33" y="180"/>
                    </a:cubicBezTo>
                    <a:cubicBezTo>
                      <a:pt x="37" y="184"/>
                      <a:pt x="42" y="188"/>
                      <a:pt x="47" y="191"/>
                    </a:cubicBezTo>
                    <a:cubicBezTo>
                      <a:pt x="49" y="192"/>
                      <a:pt x="50" y="191"/>
                      <a:pt x="51" y="190"/>
                    </a:cubicBezTo>
                    <a:cubicBezTo>
                      <a:pt x="53" y="187"/>
                      <a:pt x="56" y="183"/>
                      <a:pt x="59" y="180"/>
                    </a:cubicBezTo>
                    <a:cubicBezTo>
                      <a:pt x="63" y="182"/>
                      <a:pt x="68" y="184"/>
                      <a:pt x="73" y="186"/>
                    </a:cubicBezTo>
                    <a:cubicBezTo>
                      <a:pt x="75" y="179"/>
                      <a:pt x="75" y="179"/>
                      <a:pt x="75" y="179"/>
                    </a:cubicBezTo>
                    <a:cubicBezTo>
                      <a:pt x="75" y="179"/>
                      <a:pt x="75" y="179"/>
                      <a:pt x="75" y="179"/>
                    </a:cubicBezTo>
                    <a:cubicBezTo>
                      <a:pt x="73" y="186"/>
                      <a:pt x="73" y="186"/>
                      <a:pt x="73" y="186"/>
                    </a:cubicBezTo>
                    <a:cubicBezTo>
                      <a:pt x="78" y="188"/>
                      <a:pt x="83" y="189"/>
                      <a:pt x="89" y="190"/>
                    </a:cubicBezTo>
                    <a:cubicBezTo>
                      <a:pt x="89" y="194"/>
                      <a:pt x="89" y="198"/>
                      <a:pt x="89" y="203"/>
                    </a:cubicBezTo>
                    <a:cubicBezTo>
                      <a:pt x="89" y="204"/>
                      <a:pt x="90" y="205"/>
                      <a:pt x="91" y="205"/>
                    </a:cubicBezTo>
                    <a:cubicBezTo>
                      <a:pt x="97" y="206"/>
                      <a:pt x="103" y="206"/>
                      <a:pt x="109" y="205"/>
                    </a:cubicBezTo>
                    <a:cubicBezTo>
                      <a:pt x="110" y="205"/>
                      <a:pt x="111" y="204"/>
                      <a:pt x="111" y="203"/>
                    </a:cubicBezTo>
                    <a:cubicBezTo>
                      <a:pt x="111" y="198"/>
                      <a:pt x="112" y="194"/>
                      <a:pt x="112" y="190"/>
                    </a:cubicBezTo>
                    <a:cubicBezTo>
                      <a:pt x="117" y="189"/>
                      <a:pt x="122" y="188"/>
                      <a:pt x="127" y="186"/>
                    </a:cubicBezTo>
                    <a:cubicBezTo>
                      <a:pt x="125" y="179"/>
                      <a:pt x="125" y="179"/>
                      <a:pt x="125" y="179"/>
                    </a:cubicBezTo>
                    <a:cubicBezTo>
                      <a:pt x="125" y="179"/>
                      <a:pt x="125" y="179"/>
                      <a:pt x="125" y="179"/>
                    </a:cubicBezTo>
                    <a:cubicBezTo>
                      <a:pt x="127" y="186"/>
                      <a:pt x="127" y="186"/>
                      <a:pt x="127" y="186"/>
                    </a:cubicBezTo>
                    <a:cubicBezTo>
                      <a:pt x="132" y="184"/>
                      <a:pt x="137" y="182"/>
                      <a:pt x="142" y="180"/>
                    </a:cubicBezTo>
                    <a:cubicBezTo>
                      <a:pt x="144" y="183"/>
                      <a:pt x="147" y="187"/>
                      <a:pt x="150" y="190"/>
                    </a:cubicBezTo>
                    <a:cubicBezTo>
                      <a:pt x="150" y="191"/>
                      <a:pt x="152" y="192"/>
                      <a:pt x="153" y="191"/>
                    </a:cubicBezTo>
                    <a:cubicBezTo>
                      <a:pt x="158" y="188"/>
                      <a:pt x="163" y="184"/>
                      <a:pt x="168" y="180"/>
                    </a:cubicBezTo>
                    <a:cubicBezTo>
                      <a:pt x="168" y="180"/>
                      <a:pt x="169" y="178"/>
                      <a:pt x="168" y="177"/>
                    </a:cubicBezTo>
                    <a:cubicBezTo>
                      <a:pt x="165" y="173"/>
                      <a:pt x="163" y="170"/>
                      <a:pt x="160" y="166"/>
                    </a:cubicBezTo>
                    <a:cubicBezTo>
                      <a:pt x="164" y="163"/>
                      <a:pt x="167" y="159"/>
                      <a:pt x="171" y="154"/>
                    </a:cubicBezTo>
                    <a:cubicBezTo>
                      <a:pt x="165" y="150"/>
                      <a:pt x="165" y="150"/>
                      <a:pt x="165" y="150"/>
                    </a:cubicBezTo>
                    <a:cubicBezTo>
                      <a:pt x="165" y="150"/>
                      <a:pt x="165" y="150"/>
                      <a:pt x="165" y="150"/>
                    </a:cubicBezTo>
                    <a:cubicBezTo>
                      <a:pt x="171" y="154"/>
                      <a:pt x="171" y="154"/>
                      <a:pt x="171" y="154"/>
                    </a:cubicBezTo>
                    <a:cubicBezTo>
                      <a:pt x="174" y="150"/>
                      <a:pt x="176" y="146"/>
                      <a:pt x="179" y="141"/>
                    </a:cubicBezTo>
                    <a:cubicBezTo>
                      <a:pt x="183" y="142"/>
                      <a:pt x="187" y="143"/>
                      <a:pt x="191" y="145"/>
                    </a:cubicBezTo>
                    <a:cubicBezTo>
                      <a:pt x="193" y="145"/>
                      <a:pt x="194" y="145"/>
                      <a:pt x="194" y="143"/>
                    </a:cubicBezTo>
                    <a:cubicBezTo>
                      <a:pt x="197" y="138"/>
                      <a:pt x="199" y="132"/>
                      <a:pt x="200" y="126"/>
                    </a:cubicBezTo>
                    <a:cubicBezTo>
                      <a:pt x="200" y="125"/>
                      <a:pt x="200" y="124"/>
                      <a:pt x="198" y="123"/>
                    </a:cubicBezTo>
                    <a:cubicBezTo>
                      <a:pt x="194" y="122"/>
                      <a:pt x="190" y="120"/>
                      <a:pt x="186" y="119"/>
                    </a:cubicBezTo>
                    <a:cubicBezTo>
                      <a:pt x="187" y="114"/>
                      <a:pt x="187" y="108"/>
                      <a:pt x="187" y="103"/>
                    </a:cubicBezTo>
                    <a:cubicBezTo>
                      <a:pt x="180" y="103"/>
                      <a:pt x="180" y="103"/>
                      <a:pt x="180" y="103"/>
                    </a:cubicBezTo>
                    <a:cubicBezTo>
                      <a:pt x="180" y="103"/>
                      <a:pt x="180" y="103"/>
                      <a:pt x="180" y="103"/>
                    </a:cubicBezTo>
                    <a:cubicBezTo>
                      <a:pt x="180" y="103"/>
                      <a:pt x="180" y="103"/>
                      <a:pt x="180" y="103"/>
                    </a:cubicBezTo>
                    <a:cubicBezTo>
                      <a:pt x="187" y="103"/>
                      <a:pt x="187" y="103"/>
                      <a:pt x="187" y="103"/>
                    </a:cubicBezTo>
                    <a:cubicBezTo>
                      <a:pt x="187" y="98"/>
                      <a:pt x="187" y="93"/>
                      <a:pt x="186" y="87"/>
                    </a:cubicBezTo>
                    <a:cubicBezTo>
                      <a:pt x="190" y="86"/>
                      <a:pt x="194" y="85"/>
                      <a:pt x="198" y="83"/>
                    </a:cubicBezTo>
                    <a:cubicBezTo>
                      <a:pt x="200" y="83"/>
                      <a:pt x="200" y="82"/>
                      <a:pt x="200" y="80"/>
                    </a:cubicBezTo>
                    <a:cubicBezTo>
                      <a:pt x="199" y="74"/>
                      <a:pt x="197" y="68"/>
                      <a:pt x="194" y="63"/>
                    </a:cubicBezTo>
                    <a:cubicBezTo>
                      <a:pt x="194" y="62"/>
                      <a:pt x="193" y="61"/>
                      <a:pt x="191" y="62"/>
                    </a:cubicBezTo>
                    <a:cubicBezTo>
                      <a:pt x="187" y="63"/>
                      <a:pt x="183" y="64"/>
                      <a:pt x="179" y="65"/>
                    </a:cubicBezTo>
                    <a:cubicBezTo>
                      <a:pt x="176" y="61"/>
                      <a:pt x="174" y="56"/>
                      <a:pt x="171" y="52"/>
                    </a:cubicBezTo>
                    <a:cubicBezTo>
                      <a:pt x="165" y="56"/>
                      <a:pt x="165" y="56"/>
                      <a:pt x="165" y="56"/>
                    </a:cubicBezTo>
                    <a:cubicBezTo>
                      <a:pt x="165" y="56"/>
                      <a:pt x="165" y="56"/>
                      <a:pt x="165" y="56"/>
                    </a:cubicBezTo>
                    <a:cubicBezTo>
                      <a:pt x="171" y="52"/>
                      <a:pt x="171" y="52"/>
                      <a:pt x="171" y="52"/>
                    </a:cubicBezTo>
                    <a:cubicBezTo>
                      <a:pt x="167" y="48"/>
                      <a:pt x="164" y="44"/>
                      <a:pt x="160" y="40"/>
                    </a:cubicBezTo>
                    <a:cubicBezTo>
                      <a:pt x="163" y="36"/>
                      <a:pt x="165" y="33"/>
                      <a:pt x="168" y="29"/>
                    </a:cubicBezTo>
                    <a:cubicBezTo>
                      <a:pt x="169" y="28"/>
                      <a:pt x="168" y="27"/>
                      <a:pt x="168" y="26"/>
                    </a:cubicBezTo>
                    <a:cubicBezTo>
                      <a:pt x="163" y="22"/>
                      <a:pt x="158" y="18"/>
                      <a:pt x="153" y="15"/>
                    </a:cubicBezTo>
                    <a:cubicBezTo>
                      <a:pt x="152" y="14"/>
                      <a:pt x="150" y="15"/>
                      <a:pt x="150" y="16"/>
                    </a:cubicBezTo>
                    <a:cubicBezTo>
                      <a:pt x="147" y="19"/>
                      <a:pt x="144" y="23"/>
                      <a:pt x="142" y="26"/>
                    </a:cubicBezTo>
                    <a:cubicBezTo>
                      <a:pt x="137" y="24"/>
                      <a:pt x="132" y="22"/>
                      <a:pt x="127" y="20"/>
                    </a:cubicBezTo>
                    <a:cubicBezTo>
                      <a:pt x="125" y="27"/>
                      <a:pt x="125" y="27"/>
                      <a:pt x="125" y="27"/>
                    </a:cubicBezTo>
                    <a:cubicBezTo>
                      <a:pt x="125" y="27"/>
                      <a:pt x="125" y="27"/>
                      <a:pt x="125" y="27"/>
                    </a:cubicBezTo>
                    <a:cubicBezTo>
                      <a:pt x="127" y="20"/>
                      <a:pt x="127" y="20"/>
                      <a:pt x="127" y="20"/>
                    </a:cubicBezTo>
                    <a:cubicBezTo>
                      <a:pt x="122" y="19"/>
                      <a:pt x="117" y="17"/>
                      <a:pt x="112" y="17"/>
                    </a:cubicBezTo>
                    <a:cubicBezTo>
                      <a:pt x="112" y="12"/>
                      <a:pt x="111" y="8"/>
                      <a:pt x="111" y="3"/>
                    </a:cubicBezTo>
                    <a:cubicBezTo>
                      <a:pt x="111" y="2"/>
                      <a:pt x="110" y="1"/>
                      <a:pt x="109" y="1"/>
                    </a:cubicBezTo>
                    <a:cubicBezTo>
                      <a:pt x="103" y="0"/>
                      <a:pt x="97" y="0"/>
                      <a:pt x="91" y="1"/>
                    </a:cubicBezTo>
                    <a:cubicBezTo>
                      <a:pt x="90" y="1"/>
                      <a:pt x="89" y="2"/>
                      <a:pt x="89" y="3"/>
                    </a:cubicBezTo>
                    <a:cubicBezTo>
                      <a:pt x="89" y="8"/>
                      <a:pt x="89" y="12"/>
                      <a:pt x="89" y="17"/>
                    </a:cubicBezTo>
                    <a:cubicBezTo>
                      <a:pt x="83" y="17"/>
                      <a:pt x="78" y="19"/>
                      <a:pt x="73" y="20"/>
                    </a:cubicBezTo>
                    <a:cubicBezTo>
                      <a:pt x="75" y="27"/>
                      <a:pt x="75" y="27"/>
                      <a:pt x="75" y="27"/>
                    </a:cubicBezTo>
                    <a:cubicBezTo>
                      <a:pt x="75" y="27"/>
                      <a:pt x="75" y="27"/>
                      <a:pt x="75" y="27"/>
                    </a:cubicBezTo>
                    <a:cubicBezTo>
                      <a:pt x="73" y="20"/>
                      <a:pt x="73" y="20"/>
                      <a:pt x="73" y="20"/>
                    </a:cubicBezTo>
                    <a:cubicBezTo>
                      <a:pt x="68" y="22"/>
                      <a:pt x="63" y="24"/>
                      <a:pt x="59" y="26"/>
                    </a:cubicBezTo>
                    <a:cubicBezTo>
                      <a:pt x="56" y="23"/>
                      <a:pt x="53" y="19"/>
                      <a:pt x="51" y="16"/>
                    </a:cubicBezTo>
                    <a:cubicBezTo>
                      <a:pt x="50" y="15"/>
                      <a:pt x="49" y="14"/>
                      <a:pt x="47" y="15"/>
                    </a:cubicBezTo>
                    <a:cubicBezTo>
                      <a:pt x="42" y="18"/>
                      <a:pt x="37" y="22"/>
                      <a:pt x="33" y="26"/>
                    </a:cubicBezTo>
                    <a:cubicBezTo>
                      <a:pt x="32" y="27"/>
                      <a:pt x="32" y="28"/>
                      <a:pt x="32" y="29"/>
                    </a:cubicBezTo>
                    <a:cubicBezTo>
                      <a:pt x="35" y="33"/>
                      <a:pt x="37" y="36"/>
                      <a:pt x="40" y="40"/>
                    </a:cubicBezTo>
                    <a:cubicBezTo>
                      <a:pt x="36" y="44"/>
                      <a:pt x="33" y="48"/>
                      <a:pt x="30" y="52"/>
                    </a:cubicBezTo>
                    <a:cubicBezTo>
                      <a:pt x="35" y="56"/>
                      <a:pt x="35" y="56"/>
                      <a:pt x="35" y="56"/>
                    </a:cubicBezTo>
                    <a:cubicBezTo>
                      <a:pt x="35" y="56"/>
                      <a:pt x="35" y="56"/>
                      <a:pt x="35" y="56"/>
                    </a:cubicBezTo>
                    <a:cubicBezTo>
                      <a:pt x="30" y="52"/>
                      <a:pt x="30" y="52"/>
                      <a:pt x="30" y="52"/>
                    </a:cubicBezTo>
                    <a:cubicBezTo>
                      <a:pt x="26" y="56"/>
                      <a:pt x="24" y="61"/>
                      <a:pt x="21" y="65"/>
                    </a:cubicBezTo>
                    <a:cubicBezTo>
                      <a:pt x="17" y="64"/>
                      <a:pt x="13" y="63"/>
                      <a:pt x="9" y="62"/>
                    </a:cubicBezTo>
                    <a:cubicBezTo>
                      <a:pt x="8" y="61"/>
                      <a:pt x="6" y="62"/>
                      <a:pt x="6" y="63"/>
                    </a:cubicBezTo>
                    <a:cubicBezTo>
                      <a:pt x="3" y="68"/>
                      <a:pt x="1" y="74"/>
                      <a:pt x="0" y="80"/>
                    </a:cubicBezTo>
                    <a:cubicBezTo>
                      <a:pt x="0" y="82"/>
                      <a:pt x="0" y="83"/>
                      <a:pt x="2" y="83"/>
                    </a:cubicBezTo>
                    <a:cubicBezTo>
                      <a:pt x="6" y="85"/>
                      <a:pt x="10" y="86"/>
                      <a:pt x="14" y="87"/>
                    </a:cubicBezTo>
                    <a:cubicBezTo>
                      <a:pt x="13" y="93"/>
                      <a:pt x="13" y="98"/>
                      <a:pt x="13" y="103"/>
                    </a:cubicBezTo>
                    <a:cubicBezTo>
                      <a:pt x="20" y="103"/>
                      <a:pt x="20" y="103"/>
                      <a:pt x="20" y="103"/>
                    </a:cubicBezTo>
                    <a:cubicBezTo>
                      <a:pt x="20" y="103"/>
                      <a:pt x="20" y="103"/>
                      <a:pt x="20" y="103"/>
                    </a:cubicBezTo>
                    <a:cubicBezTo>
                      <a:pt x="20" y="103"/>
                      <a:pt x="20" y="103"/>
                      <a:pt x="20" y="103"/>
                    </a:cubicBezTo>
                    <a:cubicBezTo>
                      <a:pt x="13" y="103"/>
                      <a:pt x="13" y="103"/>
                      <a:pt x="13" y="103"/>
                    </a:cubicBezTo>
                    <a:cubicBezTo>
                      <a:pt x="13" y="108"/>
                      <a:pt x="13" y="114"/>
                      <a:pt x="14" y="119"/>
                    </a:cubicBezTo>
                    <a:cubicBezTo>
                      <a:pt x="10" y="120"/>
                      <a:pt x="6" y="122"/>
                      <a:pt x="2" y="123"/>
                    </a:cubicBezTo>
                    <a:cubicBezTo>
                      <a:pt x="0" y="124"/>
                      <a:pt x="0" y="125"/>
                      <a:pt x="0" y="126"/>
                    </a:cubicBezTo>
                    <a:close/>
                    <a:moveTo>
                      <a:pt x="42" y="103"/>
                    </a:moveTo>
                    <a:cubicBezTo>
                      <a:pt x="42" y="71"/>
                      <a:pt x="68" y="45"/>
                      <a:pt x="100" y="45"/>
                    </a:cubicBezTo>
                    <a:cubicBezTo>
                      <a:pt x="132" y="45"/>
                      <a:pt x="159" y="71"/>
                      <a:pt x="159" y="103"/>
                    </a:cubicBezTo>
                    <a:cubicBezTo>
                      <a:pt x="159" y="135"/>
                      <a:pt x="132" y="162"/>
                      <a:pt x="100" y="162"/>
                    </a:cubicBezTo>
                    <a:cubicBezTo>
                      <a:pt x="68" y="162"/>
                      <a:pt x="42" y="135"/>
                      <a:pt x="42" y="103"/>
                    </a:cubicBezTo>
                    <a:close/>
                    <a:moveTo>
                      <a:pt x="213" y="284"/>
                    </a:moveTo>
                    <a:cubicBezTo>
                      <a:pt x="213" y="284"/>
                      <a:pt x="213" y="284"/>
                      <a:pt x="213" y="284"/>
                    </a:cubicBezTo>
                    <a:cubicBezTo>
                      <a:pt x="213" y="284"/>
                      <a:pt x="213" y="284"/>
                      <a:pt x="213" y="284"/>
                    </a:cubicBezTo>
                    <a:close/>
                    <a:moveTo>
                      <a:pt x="180" y="173"/>
                    </a:moveTo>
                    <a:cubicBezTo>
                      <a:pt x="180" y="173"/>
                      <a:pt x="180" y="173"/>
                      <a:pt x="180" y="173"/>
                    </a:cubicBezTo>
                    <a:close/>
                    <a:moveTo>
                      <a:pt x="180" y="173"/>
                    </a:moveTo>
                    <a:cubicBezTo>
                      <a:pt x="184" y="174"/>
                      <a:pt x="189" y="175"/>
                      <a:pt x="193" y="176"/>
                    </a:cubicBezTo>
                    <a:cubicBezTo>
                      <a:pt x="192" y="181"/>
                      <a:pt x="192" y="186"/>
                      <a:pt x="192" y="192"/>
                    </a:cubicBezTo>
                    <a:cubicBezTo>
                      <a:pt x="192" y="192"/>
                      <a:pt x="192" y="192"/>
                      <a:pt x="192" y="192"/>
                    </a:cubicBezTo>
                    <a:cubicBezTo>
                      <a:pt x="192" y="192"/>
                      <a:pt x="192" y="192"/>
                      <a:pt x="192" y="192"/>
                    </a:cubicBezTo>
                    <a:cubicBezTo>
                      <a:pt x="199" y="192"/>
                      <a:pt x="199" y="192"/>
                      <a:pt x="199" y="192"/>
                    </a:cubicBezTo>
                    <a:cubicBezTo>
                      <a:pt x="199" y="192"/>
                      <a:pt x="199" y="192"/>
                      <a:pt x="199" y="192"/>
                    </a:cubicBezTo>
                    <a:cubicBezTo>
                      <a:pt x="192" y="192"/>
                      <a:pt x="192" y="192"/>
                      <a:pt x="192" y="192"/>
                    </a:cubicBezTo>
                    <a:cubicBezTo>
                      <a:pt x="192" y="192"/>
                      <a:pt x="192" y="192"/>
                      <a:pt x="192" y="192"/>
                    </a:cubicBezTo>
                    <a:cubicBezTo>
                      <a:pt x="192" y="192"/>
                      <a:pt x="192" y="192"/>
                      <a:pt x="192" y="192"/>
                    </a:cubicBezTo>
                    <a:cubicBezTo>
                      <a:pt x="192" y="198"/>
                      <a:pt x="192" y="203"/>
                      <a:pt x="193" y="208"/>
                    </a:cubicBezTo>
                    <a:cubicBezTo>
                      <a:pt x="188" y="209"/>
                      <a:pt x="184" y="210"/>
                      <a:pt x="180" y="211"/>
                    </a:cubicBezTo>
                    <a:cubicBezTo>
                      <a:pt x="180" y="211"/>
                      <a:pt x="180" y="211"/>
                      <a:pt x="180" y="211"/>
                    </a:cubicBezTo>
                    <a:cubicBezTo>
                      <a:pt x="179" y="211"/>
                      <a:pt x="178" y="212"/>
                      <a:pt x="178" y="214"/>
                    </a:cubicBezTo>
                    <a:cubicBezTo>
                      <a:pt x="179" y="220"/>
                      <a:pt x="180" y="226"/>
                      <a:pt x="182" y="231"/>
                    </a:cubicBezTo>
                    <a:cubicBezTo>
                      <a:pt x="182" y="231"/>
                      <a:pt x="182" y="232"/>
                      <a:pt x="183" y="232"/>
                    </a:cubicBezTo>
                    <a:cubicBezTo>
                      <a:pt x="183" y="232"/>
                      <a:pt x="184" y="232"/>
                      <a:pt x="184" y="232"/>
                    </a:cubicBezTo>
                    <a:cubicBezTo>
                      <a:pt x="184" y="232"/>
                      <a:pt x="184" y="232"/>
                      <a:pt x="184" y="232"/>
                    </a:cubicBezTo>
                    <a:cubicBezTo>
                      <a:pt x="189" y="232"/>
                      <a:pt x="193" y="231"/>
                      <a:pt x="198" y="230"/>
                    </a:cubicBezTo>
                    <a:cubicBezTo>
                      <a:pt x="199" y="236"/>
                      <a:pt x="201" y="240"/>
                      <a:pt x="203" y="245"/>
                    </a:cubicBezTo>
                    <a:cubicBezTo>
                      <a:pt x="203" y="245"/>
                      <a:pt x="203" y="245"/>
                      <a:pt x="203" y="245"/>
                    </a:cubicBezTo>
                    <a:cubicBezTo>
                      <a:pt x="203" y="245"/>
                      <a:pt x="203" y="245"/>
                      <a:pt x="203" y="245"/>
                    </a:cubicBezTo>
                    <a:cubicBezTo>
                      <a:pt x="210" y="242"/>
                      <a:pt x="210" y="242"/>
                      <a:pt x="210" y="242"/>
                    </a:cubicBezTo>
                    <a:cubicBezTo>
                      <a:pt x="210" y="242"/>
                      <a:pt x="210" y="242"/>
                      <a:pt x="210" y="242"/>
                    </a:cubicBezTo>
                    <a:cubicBezTo>
                      <a:pt x="203" y="245"/>
                      <a:pt x="203" y="245"/>
                      <a:pt x="203" y="245"/>
                    </a:cubicBezTo>
                    <a:cubicBezTo>
                      <a:pt x="203" y="245"/>
                      <a:pt x="203" y="245"/>
                      <a:pt x="203" y="245"/>
                    </a:cubicBezTo>
                    <a:cubicBezTo>
                      <a:pt x="203" y="245"/>
                      <a:pt x="203" y="245"/>
                      <a:pt x="203" y="245"/>
                    </a:cubicBezTo>
                    <a:cubicBezTo>
                      <a:pt x="205" y="250"/>
                      <a:pt x="208" y="255"/>
                      <a:pt x="210" y="259"/>
                    </a:cubicBezTo>
                    <a:cubicBezTo>
                      <a:pt x="207" y="261"/>
                      <a:pt x="203" y="264"/>
                      <a:pt x="200" y="267"/>
                    </a:cubicBezTo>
                    <a:cubicBezTo>
                      <a:pt x="200" y="267"/>
                      <a:pt x="200" y="267"/>
                      <a:pt x="200" y="267"/>
                    </a:cubicBezTo>
                    <a:cubicBezTo>
                      <a:pt x="199" y="267"/>
                      <a:pt x="199" y="268"/>
                      <a:pt x="199" y="269"/>
                    </a:cubicBezTo>
                    <a:cubicBezTo>
                      <a:pt x="199" y="269"/>
                      <a:pt x="199" y="270"/>
                      <a:pt x="199" y="270"/>
                    </a:cubicBezTo>
                    <a:cubicBezTo>
                      <a:pt x="203" y="276"/>
                      <a:pt x="206" y="280"/>
                      <a:pt x="209" y="284"/>
                    </a:cubicBezTo>
                    <a:cubicBezTo>
                      <a:pt x="210" y="285"/>
                      <a:pt x="210" y="285"/>
                      <a:pt x="211" y="285"/>
                    </a:cubicBezTo>
                    <a:cubicBezTo>
                      <a:pt x="212" y="285"/>
                      <a:pt x="212" y="285"/>
                      <a:pt x="213" y="284"/>
                    </a:cubicBezTo>
                    <a:cubicBezTo>
                      <a:pt x="216" y="282"/>
                      <a:pt x="220" y="280"/>
                      <a:pt x="224" y="277"/>
                    </a:cubicBezTo>
                    <a:cubicBezTo>
                      <a:pt x="227" y="281"/>
                      <a:pt x="230" y="284"/>
                      <a:pt x="235" y="288"/>
                    </a:cubicBezTo>
                    <a:cubicBezTo>
                      <a:pt x="235" y="288"/>
                      <a:pt x="235" y="288"/>
                      <a:pt x="235" y="288"/>
                    </a:cubicBezTo>
                    <a:cubicBezTo>
                      <a:pt x="235" y="288"/>
                      <a:pt x="235" y="288"/>
                      <a:pt x="235" y="288"/>
                    </a:cubicBezTo>
                    <a:cubicBezTo>
                      <a:pt x="240" y="283"/>
                      <a:pt x="240" y="283"/>
                      <a:pt x="240" y="283"/>
                    </a:cubicBezTo>
                    <a:cubicBezTo>
                      <a:pt x="240" y="283"/>
                      <a:pt x="240" y="283"/>
                      <a:pt x="240" y="283"/>
                    </a:cubicBezTo>
                    <a:cubicBezTo>
                      <a:pt x="235" y="288"/>
                      <a:pt x="235" y="288"/>
                      <a:pt x="235" y="288"/>
                    </a:cubicBezTo>
                    <a:cubicBezTo>
                      <a:pt x="235" y="288"/>
                      <a:pt x="235" y="288"/>
                      <a:pt x="235" y="288"/>
                    </a:cubicBezTo>
                    <a:cubicBezTo>
                      <a:pt x="235" y="289"/>
                      <a:pt x="235" y="289"/>
                      <a:pt x="235" y="289"/>
                    </a:cubicBezTo>
                    <a:cubicBezTo>
                      <a:pt x="238" y="292"/>
                      <a:pt x="242" y="295"/>
                      <a:pt x="247" y="298"/>
                    </a:cubicBezTo>
                    <a:cubicBezTo>
                      <a:pt x="245" y="302"/>
                      <a:pt x="243" y="306"/>
                      <a:pt x="241" y="310"/>
                    </a:cubicBezTo>
                    <a:cubicBezTo>
                      <a:pt x="241" y="310"/>
                      <a:pt x="241" y="310"/>
                      <a:pt x="241" y="310"/>
                    </a:cubicBezTo>
                    <a:cubicBezTo>
                      <a:pt x="241" y="311"/>
                      <a:pt x="241" y="311"/>
                      <a:pt x="241" y="312"/>
                    </a:cubicBezTo>
                    <a:cubicBezTo>
                      <a:pt x="241" y="312"/>
                      <a:pt x="241" y="313"/>
                      <a:pt x="242" y="313"/>
                    </a:cubicBezTo>
                    <a:cubicBezTo>
                      <a:pt x="247" y="317"/>
                      <a:pt x="252" y="319"/>
                      <a:pt x="257" y="322"/>
                    </a:cubicBezTo>
                    <a:cubicBezTo>
                      <a:pt x="257" y="322"/>
                      <a:pt x="258" y="322"/>
                      <a:pt x="258" y="322"/>
                    </a:cubicBezTo>
                    <a:cubicBezTo>
                      <a:pt x="259" y="322"/>
                      <a:pt x="259" y="321"/>
                      <a:pt x="260" y="321"/>
                    </a:cubicBezTo>
                    <a:cubicBezTo>
                      <a:pt x="260" y="321"/>
                      <a:pt x="260" y="321"/>
                      <a:pt x="260" y="321"/>
                    </a:cubicBezTo>
                    <a:cubicBezTo>
                      <a:pt x="262" y="317"/>
                      <a:pt x="265" y="313"/>
                      <a:pt x="267" y="310"/>
                    </a:cubicBezTo>
                    <a:cubicBezTo>
                      <a:pt x="272" y="312"/>
                      <a:pt x="276" y="314"/>
                      <a:pt x="281" y="315"/>
                    </a:cubicBezTo>
                    <a:cubicBezTo>
                      <a:pt x="281" y="315"/>
                      <a:pt x="281" y="315"/>
                      <a:pt x="281" y="315"/>
                    </a:cubicBezTo>
                    <a:cubicBezTo>
                      <a:pt x="282" y="315"/>
                      <a:pt x="282" y="315"/>
                      <a:pt x="282" y="315"/>
                    </a:cubicBezTo>
                    <a:cubicBezTo>
                      <a:pt x="284" y="309"/>
                      <a:pt x="284" y="309"/>
                      <a:pt x="284" y="309"/>
                    </a:cubicBezTo>
                    <a:cubicBezTo>
                      <a:pt x="282" y="315"/>
                      <a:pt x="282" y="315"/>
                      <a:pt x="282" y="315"/>
                    </a:cubicBezTo>
                    <a:cubicBezTo>
                      <a:pt x="282" y="315"/>
                      <a:pt x="282" y="315"/>
                      <a:pt x="282" y="315"/>
                    </a:cubicBezTo>
                    <a:cubicBezTo>
                      <a:pt x="282" y="315"/>
                      <a:pt x="282" y="315"/>
                      <a:pt x="282" y="315"/>
                    </a:cubicBezTo>
                    <a:cubicBezTo>
                      <a:pt x="286" y="317"/>
                      <a:pt x="291" y="318"/>
                      <a:pt x="297" y="319"/>
                    </a:cubicBezTo>
                    <a:cubicBezTo>
                      <a:pt x="296" y="324"/>
                      <a:pt x="296" y="328"/>
                      <a:pt x="296" y="333"/>
                    </a:cubicBezTo>
                    <a:cubicBezTo>
                      <a:pt x="296" y="333"/>
                      <a:pt x="296" y="333"/>
                      <a:pt x="296" y="333"/>
                    </a:cubicBezTo>
                    <a:cubicBezTo>
                      <a:pt x="296" y="333"/>
                      <a:pt x="296" y="334"/>
                      <a:pt x="296" y="334"/>
                    </a:cubicBezTo>
                    <a:cubicBezTo>
                      <a:pt x="297" y="335"/>
                      <a:pt x="297" y="335"/>
                      <a:pt x="298" y="335"/>
                    </a:cubicBezTo>
                    <a:cubicBezTo>
                      <a:pt x="303" y="336"/>
                      <a:pt x="309" y="337"/>
                      <a:pt x="315" y="337"/>
                    </a:cubicBezTo>
                    <a:cubicBezTo>
                      <a:pt x="316" y="337"/>
                      <a:pt x="316" y="337"/>
                      <a:pt x="317" y="336"/>
                    </a:cubicBezTo>
                    <a:cubicBezTo>
                      <a:pt x="317" y="336"/>
                      <a:pt x="317" y="335"/>
                      <a:pt x="317" y="335"/>
                    </a:cubicBezTo>
                    <a:cubicBezTo>
                      <a:pt x="317" y="335"/>
                      <a:pt x="317" y="335"/>
                      <a:pt x="317" y="335"/>
                    </a:cubicBezTo>
                    <a:cubicBezTo>
                      <a:pt x="318" y="330"/>
                      <a:pt x="319" y="326"/>
                      <a:pt x="320" y="322"/>
                    </a:cubicBezTo>
                    <a:cubicBezTo>
                      <a:pt x="324" y="322"/>
                      <a:pt x="329" y="322"/>
                      <a:pt x="335" y="321"/>
                    </a:cubicBezTo>
                    <a:cubicBezTo>
                      <a:pt x="335" y="321"/>
                      <a:pt x="335" y="321"/>
                      <a:pt x="335" y="321"/>
                    </a:cubicBezTo>
                    <a:cubicBezTo>
                      <a:pt x="335" y="321"/>
                      <a:pt x="335" y="321"/>
                      <a:pt x="335" y="321"/>
                    </a:cubicBezTo>
                    <a:cubicBezTo>
                      <a:pt x="334" y="314"/>
                      <a:pt x="334" y="314"/>
                      <a:pt x="334" y="314"/>
                    </a:cubicBezTo>
                    <a:cubicBezTo>
                      <a:pt x="334" y="314"/>
                      <a:pt x="334" y="314"/>
                      <a:pt x="334" y="314"/>
                    </a:cubicBezTo>
                    <a:cubicBezTo>
                      <a:pt x="335" y="321"/>
                      <a:pt x="335" y="321"/>
                      <a:pt x="335" y="321"/>
                    </a:cubicBezTo>
                    <a:cubicBezTo>
                      <a:pt x="335" y="321"/>
                      <a:pt x="335" y="321"/>
                      <a:pt x="335" y="321"/>
                    </a:cubicBezTo>
                    <a:cubicBezTo>
                      <a:pt x="335" y="321"/>
                      <a:pt x="335" y="321"/>
                      <a:pt x="335" y="321"/>
                    </a:cubicBezTo>
                    <a:cubicBezTo>
                      <a:pt x="340" y="321"/>
                      <a:pt x="345" y="320"/>
                      <a:pt x="351" y="319"/>
                    </a:cubicBezTo>
                    <a:cubicBezTo>
                      <a:pt x="352" y="323"/>
                      <a:pt x="354" y="327"/>
                      <a:pt x="355" y="331"/>
                    </a:cubicBezTo>
                    <a:cubicBezTo>
                      <a:pt x="356" y="331"/>
                      <a:pt x="356" y="332"/>
                      <a:pt x="357" y="332"/>
                    </a:cubicBezTo>
                    <a:cubicBezTo>
                      <a:pt x="357" y="333"/>
                      <a:pt x="358" y="333"/>
                      <a:pt x="358" y="333"/>
                    </a:cubicBezTo>
                    <a:cubicBezTo>
                      <a:pt x="365" y="331"/>
                      <a:pt x="370" y="329"/>
                      <a:pt x="375" y="327"/>
                    </a:cubicBezTo>
                    <a:cubicBezTo>
                      <a:pt x="375" y="327"/>
                      <a:pt x="376" y="327"/>
                      <a:pt x="376" y="326"/>
                    </a:cubicBezTo>
                    <a:cubicBezTo>
                      <a:pt x="376" y="325"/>
                      <a:pt x="376" y="325"/>
                      <a:pt x="376" y="324"/>
                    </a:cubicBezTo>
                    <a:cubicBezTo>
                      <a:pt x="376" y="324"/>
                      <a:pt x="376" y="324"/>
                      <a:pt x="376" y="324"/>
                    </a:cubicBezTo>
                    <a:cubicBezTo>
                      <a:pt x="375" y="320"/>
                      <a:pt x="374" y="316"/>
                      <a:pt x="373" y="311"/>
                    </a:cubicBezTo>
                    <a:cubicBezTo>
                      <a:pt x="377" y="310"/>
                      <a:pt x="382" y="307"/>
                      <a:pt x="386" y="304"/>
                    </a:cubicBezTo>
                    <a:cubicBezTo>
                      <a:pt x="387" y="304"/>
                      <a:pt x="387" y="304"/>
                      <a:pt x="387" y="304"/>
                    </a:cubicBezTo>
                    <a:cubicBezTo>
                      <a:pt x="386" y="304"/>
                      <a:pt x="386" y="304"/>
                      <a:pt x="386" y="304"/>
                    </a:cubicBezTo>
                    <a:cubicBezTo>
                      <a:pt x="383" y="298"/>
                      <a:pt x="383" y="298"/>
                      <a:pt x="383" y="298"/>
                    </a:cubicBezTo>
                    <a:cubicBezTo>
                      <a:pt x="383" y="298"/>
                      <a:pt x="383" y="298"/>
                      <a:pt x="383" y="298"/>
                    </a:cubicBezTo>
                    <a:cubicBezTo>
                      <a:pt x="386" y="304"/>
                      <a:pt x="386" y="304"/>
                      <a:pt x="386" y="304"/>
                    </a:cubicBezTo>
                    <a:cubicBezTo>
                      <a:pt x="387" y="304"/>
                      <a:pt x="387" y="304"/>
                      <a:pt x="387" y="304"/>
                    </a:cubicBezTo>
                    <a:cubicBezTo>
                      <a:pt x="387" y="304"/>
                      <a:pt x="387" y="304"/>
                      <a:pt x="387" y="304"/>
                    </a:cubicBezTo>
                    <a:cubicBezTo>
                      <a:pt x="391" y="302"/>
                      <a:pt x="395" y="299"/>
                      <a:pt x="400" y="296"/>
                    </a:cubicBezTo>
                    <a:cubicBezTo>
                      <a:pt x="403" y="299"/>
                      <a:pt x="406" y="302"/>
                      <a:pt x="409" y="305"/>
                    </a:cubicBezTo>
                    <a:cubicBezTo>
                      <a:pt x="409" y="305"/>
                      <a:pt x="409" y="305"/>
                      <a:pt x="409" y="305"/>
                    </a:cubicBezTo>
                    <a:cubicBezTo>
                      <a:pt x="409" y="306"/>
                      <a:pt x="410" y="306"/>
                      <a:pt x="411" y="306"/>
                    </a:cubicBezTo>
                    <a:cubicBezTo>
                      <a:pt x="411" y="306"/>
                      <a:pt x="412" y="306"/>
                      <a:pt x="412" y="305"/>
                    </a:cubicBezTo>
                    <a:cubicBezTo>
                      <a:pt x="416" y="302"/>
                      <a:pt x="421" y="298"/>
                      <a:pt x="425" y="294"/>
                    </a:cubicBezTo>
                    <a:cubicBezTo>
                      <a:pt x="425" y="293"/>
                      <a:pt x="426" y="293"/>
                      <a:pt x="426" y="292"/>
                    </a:cubicBezTo>
                    <a:cubicBezTo>
                      <a:pt x="426" y="292"/>
                      <a:pt x="425" y="291"/>
                      <a:pt x="425" y="291"/>
                    </a:cubicBezTo>
                    <a:cubicBezTo>
                      <a:pt x="425" y="291"/>
                      <a:pt x="425" y="291"/>
                      <a:pt x="425" y="291"/>
                    </a:cubicBezTo>
                    <a:cubicBezTo>
                      <a:pt x="422" y="287"/>
                      <a:pt x="419" y="284"/>
                      <a:pt x="417" y="280"/>
                    </a:cubicBezTo>
                    <a:cubicBezTo>
                      <a:pt x="420" y="277"/>
                      <a:pt x="424" y="273"/>
                      <a:pt x="427" y="268"/>
                    </a:cubicBezTo>
                    <a:cubicBezTo>
                      <a:pt x="427" y="268"/>
                      <a:pt x="427" y="268"/>
                      <a:pt x="427" y="268"/>
                    </a:cubicBezTo>
                    <a:cubicBezTo>
                      <a:pt x="427" y="268"/>
                      <a:pt x="427" y="268"/>
                      <a:pt x="427" y="268"/>
                    </a:cubicBezTo>
                    <a:cubicBezTo>
                      <a:pt x="421" y="264"/>
                      <a:pt x="421" y="264"/>
                      <a:pt x="421" y="264"/>
                    </a:cubicBezTo>
                    <a:cubicBezTo>
                      <a:pt x="421" y="264"/>
                      <a:pt x="421" y="264"/>
                      <a:pt x="421" y="264"/>
                    </a:cubicBezTo>
                    <a:cubicBezTo>
                      <a:pt x="427" y="268"/>
                      <a:pt x="427" y="268"/>
                      <a:pt x="427" y="268"/>
                    </a:cubicBezTo>
                    <a:cubicBezTo>
                      <a:pt x="427" y="268"/>
                      <a:pt x="427" y="268"/>
                      <a:pt x="427" y="268"/>
                    </a:cubicBezTo>
                    <a:cubicBezTo>
                      <a:pt x="427" y="268"/>
                      <a:pt x="427" y="268"/>
                      <a:pt x="427" y="268"/>
                    </a:cubicBezTo>
                    <a:cubicBezTo>
                      <a:pt x="430" y="264"/>
                      <a:pt x="432" y="260"/>
                      <a:pt x="435" y="255"/>
                    </a:cubicBezTo>
                    <a:cubicBezTo>
                      <a:pt x="439" y="257"/>
                      <a:pt x="444" y="258"/>
                      <a:pt x="447" y="260"/>
                    </a:cubicBezTo>
                    <a:cubicBezTo>
                      <a:pt x="447" y="260"/>
                      <a:pt x="447" y="260"/>
                      <a:pt x="447" y="260"/>
                    </a:cubicBezTo>
                    <a:cubicBezTo>
                      <a:pt x="448" y="260"/>
                      <a:pt x="449" y="260"/>
                      <a:pt x="449" y="260"/>
                    </a:cubicBezTo>
                    <a:cubicBezTo>
                      <a:pt x="450" y="260"/>
                      <a:pt x="450" y="259"/>
                      <a:pt x="451" y="259"/>
                    </a:cubicBezTo>
                    <a:cubicBezTo>
                      <a:pt x="453" y="254"/>
                      <a:pt x="455" y="249"/>
                      <a:pt x="458" y="243"/>
                    </a:cubicBezTo>
                    <a:cubicBezTo>
                      <a:pt x="458" y="243"/>
                      <a:pt x="458" y="242"/>
                      <a:pt x="458" y="241"/>
                    </a:cubicBezTo>
                    <a:cubicBezTo>
                      <a:pt x="457" y="241"/>
                      <a:pt x="457" y="240"/>
                      <a:pt x="456" y="240"/>
                    </a:cubicBezTo>
                    <a:cubicBezTo>
                      <a:pt x="452" y="238"/>
                      <a:pt x="448" y="236"/>
                      <a:pt x="444" y="234"/>
                    </a:cubicBezTo>
                    <a:cubicBezTo>
                      <a:pt x="446" y="229"/>
                      <a:pt x="448" y="223"/>
                      <a:pt x="449" y="219"/>
                    </a:cubicBezTo>
                    <a:cubicBezTo>
                      <a:pt x="449" y="219"/>
                      <a:pt x="449" y="219"/>
                      <a:pt x="449" y="219"/>
                    </a:cubicBezTo>
                    <a:cubicBezTo>
                      <a:pt x="449" y="219"/>
                      <a:pt x="449" y="219"/>
                      <a:pt x="449" y="219"/>
                    </a:cubicBezTo>
                    <a:cubicBezTo>
                      <a:pt x="442" y="217"/>
                      <a:pt x="442" y="217"/>
                      <a:pt x="442" y="217"/>
                    </a:cubicBezTo>
                    <a:cubicBezTo>
                      <a:pt x="442" y="217"/>
                      <a:pt x="442" y="217"/>
                      <a:pt x="442" y="217"/>
                    </a:cubicBezTo>
                    <a:cubicBezTo>
                      <a:pt x="449" y="219"/>
                      <a:pt x="449" y="219"/>
                      <a:pt x="449" y="219"/>
                    </a:cubicBezTo>
                    <a:cubicBezTo>
                      <a:pt x="449" y="219"/>
                      <a:pt x="449" y="219"/>
                      <a:pt x="449" y="219"/>
                    </a:cubicBezTo>
                    <a:cubicBezTo>
                      <a:pt x="449" y="219"/>
                      <a:pt x="449" y="219"/>
                      <a:pt x="449" y="219"/>
                    </a:cubicBezTo>
                    <a:cubicBezTo>
                      <a:pt x="450" y="213"/>
                      <a:pt x="451" y="208"/>
                      <a:pt x="451" y="204"/>
                    </a:cubicBezTo>
                    <a:cubicBezTo>
                      <a:pt x="455" y="203"/>
                      <a:pt x="460" y="203"/>
                      <a:pt x="464" y="203"/>
                    </a:cubicBezTo>
                    <a:cubicBezTo>
                      <a:pt x="464" y="203"/>
                      <a:pt x="464" y="203"/>
                      <a:pt x="464" y="203"/>
                    </a:cubicBezTo>
                    <a:cubicBezTo>
                      <a:pt x="465" y="203"/>
                      <a:pt x="465" y="203"/>
                      <a:pt x="466" y="202"/>
                    </a:cubicBezTo>
                    <a:cubicBezTo>
                      <a:pt x="466" y="202"/>
                      <a:pt x="467" y="201"/>
                      <a:pt x="467" y="201"/>
                    </a:cubicBezTo>
                    <a:cubicBezTo>
                      <a:pt x="467" y="195"/>
                      <a:pt x="467" y="189"/>
                      <a:pt x="467" y="183"/>
                    </a:cubicBezTo>
                    <a:cubicBezTo>
                      <a:pt x="467" y="183"/>
                      <a:pt x="466" y="182"/>
                      <a:pt x="466" y="182"/>
                    </a:cubicBezTo>
                    <a:cubicBezTo>
                      <a:pt x="465" y="181"/>
                      <a:pt x="465" y="181"/>
                      <a:pt x="464" y="181"/>
                    </a:cubicBezTo>
                    <a:cubicBezTo>
                      <a:pt x="464" y="181"/>
                      <a:pt x="464" y="181"/>
                      <a:pt x="464" y="181"/>
                    </a:cubicBezTo>
                    <a:cubicBezTo>
                      <a:pt x="460" y="181"/>
                      <a:pt x="455" y="181"/>
                      <a:pt x="451" y="180"/>
                    </a:cubicBezTo>
                    <a:cubicBezTo>
                      <a:pt x="451" y="176"/>
                      <a:pt x="450" y="171"/>
                      <a:pt x="449" y="165"/>
                    </a:cubicBezTo>
                    <a:cubicBezTo>
                      <a:pt x="449" y="165"/>
                      <a:pt x="449" y="165"/>
                      <a:pt x="449" y="165"/>
                    </a:cubicBezTo>
                    <a:cubicBezTo>
                      <a:pt x="449" y="165"/>
                      <a:pt x="449" y="165"/>
                      <a:pt x="449" y="165"/>
                    </a:cubicBezTo>
                    <a:cubicBezTo>
                      <a:pt x="442" y="166"/>
                      <a:pt x="442" y="166"/>
                      <a:pt x="442" y="166"/>
                    </a:cubicBezTo>
                    <a:cubicBezTo>
                      <a:pt x="442" y="166"/>
                      <a:pt x="442" y="166"/>
                      <a:pt x="442" y="166"/>
                    </a:cubicBezTo>
                    <a:cubicBezTo>
                      <a:pt x="449" y="165"/>
                      <a:pt x="449" y="165"/>
                      <a:pt x="449" y="165"/>
                    </a:cubicBezTo>
                    <a:cubicBezTo>
                      <a:pt x="449" y="165"/>
                      <a:pt x="449" y="165"/>
                      <a:pt x="449" y="165"/>
                    </a:cubicBezTo>
                    <a:cubicBezTo>
                      <a:pt x="449" y="165"/>
                      <a:pt x="449" y="165"/>
                      <a:pt x="449" y="165"/>
                    </a:cubicBezTo>
                    <a:cubicBezTo>
                      <a:pt x="448" y="161"/>
                      <a:pt x="446" y="155"/>
                      <a:pt x="444" y="150"/>
                    </a:cubicBezTo>
                    <a:cubicBezTo>
                      <a:pt x="448" y="148"/>
                      <a:pt x="452" y="146"/>
                      <a:pt x="456" y="144"/>
                    </a:cubicBezTo>
                    <a:cubicBezTo>
                      <a:pt x="457" y="144"/>
                      <a:pt x="457" y="143"/>
                      <a:pt x="458" y="143"/>
                    </a:cubicBezTo>
                    <a:cubicBezTo>
                      <a:pt x="458" y="142"/>
                      <a:pt x="458" y="141"/>
                      <a:pt x="458" y="141"/>
                    </a:cubicBezTo>
                    <a:cubicBezTo>
                      <a:pt x="455" y="135"/>
                      <a:pt x="453" y="130"/>
                      <a:pt x="451" y="125"/>
                    </a:cubicBezTo>
                    <a:cubicBezTo>
                      <a:pt x="450" y="125"/>
                      <a:pt x="450" y="124"/>
                      <a:pt x="449" y="124"/>
                    </a:cubicBezTo>
                    <a:cubicBezTo>
                      <a:pt x="449" y="124"/>
                      <a:pt x="448" y="124"/>
                      <a:pt x="447" y="124"/>
                    </a:cubicBezTo>
                    <a:cubicBezTo>
                      <a:pt x="447" y="124"/>
                      <a:pt x="447" y="124"/>
                      <a:pt x="447" y="124"/>
                    </a:cubicBezTo>
                    <a:cubicBezTo>
                      <a:pt x="443" y="126"/>
                      <a:pt x="439" y="127"/>
                      <a:pt x="435" y="129"/>
                    </a:cubicBezTo>
                    <a:cubicBezTo>
                      <a:pt x="432" y="124"/>
                      <a:pt x="430" y="120"/>
                      <a:pt x="427" y="116"/>
                    </a:cubicBezTo>
                    <a:cubicBezTo>
                      <a:pt x="427" y="116"/>
                      <a:pt x="427" y="116"/>
                      <a:pt x="427" y="116"/>
                    </a:cubicBezTo>
                    <a:cubicBezTo>
                      <a:pt x="427" y="116"/>
                      <a:pt x="427" y="116"/>
                      <a:pt x="427" y="116"/>
                    </a:cubicBezTo>
                    <a:cubicBezTo>
                      <a:pt x="421" y="120"/>
                      <a:pt x="421" y="120"/>
                      <a:pt x="421" y="120"/>
                    </a:cubicBezTo>
                    <a:cubicBezTo>
                      <a:pt x="421" y="120"/>
                      <a:pt x="421" y="120"/>
                      <a:pt x="421" y="120"/>
                    </a:cubicBezTo>
                    <a:cubicBezTo>
                      <a:pt x="427" y="116"/>
                      <a:pt x="427" y="116"/>
                      <a:pt x="427" y="116"/>
                    </a:cubicBezTo>
                    <a:cubicBezTo>
                      <a:pt x="427" y="116"/>
                      <a:pt x="427" y="116"/>
                      <a:pt x="427" y="116"/>
                    </a:cubicBezTo>
                    <a:cubicBezTo>
                      <a:pt x="427" y="116"/>
                      <a:pt x="427" y="116"/>
                      <a:pt x="427" y="116"/>
                    </a:cubicBezTo>
                    <a:cubicBezTo>
                      <a:pt x="424" y="111"/>
                      <a:pt x="420" y="107"/>
                      <a:pt x="417" y="104"/>
                    </a:cubicBezTo>
                    <a:cubicBezTo>
                      <a:pt x="419" y="100"/>
                      <a:pt x="422" y="97"/>
                      <a:pt x="425" y="93"/>
                    </a:cubicBezTo>
                    <a:cubicBezTo>
                      <a:pt x="425" y="93"/>
                      <a:pt x="425" y="93"/>
                      <a:pt x="425" y="93"/>
                    </a:cubicBezTo>
                    <a:cubicBezTo>
                      <a:pt x="425" y="93"/>
                      <a:pt x="426" y="92"/>
                      <a:pt x="426" y="92"/>
                    </a:cubicBezTo>
                    <a:cubicBezTo>
                      <a:pt x="426" y="91"/>
                      <a:pt x="425" y="90"/>
                      <a:pt x="425" y="90"/>
                    </a:cubicBezTo>
                    <a:cubicBezTo>
                      <a:pt x="421" y="86"/>
                      <a:pt x="416" y="82"/>
                      <a:pt x="412" y="78"/>
                    </a:cubicBezTo>
                    <a:cubicBezTo>
                      <a:pt x="412" y="78"/>
                      <a:pt x="411" y="78"/>
                      <a:pt x="411" y="78"/>
                    </a:cubicBezTo>
                    <a:cubicBezTo>
                      <a:pt x="410" y="78"/>
                      <a:pt x="409" y="78"/>
                      <a:pt x="409" y="79"/>
                    </a:cubicBezTo>
                    <a:cubicBezTo>
                      <a:pt x="409" y="79"/>
                      <a:pt x="409" y="79"/>
                      <a:pt x="409" y="79"/>
                    </a:cubicBezTo>
                    <a:cubicBezTo>
                      <a:pt x="406" y="82"/>
                      <a:pt x="403" y="85"/>
                      <a:pt x="400" y="88"/>
                    </a:cubicBezTo>
                    <a:cubicBezTo>
                      <a:pt x="395" y="85"/>
                      <a:pt x="391" y="82"/>
                      <a:pt x="387" y="80"/>
                    </a:cubicBezTo>
                    <a:cubicBezTo>
                      <a:pt x="387" y="80"/>
                      <a:pt x="387" y="80"/>
                      <a:pt x="387" y="80"/>
                    </a:cubicBezTo>
                    <a:cubicBezTo>
                      <a:pt x="386" y="80"/>
                      <a:pt x="386" y="80"/>
                      <a:pt x="386" y="80"/>
                    </a:cubicBezTo>
                    <a:cubicBezTo>
                      <a:pt x="383" y="86"/>
                      <a:pt x="383" y="86"/>
                      <a:pt x="383" y="86"/>
                    </a:cubicBezTo>
                    <a:cubicBezTo>
                      <a:pt x="386" y="80"/>
                      <a:pt x="386" y="80"/>
                      <a:pt x="386" y="80"/>
                    </a:cubicBezTo>
                    <a:cubicBezTo>
                      <a:pt x="387" y="80"/>
                      <a:pt x="387" y="80"/>
                      <a:pt x="387" y="80"/>
                    </a:cubicBezTo>
                    <a:cubicBezTo>
                      <a:pt x="386" y="80"/>
                      <a:pt x="386" y="80"/>
                      <a:pt x="386" y="80"/>
                    </a:cubicBezTo>
                    <a:cubicBezTo>
                      <a:pt x="382" y="77"/>
                      <a:pt x="377" y="74"/>
                      <a:pt x="373" y="73"/>
                    </a:cubicBezTo>
                    <a:cubicBezTo>
                      <a:pt x="374" y="68"/>
                      <a:pt x="375" y="64"/>
                      <a:pt x="376" y="60"/>
                    </a:cubicBezTo>
                    <a:cubicBezTo>
                      <a:pt x="376" y="60"/>
                      <a:pt x="376" y="60"/>
                      <a:pt x="376" y="60"/>
                    </a:cubicBezTo>
                    <a:cubicBezTo>
                      <a:pt x="376" y="59"/>
                      <a:pt x="376" y="59"/>
                      <a:pt x="376" y="58"/>
                    </a:cubicBezTo>
                    <a:cubicBezTo>
                      <a:pt x="376" y="57"/>
                      <a:pt x="375" y="57"/>
                      <a:pt x="375" y="57"/>
                    </a:cubicBezTo>
                    <a:cubicBezTo>
                      <a:pt x="370" y="55"/>
                      <a:pt x="365" y="53"/>
                      <a:pt x="358" y="51"/>
                    </a:cubicBezTo>
                    <a:cubicBezTo>
                      <a:pt x="358" y="51"/>
                      <a:pt x="357" y="51"/>
                      <a:pt x="357" y="52"/>
                    </a:cubicBezTo>
                    <a:cubicBezTo>
                      <a:pt x="356" y="52"/>
                      <a:pt x="356" y="53"/>
                      <a:pt x="355" y="53"/>
                    </a:cubicBezTo>
                    <a:cubicBezTo>
                      <a:pt x="355" y="53"/>
                      <a:pt x="355" y="53"/>
                      <a:pt x="355" y="53"/>
                    </a:cubicBezTo>
                    <a:cubicBezTo>
                      <a:pt x="354" y="57"/>
                      <a:pt x="352" y="61"/>
                      <a:pt x="351" y="65"/>
                    </a:cubicBezTo>
                    <a:cubicBezTo>
                      <a:pt x="345" y="64"/>
                      <a:pt x="340" y="63"/>
                      <a:pt x="335" y="63"/>
                    </a:cubicBezTo>
                    <a:cubicBezTo>
                      <a:pt x="335" y="63"/>
                      <a:pt x="335" y="63"/>
                      <a:pt x="335" y="63"/>
                    </a:cubicBezTo>
                    <a:cubicBezTo>
                      <a:pt x="335" y="63"/>
                      <a:pt x="335" y="63"/>
                      <a:pt x="335" y="63"/>
                    </a:cubicBezTo>
                    <a:cubicBezTo>
                      <a:pt x="334" y="70"/>
                      <a:pt x="334" y="70"/>
                      <a:pt x="334" y="70"/>
                    </a:cubicBezTo>
                    <a:cubicBezTo>
                      <a:pt x="334" y="70"/>
                      <a:pt x="334" y="70"/>
                      <a:pt x="334" y="70"/>
                    </a:cubicBezTo>
                    <a:cubicBezTo>
                      <a:pt x="335" y="63"/>
                      <a:pt x="335" y="63"/>
                      <a:pt x="335" y="63"/>
                    </a:cubicBezTo>
                    <a:cubicBezTo>
                      <a:pt x="335" y="63"/>
                      <a:pt x="335" y="63"/>
                      <a:pt x="335" y="63"/>
                    </a:cubicBezTo>
                    <a:cubicBezTo>
                      <a:pt x="335" y="63"/>
                      <a:pt x="335" y="63"/>
                      <a:pt x="335" y="63"/>
                    </a:cubicBezTo>
                    <a:cubicBezTo>
                      <a:pt x="329" y="62"/>
                      <a:pt x="324" y="62"/>
                      <a:pt x="320" y="62"/>
                    </a:cubicBezTo>
                    <a:cubicBezTo>
                      <a:pt x="319" y="58"/>
                      <a:pt x="318" y="53"/>
                      <a:pt x="317" y="49"/>
                    </a:cubicBezTo>
                    <a:cubicBezTo>
                      <a:pt x="317" y="49"/>
                      <a:pt x="317" y="49"/>
                      <a:pt x="317" y="49"/>
                    </a:cubicBezTo>
                    <a:cubicBezTo>
                      <a:pt x="317" y="49"/>
                      <a:pt x="317" y="48"/>
                      <a:pt x="317" y="48"/>
                    </a:cubicBezTo>
                    <a:cubicBezTo>
                      <a:pt x="316" y="47"/>
                      <a:pt x="316" y="47"/>
                      <a:pt x="315" y="47"/>
                    </a:cubicBezTo>
                    <a:cubicBezTo>
                      <a:pt x="309" y="47"/>
                      <a:pt x="303" y="48"/>
                      <a:pt x="298" y="49"/>
                    </a:cubicBezTo>
                    <a:cubicBezTo>
                      <a:pt x="297" y="49"/>
                      <a:pt x="297" y="49"/>
                      <a:pt x="296" y="50"/>
                    </a:cubicBezTo>
                    <a:cubicBezTo>
                      <a:pt x="296" y="50"/>
                      <a:pt x="296" y="51"/>
                      <a:pt x="296" y="51"/>
                    </a:cubicBezTo>
                    <a:cubicBezTo>
                      <a:pt x="296" y="51"/>
                      <a:pt x="296" y="51"/>
                      <a:pt x="296" y="51"/>
                    </a:cubicBezTo>
                    <a:cubicBezTo>
                      <a:pt x="296" y="56"/>
                      <a:pt x="296" y="60"/>
                      <a:pt x="297" y="65"/>
                    </a:cubicBezTo>
                    <a:cubicBezTo>
                      <a:pt x="291" y="66"/>
                      <a:pt x="286" y="67"/>
                      <a:pt x="282" y="68"/>
                    </a:cubicBezTo>
                    <a:cubicBezTo>
                      <a:pt x="282" y="68"/>
                      <a:pt x="282" y="68"/>
                      <a:pt x="282" y="68"/>
                    </a:cubicBezTo>
                    <a:cubicBezTo>
                      <a:pt x="282" y="69"/>
                      <a:pt x="282" y="69"/>
                      <a:pt x="282" y="69"/>
                    </a:cubicBezTo>
                    <a:cubicBezTo>
                      <a:pt x="284" y="75"/>
                      <a:pt x="284" y="75"/>
                      <a:pt x="284" y="75"/>
                    </a:cubicBezTo>
                    <a:cubicBezTo>
                      <a:pt x="284" y="75"/>
                      <a:pt x="284" y="75"/>
                      <a:pt x="284" y="75"/>
                    </a:cubicBezTo>
                    <a:cubicBezTo>
                      <a:pt x="282" y="69"/>
                      <a:pt x="282" y="69"/>
                      <a:pt x="282" y="69"/>
                    </a:cubicBezTo>
                    <a:cubicBezTo>
                      <a:pt x="281" y="69"/>
                      <a:pt x="281" y="69"/>
                      <a:pt x="281" y="69"/>
                    </a:cubicBezTo>
                    <a:cubicBezTo>
                      <a:pt x="281" y="69"/>
                      <a:pt x="281" y="69"/>
                      <a:pt x="281" y="69"/>
                    </a:cubicBezTo>
                    <a:cubicBezTo>
                      <a:pt x="276" y="70"/>
                      <a:pt x="272" y="72"/>
                      <a:pt x="267" y="74"/>
                    </a:cubicBezTo>
                    <a:cubicBezTo>
                      <a:pt x="265" y="70"/>
                      <a:pt x="262" y="67"/>
                      <a:pt x="260" y="63"/>
                    </a:cubicBezTo>
                    <a:cubicBezTo>
                      <a:pt x="259" y="63"/>
                      <a:pt x="259" y="62"/>
                      <a:pt x="258" y="62"/>
                    </a:cubicBezTo>
                    <a:cubicBezTo>
                      <a:pt x="258" y="62"/>
                      <a:pt x="257" y="62"/>
                      <a:pt x="257" y="62"/>
                    </a:cubicBezTo>
                    <a:cubicBezTo>
                      <a:pt x="252" y="64"/>
                      <a:pt x="247" y="67"/>
                      <a:pt x="242" y="71"/>
                    </a:cubicBezTo>
                    <a:cubicBezTo>
                      <a:pt x="241" y="71"/>
                      <a:pt x="241" y="72"/>
                      <a:pt x="241" y="72"/>
                    </a:cubicBezTo>
                    <a:cubicBezTo>
                      <a:pt x="241" y="73"/>
                      <a:pt x="241" y="73"/>
                      <a:pt x="241" y="74"/>
                    </a:cubicBezTo>
                    <a:cubicBezTo>
                      <a:pt x="243" y="78"/>
                      <a:pt x="245" y="82"/>
                      <a:pt x="247" y="86"/>
                    </a:cubicBezTo>
                    <a:cubicBezTo>
                      <a:pt x="242" y="89"/>
                      <a:pt x="238" y="92"/>
                      <a:pt x="235" y="95"/>
                    </a:cubicBezTo>
                    <a:cubicBezTo>
                      <a:pt x="235" y="96"/>
                      <a:pt x="235" y="96"/>
                      <a:pt x="235" y="96"/>
                    </a:cubicBezTo>
                    <a:cubicBezTo>
                      <a:pt x="235" y="96"/>
                      <a:pt x="235" y="96"/>
                      <a:pt x="235" y="96"/>
                    </a:cubicBezTo>
                    <a:cubicBezTo>
                      <a:pt x="240" y="101"/>
                      <a:pt x="240" y="101"/>
                      <a:pt x="240" y="101"/>
                    </a:cubicBezTo>
                    <a:cubicBezTo>
                      <a:pt x="240" y="101"/>
                      <a:pt x="240" y="101"/>
                      <a:pt x="240" y="101"/>
                    </a:cubicBezTo>
                    <a:cubicBezTo>
                      <a:pt x="235" y="96"/>
                      <a:pt x="235" y="96"/>
                      <a:pt x="235" y="96"/>
                    </a:cubicBezTo>
                    <a:cubicBezTo>
                      <a:pt x="235" y="96"/>
                      <a:pt x="235" y="96"/>
                      <a:pt x="235" y="96"/>
                    </a:cubicBezTo>
                    <a:cubicBezTo>
                      <a:pt x="235" y="96"/>
                      <a:pt x="235" y="96"/>
                      <a:pt x="235" y="96"/>
                    </a:cubicBezTo>
                    <a:cubicBezTo>
                      <a:pt x="230" y="100"/>
                      <a:pt x="227" y="103"/>
                      <a:pt x="224" y="107"/>
                    </a:cubicBezTo>
                    <a:cubicBezTo>
                      <a:pt x="220" y="104"/>
                      <a:pt x="216" y="102"/>
                      <a:pt x="213" y="100"/>
                    </a:cubicBezTo>
                    <a:cubicBezTo>
                      <a:pt x="212" y="99"/>
                      <a:pt x="212" y="99"/>
                      <a:pt x="211" y="99"/>
                    </a:cubicBezTo>
                    <a:cubicBezTo>
                      <a:pt x="210" y="99"/>
                      <a:pt x="210" y="99"/>
                      <a:pt x="209" y="100"/>
                    </a:cubicBezTo>
                    <a:cubicBezTo>
                      <a:pt x="206" y="103"/>
                      <a:pt x="203" y="108"/>
                      <a:pt x="199" y="114"/>
                    </a:cubicBezTo>
                    <a:cubicBezTo>
                      <a:pt x="199" y="114"/>
                      <a:pt x="199" y="115"/>
                      <a:pt x="199" y="115"/>
                    </a:cubicBezTo>
                    <a:cubicBezTo>
                      <a:pt x="199" y="116"/>
                      <a:pt x="199" y="117"/>
                      <a:pt x="200" y="117"/>
                    </a:cubicBezTo>
                    <a:cubicBezTo>
                      <a:pt x="200" y="117"/>
                      <a:pt x="200" y="117"/>
                      <a:pt x="200" y="117"/>
                    </a:cubicBezTo>
                    <a:cubicBezTo>
                      <a:pt x="203" y="120"/>
                      <a:pt x="207" y="123"/>
                      <a:pt x="210" y="125"/>
                    </a:cubicBezTo>
                    <a:cubicBezTo>
                      <a:pt x="208" y="129"/>
                      <a:pt x="205" y="134"/>
                      <a:pt x="203" y="139"/>
                    </a:cubicBezTo>
                    <a:cubicBezTo>
                      <a:pt x="203" y="139"/>
                      <a:pt x="203" y="139"/>
                      <a:pt x="203" y="139"/>
                    </a:cubicBezTo>
                    <a:cubicBezTo>
                      <a:pt x="203" y="139"/>
                      <a:pt x="203" y="139"/>
                      <a:pt x="203" y="139"/>
                    </a:cubicBezTo>
                    <a:cubicBezTo>
                      <a:pt x="210" y="142"/>
                      <a:pt x="210" y="142"/>
                      <a:pt x="210" y="142"/>
                    </a:cubicBezTo>
                    <a:cubicBezTo>
                      <a:pt x="203" y="139"/>
                      <a:pt x="203" y="139"/>
                      <a:pt x="203" y="139"/>
                    </a:cubicBezTo>
                    <a:cubicBezTo>
                      <a:pt x="203" y="139"/>
                      <a:pt x="203" y="139"/>
                      <a:pt x="203" y="139"/>
                    </a:cubicBezTo>
                    <a:cubicBezTo>
                      <a:pt x="203" y="139"/>
                      <a:pt x="203" y="139"/>
                      <a:pt x="203" y="139"/>
                    </a:cubicBezTo>
                    <a:cubicBezTo>
                      <a:pt x="201" y="143"/>
                      <a:pt x="199" y="148"/>
                      <a:pt x="198" y="154"/>
                    </a:cubicBezTo>
                    <a:cubicBezTo>
                      <a:pt x="193" y="153"/>
                      <a:pt x="189" y="152"/>
                      <a:pt x="184" y="152"/>
                    </a:cubicBezTo>
                    <a:cubicBezTo>
                      <a:pt x="184" y="152"/>
                      <a:pt x="183" y="152"/>
                      <a:pt x="183" y="152"/>
                    </a:cubicBezTo>
                    <a:cubicBezTo>
                      <a:pt x="182" y="152"/>
                      <a:pt x="182" y="153"/>
                      <a:pt x="182" y="153"/>
                    </a:cubicBezTo>
                    <a:cubicBezTo>
                      <a:pt x="180" y="158"/>
                      <a:pt x="179" y="164"/>
                      <a:pt x="178" y="170"/>
                    </a:cubicBezTo>
                    <a:cubicBezTo>
                      <a:pt x="178" y="172"/>
                      <a:pt x="179" y="173"/>
                      <a:pt x="180" y="173"/>
                    </a:cubicBezTo>
                    <a:close/>
                    <a:moveTo>
                      <a:pt x="228" y="192"/>
                    </a:moveTo>
                    <a:cubicBezTo>
                      <a:pt x="228" y="140"/>
                      <a:pt x="271" y="98"/>
                      <a:pt x="322" y="98"/>
                    </a:cubicBezTo>
                    <a:cubicBezTo>
                      <a:pt x="374" y="98"/>
                      <a:pt x="416" y="140"/>
                      <a:pt x="416" y="192"/>
                    </a:cubicBezTo>
                    <a:cubicBezTo>
                      <a:pt x="416" y="244"/>
                      <a:pt x="374" y="286"/>
                      <a:pt x="322" y="286"/>
                    </a:cubicBezTo>
                    <a:cubicBezTo>
                      <a:pt x="271" y="286"/>
                      <a:pt x="228" y="244"/>
                      <a:pt x="228" y="192"/>
                    </a:cubicBezTo>
                    <a:close/>
                  </a:path>
                </a:pathLst>
              </a:custGeom>
              <a:solidFill>
                <a:schemeClr val="bg1"/>
              </a:solidFill>
              <a:ln>
                <a:noFill/>
              </a:ln>
            </p:spPr>
            <p:txBody>
              <a:bodyPr vert="horz" wrap="square" lIns="91440" tIns="45720" rIns="91440" bIns="45720" numCol="1" anchor="t" anchorCtr="0" compatLnSpc="1"/>
              <a:lstStyle/>
              <a:p>
                <a:endParaRPr lang="zh-CN" altLang="en-US" sz="1100"/>
              </a:p>
            </p:txBody>
          </p:sp>
          <p:sp>
            <p:nvSpPr>
              <p:cNvPr id="105" name="文本框 104"/>
              <p:cNvSpPr txBox="1"/>
              <p:nvPr/>
            </p:nvSpPr>
            <p:spPr>
              <a:xfrm>
                <a:off x="1419927" y="3606531"/>
                <a:ext cx="436310" cy="350216"/>
              </a:xfrm>
              <a:prstGeom prst="rect">
                <a:avLst/>
              </a:prstGeom>
              <a:noFill/>
            </p:spPr>
            <p:txBody>
              <a:bodyPr wrap="none" rtlCol="0">
                <a:spAutoFit/>
              </a:bodyPr>
              <a:lstStyle/>
              <a:p>
                <a:r>
                  <a:rPr lang="en-US" altLang="zh-CN" sz="1400" dirty="0">
                    <a:solidFill>
                      <a:schemeClr val="accent2"/>
                    </a:solidFill>
                  </a:rPr>
                  <a:t>02</a:t>
                </a:r>
                <a:endParaRPr lang="zh-CN" altLang="en-US" sz="1400" dirty="0">
                  <a:solidFill>
                    <a:schemeClr val="accent2"/>
                  </a:solidFill>
                </a:endParaRPr>
              </a:p>
            </p:txBody>
          </p:sp>
        </p:grpSp>
        <p:sp>
          <p:nvSpPr>
            <p:cNvPr id="63" name="矩形 62"/>
            <p:cNvSpPr/>
            <p:nvPr/>
          </p:nvSpPr>
          <p:spPr>
            <a:xfrm>
              <a:off x="2912149" y="3506458"/>
              <a:ext cx="2344445" cy="564898"/>
            </a:xfrm>
            <a:prstGeom prst="rect">
              <a:avLst/>
            </a:prstGeom>
          </p:spPr>
          <p:txBody>
            <a:bodyPr wrap="square">
              <a:spAutoFit/>
              <a:scene3d>
                <a:camera prst="orthographicFront"/>
                <a:lightRig rig="threePt" dir="t"/>
              </a:scene3d>
              <a:sp3d contourW="12700"/>
            </a:bodyPr>
            <a:lstStyle/>
            <a:p>
              <a:pPr algn="ctr">
                <a:lnSpc>
                  <a:spcPct val="120000"/>
                </a:lnSpc>
              </a:pPr>
              <a:r>
                <a:rPr lang="zh-CN" altLang="en-US" sz="2800" b="1" dirty="0">
                  <a:solidFill>
                    <a:schemeClr val="tx1">
                      <a:lumMod val="75000"/>
                      <a:lumOff val="25000"/>
                    </a:schemeClr>
                  </a:solidFill>
                </a:rPr>
                <a:t>坚持唯物史观</a:t>
              </a:r>
              <a:endParaRPr lang="zh-CN" altLang="en-US" sz="2800" b="1" dirty="0">
                <a:solidFill>
                  <a:schemeClr val="tx1">
                    <a:lumMod val="75000"/>
                    <a:lumOff val="25000"/>
                  </a:schemeClr>
                </a:solidFill>
              </a:endParaRPr>
            </a:p>
          </p:txBody>
        </p:sp>
      </p:grpSp>
      <p:grpSp>
        <p:nvGrpSpPr>
          <p:cNvPr id="10" name="组合 9"/>
          <p:cNvGrpSpPr/>
          <p:nvPr/>
        </p:nvGrpSpPr>
        <p:grpSpPr>
          <a:xfrm>
            <a:off x="1170156" y="4751889"/>
            <a:ext cx="4697244" cy="853232"/>
            <a:chOff x="1170156" y="4751889"/>
            <a:chExt cx="4697244" cy="853232"/>
          </a:xfrm>
        </p:grpSpPr>
        <p:grpSp>
          <p:nvGrpSpPr>
            <p:cNvPr id="6" name="组合 5"/>
            <p:cNvGrpSpPr/>
            <p:nvPr/>
          </p:nvGrpSpPr>
          <p:grpSpPr>
            <a:xfrm>
              <a:off x="1170156" y="4751889"/>
              <a:ext cx="4697244" cy="853232"/>
              <a:chOff x="1170156" y="4502919"/>
              <a:chExt cx="5344944" cy="970884"/>
            </a:xfrm>
          </p:grpSpPr>
          <p:sp>
            <p:nvSpPr>
              <p:cNvPr id="60" name="Freeform 19"/>
              <p:cNvSpPr/>
              <p:nvPr/>
            </p:nvSpPr>
            <p:spPr bwMode="auto">
              <a:xfrm>
                <a:off x="1170156" y="4506531"/>
                <a:ext cx="5344944" cy="967272"/>
              </a:xfrm>
              <a:prstGeom prst="roundRect">
                <a:avLst>
                  <a:gd name="adj" fmla="val 50000"/>
                </a:avLst>
              </a:prstGeom>
              <a:solidFill>
                <a:schemeClr val="accent3"/>
              </a:solidFill>
              <a:ln w="28575" cap="flat">
                <a:noFill/>
                <a:prstDash val="solid"/>
                <a:miter lim="800000"/>
              </a:ln>
              <a:effectLst/>
            </p:spPr>
            <p:txBody>
              <a:bodyPr vert="horz" wrap="square" lIns="91440" tIns="45720" rIns="91440" bIns="45720" numCol="1" anchor="t" anchorCtr="0" compatLnSpc="1"/>
              <a:lstStyle/>
              <a:p>
                <a:endParaRPr lang="zh-CN" altLang="en-US" sz="1100">
                  <a:solidFill>
                    <a:prstClr val="black"/>
                  </a:solidFill>
                </a:endParaRPr>
              </a:p>
            </p:txBody>
          </p:sp>
          <p:sp>
            <p:nvSpPr>
              <p:cNvPr id="62" name="椭圆 61"/>
              <p:cNvSpPr/>
              <p:nvPr/>
            </p:nvSpPr>
            <p:spPr>
              <a:xfrm>
                <a:off x="1171519" y="4502919"/>
                <a:ext cx="967272" cy="967272"/>
              </a:xfrm>
              <a:prstGeom prst="ellipse">
                <a:avLst/>
              </a:prstGeom>
              <a:solidFill>
                <a:schemeClr val="accent3"/>
              </a:solidFill>
              <a:ln w="101600" cap="flat">
                <a:solidFill>
                  <a:schemeClr val="bg1"/>
                </a:solidFill>
                <a:prstDash val="solid"/>
                <a:miter lim="800000"/>
              </a:ln>
              <a:effectLst/>
            </p:spPr>
            <p:txBody>
              <a:bodyPr vert="horz" wrap="square" lIns="91440" tIns="45720" rIns="91440" bIns="45720" numCol="1" anchor="t" anchorCtr="0" compatLnSpc="1"/>
              <a:lstStyle/>
              <a:p>
                <a:endParaRPr lang="zh-CN" altLang="en-US" sz="1100">
                  <a:solidFill>
                    <a:prstClr val="black"/>
                  </a:solidFill>
                </a:endParaRPr>
              </a:p>
            </p:txBody>
          </p:sp>
          <p:sp>
            <p:nvSpPr>
              <p:cNvPr id="64" name="Freeform 23"/>
              <p:cNvSpPr/>
              <p:nvPr/>
            </p:nvSpPr>
            <p:spPr bwMode="auto">
              <a:xfrm>
                <a:off x="1419235" y="4734375"/>
                <a:ext cx="471840" cy="504358"/>
              </a:xfrm>
              <a:custGeom>
                <a:avLst/>
                <a:gdLst>
                  <a:gd name="T0" fmla="*/ 193 w 313"/>
                  <a:gd name="T1" fmla="*/ 279 h 334"/>
                  <a:gd name="T2" fmla="*/ 47 w 313"/>
                  <a:gd name="T3" fmla="*/ 330 h 334"/>
                  <a:gd name="T4" fmla="*/ 28 w 313"/>
                  <a:gd name="T5" fmla="*/ 319 h 334"/>
                  <a:gd name="T6" fmla="*/ 0 w 313"/>
                  <a:gd name="T7" fmla="*/ 167 h 334"/>
                  <a:gd name="T8" fmla="*/ 28 w 313"/>
                  <a:gd name="T9" fmla="*/ 15 h 334"/>
                  <a:gd name="T10" fmla="*/ 47 w 313"/>
                  <a:gd name="T11" fmla="*/ 4 h 334"/>
                  <a:gd name="T12" fmla="*/ 193 w 313"/>
                  <a:gd name="T13" fmla="*/ 55 h 334"/>
                  <a:gd name="T14" fmla="*/ 311 w 313"/>
                  <a:gd name="T15" fmla="*/ 156 h 334"/>
                  <a:gd name="T16" fmla="*/ 311 w 313"/>
                  <a:gd name="T17" fmla="*/ 178 h 334"/>
                  <a:gd name="T18" fmla="*/ 193 w 313"/>
                  <a:gd name="T19" fmla="*/ 279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334">
                    <a:moveTo>
                      <a:pt x="193" y="279"/>
                    </a:moveTo>
                    <a:cubicBezTo>
                      <a:pt x="98" y="334"/>
                      <a:pt x="47" y="330"/>
                      <a:pt x="47" y="330"/>
                    </a:cubicBezTo>
                    <a:cubicBezTo>
                      <a:pt x="40" y="329"/>
                      <a:pt x="32" y="325"/>
                      <a:pt x="28" y="319"/>
                    </a:cubicBezTo>
                    <a:cubicBezTo>
                      <a:pt x="28" y="319"/>
                      <a:pt x="0" y="277"/>
                      <a:pt x="0" y="167"/>
                    </a:cubicBezTo>
                    <a:cubicBezTo>
                      <a:pt x="0" y="57"/>
                      <a:pt x="28" y="15"/>
                      <a:pt x="28" y="15"/>
                    </a:cubicBezTo>
                    <a:cubicBezTo>
                      <a:pt x="32" y="9"/>
                      <a:pt x="40" y="5"/>
                      <a:pt x="47" y="4"/>
                    </a:cubicBezTo>
                    <a:cubicBezTo>
                      <a:pt x="47" y="4"/>
                      <a:pt x="98" y="0"/>
                      <a:pt x="193" y="55"/>
                    </a:cubicBezTo>
                    <a:cubicBezTo>
                      <a:pt x="289" y="110"/>
                      <a:pt x="311" y="156"/>
                      <a:pt x="311" y="156"/>
                    </a:cubicBezTo>
                    <a:cubicBezTo>
                      <a:pt x="313" y="162"/>
                      <a:pt x="313" y="172"/>
                      <a:pt x="311" y="178"/>
                    </a:cubicBezTo>
                    <a:cubicBezTo>
                      <a:pt x="311" y="178"/>
                      <a:pt x="289" y="224"/>
                      <a:pt x="193" y="279"/>
                    </a:cubicBez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100">
                  <a:solidFill>
                    <a:prstClr val="white"/>
                  </a:solidFill>
                </a:endParaRPr>
              </a:p>
            </p:txBody>
          </p:sp>
          <p:sp>
            <p:nvSpPr>
              <p:cNvPr id="103" name="Freeform 10"/>
              <p:cNvSpPr>
                <a:spLocks noEditPoints="1"/>
              </p:cNvSpPr>
              <p:nvPr/>
            </p:nvSpPr>
            <p:spPr bwMode="auto">
              <a:xfrm>
                <a:off x="2415045" y="4864156"/>
                <a:ext cx="493555" cy="374577"/>
              </a:xfrm>
              <a:custGeom>
                <a:avLst/>
                <a:gdLst>
                  <a:gd name="T0" fmla="*/ 250 w 500"/>
                  <a:gd name="T1" fmla="*/ 0 h 327"/>
                  <a:gd name="T2" fmla="*/ 141 w 500"/>
                  <a:gd name="T3" fmla="*/ 58 h 327"/>
                  <a:gd name="T4" fmla="*/ 141 w 500"/>
                  <a:gd name="T5" fmla="*/ 19 h 327"/>
                  <a:gd name="T6" fmla="*/ 91 w 500"/>
                  <a:gd name="T7" fmla="*/ 19 h 327"/>
                  <a:gd name="T8" fmla="*/ 91 w 500"/>
                  <a:gd name="T9" fmla="*/ 84 h 327"/>
                  <a:gd name="T10" fmla="*/ 0 w 500"/>
                  <a:gd name="T11" fmla="*/ 132 h 327"/>
                  <a:gd name="T12" fmla="*/ 0 w 500"/>
                  <a:gd name="T13" fmla="*/ 134 h 327"/>
                  <a:gd name="T14" fmla="*/ 54 w 500"/>
                  <a:gd name="T15" fmla="*/ 134 h 327"/>
                  <a:gd name="T16" fmla="*/ 250 w 500"/>
                  <a:gd name="T17" fmla="*/ 31 h 327"/>
                  <a:gd name="T18" fmla="*/ 446 w 500"/>
                  <a:gd name="T19" fmla="*/ 134 h 327"/>
                  <a:gd name="T20" fmla="*/ 500 w 500"/>
                  <a:gd name="T21" fmla="*/ 134 h 327"/>
                  <a:gd name="T22" fmla="*/ 500 w 500"/>
                  <a:gd name="T23" fmla="*/ 131 h 327"/>
                  <a:gd name="T24" fmla="*/ 250 w 500"/>
                  <a:gd name="T25" fmla="*/ 0 h 327"/>
                  <a:gd name="T26" fmla="*/ 74 w 500"/>
                  <a:gd name="T27" fmla="*/ 153 h 327"/>
                  <a:gd name="T28" fmla="*/ 74 w 500"/>
                  <a:gd name="T29" fmla="*/ 327 h 327"/>
                  <a:gd name="T30" fmla="*/ 174 w 500"/>
                  <a:gd name="T31" fmla="*/ 327 h 327"/>
                  <a:gd name="T32" fmla="*/ 174 w 500"/>
                  <a:gd name="T33" fmla="*/ 224 h 327"/>
                  <a:gd name="T34" fmla="*/ 326 w 500"/>
                  <a:gd name="T35" fmla="*/ 224 h 327"/>
                  <a:gd name="T36" fmla="*/ 326 w 500"/>
                  <a:gd name="T37" fmla="*/ 327 h 327"/>
                  <a:gd name="T38" fmla="*/ 426 w 500"/>
                  <a:gd name="T39" fmla="*/ 327 h 327"/>
                  <a:gd name="T40" fmla="*/ 426 w 500"/>
                  <a:gd name="T41" fmla="*/ 153 h 327"/>
                  <a:gd name="T42" fmla="*/ 250 w 500"/>
                  <a:gd name="T43" fmla="*/ 62 h 327"/>
                  <a:gd name="T44" fmla="*/ 74 w 500"/>
                  <a:gd name="T45" fmla="*/ 153 h 3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00" h="327">
                    <a:moveTo>
                      <a:pt x="250" y="0"/>
                    </a:moveTo>
                    <a:lnTo>
                      <a:pt x="141" y="58"/>
                    </a:lnTo>
                    <a:lnTo>
                      <a:pt x="141" y="19"/>
                    </a:lnTo>
                    <a:lnTo>
                      <a:pt x="91" y="19"/>
                    </a:lnTo>
                    <a:lnTo>
                      <a:pt x="91" y="84"/>
                    </a:lnTo>
                    <a:lnTo>
                      <a:pt x="0" y="132"/>
                    </a:lnTo>
                    <a:lnTo>
                      <a:pt x="0" y="134"/>
                    </a:lnTo>
                    <a:lnTo>
                      <a:pt x="54" y="134"/>
                    </a:lnTo>
                    <a:lnTo>
                      <a:pt x="250" y="31"/>
                    </a:lnTo>
                    <a:lnTo>
                      <a:pt x="446" y="134"/>
                    </a:lnTo>
                    <a:lnTo>
                      <a:pt x="500" y="134"/>
                    </a:lnTo>
                    <a:lnTo>
                      <a:pt x="500" y="131"/>
                    </a:lnTo>
                    <a:lnTo>
                      <a:pt x="250" y="0"/>
                    </a:lnTo>
                    <a:close/>
                    <a:moveTo>
                      <a:pt x="74" y="153"/>
                    </a:moveTo>
                    <a:lnTo>
                      <a:pt x="74" y="327"/>
                    </a:lnTo>
                    <a:lnTo>
                      <a:pt x="174" y="327"/>
                    </a:lnTo>
                    <a:lnTo>
                      <a:pt x="174" y="224"/>
                    </a:lnTo>
                    <a:lnTo>
                      <a:pt x="326" y="224"/>
                    </a:lnTo>
                    <a:lnTo>
                      <a:pt x="326" y="327"/>
                    </a:lnTo>
                    <a:lnTo>
                      <a:pt x="426" y="327"/>
                    </a:lnTo>
                    <a:lnTo>
                      <a:pt x="426" y="153"/>
                    </a:lnTo>
                    <a:lnTo>
                      <a:pt x="250" y="62"/>
                    </a:lnTo>
                    <a:lnTo>
                      <a:pt x="74" y="153"/>
                    </a:lnTo>
                    <a:close/>
                  </a:path>
                </a:pathLst>
              </a:custGeom>
              <a:solidFill>
                <a:schemeClr val="bg1"/>
              </a:solidFill>
              <a:ln>
                <a:noFill/>
              </a:ln>
            </p:spPr>
            <p:txBody>
              <a:bodyPr vert="horz" wrap="square" lIns="91440" tIns="45720" rIns="91440" bIns="45720" numCol="1" anchor="t" anchorCtr="0" compatLnSpc="1"/>
              <a:lstStyle/>
              <a:p>
                <a:endParaRPr lang="zh-CN" altLang="en-US" sz="1100"/>
              </a:p>
            </p:txBody>
          </p:sp>
          <p:sp>
            <p:nvSpPr>
              <p:cNvPr id="106" name="文本框 105"/>
              <p:cNvSpPr txBox="1"/>
              <p:nvPr/>
            </p:nvSpPr>
            <p:spPr>
              <a:xfrm>
                <a:off x="1424261" y="4803497"/>
                <a:ext cx="436310" cy="350216"/>
              </a:xfrm>
              <a:prstGeom prst="rect">
                <a:avLst/>
              </a:prstGeom>
              <a:noFill/>
            </p:spPr>
            <p:txBody>
              <a:bodyPr wrap="none" rtlCol="0">
                <a:spAutoFit/>
              </a:bodyPr>
              <a:lstStyle/>
              <a:p>
                <a:r>
                  <a:rPr lang="en-US" altLang="zh-CN" sz="1400" dirty="0">
                    <a:solidFill>
                      <a:schemeClr val="accent3"/>
                    </a:solidFill>
                  </a:rPr>
                  <a:t>03</a:t>
                </a:r>
                <a:endParaRPr lang="zh-CN" altLang="en-US" sz="1400" dirty="0">
                  <a:solidFill>
                    <a:schemeClr val="accent3"/>
                  </a:solidFill>
                </a:endParaRPr>
              </a:p>
            </p:txBody>
          </p:sp>
        </p:grpSp>
        <p:sp>
          <p:nvSpPr>
            <p:cNvPr id="67" name="矩形 66"/>
            <p:cNvSpPr/>
            <p:nvPr/>
          </p:nvSpPr>
          <p:spPr>
            <a:xfrm>
              <a:off x="2896750" y="4895159"/>
              <a:ext cx="2359845" cy="564898"/>
            </a:xfrm>
            <a:prstGeom prst="rect">
              <a:avLst/>
            </a:prstGeom>
          </p:spPr>
          <p:txBody>
            <a:bodyPr wrap="square">
              <a:spAutoFit/>
              <a:scene3d>
                <a:camera prst="orthographicFront"/>
                <a:lightRig rig="threePt" dir="t"/>
              </a:scene3d>
              <a:sp3d contourW="12700"/>
            </a:bodyPr>
            <a:lstStyle/>
            <a:p>
              <a:pPr>
                <a:lnSpc>
                  <a:spcPct val="120000"/>
                </a:lnSpc>
              </a:pPr>
              <a:r>
                <a:rPr lang="zh-CN" altLang="en-US" sz="2800" b="1" dirty="0"/>
                <a:t>体现中国特色</a:t>
              </a:r>
              <a:endParaRPr lang="zh-CN" altLang="en-US" sz="2800" b="1" dirty="0"/>
            </a:p>
          </p:txBody>
        </p:sp>
      </p:grpSp>
      <p:grpSp>
        <p:nvGrpSpPr>
          <p:cNvPr id="11" name="组合 10"/>
          <p:cNvGrpSpPr/>
          <p:nvPr/>
        </p:nvGrpSpPr>
        <p:grpSpPr>
          <a:xfrm>
            <a:off x="5849054" y="1959312"/>
            <a:ext cx="5819465" cy="3876095"/>
            <a:chOff x="5849054" y="1959312"/>
            <a:chExt cx="5819465" cy="3876095"/>
          </a:xfrm>
        </p:grpSpPr>
        <p:cxnSp>
          <p:nvCxnSpPr>
            <p:cNvPr id="88" name="直接连接符 87"/>
            <p:cNvCxnSpPr/>
            <p:nvPr/>
          </p:nvCxnSpPr>
          <p:spPr>
            <a:xfrm>
              <a:off x="6175053" y="3037970"/>
              <a:ext cx="4561529"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47" name="矩形 46"/>
            <p:cNvSpPr/>
            <p:nvPr/>
          </p:nvSpPr>
          <p:spPr>
            <a:xfrm>
              <a:off x="6096000" y="1959312"/>
              <a:ext cx="5572519" cy="968135"/>
            </a:xfrm>
            <a:prstGeom prst="rect">
              <a:avLst/>
            </a:prstGeom>
          </p:spPr>
          <p:txBody>
            <a:bodyPr wrap="square">
              <a:spAutoFit/>
              <a:scene3d>
                <a:camera prst="orthographicFront"/>
                <a:lightRig rig="threePt" dir="t"/>
              </a:scene3d>
              <a:sp3d contourW="12700"/>
            </a:bodyPr>
            <a:lstStyle/>
            <a:p>
              <a:pPr>
                <a:lnSpc>
                  <a:spcPct val="120000"/>
                </a:lnSpc>
              </a:pPr>
              <a:r>
                <a:rPr lang="zh-CN" altLang="zh-CN" sz="2400" b="1" kern="0" dirty="0">
                  <a:effectLst/>
                  <a:ea typeface="宋体" panose="02010600030101010101" pitchFamily="2" charset="-122"/>
                  <a:cs typeface="宋体" panose="02010600030101010101" pitchFamily="2" charset="-122"/>
                </a:rPr>
                <a:t>确保党和国家的意志、主流价值观在历史课程标准中得以全面贯彻落实</a:t>
              </a:r>
              <a:endParaRPr lang="zh-CN" altLang="en-US" sz="2400" dirty="0">
                <a:solidFill>
                  <a:schemeClr val="tx1">
                    <a:lumMod val="50000"/>
                    <a:lumOff val="50000"/>
                  </a:schemeClr>
                </a:solidFill>
              </a:endParaRPr>
            </a:p>
          </p:txBody>
        </p:sp>
        <p:sp>
          <p:nvSpPr>
            <p:cNvPr id="68" name="矩形 67"/>
            <p:cNvSpPr/>
            <p:nvPr/>
          </p:nvSpPr>
          <p:spPr>
            <a:xfrm>
              <a:off x="6040289" y="3236360"/>
              <a:ext cx="5572519" cy="1200329"/>
            </a:xfrm>
            <a:prstGeom prst="rect">
              <a:avLst/>
            </a:prstGeom>
          </p:spPr>
          <p:txBody>
            <a:bodyPr wrap="square">
              <a:spAutoFit/>
              <a:scene3d>
                <a:camera prst="orthographicFront"/>
                <a:lightRig rig="threePt" dir="t"/>
              </a:scene3d>
              <a:sp3d contourW="12700"/>
            </a:bodyPr>
            <a:lstStyle/>
            <a:p>
              <a:r>
                <a:rPr lang="zh-CN" altLang="zh-CN" sz="2400" b="1" kern="0" dirty="0">
                  <a:effectLst/>
                  <a:ea typeface="宋体" panose="02010600030101010101" pitchFamily="2" charset="-122"/>
                  <a:cs typeface="宋体" panose="02010600030101010101" pitchFamily="2" charset="-122"/>
                </a:rPr>
                <a:t>坚持以唯物史观为指导，德育为先，聚焦</a:t>
              </a:r>
              <a:r>
                <a:rPr lang="zh-CN" altLang="zh-CN" sz="2400" b="1" kern="0" dirty="0">
                  <a:solidFill>
                    <a:srgbClr val="FF0000"/>
                  </a:solidFill>
                  <a:effectLst/>
                  <a:ea typeface="宋体" panose="02010600030101010101" pitchFamily="2" charset="-122"/>
                  <a:cs typeface="宋体" panose="02010600030101010101" pitchFamily="2" charset="-122"/>
                </a:rPr>
                <a:t>核心素养</a:t>
              </a:r>
              <a:r>
                <a:rPr lang="zh-CN" altLang="zh-CN" sz="2400" b="1" kern="0" dirty="0">
                  <a:effectLst/>
                  <a:ea typeface="宋体" panose="02010600030101010101" pitchFamily="2" charset="-122"/>
                  <a:cs typeface="宋体" panose="02010600030101010101" pitchFamily="2" charset="-122"/>
                </a:rPr>
                <a:t>，体现基础性、思想性、人文性、综合性和实践性</a:t>
              </a:r>
              <a:endParaRPr lang="zh-CN" altLang="en-US" b="1" dirty="0">
                <a:solidFill>
                  <a:schemeClr val="tx1">
                    <a:lumMod val="50000"/>
                    <a:lumOff val="50000"/>
                  </a:schemeClr>
                </a:solidFill>
              </a:endParaRPr>
            </a:p>
          </p:txBody>
        </p:sp>
        <p:sp>
          <p:nvSpPr>
            <p:cNvPr id="69" name="矩形 68"/>
            <p:cNvSpPr/>
            <p:nvPr/>
          </p:nvSpPr>
          <p:spPr>
            <a:xfrm>
              <a:off x="5849054" y="4635078"/>
              <a:ext cx="5819465" cy="1200329"/>
            </a:xfrm>
            <a:prstGeom prst="rect">
              <a:avLst/>
            </a:prstGeom>
          </p:spPr>
          <p:txBody>
            <a:bodyPr wrap="square">
              <a:spAutoFit/>
              <a:scene3d>
                <a:camera prst="orthographicFront"/>
                <a:lightRig rig="threePt" dir="t"/>
              </a:scene3d>
              <a:sp3d contourW="12700"/>
            </a:bodyPr>
            <a:lstStyle/>
            <a:p>
              <a:pPr indent="304800"/>
              <a:r>
                <a:rPr lang="zh-CN" altLang="zh-CN" sz="2400" b="1" kern="0" dirty="0">
                  <a:effectLst/>
                  <a:latin typeface="宋体" panose="02010600030101010101" pitchFamily="2" charset="-122"/>
                  <a:ea typeface="宋体" panose="02010600030101010101" pitchFamily="2" charset="-122"/>
                  <a:cs typeface="宋体" panose="02010600030101010101" pitchFamily="2" charset="-122"/>
                </a:rPr>
                <a:t>把握基础教育国际课程改革新动态，使</a:t>
              </a:r>
              <a:r>
                <a:rPr lang="en-US" altLang="zh-CN" sz="2400" b="1" kern="0" dirty="0">
                  <a:effectLst/>
                  <a:latin typeface="宋体" panose="02010600030101010101" pitchFamily="2" charset="-122"/>
                  <a:ea typeface="宋体" panose="02010600030101010101" pitchFamily="2" charset="-122"/>
                  <a:cs typeface="宋体" panose="02010600030101010101" pitchFamily="2" charset="-122"/>
                </a:rPr>
                <a:t>    2022</a:t>
              </a:r>
              <a:r>
                <a:rPr lang="zh-CN" altLang="zh-CN" sz="2400" b="1" kern="0" dirty="0">
                  <a:effectLst/>
                  <a:latin typeface="宋体" panose="02010600030101010101" pitchFamily="2" charset="-122"/>
                  <a:ea typeface="宋体" panose="02010600030101010101" pitchFamily="2" charset="-122"/>
                  <a:cs typeface="宋体" panose="02010600030101010101" pitchFamily="2" charset="-122"/>
                </a:rPr>
                <a:t>年版义教课标在中国话语体系下与国际水平接轨，</a:t>
              </a:r>
              <a:r>
                <a:rPr lang="zh-CN" altLang="en-US" sz="2400" b="1" kern="0" dirty="0">
                  <a:latin typeface="宋体" panose="02010600030101010101" pitchFamily="2" charset="-122"/>
                  <a:ea typeface="宋体" panose="02010600030101010101" pitchFamily="2" charset="-122"/>
                  <a:cs typeface="宋体" panose="02010600030101010101" pitchFamily="2" charset="-122"/>
                </a:rPr>
                <a:t>既有前瞻性又具有中国特色</a:t>
              </a:r>
              <a:endParaRPr lang="zh-CN" altLang="zh-CN" sz="2400" b="1" kern="100" dirty="0">
                <a:effectLst/>
                <a:latin typeface="宋体" panose="02010600030101010101" pitchFamily="2" charset="-122"/>
                <a:ea typeface="宋体" panose="02010600030101010101" pitchFamily="2" charset="-122"/>
                <a:cs typeface="Times New Roman" panose="02020603050405020304" pitchFamily="18" charset="0"/>
              </a:endParaRPr>
            </a:p>
          </p:txBody>
        </p:sp>
        <p:cxnSp>
          <p:nvCxnSpPr>
            <p:cNvPr id="70" name="直接连接符 69"/>
            <p:cNvCxnSpPr/>
            <p:nvPr/>
          </p:nvCxnSpPr>
          <p:spPr>
            <a:xfrm>
              <a:off x="6175053" y="4447670"/>
              <a:ext cx="4561529"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 calcmode="lin" valueType="num">
                                      <p:cBhvr additive="base">
                                        <p:cTn id="7" dur="500" fill="hold"/>
                                        <p:tgtEl>
                                          <p:spTgt spid="39"/>
                                        </p:tgtEl>
                                        <p:attrNameLst>
                                          <p:attrName>ppt_x</p:attrName>
                                        </p:attrNameLst>
                                      </p:cBhvr>
                                      <p:tavLst>
                                        <p:tav tm="0">
                                          <p:val>
                                            <p:strVal val="0-#ppt_w/2"/>
                                          </p:val>
                                        </p:tav>
                                        <p:tav tm="100000">
                                          <p:val>
                                            <p:strVal val="#ppt_x"/>
                                          </p:val>
                                        </p:tav>
                                      </p:tavLst>
                                    </p:anim>
                                    <p:anim calcmode="lin" valueType="num">
                                      <p:cBhvr additive="base">
                                        <p:cTn id="8" dur="500" fill="hold"/>
                                        <p:tgtEl>
                                          <p:spTgt spid="39"/>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2" presetClass="entr" presetSubtype="8" fill="hold" nodeType="afterEffect">
                                  <p:stCondLst>
                                    <p:cond delay="0"/>
                                  </p:stCondLst>
                                  <p:childTnLst>
                                    <p:set>
                                      <p:cBhvr>
                                        <p:cTn id="11" dur="1" fill="hold">
                                          <p:stCondLst>
                                            <p:cond delay="0"/>
                                          </p:stCondLst>
                                        </p:cTn>
                                        <p:tgtEl>
                                          <p:spTgt spid="43"/>
                                        </p:tgtEl>
                                        <p:attrNameLst>
                                          <p:attrName>style.visibility</p:attrName>
                                        </p:attrNameLst>
                                      </p:cBhvr>
                                      <p:to>
                                        <p:strVal val="visible"/>
                                      </p:to>
                                    </p:set>
                                    <p:anim calcmode="lin" valueType="num">
                                      <p:cBhvr additive="base">
                                        <p:cTn id="12" dur="500"/>
                                        <p:tgtEl>
                                          <p:spTgt spid="43"/>
                                        </p:tgtEl>
                                        <p:attrNameLst>
                                          <p:attrName>ppt_x</p:attrName>
                                        </p:attrNameLst>
                                      </p:cBhvr>
                                      <p:tavLst>
                                        <p:tav tm="0">
                                          <p:val>
                                            <p:strVal val="#ppt_x-#ppt_w*1.125000"/>
                                          </p:val>
                                        </p:tav>
                                        <p:tav tm="100000">
                                          <p:val>
                                            <p:strVal val="#ppt_x"/>
                                          </p:val>
                                        </p:tav>
                                      </p:tavLst>
                                    </p:anim>
                                    <p:animEffect transition="in" filter="wipe(right)">
                                      <p:cBhvr>
                                        <p:cTn id="13" dur="500"/>
                                        <p:tgtEl>
                                          <p:spTgt spid="43"/>
                                        </p:tgtEl>
                                      </p:cBhvr>
                                    </p:animEffect>
                                  </p:childTnLst>
                                </p:cTn>
                              </p:par>
                            </p:childTnLst>
                          </p:cTn>
                        </p:par>
                        <p:par>
                          <p:cTn id="14" fill="hold">
                            <p:stCondLst>
                              <p:cond delay="1000"/>
                            </p:stCondLst>
                            <p:childTnLst>
                              <p:par>
                                <p:cTn id="15" presetID="2" presetClass="entr" presetSubtype="8" fill="hold" nodeType="after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0-#ppt_w/2"/>
                                          </p:val>
                                        </p:tav>
                                        <p:tav tm="100000">
                                          <p:val>
                                            <p:strVal val="#ppt_x"/>
                                          </p:val>
                                        </p:tav>
                                      </p:tavLst>
                                    </p:anim>
                                    <p:anim calcmode="lin" valueType="num">
                                      <p:cBhvr additive="base">
                                        <p:cTn id="18" dur="500" fill="hold"/>
                                        <p:tgtEl>
                                          <p:spTgt spid="8"/>
                                        </p:tgtEl>
                                        <p:attrNameLst>
                                          <p:attrName>ppt_y</p:attrName>
                                        </p:attrNameLst>
                                      </p:cBhvr>
                                      <p:tavLst>
                                        <p:tav tm="0">
                                          <p:val>
                                            <p:strVal val="#ppt_y"/>
                                          </p:val>
                                        </p:tav>
                                        <p:tav tm="100000">
                                          <p:val>
                                            <p:strVal val="#ppt_y"/>
                                          </p:val>
                                        </p:tav>
                                      </p:tavLst>
                                    </p:anim>
                                  </p:childTnLst>
                                </p:cTn>
                              </p:par>
                              <p:par>
                                <p:cTn id="19" presetID="2" presetClass="entr" presetSubtype="8" fill="hold" nodeType="with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par>
                                <p:cTn id="23" presetID="2" presetClass="entr" presetSubtype="8"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0-#ppt_w/2"/>
                                          </p:val>
                                        </p:tav>
                                        <p:tav tm="100000">
                                          <p:val>
                                            <p:strVal val="#ppt_x"/>
                                          </p:val>
                                        </p:tav>
                                      </p:tavLst>
                                    </p:anim>
                                    <p:anim calcmode="lin" valueType="num">
                                      <p:cBhvr additive="base">
                                        <p:cTn id="26" dur="500" fill="hold"/>
                                        <p:tgtEl>
                                          <p:spTgt spid="10"/>
                                        </p:tgtEl>
                                        <p:attrNameLst>
                                          <p:attrName>ppt_y</p:attrName>
                                        </p:attrNameLst>
                                      </p:cBhvr>
                                      <p:tavLst>
                                        <p:tav tm="0">
                                          <p:val>
                                            <p:strVal val="#ppt_y"/>
                                          </p:val>
                                        </p:tav>
                                        <p:tav tm="100000">
                                          <p:val>
                                            <p:strVal val="#ppt_y"/>
                                          </p:val>
                                        </p:tav>
                                      </p:tavLst>
                                    </p:anim>
                                  </p:childTnLst>
                                </p:cTn>
                              </p:par>
                            </p:childTnLst>
                          </p:cTn>
                        </p:par>
                        <p:par>
                          <p:cTn id="27" fill="hold">
                            <p:stCondLst>
                              <p:cond delay="1500"/>
                            </p:stCondLst>
                            <p:childTnLst>
                              <p:par>
                                <p:cTn id="28" presetID="10" presetClass="entr" presetSubtype="0" fill="hold" grpId="0" nodeType="afterEffect">
                                  <p:stCondLst>
                                    <p:cond delay="0"/>
                                  </p:stCondLst>
                                  <p:childTnLst>
                                    <p:set>
                                      <p:cBhvr>
                                        <p:cTn id="29" dur="1" fill="hold">
                                          <p:stCondLst>
                                            <p:cond delay="0"/>
                                          </p:stCondLst>
                                        </p:cTn>
                                        <p:tgtEl>
                                          <p:spTgt spid="77"/>
                                        </p:tgtEl>
                                        <p:attrNameLst>
                                          <p:attrName>style.visibility</p:attrName>
                                        </p:attrNameLst>
                                      </p:cBhvr>
                                      <p:to>
                                        <p:strVal val="visible"/>
                                      </p:to>
                                    </p:set>
                                    <p:animEffect transition="in" filter="fade">
                                      <p:cBhvr>
                                        <p:cTn id="30" dur="500"/>
                                        <p:tgtEl>
                                          <p:spTgt spid="77"/>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80"/>
                                        </p:tgtEl>
                                        <p:attrNameLst>
                                          <p:attrName>style.visibility</p:attrName>
                                        </p:attrNameLst>
                                      </p:cBhvr>
                                      <p:to>
                                        <p:strVal val="visible"/>
                                      </p:to>
                                    </p:set>
                                    <p:animEffect transition="in" filter="fade">
                                      <p:cBhvr>
                                        <p:cTn id="33" dur="500"/>
                                        <p:tgtEl>
                                          <p:spTgt spid="80"/>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81"/>
                                        </p:tgtEl>
                                        <p:attrNameLst>
                                          <p:attrName>style.visibility</p:attrName>
                                        </p:attrNameLst>
                                      </p:cBhvr>
                                      <p:to>
                                        <p:strVal val="visible"/>
                                      </p:to>
                                    </p:set>
                                    <p:animEffect transition="in" filter="fade">
                                      <p:cBhvr>
                                        <p:cTn id="36" dur="500"/>
                                        <p:tgtEl>
                                          <p:spTgt spid="81"/>
                                        </p:tgtEl>
                                      </p:cBhvr>
                                    </p:animEffect>
                                  </p:childTnLst>
                                </p:cTn>
                              </p:par>
                            </p:childTnLst>
                          </p:cTn>
                        </p:par>
                        <p:par>
                          <p:cTn id="37" fill="hold">
                            <p:stCondLst>
                              <p:cond delay="2000"/>
                            </p:stCondLst>
                            <p:childTnLst>
                              <p:par>
                                <p:cTn id="38" presetID="22" presetClass="entr" presetSubtype="8" fill="hold" nodeType="afterEffect">
                                  <p:stCondLst>
                                    <p:cond delay="0"/>
                                  </p:stCondLst>
                                  <p:childTnLst>
                                    <p:set>
                                      <p:cBhvr>
                                        <p:cTn id="39" dur="1" fill="hold">
                                          <p:stCondLst>
                                            <p:cond delay="0"/>
                                          </p:stCondLst>
                                        </p:cTn>
                                        <p:tgtEl>
                                          <p:spTgt spid="11"/>
                                        </p:tgtEl>
                                        <p:attrNameLst>
                                          <p:attrName>style.visibility</p:attrName>
                                        </p:attrNameLst>
                                      </p:cBhvr>
                                      <p:to>
                                        <p:strVal val="visible"/>
                                      </p:to>
                                    </p:set>
                                    <p:animEffect transition="in" filter="wipe(left)">
                                      <p:cBhvr>
                                        <p:cTn id="4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animBg="1"/>
      <p:bldP spid="81" grpId="0" animBg="1"/>
      <p:bldP spid="8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 y="82193"/>
            <a:ext cx="12195424" cy="2308324"/>
          </a:xfrm>
          <a:prstGeom prst="rect">
            <a:avLst/>
          </a:prstGeom>
          <a:solidFill>
            <a:srgbClr val="FFFF00">
              <a:alpha val="45000"/>
            </a:srgbClr>
          </a:solidFill>
        </p:spPr>
        <p:txBody>
          <a:bodyPr wrap="square">
            <a:spAutoFit/>
          </a:bodyPr>
          <a:lstStyle/>
          <a:p>
            <a:r>
              <a:rPr lang="zh-CN" altLang="en-US" sz="3200" dirty="0"/>
              <a:t>    （</a:t>
            </a:r>
            <a:r>
              <a:rPr lang="zh-CN" altLang="en-US" sz="2800" dirty="0"/>
              <a:t>东北师大教育科学学院）吕立杰</a:t>
            </a:r>
            <a:r>
              <a:rPr lang="en-US" altLang="zh-CN" sz="2800" dirty="0">
                <a:solidFill>
                  <a:srgbClr val="C00000"/>
                </a:solidFill>
              </a:rPr>
              <a:t>:“</a:t>
            </a:r>
            <a:r>
              <a:rPr lang="zh-CN" altLang="en-US" sz="2800" b="1" dirty="0">
                <a:solidFill>
                  <a:srgbClr val="C00000"/>
                </a:solidFill>
              </a:rPr>
              <a:t>不是为了普及知识，而是建立看待世界的“透镜”</a:t>
            </a:r>
            <a:r>
              <a:rPr lang="zh-CN" altLang="en-US" sz="2800" dirty="0">
                <a:solidFill>
                  <a:srgbClr val="C00000"/>
                </a:solidFill>
              </a:rPr>
              <a:t>。</a:t>
            </a:r>
            <a:r>
              <a:rPr lang="zh-CN" altLang="en-US" sz="2800" dirty="0"/>
              <a:t>尤其在信息雪崩的时代，知识不仅多而且增长快，学校里的课程越来越难以承载不断增长的知识既然我们不能做到把世界的一切知识教给学生，那么，</a:t>
            </a:r>
            <a:r>
              <a:rPr lang="zh-CN" altLang="en-US" sz="2800" b="1" dirty="0">
                <a:solidFill>
                  <a:srgbClr val="C00000"/>
                </a:solidFill>
              </a:rPr>
              <a:t>可以让学生知道人类的智慧是怎么看待世界的，主要的思想观念是什么，主要的思维方式是什么。”</a:t>
            </a:r>
            <a:endParaRPr lang="zh-CN" altLang="en-US" sz="3200" dirty="0">
              <a:solidFill>
                <a:srgbClr val="C00000"/>
              </a:solidFill>
            </a:endParaRPr>
          </a:p>
        </p:txBody>
      </p:sp>
      <p:sp>
        <p:nvSpPr>
          <p:cNvPr id="4" name="文本框 3"/>
          <p:cNvSpPr txBox="1"/>
          <p:nvPr/>
        </p:nvSpPr>
        <p:spPr>
          <a:xfrm>
            <a:off x="468086" y="3864429"/>
            <a:ext cx="4103914" cy="830997"/>
          </a:xfrm>
          <a:prstGeom prst="rect">
            <a:avLst/>
          </a:prstGeom>
          <a:noFill/>
        </p:spPr>
        <p:txBody>
          <a:bodyPr wrap="square" rtlCol="0">
            <a:spAutoFit/>
          </a:bodyPr>
          <a:lstStyle/>
          <a:p>
            <a:r>
              <a:rPr lang="zh-CN" altLang="en-US" sz="4800" dirty="0"/>
              <a:t> </a:t>
            </a:r>
            <a:r>
              <a:rPr lang="zh-CN" altLang="en-US" sz="4800" b="1" dirty="0"/>
              <a:t>时代需求</a:t>
            </a:r>
            <a:endParaRPr lang="zh-CN" altLang="en-US" sz="4800" b="1" dirty="0"/>
          </a:p>
        </p:txBody>
      </p:sp>
      <p:sp>
        <p:nvSpPr>
          <p:cNvPr id="7" name="左大括号 6"/>
          <p:cNvSpPr/>
          <p:nvPr/>
        </p:nvSpPr>
        <p:spPr>
          <a:xfrm>
            <a:off x="3320142" y="2895600"/>
            <a:ext cx="1045029" cy="2525485"/>
          </a:xfrm>
          <a:prstGeom prst="leftBrace">
            <a:avLst/>
          </a:prstGeom>
          <a:noFill/>
          <a:ln w="8890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8" name="文本框 7"/>
          <p:cNvSpPr txBox="1"/>
          <p:nvPr/>
        </p:nvSpPr>
        <p:spPr>
          <a:xfrm>
            <a:off x="4517571" y="2480101"/>
            <a:ext cx="2743200" cy="830997"/>
          </a:xfrm>
          <a:prstGeom prst="rect">
            <a:avLst/>
          </a:prstGeom>
          <a:noFill/>
        </p:spPr>
        <p:txBody>
          <a:bodyPr wrap="square" rtlCol="0">
            <a:spAutoFit/>
          </a:bodyPr>
          <a:lstStyle/>
          <a:p>
            <a:r>
              <a:rPr lang="zh-CN" altLang="en-US" sz="4800" b="1" dirty="0"/>
              <a:t>知识结构</a:t>
            </a:r>
            <a:endParaRPr lang="zh-CN" altLang="en-US" sz="4800" b="1" dirty="0"/>
          </a:p>
        </p:txBody>
      </p:sp>
      <p:sp>
        <p:nvSpPr>
          <p:cNvPr id="9" name="文本框 8"/>
          <p:cNvSpPr txBox="1"/>
          <p:nvPr/>
        </p:nvSpPr>
        <p:spPr>
          <a:xfrm>
            <a:off x="4517571" y="5005586"/>
            <a:ext cx="3309260" cy="830997"/>
          </a:xfrm>
          <a:prstGeom prst="rect">
            <a:avLst/>
          </a:prstGeom>
          <a:noFill/>
        </p:spPr>
        <p:txBody>
          <a:bodyPr wrap="square" rtlCol="0">
            <a:spAutoFit/>
          </a:bodyPr>
          <a:lstStyle/>
          <a:p>
            <a:r>
              <a:rPr lang="zh-CN" altLang="en-US" sz="4800" b="1" dirty="0"/>
              <a:t>认识结构</a:t>
            </a:r>
            <a:endParaRPr lang="zh-CN" altLang="en-US" sz="4800" b="1" dirty="0"/>
          </a:p>
        </p:txBody>
      </p:sp>
      <p:sp>
        <p:nvSpPr>
          <p:cNvPr id="10" name="右大括号 9"/>
          <p:cNvSpPr/>
          <p:nvPr/>
        </p:nvSpPr>
        <p:spPr>
          <a:xfrm>
            <a:off x="7260771" y="2748897"/>
            <a:ext cx="870861" cy="2818891"/>
          </a:xfrm>
          <a:prstGeom prst="rightBrace">
            <a:avLst>
              <a:gd name="adj1" fmla="val 8333"/>
              <a:gd name="adj2" fmla="val 48456"/>
            </a:avLst>
          </a:prstGeom>
          <a:ln w="8890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1" name="文本框 10"/>
          <p:cNvSpPr txBox="1"/>
          <p:nvPr/>
        </p:nvSpPr>
        <p:spPr>
          <a:xfrm>
            <a:off x="8316687" y="3701143"/>
            <a:ext cx="3875314" cy="830997"/>
          </a:xfrm>
          <a:prstGeom prst="rect">
            <a:avLst/>
          </a:prstGeom>
          <a:noFill/>
        </p:spPr>
        <p:txBody>
          <a:bodyPr wrap="square" rtlCol="0">
            <a:spAutoFit/>
          </a:bodyPr>
          <a:lstStyle/>
          <a:p>
            <a:r>
              <a:rPr lang="zh-CN" altLang="en-US" sz="4800" b="1" dirty="0"/>
              <a:t>素养目标达成</a:t>
            </a:r>
            <a:endParaRPr lang="zh-CN" altLang="en-US" sz="48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1579511" y="1446213"/>
            <a:ext cx="5481689" cy="3260177"/>
            <a:chOff x="-316204" y="304800"/>
            <a:chExt cx="1908093" cy="1134818"/>
          </a:xfrm>
        </p:grpSpPr>
        <p:sp>
          <p:nvSpPr>
            <p:cNvPr id="8" name="矩形 13"/>
            <p:cNvSpPr/>
            <p:nvPr/>
          </p:nvSpPr>
          <p:spPr>
            <a:xfrm rot="19800000" flipH="1">
              <a:off x="-316204" y="730909"/>
              <a:ext cx="1655954" cy="708709"/>
            </a:xfrm>
            <a:custGeom>
              <a:avLst/>
              <a:gdLst>
                <a:gd name="connsiteX0" fmla="*/ 0 w 1502637"/>
                <a:gd name="connsiteY0" fmla="*/ 0 h 714206"/>
                <a:gd name="connsiteX1" fmla="*/ 1502637 w 1502637"/>
                <a:gd name="connsiteY1" fmla="*/ 0 h 714206"/>
                <a:gd name="connsiteX2" fmla="*/ 1502637 w 1502637"/>
                <a:gd name="connsiteY2" fmla="*/ 714206 h 714206"/>
                <a:gd name="connsiteX3" fmla="*/ 0 w 1502637"/>
                <a:gd name="connsiteY3" fmla="*/ 714206 h 714206"/>
                <a:gd name="connsiteX4" fmla="*/ 0 w 1502637"/>
                <a:gd name="connsiteY4" fmla="*/ 0 h 714206"/>
                <a:gd name="connsiteX0-1" fmla="*/ 0 w 1502637"/>
                <a:gd name="connsiteY0-2" fmla="*/ 9836 h 724042"/>
                <a:gd name="connsiteX1-3" fmla="*/ 152018 w 1502637"/>
                <a:gd name="connsiteY1-4" fmla="*/ 0 h 724042"/>
                <a:gd name="connsiteX2-5" fmla="*/ 1502637 w 1502637"/>
                <a:gd name="connsiteY2-6" fmla="*/ 9836 h 724042"/>
                <a:gd name="connsiteX3-7" fmla="*/ 1502637 w 1502637"/>
                <a:gd name="connsiteY3-8" fmla="*/ 724042 h 724042"/>
                <a:gd name="connsiteX4-9" fmla="*/ 0 w 1502637"/>
                <a:gd name="connsiteY4-10" fmla="*/ 724042 h 724042"/>
                <a:gd name="connsiteX5" fmla="*/ 0 w 1502637"/>
                <a:gd name="connsiteY5" fmla="*/ 9836 h 724042"/>
                <a:gd name="connsiteX0-11" fmla="*/ 0 w 1502637"/>
                <a:gd name="connsiteY0-12" fmla="*/ 9836 h 724042"/>
                <a:gd name="connsiteX1-13" fmla="*/ 152018 w 1502637"/>
                <a:gd name="connsiteY1-14" fmla="*/ 0 h 724042"/>
                <a:gd name="connsiteX2-15" fmla="*/ 1502637 w 1502637"/>
                <a:gd name="connsiteY2-16" fmla="*/ 9836 h 724042"/>
                <a:gd name="connsiteX3-17" fmla="*/ 1502637 w 1502637"/>
                <a:gd name="connsiteY3-18" fmla="*/ 724042 h 724042"/>
                <a:gd name="connsiteX4-19" fmla="*/ 139874 w 1502637"/>
                <a:gd name="connsiteY4-20" fmla="*/ 721915 h 724042"/>
                <a:gd name="connsiteX5-21" fmla="*/ 0 w 1502637"/>
                <a:gd name="connsiteY5-22" fmla="*/ 724042 h 724042"/>
                <a:gd name="connsiteX6" fmla="*/ 0 w 1502637"/>
                <a:gd name="connsiteY6" fmla="*/ 9836 h 724042"/>
                <a:gd name="connsiteX0-23" fmla="*/ 0 w 1502637"/>
                <a:gd name="connsiteY0-24" fmla="*/ 9836 h 724042"/>
                <a:gd name="connsiteX1-25" fmla="*/ 152018 w 1502637"/>
                <a:gd name="connsiteY1-26" fmla="*/ 0 h 724042"/>
                <a:gd name="connsiteX2-27" fmla="*/ 1502637 w 1502637"/>
                <a:gd name="connsiteY2-28" fmla="*/ 9836 h 724042"/>
                <a:gd name="connsiteX3-29" fmla="*/ 1502637 w 1502637"/>
                <a:gd name="connsiteY3-30" fmla="*/ 724042 h 724042"/>
                <a:gd name="connsiteX4-31" fmla="*/ 139874 w 1502637"/>
                <a:gd name="connsiteY4-32" fmla="*/ 721915 h 724042"/>
                <a:gd name="connsiteX5-33" fmla="*/ 0 w 1502637"/>
                <a:gd name="connsiteY5-34" fmla="*/ 9836 h 724042"/>
                <a:gd name="connsiteX0-35" fmla="*/ 0 w 1362763"/>
                <a:gd name="connsiteY0-36" fmla="*/ 721915 h 724042"/>
                <a:gd name="connsiteX1-37" fmla="*/ 12144 w 1362763"/>
                <a:gd name="connsiteY1-38" fmla="*/ 0 h 724042"/>
                <a:gd name="connsiteX2-39" fmla="*/ 1362763 w 1362763"/>
                <a:gd name="connsiteY2-40" fmla="*/ 9836 h 724042"/>
                <a:gd name="connsiteX3-41" fmla="*/ 1362763 w 1362763"/>
                <a:gd name="connsiteY3-42" fmla="*/ 724042 h 724042"/>
                <a:gd name="connsiteX4-43" fmla="*/ 0 w 1362763"/>
                <a:gd name="connsiteY4-44" fmla="*/ 721915 h 7240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362763" h="724042">
                  <a:moveTo>
                    <a:pt x="0" y="721915"/>
                  </a:moveTo>
                  <a:lnTo>
                    <a:pt x="12144" y="0"/>
                  </a:lnTo>
                  <a:lnTo>
                    <a:pt x="1362763" y="9836"/>
                  </a:lnTo>
                  <a:lnTo>
                    <a:pt x="1362763" y="724042"/>
                  </a:lnTo>
                  <a:lnTo>
                    <a:pt x="0" y="721915"/>
                  </a:lnTo>
                  <a:close/>
                </a:path>
              </a:pathLst>
            </a:custGeom>
            <a:gradFill>
              <a:gsLst>
                <a:gs pos="0">
                  <a:schemeClr val="tx1">
                    <a:alpha val="55000"/>
                  </a:schemeClr>
                </a:gs>
                <a:gs pos="100000">
                  <a:schemeClr val="bg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9" name="椭圆 8"/>
            <p:cNvSpPr/>
            <p:nvPr/>
          </p:nvSpPr>
          <p:spPr>
            <a:xfrm>
              <a:off x="874713" y="304800"/>
              <a:ext cx="717176" cy="7171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0" name="文本框 9"/>
            <p:cNvSpPr txBox="1"/>
            <p:nvPr/>
          </p:nvSpPr>
          <p:spPr>
            <a:xfrm>
              <a:off x="1067246" y="486619"/>
              <a:ext cx="332110" cy="353537"/>
            </a:xfrm>
            <a:prstGeom prst="rect">
              <a:avLst/>
            </a:prstGeom>
            <a:noFill/>
          </p:spPr>
          <p:txBody>
            <a:bodyPr wrap="none" rtlCol="0">
              <a:sp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60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贰</a:t>
              </a:r>
              <a:endParaRPr kumimoji="0" lang="zh-CN" altLang="en-US" sz="60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grpSp>
      <p:grpSp>
        <p:nvGrpSpPr>
          <p:cNvPr id="4" name="组合 3"/>
          <p:cNvGrpSpPr/>
          <p:nvPr/>
        </p:nvGrpSpPr>
        <p:grpSpPr>
          <a:xfrm>
            <a:off x="2975934" y="3677770"/>
            <a:ext cx="7636497" cy="1001063"/>
            <a:chOff x="1302591" y="98224"/>
            <a:chExt cx="7636497" cy="1001063"/>
          </a:xfrm>
        </p:grpSpPr>
        <p:sp>
          <p:nvSpPr>
            <p:cNvPr id="5" name="文本框 4"/>
            <p:cNvSpPr txBox="1"/>
            <p:nvPr/>
          </p:nvSpPr>
          <p:spPr>
            <a:xfrm>
              <a:off x="1302591" y="98224"/>
              <a:ext cx="7636497" cy="707886"/>
            </a:xfrm>
            <a:prstGeom prst="rect">
              <a:avLst/>
            </a:prstGeom>
            <a:noFill/>
          </p:spPr>
          <p:txBody>
            <a:bodyPr wrap="square" rtlCol="0">
              <a:spAutoFit/>
              <a:scene3d>
                <a:camera prst="orthographicFront"/>
                <a:lightRig rig="threePt" dir="t"/>
              </a:scene3d>
              <a:sp3d contourW="12700"/>
            </a:bodyPr>
            <a:lstStyle/>
            <a:p>
              <a:pPr lvl="0">
                <a:defRPr/>
              </a:pPr>
              <a:r>
                <a:rPr lang="en-US" altLang="zh-CN" sz="4000" b="1" kern="0" spc="40" dirty="0">
                  <a:solidFill>
                    <a:schemeClr val="accent1"/>
                  </a:solidFill>
                  <a:ea typeface="Microsoft YaHei UI" panose="020B0503020204020204" pitchFamily="34" charset="-122"/>
                  <a:cs typeface="宋体" panose="02010600030101010101" pitchFamily="2" charset="-122"/>
                </a:rPr>
                <a:t>2022</a:t>
              </a:r>
              <a:r>
                <a:rPr lang="zh-CN" altLang="en-US" sz="4000" b="1" kern="0" spc="40" dirty="0">
                  <a:solidFill>
                    <a:schemeClr val="accent1"/>
                  </a:solidFill>
                  <a:ea typeface="Microsoft YaHei UI" panose="020B0503020204020204" pitchFamily="34" charset="-122"/>
                  <a:cs typeface="宋体" panose="02010600030101010101" pitchFamily="2" charset="-122"/>
                </a:rPr>
                <a:t>版</a:t>
              </a:r>
              <a:r>
                <a:rPr lang="zh-CN" altLang="zh-CN" sz="4000" b="1" kern="0" spc="40" dirty="0">
                  <a:solidFill>
                    <a:schemeClr val="accent1"/>
                  </a:solidFill>
                  <a:ea typeface="Microsoft YaHei UI" panose="020B0503020204020204" pitchFamily="34" charset="-122"/>
                  <a:cs typeface="宋体" panose="02010600030101010101" pitchFamily="2" charset="-122"/>
                </a:rPr>
                <a:t>课标的主要变化与突破</a:t>
              </a:r>
              <a:endParaRPr kumimoji="0" lang="zh-CN" altLang="en-US" sz="4000" b="1" i="0" u="none" strike="noStrike" kern="1200" cap="none" spc="0" normalizeH="0" baseline="0" noProof="0" dirty="0">
                <a:ln>
                  <a:noFill/>
                </a:ln>
                <a:solidFill>
                  <a:schemeClr val="accent1"/>
                </a:solidFill>
                <a:effectLst/>
                <a:uLnTx/>
                <a:uFillTx/>
                <a:latin typeface="Arial" panose="020B0604020202020204"/>
                <a:ea typeface="微软雅黑" panose="020B0503020204020204" charset="-122"/>
              </a:endParaRPr>
            </a:p>
          </p:txBody>
        </p:sp>
        <p:sp>
          <p:nvSpPr>
            <p:cNvPr id="6" name="文本框 5"/>
            <p:cNvSpPr txBox="1"/>
            <p:nvPr/>
          </p:nvSpPr>
          <p:spPr>
            <a:xfrm>
              <a:off x="1686622" y="844858"/>
              <a:ext cx="5572519" cy="254429"/>
            </a:xfrm>
            <a:prstGeom prst="rect">
              <a:avLst/>
            </a:prstGeom>
            <a:noFill/>
          </p:spPr>
          <p:txBody>
            <a:bodyPr wrap="square" rtlCol="0">
              <a:spAutoFit/>
              <a:scene3d>
                <a:camera prst="orthographicFront"/>
                <a:lightRig rig="threePt" dir="t"/>
              </a:scene3d>
              <a:sp3d contourW="12700"/>
            </a:bodyPr>
            <a:lstStyle/>
            <a:p>
              <a:pPr marL="0" marR="0" lvl="0" indent="0" algn="ctr" defTabSz="914400" rtl="0" eaLnBrk="1" fontAlgn="auto" latinLnBrk="0" hangingPunct="1">
                <a:lnSpc>
                  <a:spcPct val="114000"/>
                </a:lnSpc>
                <a:spcBef>
                  <a:spcPts val="0"/>
                </a:spcBef>
                <a:spcAft>
                  <a:spcPts val="0"/>
                </a:spcAft>
                <a:buClrTx/>
                <a:buSzTx/>
                <a:buFontTx/>
                <a:buNone/>
                <a:defRPr/>
              </a:pPr>
              <a:r>
                <a:rPr kumimoji="0" lang="en-US" altLang="zh-CN" sz="1000" b="0" i="0" u="none" strike="noStrike" kern="1200" cap="none" spc="0" normalizeH="0" baseline="0" noProof="0" dirty="0">
                  <a:ln>
                    <a:noFill/>
                  </a:ln>
                  <a:solidFill>
                    <a:prstClr val="white">
                      <a:lumMod val="65000"/>
                    </a:prstClr>
                  </a:solidFill>
                  <a:effectLst/>
                  <a:uLnTx/>
                  <a:uFillTx/>
                  <a:latin typeface="微软雅黑" panose="020B0503020204020204" charset="-122"/>
                  <a:ea typeface="微软雅黑" panose="020B0503020204020204" charset="-122"/>
                  <a:cs typeface="+mn-cs"/>
                </a:rPr>
                <a:t>print the presentation and make it into a film to be used in a wider field</a:t>
              </a:r>
              <a:endParaRPr kumimoji="0" lang="en-US" altLang="zh-CN" sz="1000" b="0" i="0" u="none" strike="noStrike" kern="1200" cap="none" spc="0" normalizeH="0" baseline="0" noProof="0" dirty="0">
                <a:ln>
                  <a:noFill/>
                </a:ln>
                <a:solidFill>
                  <a:prstClr val="white">
                    <a:lumMod val="65000"/>
                  </a:prstClr>
                </a:solidFill>
                <a:effectLst/>
                <a:uLnTx/>
                <a:uFillTx/>
                <a:latin typeface="微软雅黑" panose="020B0503020204020204" charset="-122"/>
                <a:ea typeface="微软雅黑" panose="020B0503020204020204" charset="-122"/>
                <a:cs typeface="+mn-cs"/>
              </a:endParaRPr>
            </a:p>
          </p:txBody>
        </p:sp>
      </p:gr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12" presetClass="entr" presetSubtype="1"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p:tgtEl>
                                          <p:spTgt spid="4"/>
                                        </p:tgtEl>
                                        <p:attrNameLst>
                                          <p:attrName>ppt_y</p:attrName>
                                        </p:attrNameLst>
                                      </p:cBhvr>
                                      <p:tavLst>
                                        <p:tav tm="0">
                                          <p:val>
                                            <p:strVal val="#ppt_y-#ppt_h*1.125000"/>
                                          </p:val>
                                        </p:tav>
                                        <p:tav tm="100000">
                                          <p:val>
                                            <p:strVal val="#ppt_y"/>
                                          </p:val>
                                        </p:tav>
                                      </p:tavLst>
                                    </p:anim>
                                    <p:animEffect transition="in" filter="wipe(down)">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任意多边形 100"/>
          <p:cNvSpPr/>
          <p:nvPr/>
        </p:nvSpPr>
        <p:spPr>
          <a:xfrm rot="19800000" flipH="1">
            <a:off x="-202743" y="3375044"/>
            <a:ext cx="6932918" cy="4219973"/>
          </a:xfrm>
          <a:custGeom>
            <a:avLst/>
            <a:gdLst>
              <a:gd name="connsiteX0" fmla="*/ 0 w 6932918"/>
              <a:gd name="connsiteY0" fmla="*/ 0 h 4219973"/>
              <a:gd name="connsiteX1" fmla="*/ 31392 w 6932918"/>
              <a:gd name="connsiteY1" fmla="*/ 4219973 h 4219973"/>
              <a:gd name="connsiteX2" fmla="*/ 2727605 w 6932918"/>
              <a:gd name="connsiteY2" fmla="*/ 4219446 h 4219973"/>
              <a:gd name="connsiteX3" fmla="*/ 6932918 w 6932918"/>
              <a:gd name="connsiteY3" fmla="*/ 1791508 h 4219973"/>
              <a:gd name="connsiteX4" fmla="*/ 5901743 w 6932918"/>
              <a:gd name="connsiteY4" fmla="*/ 5460 h 42199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32918" h="4219973">
                <a:moveTo>
                  <a:pt x="0" y="0"/>
                </a:moveTo>
                <a:lnTo>
                  <a:pt x="31392" y="4219973"/>
                </a:lnTo>
                <a:lnTo>
                  <a:pt x="2727605" y="4219446"/>
                </a:lnTo>
                <a:lnTo>
                  <a:pt x="6932918" y="1791508"/>
                </a:lnTo>
                <a:lnTo>
                  <a:pt x="5901743" y="5460"/>
                </a:lnTo>
                <a:close/>
              </a:path>
            </a:pathLst>
          </a:custGeom>
          <a:gradFill>
            <a:gsLst>
              <a:gs pos="0">
                <a:schemeClr val="tx1">
                  <a:alpha val="30000"/>
                </a:schemeClr>
              </a:gs>
              <a:gs pos="100000">
                <a:schemeClr val="bg1">
                  <a:lumMod val="50000"/>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grpSp>
        <p:nvGrpSpPr>
          <p:cNvPr id="66" name="组合 65"/>
          <p:cNvGrpSpPr/>
          <p:nvPr/>
        </p:nvGrpSpPr>
        <p:grpSpPr>
          <a:xfrm>
            <a:off x="-42652" y="304800"/>
            <a:ext cx="1634541" cy="1061520"/>
            <a:chOff x="-42652" y="304800"/>
            <a:chExt cx="1634541" cy="1061520"/>
          </a:xfrm>
        </p:grpSpPr>
        <p:sp>
          <p:nvSpPr>
            <p:cNvPr id="67" name="矩形 13"/>
            <p:cNvSpPr/>
            <p:nvPr/>
          </p:nvSpPr>
          <p:spPr>
            <a:xfrm rot="19800000" flipH="1">
              <a:off x="-42652" y="657611"/>
              <a:ext cx="1362763" cy="708709"/>
            </a:xfrm>
            <a:custGeom>
              <a:avLst/>
              <a:gdLst>
                <a:gd name="connsiteX0" fmla="*/ 0 w 1502637"/>
                <a:gd name="connsiteY0" fmla="*/ 0 h 714206"/>
                <a:gd name="connsiteX1" fmla="*/ 1502637 w 1502637"/>
                <a:gd name="connsiteY1" fmla="*/ 0 h 714206"/>
                <a:gd name="connsiteX2" fmla="*/ 1502637 w 1502637"/>
                <a:gd name="connsiteY2" fmla="*/ 714206 h 714206"/>
                <a:gd name="connsiteX3" fmla="*/ 0 w 1502637"/>
                <a:gd name="connsiteY3" fmla="*/ 714206 h 714206"/>
                <a:gd name="connsiteX4" fmla="*/ 0 w 1502637"/>
                <a:gd name="connsiteY4" fmla="*/ 0 h 714206"/>
                <a:gd name="connsiteX0-1" fmla="*/ 0 w 1502637"/>
                <a:gd name="connsiteY0-2" fmla="*/ 9836 h 724042"/>
                <a:gd name="connsiteX1-3" fmla="*/ 152018 w 1502637"/>
                <a:gd name="connsiteY1-4" fmla="*/ 0 h 724042"/>
                <a:gd name="connsiteX2-5" fmla="*/ 1502637 w 1502637"/>
                <a:gd name="connsiteY2-6" fmla="*/ 9836 h 724042"/>
                <a:gd name="connsiteX3-7" fmla="*/ 1502637 w 1502637"/>
                <a:gd name="connsiteY3-8" fmla="*/ 724042 h 724042"/>
                <a:gd name="connsiteX4-9" fmla="*/ 0 w 1502637"/>
                <a:gd name="connsiteY4-10" fmla="*/ 724042 h 724042"/>
                <a:gd name="connsiteX5" fmla="*/ 0 w 1502637"/>
                <a:gd name="connsiteY5" fmla="*/ 9836 h 724042"/>
                <a:gd name="connsiteX0-11" fmla="*/ 0 w 1502637"/>
                <a:gd name="connsiteY0-12" fmla="*/ 9836 h 724042"/>
                <a:gd name="connsiteX1-13" fmla="*/ 152018 w 1502637"/>
                <a:gd name="connsiteY1-14" fmla="*/ 0 h 724042"/>
                <a:gd name="connsiteX2-15" fmla="*/ 1502637 w 1502637"/>
                <a:gd name="connsiteY2-16" fmla="*/ 9836 h 724042"/>
                <a:gd name="connsiteX3-17" fmla="*/ 1502637 w 1502637"/>
                <a:gd name="connsiteY3-18" fmla="*/ 724042 h 724042"/>
                <a:gd name="connsiteX4-19" fmla="*/ 139874 w 1502637"/>
                <a:gd name="connsiteY4-20" fmla="*/ 721915 h 724042"/>
                <a:gd name="connsiteX5-21" fmla="*/ 0 w 1502637"/>
                <a:gd name="connsiteY5-22" fmla="*/ 724042 h 724042"/>
                <a:gd name="connsiteX6" fmla="*/ 0 w 1502637"/>
                <a:gd name="connsiteY6" fmla="*/ 9836 h 724042"/>
                <a:gd name="connsiteX0-23" fmla="*/ 0 w 1502637"/>
                <a:gd name="connsiteY0-24" fmla="*/ 9836 h 724042"/>
                <a:gd name="connsiteX1-25" fmla="*/ 152018 w 1502637"/>
                <a:gd name="connsiteY1-26" fmla="*/ 0 h 724042"/>
                <a:gd name="connsiteX2-27" fmla="*/ 1502637 w 1502637"/>
                <a:gd name="connsiteY2-28" fmla="*/ 9836 h 724042"/>
                <a:gd name="connsiteX3-29" fmla="*/ 1502637 w 1502637"/>
                <a:gd name="connsiteY3-30" fmla="*/ 724042 h 724042"/>
                <a:gd name="connsiteX4-31" fmla="*/ 139874 w 1502637"/>
                <a:gd name="connsiteY4-32" fmla="*/ 721915 h 724042"/>
                <a:gd name="connsiteX5-33" fmla="*/ 0 w 1502637"/>
                <a:gd name="connsiteY5-34" fmla="*/ 9836 h 724042"/>
                <a:gd name="connsiteX0-35" fmla="*/ 0 w 1362763"/>
                <a:gd name="connsiteY0-36" fmla="*/ 721915 h 724042"/>
                <a:gd name="connsiteX1-37" fmla="*/ 12144 w 1362763"/>
                <a:gd name="connsiteY1-38" fmla="*/ 0 h 724042"/>
                <a:gd name="connsiteX2-39" fmla="*/ 1362763 w 1362763"/>
                <a:gd name="connsiteY2-40" fmla="*/ 9836 h 724042"/>
                <a:gd name="connsiteX3-41" fmla="*/ 1362763 w 1362763"/>
                <a:gd name="connsiteY3-42" fmla="*/ 724042 h 724042"/>
                <a:gd name="connsiteX4-43" fmla="*/ 0 w 1362763"/>
                <a:gd name="connsiteY4-44" fmla="*/ 721915 h 7240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362763" h="724042">
                  <a:moveTo>
                    <a:pt x="0" y="721915"/>
                  </a:moveTo>
                  <a:lnTo>
                    <a:pt x="12144" y="0"/>
                  </a:lnTo>
                  <a:lnTo>
                    <a:pt x="1362763" y="9836"/>
                  </a:lnTo>
                  <a:lnTo>
                    <a:pt x="1362763" y="724042"/>
                  </a:lnTo>
                  <a:lnTo>
                    <a:pt x="0" y="721915"/>
                  </a:lnTo>
                  <a:close/>
                </a:path>
              </a:pathLst>
            </a:custGeom>
            <a:gradFill>
              <a:gsLst>
                <a:gs pos="0">
                  <a:schemeClr val="tx1">
                    <a:alpha val="40000"/>
                  </a:schemeClr>
                </a:gs>
                <a:gs pos="100000">
                  <a:schemeClr val="tx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sp>
          <p:nvSpPr>
            <p:cNvPr id="68" name="椭圆 67"/>
            <p:cNvSpPr/>
            <p:nvPr/>
          </p:nvSpPr>
          <p:spPr>
            <a:xfrm>
              <a:off x="874713" y="304800"/>
              <a:ext cx="717176" cy="7171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文本框 68"/>
            <p:cNvSpPr txBox="1"/>
            <p:nvPr/>
          </p:nvSpPr>
          <p:spPr>
            <a:xfrm>
              <a:off x="961432" y="432556"/>
              <a:ext cx="543739" cy="523220"/>
            </a:xfrm>
            <a:prstGeom prst="rect">
              <a:avLst/>
            </a:prstGeom>
            <a:noFill/>
          </p:spPr>
          <p:txBody>
            <a:bodyPr wrap="none" rtlCol="0">
              <a:spAutoFit/>
              <a:scene3d>
                <a:camera prst="orthographicFront"/>
                <a:lightRig rig="threePt" dir="t"/>
              </a:scene3d>
              <a:sp3d contourW="12700"/>
            </a:bodyPr>
            <a:lstStyle/>
            <a:p>
              <a:pPr algn="ctr"/>
              <a:r>
                <a:rPr lang="zh-CN" altLang="en-US" sz="2800" dirty="0">
                  <a:solidFill>
                    <a:schemeClr val="bg1"/>
                  </a:solidFill>
                  <a:latin typeface="+mn-ea"/>
                </a:rPr>
                <a:t>贰</a:t>
              </a:r>
              <a:endParaRPr lang="zh-CN" altLang="en-US" sz="2800" dirty="0">
                <a:solidFill>
                  <a:schemeClr val="bg1"/>
                </a:solidFill>
                <a:latin typeface="+mn-ea"/>
              </a:endParaRPr>
            </a:p>
          </p:txBody>
        </p:sp>
      </p:grpSp>
      <p:grpSp>
        <p:nvGrpSpPr>
          <p:cNvPr id="70" name="组合 69"/>
          <p:cNvGrpSpPr/>
          <p:nvPr/>
        </p:nvGrpSpPr>
        <p:grpSpPr>
          <a:xfrm>
            <a:off x="1686622" y="341972"/>
            <a:ext cx="5686172" cy="757315"/>
            <a:chOff x="1686622" y="341972"/>
            <a:chExt cx="5686172" cy="757315"/>
          </a:xfrm>
        </p:grpSpPr>
        <p:sp>
          <p:nvSpPr>
            <p:cNvPr id="71" name="文本框 70"/>
            <p:cNvSpPr txBox="1"/>
            <p:nvPr/>
          </p:nvSpPr>
          <p:spPr>
            <a:xfrm>
              <a:off x="1686622" y="341972"/>
              <a:ext cx="5686172" cy="584775"/>
            </a:xfrm>
            <a:prstGeom prst="rect">
              <a:avLst/>
            </a:prstGeom>
            <a:noFill/>
          </p:spPr>
          <p:txBody>
            <a:bodyPr wrap="none" rtlCol="0">
              <a:spAutoFit/>
              <a:scene3d>
                <a:camera prst="orthographicFront"/>
                <a:lightRig rig="threePt" dir="t"/>
              </a:scene3d>
              <a:sp3d contourW="12700"/>
            </a:bodyPr>
            <a:lstStyle/>
            <a:p>
              <a:pPr lvl="0">
                <a:defRPr/>
              </a:pPr>
              <a:r>
                <a:rPr lang="en-US" altLang="zh-CN" sz="3200" b="1" kern="0" spc="40" dirty="0">
                  <a:solidFill>
                    <a:schemeClr val="accent1"/>
                  </a:solidFill>
                  <a:ea typeface="Microsoft YaHei UI" panose="020B0503020204020204" pitchFamily="34" charset="-122"/>
                  <a:cs typeface="宋体" panose="02010600030101010101" pitchFamily="2" charset="-122"/>
                </a:rPr>
                <a:t>2022</a:t>
              </a:r>
              <a:r>
                <a:rPr lang="zh-CN" altLang="en-US" sz="3200" b="1" kern="0" spc="40" dirty="0">
                  <a:solidFill>
                    <a:schemeClr val="accent1"/>
                  </a:solidFill>
                  <a:ea typeface="Microsoft YaHei UI" panose="020B0503020204020204" pitchFamily="34" charset="-122"/>
                  <a:cs typeface="宋体" panose="02010600030101010101" pitchFamily="2" charset="-122"/>
                </a:rPr>
                <a:t>版</a:t>
              </a:r>
              <a:r>
                <a:rPr lang="zh-CN" altLang="zh-CN" sz="3200" b="1" kern="0" spc="40" dirty="0">
                  <a:solidFill>
                    <a:schemeClr val="accent1"/>
                  </a:solidFill>
                  <a:ea typeface="Microsoft YaHei UI" panose="020B0503020204020204" pitchFamily="34" charset="-122"/>
                  <a:cs typeface="宋体" panose="02010600030101010101" pitchFamily="2" charset="-122"/>
                </a:rPr>
                <a:t>课标的主要变化与突破</a:t>
              </a:r>
              <a:endParaRPr kumimoji="0" lang="zh-CN" altLang="en-US" sz="3200" b="1" i="0" u="none" strike="noStrike" kern="1200" cap="none" spc="0" normalizeH="0" baseline="0" noProof="0" dirty="0">
                <a:ln>
                  <a:noFill/>
                </a:ln>
                <a:solidFill>
                  <a:schemeClr val="accent1"/>
                </a:solidFill>
                <a:effectLst/>
                <a:uLnTx/>
                <a:uFillTx/>
                <a:latin typeface="Arial" panose="020B0604020202020204"/>
                <a:ea typeface="微软雅黑" panose="020B0503020204020204" charset="-122"/>
              </a:endParaRPr>
            </a:p>
          </p:txBody>
        </p:sp>
        <p:sp>
          <p:nvSpPr>
            <p:cNvPr id="72" name="文本框 71"/>
            <p:cNvSpPr txBox="1"/>
            <p:nvPr/>
          </p:nvSpPr>
          <p:spPr>
            <a:xfrm>
              <a:off x="1686622" y="844858"/>
              <a:ext cx="5572519" cy="254429"/>
            </a:xfrm>
            <a:prstGeom prst="rect">
              <a:avLst/>
            </a:prstGeom>
            <a:noFill/>
          </p:spPr>
          <p:txBody>
            <a:bodyPr wrap="square" rtlCol="0">
              <a:spAutoFit/>
              <a:scene3d>
                <a:camera prst="orthographicFront"/>
                <a:lightRig rig="threePt" dir="t"/>
              </a:scene3d>
              <a:sp3d contourW="12700"/>
            </a:bodyPr>
            <a:lstStyle/>
            <a:p>
              <a:pPr marL="0" marR="0" lvl="0" indent="0" defTabSz="914400" rtl="0" eaLnBrk="1" fontAlgn="auto" latinLnBrk="0" hangingPunct="1">
                <a:lnSpc>
                  <a:spcPct val="114000"/>
                </a:lnSpc>
                <a:spcBef>
                  <a:spcPts val="0"/>
                </a:spcBef>
                <a:spcAft>
                  <a:spcPts val="0"/>
                </a:spcAft>
                <a:buClrTx/>
                <a:buSzTx/>
                <a:buFontTx/>
                <a:buNone/>
                <a:defRPr/>
              </a:pPr>
              <a:r>
                <a:rPr kumimoji="0" lang="en-US" altLang="zh-CN" sz="1000" b="0" i="0" u="none" strike="noStrike" kern="1200" cap="none" spc="0" normalizeH="0" baseline="0" noProof="0" dirty="0">
                  <a:ln>
                    <a:noFill/>
                  </a:ln>
                  <a:solidFill>
                    <a:schemeClr val="bg1">
                      <a:lumMod val="65000"/>
                    </a:schemeClr>
                  </a:solidFill>
                  <a:effectLst/>
                  <a:uLnTx/>
                  <a:uFillTx/>
                  <a:latin typeface="微软雅黑" panose="020B0503020204020204" charset="-122"/>
                  <a:ea typeface="微软雅黑" panose="020B0503020204020204" charset="-122"/>
                  <a:cs typeface="+mn-cs"/>
                </a:rPr>
                <a:t>print the presentation and make it into a film to be used in a wider field</a:t>
              </a:r>
              <a:endParaRPr kumimoji="0" lang="en-US" altLang="zh-CN" sz="1000" b="0" i="0" u="none" strike="noStrike" kern="1200" cap="none" spc="0" normalizeH="0" baseline="0" noProof="0" dirty="0">
                <a:ln>
                  <a:noFill/>
                </a:ln>
                <a:solidFill>
                  <a:schemeClr val="bg1">
                    <a:lumMod val="65000"/>
                  </a:schemeClr>
                </a:solidFill>
                <a:effectLst/>
                <a:uLnTx/>
                <a:uFillTx/>
                <a:latin typeface="微软雅黑" panose="020B0503020204020204" charset="-122"/>
                <a:ea typeface="微软雅黑" panose="020B0503020204020204" charset="-122"/>
                <a:cs typeface="+mn-cs"/>
              </a:endParaRPr>
            </a:p>
          </p:txBody>
        </p:sp>
      </p:grpSp>
      <p:grpSp>
        <p:nvGrpSpPr>
          <p:cNvPr id="73" name="组合 72"/>
          <p:cNvGrpSpPr/>
          <p:nvPr/>
        </p:nvGrpSpPr>
        <p:grpSpPr>
          <a:xfrm>
            <a:off x="7633023" y="1966452"/>
            <a:ext cx="4243261" cy="1082604"/>
            <a:chOff x="56467" y="3473771"/>
            <a:chExt cx="4243261" cy="1082604"/>
          </a:xfrm>
        </p:grpSpPr>
        <p:sp>
          <p:nvSpPr>
            <p:cNvPr id="74" name="矩形 73"/>
            <p:cNvSpPr/>
            <p:nvPr/>
          </p:nvSpPr>
          <p:spPr>
            <a:xfrm>
              <a:off x="874713" y="3677812"/>
              <a:ext cx="2585032" cy="327077"/>
            </a:xfrm>
            <a:prstGeom prst="rect">
              <a:avLst/>
            </a:prstGeom>
          </p:spPr>
          <p:txBody>
            <a:bodyPr wrap="square">
              <a:spAutoFit/>
              <a:scene3d>
                <a:camera prst="orthographicFront"/>
                <a:lightRig rig="threePt" dir="t"/>
              </a:scene3d>
              <a:sp3d contourW="12700"/>
            </a:bodyPr>
            <a:lstStyle/>
            <a:p>
              <a:pPr>
                <a:lnSpc>
                  <a:spcPct val="120000"/>
                </a:lnSpc>
              </a:pPr>
              <a:endParaRPr lang="zh-CN" altLang="en-US" sz="1400" dirty="0">
                <a:solidFill>
                  <a:schemeClr val="tx1">
                    <a:lumMod val="50000"/>
                    <a:lumOff val="50000"/>
                  </a:schemeClr>
                </a:solidFill>
              </a:endParaRPr>
            </a:p>
          </p:txBody>
        </p:sp>
        <p:sp>
          <p:nvSpPr>
            <p:cNvPr id="75" name="矩形 74"/>
            <p:cNvSpPr/>
            <p:nvPr/>
          </p:nvSpPr>
          <p:spPr>
            <a:xfrm>
              <a:off x="56467" y="3473771"/>
              <a:ext cx="4243261" cy="1082604"/>
            </a:xfrm>
            <a:prstGeom prst="rect">
              <a:avLst/>
            </a:prstGeom>
          </p:spPr>
          <p:txBody>
            <a:bodyPr wrap="square">
              <a:spAutoFit/>
              <a:scene3d>
                <a:camera prst="orthographicFront"/>
                <a:lightRig rig="threePt" dir="t"/>
              </a:scene3d>
              <a:sp3d contourW="12700"/>
            </a:bodyPr>
            <a:lstStyle/>
            <a:p>
              <a:pPr>
                <a:lnSpc>
                  <a:spcPct val="120000"/>
                </a:lnSpc>
              </a:pPr>
              <a:r>
                <a:rPr lang="zh-CN" altLang="zh-CN" sz="2800" b="1" kern="0" spc="40" dirty="0">
                  <a:effectLst/>
                  <a:ea typeface="Microsoft YaHei UI" panose="020B0503020204020204" pitchFamily="34" charset="-122"/>
                  <a:cs typeface="宋体" panose="02010600030101010101" pitchFamily="2" charset="-122"/>
                </a:rPr>
                <a:t>基于</a:t>
              </a:r>
              <a:r>
                <a:rPr lang="zh-CN" altLang="zh-CN" sz="2800" b="1" kern="0" spc="40" dirty="0">
                  <a:solidFill>
                    <a:srgbClr val="C00000"/>
                  </a:solidFill>
                  <a:effectLst/>
                  <a:ea typeface="Microsoft YaHei UI" panose="020B0503020204020204" pitchFamily="34" charset="-122"/>
                  <a:cs typeface="宋体" panose="02010600030101010101" pitchFamily="2" charset="-122"/>
                </a:rPr>
                <a:t>核心素养</a:t>
              </a:r>
              <a:r>
                <a:rPr lang="zh-CN" altLang="zh-CN" sz="2800" b="1" kern="0" spc="40" dirty="0">
                  <a:effectLst/>
                  <a:ea typeface="Microsoft YaHei UI" panose="020B0503020204020204" pitchFamily="34" charset="-122"/>
                  <a:cs typeface="宋体" panose="02010600030101010101" pitchFamily="2" charset="-122"/>
                </a:rPr>
                <a:t>的</a:t>
              </a:r>
              <a:r>
                <a:rPr lang="zh-CN" altLang="en-US" sz="2800" b="1" kern="0" spc="40" dirty="0">
                  <a:effectLst/>
                  <a:ea typeface="Microsoft YaHei UI" panose="020B0503020204020204" pitchFamily="34" charset="-122"/>
                  <a:cs typeface="宋体" panose="02010600030101010101" pitchFamily="2" charset="-122"/>
                </a:rPr>
                <a:t>课程内容的</a:t>
              </a:r>
              <a:r>
                <a:rPr lang="zh-CN" altLang="zh-CN" sz="2800" b="1" kern="0" spc="40" dirty="0">
                  <a:solidFill>
                    <a:srgbClr val="C00000"/>
                  </a:solidFill>
                  <a:effectLst/>
                  <a:ea typeface="Microsoft YaHei UI" panose="020B0503020204020204" pitchFamily="34" charset="-122"/>
                  <a:cs typeface="宋体" panose="02010600030101010101" pitchFamily="2" charset="-122"/>
                </a:rPr>
                <a:t>结构化</a:t>
              </a:r>
              <a:r>
                <a:rPr lang="zh-CN" altLang="en-US" sz="2800" b="1" kern="0" spc="40" dirty="0">
                  <a:solidFill>
                    <a:srgbClr val="C00000"/>
                  </a:solidFill>
                  <a:effectLst/>
                  <a:ea typeface="Microsoft YaHei UI" panose="020B0503020204020204" pitchFamily="34" charset="-122"/>
                  <a:cs typeface="宋体" panose="02010600030101010101" pitchFamily="2" charset="-122"/>
                </a:rPr>
                <a:t>设计</a:t>
              </a:r>
              <a:endParaRPr lang="zh-CN" altLang="en-US" sz="2800" b="1" dirty="0">
                <a:solidFill>
                  <a:srgbClr val="C00000"/>
                </a:solidFill>
              </a:endParaRPr>
            </a:p>
          </p:txBody>
        </p:sp>
      </p:grpSp>
      <p:grpSp>
        <p:nvGrpSpPr>
          <p:cNvPr id="76" name="组合 75"/>
          <p:cNvGrpSpPr/>
          <p:nvPr/>
        </p:nvGrpSpPr>
        <p:grpSpPr>
          <a:xfrm>
            <a:off x="8155729" y="3413342"/>
            <a:ext cx="4237910" cy="1384995"/>
            <a:chOff x="874713" y="3467669"/>
            <a:chExt cx="2585032" cy="821085"/>
          </a:xfrm>
        </p:grpSpPr>
        <p:sp>
          <p:nvSpPr>
            <p:cNvPr id="77" name="矩形 76"/>
            <p:cNvSpPr/>
            <p:nvPr/>
          </p:nvSpPr>
          <p:spPr>
            <a:xfrm>
              <a:off x="874713" y="3677812"/>
              <a:ext cx="2585032" cy="327077"/>
            </a:xfrm>
            <a:prstGeom prst="rect">
              <a:avLst/>
            </a:prstGeom>
          </p:spPr>
          <p:txBody>
            <a:bodyPr wrap="square">
              <a:spAutoFit/>
              <a:scene3d>
                <a:camera prst="orthographicFront"/>
                <a:lightRig rig="threePt" dir="t"/>
              </a:scene3d>
              <a:sp3d contourW="12700"/>
            </a:bodyPr>
            <a:lstStyle/>
            <a:p>
              <a:pPr>
                <a:lnSpc>
                  <a:spcPct val="120000"/>
                </a:lnSpc>
              </a:pPr>
              <a:endParaRPr lang="zh-CN" altLang="en-US" sz="1400" dirty="0">
                <a:solidFill>
                  <a:schemeClr val="tx1">
                    <a:lumMod val="50000"/>
                    <a:lumOff val="50000"/>
                  </a:schemeClr>
                </a:solidFill>
              </a:endParaRPr>
            </a:p>
          </p:txBody>
        </p:sp>
        <p:sp>
          <p:nvSpPr>
            <p:cNvPr id="78" name="矩形 77"/>
            <p:cNvSpPr/>
            <p:nvPr/>
          </p:nvSpPr>
          <p:spPr>
            <a:xfrm>
              <a:off x="879896" y="3467669"/>
              <a:ext cx="2456854" cy="821085"/>
            </a:xfrm>
            <a:prstGeom prst="rect">
              <a:avLst/>
            </a:prstGeom>
          </p:spPr>
          <p:txBody>
            <a:bodyPr wrap="square">
              <a:spAutoFit/>
              <a:scene3d>
                <a:camera prst="orthographicFront"/>
                <a:lightRig rig="threePt" dir="t"/>
              </a:scene3d>
              <a:sp3d contourW="12700"/>
            </a:bodyPr>
            <a:lstStyle/>
            <a:p>
              <a:pPr indent="304800"/>
              <a:r>
                <a:rPr lang="zh-CN" altLang="en-US" sz="2800" b="1" kern="0" spc="40" dirty="0">
                  <a:solidFill>
                    <a:srgbClr val="C00000"/>
                  </a:solidFill>
                  <a:latin typeface="Calibri" panose="020F0502020204030204" pitchFamily="34" charset="0"/>
                  <a:ea typeface="Microsoft YaHei UI" panose="020B0503020204020204" pitchFamily="34" charset="-122"/>
                  <a:cs typeface="宋体" panose="02010600030101010101" pitchFamily="2" charset="-122"/>
                </a:rPr>
                <a:t>基于核心素养目标</a:t>
              </a:r>
              <a:r>
                <a:rPr lang="zh-CN" altLang="en-US" sz="2800" b="1" kern="0" spc="40" dirty="0">
                  <a:latin typeface="Calibri" panose="020F0502020204030204" pitchFamily="34" charset="0"/>
                  <a:ea typeface="Microsoft YaHei UI" panose="020B0503020204020204" pitchFamily="34" charset="-122"/>
                  <a:cs typeface="宋体" panose="02010600030101010101" pitchFamily="2" charset="-122"/>
                </a:rPr>
                <a:t>达成</a:t>
              </a:r>
              <a:r>
                <a:rPr lang="zh-CN" altLang="zh-CN" sz="2800" b="1" kern="0" spc="40" dirty="0">
                  <a:effectLst/>
                  <a:latin typeface="Calibri" panose="020F0502020204030204" pitchFamily="34" charset="0"/>
                  <a:ea typeface="Microsoft YaHei UI" panose="020B0503020204020204" pitchFamily="34" charset="-122"/>
                  <a:cs typeface="宋体" panose="02010600030101010101" pitchFamily="2" charset="-122"/>
                </a:rPr>
                <a:t>研制了学业</a:t>
              </a:r>
              <a:r>
                <a:rPr lang="zh-CN" altLang="en-US" sz="2800" b="1" kern="0" spc="40" dirty="0">
                  <a:effectLst/>
                  <a:latin typeface="Calibri" panose="020F0502020204030204" pitchFamily="34" charset="0"/>
                  <a:ea typeface="Microsoft YaHei UI" panose="020B0503020204020204" pitchFamily="34" charset="-122"/>
                  <a:cs typeface="宋体" panose="02010600030101010101" pitchFamily="2" charset="-122"/>
                </a:rPr>
                <a:t>水平考试</a:t>
              </a:r>
              <a:r>
                <a:rPr lang="zh-CN" altLang="en-US" sz="2800" b="1" kern="0" spc="40" dirty="0">
                  <a:solidFill>
                    <a:srgbClr val="C00000"/>
                  </a:solidFill>
                  <a:effectLst/>
                  <a:latin typeface="Calibri" panose="020F0502020204030204" pitchFamily="34" charset="0"/>
                  <a:ea typeface="Microsoft YaHei UI" panose="020B0503020204020204" pitchFamily="34" charset="-122"/>
                  <a:cs typeface="宋体" panose="02010600030101010101" pitchFamily="2" charset="-122"/>
                </a:rPr>
                <a:t>（中考）</a:t>
              </a:r>
              <a:r>
                <a:rPr lang="zh-CN" altLang="zh-CN" sz="2800" b="1" kern="0" spc="40" dirty="0">
                  <a:solidFill>
                    <a:srgbClr val="C00000"/>
                  </a:solidFill>
                  <a:effectLst/>
                  <a:latin typeface="Calibri" panose="020F0502020204030204" pitchFamily="34" charset="0"/>
                  <a:ea typeface="Microsoft YaHei UI" panose="020B0503020204020204" pitchFamily="34" charset="-122"/>
                  <a:cs typeface="宋体" panose="02010600030101010101" pitchFamily="2" charset="-122"/>
                </a:rPr>
                <a:t>质量标准</a:t>
              </a:r>
              <a:endParaRPr lang="zh-CN" altLang="zh-CN" sz="2800" b="1" kern="100" dirty="0">
                <a:solidFill>
                  <a:srgbClr val="C00000"/>
                </a:solidFill>
                <a:effectLst/>
                <a:latin typeface="Calibri" panose="020F0502020204030204" pitchFamily="34" charset="0"/>
                <a:ea typeface="宋体" panose="02010600030101010101" pitchFamily="2" charset="-122"/>
                <a:cs typeface="Times New Roman" panose="02020603050405020304" pitchFamily="18" charset="0"/>
              </a:endParaRPr>
            </a:p>
          </p:txBody>
        </p:sp>
      </p:grpSp>
      <p:grpSp>
        <p:nvGrpSpPr>
          <p:cNvPr id="79" name="组合 78"/>
          <p:cNvGrpSpPr/>
          <p:nvPr/>
        </p:nvGrpSpPr>
        <p:grpSpPr>
          <a:xfrm>
            <a:off x="7106357" y="5157954"/>
            <a:ext cx="4769927" cy="1310463"/>
            <a:chOff x="-470199" y="3677812"/>
            <a:chExt cx="4769927" cy="1310463"/>
          </a:xfrm>
        </p:grpSpPr>
        <p:sp>
          <p:nvSpPr>
            <p:cNvPr id="80" name="矩形 79"/>
            <p:cNvSpPr/>
            <p:nvPr/>
          </p:nvSpPr>
          <p:spPr>
            <a:xfrm>
              <a:off x="874713" y="3677812"/>
              <a:ext cx="2585032" cy="327077"/>
            </a:xfrm>
            <a:prstGeom prst="rect">
              <a:avLst/>
            </a:prstGeom>
          </p:spPr>
          <p:txBody>
            <a:bodyPr wrap="square">
              <a:spAutoFit/>
              <a:scene3d>
                <a:camera prst="orthographicFront"/>
                <a:lightRig rig="threePt" dir="t"/>
              </a:scene3d>
              <a:sp3d contourW="12700"/>
            </a:bodyPr>
            <a:lstStyle/>
            <a:p>
              <a:pPr>
                <a:lnSpc>
                  <a:spcPct val="120000"/>
                </a:lnSpc>
              </a:pPr>
              <a:endParaRPr lang="zh-CN" altLang="en-US" sz="1400" dirty="0">
                <a:solidFill>
                  <a:schemeClr val="tx1">
                    <a:lumMod val="50000"/>
                    <a:lumOff val="50000"/>
                  </a:schemeClr>
                </a:solidFill>
              </a:endParaRPr>
            </a:p>
          </p:txBody>
        </p:sp>
        <p:sp>
          <p:nvSpPr>
            <p:cNvPr id="81" name="矩形 80"/>
            <p:cNvSpPr/>
            <p:nvPr/>
          </p:nvSpPr>
          <p:spPr>
            <a:xfrm>
              <a:off x="-470199" y="3905671"/>
              <a:ext cx="4769927" cy="1082604"/>
            </a:xfrm>
            <a:prstGeom prst="rect">
              <a:avLst/>
            </a:prstGeom>
          </p:spPr>
          <p:txBody>
            <a:bodyPr wrap="square">
              <a:spAutoFit/>
              <a:scene3d>
                <a:camera prst="orthographicFront"/>
                <a:lightRig rig="threePt" dir="t"/>
              </a:scene3d>
              <a:sp3d contourW="12700"/>
            </a:bodyPr>
            <a:lstStyle/>
            <a:p>
              <a:pPr>
                <a:lnSpc>
                  <a:spcPct val="120000"/>
                </a:lnSpc>
              </a:pPr>
              <a:r>
                <a:rPr lang="zh-CN" altLang="en-US" sz="2800" b="1" kern="0" spc="40" dirty="0">
                  <a:effectLst/>
                  <a:ea typeface="Microsoft YaHei UI" panose="020B0503020204020204" pitchFamily="34" charset="-122"/>
                  <a:cs typeface="宋体" panose="02010600030101010101" pitchFamily="2" charset="-122"/>
                </a:rPr>
                <a:t>基于</a:t>
              </a:r>
              <a:r>
                <a:rPr lang="zh-CN" altLang="en-US" sz="2800" b="1" kern="0" spc="40" dirty="0">
                  <a:solidFill>
                    <a:srgbClr val="C00000"/>
                  </a:solidFill>
                  <a:effectLst/>
                  <a:ea typeface="Microsoft YaHei UI" panose="020B0503020204020204" pitchFamily="34" charset="-122"/>
                  <a:cs typeface="宋体" panose="02010600030101010101" pitchFamily="2" charset="-122"/>
                </a:rPr>
                <a:t>核心素养</a:t>
              </a:r>
              <a:r>
                <a:rPr lang="zh-CN" altLang="en-US" sz="2800" b="1" kern="0" spc="40" dirty="0">
                  <a:effectLst/>
                  <a:ea typeface="Microsoft YaHei UI" panose="020B0503020204020204" pitchFamily="34" charset="-122"/>
                  <a:cs typeface="宋体" panose="02010600030101010101" pitchFamily="2" charset="-122"/>
                </a:rPr>
                <a:t>与</a:t>
              </a:r>
              <a:r>
                <a:rPr lang="zh-CN" altLang="en-US" sz="2800" b="1" kern="0" spc="40" dirty="0">
                  <a:solidFill>
                    <a:srgbClr val="C00000"/>
                  </a:solidFill>
                  <a:effectLst/>
                  <a:ea typeface="Microsoft YaHei UI" panose="020B0503020204020204" pitchFamily="34" charset="-122"/>
                  <a:cs typeface="宋体" panose="02010600030101010101" pitchFamily="2" charset="-122"/>
                </a:rPr>
                <a:t>内容结构化</a:t>
              </a:r>
              <a:r>
                <a:rPr lang="zh-CN" altLang="zh-CN" sz="2800" b="1" kern="0" spc="40" dirty="0">
                  <a:effectLst/>
                  <a:ea typeface="Microsoft YaHei UI" panose="020B0503020204020204" pitchFamily="34" charset="-122"/>
                  <a:cs typeface="宋体" panose="02010600030101010101" pitchFamily="2" charset="-122"/>
                </a:rPr>
                <a:t>提出</a:t>
              </a:r>
              <a:r>
                <a:rPr lang="zh-CN" altLang="en-US" sz="2800" b="1" kern="0" spc="40" dirty="0">
                  <a:effectLst/>
                  <a:ea typeface="Microsoft YaHei UI" panose="020B0503020204020204" pitchFamily="34" charset="-122"/>
                  <a:cs typeface="宋体" panose="02010600030101010101" pitchFamily="2" charset="-122"/>
                </a:rPr>
                <a:t>了</a:t>
              </a:r>
              <a:r>
                <a:rPr lang="zh-CN" altLang="zh-CN" sz="2800" b="1" kern="0" spc="40" dirty="0">
                  <a:solidFill>
                    <a:srgbClr val="C00000"/>
                  </a:solidFill>
                  <a:effectLst/>
                  <a:ea typeface="Microsoft YaHei UI" panose="020B0503020204020204" pitchFamily="34" charset="-122"/>
                  <a:cs typeface="宋体" panose="02010600030101010101" pitchFamily="2" charset="-122"/>
                </a:rPr>
                <a:t>“教”</a:t>
              </a:r>
              <a:r>
                <a:rPr lang="zh-CN" altLang="zh-CN" sz="2800" b="1" kern="0" spc="40" dirty="0">
                  <a:effectLst/>
                  <a:ea typeface="Microsoft YaHei UI" panose="020B0503020204020204" pitchFamily="34" charset="-122"/>
                  <a:cs typeface="宋体" panose="02010600030101010101" pitchFamily="2" charset="-122"/>
                </a:rPr>
                <a:t>与</a:t>
              </a:r>
              <a:r>
                <a:rPr lang="zh-CN" altLang="zh-CN" sz="2800" b="1" kern="0" spc="40" dirty="0">
                  <a:solidFill>
                    <a:srgbClr val="C00000"/>
                  </a:solidFill>
                  <a:effectLst/>
                  <a:ea typeface="Microsoft YaHei UI" panose="020B0503020204020204" pitchFamily="34" charset="-122"/>
                  <a:cs typeface="宋体" panose="02010600030101010101" pitchFamily="2" charset="-122"/>
                </a:rPr>
                <a:t>“学”</a:t>
              </a:r>
              <a:r>
                <a:rPr lang="zh-CN" altLang="zh-CN" sz="2800" b="1" kern="0" spc="40" dirty="0">
                  <a:effectLst/>
                  <a:ea typeface="Microsoft YaHei UI" panose="020B0503020204020204" pitchFamily="34" charset="-122"/>
                  <a:cs typeface="宋体" panose="02010600030101010101" pitchFamily="2" charset="-122"/>
                </a:rPr>
                <a:t>两条主线</a:t>
              </a:r>
              <a:endParaRPr lang="zh-CN" altLang="en-US" sz="2800" b="1" dirty="0"/>
            </a:p>
          </p:txBody>
        </p:sp>
      </p:grpSp>
      <p:grpSp>
        <p:nvGrpSpPr>
          <p:cNvPr id="82" name="组合 81"/>
          <p:cNvGrpSpPr/>
          <p:nvPr/>
        </p:nvGrpSpPr>
        <p:grpSpPr>
          <a:xfrm>
            <a:off x="477233" y="2006051"/>
            <a:ext cx="3966652" cy="1592572"/>
            <a:chOff x="363799" y="3677812"/>
            <a:chExt cx="3095946" cy="1592572"/>
          </a:xfrm>
        </p:grpSpPr>
        <p:sp>
          <p:nvSpPr>
            <p:cNvPr id="83" name="矩形 82"/>
            <p:cNvSpPr/>
            <p:nvPr/>
          </p:nvSpPr>
          <p:spPr>
            <a:xfrm>
              <a:off x="874713" y="3677812"/>
              <a:ext cx="2585032" cy="327077"/>
            </a:xfrm>
            <a:prstGeom prst="rect">
              <a:avLst/>
            </a:prstGeom>
          </p:spPr>
          <p:txBody>
            <a:bodyPr wrap="square">
              <a:spAutoFit/>
              <a:scene3d>
                <a:camera prst="orthographicFront"/>
                <a:lightRig rig="threePt" dir="t"/>
              </a:scene3d>
              <a:sp3d contourW="12700"/>
            </a:bodyPr>
            <a:lstStyle/>
            <a:p>
              <a:pPr algn="r">
                <a:lnSpc>
                  <a:spcPct val="120000"/>
                </a:lnSpc>
              </a:pPr>
              <a:endParaRPr lang="zh-CN" altLang="en-US" sz="1400" dirty="0">
                <a:solidFill>
                  <a:schemeClr val="tx1">
                    <a:lumMod val="50000"/>
                    <a:lumOff val="50000"/>
                  </a:schemeClr>
                </a:solidFill>
              </a:endParaRPr>
            </a:p>
          </p:txBody>
        </p:sp>
        <p:sp>
          <p:nvSpPr>
            <p:cNvPr id="84" name="矩形 83"/>
            <p:cNvSpPr/>
            <p:nvPr/>
          </p:nvSpPr>
          <p:spPr>
            <a:xfrm>
              <a:off x="363799" y="3885389"/>
              <a:ext cx="3016352" cy="1384995"/>
            </a:xfrm>
            <a:prstGeom prst="rect">
              <a:avLst/>
            </a:prstGeom>
          </p:spPr>
          <p:txBody>
            <a:bodyPr wrap="square">
              <a:spAutoFit/>
              <a:scene3d>
                <a:camera prst="orthographicFront"/>
                <a:lightRig rig="threePt" dir="t"/>
              </a:scene3d>
              <a:sp3d contourW="12700"/>
            </a:bodyPr>
            <a:lstStyle/>
            <a:p>
              <a:pPr indent="304800" algn="just"/>
              <a:r>
                <a:rPr lang="zh-CN" altLang="zh-CN" sz="2800" b="1" kern="0" spc="40" dirty="0">
                  <a:solidFill>
                    <a:srgbClr val="C00000"/>
                  </a:solidFill>
                  <a:effectLst/>
                  <a:latin typeface="Calibri" panose="020F0502020204030204" pitchFamily="34" charset="0"/>
                  <a:ea typeface="Microsoft YaHei UI" panose="020B0503020204020204" pitchFamily="34" charset="-122"/>
                  <a:cs typeface="宋体" panose="02010600030101010101" pitchFamily="2" charset="-122"/>
                </a:rPr>
                <a:t>提炼了</a:t>
              </a:r>
              <a:r>
                <a:rPr lang="zh-CN" altLang="zh-CN" sz="2800" b="1" kern="0" spc="40" dirty="0">
                  <a:effectLst/>
                  <a:latin typeface="Calibri" panose="020F0502020204030204" pitchFamily="34" charset="0"/>
                  <a:ea typeface="Microsoft YaHei UI" panose="020B0503020204020204" pitchFamily="34" charset="-122"/>
                  <a:cs typeface="宋体" panose="02010600030101010101" pitchFamily="2" charset="-122"/>
                </a:rPr>
                <a:t>历史课程要培养的学生</a:t>
              </a:r>
              <a:r>
                <a:rPr lang="zh-CN" altLang="zh-CN" sz="2800" b="1" kern="0" spc="40" dirty="0">
                  <a:solidFill>
                    <a:srgbClr val="C00000"/>
                  </a:solidFill>
                  <a:effectLst/>
                  <a:latin typeface="Calibri" panose="020F0502020204030204" pitchFamily="34" charset="0"/>
                  <a:ea typeface="Microsoft YaHei UI" panose="020B0503020204020204" pitchFamily="34" charset="-122"/>
                  <a:cs typeface="宋体" panose="02010600030101010101" pitchFamily="2" charset="-122"/>
                </a:rPr>
                <a:t>核心素养</a:t>
              </a:r>
              <a:r>
                <a:rPr lang="zh-CN" altLang="en-US" sz="2800" b="1" kern="0" spc="40" dirty="0">
                  <a:solidFill>
                    <a:srgbClr val="C00000"/>
                  </a:solidFill>
                  <a:effectLst/>
                  <a:latin typeface="Calibri" panose="020F0502020204030204" pitchFamily="34" charset="0"/>
                  <a:ea typeface="Microsoft YaHei UI" panose="020B0503020204020204" pitchFamily="34" charset="-122"/>
                  <a:cs typeface="宋体" panose="02010600030101010101" pitchFamily="2" charset="-122"/>
                </a:rPr>
                <a:t>目标达成</a:t>
              </a:r>
              <a:endParaRPr lang="zh-CN" altLang="zh-CN" sz="2800" b="1" kern="100" dirty="0">
                <a:solidFill>
                  <a:srgbClr val="C00000"/>
                </a:solidFill>
                <a:effectLst/>
                <a:latin typeface="Calibri" panose="020F0502020204030204" pitchFamily="34" charset="0"/>
                <a:ea typeface="宋体" panose="02010600030101010101" pitchFamily="2" charset="-122"/>
                <a:cs typeface="Times New Roman" panose="02020603050405020304" pitchFamily="18" charset="0"/>
              </a:endParaRPr>
            </a:p>
          </p:txBody>
        </p:sp>
      </p:grpSp>
      <p:grpSp>
        <p:nvGrpSpPr>
          <p:cNvPr id="85" name="组合 84"/>
          <p:cNvGrpSpPr/>
          <p:nvPr/>
        </p:nvGrpSpPr>
        <p:grpSpPr>
          <a:xfrm>
            <a:off x="1131836" y="3311600"/>
            <a:ext cx="2585032" cy="679701"/>
            <a:chOff x="874713" y="3325188"/>
            <a:chExt cx="2585032" cy="679701"/>
          </a:xfrm>
        </p:grpSpPr>
        <p:sp>
          <p:nvSpPr>
            <p:cNvPr id="86" name="矩形 85"/>
            <p:cNvSpPr/>
            <p:nvPr/>
          </p:nvSpPr>
          <p:spPr>
            <a:xfrm>
              <a:off x="874713" y="3677812"/>
              <a:ext cx="2585032" cy="327077"/>
            </a:xfrm>
            <a:prstGeom prst="rect">
              <a:avLst/>
            </a:prstGeom>
          </p:spPr>
          <p:txBody>
            <a:bodyPr wrap="square">
              <a:spAutoFit/>
              <a:scene3d>
                <a:camera prst="orthographicFront"/>
                <a:lightRig rig="threePt" dir="t"/>
              </a:scene3d>
              <a:sp3d contourW="12700"/>
            </a:bodyPr>
            <a:lstStyle/>
            <a:p>
              <a:pPr algn="r">
                <a:lnSpc>
                  <a:spcPct val="120000"/>
                </a:lnSpc>
              </a:pPr>
              <a:endParaRPr lang="zh-CN" altLang="en-US" sz="1400" dirty="0">
                <a:solidFill>
                  <a:schemeClr val="tx1">
                    <a:lumMod val="50000"/>
                    <a:lumOff val="50000"/>
                  </a:schemeClr>
                </a:solidFill>
              </a:endParaRPr>
            </a:p>
          </p:txBody>
        </p:sp>
        <p:sp>
          <p:nvSpPr>
            <p:cNvPr id="87" name="矩形 86"/>
            <p:cNvSpPr/>
            <p:nvPr/>
          </p:nvSpPr>
          <p:spPr>
            <a:xfrm>
              <a:off x="1217771" y="3325188"/>
              <a:ext cx="2241974" cy="394210"/>
            </a:xfrm>
            <a:prstGeom prst="rect">
              <a:avLst/>
            </a:prstGeom>
          </p:spPr>
          <p:txBody>
            <a:bodyPr wrap="square">
              <a:spAutoFit/>
              <a:scene3d>
                <a:camera prst="orthographicFront"/>
                <a:lightRig rig="threePt" dir="t"/>
              </a:scene3d>
              <a:sp3d contourW="12700"/>
            </a:bodyPr>
            <a:lstStyle/>
            <a:p>
              <a:pPr algn="r">
                <a:lnSpc>
                  <a:spcPct val="120000"/>
                </a:lnSpc>
              </a:pPr>
              <a:endParaRPr lang="zh-CN" altLang="en-US" b="1" dirty="0">
                <a:solidFill>
                  <a:schemeClr val="tx1">
                    <a:lumMod val="75000"/>
                    <a:lumOff val="25000"/>
                  </a:schemeClr>
                </a:solidFill>
              </a:endParaRPr>
            </a:p>
          </p:txBody>
        </p:sp>
      </p:grpSp>
      <p:grpSp>
        <p:nvGrpSpPr>
          <p:cNvPr id="88" name="组合 87"/>
          <p:cNvGrpSpPr/>
          <p:nvPr/>
        </p:nvGrpSpPr>
        <p:grpSpPr>
          <a:xfrm>
            <a:off x="332767" y="4509284"/>
            <a:ext cx="3768364" cy="975747"/>
            <a:chOff x="75644" y="3029142"/>
            <a:chExt cx="3768364" cy="975747"/>
          </a:xfrm>
        </p:grpSpPr>
        <p:sp>
          <p:nvSpPr>
            <p:cNvPr id="89" name="矩形 88"/>
            <p:cNvSpPr/>
            <p:nvPr/>
          </p:nvSpPr>
          <p:spPr>
            <a:xfrm>
              <a:off x="874713" y="3677812"/>
              <a:ext cx="2585032" cy="327077"/>
            </a:xfrm>
            <a:prstGeom prst="rect">
              <a:avLst/>
            </a:prstGeom>
          </p:spPr>
          <p:txBody>
            <a:bodyPr wrap="square">
              <a:spAutoFit/>
              <a:scene3d>
                <a:camera prst="orthographicFront"/>
                <a:lightRig rig="threePt" dir="t"/>
              </a:scene3d>
              <a:sp3d contourW="12700"/>
            </a:bodyPr>
            <a:lstStyle/>
            <a:p>
              <a:pPr algn="r">
                <a:lnSpc>
                  <a:spcPct val="120000"/>
                </a:lnSpc>
              </a:pPr>
              <a:endParaRPr lang="zh-CN" altLang="en-US" sz="1400" dirty="0">
                <a:solidFill>
                  <a:schemeClr val="tx1">
                    <a:lumMod val="50000"/>
                    <a:lumOff val="50000"/>
                  </a:schemeClr>
                </a:solidFill>
              </a:endParaRPr>
            </a:p>
          </p:txBody>
        </p:sp>
        <p:sp>
          <p:nvSpPr>
            <p:cNvPr id="90" name="矩形 89"/>
            <p:cNvSpPr/>
            <p:nvPr/>
          </p:nvSpPr>
          <p:spPr>
            <a:xfrm>
              <a:off x="75644" y="3029142"/>
              <a:ext cx="3768364" cy="954107"/>
            </a:xfrm>
            <a:prstGeom prst="rect">
              <a:avLst/>
            </a:prstGeom>
          </p:spPr>
          <p:txBody>
            <a:bodyPr wrap="square">
              <a:spAutoFit/>
              <a:scene3d>
                <a:camera prst="orthographicFront"/>
                <a:lightRig rig="threePt" dir="t"/>
              </a:scene3d>
              <a:sp3d contourW="12700"/>
            </a:bodyPr>
            <a:lstStyle/>
            <a:p>
              <a:pPr indent="304800" algn="just"/>
              <a:r>
                <a:rPr lang="zh-CN" altLang="zh-CN" sz="2800" b="1" kern="0" spc="40" dirty="0">
                  <a:effectLst/>
                  <a:latin typeface="Calibri" panose="020F0502020204030204" pitchFamily="34" charset="0"/>
                  <a:ea typeface="Microsoft YaHei UI" panose="020B0503020204020204" pitchFamily="34" charset="-122"/>
                  <a:cs typeface="宋体" panose="02010600030101010101" pitchFamily="2" charset="-122"/>
                </a:rPr>
                <a:t>提出</a:t>
              </a:r>
              <a:r>
                <a:rPr lang="zh-CN" altLang="zh-CN" sz="2800" b="1" kern="0" spc="40" dirty="0">
                  <a:solidFill>
                    <a:srgbClr val="C00000"/>
                  </a:solidFill>
                  <a:effectLst/>
                  <a:latin typeface="Calibri" panose="020F0502020204030204" pitchFamily="34" charset="0"/>
                  <a:ea typeface="Microsoft YaHei UI" panose="020B0503020204020204" pitchFamily="34" charset="-122"/>
                  <a:cs typeface="宋体" panose="02010600030101010101" pitchFamily="2" charset="-122"/>
                </a:rPr>
                <a:t>基于核心素养</a:t>
              </a:r>
              <a:r>
                <a:rPr lang="zh-CN" altLang="zh-CN" sz="2800" b="1" kern="0" spc="40" dirty="0">
                  <a:effectLst/>
                  <a:latin typeface="Calibri" panose="020F0502020204030204" pitchFamily="34" charset="0"/>
                  <a:ea typeface="Microsoft YaHei UI" panose="020B0503020204020204" pitchFamily="34" charset="-122"/>
                  <a:cs typeface="宋体" panose="02010600030101010101" pitchFamily="2" charset="-122"/>
                </a:rPr>
                <a:t>的评价与</a:t>
              </a:r>
              <a:r>
                <a:rPr lang="zh-CN" altLang="zh-CN" sz="2800" b="1" kern="0" spc="40" dirty="0">
                  <a:solidFill>
                    <a:srgbClr val="C00000"/>
                  </a:solidFill>
                  <a:effectLst/>
                  <a:latin typeface="Calibri" panose="020F0502020204030204" pitchFamily="34" charset="0"/>
                  <a:ea typeface="Microsoft YaHei UI" panose="020B0503020204020204" pitchFamily="34" charset="-122"/>
                  <a:cs typeface="宋体" panose="02010600030101010101" pitchFamily="2" charset="-122"/>
                </a:rPr>
                <a:t>考试</a:t>
              </a:r>
              <a:r>
                <a:rPr lang="zh-CN" altLang="zh-CN" sz="2800" b="1" kern="0" spc="40" dirty="0">
                  <a:effectLst/>
                  <a:latin typeface="Calibri" panose="020F0502020204030204" pitchFamily="34" charset="0"/>
                  <a:ea typeface="Microsoft YaHei UI" panose="020B0503020204020204" pitchFamily="34" charset="-122"/>
                  <a:cs typeface="宋体" panose="02010600030101010101" pitchFamily="2" charset="-122"/>
                </a:rPr>
                <a:t>命题</a:t>
              </a:r>
              <a:r>
                <a:rPr lang="zh-CN" altLang="zh-CN" sz="2800" b="1" kern="0" spc="40" dirty="0">
                  <a:solidFill>
                    <a:srgbClr val="C00000"/>
                  </a:solidFill>
                  <a:effectLst/>
                  <a:latin typeface="Calibri" panose="020F0502020204030204" pitchFamily="34" charset="0"/>
                  <a:ea typeface="Microsoft YaHei UI" panose="020B0503020204020204" pitchFamily="34" charset="-122"/>
                  <a:cs typeface="宋体" panose="02010600030101010101" pitchFamily="2" charset="-122"/>
                </a:rPr>
                <a:t>要求</a:t>
              </a:r>
              <a:endParaRPr lang="zh-CN" altLang="zh-CN" sz="2800" b="1" kern="100" dirty="0">
                <a:solidFill>
                  <a:srgbClr val="C00000"/>
                </a:solidFill>
                <a:effectLst/>
                <a:latin typeface="Calibri" panose="020F0502020204030204" pitchFamily="34" charset="0"/>
                <a:ea typeface="宋体" panose="02010600030101010101" pitchFamily="2" charset="-122"/>
                <a:cs typeface="Times New Roman" panose="02020603050405020304" pitchFamily="18" charset="0"/>
              </a:endParaRPr>
            </a:p>
          </p:txBody>
        </p:sp>
      </p:grpSp>
      <p:grpSp>
        <p:nvGrpSpPr>
          <p:cNvPr id="2" name="组合 1"/>
          <p:cNvGrpSpPr/>
          <p:nvPr/>
        </p:nvGrpSpPr>
        <p:grpSpPr>
          <a:xfrm>
            <a:off x="3873457" y="1757859"/>
            <a:ext cx="4136455" cy="4019898"/>
            <a:chOff x="4016267" y="1640036"/>
            <a:chExt cx="4136455" cy="4019898"/>
          </a:xfrm>
        </p:grpSpPr>
        <p:grpSp>
          <p:nvGrpSpPr>
            <p:cNvPr id="10" name="组合 9"/>
            <p:cNvGrpSpPr/>
            <p:nvPr/>
          </p:nvGrpSpPr>
          <p:grpSpPr>
            <a:xfrm rot="1808894">
              <a:off x="4084307" y="1640036"/>
              <a:ext cx="3967307" cy="4019898"/>
              <a:chOff x="4025485" y="1274970"/>
              <a:chExt cx="3967307" cy="4019898"/>
            </a:xfrm>
            <a:effectLst/>
          </p:grpSpPr>
          <p:sp>
            <p:nvSpPr>
              <p:cNvPr id="3" name="椭圆 2"/>
              <p:cNvSpPr/>
              <p:nvPr/>
            </p:nvSpPr>
            <p:spPr>
              <a:xfrm>
                <a:off x="4522756" y="1774231"/>
                <a:ext cx="3258096" cy="3258096"/>
              </a:xfrm>
              <a:prstGeom prst="ellipse">
                <a:avLst/>
              </a:prstGeom>
              <a:solidFill>
                <a:schemeClr val="bg1"/>
              </a:solidFill>
              <a:ln w="1714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椭圆 3"/>
              <p:cNvSpPr/>
              <p:nvPr/>
            </p:nvSpPr>
            <p:spPr>
              <a:xfrm>
                <a:off x="4025485" y="2548798"/>
                <a:ext cx="879956" cy="879956"/>
              </a:xfrm>
              <a:prstGeom prst="ellipse">
                <a:avLst/>
              </a:prstGeom>
              <a:solidFill>
                <a:schemeClr val="accent4"/>
              </a:solidFill>
              <a:ln w="1238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椭圆 4"/>
              <p:cNvSpPr/>
              <p:nvPr/>
            </p:nvSpPr>
            <p:spPr>
              <a:xfrm>
                <a:off x="5855211" y="1274970"/>
                <a:ext cx="879956" cy="879956"/>
              </a:xfrm>
              <a:prstGeom prst="ellipse">
                <a:avLst/>
              </a:prstGeom>
              <a:solidFill>
                <a:schemeClr val="accent1"/>
              </a:solidFill>
              <a:ln w="1238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椭圆 5"/>
              <p:cNvSpPr/>
              <p:nvPr/>
            </p:nvSpPr>
            <p:spPr>
              <a:xfrm>
                <a:off x="7228443" y="2157124"/>
                <a:ext cx="764349" cy="827646"/>
              </a:xfrm>
              <a:prstGeom prst="ellipse">
                <a:avLst/>
              </a:prstGeom>
              <a:solidFill>
                <a:schemeClr val="accent2"/>
              </a:solidFill>
              <a:ln w="1238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p:cNvSpPr/>
              <p:nvPr/>
            </p:nvSpPr>
            <p:spPr>
              <a:xfrm>
                <a:off x="6832786" y="4026200"/>
                <a:ext cx="830757" cy="787366"/>
              </a:xfrm>
              <a:prstGeom prst="ellipse">
                <a:avLst/>
              </a:prstGeom>
              <a:solidFill>
                <a:schemeClr val="accent4"/>
              </a:solidFill>
              <a:ln w="1238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p:cNvSpPr/>
              <p:nvPr/>
            </p:nvSpPr>
            <p:spPr>
              <a:xfrm>
                <a:off x="4942267" y="4484698"/>
                <a:ext cx="833327" cy="810170"/>
              </a:xfrm>
              <a:prstGeom prst="ellipse">
                <a:avLst/>
              </a:prstGeom>
              <a:solidFill>
                <a:schemeClr val="accent1"/>
              </a:solidFill>
              <a:ln w="1238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91" name="矩形 90"/>
            <p:cNvSpPr/>
            <p:nvPr/>
          </p:nvSpPr>
          <p:spPr>
            <a:xfrm>
              <a:off x="4490829" y="2416448"/>
              <a:ext cx="772603" cy="427746"/>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000" b="1" dirty="0">
                  <a:solidFill>
                    <a:schemeClr val="bg1"/>
                  </a:solidFill>
                </a:rPr>
                <a:t>01</a:t>
              </a:r>
              <a:endParaRPr lang="zh-CN" altLang="en-US" sz="2000" b="1" dirty="0">
                <a:solidFill>
                  <a:schemeClr val="bg1"/>
                </a:solidFill>
              </a:endParaRPr>
            </a:p>
          </p:txBody>
        </p:sp>
        <p:sp>
          <p:nvSpPr>
            <p:cNvPr id="92" name="矩形 91"/>
            <p:cNvSpPr/>
            <p:nvPr/>
          </p:nvSpPr>
          <p:spPr>
            <a:xfrm>
              <a:off x="6770981" y="2175909"/>
              <a:ext cx="585085" cy="427746"/>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000" b="1" dirty="0">
                  <a:solidFill>
                    <a:schemeClr val="bg1"/>
                  </a:solidFill>
                </a:rPr>
                <a:t>02</a:t>
              </a:r>
              <a:endParaRPr lang="zh-CN" altLang="en-US" sz="2000" b="1" dirty="0">
                <a:solidFill>
                  <a:schemeClr val="bg1"/>
                </a:solidFill>
              </a:endParaRPr>
            </a:p>
          </p:txBody>
        </p:sp>
        <p:sp>
          <p:nvSpPr>
            <p:cNvPr id="93" name="矩形 92"/>
            <p:cNvSpPr/>
            <p:nvPr/>
          </p:nvSpPr>
          <p:spPr>
            <a:xfrm>
              <a:off x="4135931" y="4488206"/>
              <a:ext cx="1127501" cy="427746"/>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000" b="1" dirty="0">
                  <a:solidFill>
                    <a:schemeClr val="bg1"/>
                  </a:solidFill>
                </a:rPr>
                <a:t>05</a:t>
              </a:r>
              <a:endParaRPr lang="zh-CN" altLang="en-US" sz="2000" b="1" dirty="0">
                <a:solidFill>
                  <a:schemeClr val="bg1"/>
                </a:solidFill>
              </a:endParaRPr>
            </a:p>
          </p:txBody>
        </p:sp>
        <p:sp>
          <p:nvSpPr>
            <p:cNvPr id="94" name="矩形 93"/>
            <p:cNvSpPr/>
            <p:nvPr/>
          </p:nvSpPr>
          <p:spPr>
            <a:xfrm>
              <a:off x="5959836" y="5022093"/>
              <a:ext cx="1195058" cy="427746"/>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000" b="1" dirty="0">
                  <a:solidFill>
                    <a:schemeClr val="bg1"/>
                  </a:solidFill>
                </a:rPr>
                <a:t>04</a:t>
              </a:r>
              <a:endParaRPr lang="zh-CN" altLang="en-US" sz="2000" b="1" dirty="0">
                <a:solidFill>
                  <a:schemeClr val="bg1"/>
                </a:solidFill>
              </a:endParaRPr>
            </a:p>
          </p:txBody>
        </p:sp>
        <p:sp>
          <p:nvSpPr>
            <p:cNvPr id="95" name="矩形 94"/>
            <p:cNvSpPr/>
            <p:nvPr/>
          </p:nvSpPr>
          <p:spPr>
            <a:xfrm>
              <a:off x="7419250" y="3546401"/>
              <a:ext cx="733472" cy="433907"/>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000" b="1" dirty="0">
                  <a:solidFill>
                    <a:schemeClr val="bg1"/>
                  </a:solidFill>
                </a:rPr>
                <a:t>03</a:t>
              </a:r>
              <a:endParaRPr lang="zh-CN" altLang="en-US" sz="2000" b="1" dirty="0">
                <a:solidFill>
                  <a:schemeClr val="bg1"/>
                </a:solidFill>
              </a:endParaRPr>
            </a:p>
          </p:txBody>
        </p:sp>
        <p:sp>
          <p:nvSpPr>
            <p:cNvPr id="96" name="矩形 95"/>
            <p:cNvSpPr/>
            <p:nvPr/>
          </p:nvSpPr>
          <p:spPr>
            <a:xfrm>
              <a:off x="4016267" y="3552562"/>
              <a:ext cx="772603" cy="427746"/>
            </a:xfrm>
            <a:prstGeom prst="rect">
              <a:avLst/>
            </a:prstGeom>
          </p:spPr>
          <p:txBody>
            <a:bodyPr wrap="square">
              <a:spAutoFit/>
              <a:scene3d>
                <a:camera prst="orthographicFront"/>
                <a:lightRig rig="threePt" dir="t"/>
              </a:scene3d>
              <a:sp3d contourW="12700"/>
            </a:bodyPr>
            <a:lstStyle/>
            <a:p>
              <a:pPr algn="ctr">
                <a:lnSpc>
                  <a:spcPct val="120000"/>
                </a:lnSpc>
              </a:pPr>
              <a:endParaRPr lang="zh-CN" altLang="en-US" sz="2000" b="1" dirty="0">
                <a:solidFill>
                  <a:schemeClr val="bg1"/>
                </a:solidFill>
              </a:endParaRPr>
            </a:p>
          </p:txBody>
        </p:sp>
      </p:gr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66"/>
                                        </p:tgtEl>
                                        <p:attrNameLst>
                                          <p:attrName>style.visibility</p:attrName>
                                        </p:attrNameLst>
                                      </p:cBhvr>
                                      <p:to>
                                        <p:strVal val="visible"/>
                                      </p:to>
                                    </p:set>
                                    <p:anim calcmode="lin" valueType="num">
                                      <p:cBhvr additive="base">
                                        <p:cTn id="7" dur="500" fill="hold"/>
                                        <p:tgtEl>
                                          <p:spTgt spid="66"/>
                                        </p:tgtEl>
                                        <p:attrNameLst>
                                          <p:attrName>ppt_x</p:attrName>
                                        </p:attrNameLst>
                                      </p:cBhvr>
                                      <p:tavLst>
                                        <p:tav tm="0">
                                          <p:val>
                                            <p:strVal val="0-#ppt_w/2"/>
                                          </p:val>
                                        </p:tav>
                                        <p:tav tm="100000">
                                          <p:val>
                                            <p:strVal val="#ppt_x"/>
                                          </p:val>
                                        </p:tav>
                                      </p:tavLst>
                                    </p:anim>
                                    <p:anim calcmode="lin" valueType="num">
                                      <p:cBhvr additive="base">
                                        <p:cTn id="8" dur="500" fill="hold"/>
                                        <p:tgtEl>
                                          <p:spTgt spid="6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2" presetClass="entr" presetSubtype="8"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p:tgtEl>
                                          <p:spTgt spid="70"/>
                                        </p:tgtEl>
                                        <p:attrNameLst>
                                          <p:attrName>ppt_x</p:attrName>
                                        </p:attrNameLst>
                                      </p:cBhvr>
                                      <p:tavLst>
                                        <p:tav tm="0">
                                          <p:val>
                                            <p:strVal val="#ppt_x-#ppt_w*1.125000"/>
                                          </p:val>
                                        </p:tav>
                                        <p:tav tm="100000">
                                          <p:val>
                                            <p:strVal val="#ppt_x"/>
                                          </p:val>
                                        </p:tav>
                                      </p:tavLst>
                                    </p:anim>
                                    <p:animEffect transition="in" filter="wipe(right)">
                                      <p:cBhvr>
                                        <p:cTn id="13" dur="500"/>
                                        <p:tgtEl>
                                          <p:spTgt spid="70"/>
                                        </p:tgtEl>
                                      </p:cBhvr>
                                    </p:animEffect>
                                  </p:childTnLst>
                                </p:cTn>
                              </p:par>
                            </p:childTnLst>
                          </p:cTn>
                        </p:par>
                        <p:par>
                          <p:cTn id="14" fill="hold">
                            <p:stCondLst>
                              <p:cond delay="1000"/>
                            </p:stCondLst>
                            <p:childTnLst>
                              <p:par>
                                <p:cTn id="15" presetID="31" presetClass="entr" presetSubtype="0" fill="hold" nodeType="after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p:cTn id="17" dur="1000" fill="hold"/>
                                        <p:tgtEl>
                                          <p:spTgt spid="2"/>
                                        </p:tgtEl>
                                        <p:attrNameLst>
                                          <p:attrName>ppt_w</p:attrName>
                                        </p:attrNameLst>
                                      </p:cBhvr>
                                      <p:tavLst>
                                        <p:tav tm="0">
                                          <p:val>
                                            <p:fltVal val="0"/>
                                          </p:val>
                                        </p:tav>
                                        <p:tav tm="100000">
                                          <p:val>
                                            <p:strVal val="#ppt_w"/>
                                          </p:val>
                                        </p:tav>
                                      </p:tavLst>
                                    </p:anim>
                                    <p:anim calcmode="lin" valueType="num">
                                      <p:cBhvr>
                                        <p:cTn id="18" dur="1000" fill="hold"/>
                                        <p:tgtEl>
                                          <p:spTgt spid="2"/>
                                        </p:tgtEl>
                                        <p:attrNameLst>
                                          <p:attrName>ppt_h</p:attrName>
                                        </p:attrNameLst>
                                      </p:cBhvr>
                                      <p:tavLst>
                                        <p:tav tm="0">
                                          <p:val>
                                            <p:fltVal val="0"/>
                                          </p:val>
                                        </p:tav>
                                        <p:tav tm="100000">
                                          <p:val>
                                            <p:strVal val="#ppt_h"/>
                                          </p:val>
                                        </p:tav>
                                      </p:tavLst>
                                    </p:anim>
                                    <p:anim calcmode="lin" valueType="num">
                                      <p:cBhvr>
                                        <p:cTn id="19" dur="1000" fill="hold"/>
                                        <p:tgtEl>
                                          <p:spTgt spid="2"/>
                                        </p:tgtEl>
                                        <p:attrNameLst>
                                          <p:attrName>style.rotation</p:attrName>
                                        </p:attrNameLst>
                                      </p:cBhvr>
                                      <p:tavLst>
                                        <p:tav tm="0">
                                          <p:val>
                                            <p:fltVal val="90"/>
                                          </p:val>
                                        </p:tav>
                                        <p:tav tm="100000">
                                          <p:val>
                                            <p:fltVal val="0"/>
                                          </p:val>
                                        </p:tav>
                                      </p:tavLst>
                                    </p:anim>
                                    <p:animEffect transition="in" filter="fade">
                                      <p:cBhvr>
                                        <p:cTn id="20" dur="1000"/>
                                        <p:tgtEl>
                                          <p:spTgt spid="2"/>
                                        </p:tgtEl>
                                      </p:cBhvr>
                                    </p:animEffect>
                                  </p:childTnLst>
                                </p:cTn>
                              </p:par>
                            </p:childTnLst>
                          </p:cTn>
                        </p:par>
                        <p:par>
                          <p:cTn id="21" fill="hold">
                            <p:stCondLst>
                              <p:cond delay="2000"/>
                            </p:stCondLst>
                            <p:childTnLst>
                              <p:par>
                                <p:cTn id="22" presetID="10" presetClass="entr" presetSubtype="0" fill="hold" grpId="0" nodeType="afterEffect">
                                  <p:stCondLst>
                                    <p:cond delay="0"/>
                                  </p:stCondLst>
                                  <p:childTnLst>
                                    <p:set>
                                      <p:cBhvr>
                                        <p:cTn id="23" dur="1" fill="hold">
                                          <p:stCondLst>
                                            <p:cond delay="0"/>
                                          </p:stCondLst>
                                        </p:cTn>
                                        <p:tgtEl>
                                          <p:spTgt spid="101"/>
                                        </p:tgtEl>
                                        <p:attrNameLst>
                                          <p:attrName>style.visibility</p:attrName>
                                        </p:attrNameLst>
                                      </p:cBhvr>
                                      <p:to>
                                        <p:strVal val="visible"/>
                                      </p:to>
                                    </p:set>
                                    <p:animEffect transition="in" filter="fade">
                                      <p:cBhvr>
                                        <p:cTn id="24" dur="500"/>
                                        <p:tgtEl>
                                          <p:spTgt spid="101"/>
                                        </p:tgtEl>
                                      </p:cBhvr>
                                    </p:animEffect>
                                  </p:childTnLst>
                                </p:cTn>
                              </p:par>
                            </p:childTnLst>
                          </p:cTn>
                        </p:par>
                        <p:par>
                          <p:cTn id="25" fill="hold">
                            <p:stCondLst>
                              <p:cond delay="2500"/>
                            </p:stCondLst>
                            <p:childTnLst>
                              <p:par>
                                <p:cTn id="26" presetID="2" presetClass="entr" presetSubtype="8" fill="hold" nodeType="afterEffect">
                                  <p:stCondLst>
                                    <p:cond delay="0"/>
                                  </p:stCondLst>
                                  <p:childTnLst>
                                    <p:set>
                                      <p:cBhvr>
                                        <p:cTn id="27" dur="1" fill="hold">
                                          <p:stCondLst>
                                            <p:cond delay="0"/>
                                          </p:stCondLst>
                                        </p:cTn>
                                        <p:tgtEl>
                                          <p:spTgt spid="82"/>
                                        </p:tgtEl>
                                        <p:attrNameLst>
                                          <p:attrName>style.visibility</p:attrName>
                                        </p:attrNameLst>
                                      </p:cBhvr>
                                      <p:to>
                                        <p:strVal val="visible"/>
                                      </p:to>
                                    </p:set>
                                    <p:anim calcmode="lin" valueType="num">
                                      <p:cBhvr additive="base">
                                        <p:cTn id="28" dur="500" fill="hold"/>
                                        <p:tgtEl>
                                          <p:spTgt spid="82"/>
                                        </p:tgtEl>
                                        <p:attrNameLst>
                                          <p:attrName>ppt_x</p:attrName>
                                        </p:attrNameLst>
                                      </p:cBhvr>
                                      <p:tavLst>
                                        <p:tav tm="0">
                                          <p:val>
                                            <p:strVal val="0-#ppt_w/2"/>
                                          </p:val>
                                        </p:tav>
                                        <p:tav tm="100000">
                                          <p:val>
                                            <p:strVal val="#ppt_x"/>
                                          </p:val>
                                        </p:tav>
                                      </p:tavLst>
                                    </p:anim>
                                    <p:anim calcmode="lin" valueType="num">
                                      <p:cBhvr additive="base">
                                        <p:cTn id="29" dur="500" fill="hold"/>
                                        <p:tgtEl>
                                          <p:spTgt spid="82"/>
                                        </p:tgtEl>
                                        <p:attrNameLst>
                                          <p:attrName>ppt_y</p:attrName>
                                        </p:attrNameLst>
                                      </p:cBhvr>
                                      <p:tavLst>
                                        <p:tav tm="0">
                                          <p:val>
                                            <p:strVal val="#ppt_y"/>
                                          </p:val>
                                        </p:tav>
                                        <p:tav tm="100000">
                                          <p:val>
                                            <p:strVal val="#ppt_y"/>
                                          </p:val>
                                        </p:tav>
                                      </p:tavLst>
                                    </p:anim>
                                  </p:childTnLst>
                                </p:cTn>
                              </p:par>
                              <p:par>
                                <p:cTn id="30" presetID="2" presetClass="entr" presetSubtype="8" fill="hold" nodeType="withEffect">
                                  <p:stCondLst>
                                    <p:cond delay="0"/>
                                  </p:stCondLst>
                                  <p:childTnLst>
                                    <p:set>
                                      <p:cBhvr>
                                        <p:cTn id="31" dur="1" fill="hold">
                                          <p:stCondLst>
                                            <p:cond delay="0"/>
                                          </p:stCondLst>
                                        </p:cTn>
                                        <p:tgtEl>
                                          <p:spTgt spid="85"/>
                                        </p:tgtEl>
                                        <p:attrNameLst>
                                          <p:attrName>style.visibility</p:attrName>
                                        </p:attrNameLst>
                                      </p:cBhvr>
                                      <p:to>
                                        <p:strVal val="visible"/>
                                      </p:to>
                                    </p:set>
                                    <p:anim calcmode="lin" valueType="num">
                                      <p:cBhvr additive="base">
                                        <p:cTn id="32" dur="500" fill="hold"/>
                                        <p:tgtEl>
                                          <p:spTgt spid="85"/>
                                        </p:tgtEl>
                                        <p:attrNameLst>
                                          <p:attrName>ppt_x</p:attrName>
                                        </p:attrNameLst>
                                      </p:cBhvr>
                                      <p:tavLst>
                                        <p:tav tm="0">
                                          <p:val>
                                            <p:strVal val="0-#ppt_w/2"/>
                                          </p:val>
                                        </p:tav>
                                        <p:tav tm="100000">
                                          <p:val>
                                            <p:strVal val="#ppt_x"/>
                                          </p:val>
                                        </p:tav>
                                      </p:tavLst>
                                    </p:anim>
                                    <p:anim calcmode="lin" valueType="num">
                                      <p:cBhvr additive="base">
                                        <p:cTn id="33" dur="500" fill="hold"/>
                                        <p:tgtEl>
                                          <p:spTgt spid="85"/>
                                        </p:tgtEl>
                                        <p:attrNameLst>
                                          <p:attrName>ppt_y</p:attrName>
                                        </p:attrNameLst>
                                      </p:cBhvr>
                                      <p:tavLst>
                                        <p:tav tm="0">
                                          <p:val>
                                            <p:strVal val="#ppt_y"/>
                                          </p:val>
                                        </p:tav>
                                        <p:tav tm="100000">
                                          <p:val>
                                            <p:strVal val="#ppt_y"/>
                                          </p:val>
                                        </p:tav>
                                      </p:tavLst>
                                    </p:anim>
                                  </p:childTnLst>
                                </p:cTn>
                              </p:par>
                              <p:par>
                                <p:cTn id="34" presetID="2" presetClass="entr" presetSubtype="8" fill="hold" nodeType="withEffect">
                                  <p:stCondLst>
                                    <p:cond delay="0"/>
                                  </p:stCondLst>
                                  <p:childTnLst>
                                    <p:set>
                                      <p:cBhvr>
                                        <p:cTn id="35" dur="1" fill="hold">
                                          <p:stCondLst>
                                            <p:cond delay="0"/>
                                          </p:stCondLst>
                                        </p:cTn>
                                        <p:tgtEl>
                                          <p:spTgt spid="88"/>
                                        </p:tgtEl>
                                        <p:attrNameLst>
                                          <p:attrName>style.visibility</p:attrName>
                                        </p:attrNameLst>
                                      </p:cBhvr>
                                      <p:to>
                                        <p:strVal val="visible"/>
                                      </p:to>
                                    </p:set>
                                    <p:anim calcmode="lin" valueType="num">
                                      <p:cBhvr additive="base">
                                        <p:cTn id="36" dur="500" fill="hold"/>
                                        <p:tgtEl>
                                          <p:spTgt spid="88"/>
                                        </p:tgtEl>
                                        <p:attrNameLst>
                                          <p:attrName>ppt_x</p:attrName>
                                        </p:attrNameLst>
                                      </p:cBhvr>
                                      <p:tavLst>
                                        <p:tav tm="0">
                                          <p:val>
                                            <p:strVal val="0-#ppt_w/2"/>
                                          </p:val>
                                        </p:tav>
                                        <p:tav tm="100000">
                                          <p:val>
                                            <p:strVal val="#ppt_x"/>
                                          </p:val>
                                        </p:tav>
                                      </p:tavLst>
                                    </p:anim>
                                    <p:anim calcmode="lin" valueType="num">
                                      <p:cBhvr additive="base">
                                        <p:cTn id="37" dur="500" fill="hold"/>
                                        <p:tgtEl>
                                          <p:spTgt spid="88"/>
                                        </p:tgtEl>
                                        <p:attrNameLst>
                                          <p:attrName>ppt_y</p:attrName>
                                        </p:attrNameLst>
                                      </p:cBhvr>
                                      <p:tavLst>
                                        <p:tav tm="0">
                                          <p:val>
                                            <p:strVal val="#ppt_y"/>
                                          </p:val>
                                        </p:tav>
                                        <p:tav tm="100000">
                                          <p:val>
                                            <p:strVal val="#ppt_y"/>
                                          </p:val>
                                        </p:tav>
                                      </p:tavLst>
                                    </p:anim>
                                  </p:childTnLst>
                                </p:cTn>
                              </p:par>
                              <p:par>
                                <p:cTn id="38" presetID="2" presetClass="entr" presetSubtype="2" fill="hold" nodeType="withEffect">
                                  <p:stCondLst>
                                    <p:cond delay="0"/>
                                  </p:stCondLst>
                                  <p:childTnLst>
                                    <p:set>
                                      <p:cBhvr>
                                        <p:cTn id="39" dur="1" fill="hold">
                                          <p:stCondLst>
                                            <p:cond delay="0"/>
                                          </p:stCondLst>
                                        </p:cTn>
                                        <p:tgtEl>
                                          <p:spTgt spid="73"/>
                                        </p:tgtEl>
                                        <p:attrNameLst>
                                          <p:attrName>style.visibility</p:attrName>
                                        </p:attrNameLst>
                                      </p:cBhvr>
                                      <p:to>
                                        <p:strVal val="visible"/>
                                      </p:to>
                                    </p:set>
                                    <p:anim calcmode="lin" valueType="num">
                                      <p:cBhvr additive="base">
                                        <p:cTn id="40" dur="500" fill="hold"/>
                                        <p:tgtEl>
                                          <p:spTgt spid="73"/>
                                        </p:tgtEl>
                                        <p:attrNameLst>
                                          <p:attrName>ppt_x</p:attrName>
                                        </p:attrNameLst>
                                      </p:cBhvr>
                                      <p:tavLst>
                                        <p:tav tm="0">
                                          <p:val>
                                            <p:strVal val="1+#ppt_w/2"/>
                                          </p:val>
                                        </p:tav>
                                        <p:tav tm="100000">
                                          <p:val>
                                            <p:strVal val="#ppt_x"/>
                                          </p:val>
                                        </p:tav>
                                      </p:tavLst>
                                    </p:anim>
                                    <p:anim calcmode="lin" valueType="num">
                                      <p:cBhvr additive="base">
                                        <p:cTn id="41" dur="500" fill="hold"/>
                                        <p:tgtEl>
                                          <p:spTgt spid="73"/>
                                        </p:tgtEl>
                                        <p:attrNameLst>
                                          <p:attrName>ppt_y</p:attrName>
                                        </p:attrNameLst>
                                      </p:cBhvr>
                                      <p:tavLst>
                                        <p:tav tm="0">
                                          <p:val>
                                            <p:strVal val="#ppt_y"/>
                                          </p:val>
                                        </p:tav>
                                        <p:tav tm="100000">
                                          <p:val>
                                            <p:strVal val="#ppt_y"/>
                                          </p:val>
                                        </p:tav>
                                      </p:tavLst>
                                    </p:anim>
                                  </p:childTnLst>
                                </p:cTn>
                              </p:par>
                              <p:par>
                                <p:cTn id="42" presetID="2" presetClass="entr" presetSubtype="2" fill="hold" nodeType="withEffect">
                                  <p:stCondLst>
                                    <p:cond delay="0"/>
                                  </p:stCondLst>
                                  <p:childTnLst>
                                    <p:set>
                                      <p:cBhvr>
                                        <p:cTn id="43" dur="1" fill="hold">
                                          <p:stCondLst>
                                            <p:cond delay="0"/>
                                          </p:stCondLst>
                                        </p:cTn>
                                        <p:tgtEl>
                                          <p:spTgt spid="76"/>
                                        </p:tgtEl>
                                        <p:attrNameLst>
                                          <p:attrName>style.visibility</p:attrName>
                                        </p:attrNameLst>
                                      </p:cBhvr>
                                      <p:to>
                                        <p:strVal val="visible"/>
                                      </p:to>
                                    </p:set>
                                    <p:anim calcmode="lin" valueType="num">
                                      <p:cBhvr additive="base">
                                        <p:cTn id="44" dur="500" fill="hold"/>
                                        <p:tgtEl>
                                          <p:spTgt spid="76"/>
                                        </p:tgtEl>
                                        <p:attrNameLst>
                                          <p:attrName>ppt_x</p:attrName>
                                        </p:attrNameLst>
                                      </p:cBhvr>
                                      <p:tavLst>
                                        <p:tav tm="0">
                                          <p:val>
                                            <p:strVal val="1+#ppt_w/2"/>
                                          </p:val>
                                        </p:tav>
                                        <p:tav tm="100000">
                                          <p:val>
                                            <p:strVal val="#ppt_x"/>
                                          </p:val>
                                        </p:tav>
                                      </p:tavLst>
                                    </p:anim>
                                    <p:anim calcmode="lin" valueType="num">
                                      <p:cBhvr additive="base">
                                        <p:cTn id="45" dur="500" fill="hold"/>
                                        <p:tgtEl>
                                          <p:spTgt spid="76"/>
                                        </p:tgtEl>
                                        <p:attrNameLst>
                                          <p:attrName>ppt_y</p:attrName>
                                        </p:attrNameLst>
                                      </p:cBhvr>
                                      <p:tavLst>
                                        <p:tav tm="0">
                                          <p:val>
                                            <p:strVal val="#ppt_y"/>
                                          </p:val>
                                        </p:tav>
                                        <p:tav tm="100000">
                                          <p:val>
                                            <p:strVal val="#ppt_y"/>
                                          </p:val>
                                        </p:tav>
                                      </p:tavLst>
                                    </p:anim>
                                  </p:childTnLst>
                                </p:cTn>
                              </p:par>
                              <p:par>
                                <p:cTn id="46" presetID="2" presetClass="entr" presetSubtype="2" fill="hold" nodeType="withEffect">
                                  <p:stCondLst>
                                    <p:cond delay="0"/>
                                  </p:stCondLst>
                                  <p:childTnLst>
                                    <p:set>
                                      <p:cBhvr>
                                        <p:cTn id="47" dur="1" fill="hold">
                                          <p:stCondLst>
                                            <p:cond delay="0"/>
                                          </p:stCondLst>
                                        </p:cTn>
                                        <p:tgtEl>
                                          <p:spTgt spid="79"/>
                                        </p:tgtEl>
                                        <p:attrNameLst>
                                          <p:attrName>style.visibility</p:attrName>
                                        </p:attrNameLst>
                                      </p:cBhvr>
                                      <p:to>
                                        <p:strVal val="visible"/>
                                      </p:to>
                                    </p:set>
                                    <p:anim calcmode="lin" valueType="num">
                                      <p:cBhvr additive="base">
                                        <p:cTn id="48" dur="500" fill="hold"/>
                                        <p:tgtEl>
                                          <p:spTgt spid="79"/>
                                        </p:tgtEl>
                                        <p:attrNameLst>
                                          <p:attrName>ppt_x</p:attrName>
                                        </p:attrNameLst>
                                      </p:cBhvr>
                                      <p:tavLst>
                                        <p:tav tm="0">
                                          <p:val>
                                            <p:strVal val="1+#ppt_w/2"/>
                                          </p:val>
                                        </p:tav>
                                        <p:tav tm="100000">
                                          <p:val>
                                            <p:strVal val="#ppt_x"/>
                                          </p:val>
                                        </p:tav>
                                      </p:tavLst>
                                    </p:anim>
                                    <p:anim calcmode="lin" valueType="num">
                                      <p:cBhvr additive="base">
                                        <p:cTn id="49" dur="500" fill="hold"/>
                                        <p:tgtEl>
                                          <p:spTgt spid="7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bwMode="auto">
          <a:xfrm>
            <a:off x="1099457" y="172950"/>
            <a:ext cx="10343545" cy="5705335"/>
          </a:xfrm>
          <a:prstGeom prst="rect">
            <a:avLst/>
          </a:prstGeom>
          <a:solidFill>
            <a:schemeClr val="tx2">
              <a:lumMod val="40000"/>
              <a:lumOff val="60000"/>
            </a:schemeClr>
          </a:solidFill>
          <a:ln>
            <a:noFill/>
          </a:ln>
        </p:spPr>
      </p:pic>
      <p:sp>
        <p:nvSpPr>
          <p:cNvPr id="3" name="文本框 2"/>
          <p:cNvSpPr txBox="1"/>
          <p:nvPr/>
        </p:nvSpPr>
        <p:spPr>
          <a:xfrm>
            <a:off x="2090057" y="5976257"/>
            <a:ext cx="8175171" cy="668103"/>
          </a:xfrm>
          <a:prstGeom prst="rect">
            <a:avLst/>
          </a:prstGeom>
          <a:solidFill>
            <a:schemeClr val="accent1">
              <a:lumMod val="20000"/>
              <a:lumOff val="80000"/>
            </a:schemeClr>
          </a:solidFill>
        </p:spPr>
        <p:txBody>
          <a:bodyPr wrap="square" rtlCol="0">
            <a:spAutoFit/>
          </a:bodyPr>
          <a:lstStyle/>
          <a:p>
            <a:r>
              <a:rPr lang="zh-CN" altLang="en-US" sz="3600" dirty="0"/>
              <a:t>        历史学科核心素养的五个方面</a:t>
            </a:r>
            <a:endParaRPr lang="zh-CN" altLang="en-US"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pic>
        <p:nvPicPr>
          <p:cNvPr id="5" name="图片 4"/>
          <p:cNvPicPr>
            <a:picLocks noChangeAspect="1"/>
          </p:cNvPicPr>
          <p:nvPr/>
        </p:nvPicPr>
        <p:blipFill rotWithShape="1">
          <a:blip r:embed="rId1">
            <a:extLst>
              <a:ext uri="{28A0092B-C50C-407E-A947-70E740481C1C}">
                <a14:useLocalDpi xmlns:a14="http://schemas.microsoft.com/office/drawing/2010/main" val="0"/>
              </a:ext>
            </a:extLst>
          </a:blip>
          <a:srcRect l="1886" t="22944" r="7698" b="752"/>
          <a:stretch>
            <a:fillRect/>
          </a:stretch>
        </p:blipFill>
        <p:spPr>
          <a:xfrm>
            <a:off x="156503" y="-3832"/>
            <a:ext cx="12192000" cy="6861629"/>
          </a:xfrm>
          <a:prstGeom prst="rect">
            <a:avLst/>
          </a:prstGeom>
          <a:solidFill>
            <a:schemeClr val="bg2"/>
          </a:solidFill>
        </p:spPr>
      </p:pic>
      <p:grpSp>
        <p:nvGrpSpPr>
          <p:cNvPr id="31" name="Group 30"/>
          <p:cNvGrpSpPr/>
          <p:nvPr/>
        </p:nvGrpSpPr>
        <p:grpSpPr>
          <a:xfrm>
            <a:off x="345440" y="1198882"/>
            <a:ext cx="2611120" cy="810257"/>
            <a:chOff x="942759" y="1255038"/>
            <a:chExt cx="2554728" cy="762597"/>
          </a:xfrm>
        </p:grpSpPr>
        <p:sp>
          <p:nvSpPr>
            <p:cNvPr id="2" name="Flowchart: Off-page Connector 22"/>
            <p:cNvSpPr/>
            <p:nvPr/>
          </p:nvSpPr>
          <p:spPr>
            <a:xfrm rot="16200000">
              <a:off x="1829116" y="829540"/>
              <a:ext cx="762000" cy="1612995"/>
            </a:xfrm>
            <a:prstGeom prst="flowChartOffpageConnector">
              <a:avLst/>
            </a:prstGeom>
          </p:spPr>
          <p:style>
            <a:lnRef idx="1">
              <a:schemeClr val="accent2"/>
            </a:lnRef>
            <a:fillRef idx="2">
              <a:schemeClr val="accent2"/>
            </a:fillRef>
            <a:effectRef idx="1">
              <a:schemeClr val="accent2"/>
            </a:effectRef>
            <a:fontRef idx="minor">
              <a:schemeClr val="dk1"/>
            </a:fontRef>
          </p:style>
          <p:txBody>
            <a:bodyPr vert="vert" rtlCol="0" anchor="ctr"/>
            <a:lstStyle/>
            <a:p>
              <a:pPr algn="ctr">
                <a:buClrTx/>
                <a:buSzTx/>
                <a:buFontTx/>
              </a:pPr>
              <a:endParaRPr lang="zh-CN" altLang="en-US" sz="2400" dirty="0">
                <a:ln>
                  <a:solidFill>
                    <a:schemeClr val="tx1"/>
                  </a:solidFill>
                </a:ln>
                <a:solidFill>
                  <a:schemeClr val="accent1">
                    <a:lumMod val="50000"/>
                  </a:schemeClr>
                </a:solidFill>
                <a:latin typeface="+mj-lt"/>
                <a:ea typeface="+mj-ea"/>
                <a:cs typeface="+mj-cs"/>
              </a:endParaRPr>
            </a:p>
          </p:txBody>
        </p:sp>
        <p:sp>
          <p:nvSpPr>
            <p:cNvPr id="24" name="Round Same Side Corner Rectangle 23"/>
            <p:cNvSpPr/>
            <p:nvPr/>
          </p:nvSpPr>
          <p:spPr>
            <a:xfrm rot="16200000">
              <a:off x="792187" y="1406206"/>
              <a:ext cx="762001" cy="460857"/>
            </a:xfrm>
            <a:prstGeom prst="round2SameRect">
              <a:avLst/>
            </a:prstGeom>
          </p:spPr>
          <p:style>
            <a:lnRef idx="3">
              <a:schemeClr val="lt1"/>
            </a:lnRef>
            <a:fillRef idx="1">
              <a:schemeClr val="accent2"/>
            </a:fillRef>
            <a:effectRef idx="1">
              <a:schemeClr val="accent2"/>
            </a:effectRef>
            <a:fontRef idx="minor">
              <a:schemeClr val="lt1"/>
            </a:fontRef>
          </p:style>
          <p:txBody>
            <a:bodyPr vert="vert" rtlCol="0" anchor="ctr"/>
            <a:lstStyle/>
            <a:p>
              <a:pPr algn="ctr"/>
              <a:r>
                <a:rPr lang="en-US" dirty="0">
                  <a:solidFill>
                    <a:schemeClr val="bg1"/>
                  </a:solidFill>
                  <a:latin typeface="+mn-ea"/>
                </a:rPr>
                <a:t>01</a:t>
              </a:r>
              <a:endParaRPr lang="en-US" dirty="0">
                <a:latin typeface="+mn-ea"/>
              </a:endParaRPr>
            </a:p>
          </p:txBody>
        </p:sp>
        <p:cxnSp>
          <p:nvCxnSpPr>
            <p:cNvPr id="25" name="Straight Connector 24"/>
            <p:cNvCxnSpPr/>
            <p:nvPr/>
          </p:nvCxnSpPr>
          <p:spPr>
            <a:xfrm>
              <a:off x="3016614" y="1636635"/>
              <a:ext cx="480873" cy="0"/>
            </a:xfrm>
            <a:prstGeom prst="line">
              <a:avLst/>
            </a:prstGeom>
            <a:ln w="19050">
              <a:solidFill>
                <a:schemeClr val="bg2"/>
              </a:solidFill>
              <a:prstDash val="sysDot"/>
            </a:ln>
          </p:spPr>
          <p:style>
            <a:lnRef idx="1">
              <a:schemeClr val="accent1"/>
            </a:lnRef>
            <a:fillRef idx="0">
              <a:schemeClr val="accent1"/>
            </a:fillRef>
            <a:effectRef idx="0">
              <a:schemeClr val="accent1"/>
            </a:effectRef>
            <a:fontRef idx="minor">
              <a:schemeClr val="tx1"/>
            </a:fontRef>
          </p:style>
        </p:cxnSp>
      </p:grpSp>
      <p:grpSp>
        <p:nvGrpSpPr>
          <p:cNvPr id="3" name="Group 30"/>
          <p:cNvGrpSpPr/>
          <p:nvPr/>
        </p:nvGrpSpPr>
        <p:grpSpPr>
          <a:xfrm>
            <a:off x="285115" y="2316480"/>
            <a:ext cx="2611120" cy="809625"/>
            <a:chOff x="942759" y="1255634"/>
            <a:chExt cx="2554728" cy="762002"/>
          </a:xfrm>
        </p:grpSpPr>
        <p:sp>
          <p:nvSpPr>
            <p:cNvPr id="4" name="Flowchart: Off-page Connector 22"/>
            <p:cNvSpPr/>
            <p:nvPr/>
          </p:nvSpPr>
          <p:spPr>
            <a:xfrm rot="16200000">
              <a:off x="1829116" y="830138"/>
              <a:ext cx="762000" cy="1612995"/>
            </a:xfrm>
            <a:prstGeom prst="flowChartOffpageConnector">
              <a:avLst/>
            </a:prstGeom>
          </p:spPr>
          <p:style>
            <a:lnRef idx="1">
              <a:schemeClr val="accent2"/>
            </a:lnRef>
            <a:fillRef idx="2">
              <a:schemeClr val="accent2"/>
            </a:fillRef>
            <a:effectRef idx="1">
              <a:schemeClr val="accent2"/>
            </a:effectRef>
            <a:fontRef idx="minor">
              <a:schemeClr val="dk1"/>
            </a:fontRef>
          </p:style>
          <p:txBody>
            <a:bodyPr vert="vert" rtlCol="0" anchor="ctr"/>
            <a:lstStyle/>
            <a:p>
              <a:pPr algn="ctr"/>
              <a:endParaRPr lang="en-US" sz="5900" dirty="0">
                <a:latin typeface="+mn-ea"/>
              </a:endParaRPr>
            </a:p>
          </p:txBody>
        </p:sp>
        <p:sp>
          <p:nvSpPr>
            <p:cNvPr id="7" name="Round Same Side Corner Rectangle 23"/>
            <p:cNvSpPr/>
            <p:nvPr/>
          </p:nvSpPr>
          <p:spPr>
            <a:xfrm rot="16200000">
              <a:off x="792187" y="1406206"/>
              <a:ext cx="762001" cy="460857"/>
            </a:xfrm>
            <a:prstGeom prst="round2SameRect">
              <a:avLst/>
            </a:prstGeom>
          </p:spPr>
          <p:style>
            <a:lnRef idx="3">
              <a:schemeClr val="lt1"/>
            </a:lnRef>
            <a:fillRef idx="1">
              <a:schemeClr val="accent2"/>
            </a:fillRef>
            <a:effectRef idx="1">
              <a:schemeClr val="accent2"/>
            </a:effectRef>
            <a:fontRef idx="minor">
              <a:schemeClr val="lt1"/>
            </a:fontRef>
          </p:style>
          <p:txBody>
            <a:bodyPr vert="vert" rtlCol="0" anchor="ctr"/>
            <a:lstStyle/>
            <a:p>
              <a:pPr algn="ctr"/>
              <a:r>
                <a:rPr lang="en-US" dirty="0">
                  <a:solidFill>
                    <a:schemeClr val="bg1"/>
                  </a:solidFill>
                  <a:latin typeface="+mn-ea"/>
                </a:rPr>
                <a:t>02</a:t>
              </a:r>
              <a:endParaRPr lang="en-US" dirty="0">
                <a:latin typeface="+mn-ea"/>
              </a:endParaRPr>
            </a:p>
          </p:txBody>
        </p:sp>
        <p:cxnSp>
          <p:nvCxnSpPr>
            <p:cNvPr id="9" name="Straight Connector 24"/>
            <p:cNvCxnSpPr/>
            <p:nvPr/>
          </p:nvCxnSpPr>
          <p:spPr>
            <a:xfrm>
              <a:off x="3016614" y="1636635"/>
              <a:ext cx="480873" cy="0"/>
            </a:xfrm>
            <a:prstGeom prst="line">
              <a:avLst/>
            </a:prstGeom>
            <a:ln w="19050">
              <a:solidFill>
                <a:schemeClr val="bg2"/>
              </a:solidFill>
              <a:prstDash val="sysDot"/>
            </a:ln>
          </p:spPr>
          <p:style>
            <a:lnRef idx="1">
              <a:schemeClr val="accent1"/>
            </a:lnRef>
            <a:fillRef idx="0">
              <a:schemeClr val="accent1"/>
            </a:fillRef>
            <a:effectRef idx="0">
              <a:schemeClr val="accent1"/>
            </a:effectRef>
            <a:fontRef idx="minor">
              <a:schemeClr val="tx1"/>
            </a:fontRef>
          </p:style>
        </p:cxnSp>
      </p:grpSp>
      <p:grpSp>
        <p:nvGrpSpPr>
          <p:cNvPr id="10" name="Group 30"/>
          <p:cNvGrpSpPr/>
          <p:nvPr/>
        </p:nvGrpSpPr>
        <p:grpSpPr>
          <a:xfrm>
            <a:off x="285115" y="3434080"/>
            <a:ext cx="2611120" cy="809625"/>
            <a:chOff x="942759" y="1255634"/>
            <a:chExt cx="2554728" cy="762002"/>
          </a:xfrm>
        </p:grpSpPr>
        <p:sp>
          <p:nvSpPr>
            <p:cNvPr id="11" name="Flowchart: Off-page Connector 22"/>
            <p:cNvSpPr/>
            <p:nvPr/>
          </p:nvSpPr>
          <p:spPr>
            <a:xfrm rot="16200000">
              <a:off x="1829116" y="830138"/>
              <a:ext cx="762000" cy="1612995"/>
            </a:xfrm>
            <a:prstGeom prst="flowChartOffpageConnector">
              <a:avLst/>
            </a:prstGeom>
          </p:spPr>
          <p:style>
            <a:lnRef idx="1">
              <a:schemeClr val="accent2"/>
            </a:lnRef>
            <a:fillRef idx="2">
              <a:schemeClr val="accent2"/>
            </a:fillRef>
            <a:effectRef idx="1">
              <a:schemeClr val="accent2"/>
            </a:effectRef>
            <a:fontRef idx="minor">
              <a:schemeClr val="dk1"/>
            </a:fontRef>
          </p:style>
          <p:txBody>
            <a:bodyPr vert="vert" rtlCol="0" anchor="ctr"/>
            <a:lstStyle/>
            <a:p>
              <a:pPr algn="ctr"/>
              <a:endParaRPr lang="en-US" sz="5900" dirty="0">
                <a:latin typeface="+mn-ea"/>
              </a:endParaRPr>
            </a:p>
          </p:txBody>
        </p:sp>
        <p:sp>
          <p:nvSpPr>
            <p:cNvPr id="12" name="Round Same Side Corner Rectangle 23"/>
            <p:cNvSpPr/>
            <p:nvPr/>
          </p:nvSpPr>
          <p:spPr>
            <a:xfrm rot="16200000">
              <a:off x="792187" y="1406206"/>
              <a:ext cx="762001" cy="460857"/>
            </a:xfrm>
            <a:prstGeom prst="round2SameRect">
              <a:avLst/>
            </a:prstGeom>
          </p:spPr>
          <p:style>
            <a:lnRef idx="3">
              <a:schemeClr val="lt1"/>
            </a:lnRef>
            <a:fillRef idx="1">
              <a:schemeClr val="accent2"/>
            </a:fillRef>
            <a:effectRef idx="1">
              <a:schemeClr val="accent2"/>
            </a:effectRef>
            <a:fontRef idx="minor">
              <a:schemeClr val="lt1"/>
            </a:fontRef>
          </p:style>
          <p:txBody>
            <a:bodyPr vert="vert" rtlCol="0" anchor="ctr"/>
            <a:lstStyle/>
            <a:p>
              <a:pPr algn="ctr"/>
              <a:r>
                <a:rPr lang="en-US" dirty="0">
                  <a:solidFill>
                    <a:schemeClr val="bg1"/>
                  </a:solidFill>
                  <a:latin typeface="+mn-ea"/>
                </a:rPr>
                <a:t>03</a:t>
              </a:r>
              <a:endParaRPr lang="en-US" dirty="0">
                <a:latin typeface="+mn-ea"/>
              </a:endParaRPr>
            </a:p>
          </p:txBody>
        </p:sp>
        <p:cxnSp>
          <p:nvCxnSpPr>
            <p:cNvPr id="13" name="Straight Connector 24"/>
            <p:cNvCxnSpPr/>
            <p:nvPr/>
          </p:nvCxnSpPr>
          <p:spPr>
            <a:xfrm>
              <a:off x="3016614" y="1636635"/>
              <a:ext cx="480873" cy="0"/>
            </a:xfrm>
            <a:prstGeom prst="line">
              <a:avLst/>
            </a:prstGeom>
            <a:ln w="19050">
              <a:solidFill>
                <a:schemeClr val="bg2"/>
              </a:solidFill>
              <a:prstDash val="sysDot"/>
            </a:ln>
          </p:spPr>
          <p:style>
            <a:lnRef idx="1">
              <a:schemeClr val="accent1"/>
            </a:lnRef>
            <a:fillRef idx="0">
              <a:schemeClr val="accent1"/>
            </a:fillRef>
            <a:effectRef idx="0">
              <a:schemeClr val="accent1"/>
            </a:effectRef>
            <a:fontRef idx="minor">
              <a:schemeClr val="tx1"/>
            </a:fontRef>
          </p:style>
        </p:cxnSp>
      </p:grpSp>
      <p:grpSp>
        <p:nvGrpSpPr>
          <p:cNvPr id="14" name="Group 30"/>
          <p:cNvGrpSpPr/>
          <p:nvPr/>
        </p:nvGrpSpPr>
        <p:grpSpPr>
          <a:xfrm>
            <a:off x="285115" y="4663440"/>
            <a:ext cx="2611120" cy="809625"/>
            <a:chOff x="942759" y="1255634"/>
            <a:chExt cx="2554728" cy="762002"/>
          </a:xfrm>
        </p:grpSpPr>
        <p:sp>
          <p:nvSpPr>
            <p:cNvPr id="15" name="Flowchart: Off-page Connector 22"/>
            <p:cNvSpPr/>
            <p:nvPr/>
          </p:nvSpPr>
          <p:spPr>
            <a:xfrm rot="16200000">
              <a:off x="1829116" y="830138"/>
              <a:ext cx="762000" cy="1612995"/>
            </a:xfrm>
            <a:prstGeom prst="flowChartOffpageConnector">
              <a:avLst/>
            </a:prstGeom>
          </p:spPr>
          <p:style>
            <a:lnRef idx="1">
              <a:schemeClr val="accent2"/>
            </a:lnRef>
            <a:fillRef idx="2">
              <a:schemeClr val="accent2"/>
            </a:fillRef>
            <a:effectRef idx="1">
              <a:schemeClr val="accent2"/>
            </a:effectRef>
            <a:fontRef idx="minor">
              <a:schemeClr val="dk1"/>
            </a:fontRef>
          </p:style>
          <p:txBody>
            <a:bodyPr vert="vert" rtlCol="0" anchor="ctr"/>
            <a:lstStyle/>
            <a:p>
              <a:pPr algn="ctr"/>
              <a:endParaRPr lang="en-US" sz="5900" dirty="0">
                <a:latin typeface="+mn-ea"/>
              </a:endParaRPr>
            </a:p>
          </p:txBody>
        </p:sp>
        <p:sp>
          <p:nvSpPr>
            <p:cNvPr id="16" name="Round Same Side Corner Rectangle 23"/>
            <p:cNvSpPr/>
            <p:nvPr/>
          </p:nvSpPr>
          <p:spPr>
            <a:xfrm rot="16200000">
              <a:off x="792187" y="1406206"/>
              <a:ext cx="762001" cy="460857"/>
            </a:xfrm>
            <a:prstGeom prst="round2SameRect">
              <a:avLst/>
            </a:prstGeom>
          </p:spPr>
          <p:style>
            <a:lnRef idx="3">
              <a:schemeClr val="lt1"/>
            </a:lnRef>
            <a:fillRef idx="1">
              <a:schemeClr val="accent2"/>
            </a:fillRef>
            <a:effectRef idx="1">
              <a:schemeClr val="accent2"/>
            </a:effectRef>
            <a:fontRef idx="minor">
              <a:schemeClr val="lt1"/>
            </a:fontRef>
          </p:style>
          <p:txBody>
            <a:bodyPr vert="vert" rtlCol="0" anchor="ctr"/>
            <a:lstStyle/>
            <a:p>
              <a:pPr algn="ctr"/>
              <a:r>
                <a:rPr lang="en-US" dirty="0">
                  <a:solidFill>
                    <a:schemeClr val="bg1"/>
                  </a:solidFill>
                  <a:latin typeface="+mn-ea"/>
                </a:rPr>
                <a:t>04</a:t>
              </a:r>
              <a:endParaRPr lang="en-US" dirty="0">
                <a:latin typeface="+mn-ea"/>
              </a:endParaRPr>
            </a:p>
          </p:txBody>
        </p:sp>
        <p:cxnSp>
          <p:nvCxnSpPr>
            <p:cNvPr id="17" name="Straight Connector 24"/>
            <p:cNvCxnSpPr/>
            <p:nvPr/>
          </p:nvCxnSpPr>
          <p:spPr>
            <a:xfrm>
              <a:off x="3016614" y="1636635"/>
              <a:ext cx="480873" cy="0"/>
            </a:xfrm>
            <a:prstGeom prst="line">
              <a:avLst/>
            </a:prstGeom>
            <a:ln w="19050">
              <a:solidFill>
                <a:schemeClr val="bg2"/>
              </a:solidFill>
              <a:prstDash val="sysDot"/>
            </a:ln>
          </p:spPr>
          <p:style>
            <a:lnRef idx="1">
              <a:schemeClr val="accent1"/>
            </a:lnRef>
            <a:fillRef idx="0">
              <a:schemeClr val="accent1"/>
            </a:fillRef>
            <a:effectRef idx="0">
              <a:schemeClr val="accent1"/>
            </a:effectRef>
            <a:fontRef idx="minor">
              <a:schemeClr val="tx1"/>
            </a:fontRef>
          </p:style>
        </p:cxnSp>
      </p:grpSp>
      <p:grpSp>
        <p:nvGrpSpPr>
          <p:cNvPr id="18" name="Group 30"/>
          <p:cNvGrpSpPr/>
          <p:nvPr/>
        </p:nvGrpSpPr>
        <p:grpSpPr>
          <a:xfrm>
            <a:off x="285115" y="5789295"/>
            <a:ext cx="2611120" cy="809625"/>
            <a:chOff x="942759" y="1255634"/>
            <a:chExt cx="2554728" cy="762002"/>
          </a:xfrm>
        </p:grpSpPr>
        <p:sp>
          <p:nvSpPr>
            <p:cNvPr id="19" name="Flowchart: Off-page Connector 22"/>
            <p:cNvSpPr/>
            <p:nvPr/>
          </p:nvSpPr>
          <p:spPr>
            <a:xfrm rot="16200000">
              <a:off x="1829116" y="830138"/>
              <a:ext cx="762000" cy="1612995"/>
            </a:xfrm>
            <a:prstGeom prst="flowChartOffpageConnector">
              <a:avLst/>
            </a:prstGeom>
          </p:spPr>
          <p:style>
            <a:lnRef idx="1">
              <a:schemeClr val="accent2"/>
            </a:lnRef>
            <a:fillRef idx="2">
              <a:schemeClr val="accent2"/>
            </a:fillRef>
            <a:effectRef idx="1">
              <a:schemeClr val="accent2"/>
            </a:effectRef>
            <a:fontRef idx="minor">
              <a:schemeClr val="dk1"/>
            </a:fontRef>
          </p:style>
          <p:txBody>
            <a:bodyPr vert="vert" rtlCol="0" anchor="ctr"/>
            <a:lstStyle/>
            <a:p>
              <a:pPr algn="ctr"/>
              <a:endParaRPr lang="en-US" sz="5900" dirty="0">
                <a:latin typeface="+mn-ea"/>
              </a:endParaRPr>
            </a:p>
          </p:txBody>
        </p:sp>
        <p:sp>
          <p:nvSpPr>
            <p:cNvPr id="20" name="Round Same Side Corner Rectangle 23"/>
            <p:cNvSpPr/>
            <p:nvPr/>
          </p:nvSpPr>
          <p:spPr>
            <a:xfrm rot="16200000">
              <a:off x="792187" y="1406206"/>
              <a:ext cx="762001" cy="460857"/>
            </a:xfrm>
            <a:prstGeom prst="round2SameRect">
              <a:avLst/>
            </a:prstGeom>
          </p:spPr>
          <p:style>
            <a:lnRef idx="3">
              <a:schemeClr val="lt1"/>
            </a:lnRef>
            <a:fillRef idx="1">
              <a:schemeClr val="accent2"/>
            </a:fillRef>
            <a:effectRef idx="1">
              <a:schemeClr val="accent2"/>
            </a:effectRef>
            <a:fontRef idx="minor">
              <a:schemeClr val="lt1"/>
            </a:fontRef>
          </p:style>
          <p:txBody>
            <a:bodyPr vert="vert" rtlCol="0" anchor="ctr"/>
            <a:lstStyle/>
            <a:p>
              <a:pPr algn="ctr"/>
              <a:r>
                <a:rPr lang="en-US" dirty="0">
                  <a:solidFill>
                    <a:schemeClr val="bg1"/>
                  </a:solidFill>
                  <a:latin typeface="+mn-ea"/>
                </a:rPr>
                <a:t>05</a:t>
              </a:r>
              <a:endParaRPr lang="en-US" dirty="0">
                <a:latin typeface="+mn-ea"/>
              </a:endParaRPr>
            </a:p>
          </p:txBody>
        </p:sp>
        <p:cxnSp>
          <p:nvCxnSpPr>
            <p:cNvPr id="21" name="Straight Connector 24"/>
            <p:cNvCxnSpPr/>
            <p:nvPr/>
          </p:nvCxnSpPr>
          <p:spPr>
            <a:xfrm>
              <a:off x="3016614" y="1636635"/>
              <a:ext cx="480873" cy="0"/>
            </a:xfrm>
            <a:prstGeom prst="line">
              <a:avLst/>
            </a:prstGeom>
            <a:ln w="19050">
              <a:solidFill>
                <a:schemeClr val="bg2"/>
              </a:solidFill>
              <a:prstDash val="sysDot"/>
            </a:ln>
          </p:spPr>
          <p:style>
            <a:lnRef idx="1">
              <a:schemeClr val="accent1"/>
            </a:lnRef>
            <a:fillRef idx="0">
              <a:schemeClr val="accent1"/>
            </a:fillRef>
            <a:effectRef idx="0">
              <a:schemeClr val="accent1"/>
            </a:effectRef>
            <a:fontRef idx="minor">
              <a:schemeClr val="tx1"/>
            </a:fontRef>
          </p:style>
        </p:cxnSp>
      </p:grpSp>
      <p:sp>
        <p:nvSpPr>
          <p:cNvPr id="30" name="文本框 29"/>
          <p:cNvSpPr txBox="1"/>
          <p:nvPr/>
        </p:nvSpPr>
        <p:spPr>
          <a:xfrm>
            <a:off x="898525" y="1420495"/>
            <a:ext cx="1144905" cy="368300"/>
          </a:xfrm>
          <a:prstGeom prst="rect">
            <a:avLst/>
          </a:prstGeom>
          <a:noFill/>
          <a:ln>
            <a:solidFill>
              <a:schemeClr val="tx1"/>
            </a:solidFill>
          </a:ln>
        </p:spPr>
        <p:txBody>
          <a:bodyPr wrap="square" rtlCol="0">
            <a:spAutoFit/>
          </a:bodyPr>
          <a:lstStyle/>
          <a:p>
            <a:r>
              <a:rPr lang="en-US" altLang="zh-CN">
                <a:ln>
                  <a:solidFill>
                    <a:schemeClr val="tx2">
                      <a:lumMod val="50000"/>
                    </a:schemeClr>
                  </a:solidFill>
                </a:ln>
                <a:solidFill>
                  <a:schemeClr val="tx1"/>
                </a:solidFill>
                <a:sym typeface="+mn-ea"/>
              </a:rPr>
              <a:t>唯物史观</a:t>
            </a:r>
            <a:endParaRPr lang="en-US" altLang="zh-CN">
              <a:ln>
                <a:solidFill>
                  <a:schemeClr val="tx2">
                    <a:lumMod val="50000"/>
                  </a:schemeClr>
                </a:solidFill>
              </a:ln>
              <a:solidFill>
                <a:schemeClr val="tx1"/>
              </a:solidFill>
              <a:sym typeface="+mn-ea"/>
            </a:endParaRPr>
          </a:p>
        </p:txBody>
      </p:sp>
      <p:sp>
        <p:nvSpPr>
          <p:cNvPr id="32" name="文本框 31"/>
          <p:cNvSpPr txBox="1"/>
          <p:nvPr/>
        </p:nvSpPr>
        <p:spPr>
          <a:xfrm>
            <a:off x="898525" y="2537460"/>
            <a:ext cx="1144905" cy="368300"/>
          </a:xfrm>
          <a:prstGeom prst="rect">
            <a:avLst/>
          </a:prstGeom>
          <a:noFill/>
          <a:ln>
            <a:solidFill>
              <a:schemeClr val="tx1"/>
            </a:solidFill>
          </a:ln>
        </p:spPr>
        <p:txBody>
          <a:bodyPr wrap="square" rtlCol="0">
            <a:spAutoFit/>
          </a:bodyPr>
          <a:lstStyle/>
          <a:p>
            <a:r>
              <a:rPr lang="zh-CN" altLang="en-US" dirty="0">
                <a:ln>
                  <a:solidFill>
                    <a:schemeClr val="tx1"/>
                  </a:solidFill>
                </a:ln>
                <a:solidFill>
                  <a:schemeClr val="accent1">
                    <a:lumMod val="50000"/>
                  </a:schemeClr>
                </a:solidFill>
                <a:latin typeface="+mj-lt"/>
                <a:ea typeface="+mj-ea"/>
                <a:cs typeface="+mj-cs"/>
                <a:sym typeface="+mn-ea"/>
              </a:rPr>
              <a:t>时空观念</a:t>
            </a:r>
            <a:endParaRPr lang="en-US" altLang="zh-CN"/>
          </a:p>
        </p:txBody>
      </p:sp>
      <p:sp>
        <p:nvSpPr>
          <p:cNvPr id="33" name="文本框 32"/>
          <p:cNvSpPr txBox="1"/>
          <p:nvPr/>
        </p:nvSpPr>
        <p:spPr>
          <a:xfrm>
            <a:off x="898525" y="6010275"/>
            <a:ext cx="1144905" cy="368300"/>
          </a:xfrm>
          <a:prstGeom prst="rect">
            <a:avLst/>
          </a:prstGeom>
          <a:noFill/>
          <a:ln>
            <a:solidFill>
              <a:schemeClr val="tx1"/>
            </a:solidFill>
          </a:ln>
        </p:spPr>
        <p:txBody>
          <a:bodyPr wrap="square" rtlCol="0">
            <a:spAutoFit/>
          </a:bodyPr>
          <a:lstStyle/>
          <a:p>
            <a:r>
              <a:rPr lang="zh-CN" altLang="en-US" dirty="0">
                <a:ln>
                  <a:solidFill>
                    <a:schemeClr val="tx1"/>
                  </a:solidFill>
                </a:ln>
                <a:solidFill>
                  <a:schemeClr val="accent1">
                    <a:lumMod val="50000"/>
                  </a:schemeClr>
                </a:solidFill>
                <a:latin typeface="+mj-lt"/>
                <a:ea typeface="+mj-ea"/>
                <a:cs typeface="+mj-cs"/>
                <a:sym typeface="+mn-ea"/>
              </a:rPr>
              <a:t>家国情怀</a:t>
            </a:r>
            <a:endParaRPr lang="en-US" altLang="zh-CN"/>
          </a:p>
        </p:txBody>
      </p:sp>
      <p:sp>
        <p:nvSpPr>
          <p:cNvPr id="34" name="文本框 33"/>
          <p:cNvSpPr txBox="1"/>
          <p:nvPr/>
        </p:nvSpPr>
        <p:spPr>
          <a:xfrm>
            <a:off x="898525" y="4884420"/>
            <a:ext cx="1144905" cy="368300"/>
          </a:xfrm>
          <a:prstGeom prst="rect">
            <a:avLst/>
          </a:prstGeom>
          <a:noFill/>
          <a:ln>
            <a:solidFill>
              <a:schemeClr val="tx1"/>
            </a:solidFill>
          </a:ln>
        </p:spPr>
        <p:txBody>
          <a:bodyPr wrap="square" rtlCol="0">
            <a:spAutoFit/>
          </a:bodyPr>
          <a:lstStyle/>
          <a:p>
            <a:r>
              <a:rPr lang="zh-CN" altLang="en-US" dirty="0">
                <a:ln>
                  <a:solidFill>
                    <a:schemeClr val="tx1"/>
                  </a:solidFill>
                </a:ln>
                <a:solidFill>
                  <a:schemeClr val="accent1">
                    <a:lumMod val="50000"/>
                  </a:schemeClr>
                </a:solidFill>
                <a:latin typeface="+mj-lt"/>
                <a:ea typeface="+mj-ea"/>
                <a:cs typeface="+mj-cs"/>
                <a:sym typeface="+mn-ea"/>
              </a:rPr>
              <a:t>历史解释</a:t>
            </a:r>
            <a:endParaRPr lang="en-US" altLang="zh-CN"/>
          </a:p>
        </p:txBody>
      </p:sp>
      <p:sp>
        <p:nvSpPr>
          <p:cNvPr id="35" name="文本框 34"/>
          <p:cNvSpPr txBox="1"/>
          <p:nvPr/>
        </p:nvSpPr>
        <p:spPr>
          <a:xfrm>
            <a:off x="898525" y="3710940"/>
            <a:ext cx="1144905" cy="368300"/>
          </a:xfrm>
          <a:prstGeom prst="rect">
            <a:avLst/>
          </a:prstGeom>
          <a:noFill/>
          <a:ln>
            <a:solidFill>
              <a:schemeClr val="tx1"/>
            </a:solidFill>
          </a:ln>
        </p:spPr>
        <p:txBody>
          <a:bodyPr wrap="square" rtlCol="0">
            <a:spAutoFit/>
          </a:bodyPr>
          <a:lstStyle/>
          <a:p>
            <a:r>
              <a:rPr lang="zh-CN" altLang="en-US" dirty="0">
                <a:ln>
                  <a:solidFill>
                    <a:schemeClr val="tx1"/>
                  </a:solidFill>
                </a:ln>
                <a:solidFill>
                  <a:schemeClr val="accent1">
                    <a:lumMod val="50000"/>
                  </a:schemeClr>
                </a:solidFill>
                <a:latin typeface="+mj-lt"/>
                <a:ea typeface="+mj-ea"/>
                <a:cs typeface="+mj-cs"/>
                <a:sym typeface="+mn-ea"/>
              </a:rPr>
              <a:t>史料实证</a:t>
            </a:r>
            <a:endParaRPr lang="en-US" altLang="zh-CN"/>
          </a:p>
        </p:txBody>
      </p:sp>
      <p:sp>
        <p:nvSpPr>
          <p:cNvPr id="36" name="文本框 35"/>
          <p:cNvSpPr txBox="1"/>
          <p:nvPr/>
        </p:nvSpPr>
        <p:spPr>
          <a:xfrm>
            <a:off x="285115" y="81280"/>
            <a:ext cx="3719195" cy="811530"/>
          </a:xfrm>
          <a:prstGeom prst="rect">
            <a:avLst/>
          </a:prstGeom>
          <a:noFill/>
        </p:spPr>
        <p:txBody>
          <a:bodyPr wrap="square" rtlCol="0">
            <a:spAutoFit/>
          </a:bodyPr>
          <a:lstStyle/>
          <a:p>
            <a:pPr algn="l">
              <a:lnSpc>
                <a:spcPct val="130000"/>
              </a:lnSpc>
            </a:pPr>
            <a:r>
              <a:rPr lang="zh-CN" altLang="en-US" sz="3600" dirty="0">
                <a:ln>
                  <a:solidFill>
                    <a:schemeClr val="tx1"/>
                  </a:solidFill>
                </a:ln>
                <a:solidFill>
                  <a:schemeClr val="accent1">
                    <a:lumMod val="50000"/>
                  </a:schemeClr>
                </a:solidFill>
                <a:latin typeface="Arial" panose="020B0604020202020204" pitchFamily="34" charset="0"/>
                <a:ea typeface="微软雅黑" panose="020B0503020204020204" charset="-122"/>
              </a:rPr>
              <a:t>核心素养的内涵</a:t>
            </a:r>
            <a:endParaRPr lang="zh-CN" altLang="en-US" sz="3600" dirty="0">
              <a:ln>
                <a:solidFill>
                  <a:schemeClr val="tx1"/>
                </a:solidFill>
              </a:ln>
              <a:solidFill>
                <a:schemeClr val="accent1">
                  <a:lumMod val="50000"/>
                </a:schemeClr>
              </a:solidFill>
              <a:latin typeface="Arial" panose="020B0604020202020204" pitchFamily="34" charset="0"/>
              <a:ea typeface="微软雅黑" panose="020B0503020204020204" charset="-122"/>
            </a:endParaRPr>
          </a:p>
        </p:txBody>
      </p:sp>
      <p:sp>
        <p:nvSpPr>
          <p:cNvPr id="37" name="文本框 36"/>
          <p:cNvSpPr txBox="1"/>
          <p:nvPr/>
        </p:nvSpPr>
        <p:spPr>
          <a:xfrm>
            <a:off x="8003540" y="257175"/>
            <a:ext cx="3719195" cy="811530"/>
          </a:xfrm>
          <a:prstGeom prst="rect">
            <a:avLst/>
          </a:prstGeom>
          <a:noFill/>
        </p:spPr>
        <p:txBody>
          <a:bodyPr wrap="square" rtlCol="0">
            <a:spAutoFit/>
          </a:bodyPr>
          <a:lstStyle/>
          <a:p>
            <a:pPr algn="l">
              <a:lnSpc>
                <a:spcPct val="130000"/>
              </a:lnSpc>
            </a:pPr>
            <a:r>
              <a:rPr lang="zh-CN" altLang="en-US" sz="3600" dirty="0">
                <a:ln>
                  <a:solidFill>
                    <a:schemeClr val="tx1"/>
                  </a:solidFill>
                </a:ln>
                <a:solidFill>
                  <a:schemeClr val="accent1">
                    <a:lumMod val="50000"/>
                  </a:schemeClr>
                </a:solidFill>
                <a:latin typeface="Arial" panose="020B0604020202020204" pitchFamily="34" charset="0"/>
                <a:ea typeface="微软雅黑" panose="020B0503020204020204" charset="-122"/>
              </a:rPr>
              <a:t>核心素养的价值</a:t>
            </a:r>
            <a:endParaRPr lang="zh-CN" altLang="en-US" sz="3600" dirty="0">
              <a:ln>
                <a:solidFill>
                  <a:schemeClr val="tx1"/>
                </a:solidFill>
              </a:ln>
              <a:solidFill>
                <a:schemeClr val="accent1">
                  <a:lumMod val="50000"/>
                </a:schemeClr>
              </a:solidFill>
              <a:latin typeface="Arial" panose="020B0604020202020204" pitchFamily="34" charset="0"/>
              <a:ea typeface="微软雅黑" panose="020B0503020204020204" charset="-122"/>
            </a:endParaRPr>
          </a:p>
        </p:txBody>
      </p:sp>
      <p:cxnSp>
        <p:nvCxnSpPr>
          <p:cNvPr id="38" name="直接箭头连接符 37"/>
          <p:cNvCxnSpPr/>
          <p:nvPr/>
        </p:nvCxnSpPr>
        <p:spPr>
          <a:xfrm>
            <a:off x="2465070" y="1601470"/>
            <a:ext cx="1000125" cy="254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cxnSp>
        <p:nvCxnSpPr>
          <p:cNvPr id="44" name="直接箭头连接符 43"/>
          <p:cNvCxnSpPr/>
          <p:nvPr/>
        </p:nvCxnSpPr>
        <p:spPr>
          <a:xfrm>
            <a:off x="2384425" y="2764790"/>
            <a:ext cx="1000125" cy="254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sp>
        <p:nvSpPr>
          <p:cNvPr id="47" name="文本框 46"/>
          <p:cNvSpPr txBox="1"/>
          <p:nvPr/>
        </p:nvSpPr>
        <p:spPr>
          <a:xfrm>
            <a:off x="3465195" y="1141730"/>
            <a:ext cx="2537460" cy="92202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altLang="zh-CN">
                <a:ln>
                  <a:solidFill>
                    <a:schemeClr val="tx2">
                      <a:lumMod val="50000"/>
                    </a:schemeClr>
                  </a:solidFill>
                </a:ln>
                <a:solidFill>
                  <a:schemeClr val="accent1">
                    <a:lumMod val="50000"/>
                  </a:schemeClr>
                </a:solidFill>
                <a:sym typeface="+mn-ea"/>
              </a:rPr>
              <a:t>通过唯物史观对所认识的史实全面客观进行考察</a:t>
            </a:r>
            <a:endParaRPr lang="en-US" altLang="zh-CN">
              <a:ln>
                <a:solidFill>
                  <a:schemeClr val="tx2">
                    <a:lumMod val="50000"/>
                  </a:schemeClr>
                </a:solidFill>
              </a:ln>
              <a:solidFill>
                <a:schemeClr val="accent1">
                  <a:lumMod val="50000"/>
                </a:schemeClr>
              </a:solidFill>
              <a:sym typeface="+mn-ea"/>
            </a:endParaRPr>
          </a:p>
        </p:txBody>
      </p:sp>
      <p:cxnSp>
        <p:nvCxnSpPr>
          <p:cNvPr id="48" name="直接箭头连接符 47"/>
          <p:cNvCxnSpPr/>
          <p:nvPr/>
        </p:nvCxnSpPr>
        <p:spPr>
          <a:xfrm>
            <a:off x="6002655" y="1598930"/>
            <a:ext cx="1000125" cy="254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sp>
        <p:nvSpPr>
          <p:cNvPr id="49" name="文本框 48"/>
          <p:cNvSpPr txBox="1"/>
          <p:nvPr/>
        </p:nvSpPr>
        <p:spPr>
          <a:xfrm>
            <a:off x="7102475" y="1416050"/>
            <a:ext cx="1104900" cy="36830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altLang="zh-CN">
                <a:ln>
                  <a:solidFill>
                    <a:schemeClr val="tx2">
                      <a:lumMod val="50000"/>
                    </a:schemeClr>
                  </a:solidFill>
                </a:ln>
                <a:solidFill>
                  <a:schemeClr val="accent1">
                    <a:lumMod val="50000"/>
                  </a:schemeClr>
                </a:solidFill>
                <a:sym typeface="+mn-ea"/>
              </a:rPr>
              <a:t>核心理论</a:t>
            </a:r>
            <a:endParaRPr lang="zh-CN" altLang="en-US">
              <a:ea typeface="宋体" panose="02010600030101010101" pitchFamily="2" charset="-122"/>
              <a:sym typeface="+mn-ea"/>
            </a:endParaRPr>
          </a:p>
        </p:txBody>
      </p:sp>
      <p:sp>
        <p:nvSpPr>
          <p:cNvPr id="50" name="文本框 49"/>
          <p:cNvSpPr txBox="1"/>
          <p:nvPr/>
        </p:nvSpPr>
        <p:spPr>
          <a:xfrm>
            <a:off x="3465195" y="2398395"/>
            <a:ext cx="2537460" cy="64516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l">
              <a:buClrTx/>
              <a:buSzTx/>
              <a:buFontTx/>
            </a:pPr>
            <a:r>
              <a:rPr lang="en-US" altLang="zh-CN" dirty="0" err="1">
                <a:ln>
                  <a:solidFill>
                    <a:schemeClr val="tx2">
                      <a:lumMod val="50000"/>
                    </a:schemeClr>
                  </a:solidFill>
                </a:ln>
                <a:solidFill>
                  <a:schemeClr val="accent1">
                    <a:lumMod val="50000"/>
                  </a:schemeClr>
                </a:solidFill>
                <a:sym typeface="+mn-ea"/>
              </a:rPr>
              <a:t>将所认识的史实至于具体时空条件下进行考察</a:t>
            </a:r>
            <a:endParaRPr lang="en-US" altLang="zh-CN" dirty="0">
              <a:ln>
                <a:solidFill>
                  <a:schemeClr val="tx2">
                    <a:lumMod val="50000"/>
                  </a:schemeClr>
                </a:solidFill>
              </a:ln>
              <a:solidFill>
                <a:schemeClr val="accent1">
                  <a:lumMod val="50000"/>
                </a:schemeClr>
              </a:solidFill>
              <a:sym typeface="+mn-ea"/>
            </a:endParaRPr>
          </a:p>
        </p:txBody>
      </p:sp>
      <p:cxnSp>
        <p:nvCxnSpPr>
          <p:cNvPr id="51" name="直接箭头连接符 50"/>
          <p:cNvCxnSpPr/>
          <p:nvPr/>
        </p:nvCxnSpPr>
        <p:spPr>
          <a:xfrm>
            <a:off x="6002655" y="2764790"/>
            <a:ext cx="1000125" cy="254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sp>
        <p:nvSpPr>
          <p:cNvPr id="52" name="文本框 51"/>
          <p:cNvSpPr txBox="1"/>
          <p:nvPr/>
        </p:nvSpPr>
        <p:spPr>
          <a:xfrm>
            <a:off x="7063105" y="2581910"/>
            <a:ext cx="1104900" cy="36830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altLang="zh-CN">
                <a:ln>
                  <a:solidFill>
                    <a:schemeClr val="tx2">
                      <a:lumMod val="50000"/>
                    </a:schemeClr>
                  </a:solidFill>
                </a:ln>
                <a:solidFill>
                  <a:schemeClr val="accent1">
                    <a:lumMod val="50000"/>
                  </a:schemeClr>
                </a:solidFill>
                <a:sym typeface="+mn-ea"/>
              </a:rPr>
              <a:t>核心</a:t>
            </a:r>
            <a:r>
              <a:rPr lang="zh-CN" altLang="en-US">
                <a:ln>
                  <a:solidFill>
                    <a:schemeClr val="tx2">
                      <a:lumMod val="50000"/>
                    </a:schemeClr>
                  </a:solidFill>
                </a:ln>
                <a:solidFill>
                  <a:schemeClr val="accent1">
                    <a:lumMod val="50000"/>
                  </a:schemeClr>
                </a:solidFill>
                <a:ea typeface="宋体" panose="02010600030101010101" pitchFamily="2" charset="-122"/>
                <a:sym typeface="+mn-ea"/>
              </a:rPr>
              <a:t>思维</a:t>
            </a:r>
            <a:endParaRPr lang="zh-CN" altLang="en-US">
              <a:ln>
                <a:solidFill>
                  <a:schemeClr val="tx2">
                    <a:lumMod val="50000"/>
                  </a:schemeClr>
                </a:solidFill>
              </a:ln>
              <a:solidFill>
                <a:schemeClr val="accent1">
                  <a:lumMod val="50000"/>
                </a:schemeClr>
              </a:solidFill>
              <a:ea typeface="宋体" panose="02010600030101010101" pitchFamily="2" charset="-122"/>
              <a:sym typeface="+mn-ea"/>
            </a:endParaRPr>
          </a:p>
        </p:txBody>
      </p:sp>
      <p:cxnSp>
        <p:nvCxnSpPr>
          <p:cNvPr id="53" name="直接箭头连接符 52"/>
          <p:cNvCxnSpPr/>
          <p:nvPr/>
        </p:nvCxnSpPr>
        <p:spPr>
          <a:xfrm>
            <a:off x="2404745" y="3839210"/>
            <a:ext cx="1000125" cy="254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sp>
        <p:nvSpPr>
          <p:cNvPr id="54" name="文本框 53"/>
          <p:cNvSpPr txBox="1"/>
          <p:nvPr/>
        </p:nvSpPr>
        <p:spPr>
          <a:xfrm>
            <a:off x="3465195" y="3434080"/>
            <a:ext cx="2537460" cy="92202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l">
              <a:buClrTx/>
              <a:buSzTx/>
              <a:buFontTx/>
            </a:pPr>
            <a:r>
              <a:rPr lang="en-US" altLang="zh-CN" dirty="0" err="1">
                <a:ln>
                  <a:solidFill>
                    <a:schemeClr val="tx2">
                      <a:lumMod val="50000"/>
                    </a:schemeClr>
                  </a:solidFill>
                </a:ln>
                <a:solidFill>
                  <a:schemeClr val="accent1">
                    <a:lumMod val="50000"/>
                  </a:schemeClr>
                </a:solidFill>
                <a:sym typeface="+mn-ea"/>
              </a:rPr>
              <a:t>依据可靠的史料作为证据，对史实进行推论和论证</a:t>
            </a:r>
            <a:endParaRPr lang="en-US" altLang="zh-CN" dirty="0">
              <a:ln>
                <a:solidFill>
                  <a:schemeClr val="tx2">
                    <a:lumMod val="50000"/>
                  </a:schemeClr>
                </a:solidFill>
              </a:ln>
              <a:solidFill>
                <a:schemeClr val="accent1">
                  <a:lumMod val="50000"/>
                </a:schemeClr>
              </a:solidFill>
              <a:sym typeface="+mn-ea"/>
            </a:endParaRPr>
          </a:p>
        </p:txBody>
      </p:sp>
      <p:cxnSp>
        <p:nvCxnSpPr>
          <p:cNvPr id="55" name="直接箭头连接符 54"/>
          <p:cNvCxnSpPr/>
          <p:nvPr/>
        </p:nvCxnSpPr>
        <p:spPr>
          <a:xfrm>
            <a:off x="5942330" y="3836670"/>
            <a:ext cx="1000125" cy="254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sp>
        <p:nvSpPr>
          <p:cNvPr id="56" name="文本框 55"/>
          <p:cNvSpPr txBox="1"/>
          <p:nvPr/>
        </p:nvSpPr>
        <p:spPr>
          <a:xfrm>
            <a:off x="7063105" y="3653790"/>
            <a:ext cx="1104900" cy="36830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altLang="zh-CN">
                <a:ln>
                  <a:solidFill>
                    <a:schemeClr val="tx2">
                      <a:lumMod val="50000"/>
                    </a:schemeClr>
                  </a:solidFill>
                </a:ln>
                <a:solidFill>
                  <a:schemeClr val="accent1">
                    <a:lumMod val="50000"/>
                  </a:schemeClr>
                </a:solidFill>
                <a:sym typeface="+mn-ea"/>
              </a:rPr>
              <a:t>核心</a:t>
            </a:r>
            <a:r>
              <a:rPr lang="zh-CN" altLang="en-US">
                <a:ln>
                  <a:solidFill>
                    <a:schemeClr val="tx2">
                      <a:lumMod val="50000"/>
                    </a:schemeClr>
                  </a:solidFill>
                </a:ln>
                <a:solidFill>
                  <a:schemeClr val="accent1">
                    <a:lumMod val="50000"/>
                  </a:schemeClr>
                </a:solidFill>
                <a:ea typeface="宋体" panose="02010600030101010101" pitchFamily="2" charset="-122"/>
                <a:sym typeface="+mn-ea"/>
              </a:rPr>
              <a:t>方法</a:t>
            </a:r>
            <a:endParaRPr lang="zh-CN" altLang="en-US">
              <a:ln>
                <a:solidFill>
                  <a:schemeClr val="tx2">
                    <a:lumMod val="50000"/>
                  </a:schemeClr>
                </a:solidFill>
              </a:ln>
              <a:solidFill>
                <a:schemeClr val="accent1">
                  <a:lumMod val="50000"/>
                </a:schemeClr>
              </a:solidFill>
              <a:ea typeface="宋体" panose="02010600030101010101" pitchFamily="2" charset="-122"/>
              <a:sym typeface="+mn-ea"/>
            </a:endParaRPr>
          </a:p>
        </p:txBody>
      </p:sp>
      <p:cxnSp>
        <p:nvCxnSpPr>
          <p:cNvPr id="72" name="直接箭头连接符 71"/>
          <p:cNvCxnSpPr/>
          <p:nvPr/>
        </p:nvCxnSpPr>
        <p:spPr>
          <a:xfrm>
            <a:off x="2404745" y="5060950"/>
            <a:ext cx="1000125" cy="254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sp>
        <p:nvSpPr>
          <p:cNvPr id="73" name="文本框 72"/>
          <p:cNvSpPr txBox="1"/>
          <p:nvPr/>
        </p:nvSpPr>
        <p:spPr>
          <a:xfrm>
            <a:off x="3455035" y="4663440"/>
            <a:ext cx="2537460" cy="64516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l">
              <a:buClrTx/>
              <a:buSzTx/>
              <a:buFontTx/>
            </a:pPr>
            <a:r>
              <a:rPr lang="en-US" altLang="zh-CN">
                <a:ln>
                  <a:solidFill>
                    <a:schemeClr val="tx2">
                      <a:lumMod val="50000"/>
                    </a:schemeClr>
                  </a:solidFill>
                </a:ln>
                <a:solidFill>
                  <a:schemeClr val="accent1">
                    <a:lumMod val="50000"/>
                  </a:schemeClr>
                </a:solidFill>
                <a:sym typeface="+mn-ea"/>
              </a:rPr>
              <a:t>所有历史叙述，本质上都是对过去事情的解释</a:t>
            </a:r>
            <a:endParaRPr lang="en-US" altLang="zh-CN">
              <a:ln>
                <a:solidFill>
                  <a:schemeClr val="tx2">
                    <a:lumMod val="50000"/>
                  </a:schemeClr>
                </a:solidFill>
              </a:ln>
              <a:solidFill>
                <a:schemeClr val="accent1">
                  <a:lumMod val="50000"/>
                </a:schemeClr>
              </a:solidFill>
              <a:sym typeface="+mn-ea"/>
            </a:endParaRPr>
          </a:p>
        </p:txBody>
      </p:sp>
      <p:cxnSp>
        <p:nvCxnSpPr>
          <p:cNvPr id="74" name="直接箭头连接符 73"/>
          <p:cNvCxnSpPr/>
          <p:nvPr/>
        </p:nvCxnSpPr>
        <p:spPr>
          <a:xfrm>
            <a:off x="6003925" y="5063490"/>
            <a:ext cx="1000125" cy="254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sp>
        <p:nvSpPr>
          <p:cNvPr id="75" name="文本框 74"/>
          <p:cNvSpPr txBox="1"/>
          <p:nvPr/>
        </p:nvSpPr>
        <p:spPr>
          <a:xfrm>
            <a:off x="7002780" y="4913630"/>
            <a:ext cx="1104900" cy="36830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altLang="zh-CN">
                <a:ln>
                  <a:solidFill>
                    <a:schemeClr val="tx2">
                      <a:lumMod val="50000"/>
                    </a:schemeClr>
                  </a:solidFill>
                </a:ln>
                <a:solidFill>
                  <a:schemeClr val="accent1">
                    <a:lumMod val="50000"/>
                  </a:schemeClr>
                </a:solidFill>
                <a:sym typeface="+mn-ea"/>
              </a:rPr>
              <a:t>核心</a:t>
            </a:r>
            <a:r>
              <a:rPr lang="zh-CN" altLang="en-US">
                <a:ln>
                  <a:solidFill>
                    <a:schemeClr val="tx2">
                      <a:lumMod val="50000"/>
                    </a:schemeClr>
                  </a:solidFill>
                </a:ln>
                <a:solidFill>
                  <a:schemeClr val="accent1">
                    <a:lumMod val="50000"/>
                  </a:schemeClr>
                </a:solidFill>
                <a:ea typeface="宋体" panose="02010600030101010101" pitchFamily="2" charset="-122"/>
                <a:sym typeface="+mn-ea"/>
              </a:rPr>
              <a:t>能力</a:t>
            </a:r>
            <a:endParaRPr lang="zh-CN" altLang="en-US">
              <a:ln>
                <a:solidFill>
                  <a:schemeClr val="tx2">
                    <a:lumMod val="50000"/>
                  </a:schemeClr>
                </a:solidFill>
              </a:ln>
              <a:solidFill>
                <a:schemeClr val="accent1">
                  <a:lumMod val="50000"/>
                </a:schemeClr>
              </a:solidFill>
              <a:ea typeface="宋体" panose="02010600030101010101" pitchFamily="2" charset="-122"/>
              <a:sym typeface="+mn-ea"/>
            </a:endParaRPr>
          </a:p>
        </p:txBody>
      </p:sp>
      <p:cxnSp>
        <p:nvCxnSpPr>
          <p:cNvPr id="76" name="直接箭头连接符 75"/>
          <p:cNvCxnSpPr/>
          <p:nvPr/>
        </p:nvCxnSpPr>
        <p:spPr>
          <a:xfrm>
            <a:off x="2384425" y="6191885"/>
            <a:ext cx="1000125" cy="254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sp>
        <p:nvSpPr>
          <p:cNvPr id="77" name="文本框 76"/>
          <p:cNvSpPr txBox="1"/>
          <p:nvPr/>
        </p:nvSpPr>
        <p:spPr>
          <a:xfrm>
            <a:off x="3455035" y="5779135"/>
            <a:ext cx="2537460" cy="92202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l">
              <a:buClrTx/>
              <a:buSzTx/>
              <a:buFontTx/>
            </a:pPr>
            <a:r>
              <a:rPr lang="en-US" altLang="zh-CN">
                <a:ln>
                  <a:solidFill>
                    <a:schemeClr val="tx2">
                      <a:lumMod val="50000"/>
                    </a:schemeClr>
                  </a:solidFill>
                </a:ln>
                <a:solidFill>
                  <a:schemeClr val="accent1">
                    <a:lumMod val="50000"/>
                  </a:schemeClr>
                </a:solidFill>
                <a:sym typeface="+mn-ea"/>
              </a:rPr>
              <a:t>任何历史阐释都蕴含着一定的价值判断和人文情怀</a:t>
            </a:r>
            <a:endParaRPr lang="en-US" altLang="zh-CN">
              <a:ln>
                <a:solidFill>
                  <a:schemeClr val="tx2">
                    <a:lumMod val="50000"/>
                  </a:schemeClr>
                </a:solidFill>
              </a:ln>
              <a:solidFill>
                <a:schemeClr val="accent1">
                  <a:lumMod val="50000"/>
                </a:schemeClr>
              </a:solidFill>
              <a:sym typeface="+mn-ea"/>
            </a:endParaRPr>
          </a:p>
        </p:txBody>
      </p:sp>
      <p:cxnSp>
        <p:nvCxnSpPr>
          <p:cNvPr id="78" name="直接箭头连接符 77"/>
          <p:cNvCxnSpPr/>
          <p:nvPr/>
        </p:nvCxnSpPr>
        <p:spPr>
          <a:xfrm>
            <a:off x="6003925" y="6122035"/>
            <a:ext cx="1000125" cy="254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sp>
        <p:nvSpPr>
          <p:cNvPr id="79" name="文本框 78"/>
          <p:cNvSpPr txBox="1"/>
          <p:nvPr/>
        </p:nvSpPr>
        <p:spPr>
          <a:xfrm>
            <a:off x="7002780" y="5939155"/>
            <a:ext cx="1350010" cy="36830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altLang="zh-CN">
                <a:ln>
                  <a:solidFill>
                    <a:schemeClr val="tx2">
                      <a:lumMod val="50000"/>
                    </a:schemeClr>
                  </a:solidFill>
                </a:ln>
                <a:solidFill>
                  <a:schemeClr val="accent1">
                    <a:lumMod val="50000"/>
                  </a:schemeClr>
                </a:solidFill>
                <a:sym typeface="+mn-ea"/>
              </a:rPr>
              <a:t>核心</a:t>
            </a:r>
            <a:r>
              <a:rPr lang="zh-CN" altLang="en-US">
                <a:ln>
                  <a:solidFill>
                    <a:schemeClr val="tx2">
                      <a:lumMod val="50000"/>
                    </a:schemeClr>
                  </a:solidFill>
                </a:ln>
                <a:solidFill>
                  <a:schemeClr val="accent1">
                    <a:lumMod val="50000"/>
                  </a:schemeClr>
                </a:solidFill>
                <a:ea typeface="宋体" panose="02010600030101010101" pitchFamily="2" charset="-122"/>
                <a:sym typeface="+mn-ea"/>
              </a:rPr>
              <a:t>价值观</a:t>
            </a:r>
            <a:endParaRPr lang="zh-CN" altLang="en-US">
              <a:ln>
                <a:solidFill>
                  <a:schemeClr val="tx2">
                    <a:lumMod val="50000"/>
                  </a:schemeClr>
                </a:solidFill>
              </a:ln>
              <a:solidFill>
                <a:schemeClr val="accent1">
                  <a:lumMod val="50000"/>
                </a:schemeClr>
              </a:solidFill>
              <a:ea typeface="宋体" panose="02010600030101010101" pitchFamily="2" charset="-122"/>
              <a:sym typeface="+mn-ea"/>
            </a:endParaRPr>
          </a:p>
        </p:txBody>
      </p:sp>
      <p:cxnSp>
        <p:nvCxnSpPr>
          <p:cNvPr id="80" name="肘形连接符 79"/>
          <p:cNvCxnSpPr/>
          <p:nvPr/>
        </p:nvCxnSpPr>
        <p:spPr>
          <a:xfrm>
            <a:off x="8352790" y="1695450"/>
            <a:ext cx="539115" cy="4399280"/>
          </a:xfrm>
          <a:prstGeom prst="bentConnector2">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直接连接符 82"/>
          <p:cNvCxnSpPr/>
          <p:nvPr/>
        </p:nvCxnSpPr>
        <p:spPr>
          <a:xfrm>
            <a:off x="8207375" y="2769870"/>
            <a:ext cx="688340" cy="31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直接连接符 83"/>
          <p:cNvCxnSpPr/>
          <p:nvPr/>
        </p:nvCxnSpPr>
        <p:spPr>
          <a:xfrm flipV="1">
            <a:off x="8352790" y="3829050"/>
            <a:ext cx="884555" cy="76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直接连接符 84"/>
          <p:cNvCxnSpPr/>
          <p:nvPr/>
        </p:nvCxnSpPr>
        <p:spPr>
          <a:xfrm>
            <a:off x="8107680" y="5099050"/>
            <a:ext cx="758825" cy="82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直接连接符 85"/>
          <p:cNvCxnSpPr/>
          <p:nvPr/>
        </p:nvCxnSpPr>
        <p:spPr>
          <a:xfrm flipV="1">
            <a:off x="8352790" y="6182995"/>
            <a:ext cx="572135" cy="88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7" name="文本框 86"/>
          <p:cNvSpPr txBox="1"/>
          <p:nvPr/>
        </p:nvSpPr>
        <p:spPr>
          <a:xfrm>
            <a:off x="9286875" y="1568450"/>
            <a:ext cx="675005" cy="3904615"/>
          </a:xfrm>
          <a:prstGeom prst="rect">
            <a:avLst/>
          </a:prstGeom>
        </p:spPr>
        <p:style>
          <a:lnRef idx="3">
            <a:schemeClr val="lt1"/>
          </a:lnRef>
          <a:fillRef idx="1">
            <a:schemeClr val="accent6"/>
          </a:fillRef>
          <a:effectRef idx="1">
            <a:schemeClr val="accent6"/>
          </a:effectRef>
          <a:fontRef idx="minor">
            <a:schemeClr val="lt1"/>
          </a:fontRef>
        </p:style>
        <p:txBody>
          <a:bodyPr vert="eaVert" wrap="square" rtlCol="0">
            <a:spAutoFit/>
          </a:bodyPr>
          <a:lstStyle/>
          <a:p>
            <a:r>
              <a:rPr lang="en-US" altLang="zh-CN" sz="3200" b="1">
                <a:ln/>
                <a:solidFill>
                  <a:schemeClr val="tx1"/>
                </a:solidFill>
                <a:effectLst>
                  <a:outerShdw blurRad="38100" dist="19050" dir="2700000" algn="tl" rotWithShape="0">
                    <a:schemeClr val="dk1">
                      <a:alpha val="40000"/>
                    </a:schemeClr>
                  </a:outerShdw>
                </a:effectLst>
                <a:sym typeface="+mn-ea"/>
              </a:rPr>
              <a:t>建构正确的历史认识</a:t>
            </a:r>
            <a:endParaRPr lang="en-US" altLang="zh-CN" sz="3200" b="1">
              <a:ln/>
              <a:solidFill>
                <a:schemeClr val="tx1"/>
              </a:solidFill>
              <a:effectLst>
                <a:outerShdw blurRad="38100" dist="19050" dir="2700000" algn="tl" rotWithShape="0">
                  <a:schemeClr val="dk1">
                    <a:alpha val="40000"/>
                  </a:schemeClr>
                </a:outerShdw>
              </a:effectLst>
              <a:sym typeface="+mn-ea"/>
            </a:endParaRPr>
          </a:p>
        </p:txBody>
      </p:sp>
      <p:sp>
        <p:nvSpPr>
          <p:cNvPr id="88" name="文本框 87"/>
          <p:cNvSpPr txBox="1"/>
          <p:nvPr/>
        </p:nvSpPr>
        <p:spPr>
          <a:xfrm>
            <a:off x="10335895" y="1598930"/>
            <a:ext cx="675005" cy="3904615"/>
          </a:xfrm>
          <a:prstGeom prst="rect">
            <a:avLst/>
          </a:prstGeom>
        </p:spPr>
        <p:style>
          <a:lnRef idx="3">
            <a:schemeClr val="lt1"/>
          </a:lnRef>
          <a:fillRef idx="1">
            <a:schemeClr val="accent6"/>
          </a:fillRef>
          <a:effectRef idx="1">
            <a:schemeClr val="accent6"/>
          </a:effectRef>
          <a:fontRef idx="minor">
            <a:schemeClr val="lt1"/>
          </a:fontRef>
        </p:style>
        <p:txBody>
          <a:bodyPr vert="eaVert" wrap="square" rtlCol="0">
            <a:spAutoFit/>
          </a:bodyPr>
          <a:lstStyle/>
          <a:p>
            <a:pPr algn="l">
              <a:buClrTx/>
              <a:buSzTx/>
              <a:buFontTx/>
            </a:pPr>
            <a:r>
              <a:rPr lang="en-US" altLang="zh-CN" sz="3200" b="1">
                <a:ln/>
                <a:solidFill>
                  <a:schemeClr val="tx1"/>
                </a:solidFill>
                <a:effectLst>
                  <a:outerShdw blurRad="38100" dist="19050" dir="2700000" algn="tl" rotWithShape="0">
                    <a:schemeClr val="dk1">
                      <a:alpha val="40000"/>
                    </a:schemeClr>
                  </a:outerShdw>
                </a:effectLst>
                <a:sym typeface="+mn-ea"/>
              </a:rPr>
              <a:t>落实立德树人的任务</a:t>
            </a:r>
            <a:endParaRPr lang="en-US" altLang="zh-CN" sz="3200" b="1">
              <a:ln/>
              <a:solidFill>
                <a:schemeClr val="tx1"/>
              </a:solidFill>
              <a:effectLst>
                <a:outerShdw blurRad="38100" dist="19050" dir="2700000" algn="tl" rotWithShape="0">
                  <a:schemeClr val="dk1">
                    <a:alpha val="40000"/>
                  </a:schemeClr>
                </a:outerShdw>
              </a:effectLst>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25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2" presetClass="entr" presetSubtype="8" accel="50000" decel="50000" fill="hold" nodeType="afterEffect">
                                  <p:stCondLst>
                                    <p:cond delay="0"/>
                                  </p:stCondLst>
                                  <p:childTnLst>
                                    <p:set>
                                      <p:cBhvr>
                                        <p:cTn id="12" dur="1" fill="hold">
                                          <p:stCondLst>
                                            <p:cond delay="0"/>
                                          </p:stCondLst>
                                        </p:cTn>
                                        <p:tgtEl>
                                          <p:spTgt spid="31"/>
                                        </p:tgtEl>
                                        <p:attrNameLst>
                                          <p:attrName>style.visibility</p:attrName>
                                        </p:attrNameLst>
                                      </p:cBhvr>
                                      <p:to>
                                        <p:strVal val="visible"/>
                                      </p:to>
                                    </p:set>
                                    <p:anim calcmode="lin" valueType="num">
                                      <p:cBhvr additive="base">
                                        <p:cTn id="13" dur="500" fill="hold"/>
                                        <p:tgtEl>
                                          <p:spTgt spid="31"/>
                                        </p:tgtEl>
                                        <p:attrNameLst>
                                          <p:attrName>ppt_x</p:attrName>
                                        </p:attrNameLst>
                                      </p:cBhvr>
                                      <p:tavLst>
                                        <p:tav tm="0">
                                          <p:val>
                                            <p:strVal val="0-#ppt_w/2"/>
                                          </p:val>
                                        </p:tav>
                                        <p:tav tm="100000">
                                          <p:val>
                                            <p:strVal val="#ppt_x"/>
                                          </p:val>
                                        </p:tav>
                                      </p:tavLst>
                                    </p:anim>
                                    <p:anim calcmode="lin" valueType="num">
                                      <p:cBhvr additive="base">
                                        <p:cTn id="14" dur="500" fill="hold"/>
                                        <p:tgtEl>
                                          <p:spTgt spid="31"/>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2" presetClass="entr" presetSubtype="8" accel="50000" decel="50000" fill="hold" nodeType="afterEffect">
                                  <p:stCondLst>
                                    <p:cond delay="0"/>
                                  </p:stCondLst>
                                  <p:childTnLst>
                                    <p:set>
                                      <p:cBhvr>
                                        <p:cTn id="17" dur="1" fill="hold">
                                          <p:stCondLst>
                                            <p:cond delay="0"/>
                                          </p:stCondLst>
                                        </p:cTn>
                                        <p:tgtEl>
                                          <p:spTgt spid="3"/>
                                        </p:tgtEl>
                                        <p:attrNameLst>
                                          <p:attrName>style.visibility</p:attrName>
                                        </p:attrNameLst>
                                      </p:cBhvr>
                                      <p:to>
                                        <p:strVal val="visible"/>
                                      </p:to>
                                    </p:set>
                                    <p:anim calcmode="lin" valueType="num">
                                      <p:cBhvr additive="base">
                                        <p:cTn id="18" dur="500" fill="hold"/>
                                        <p:tgtEl>
                                          <p:spTgt spid="3"/>
                                        </p:tgtEl>
                                        <p:attrNameLst>
                                          <p:attrName>ppt_x</p:attrName>
                                        </p:attrNameLst>
                                      </p:cBhvr>
                                      <p:tavLst>
                                        <p:tav tm="0">
                                          <p:val>
                                            <p:strVal val="0-#ppt_w/2"/>
                                          </p:val>
                                        </p:tav>
                                        <p:tav tm="100000">
                                          <p:val>
                                            <p:strVal val="#ppt_x"/>
                                          </p:val>
                                        </p:tav>
                                      </p:tavLst>
                                    </p:anim>
                                    <p:anim calcmode="lin" valueType="num">
                                      <p:cBhvr additive="base">
                                        <p:cTn id="19" dur="500" fill="hold"/>
                                        <p:tgtEl>
                                          <p:spTgt spid="3"/>
                                        </p:tgtEl>
                                        <p:attrNameLst>
                                          <p:attrName>ppt_y</p:attrName>
                                        </p:attrNameLst>
                                      </p:cBhvr>
                                      <p:tavLst>
                                        <p:tav tm="0">
                                          <p:val>
                                            <p:strVal val="#ppt_y"/>
                                          </p:val>
                                        </p:tav>
                                        <p:tav tm="100000">
                                          <p:val>
                                            <p:strVal val="#ppt_y"/>
                                          </p:val>
                                        </p:tav>
                                      </p:tavLst>
                                    </p:anim>
                                  </p:childTnLst>
                                </p:cTn>
                              </p:par>
                            </p:childTnLst>
                          </p:cTn>
                        </p:par>
                        <p:par>
                          <p:cTn id="20" fill="hold">
                            <p:stCondLst>
                              <p:cond delay="1500"/>
                            </p:stCondLst>
                            <p:childTnLst>
                              <p:par>
                                <p:cTn id="21" presetID="2" presetClass="entr" presetSubtype="8" accel="50000" decel="50000" fill="hold" nodeType="after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0-#ppt_w/2"/>
                                          </p:val>
                                        </p:tav>
                                        <p:tav tm="100000">
                                          <p:val>
                                            <p:strVal val="#ppt_x"/>
                                          </p:val>
                                        </p:tav>
                                      </p:tavLst>
                                    </p:anim>
                                    <p:anim calcmode="lin" valueType="num">
                                      <p:cBhvr additive="base">
                                        <p:cTn id="24" dur="500" fill="hold"/>
                                        <p:tgtEl>
                                          <p:spTgt spid="10"/>
                                        </p:tgtEl>
                                        <p:attrNameLst>
                                          <p:attrName>ppt_y</p:attrName>
                                        </p:attrNameLst>
                                      </p:cBhvr>
                                      <p:tavLst>
                                        <p:tav tm="0">
                                          <p:val>
                                            <p:strVal val="#ppt_y"/>
                                          </p:val>
                                        </p:tav>
                                        <p:tav tm="100000">
                                          <p:val>
                                            <p:strVal val="#ppt_y"/>
                                          </p:val>
                                        </p:tav>
                                      </p:tavLst>
                                    </p:anim>
                                  </p:childTnLst>
                                </p:cTn>
                              </p:par>
                            </p:childTnLst>
                          </p:cTn>
                        </p:par>
                        <p:par>
                          <p:cTn id="25" fill="hold">
                            <p:stCondLst>
                              <p:cond delay="2000"/>
                            </p:stCondLst>
                            <p:childTnLst>
                              <p:par>
                                <p:cTn id="26" presetID="2" presetClass="entr" presetSubtype="8" accel="50000" decel="50000" fill="hold" nodeType="afterEffect">
                                  <p:stCondLst>
                                    <p:cond delay="0"/>
                                  </p:stCondLst>
                                  <p:childTnLst>
                                    <p:set>
                                      <p:cBhvr>
                                        <p:cTn id="27" dur="1" fill="hold">
                                          <p:stCondLst>
                                            <p:cond delay="0"/>
                                          </p:stCondLst>
                                        </p:cTn>
                                        <p:tgtEl>
                                          <p:spTgt spid="14"/>
                                        </p:tgtEl>
                                        <p:attrNameLst>
                                          <p:attrName>style.visibility</p:attrName>
                                        </p:attrNameLst>
                                      </p:cBhvr>
                                      <p:to>
                                        <p:strVal val="visible"/>
                                      </p:to>
                                    </p:set>
                                    <p:anim calcmode="lin" valueType="num">
                                      <p:cBhvr additive="base">
                                        <p:cTn id="28" dur="500" fill="hold"/>
                                        <p:tgtEl>
                                          <p:spTgt spid="14"/>
                                        </p:tgtEl>
                                        <p:attrNameLst>
                                          <p:attrName>ppt_x</p:attrName>
                                        </p:attrNameLst>
                                      </p:cBhvr>
                                      <p:tavLst>
                                        <p:tav tm="0">
                                          <p:val>
                                            <p:strVal val="0-#ppt_w/2"/>
                                          </p:val>
                                        </p:tav>
                                        <p:tav tm="100000">
                                          <p:val>
                                            <p:strVal val="#ppt_x"/>
                                          </p:val>
                                        </p:tav>
                                      </p:tavLst>
                                    </p:anim>
                                    <p:anim calcmode="lin" valueType="num">
                                      <p:cBhvr additive="base">
                                        <p:cTn id="29" dur="500" fill="hold"/>
                                        <p:tgtEl>
                                          <p:spTgt spid="14"/>
                                        </p:tgtEl>
                                        <p:attrNameLst>
                                          <p:attrName>ppt_y</p:attrName>
                                        </p:attrNameLst>
                                      </p:cBhvr>
                                      <p:tavLst>
                                        <p:tav tm="0">
                                          <p:val>
                                            <p:strVal val="#ppt_y"/>
                                          </p:val>
                                        </p:tav>
                                        <p:tav tm="100000">
                                          <p:val>
                                            <p:strVal val="#ppt_y"/>
                                          </p:val>
                                        </p:tav>
                                      </p:tavLst>
                                    </p:anim>
                                  </p:childTnLst>
                                </p:cTn>
                              </p:par>
                            </p:childTnLst>
                          </p:cTn>
                        </p:par>
                        <p:par>
                          <p:cTn id="30" fill="hold">
                            <p:stCondLst>
                              <p:cond delay="2500"/>
                            </p:stCondLst>
                            <p:childTnLst>
                              <p:par>
                                <p:cTn id="31" presetID="2" presetClass="entr" presetSubtype="8" accel="50000" decel="50000" fill="hold" nodeType="afterEffect">
                                  <p:stCondLst>
                                    <p:cond delay="0"/>
                                  </p:stCondLst>
                                  <p:childTnLst>
                                    <p:set>
                                      <p:cBhvr>
                                        <p:cTn id="32" dur="1" fill="hold">
                                          <p:stCondLst>
                                            <p:cond delay="0"/>
                                          </p:stCondLst>
                                        </p:cTn>
                                        <p:tgtEl>
                                          <p:spTgt spid="18"/>
                                        </p:tgtEl>
                                        <p:attrNameLst>
                                          <p:attrName>style.visibility</p:attrName>
                                        </p:attrNameLst>
                                      </p:cBhvr>
                                      <p:to>
                                        <p:strVal val="visible"/>
                                      </p:to>
                                    </p:set>
                                    <p:anim calcmode="lin" valueType="num">
                                      <p:cBhvr additive="base">
                                        <p:cTn id="33" dur="500" fill="hold"/>
                                        <p:tgtEl>
                                          <p:spTgt spid="18"/>
                                        </p:tgtEl>
                                        <p:attrNameLst>
                                          <p:attrName>ppt_x</p:attrName>
                                        </p:attrNameLst>
                                      </p:cBhvr>
                                      <p:tavLst>
                                        <p:tav tm="0">
                                          <p:val>
                                            <p:strVal val="0-#ppt_w/2"/>
                                          </p:val>
                                        </p:tav>
                                        <p:tav tm="100000">
                                          <p:val>
                                            <p:strVal val="#ppt_x"/>
                                          </p:val>
                                        </p:tav>
                                      </p:tavLst>
                                    </p:anim>
                                    <p:anim calcmode="lin" valueType="num">
                                      <p:cBhvr additive="base">
                                        <p:cTn id="34"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4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51"/>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52"/>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53"/>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54"/>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55"/>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56"/>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72"/>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73"/>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74"/>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75"/>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76"/>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77"/>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nodeType="clickEffect">
                                  <p:stCondLst>
                                    <p:cond delay="0"/>
                                  </p:stCondLst>
                                  <p:childTnLst>
                                    <p:set>
                                      <p:cBhvr>
                                        <p:cTn id="114" dur="1" fill="hold">
                                          <p:stCondLst>
                                            <p:cond delay="0"/>
                                          </p:stCondLst>
                                        </p:cTn>
                                        <p:tgtEl>
                                          <p:spTgt spid="78"/>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grpId="0" nodeType="clickEffect">
                                  <p:stCondLst>
                                    <p:cond delay="0"/>
                                  </p:stCondLst>
                                  <p:childTnLst>
                                    <p:set>
                                      <p:cBhvr>
                                        <p:cTn id="118" dur="1" fill="hold">
                                          <p:stCondLst>
                                            <p:cond delay="0"/>
                                          </p:stCondLst>
                                        </p:cTn>
                                        <p:tgtEl>
                                          <p:spTgt spid="79"/>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nodeType="clickEffect">
                                  <p:stCondLst>
                                    <p:cond delay="0"/>
                                  </p:stCondLst>
                                  <p:childTnLst>
                                    <p:set>
                                      <p:cBhvr>
                                        <p:cTn id="122" dur="1" fill="hold">
                                          <p:stCondLst>
                                            <p:cond delay="0"/>
                                          </p:stCondLst>
                                        </p:cTn>
                                        <p:tgtEl>
                                          <p:spTgt spid="80"/>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grpId="0" nodeType="clickEffect">
                                  <p:stCondLst>
                                    <p:cond delay="0"/>
                                  </p:stCondLst>
                                  <p:childTnLst>
                                    <p:set>
                                      <p:cBhvr>
                                        <p:cTn id="126" dur="1" fill="hold">
                                          <p:stCondLst>
                                            <p:cond delay="0"/>
                                          </p:stCondLst>
                                        </p:cTn>
                                        <p:tgtEl>
                                          <p:spTgt spid="87"/>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grpId="0" nodeType="clickEffect">
                                  <p:stCondLst>
                                    <p:cond delay="0"/>
                                  </p:stCondLst>
                                  <p:childTnLst>
                                    <p:set>
                                      <p:cBhvr>
                                        <p:cTn id="130" dur="1" fill="hold">
                                          <p:stCondLst>
                                            <p:cond delay="0"/>
                                          </p:stCondLst>
                                        </p:cTn>
                                        <p:tgtEl>
                                          <p:spTgt spid="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bldLvl="0" animBg="1"/>
      <p:bldP spid="49" grpId="0" bldLvl="0" animBg="1"/>
      <p:bldP spid="50" grpId="0" bldLvl="0" animBg="1"/>
      <p:bldP spid="52" grpId="0" bldLvl="0" animBg="1"/>
      <p:bldP spid="54" grpId="0" bldLvl="0" animBg="1"/>
      <p:bldP spid="56" grpId="0" bldLvl="0" animBg="1"/>
      <p:bldP spid="73" grpId="0" bldLvl="0" animBg="1"/>
      <p:bldP spid="75" grpId="0" bldLvl="0" animBg="1"/>
      <p:bldP spid="77" grpId="0" bldLvl="0" animBg="1"/>
      <p:bldP spid="79" grpId="0" bldLvl="0" animBg="1"/>
      <p:bldP spid="87" grpId="0" bldLvl="0" animBg="1"/>
      <p:bldP spid="88" grpId="0" bldLvl="0" animBg="1"/>
    </p:bldLst>
  </p:timing>
</p:sld>
</file>

<file path=ppt/tags/tag1.xml><?xml version="1.0" encoding="utf-8"?>
<p:tagLst xmlns:p="http://schemas.openxmlformats.org/presentationml/2006/main">
  <p:tag name="ISPRING_PRESENTATION_TITLE" val="PowerPoint 演示文稿"/>
  <p:tag name="KSO_WM_SCREEN_THEME_FLAG" val="Dlrq25wU2PGuGg5bbmjbDA5caJCwJi39KqK/VC2ZGbRZkXkfV84837g6Nlv2wvPzVBV++VxYTzq2cVfNYwxCZ0QRSUBBfy0xrUPn3195Zeg="/>
</p:tagLst>
</file>

<file path=ppt/theme/theme1.xml><?xml version="1.0" encoding="utf-8"?>
<a:theme xmlns:a="http://schemas.openxmlformats.org/drawingml/2006/main" name="主题">
  <a:themeElements>
    <a:clrScheme name="自定义 81">
      <a:dk1>
        <a:sysClr val="windowText" lastClr="000000"/>
      </a:dk1>
      <a:lt1>
        <a:sysClr val="window" lastClr="FFFFFF"/>
      </a:lt1>
      <a:dk2>
        <a:srgbClr val="44546A"/>
      </a:dk2>
      <a:lt2>
        <a:srgbClr val="E7E6E6"/>
      </a:lt2>
      <a:accent1>
        <a:srgbClr val="EF6C74"/>
      </a:accent1>
      <a:accent2>
        <a:srgbClr val="4EADE3"/>
      </a:accent2>
      <a:accent3>
        <a:srgbClr val="F6A667"/>
      </a:accent3>
      <a:accent4>
        <a:srgbClr val="44C0BD"/>
      </a:accent4>
      <a:accent5>
        <a:srgbClr val="EF6C74"/>
      </a:accent5>
      <a:accent6>
        <a:srgbClr val="4EADE3"/>
      </a:accent6>
      <a:hlink>
        <a:srgbClr val="0563C1"/>
      </a:hlink>
      <a:folHlink>
        <a:srgbClr val="954F72"/>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包图主题2</Template>
  <TotalTime>0</TotalTime>
  <Words>1658</Words>
  <PresentationFormat>宽屏</PresentationFormat>
  <Paragraphs>181</Paragraphs>
  <Slides>16</Slides>
  <Notes>11</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16</vt:i4>
      </vt:variant>
    </vt:vector>
  </HeadingPairs>
  <TitlesOfParts>
    <vt:vector size="27" baseType="lpstr">
      <vt:lpstr>Arial</vt:lpstr>
      <vt:lpstr>宋体</vt:lpstr>
      <vt:lpstr>Wingdings</vt:lpstr>
      <vt:lpstr>Arial</vt:lpstr>
      <vt:lpstr>微软雅黑</vt:lpstr>
      <vt:lpstr>等线</vt:lpstr>
      <vt:lpstr>Microsoft YaHei UI</vt:lpstr>
      <vt:lpstr>Calibri</vt:lpstr>
      <vt:lpstr>Times New Roman</vt:lpstr>
      <vt:lpstr>Arial Unicode MS</vt:lpstr>
      <vt:lpstr>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2017-07-19T05:24:00Z</dcterms:created>
  <dcterms:modified xsi:type="dcterms:W3CDTF">2022-05-28T14:19:26Z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2052-11.1.0.10314</vt:lpwstr>
  </property>
</Properties>
</file>