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668" r:id="rId3"/>
    <p:sldId id="669" r:id="rId4"/>
    <p:sldId id="670" r:id="rId5"/>
    <p:sldId id="671" r:id="rId6"/>
    <p:sldId id="672" r:id="rId7"/>
    <p:sldId id="677" r:id="rId8"/>
    <p:sldId id="674" r:id="rId9"/>
    <p:sldId id="675" r:id="rId10"/>
    <p:sldId id="678" r:id="rId11"/>
    <p:sldId id="679" r:id="rId12"/>
    <p:sldId id="680" r:id="rId13"/>
    <p:sldId id="682" r:id="rId14"/>
    <p:sldId id="683" r:id="rId15"/>
    <p:sldId id="688" r:id="rId16"/>
    <p:sldId id="684" r:id="rId17"/>
    <p:sldId id="685" r:id="rId18"/>
    <p:sldId id="681" r:id="rId19"/>
    <p:sldId id="689" r:id="rId20"/>
    <p:sldId id="691" r:id="rId21"/>
    <p:sldId id="693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99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12" y="-96"/>
      </p:cViewPr>
      <p:guideLst>
        <p:guide orient="horz" pos="2129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commentAuthors" Target="commentAuthors.xml" Id="rId27" /><Relationship Type="http://schemas.openxmlformats.org/officeDocument/2006/relationships/tableStyles" Target="tableStyles.xml" Id="rId26" /><Relationship Type="http://schemas.openxmlformats.org/officeDocument/2006/relationships/viewProps" Target="viewProps.xml" Id="rId25" /><Relationship Type="http://schemas.openxmlformats.org/officeDocument/2006/relationships/presProps" Target="presProps.xml" Id="rId24" /><Relationship Type="http://schemas.openxmlformats.org/officeDocument/2006/relationships/notesMaster" Target="notesMasters/notesMaster1.xml" Id="rId23" /><Relationship Type="http://schemas.openxmlformats.org/officeDocument/2006/relationships/slide" Target="slides/slide20.xml" Id="rId22" /><Relationship Type="http://schemas.openxmlformats.org/officeDocument/2006/relationships/slide" Target="slides/slide19.xml" Id="rId21" /><Relationship Type="http://schemas.openxmlformats.org/officeDocument/2006/relationships/slide" Target="slides/slide18.xml" Id="rId20" /><Relationship Type="http://schemas.openxmlformats.org/officeDocument/2006/relationships/theme" Target="theme/theme1.xml" Id="rId2" /><Relationship Type="http://schemas.openxmlformats.org/officeDocument/2006/relationships/slide" Target="slides/slide17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3.xml" Id="Rd73d9bffbf4841a6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F8D37-E9EB-4DCF-B58A-2F9D5CB2A950}" type="doc">
      <dgm:prSet loTypeId="hierarchy" loCatId="hierarchy" qsTypeId="urn:microsoft.com/office/officeart/2005/8/quickstyle/3d7#1" qsCatId="3D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06919305-7DB7-4056-AADA-F1BB32D3ACEC}">
      <dgm:prSet phldrT="[文本]"/>
      <dgm:spPr/>
      <dgm:t>
        <a:bodyPr/>
        <a:lstStyle/>
        <a:p>
          <a:r>
            <a:rPr lang="zh-CN" altLang="en-US" b="1" dirty="0"/>
            <a:t>钢铁长城</a:t>
          </a:r>
        </a:p>
      </dgm:t>
    </dgm:pt>
    <dgm:pt modelId="{8812B36E-D488-4532-956E-77511F53E127}" cxnId="{1E49D29C-6AF2-4C76-9D91-80D369E3362C}" type="parTrans">
      <dgm:prSet/>
      <dgm:spPr/>
      <dgm:t>
        <a:bodyPr/>
        <a:lstStyle/>
        <a:p>
          <a:endParaRPr lang="zh-CN" altLang="en-US"/>
        </a:p>
      </dgm:t>
    </dgm:pt>
    <dgm:pt modelId="{E32103BB-A44A-4C7E-9815-388743D76565}" cxnId="{1E49D29C-6AF2-4C76-9D91-80D369E3362C}" type="sibTrans">
      <dgm:prSet/>
      <dgm:spPr/>
      <dgm:t>
        <a:bodyPr/>
        <a:lstStyle/>
        <a:p>
          <a:endParaRPr lang="zh-CN" altLang="en-US"/>
        </a:p>
      </dgm:t>
    </dgm:pt>
    <dgm:pt modelId="{F247A5AF-08BB-4473-9F80-57F139689E2C}">
      <dgm:prSet phldrT="[文本]"/>
      <dgm:spPr/>
      <dgm:t>
        <a:bodyPr/>
        <a:lstStyle/>
        <a:p>
          <a:r>
            <a:rPr lang="zh-CN" altLang="en-US" b="1" dirty="0"/>
            <a:t>三大基石</a:t>
          </a:r>
        </a:p>
      </dgm:t>
    </dgm:pt>
    <dgm:pt modelId="{0CE32AAC-4EEF-4205-92C2-149375915FD0}" cxnId="{46DD1DF5-2F95-4D2F-BCFA-36EC41539C57}" type="parTrans">
      <dgm:prSet/>
      <dgm:spPr/>
      <dgm:t>
        <a:bodyPr/>
        <a:lstStyle/>
        <a:p>
          <a:endParaRPr lang="zh-CN" altLang="en-US"/>
        </a:p>
      </dgm:t>
    </dgm:pt>
    <dgm:pt modelId="{29448B41-CFD7-4CC6-BC01-0DD642FA33C6}" cxnId="{46DD1DF5-2F95-4D2F-BCFA-36EC41539C57}" type="sibTrans">
      <dgm:prSet/>
      <dgm:spPr/>
      <dgm:t>
        <a:bodyPr/>
        <a:lstStyle/>
        <a:p>
          <a:endParaRPr lang="zh-CN" altLang="en-US"/>
        </a:p>
      </dgm:t>
    </dgm:pt>
    <dgm:pt modelId="{56FA07D6-0BC6-4EA0-972C-B64A9B11FEDE}">
      <dgm:prSet phldrT="[文本]"/>
      <dgm:spPr/>
      <dgm:t>
        <a:bodyPr/>
        <a:lstStyle/>
        <a:p>
          <a:r>
            <a:rPr lang="zh-CN" altLang="en-US" b="1" dirty="0"/>
            <a:t>陆军</a:t>
          </a:r>
        </a:p>
      </dgm:t>
    </dgm:pt>
    <dgm:pt modelId="{3627701E-E032-4FF4-A031-9371ACC4B484}" cxnId="{7BE62222-D7FA-4E28-B6A4-EEA7A470ED81}" type="parTrans">
      <dgm:prSet/>
      <dgm:spPr/>
      <dgm:t>
        <a:bodyPr/>
        <a:lstStyle/>
        <a:p>
          <a:endParaRPr lang="zh-CN" altLang="en-US"/>
        </a:p>
      </dgm:t>
    </dgm:pt>
    <dgm:pt modelId="{CDAC1770-13D4-44D5-B62E-45181FC892E6}" cxnId="{7BE62222-D7FA-4E28-B6A4-EEA7A470ED81}" type="sibTrans">
      <dgm:prSet/>
      <dgm:spPr/>
      <dgm:t>
        <a:bodyPr/>
        <a:lstStyle/>
        <a:p>
          <a:endParaRPr lang="zh-CN" altLang="en-US"/>
        </a:p>
      </dgm:t>
    </dgm:pt>
    <dgm:pt modelId="{7FA81F73-5A79-4465-A48C-8CA4E4642874}">
      <dgm:prSet phldrT="[文本]"/>
      <dgm:spPr/>
      <dgm:t>
        <a:bodyPr/>
        <a:lstStyle/>
        <a:p>
          <a:r>
            <a:rPr lang="zh-CN" altLang="en-US" b="1" dirty="0"/>
            <a:t>海军</a:t>
          </a:r>
        </a:p>
      </dgm:t>
    </dgm:pt>
    <dgm:pt modelId="{FB27D3D3-04E7-40B9-B6AF-3B6328B8FDBA}" cxnId="{43DA41E4-4CFE-41B7-B104-B31A4CA845A4}" type="parTrans">
      <dgm:prSet/>
      <dgm:spPr/>
      <dgm:t>
        <a:bodyPr/>
        <a:lstStyle/>
        <a:p>
          <a:endParaRPr lang="zh-CN" altLang="en-US"/>
        </a:p>
      </dgm:t>
    </dgm:pt>
    <dgm:pt modelId="{738966DD-AAF6-4F2D-8A65-E8C0344FE6CC}" cxnId="{43DA41E4-4CFE-41B7-B104-B31A4CA845A4}" type="sibTrans">
      <dgm:prSet/>
      <dgm:spPr/>
      <dgm:t>
        <a:bodyPr/>
        <a:lstStyle/>
        <a:p>
          <a:endParaRPr lang="zh-CN" altLang="en-US"/>
        </a:p>
      </dgm:t>
    </dgm:pt>
    <dgm:pt modelId="{A777F14C-69B0-4497-B3A7-65E38587EB70}">
      <dgm:prSet phldrT="[文本]"/>
      <dgm:spPr/>
      <dgm:t>
        <a:bodyPr/>
        <a:lstStyle/>
        <a:p>
          <a:r>
            <a:rPr lang="zh-CN" altLang="en-US" b="1" dirty="0"/>
            <a:t>重要关口</a:t>
          </a:r>
        </a:p>
      </dgm:t>
    </dgm:pt>
    <dgm:pt modelId="{979CF04F-4C11-461F-801D-E891571DACA5}" cxnId="{123E7BE3-5EBB-4760-978A-ACFE19789BD7}" type="parTrans">
      <dgm:prSet/>
      <dgm:spPr/>
      <dgm:t>
        <a:bodyPr/>
        <a:lstStyle/>
        <a:p>
          <a:endParaRPr lang="zh-CN" altLang="en-US"/>
        </a:p>
      </dgm:t>
    </dgm:pt>
    <dgm:pt modelId="{B8A623C1-966B-4367-9249-6F868A2360E8}" cxnId="{123E7BE3-5EBB-4760-978A-ACFE19789BD7}" type="sibTrans">
      <dgm:prSet/>
      <dgm:spPr/>
      <dgm:t>
        <a:bodyPr/>
        <a:lstStyle/>
        <a:p>
          <a:endParaRPr lang="zh-CN" altLang="en-US"/>
        </a:p>
      </dgm:t>
    </dgm:pt>
    <dgm:pt modelId="{6EF17D90-8CB5-46B4-BD5B-56AA4AF42AE3}">
      <dgm:prSet phldrT="[文本]"/>
      <dgm:spPr/>
      <dgm:t>
        <a:bodyPr/>
        <a:lstStyle/>
        <a:p>
          <a:r>
            <a:rPr lang="zh-CN" altLang="en-US" b="1"/>
            <a:t>导弹部队</a:t>
          </a:r>
          <a:endParaRPr lang="zh-CN" altLang="en-US" b="1" dirty="0"/>
        </a:p>
      </dgm:t>
    </dgm:pt>
    <dgm:pt modelId="{0516636F-B5C0-4ABD-897E-F9F2D1D0EB49}" cxnId="{E20CB2CB-45A7-4D68-80F2-70CBE765C9D6}" type="parTrans">
      <dgm:prSet/>
      <dgm:spPr/>
      <dgm:t>
        <a:bodyPr/>
        <a:lstStyle/>
        <a:p>
          <a:endParaRPr lang="zh-CN" altLang="en-US"/>
        </a:p>
      </dgm:t>
    </dgm:pt>
    <dgm:pt modelId="{796FC90A-07E2-416E-BE8A-552E5CC029D4}" cxnId="{E20CB2CB-45A7-4D68-80F2-70CBE765C9D6}" type="sibTrans">
      <dgm:prSet/>
      <dgm:spPr/>
      <dgm:t>
        <a:bodyPr/>
        <a:lstStyle/>
        <a:p>
          <a:endParaRPr lang="zh-CN" altLang="en-US"/>
        </a:p>
      </dgm:t>
    </dgm:pt>
    <dgm:pt modelId="{8F037DF8-7190-455E-BBD7-3AC615ED12B2}">
      <dgm:prSet phldrT="[文本]"/>
      <dgm:spPr/>
      <dgm:t>
        <a:bodyPr/>
        <a:lstStyle/>
        <a:p>
          <a:r>
            <a:rPr lang="zh-CN" altLang="en-US" b="1"/>
            <a:t>空军</a:t>
          </a:r>
          <a:endParaRPr lang="zh-CN" altLang="en-US" b="1" dirty="0"/>
        </a:p>
      </dgm:t>
    </dgm:pt>
    <dgm:pt modelId="{ECD5E49D-9964-451C-8C6C-83CB16588C30}" cxnId="{0E70089B-B724-4304-92A0-F896EEA43363}" type="parTrans">
      <dgm:prSet/>
      <dgm:spPr/>
      <dgm:t>
        <a:bodyPr/>
        <a:lstStyle/>
        <a:p>
          <a:endParaRPr lang="zh-CN" altLang="en-US"/>
        </a:p>
      </dgm:t>
    </dgm:pt>
    <dgm:pt modelId="{1846D83E-582D-472D-9324-C84056C24D36}" cxnId="{0E70089B-B724-4304-92A0-F896EEA43363}" type="sibTrans">
      <dgm:prSet/>
      <dgm:spPr/>
      <dgm:t>
        <a:bodyPr/>
        <a:lstStyle/>
        <a:p>
          <a:endParaRPr lang="zh-CN" altLang="en-US"/>
        </a:p>
      </dgm:t>
    </dgm:pt>
    <dgm:pt modelId="{7F9AD3F6-A439-475F-BAB8-909EF06C2FB1}" type="pres">
      <dgm:prSet presAssocID="{1DBF8D37-E9EB-4DCF-B58A-2F9D5CB2A9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530DC8A-DA77-4634-BFE4-64F983D410DE}" type="pres">
      <dgm:prSet presAssocID="{06919305-7DB7-4056-AADA-F1BB32D3ACEC}" presName="root1" presStyleCnt="0"/>
      <dgm:spPr/>
    </dgm:pt>
    <dgm:pt modelId="{B04B3D23-882B-49CD-9FA3-B4D43DF81760}" type="pres">
      <dgm:prSet presAssocID="{06919305-7DB7-4056-AADA-F1BB32D3ACE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4786B3F-F3B2-46E0-9A96-85120D234B8F}" type="pres">
      <dgm:prSet presAssocID="{06919305-7DB7-4056-AADA-F1BB32D3ACEC}" presName="level2hierChild" presStyleCnt="0"/>
      <dgm:spPr/>
    </dgm:pt>
    <dgm:pt modelId="{03F3BEDB-C3A0-4804-8E8A-75357D64FBBF}" type="pres">
      <dgm:prSet presAssocID="{0CE32AAC-4EEF-4205-92C2-149375915FD0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8FC03343-2E36-4D85-B1A7-1221DD7DDD44}" type="pres">
      <dgm:prSet presAssocID="{0CE32AAC-4EEF-4205-92C2-149375915FD0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F31FA102-B9B1-4C57-B85F-62A7D3171606}" type="pres">
      <dgm:prSet presAssocID="{F247A5AF-08BB-4473-9F80-57F139689E2C}" presName="root2" presStyleCnt="0"/>
      <dgm:spPr/>
    </dgm:pt>
    <dgm:pt modelId="{7A6876B1-3C26-4569-BAE3-CEB63AF8FD46}" type="pres">
      <dgm:prSet presAssocID="{F247A5AF-08BB-4473-9F80-57F139689E2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22719F4-C309-4AD7-B934-6B290D4D13A5}" type="pres">
      <dgm:prSet presAssocID="{F247A5AF-08BB-4473-9F80-57F139689E2C}" presName="level3hierChild" presStyleCnt="0"/>
      <dgm:spPr/>
    </dgm:pt>
    <dgm:pt modelId="{93B679F1-BB4A-45A0-8947-0AAB9E7A1EBF}" type="pres">
      <dgm:prSet presAssocID="{3627701E-E032-4FF4-A031-9371ACC4B484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161BA0A6-4A7B-45AC-8C73-AB92BB42D54D}" type="pres">
      <dgm:prSet presAssocID="{3627701E-E032-4FF4-A031-9371ACC4B484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93BE3E2F-ACF0-4E2A-A0A2-5A45A5A69DCA}" type="pres">
      <dgm:prSet presAssocID="{56FA07D6-0BC6-4EA0-972C-B64A9B11FEDE}" presName="root2" presStyleCnt="0"/>
      <dgm:spPr/>
    </dgm:pt>
    <dgm:pt modelId="{87BC10BC-37A4-40C7-B78F-6699D9DB3C53}" type="pres">
      <dgm:prSet presAssocID="{56FA07D6-0BC6-4EA0-972C-B64A9B11FED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9C9BF25-8D2C-4389-A484-704681D94D19}" type="pres">
      <dgm:prSet presAssocID="{56FA07D6-0BC6-4EA0-972C-B64A9B11FEDE}" presName="level3hierChild" presStyleCnt="0"/>
      <dgm:spPr/>
    </dgm:pt>
    <dgm:pt modelId="{8BF6CAB6-B4F5-4B17-9AF1-1D430210E066}" type="pres">
      <dgm:prSet presAssocID="{FB27D3D3-04E7-40B9-B6AF-3B6328B8FDBA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7A1A1F91-E469-4E06-B55B-942D3D5DB0F4}" type="pres">
      <dgm:prSet presAssocID="{FB27D3D3-04E7-40B9-B6AF-3B6328B8FDBA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F7D69B2D-6560-468B-A7E2-0FF1E747A7C2}" type="pres">
      <dgm:prSet presAssocID="{7FA81F73-5A79-4465-A48C-8CA4E4642874}" presName="root2" presStyleCnt="0"/>
      <dgm:spPr/>
    </dgm:pt>
    <dgm:pt modelId="{96A0EA16-9110-4443-8A1B-E59B603328EA}" type="pres">
      <dgm:prSet presAssocID="{7FA81F73-5A79-4465-A48C-8CA4E464287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4D3E5C8-1E66-443F-AF33-928DC8A3C9F0}" type="pres">
      <dgm:prSet presAssocID="{7FA81F73-5A79-4465-A48C-8CA4E4642874}" presName="level3hierChild" presStyleCnt="0"/>
      <dgm:spPr/>
    </dgm:pt>
    <dgm:pt modelId="{A8A05B40-D6A1-44AF-9E65-AE5534CD6E0C}" type="pres">
      <dgm:prSet presAssocID="{ECD5E49D-9964-451C-8C6C-83CB16588C30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CDC9D767-F962-442D-B467-BF9F675F0B00}" type="pres">
      <dgm:prSet presAssocID="{ECD5E49D-9964-451C-8C6C-83CB16588C30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6B014624-1B8D-4801-8AC8-A67F7BA71789}" type="pres">
      <dgm:prSet presAssocID="{8F037DF8-7190-455E-BBD7-3AC615ED12B2}" presName="root2" presStyleCnt="0"/>
      <dgm:spPr/>
    </dgm:pt>
    <dgm:pt modelId="{A23E1462-620F-46A2-959E-98D7AABAAD50}" type="pres">
      <dgm:prSet presAssocID="{8F037DF8-7190-455E-BBD7-3AC615ED12B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AFF604-BFA2-4384-9352-65CD4731359F}" type="pres">
      <dgm:prSet presAssocID="{8F037DF8-7190-455E-BBD7-3AC615ED12B2}" presName="level3hierChild" presStyleCnt="0"/>
      <dgm:spPr/>
    </dgm:pt>
    <dgm:pt modelId="{BFA66A12-9C97-4BF1-BDC7-329388AAFEED}" type="pres">
      <dgm:prSet presAssocID="{979CF04F-4C11-461F-801D-E891571DACA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E0343E6D-31D8-4E66-BEAA-9C9018F9F26F}" type="pres">
      <dgm:prSet presAssocID="{979CF04F-4C11-461F-801D-E891571DACA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5410F5D1-77C2-4D1D-B5C6-E0A6D6325536}" type="pres">
      <dgm:prSet presAssocID="{A777F14C-69B0-4497-B3A7-65E38587EB70}" presName="root2" presStyleCnt="0"/>
      <dgm:spPr/>
    </dgm:pt>
    <dgm:pt modelId="{B64457CF-36C7-473B-82B3-F718B899231A}" type="pres">
      <dgm:prSet presAssocID="{A777F14C-69B0-4497-B3A7-65E38587EB7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2017B5-4FEE-4C11-AEBE-3BCC419FA5BC}" type="pres">
      <dgm:prSet presAssocID="{A777F14C-69B0-4497-B3A7-65E38587EB70}" presName="level3hierChild" presStyleCnt="0"/>
      <dgm:spPr/>
    </dgm:pt>
    <dgm:pt modelId="{4F2AF8EE-CE76-4CDF-A9EF-4B1651C52D5E}" type="pres">
      <dgm:prSet presAssocID="{0516636F-B5C0-4ABD-897E-F9F2D1D0EB49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44C2F1F5-90EC-417B-921C-EED1F469289E}" type="pres">
      <dgm:prSet presAssocID="{0516636F-B5C0-4ABD-897E-F9F2D1D0EB49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7ED6D0DF-6450-46CA-B52C-7426764A5048}" type="pres">
      <dgm:prSet presAssocID="{6EF17D90-8CB5-46B4-BD5B-56AA4AF42AE3}" presName="root2" presStyleCnt="0"/>
      <dgm:spPr/>
    </dgm:pt>
    <dgm:pt modelId="{799E5B8A-50B8-46D8-A5EF-5CADF46BC455}" type="pres">
      <dgm:prSet presAssocID="{6EF17D90-8CB5-46B4-BD5B-56AA4AF42AE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C30502E-DF04-4176-8C43-4CDED7B6BCA1}" type="pres">
      <dgm:prSet presAssocID="{6EF17D90-8CB5-46B4-BD5B-56AA4AF42AE3}" presName="level3hierChild" presStyleCnt="0"/>
      <dgm:spPr/>
    </dgm:pt>
  </dgm:ptLst>
  <dgm:cxnLst>
    <dgm:cxn modelId="{123E7BE3-5EBB-4760-978A-ACFE19789BD7}" srcId="{06919305-7DB7-4056-AADA-F1BB32D3ACEC}" destId="{A777F14C-69B0-4497-B3A7-65E38587EB70}" srcOrd="1" destOrd="0" parTransId="{979CF04F-4C11-461F-801D-E891571DACA5}" sibTransId="{B8A623C1-966B-4367-9249-6F868A2360E8}"/>
    <dgm:cxn modelId="{47591838-F376-4A41-8360-7001BEEE5730}" type="presOf" srcId="{6EF17D90-8CB5-46B4-BD5B-56AA4AF42AE3}" destId="{799E5B8A-50B8-46D8-A5EF-5CADF46BC455}" srcOrd="0" destOrd="0" presId="urn:microsoft.com/office/officeart/2005/8/layout/hierarchy2#1"/>
    <dgm:cxn modelId="{11696AB7-25F2-4BF8-B9E3-24DCAF6A35B2}" type="presOf" srcId="{3627701E-E032-4FF4-A031-9371ACC4B484}" destId="{93B679F1-BB4A-45A0-8947-0AAB9E7A1EBF}" srcOrd="0" destOrd="0" presId="urn:microsoft.com/office/officeart/2005/8/layout/hierarchy2#1"/>
    <dgm:cxn modelId="{0E70089B-B724-4304-92A0-F896EEA43363}" srcId="{F247A5AF-08BB-4473-9F80-57F139689E2C}" destId="{8F037DF8-7190-455E-BBD7-3AC615ED12B2}" srcOrd="2" destOrd="0" parTransId="{ECD5E49D-9964-451C-8C6C-83CB16588C30}" sibTransId="{1846D83E-582D-472D-9324-C84056C24D36}"/>
    <dgm:cxn modelId="{7BE62222-D7FA-4E28-B6A4-EEA7A470ED81}" srcId="{F247A5AF-08BB-4473-9F80-57F139689E2C}" destId="{56FA07D6-0BC6-4EA0-972C-B64A9B11FEDE}" srcOrd="0" destOrd="0" parTransId="{3627701E-E032-4FF4-A031-9371ACC4B484}" sibTransId="{CDAC1770-13D4-44D5-B62E-45181FC892E6}"/>
    <dgm:cxn modelId="{6BE74299-538C-46E2-8DA4-E1A1377EC693}" type="presOf" srcId="{A777F14C-69B0-4497-B3A7-65E38587EB70}" destId="{B64457CF-36C7-473B-82B3-F718B899231A}" srcOrd="0" destOrd="0" presId="urn:microsoft.com/office/officeart/2005/8/layout/hierarchy2#1"/>
    <dgm:cxn modelId="{CA01BF6F-361C-4795-8360-BD15A1507FD7}" type="presOf" srcId="{8F037DF8-7190-455E-BBD7-3AC615ED12B2}" destId="{A23E1462-620F-46A2-959E-98D7AABAAD50}" srcOrd="0" destOrd="0" presId="urn:microsoft.com/office/officeart/2005/8/layout/hierarchy2#1"/>
    <dgm:cxn modelId="{AC90F0F3-FE5F-47C6-84D8-94BE99DC7400}" type="presOf" srcId="{0CE32AAC-4EEF-4205-92C2-149375915FD0}" destId="{8FC03343-2E36-4D85-B1A7-1221DD7DDD44}" srcOrd="1" destOrd="0" presId="urn:microsoft.com/office/officeart/2005/8/layout/hierarchy2#1"/>
    <dgm:cxn modelId="{18F1D194-2B4C-4B85-8DC7-E496CFC89B4C}" type="presOf" srcId="{0516636F-B5C0-4ABD-897E-F9F2D1D0EB49}" destId="{44C2F1F5-90EC-417B-921C-EED1F469289E}" srcOrd="1" destOrd="0" presId="urn:microsoft.com/office/officeart/2005/8/layout/hierarchy2#1"/>
    <dgm:cxn modelId="{B695BEAD-E827-4453-B568-CE6A72A1EE6C}" type="presOf" srcId="{56FA07D6-0BC6-4EA0-972C-B64A9B11FEDE}" destId="{87BC10BC-37A4-40C7-B78F-6699D9DB3C53}" srcOrd="0" destOrd="0" presId="urn:microsoft.com/office/officeart/2005/8/layout/hierarchy2#1"/>
    <dgm:cxn modelId="{43DA41E4-4CFE-41B7-B104-B31A4CA845A4}" srcId="{F247A5AF-08BB-4473-9F80-57F139689E2C}" destId="{7FA81F73-5A79-4465-A48C-8CA4E4642874}" srcOrd="1" destOrd="0" parTransId="{FB27D3D3-04E7-40B9-B6AF-3B6328B8FDBA}" sibTransId="{738966DD-AAF6-4F2D-8A65-E8C0344FE6CC}"/>
    <dgm:cxn modelId="{4547F19D-C4BB-4DC1-9F3A-50A8159CD887}" type="presOf" srcId="{FB27D3D3-04E7-40B9-B6AF-3B6328B8FDBA}" destId="{7A1A1F91-E469-4E06-B55B-942D3D5DB0F4}" srcOrd="1" destOrd="0" presId="urn:microsoft.com/office/officeart/2005/8/layout/hierarchy2#1"/>
    <dgm:cxn modelId="{46DD1DF5-2F95-4D2F-BCFA-36EC41539C57}" srcId="{06919305-7DB7-4056-AADA-F1BB32D3ACEC}" destId="{F247A5AF-08BB-4473-9F80-57F139689E2C}" srcOrd="0" destOrd="0" parTransId="{0CE32AAC-4EEF-4205-92C2-149375915FD0}" sibTransId="{29448B41-CFD7-4CC6-BC01-0DD642FA33C6}"/>
    <dgm:cxn modelId="{07E83EFC-E0BD-4F8A-9CCA-9E885DB8CAF5}" type="presOf" srcId="{3627701E-E032-4FF4-A031-9371ACC4B484}" destId="{161BA0A6-4A7B-45AC-8C73-AB92BB42D54D}" srcOrd="1" destOrd="0" presId="urn:microsoft.com/office/officeart/2005/8/layout/hierarchy2#1"/>
    <dgm:cxn modelId="{8CA1790C-2786-4C1F-B7C5-FE97DEEE5C40}" type="presOf" srcId="{0516636F-B5C0-4ABD-897E-F9F2D1D0EB49}" destId="{4F2AF8EE-CE76-4CDF-A9EF-4B1651C52D5E}" srcOrd="0" destOrd="0" presId="urn:microsoft.com/office/officeart/2005/8/layout/hierarchy2#1"/>
    <dgm:cxn modelId="{0222AE10-9A66-4CE9-8DCA-A73B8821BAC8}" type="presOf" srcId="{979CF04F-4C11-461F-801D-E891571DACA5}" destId="{E0343E6D-31D8-4E66-BEAA-9C9018F9F26F}" srcOrd="1" destOrd="0" presId="urn:microsoft.com/office/officeart/2005/8/layout/hierarchy2#1"/>
    <dgm:cxn modelId="{D786414B-82F2-4108-A527-949C24A3EA34}" type="presOf" srcId="{ECD5E49D-9964-451C-8C6C-83CB16588C30}" destId="{CDC9D767-F962-442D-B467-BF9F675F0B00}" srcOrd="1" destOrd="0" presId="urn:microsoft.com/office/officeart/2005/8/layout/hierarchy2#1"/>
    <dgm:cxn modelId="{DE0A0BE9-E6ED-4FE7-A596-B5B86B2930DB}" type="presOf" srcId="{1DBF8D37-E9EB-4DCF-B58A-2F9D5CB2A950}" destId="{7F9AD3F6-A439-475F-BAB8-909EF06C2FB1}" srcOrd="0" destOrd="0" presId="urn:microsoft.com/office/officeart/2005/8/layout/hierarchy2#1"/>
    <dgm:cxn modelId="{51A76709-7A66-4CCD-BC29-9ED03E36E313}" type="presOf" srcId="{979CF04F-4C11-461F-801D-E891571DACA5}" destId="{BFA66A12-9C97-4BF1-BDC7-329388AAFEED}" srcOrd="0" destOrd="0" presId="urn:microsoft.com/office/officeart/2005/8/layout/hierarchy2#1"/>
    <dgm:cxn modelId="{3E680B4D-2EFF-4E30-8A2A-289D4631FC66}" type="presOf" srcId="{FB27D3D3-04E7-40B9-B6AF-3B6328B8FDBA}" destId="{8BF6CAB6-B4F5-4B17-9AF1-1D430210E066}" srcOrd="0" destOrd="0" presId="urn:microsoft.com/office/officeart/2005/8/layout/hierarchy2#1"/>
    <dgm:cxn modelId="{E20CB2CB-45A7-4D68-80F2-70CBE765C9D6}" srcId="{A777F14C-69B0-4497-B3A7-65E38587EB70}" destId="{6EF17D90-8CB5-46B4-BD5B-56AA4AF42AE3}" srcOrd="0" destOrd="0" parTransId="{0516636F-B5C0-4ABD-897E-F9F2D1D0EB49}" sibTransId="{796FC90A-07E2-416E-BE8A-552E5CC029D4}"/>
    <dgm:cxn modelId="{079446AD-A2A2-4A90-BCF4-8573FFA4DB18}" type="presOf" srcId="{06919305-7DB7-4056-AADA-F1BB32D3ACEC}" destId="{B04B3D23-882B-49CD-9FA3-B4D43DF81760}" srcOrd="0" destOrd="0" presId="urn:microsoft.com/office/officeart/2005/8/layout/hierarchy2#1"/>
    <dgm:cxn modelId="{653ED197-B303-4F14-AA7A-E29559DE1241}" type="presOf" srcId="{ECD5E49D-9964-451C-8C6C-83CB16588C30}" destId="{A8A05B40-D6A1-44AF-9E65-AE5534CD6E0C}" srcOrd="0" destOrd="0" presId="urn:microsoft.com/office/officeart/2005/8/layout/hierarchy2#1"/>
    <dgm:cxn modelId="{748887BC-ED71-437F-BA17-E31D43FFBBB7}" type="presOf" srcId="{7FA81F73-5A79-4465-A48C-8CA4E4642874}" destId="{96A0EA16-9110-4443-8A1B-E59B603328EA}" srcOrd="0" destOrd="0" presId="urn:microsoft.com/office/officeart/2005/8/layout/hierarchy2#1"/>
    <dgm:cxn modelId="{5EA9F573-A8CD-4CDE-A78B-0C8EECDF254B}" type="presOf" srcId="{0CE32AAC-4EEF-4205-92C2-149375915FD0}" destId="{03F3BEDB-C3A0-4804-8E8A-75357D64FBBF}" srcOrd="0" destOrd="0" presId="urn:microsoft.com/office/officeart/2005/8/layout/hierarchy2#1"/>
    <dgm:cxn modelId="{1E49D29C-6AF2-4C76-9D91-80D369E3362C}" srcId="{1DBF8D37-E9EB-4DCF-B58A-2F9D5CB2A950}" destId="{06919305-7DB7-4056-AADA-F1BB32D3ACEC}" srcOrd="0" destOrd="0" parTransId="{8812B36E-D488-4532-956E-77511F53E127}" sibTransId="{E32103BB-A44A-4C7E-9815-388743D76565}"/>
    <dgm:cxn modelId="{B3887C87-1AAB-4C7D-A42B-76CA6ED9BCEB}" type="presOf" srcId="{F247A5AF-08BB-4473-9F80-57F139689E2C}" destId="{7A6876B1-3C26-4569-BAE3-CEB63AF8FD46}" srcOrd="0" destOrd="0" presId="urn:microsoft.com/office/officeart/2005/8/layout/hierarchy2#1"/>
    <dgm:cxn modelId="{EF0BBA5C-3B07-4D86-90A6-35622A268F55}" type="presParOf" srcId="{7F9AD3F6-A439-475F-BAB8-909EF06C2FB1}" destId="{3530DC8A-DA77-4634-BFE4-64F983D410DE}" srcOrd="0" destOrd="0" presId="urn:microsoft.com/office/officeart/2005/8/layout/hierarchy2#1"/>
    <dgm:cxn modelId="{BB8BA82F-3435-42C5-B850-91D7EDEF1161}" type="presParOf" srcId="{3530DC8A-DA77-4634-BFE4-64F983D410DE}" destId="{B04B3D23-882B-49CD-9FA3-B4D43DF81760}" srcOrd="0" destOrd="0" presId="urn:microsoft.com/office/officeart/2005/8/layout/hierarchy2#1"/>
    <dgm:cxn modelId="{C44A4F64-03F6-4B70-9D51-3EE1F5543A8F}" type="presParOf" srcId="{3530DC8A-DA77-4634-BFE4-64F983D410DE}" destId="{A4786B3F-F3B2-46E0-9A96-85120D234B8F}" srcOrd="1" destOrd="0" presId="urn:microsoft.com/office/officeart/2005/8/layout/hierarchy2#1"/>
    <dgm:cxn modelId="{0A71107A-5608-4155-85BC-96334CD3248B}" type="presParOf" srcId="{A4786B3F-F3B2-46E0-9A96-85120D234B8F}" destId="{03F3BEDB-C3A0-4804-8E8A-75357D64FBBF}" srcOrd="0" destOrd="0" presId="urn:microsoft.com/office/officeart/2005/8/layout/hierarchy2#1"/>
    <dgm:cxn modelId="{CE89C54F-7964-4FC3-8440-974D2663F995}" type="presParOf" srcId="{03F3BEDB-C3A0-4804-8E8A-75357D64FBBF}" destId="{8FC03343-2E36-4D85-B1A7-1221DD7DDD44}" srcOrd="0" destOrd="0" presId="urn:microsoft.com/office/officeart/2005/8/layout/hierarchy2#1"/>
    <dgm:cxn modelId="{E3D14123-F18F-434D-AF5D-27F9CE565003}" type="presParOf" srcId="{A4786B3F-F3B2-46E0-9A96-85120D234B8F}" destId="{F31FA102-B9B1-4C57-B85F-62A7D3171606}" srcOrd="1" destOrd="0" presId="urn:microsoft.com/office/officeart/2005/8/layout/hierarchy2#1"/>
    <dgm:cxn modelId="{5E612817-5EC3-4E92-9F96-25B33E8E60CA}" type="presParOf" srcId="{F31FA102-B9B1-4C57-B85F-62A7D3171606}" destId="{7A6876B1-3C26-4569-BAE3-CEB63AF8FD46}" srcOrd="0" destOrd="0" presId="urn:microsoft.com/office/officeart/2005/8/layout/hierarchy2#1"/>
    <dgm:cxn modelId="{EFF646E8-80C4-4051-9CFF-777D12C879A9}" type="presParOf" srcId="{F31FA102-B9B1-4C57-B85F-62A7D3171606}" destId="{C22719F4-C309-4AD7-B934-6B290D4D13A5}" srcOrd="1" destOrd="0" presId="urn:microsoft.com/office/officeart/2005/8/layout/hierarchy2#1"/>
    <dgm:cxn modelId="{07C2544A-63F6-433A-A279-CF0FDD01C01B}" type="presParOf" srcId="{C22719F4-C309-4AD7-B934-6B290D4D13A5}" destId="{93B679F1-BB4A-45A0-8947-0AAB9E7A1EBF}" srcOrd="0" destOrd="0" presId="urn:microsoft.com/office/officeart/2005/8/layout/hierarchy2#1"/>
    <dgm:cxn modelId="{C58DA6E6-FFA6-4147-A8C1-AC03798CDCEF}" type="presParOf" srcId="{93B679F1-BB4A-45A0-8947-0AAB9E7A1EBF}" destId="{161BA0A6-4A7B-45AC-8C73-AB92BB42D54D}" srcOrd="0" destOrd="0" presId="urn:microsoft.com/office/officeart/2005/8/layout/hierarchy2#1"/>
    <dgm:cxn modelId="{4F3FEB97-9388-4E69-9911-1A8A90DA76FC}" type="presParOf" srcId="{C22719F4-C309-4AD7-B934-6B290D4D13A5}" destId="{93BE3E2F-ACF0-4E2A-A0A2-5A45A5A69DCA}" srcOrd="1" destOrd="0" presId="urn:microsoft.com/office/officeart/2005/8/layout/hierarchy2#1"/>
    <dgm:cxn modelId="{918BA05D-33C6-4630-A039-A1728B6A7260}" type="presParOf" srcId="{93BE3E2F-ACF0-4E2A-A0A2-5A45A5A69DCA}" destId="{87BC10BC-37A4-40C7-B78F-6699D9DB3C53}" srcOrd="0" destOrd="0" presId="urn:microsoft.com/office/officeart/2005/8/layout/hierarchy2#1"/>
    <dgm:cxn modelId="{F3037805-F6FF-4FC5-8F24-F0FD72038295}" type="presParOf" srcId="{93BE3E2F-ACF0-4E2A-A0A2-5A45A5A69DCA}" destId="{F9C9BF25-8D2C-4389-A484-704681D94D19}" srcOrd="1" destOrd="0" presId="urn:microsoft.com/office/officeart/2005/8/layout/hierarchy2#1"/>
    <dgm:cxn modelId="{12A2F7E0-76DF-4C93-8CFE-01EBCBF4B890}" type="presParOf" srcId="{C22719F4-C309-4AD7-B934-6B290D4D13A5}" destId="{8BF6CAB6-B4F5-4B17-9AF1-1D430210E066}" srcOrd="2" destOrd="0" presId="urn:microsoft.com/office/officeart/2005/8/layout/hierarchy2#1"/>
    <dgm:cxn modelId="{C5805A46-89A0-45B0-99DD-6F58A294929A}" type="presParOf" srcId="{8BF6CAB6-B4F5-4B17-9AF1-1D430210E066}" destId="{7A1A1F91-E469-4E06-B55B-942D3D5DB0F4}" srcOrd="0" destOrd="0" presId="urn:microsoft.com/office/officeart/2005/8/layout/hierarchy2#1"/>
    <dgm:cxn modelId="{50951AC5-0F4E-408A-944C-71F0EB0FCF2B}" type="presParOf" srcId="{C22719F4-C309-4AD7-B934-6B290D4D13A5}" destId="{F7D69B2D-6560-468B-A7E2-0FF1E747A7C2}" srcOrd="3" destOrd="0" presId="urn:microsoft.com/office/officeart/2005/8/layout/hierarchy2#1"/>
    <dgm:cxn modelId="{C116F263-07DA-4438-940D-4F476C874386}" type="presParOf" srcId="{F7D69B2D-6560-468B-A7E2-0FF1E747A7C2}" destId="{96A0EA16-9110-4443-8A1B-E59B603328EA}" srcOrd="0" destOrd="0" presId="urn:microsoft.com/office/officeart/2005/8/layout/hierarchy2#1"/>
    <dgm:cxn modelId="{16DA2CBC-27C8-461E-B24B-E992EFA840A6}" type="presParOf" srcId="{F7D69B2D-6560-468B-A7E2-0FF1E747A7C2}" destId="{34D3E5C8-1E66-443F-AF33-928DC8A3C9F0}" srcOrd="1" destOrd="0" presId="urn:microsoft.com/office/officeart/2005/8/layout/hierarchy2#1"/>
    <dgm:cxn modelId="{BAE27ADE-A3D4-4278-B2A2-9E95C091AAC7}" type="presParOf" srcId="{C22719F4-C309-4AD7-B934-6B290D4D13A5}" destId="{A8A05B40-D6A1-44AF-9E65-AE5534CD6E0C}" srcOrd="4" destOrd="0" presId="urn:microsoft.com/office/officeart/2005/8/layout/hierarchy2#1"/>
    <dgm:cxn modelId="{21AAE8C0-AF3E-4F9E-9646-C1B528350C12}" type="presParOf" srcId="{A8A05B40-D6A1-44AF-9E65-AE5534CD6E0C}" destId="{CDC9D767-F962-442D-B467-BF9F675F0B00}" srcOrd="0" destOrd="0" presId="urn:microsoft.com/office/officeart/2005/8/layout/hierarchy2#1"/>
    <dgm:cxn modelId="{420969FE-8AC7-4E34-B7C5-084B27E36E12}" type="presParOf" srcId="{C22719F4-C309-4AD7-B934-6B290D4D13A5}" destId="{6B014624-1B8D-4801-8AC8-A67F7BA71789}" srcOrd="5" destOrd="0" presId="urn:microsoft.com/office/officeart/2005/8/layout/hierarchy2#1"/>
    <dgm:cxn modelId="{26501810-60C6-472C-95A1-D737C8EF4AAA}" type="presParOf" srcId="{6B014624-1B8D-4801-8AC8-A67F7BA71789}" destId="{A23E1462-620F-46A2-959E-98D7AABAAD50}" srcOrd="0" destOrd="0" presId="urn:microsoft.com/office/officeart/2005/8/layout/hierarchy2#1"/>
    <dgm:cxn modelId="{2D4B1DC7-69F2-46FB-8F76-5C469CFA79BE}" type="presParOf" srcId="{6B014624-1B8D-4801-8AC8-A67F7BA71789}" destId="{CCAFF604-BFA2-4384-9352-65CD4731359F}" srcOrd="1" destOrd="0" presId="urn:microsoft.com/office/officeart/2005/8/layout/hierarchy2#1"/>
    <dgm:cxn modelId="{048EB527-F9ED-4DBC-8369-6F68609F6F80}" type="presParOf" srcId="{A4786B3F-F3B2-46E0-9A96-85120D234B8F}" destId="{BFA66A12-9C97-4BF1-BDC7-329388AAFEED}" srcOrd="2" destOrd="0" presId="urn:microsoft.com/office/officeart/2005/8/layout/hierarchy2#1"/>
    <dgm:cxn modelId="{A14C9C95-B7E8-46E1-8E63-D1E523C30DC0}" type="presParOf" srcId="{BFA66A12-9C97-4BF1-BDC7-329388AAFEED}" destId="{E0343E6D-31D8-4E66-BEAA-9C9018F9F26F}" srcOrd="0" destOrd="0" presId="urn:microsoft.com/office/officeart/2005/8/layout/hierarchy2#1"/>
    <dgm:cxn modelId="{3AD1049B-03C6-42EF-8AA8-895534FB03DF}" type="presParOf" srcId="{A4786B3F-F3B2-46E0-9A96-85120D234B8F}" destId="{5410F5D1-77C2-4D1D-B5C6-E0A6D6325536}" srcOrd="3" destOrd="0" presId="urn:microsoft.com/office/officeart/2005/8/layout/hierarchy2#1"/>
    <dgm:cxn modelId="{DF74AF39-AC46-42FD-BC7A-EAC2EBE7D826}" type="presParOf" srcId="{5410F5D1-77C2-4D1D-B5C6-E0A6D6325536}" destId="{B64457CF-36C7-473B-82B3-F718B899231A}" srcOrd="0" destOrd="0" presId="urn:microsoft.com/office/officeart/2005/8/layout/hierarchy2#1"/>
    <dgm:cxn modelId="{51912525-CD3F-4E22-829B-B45F8BF29E19}" type="presParOf" srcId="{5410F5D1-77C2-4D1D-B5C6-E0A6D6325536}" destId="{752017B5-4FEE-4C11-AEBE-3BCC419FA5BC}" srcOrd="1" destOrd="0" presId="urn:microsoft.com/office/officeart/2005/8/layout/hierarchy2#1"/>
    <dgm:cxn modelId="{8F56A881-B4DF-4EFC-8E8A-6EC84E99F92C}" type="presParOf" srcId="{752017B5-4FEE-4C11-AEBE-3BCC419FA5BC}" destId="{4F2AF8EE-CE76-4CDF-A9EF-4B1651C52D5E}" srcOrd="0" destOrd="0" presId="urn:microsoft.com/office/officeart/2005/8/layout/hierarchy2#1"/>
    <dgm:cxn modelId="{62300574-6B55-4AF2-89B4-3450047BCDD2}" type="presParOf" srcId="{4F2AF8EE-CE76-4CDF-A9EF-4B1651C52D5E}" destId="{44C2F1F5-90EC-417B-921C-EED1F469289E}" srcOrd="0" destOrd="0" presId="urn:microsoft.com/office/officeart/2005/8/layout/hierarchy2#1"/>
    <dgm:cxn modelId="{A630D565-46C2-4C4C-B481-B7CF7D796828}" type="presParOf" srcId="{752017B5-4FEE-4C11-AEBE-3BCC419FA5BC}" destId="{7ED6D0DF-6450-46CA-B52C-7426764A5048}" srcOrd="1" destOrd="0" presId="urn:microsoft.com/office/officeart/2005/8/layout/hierarchy2#1"/>
    <dgm:cxn modelId="{1377BCD2-E367-4607-8893-81738B152182}" type="presParOf" srcId="{7ED6D0DF-6450-46CA-B52C-7426764A5048}" destId="{799E5B8A-50B8-46D8-A5EF-5CADF46BC455}" srcOrd="0" destOrd="0" presId="urn:microsoft.com/office/officeart/2005/8/layout/hierarchy2#1"/>
    <dgm:cxn modelId="{1C2947E6-40F2-4B8C-9B04-7796F0BD08E5}" type="presParOf" srcId="{7ED6D0DF-6450-46CA-B52C-7426764A5048}" destId="{3C30502E-DF04-4176-8C43-4CDED7B6BCA1}" srcOrd="1" destOrd="0" presId="urn:microsoft.com/office/officeart/2005/8/layout/hierarchy2#1"/>
  </dgm:cxnLst>
  <dgm:bg/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F8D37-E9EB-4DCF-B58A-2F9D5CB2A950}" type="doc">
      <dgm:prSet loTypeId="hierarchy" loCatId="hierarchy" qsTypeId="urn:microsoft.com/office/officeart/2005/8/quickstyle/3d7#1" qsCatId="3D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06919305-7DB7-4056-AADA-F1BB32D3ACEC}">
      <dgm:prSet phldrT="[文本]"/>
      <dgm:spPr/>
      <dgm:t>
        <a:bodyPr/>
        <a:lstStyle/>
        <a:p>
          <a:r>
            <a:rPr lang="zh-CN" altLang="en-US" b="1" dirty="0"/>
            <a:t>钢铁长城</a:t>
          </a:r>
        </a:p>
      </dgm:t>
    </dgm:pt>
    <dgm:pt modelId="{8812B36E-D488-4532-956E-77511F53E127}" cxnId="{1E49D29C-6AF2-4C76-9D91-80D369E3362C}" type="parTrans">
      <dgm:prSet/>
      <dgm:spPr/>
      <dgm:t>
        <a:bodyPr/>
        <a:lstStyle/>
        <a:p>
          <a:endParaRPr lang="zh-CN" altLang="en-US"/>
        </a:p>
      </dgm:t>
    </dgm:pt>
    <dgm:pt modelId="{E32103BB-A44A-4C7E-9815-388743D76565}" cxnId="{1E49D29C-6AF2-4C76-9D91-80D369E3362C}" type="sibTrans">
      <dgm:prSet/>
      <dgm:spPr/>
      <dgm:t>
        <a:bodyPr/>
        <a:lstStyle/>
        <a:p>
          <a:endParaRPr lang="zh-CN" altLang="en-US"/>
        </a:p>
      </dgm:t>
    </dgm:pt>
    <dgm:pt modelId="{F247A5AF-08BB-4473-9F80-57F139689E2C}">
      <dgm:prSet phldrT="[文本]"/>
      <dgm:spPr/>
      <dgm:t>
        <a:bodyPr/>
        <a:lstStyle/>
        <a:p>
          <a:r>
            <a:rPr lang="zh-CN" altLang="en-US" b="1" dirty="0"/>
            <a:t>三大基石</a:t>
          </a:r>
        </a:p>
      </dgm:t>
    </dgm:pt>
    <dgm:pt modelId="{0CE32AAC-4EEF-4205-92C2-149375915FD0}" cxnId="{46DD1DF5-2F95-4D2F-BCFA-36EC41539C57}" type="parTrans">
      <dgm:prSet/>
      <dgm:spPr/>
      <dgm:t>
        <a:bodyPr/>
        <a:lstStyle/>
        <a:p>
          <a:endParaRPr lang="zh-CN" altLang="en-US"/>
        </a:p>
      </dgm:t>
    </dgm:pt>
    <dgm:pt modelId="{29448B41-CFD7-4CC6-BC01-0DD642FA33C6}" cxnId="{46DD1DF5-2F95-4D2F-BCFA-36EC41539C57}" type="sibTrans">
      <dgm:prSet/>
      <dgm:spPr/>
      <dgm:t>
        <a:bodyPr/>
        <a:lstStyle/>
        <a:p>
          <a:endParaRPr lang="zh-CN" altLang="en-US"/>
        </a:p>
      </dgm:t>
    </dgm:pt>
    <dgm:pt modelId="{56FA07D6-0BC6-4EA0-972C-B64A9B11FEDE}">
      <dgm:prSet phldrT="[文本]"/>
      <dgm:spPr/>
      <dgm:t>
        <a:bodyPr/>
        <a:lstStyle/>
        <a:p>
          <a:r>
            <a:rPr lang="zh-CN" altLang="en-US" b="1" dirty="0"/>
            <a:t>陆军</a:t>
          </a:r>
        </a:p>
      </dgm:t>
    </dgm:pt>
    <dgm:pt modelId="{3627701E-E032-4FF4-A031-9371ACC4B484}" cxnId="{7BE62222-D7FA-4E28-B6A4-EEA7A470ED81}" type="parTrans">
      <dgm:prSet/>
      <dgm:spPr/>
      <dgm:t>
        <a:bodyPr/>
        <a:lstStyle/>
        <a:p>
          <a:endParaRPr lang="zh-CN" altLang="en-US"/>
        </a:p>
      </dgm:t>
    </dgm:pt>
    <dgm:pt modelId="{CDAC1770-13D4-44D5-B62E-45181FC892E6}" cxnId="{7BE62222-D7FA-4E28-B6A4-EEA7A470ED81}" type="sibTrans">
      <dgm:prSet/>
      <dgm:spPr/>
      <dgm:t>
        <a:bodyPr/>
        <a:lstStyle/>
        <a:p>
          <a:endParaRPr lang="zh-CN" altLang="en-US"/>
        </a:p>
      </dgm:t>
    </dgm:pt>
    <dgm:pt modelId="{7FA81F73-5A79-4465-A48C-8CA4E4642874}">
      <dgm:prSet phldrT="[文本]"/>
      <dgm:spPr/>
      <dgm:t>
        <a:bodyPr/>
        <a:lstStyle/>
        <a:p>
          <a:r>
            <a:rPr lang="zh-CN" altLang="en-US" b="1" dirty="0"/>
            <a:t>海军</a:t>
          </a:r>
        </a:p>
      </dgm:t>
    </dgm:pt>
    <dgm:pt modelId="{FB27D3D3-04E7-40B9-B6AF-3B6328B8FDBA}" cxnId="{43DA41E4-4CFE-41B7-B104-B31A4CA845A4}" type="parTrans">
      <dgm:prSet/>
      <dgm:spPr/>
      <dgm:t>
        <a:bodyPr/>
        <a:lstStyle/>
        <a:p>
          <a:endParaRPr lang="zh-CN" altLang="en-US"/>
        </a:p>
      </dgm:t>
    </dgm:pt>
    <dgm:pt modelId="{738966DD-AAF6-4F2D-8A65-E8C0344FE6CC}" cxnId="{43DA41E4-4CFE-41B7-B104-B31A4CA845A4}" type="sibTrans">
      <dgm:prSet/>
      <dgm:spPr/>
      <dgm:t>
        <a:bodyPr/>
        <a:lstStyle/>
        <a:p>
          <a:endParaRPr lang="zh-CN" altLang="en-US"/>
        </a:p>
      </dgm:t>
    </dgm:pt>
    <dgm:pt modelId="{A777F14C-69B0-4497-B3A7-65E38587EB70}">
      <dgm:prSet phldrT="[文本]"/>
      <dgm:spPr/>
      <dgm:t>
        <a:bodyPr/>
        <a:lstStyle/>
        <a:p>
          <a:r>
            <a:rPr lang="zh-CN" altLang="en-US" b="1" dirty="0"/>
            <a:t>重要关口</a:t>
          </a:r>
        </a:p>
      </dgm:t>
    </dgm:pt>
    <dgm:pt modelId="{979CF04F-4C11-461F-801D-E891571DACA5}" cxnId="{123E7BE3-5EBB-4760-978A-ACFE19789BD7}" type="parTrans">
      <dgm:prSet/>
      <dgm:spPr/>
      <dgm:t>
        <a:bodyPr/>
        <a:lstStyle/>
        <a:p>
          <a:endParaRPr lang="zh-CN" altLang="en-US"/>
        </a:p>
      </dgm:t>
    </dgm:pt>
    <dgm:pt modelId="{B8A623C1-966B-4367-9249-6F868A2360E8}" cxnId="{123E7BE3-5EBB-4760-978A-ACFE19789BD7}" type="sibTrans">
      <dgm:prSet/>
      <dgm:spPr/>
      <dgm:t>
        <a:bodyPr/>
        <a:lstStyle/>
        <a:p>
          <a:endParaRPr lang="zh-CN" altLang="en-US"/>
        </a:p>
      </dgm:t>
    </dgm:pt>
    <dgm:pt modelId="{6EF17D90-8CB5-46B4-BD5B-56AA4AF42AE3}">
      <dgm:prSet phldrT="[文本]"/>
      <dgm:spPr/>
      <dgm:t>
        <a:bodyPr/>
        <a:lstStyle/>
        <a:p>
          <a:r>
            <a:rPr lang="zh-CN" altLang="en-US" b="1"/>
            <a:t>导弹部队</a:t>
          </a:r>
          <a:endParaRPr lang="zh-CN" altLang="en-US" b="1" dirty="0"/>
        </a:p>
      </dgm:t>
    </dgm:pt>
    <dgm:pt modelId="{0516636F-B5C0-4ABD-897E-F9F2D1D0EB49}" cxnId="{E20CB2CB-45A7-4D68-80F2-70CBE765C9D6}" type="parTrans">
      <dgm:prSet/>
      <dgm:spPr/>
      <dgm:t>
        <a:bodyPr/>
        <a:lstStyle/>
        <a:p>
          <a:endParaRPr lang="zh-CN" altLang="en-US"/>
        </a:p>
      </dgm:t>
    </dgm:pt>
    <dgm:pt modelId="{796FC90A-07E2-416E-BE8A-552E5CC029D4}" cxnId="{E20CB2CB-45A7-4D68-80F2-70CBE765C9D6}" type="sibTrans">
      <dgm:prSet/>
      <dgm:spPr/>
      <dgm:t>
        <a:bodyPr/>
        <a:lstStyle/>
        <a:p>
          <a:endParaRPr lang="zh-CN" altLang="en-US"/>
        </a:p>
      </dgm:t>
    </dgm:pt>
    <dgm:pt modelId="{8F037DF8-7190-455E-BBD7-3AC615ED12B2}">
      <dgm:prSet phldrT="[文本]"/>
      <dgm:spPr/>
      <dgm:t>
        <a:bodyPr/>
        <a:lstStyle/>
        <a:p>
          <a:r>
            <a:rPr lang="zh-CN" altLang="en-US" b="1"/>
            <a:t>空军</a:t>
          </a:r>
          <a:endParaRPr lang="zh-CN" altLang="en-US" b="1" dirty="0"/>
        </a:p>
      </dgm:t>
    </dgm:pt>
    <dgm:pt modelId="{ECD5E49D-9964-451C-8C6C-83CB16588C30}" cxnId="{0E70089B-B724-4304-92A0-F896EEA43363}" type="parTrans">
      <dgm:prSet/>
      <dgm:spPr/>
      <dgm:t>
        <a:bodyPr/>
        <a:lstStyle/>
        <a:p>
          <a:endParaRPr lang="zh-CN" altLang="en-US"/>
        </a:p>
      </dgm:t>
    </dgm:pt>
    <dgm:pt modelId="{1846D83E-582D-472D-9324-C84056C24D36}" cxnId="{0E70089B-B724-4304-92A0-F896EEA43363}" type="sibTrans">
      <dgm:prSet/>
      <dgm:spPr/>
      <dgm:t>
        <a:bodyPr/>
        <a:lstStyle/>
        <a:p>
          <a:endParaRPr lang="zh-CN" altLang="en-US"/>
        </a:p>
      </dgm:t>
    </dgm:pt>
    <dgm:pt modelId="{7F9AD3F6-A439-475F-BAB8-909EF06C2FB1}" type="pres">
      <dgm:prSet presAssocID="{1DBF8D37-E9EB-4DCF-B58A-2F9D5CB2A9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530DC8A-DA77-4634-BFE4-64F983D410DE}" type="pres">
      <dgm:prSet presAssocID="{06919305-7DB7-4056-AADA-F1BB32D3ACEC}" presName="root1" presStyleCnt="0"/>
      <dgm:spPr/>
    </dgm:pt>
    <dgm:pt modelId="{B04B3D23-882B-49CD-9FA3-B4D43DF81760}" type="pres">
      <dgm:prSet presAssocID="{06919305-7DB7-4056-AADA-F1BB32D3ACE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4786B3F-F3B2-46E0-9A96-85120D234B8F}" type="pres">
      <dgm:prSet presAssocID="{06919305-7DB7-4056-AADA-F1BB32D3ACEC}" presName="level2hierChild" presStyleCnt="0"/>
      <dgm:spPr/>
    </dgm:pt>
    <dgm:pt modelId="{03F3BEDB-C3A0-4804-8E8A-75357D64FBBF}" type="pres">
      <dgm:prSet presAssocID="{0CE32AAC-4EEF-4205-92C2-149375915FD0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8FC03343-2E36-4D85-B1A7-1221DD7DDD44}" type="pres">
      <dgm:prSet presAssocID="{0CE32AAC-4EEF-4205-92C2-149375915FD0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F31FA102-B9B1-4C57-B85F-62A7D3171606}" type="pres">
      <dgm:prSet presAssocID="{F247A5AF-08BB-4473-9F80-57F139689E2C}" presName="root2" presStyleCnt="0"/>
      <dgm:spPr/>
    </dgm:pt>
    <dgm:pt modelId="{7A6876B1-3C26-4569-BAE3-CEB63AF8FD46}" type="pres">
      <dgm:prSet presAssocID="{F247A5AF-08BB-4473-9F80-57F139689E2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22719F4-C309-4AD7-B934-6B290D4D13A5}" type="pres">
      <dgm:prSet presAssocID="{F247A5AF-08BB-4473-9F80-57F139689E2C}" presName="level3hierChild" presStyleCnt="0"/>
      <dgm:spPr/>
    </dgm:pt>
    <dgm:pt modelId="{93B679F1-BB4A-45A0-8947-0AAB9E7A1EBF}" type="pres">
      <dgm:prSet presAssocID="{3627701E-E032-4FF4-A031-9371ACC4B484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161BA0A6-4A7B-45AC-8C73-AB92BB42D54D}" type="pres">
      <dgm:prSet presAssocID="{3627701E-E032-4FF4-A031-9371ACC4B484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93BE3E2F-ACF0-4E2A-A0A2-5A45A5A69DCA}" type="pres">
      <dgm:prSet presAssocID="{56FA07D6-0BC6-4EA0-972C-B64A9B11FEDE}" presName="root2" presStyleCnt="0"/>
      <dgm:spPr/>
    </dgm:pt>
    <dgm:pt modelId="{87BC10BC-37A4-40C7-B78F-6699D9DB3C53}" type="pres">
      <dgm:prSet presAssocID="{56FA07D6-0BC6-4EA0-972C-B64A9B11FED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9C9BF25-8D2C-4389-A484-704681D94D19}" type="pres">
      <dgm:prSet presAssocID="{56FA07D6-0BC6-4EA0-972C-B64A9B11FEDE}" presName="level3hierChild" presStyleCnt="0"/>
      <dgm:spPr/>
    </dgm:pt>
    <dgm:pt modelId="{8BF6CAB6-B4F5-4B17-9AF1-1D430210E066}" type="pres">
      <dgm:prSet presAssocID="{FB27D3D3-04E7-40B9-B6AF-3B6328B8FDBA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7A1A1F91-E469-4E06-B55B-942D3D5DB0F4}" type="pres">
      <dgm:prSet presAssocID="{FB27D3D3-04E7-40B9-B6AF-3B6328B8FDBA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F7D69B2D-6560-468B-A7E2-0FF1E747A7C2}" type="pres">
      <dgm:prSet presAssocID="{7FA81F73-5A79-4465-A48C-8CA4E4642874}" presName="root2" presStyleCnt="0"/>
      <dgm:spPr/>
    </dgm:pt>
    <dgm:pt modelId="{96A0EA16-9110-4443-8A1B-E59B603328EA}" type="pres">
      <dgm:prSet presAssocID="{7FA81F73-5A79-4465-A48C-8CA4E464287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4D3E5C8-1E66-443F-AF33-928DC8A3C9F0}" type="pres">
      <dgm:prSet presAssocID="{7FA81F73-5A79-4465-A48C-8CA4E4642874}" presName="level3hierChild" presStyleCnt="0"/>
      <dgm:spPr/>
    </dgm:pt>
    <dgm:pt modelId="{A8A05B40-D6A1-44AF-9E65-AE5534CD6E0C}" type="pres">
      <dgm:prSet presAssocID="{ECD5E49D-9964-451C-8C6C-83CB16588C30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CDC9D767-F962-442D-B467-BF9F675F0B00}" type="pres">
      <dgm:prSet presAssocID="{ECD5E49D-9964-451C-8C6C-83CB16588C30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6B014624-1B8D-4801-8AC8-A67F7BA71789}" type="pres">
      <dgm:prSet presAssocID="{8F037DF8-7190-455E-BBD7-3AC615ED12B2}" presName="root2" presStyleCnt="0"/>
      <dgm:spPr/>
    </dgm:pt>
    <dgm:pt modelId="{A23E1462-620F-46A2-959E-98D7AABAAD50}" type="pres">
      <dgm:prSet presAssocID="{8F037DF8-7190-455E-BBD7-3AC615ED12B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AFF604-BFA2-4384-9352-65CD4731359F}" type="pres">
      <dgm:prSet presAssocID="{8F037DF8-7190-455E-BBD7-3AC615ED12B2}" presName="level3hierChild" presStyleCnt="0"/>
      <dgm:spPr/>
    </dgm:pt>
    <dgm:pt modelId="{BFA66A12-9C97-4BF1-BDC7-329388AAFEED}" type="pres">
      <dgm:prSet presAssocID="{979CF04F-4C11-461F-801D-E891571DACA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E0343E6D-31D8-4E66-BEAA-9C9018F9F26F}" type="pres">
      <dgm:prSet presAssocID="{979CF04F-4C11-461F-801D-E891571DACA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5410F5D1-77C2-4D1D-B5C6-E0A6D6325536}" type="pres">
      <dgm:prSet presAssocID="{A777F14C-69B0-4497-B3A7-65E38587EB70}" presName="root2" presStyleCnt="0"/>
      <dgm:spPr/>
    </dgm:pt>
    <dgm:pt modelId="{B64457CF-36C7-473B-82B3-F718B899231A}" type="pres">
      <dgm:prSet presAssocID="{A777F14C-69B0-4497-B3A7-65E38587EB7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2017B5-4FEE-4C11-AEBE-3BCC419FA5BC}" type="pres">
      <dgm:prSet presAssocID="{A777F14C-69B0-4497-B3A7-65E38587EB70}" presName="level3hierChild" presStyleCnt="0"/>
      <dgm:spPr/>
    </dgm:pt>
    <dgm:pt modelId="{4F2AF8EE-CE76-4CDF-A9EF-4B1651C52D5E}" type="pres">
      <dgm:prSet presAssocID="{0516636F-B5C0-4ABD-897E-F9F2D1D0EB49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44C2F1F5-90EC-417B-921C-EED1F469289E}" type="pres">
      <dgm:prSet presAssocID="{0516636F-B5C0-4ABD-897E-F9F2D1D0EB49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7ED6D0DF-6450-46CA-B52C-7426764A5048}" type="pres">
      <dgm:prSet presAssocID="{6EF17D90-8CB5-46B4-BD5B-56AA4AF42AE3}" presName="root2" presStyleCnt="0"/>
      <dgm:spPr/>
    </dgm:pt>
    <dgm:pt modelId="{799E5B8A-50B8-46D8-A5EF-5CADF46BC455}" type="pres">
      <dgm:prSet presAssocID="{6EF17D90-8CB5-46B4-BD5B-56AA4AF42AE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C30502E-DF04-4176-8C43-4CDED7B6BCA1}" type="pres">
      <dgm:prSet presAssocID="{6EF17D90-8CB5-46B4-BD5B-56AA4AF42AE3}" presName="level3hierChild" presStyleCnt="0"/>
      <dgm:spPr/>
    </dgm:pt>
  </dgm:ptLst>
  <dgm:cxnLst>
    <dgm:cxn modelId="{123E7BE3-5EBB-4760-978A-ACFE19789BD7}" srcId="{06919305-7DB7-4056-AADA-F1BB32D3ACEC}" destId="{A777F14C-69B0-4497-B3A7-65E38587EB70}" srcOrd="1" destOrd="0" parTransId="{979CF04F-4C11-461F-801D-E891571DACA5}" sibTransId="{B8A623C1-966B-4367-9249-6F868A2360E8}"/>
    <dgm:cxn modelId="{47591838-F376-4A41-8360-7001BEEE5730}" type="presOf" srcId="{6EF17D90-8CB5-46B4-BD5B-56AA4AF42AE3}" destId="{799E5B8A-50B8-46D8-A5EF-5CADF46BC455}" srcOrd="0" destOrd="0" presId="urn:microsoft.com/office/officeart/2005/8/layout/hierarchy2#1"/>
    <dgm:cxn modelId="{11696AB7-25F2-4BF8-B9E3-24DCAF6A35B2}" type="presOf" srcId="{3627701E-E032-4FF4-A031-9371ACC4B484}" destId="{93B679F1-BB4A-45A0-8947-0AAB9E7A1EBF}" srcOrd="0" destOrd="0" presId="urn:microsoft.com/office/officeart/2005/8/layout/hierarchy2#1"/>
    <dgm:cxn modelId="{0E70089B-B724-4304-92A0-F896EEA43363}" srcId="{F247A5AF-08BB-4473-9F80-57F139689E2C}" destId="{8F037DF8-7190-455E-BBD7-3AC615ED12B2}" srcOrd="2" destOrd="0" parTransId="{ECD5E49D-9964-451C-8C6C-83CB16588C30}" sibTransId="{1846D83E-582D-472D-9324-C84056C24D36}"/>
    <dgm:cxn modelId="{7BE62222-D7FA-4E28-B6A4-EEA7A470ED81}" srcId="{F247A5AF-08BB-4473-9F80-57F139689E2C}" destId="{56FA07D6-0BC6-4EA0-972C-B64A9B11FEDE}" srcOrd="0" destOrd="0" parTransId="{3627701E-E032-4FF4-A031-9371ACC4B484}" sibTransId="{CDAC1770-13D4-44D5-B62E-45181FC892E6}"/>
    <dgm:cxn modelId="{6BE74299-538C-46E2-8DA4-E1A1377EC693}" type="presOf" srcId="{A777F14C-69B0-4497-B3A7-65E38587EB70}" destId="{B64457CF-36C7-473B-82B3-F718B899231A}" srcOrd="0" destOrd="0" presId="urn:microsoft.com/office/officeart/2005/8/layout/hierarchy2#1"/>
    <dgm:cxn modelId="{CA01BF6F-361C-4795-8360-BD15A1507FD7}" type="presOf" srcId="{8F037DF8-7190-455E-BBD7-3AC615ED12B2}" destId="{A23E1462-620F-46A2-959E-98D7AABAAD50}" srcOrd="0" destOrd="0" presId="urn:microsoft.com/office/officeart/2005/8/layout/hierarchy2#1"/>
    <dgm:cxn modelId="{AC90F0F3-FE5F-47C6-84D8-94BE99DC7400}" type="presOf" srcId="{0CE32AAC-4EEF-4205-92C2-149375915FD0}" destId="{8FC03343-2E36-4D85-B1A7-1221DD7DDD44}" srcOrd="1" destOrd="0" presId="urn:microsoft.com/office/officeart/2005/8/layout/hierarchy2#1"/>
    <dgm:cxn modelId="{18F1D194-2B4C-4B85-8DC7-E496CFC89B4C}" type="presOf" srcId="{0516636F-B5C0-4ABD-897E-F9F2D1D0EB49}" destId="{44C2F1F5-90EC-417B-921C-EED1F469289E}" srcOrd="1" destOrd="0" presId="urn:microsoft.com/office/officeart/2005/8/layout/hierarchy2#1"/>
    <dgm:cxn modelId="{B695BEAD-E827-4453-B568-CE6A72A1EE6C}" type="presOf" srcId="{56FA07D6-0BC6-4EA0-972C-B64A9B11FEDE}" destId="{87BC10BC-37A4-40C7-B78F-6699D9DB3C53}" srcOrd="0" destOrd="0" presId="urn:microsoft.com/office/officeart/2005/8/layout/hierarchy2#1"/>
    <dgm:cxn modelId="{43DA41E4-4CFE-41B7-B104-B31A4CA845A4}" srcId="{F247A5AF-08BB-4473-9F80-57F139689E2C}" destId="{7FA81F73-5A79-4465-A48C-8CA4E4642874}" srcOrd="1" destOrd="0" parTransId="{FB27D3D3-04E7-40B9-B6AF-3B6328B8FDBA}" sibTransId="{738966DD-AAF6-4F2D-8A65-E8C0344FE6CC}"/>
    <dgm:cxn modelId="{4547F19D-C4BB-4DC1-9F3A-50A8159CD887}" type="presOf" srcId="{FB27D3D3-04E7-40B9-B6AF-3B6328B8FDBA}" destId="{7A1A1F91-E469-4E06-B55B-942D3D5DB0F4}" srcOrd="1" destOrd="0" presId="urn:microsoft.com/office/officeart/2005/8/layout/hierarchy2#1"/>
    <dgm:cxn modelId="{46DD1DF5-2F95-4D2F-BCFA-36EC41539C57}" srcId="{06919305-7DB7-4056-AADA-F1BB32D3ACEC}" destId="{F247A5AF-08BB-4473-9F80-57F139689E2C}" srcOrd="0" destOrd="0" parTransId="{0CE32AAC-4EEF-4205-92C2-149375915FD0}" sibTransId="{29448B41-CFD7-4CC6-BC01-0DD642FA33C6}"/>
    <dgm:cxn modelId="{07E83EFC-E0BD-4F8A-9CCA-9E885DB8CAF5}" type="presOf" srcId="{3627701E-E032-4FF4-A031-9371ACC4B484}" destId="{161BA0A6-4A7B-45AC-8C73-AB92BB42D54D}" srcOrd="1" destOrd="0" presId="urn:microsoft.com/office/officeart/2005/8/layout/hierarchy2#1"/>
    <dgm:cxn modelId="{8CA1790C-2786-4C1F-B7C5-FE97DEEE5C40}" type="presOf" srcId="{0516636F-B5C0-4ABD-897E-F9F2D1D0EB49}" destId="{4F2AF8EE-CE76-4CDF-A9EF-4B1651C52D5E}" srcOrd="0" destOrd="0" presId="urn:microsoft.com/office/officeart/2005/8/layout/hierarchy2#1"/>
    <dgm:cxn modelId="{0222AE10-9A66-4CE9-8DCA-A73B8821BAC8}" type="presOf" srcId="{979CF04F-4C11-461F-801D-E891571DACA5}" destId="{E0343E6D-31D8-4E66-BEAA-9C9018F9F26F}" srcOrd="1" destOrd="0" presId="urn:microsoft.com/office/officeart/2005/8/layout/hierarchy2#1"/>
    <dgm:cxn modelId="{D786414B-82F2-4108-A527-949C24A3EA34}" type="presOf" srcId="{ECD5E49D-9964-451C-8C6C-83CB16588C30}" destId="{CDC9D767-F962-442D-B467-BF9F675F0B00}" srcOrd="1" destOrd="0" presId="urn:microsoft.com/office/officeart/2005/8/layout/hierarchy2#1"/>
    <dgm:cxn modelId="{DE0A0BE9-E6ED-4FE7-A596-B5B86B2930DB}" type="presOf" srcId="{1DBF8D37-E9EB-4DCF-B58A-2F9D5CB2A950}" destId="{7F9AD3F6-A439-475F-BAB8-909EF06C2FB1}" srcOrd="0" destOrd="0" presId="urn:microsoft.com/office/officeart/2005/8/layout/hierarchy2#1"/>
    <dgm:cxn modelId="{51A76709-7A66-4CCD-BC29-9ED03E36E313}" type="presOf" srcId="{979CF04F-4C11-461F-801D-E891571DACA5}" destId="{BFA66A12-9C97-4BF1-BDC7-329388AAFEED}" srcOrd="0" destOrd="0" presId="urn:microsoft.com/office/officeart/2005/8/layout/hierarchy2#1"/>
    <dgm:cxn modelId="{3E680B4D-2EFF-4E30-8A2A-289D4631FC66}" type="presOf" srcId="{FB27D3D3-04E7-40B9-B6AF-3B6328B8FDBA}" destId="{8BF6CAB6-B4F5-4B17-9AF1-1D430210E066}" srcOrd="0" destOrd="0" presId="urn:microsoft.com/office/officeart/2005/8/layout/hierarchy2#1"/>
    <dgm:cxn modelId="{E20CB2CB-45A7-4D68-80F2-70CBE765C9D6}" srcId="{A777F14C-69B0-4497-B3A7-65E38587EB70}" destId="{6EF17D90-8CB5-46B4-BD5B-56AA4AF42AE3}" srcOrd="0" destOrd="0" parTransId="{0516636F-B5C0-4ABD-897E-F9F2D1D0EB49}" sibTransId="{796FC90A-07E2-416E-BE8A-552E5CC029D4}"/>
    <dgm:cxn modelId="{079446AD-A2A2-4A90-BCF4-8573FFA4DB18}" type="presOf" srcId="{06919305-7DB7-4056-AADA-F1BB32D3ACEC}" destId="{B04B3D23-882B-49CD-9FA3-B4D43DF81760}" srcOrd="0" destOrd="0" presId="urn:microsoft.com/office/officeart/2005/8/layout/hierarchy2#1"/>
    <dgm:cxn modelId="{653ED197-B303-4F14-AA7A-E29559DE1241}" type="presOf" srcId="{ECD5E49D-9964-451C-8C6C-83CB16588C30}" destId="{A8A05B40-D6A1-44AF-9E65-AE5534CD6E0C}" srcOrd="0" destOrd="0" presId="urn:microsoft.com/office/officeart/2005/8/layout/hierarchy2#1"/>
    <dgm:cxn modelId="{748887BC-ED71-437F-BA17-E31D43FFBBB7}" type="presOf" srcId="{7FA81F73-5A79-4465-A48C-8CA4E4642874}" destId="{96A0EA16-9110-4443-8A1B-E59B603328EA}" srcOrd="0" destOrd="0" presId="urn:microsoft.com/office/officeart/2005/8/layout/hierarchy2#1"/>
    <dgm:cxn modelId="{5EA9F573-A8CD-4CDE-A78B-0C8EECDF254B}" type="presOf" srcId="{0CE32AAC-4EEF-4205-92C2-149375915FD0}" destId="{03F3BEDB-C3A0-4804-8E8A-75357D64FBBF}" srcOrd="0" destOrd="0" presId="urn:microsoft.com/office/officeart/2005/8/layout/hierarchy2#1"/>
    <dgm:cxn modelId="{1E49D29C-6AF2-4C76-9D91-80D369E3362C}" srcId="{1DBF8D37-E9EB-4DCF-B58A-2F9D5CB2A950}" destId="{06919305-7DB7-4056-AADA-F1BB32D3ACEC}" srcOrd="0" destOrd="0" parTransId="{8812B36E-D488-4532-956E-77511F53E127}" sibTransId="{E32103BB-A44A-4C7E-9815-388743D76565}"/>
    <dgm:cxn modelId="{B3887C87-1AAB-4C7D-A42B-76CA6ED9BCEB}" type="presOf" srcId="{F247A5AF-08BB-4473-9F80-57F139689E2C}" destId="{7A6876B1-3C26-4569-BAE3-CEB63AF8FD46}" srcOrd="0" destOrd="0" presId="urn:microsoft.com/office/officeart/2005/8/layout/hierarchy2#1"/>
    <dgm:cxn modelId="{EF0BBA5C-3B07-4D86-90A6-35622A268F55}" type="presParOf" srcId="{7F9AD3F6-A439-475F-BAB8-909EF06C2FB1}" destId="{3530DC8A-DA77-4634-BFE4-64F983D410DE}" srcOrd="0" destOrd="0" presId="urn:microsoft.com/office/officeart/2005/8/layout/hierarchy2#1"/>
    <dgm:cxn modelId="{BB8BA82F-3435-42C5-B850-91D7EDEF1161}" type="presParOf" srcId="{3530DC8A-DA77-4634-BFE4-64F983D410DE}" destId="{B04B3D23-882B-49CD-9FA3-B4D43DF81760}" srcOrd="0" destOrd="0" presId="urn:microsoft.com/office/officeart/2005/8/layout/hierarchy2#1"/>
    <dgm:cxn modelId="{C44A4F64-03F6-4B70-9D51-3EE1F5543A8F}" type="presParOf" srcId="{3530DC8A-DA77-4634-BFE4-64F983D410DE}" destId="{A4786B3F-F3B2-46E0-9A96-85120D234B8F}" srcOrd="1" destOrd="0" presId="urn:microsoft.com/office/officeart/2005/8/layout/hierarchy2#1"/>
    <dgm:cxn modelId="{0A71107A-5608-4155-85BC-96334CD3248B}" type="presParOf" srcId="{A4786B3F-F3B2-46E0-9A96-85120D234B8F}" destId="{03F3BEDB-C3A0-4804-8E8A-75357D64FBBF}" srcOrd="0" destOrd="0" presId="urn:microsoft.com/office/officeart/2005/8/layout/hierarchy2#1"/>
    <dgm:cxn modelId="{CE89C54F-7964-4FC3-8440-974D2663F995}" type="presParOf" srcId="{03F3BEDB-C3A0-4804-8E8A-75357D64FBBF}" destId="{8FC03343-2E36-4D85-B1A7-1221DD7DDD44}" srcOrd="0" destOrd="0" presId="urn:microsoft.com/office/officeart/2005/8/layout/hierarchy2#1"/>
    <dgm:cxn modelId="{E3D14123-F18F-434D-AF5D-27F9CE565003}" type="presParOf" srcId="{A4786B3F-F3B2-46E0-9A96-85120D234B8F}" destId="{F31FA102-B9B1-4C57-B85F-62A7D3171606}" srcOrd="1" destOrd="0" presId="urn:microsoft.com/office/officeart/2005/8/layout/hierarchy2#1"/>
    <dgm:cxn modelId="{5E612817-5EC3-4E92-9F96-25B33E8E60CA}" type="presParOf" srcId="{F31FA102-B9B1-4C57-B85F-62A7D3171606}" destId="{7A6876B1-3C26-4569-BAE3-CEB63AF8FD46}" srcOrd="0" destOrd="0" presId="urn:microsoft.com/office/officeart/2005/8/layout/hierarchy2#1"/>
    <dgm:cxn modelId="{EFF646E8-80C4-4051-9CFF-777D12C879A9}" type="presParOf" srcId="{F31FA102-B9B1-4C57-B85F-62A7D3171606}" destId="{C22719F4-C309-4AD7-B934-6B290D4D13A5}" srcOrd="1" destOrd="0" presId="urn:microsoft.com/office/officeart/2005/8/layout/hierarchy2#1"/>
    <dgm:cxn modelId="{07C2544A-63F6-433A-A279-CF0FDD01C01B}" type="presParOf" srcId="{C22719F4-C309-4AD7-B934-6B290D4D13A5}" destId="{93B679F1-BB4A-45A0-8947-0AAB9E7A1EBF}" srcOrd="0" destOrd="0" presId="urn:microsoft.com/office/officeart/2005/8/layout/hierarchy2#1"/>
    <dgm:cxn modelId="{C58DA6E6-FFA6-4147-A8C1-AC03798CDCEF}" type="presParOf" srcId="{93B679F1-BB4A-45A0-8947-0AAB9E7A1EBF}" destId="{161BA0A6-4A7B-45AC-8C73-AB92BB42D54D}" srcOrd="0" destOrd="0" presId="urn:microsoft.com/office/officeart/2005/8/layout/hierarchy2#1"/>
    <dgm:cxn modelId="{4F3FEB97-9388-4E69-9911-1A8A90DA76FC}" type="presParOf" srcId="{C22719F4-C309-4AD7-B934-6B290D4D13A5}" destId="{93BE3E2F-ACF0-4E2A-A0A2-5A45A5A69DCA}" srcOrd="1" destOrd="0" presId="urn:microsoft.com/office/officeart/2005/8/layout/hierarchy2#1"/>
    <dgm:cxn modelId="{918BA05D-33C6-4630-A039-A1728B6A7260}" type="presParOf" srcId="{93BE3E2F-ACF0-4E2A-A0A2-5A45A5A69DCA}" destId="{87BC10BC-37A4-40C7-B78F-6699D9DB3C53}" srcOrd="0" destOrd="0" presId="urn:microsoft.com/office/officeart/2005/8/layout/hierarchy2#1"/>
    <dgm:cxn modelId="{F3037805-F6FF-4FC5-8F24-F0FD72038295}" type="presParOf" srcId="{93BE3E2F-ACF0-4E2A-A0A2-5A45A5A69DCA}" destId="{F9C9BF25-8D2C-4389-A484-704681D94D19}" srcOrd="1" destOrd="0" presId="urn:microsoft.com/office/officeart/2005/8/layout/hierarchy2#1"/>
    <dgm:cxn modelId="{12A2F7E0-76DF-4C93-8CFE-01EBCBF4B890}" type="presParOf" srcId="{C22719F4-C309-4AD7-B934-6B290D4D13A5}" destId="{8BF6CAB6-B4F5-4B17-9AF1-1D430210E066}" srcOrd="2" destOrd="0" presId="urn:microsoft.com/office/officeart/2005/8/layout/hierarchy2#1"/>
    <dgm:cxn modelId="{C5805A46-89A0-45B0-99DD-6F58A294929A}" type="presParOf" srcId="{8BF6CAB6-B4F5-4B17-9AF1-1D430210E066}" destId="{7A1A1F91-E469-4E06-B55B-942D3D5DB0F4}" srcOrd="0" destOrd="0" presId="urn:microsoft.com/office/officeart/2005/8/layout/hierarchy2#1"/>
    <dgm:cxn modelId="{50951AC5-0F4E-408A-944C-71F0EB0FCF2B}" type="presParOf" srcId="{C22719F4-C309-4AD7-B934-6B290D4D13A5}" destId="{F7D69B2D-6560-468B-A7E2-0FF1E747A7C2}" srcOrd="3" destOrd="0" presId="urn:microsoft.com/office/officeart/2005/8/layout/hierarchy2#1"/>
    <dgm:cxn modelId="{C116F263-07DA-4438-940D-4F476C874386}" type="presParOf" srcId="{F7D69B2D-6560-468B-A7E2-0FF1E747A7C2}" destId="{96A0EA16-9110-4443-8A1B-E59B603328EA}" srcOrd="0" destOrd="0" presId="urn:microsoft.com/office/officeart/2005/8/layout/hierarchy2#1"/>
    <dgm:cxn modelId="{16DA2CBC-27C8-461E-B24B-E992EFA840A6}" type="presParOf" srcId="{F7D69B2D-6560-468B-A7E2-0FF1E747A7C2}" destId="{34D3E5C8-1E66-443F-AF33-928DC8A3C9F0}" srcOrd="1" destOrd="0" presId="urn:microsoft.com/office/officeart/2005/8/layout/hierarchy2#1"/>
    <dgm:cxn modelId="{BAE27ADE-A3D4-4278-B2A2-9E95C091AAC7}" type="presParOf" srcId="{C22719F4-C309-4AD7-B934-6B290D4D13A5}" destId="{A8A05B40-D6A1-44AF-9E65-AE5534CD6E0C}" srcOrd="4" destOrd="0" presId="urn:microsoft.com/office/officeart/2005/8/layout/hierarchy2#1"/>
    <dgm:cxn modelId="{21AAE8C0-AF3E-4F9E-9646-C1B528350C12}" type="presParOf" srcId="{A8A05B40-D6A1-44AF-9E65-AE5534CD6E0C}" destId="{CDC9D767-F962-442D-B467-BF9F675F0B00}" srcOrd="0" destOrd="0" presId="urn:microsoft.com/office/officeart/2005/8/layout/hierarchy2#1"/>
    <dgm:cxn modelId="{420969FE-8AC7-4E34-B7C5-084B27E36E12}" type="presParOf" srcId="{C22719F4-C309-4AD7-B934-6B290D4D13A5}" destId="{6B014624-1B8D-4801-8AC8-A67F7BA71789}" srcOrd="5" destOrd="0" presId="urn:microsoft.com/office/officeart/2005/8/layout/hierarchy2#1"/>
    <dgm:cxn modelId="{26501810-60C6-472C-95A1-D737C8EF4AAA}" type="presParOf" srcId="{6B014624-1B8D-4801-8AC8-A67F7BA71789}" destId="{A23E1462-620F-46A2-959E-98D7AABAAD50}" srcOrd="0" destOrd="0" presId="urn:microsoft.com/office/officeart/2005/8/layout/hierarchy2#1"/>
    <dgm:cxn modelId="{2D4B1DC7-69F2-46FB-8F76-5C469CFA79BE}" type="presParOf" srcId="{6B014624-1B8D-4801-8AC8-A67F7BA71789}" destId="{CCAFF604-BFA2-4384-9352-65CD4731359F}" srcOrd="1" destOrd="0" presId="urn:microsoft.com/office/officeart/2005/8/layout/hierarchy2#1"/>
    <dgm:cxn modelId="{048EB527-F9ED-4DBC-8369-6F68609F6F80}" type="presParOf" srcId="{A4786B3F-F3B2-46E0-9A96-85120D234B8F}" destId="{BFA66A12-9C97-4BF1-BDC7-329388AAFEED}" srcOrd="2" destOrd="0" presId="urn:microsoft.com/office/officeart/2005/8/layout/hierarchy2#1"/>
    <dgm:cxn modelId="{A14C9C95-B7E8-46E1-8E63-D1E523C30DC0}" type="presParOf" srcId="{BFA66A12-9C97-4BF1-BDC7-329388AAFEED}" destId="{E0343E6D-31D8-4E66-BEAA-9C9018F9F26F}" srcOrd="0" destOrd="0" presId="urn:microsoft.com/office/officeart/2005/8/layout/hierarchy2#1"/>
    <dgm:cxn modelId="{3AD1049B-03C6-42EF-8AA8-895534FB03DF}" type="presParOf" srcId="{A4786B3F-F3B2-46E0-9A96-85120D234B8F}" destId="{5410F5D1-77C2-4D1D-B5C6-E0A6D6325536}" srcOrd="3" destOrd="0" presId="urn:microsoft.com/office/officeart/2005/8/layout/hierarchy2#1"/>
    <dgm:cxn modelId="{DF74AF39-AC46-42FD-BC7A-EAC2EBE7D826}" type="presParOf" srcId="{5410F5D1-77C2-4D1D-B5C6-E0A6D6325536}" destId="{B64457CF-36C7-473B-82B3-F718B899231A}" srcOrd="0" destOrd="0" presId="urn:microsoft.com/office/officeart/2005/8/layout/hierarchy2#1"/>
    <dgm:cxn modelId="{51912525-CD3F-4E22-829B-B45F8BF29E19}" type="presParOf" srcId="{5410F5D1-77C2-4D1D-B5C6-E0A6D6325536}" destId="{752017B5-4FEE-4C11-AEBE-3BCC419FA5BC}" srcOrd="1" destOrd="0" presId="urn:microsoft.com/office/officeart/2005/8/layout/hierarchy2#1"/>
    <dgm:cxn modelId="{8F56A881-B4DF-4EFC-8E8A-6EC84E99F92C}" type="presParOf" srcId="{752017B5-4FEE-4C11-AEBE-3BCC419FA5BC}" destId="{4F2AF8EE-CE76-4CDF-A9EF-4B1651C52D5E}" srcOrd="0" destOrd="0" presId="urn:microsoft.com/office/officeart/2005/8/layout/hierarchy2#1"/>
    <dgm:cxn modelId="{62300574-6B55-4AF2-89B4-3450047BCDD2}" type="presParOf" srcId="{4F2AF8EE-CE76-4CDF-A9EF-4B1651C52D5E}" destId="{44C2F1F5-90EC-417B-921C-EED1F469289E}" srcOrd="0" destOrd="0" presId="urn:microsoft.com/office/officeart/2005/8/layout/hierarchy2#1"/>
    <dgm:cxn modelId="{A630D565-46C2-4C4C-B481-B7CF7D796828}" type="presParOf" srcId="{752017B5-4FEE-4C11-AEBE-3BCC419FA5BC}" destId="{7ED6D0DF-6450-46CA-B52C-7426764A5048}" srcOrd="1" destOrd="0" presId="urn:microsoft.com/office/officeart/2005/8/layout/hierarchy2#1"/>
    <dgm:cxn modelId="{1377BCD2-E367-4607-8893-81738B152182}" type="presParOf" srcId="{7ED6D0DF-6450-46CA-B52C-7426764A5048}" destId="{799E5B8A-50B8-46D8-A5EF-5CADF46BC455}" srcOrd="0" destOrd="0" presId="urn:microsoft.com/office/officeart/2005/8/layout/hierarchy2#1"/>
    <dgm:cxn modelId="{1C2947E6-40F2-4B8C-9B04-7796F0BD08E5}" type="presParOf" srcId="{7ED6D0DF-6450-46CA-B52C-7426764A5048}" destId="{3C30502E-DF04-4176-8C43-4CDED7B6BCA1}" srcOrd="1" destOrd="0" presId="urn:microsoft.com/office/officeart/2005/8/layout/hierarchy2#1"/>
  </dgm:cxnLst>
  <dgm:bg/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B3D23-882B-49CD-9FA3-B4D43DF81760}">
      <dsp:nvSpPr>
        <dsp:cNvPr id="0" name=""/>
        <dsp:cNvSpPr/>
      </dsp:nvSpPr>
      <dsp:spPr>
        <a:xfrm>
          <a:off x="570700" y="3014885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钢铁长城</a:t>
          </a:r>
        </a:p>
      </dsp:txBody>
      <dsp:txXfrm>
        <a:off x="609074" y="3053259"/>
        <a:ext cx="2543653" cy="1233452"/>
      </dsp:txXfrm>
    </dsp:sp>
    <dsp:sp modelId="{03F3BEDB-C3A0-4804-8E8A-75357D64FBBF}">
      <dsp:nvSpPr>
        <dsp:cNvPr id="0" name=""/>
        <dsp:cNvSpPr/>
      </dsp:nvSpPr>
      <dsp:spPr>
        <a:xfrm rot="18289469">
          <a:off x="2797456" y="2896405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69295" y="2870734"/>
        <a:ext cx="91772" cy="91772"/>
      </dsp:txXfrm>
    </dsp:sp>
    <dsp:sp modelId="{7A6876B1-3C26-4569-BAE3-CEB63AF8FD46}">
      <dsp:nvSpPr>
        <dsp:cNvPr id="0" name=""/>
        <dsp:cNvSpPr/>
      </dsp:nvSpPr>
      <dsp:spPr>
        <a:xfrm>
          <a:off x="4239261" y="150815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三大基石</a:t>
          </a:r>
        </a:p>
      </dsp:txBody>
      <dsp:txXfrm>
        <a:off x="4277635" y="1546528"/>
        <a:ext cx="2543653" cy="1233452"/>
      </dsp:txXfrm>
    </dsp:sp>
    <dsp:sp modelId="{93B679F1-BB4A-45A0-8947-0AAB9E7A1EBF}">
      <dsp:nvSpPr>
        <dsp:cNvPr id="0" name=""/>
        <dsp:cNvSpPr/>
      </dsp:nvSpPr>
      <dsp:spPr>
        <a:xfrm rot="18289469">
          <a:off x="6466018" y="1389674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7337857" y="1364003"/>
        <a:ext cx="91772" cy="91772"/>
      </dsp:txXfrm>
    </dsp:sp>
    <dsp:sp modelId="{87BC10BC-37A4-40C7-B78F-6699D9DB3C53}">
      <dsp:nvSpPr>
        <dsp:cNvPr id="0" name=""/>
        <dsp:cNvSpPr/>
      </dsp:nvSpPr>
      <dsp:spPr>
        <a:xfrm>
          <a:off x="7907823" y="142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陆军</a:t>
          </a:r>
        </a:p>
      </dsp:txBody>
      <dsp:txXfrm>
        <a:off x="7946197" y="39798"/>
        <a:ext cx="2543653" cy="1233452"/>
      </dsp:txXfrm>
    </dsp:sp>
    <dsp:sp modelId="{8BF6CAB6-B4F5-4B17-9AF1-1D430210E066}">
      <dsp:nvSpPr>
        <dsp:cNvPr id="0" name=""/>
        <dsp:cNvSpPr/>
      </dsp:nvSpPr>
      <dsp:spPr>
        <a:xfrm>
          <a:off x="6859663" y="2143040"/>
          <a:ext cx="10481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816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357539" y="2137051"/>
        <a:ext cx="52408" cy="52408"/>
      </dsp:txXfrm>
    </dsp:sp>
    <dsp:sp modelId="{96A0EA16-9110-4443-8A1B-E59B603328EA}">
      <dsp:nvSpPr>
        <dsp:cNvPr id="0" name=""/>
        <dsp:cNvSpPr/>
      </dsp:nvSpPr>
      <dsp:spPr>
        <a:xfrm>
          <a:off x="7907823" y="150815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海军</a:t>
          </a:r>
        </a:p>
      </dsp:txBody>
      <dsp:txXfrm>
        <a:off x="7946197" y="1546528"/>
        <a:ext cx="2543653" cy="1233452"/>
      </dsp:txXfrm>
    </dsp:sp>
    <dsp:sp modelId="{A8A05B40-D6A1-44AF-9E65-AE5534CD6E0C}">
      <dsp:nvSpPr>
        <dsp:cNvPr id="0" name=""/>
        <dsp:cNvSpPr/>
      </dsp:nvSpPr>
      <dsp:spPr>
        <a:xfrm rot="3310531">
          <a:off x="6466018" y="2896405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7337857" y="2870734"/>
        <a:ext cx="91772" cy="91772"/>
      </dsp:txXfrm>
    </dsp:sp>
    <dsp:sp modelId="{A23E1462-620F-46A2-959E-98D7AABAAD50}">
      <dsp:nvSpPr>
        <dsp:cNvPr id="0" name=""/>
        <dsp:cNvSpPr/>
      </dsp:nvSpPr>
      <dsp:spPr>
        <a:xfrm>
          <a:off x="7907823" y="3014885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/>
            <a:t>空军</a:t>
          </a:r>
          <a:endParaRPr lang="zh-CN" altLang="en-US" sz="4800" b="1" kern="1200" dirty="0"/>
        </a:p>
      </dsp:txBody>
      <dsp:txXfrm>
        <a:off x="7946197" y="3053259"/>
        <a:ext cx="2543653" cy="1233452"/>
      </dsp:txXfrm>
    </dsp:sp>
    <dsp:sp modelId="{BFA66A12-9C97-4BF1-BDC7-329388AAFEED}">
      <dsp:nvSpPr>
        <dsp:cNvPr id="0" name=""/>
        <dsp:cNvSpPr/>
      </dsp:nvSpPr>
      <dsp:spPr>
        <a:xfrm rot="3310531">
          <a:off x="2797456" y="4403136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69295" y="4377464"/>
        <a:ext cx="91772" cy="91772"/>
      </dsp:txXfrm>
    </dsp:sp>
    <dsp:sp modelId="{B64457CF-36C7-473B-82B3-F718B899231A}">
      <dsp:nvSpPr>
        <dsp:cNvPr id="0" name=""/>
        <dsp:cNvSpPr/>
      </dsp:nvSpPr>
      <dsp:spPr>
        <a:xfrm>
          <a:off x="4239261" y="4521616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重要关口</a:t>
          </a:r>
        </a:p>
      </dsp:txBody>
      <dsp:txXfrm>
        <a:off x="4277635" y="4559990"/>
        <a:ext cx="2543653" cy="1233452"/>
      </dsp:txXfrm>
    </dsp:sp>
    <dsp:sp modelId="{4F2AF8EE-CE76-4CDF-A9EF-4B1651C52D5E}">
      <dsp:nvSpPr>
        <dsp:cNvPr id="0" name=""/>
        <dsp:cNvSpPr/>
      </dsp:nvSpPr>
      <dsp:spPr>
        <a:xfrm>
          <a:off x="6859663" y="5156501"/>
          <a:ext cx="10481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816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357539" y="5150512"/>
        <a:ext cx="52408" cy="52408"/>
      </dsp:txXfrm>
    </dsp:sp>
    <dsp:sp modelId="{799E5B8A-50B8-46D8-A5EF-5CADF46BC455}">
      <dsp:nvSpPr>
        <dsp:cNvPr id="0" name=""/>
        <dsp:cNvSpPr/>
      </dsp:nvSpPr>
      <dsp:spPr>
        <a:xfrm>
          <a:off x="7907823" y="4521616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/>
            <a:t>导弹部队</a:t>
          </a:r>
          <a:endParaRPr lang="zh-CN" altLang="en-US" sz="4800" b="1" kern="1200" dirty="0"/>
        </a:p>
      </dsp:txBody>
      <dsp:txXfrm>
        <a:off x="7946197" y="4559990"/>
        <a:ext cx="2543653" cy="123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B3D23-882B-49CD-9FA3-B4D43DF81760}">
      <dsp:nvSpPr>
        <dsp:cNvPr id="0" name=""/>
        <dsp:cNvSpPr/>
      </dsp:nvSpPr>
      <dsp:spPr>
        <a:xfrm>
          <a:off x="570700" y="3014885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钢铁长城</a:t>
          </a:r>
        </a:p>
      </dsp:txBody>
      <dsp:txXfrm>
        <a:off x="609074" y="3053259"/>
        <a:ext cx="2543653" cy="1233452"/>
      </dsp:txXfrm>
    </dsp:sp>
    <dsp:sp modelId="{03F3BEDB-C3A0-4804-8E8A-75357D64FBBF}">
      <dsp:nvSpPr>
        <dsp:cNvPr id="0" name=""/>
        <dsp:cNvSpPr/>
      </dsp:nvSpPr>
      <dsp:spPr>
        <a:xfrm rot="18289469">
          <a:off x="2797456" y="2896405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69295" y="2870734"/>
        <a:ext cx="91772" cy="91772"/>
      </dsp:txXfrm>
    </dsp:sp>
    <dsp:sp modelId="{7A6876B1-3C26-4569-BAE3-CEB63AF8FD46}">
      <dsp:nvSpPr>
        <dsp:cNvPr id="0" name=""/>
        <dsp:cNvSpPr/>
      </dsp:nvSpPr>
      <dsp:spPr>
        <a:xfrm>
          <a:off x="4239261" y="150815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三大基石</a:t>
          </a:r>
        </a:p>
      </dsp:txBody>
      <dsp:txXfrm>
        <a:off x="4277635" y="1546528"/>
        <a:ext cx="2543653" cy="1233452"/>
      </dsp:txXfrm>
    </dsp:sp>
    <dsp:sp modelId="{93B679F1-BB4A-45A0-8947-0AAB9E7A1EBF}">
      <dsp:nvSpPr>
        <dsp:cNvPr id="0" name=""/>
        <dsp:cNvSpPr/>
      </dsp:nvSpPr>
      <dsp:spPr>
        <a:xfrm rot="18289469">
          <a:off x="6466018" y="1389674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7337857" y="1364003"/>
        <a:ext cx="91772" cy="91772"/>
      </dsp:txXfrm>
    </dsp:sp>
    <dsp:sp modelId="{87BC10BC-37A4-40C7-B78F-6699D9DB3C53}">
      <dsp:nvSpPr>
        <dsp:cNvPr id="0" name=""/>
        <dsp:cNvSpPr/>
      </dsp:nvSpPr>
      <dsp:spPr>
        <a:xfrm>
          <a:off x="7907823" y="142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陆军</a:t>
          </a:r>
        </a:p>
      </dsp:txBody>
      <dsp:txXfrm>
        <a:off x="7946197" y="39798"/>
        <a:ext cx="2543653" cy="1233452"/>
      </dsp:txXfrm>
    </dsp:sp>
    <dsp:sp modelId="{8BF6CAB6-B4F5-4B17-9AF1-1D430210E066}">
      <dsp:nvSpPr>
        <dsp:cNvPr id="0" name=""/>
        <dsp:cNvSpPr/>
      </dsp:nvSpPr>
      <dsp:spPr>
        <a:xfrm>
          <a:off x="6859663" y="2143040"/>
          <a:ext cx="10481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816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357539" y="2137051"/>
        <a:ext cx="52408" cy="52408"/>
      </dsp:txXfrm>
    </dsp:sp>
    <dsp:sp modelId="{96A0EA16-9110-4443-8A1B-E59B603328EA}">
      <dsp:nvSpPr>
        <dsp:cNvPr id="0" name=""/>
        <dsp:cNvSpPr/>
      </dsp:nvSpPr>
      <dsp:spPr>
        <a:xfrm>
          <a:off x="7907823" y="150815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海军</a:t>
          </a:r>
        </a:p>
      </dsp:txBody>
      <dsp:txXfrm>
        <a:off x="7946197" y="1546528"/>
        <a:ext cx="2543653" cy="1233452"/>
      </dsp:txXfrm>
    </dsp:sp>
    <dsp:sp modelId="{A8A05B40-D6A1-44AF-9E65-AE5534CD6E0C}">
      <dsp:nvSpPr>
        <dsp:cNvPr id="0" name=""/>
        <dsp:cNvSpPr/>
      </dsp:nvSpPr>
      <dsp:spPr>
        <a:xfrm rot="3310531">
          <a:off x="6466018" y="2896405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7337857" y="2870734"/>
        <a:ext cx="91772" cy="91772"/>
      </dsp:txXfrm>
    </dsp:sp>
    <dsp:sp modelId="{A23E1462-620F-46A2-959E-98D7AABAAD50}">
      <dsp:nvSpPr>
        <dsp:cNvPr id="0" name=""/>
        <dsp:cNvSpPr/>
      </dsp:nvSpPr>
      <dsp:spPr>
        <a:xfrm>
          <a:off x="7907823" y="3014885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/>
            <a:t>空军</a:t>
          </a:r>
          <a:endParaRPr lang="zh-CN" altLang="en-US" sz="4800" b="1" kern="1200" dirty="0"/>
        </a:p>
      </dsp:txBody>
      <dsp:txXfrm>
        <a:off x="7946197" y="3053259"/>
        <a:ext cx="2543653" cy="1233452"/>
      </dsp:txXfrm>
    </dsp:sp>
    <dsp:sp modelId="{BFA66A12-9C97-4BF1-BDC7-329388AAFEED}">
      <dsp:nvSpPr>
        <dsp:cNvPr id="0" name=""/>
        <dsp:cNvSpPr/>
      </dsp:nvSpPr>
      <dsp:spPr>
        <a:xfrm rot="3310531">
          <a:off x="2797456" y="4403136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69295" y="4377464"/>
        <a:ext cx="91772" cy="91772"/>
      </dsp:txXfrm>
    </dsp:sp>
    <dsp:sp modelId="{B64457CF-36C7-473B-82B3-F718B899231A}">
      <dsp:nvSpPr>
        <dsp:cNvPr id="0" name=""/>
        <dsp:cNvSpPr/>
      </dsp:nvSpPr>
      <dsp:spPr>
        <a:xfrm>
          <a:off x="4239261" y="4521616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重要关口</a:t>
          </a:r>
        </a:p>
      </dsp:txBody>
      <dsp:txXfrm>
        <a:off x="4277635" y="4559990"/>
        <a:ext cx="2543653" cy="1233452"/>
      </dsp:txXfrm>
    </dsp:sp>
    <dsp:sp modelId="{4F2AF8EE-CE76-4CDF-A9EF-4B1651C52D5E}">
      <dsp:nvSpPr>
        <dsp:cNvPr id="0" name=""/>
        <dsp:cNvSpPr/>
      </dsp:nvSpPr>
      <dsp:spPr>
        <a:xfrm>
          <a:off x="6859663" y="5156501"/>
          <a:ext cx="10481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816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357539" y="5150512"/>
        <a:ext cx="52408" cy="52408"/>
      </dsp:txXfrm>
    </dsp:sp>
    <dsp:sp modelId="{799E5B8A-50B8-46D8-A5EF-5CADF46BC455}">
      <dsp:nvSpPr>
        <dsp:cNvPr id="0" name=""/>
        <dsp:cNvSpPr/>
      </dsp:nvSpPr>
      <dsp:spPr>
        <a:xfrm>
          <a:off x="7907823" y="4521616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/>
            <a:t>导弹部队</a:t>
          </a:r>
          <a:endParaRPr lang="zh-CN" altLang="en-US" sz="4800" b="1" kern="1200" dirty="0"/>
        </a:p>
      </dsp:txBody>
      <dsp:txXfrm>
        <a:off x="7946197" y="4559990"/>
        <a:ext cx="2543653" cy="123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8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4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4"/>
          <p:cNvGrpSpPr/>
          <p:nvPr userDrawn="1"/>
        </p:nvGrpSpPr>
        <p:grpSpPr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3076" name="文本框 26"/>
            <p:cNvSpPr txBox="1"/>
            <p:nvPr/>
          </p:nvSpPr>
          <p:spPr>
            <a:xfrm>
              <a:off x="2394545" y="858985"/>
              <a:ext cx="4354910" cy="8289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/>
            <a:p>
              <a:pPr lvl="0" algn="ctr"/>
              <a:r>
                <a:rPr lang="zh-CN" altLang="en-US" sz="32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  <a:endParaRPr lang="zh-CN" altLang="en-US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77" name="Freeform 5"/>
            <p:cNvSpPr/>
            <p:nvPr/>
          </p:nvSpPr>
          <p:spPr>
            <a:xfrm>
              <a:off x="3519776" y="1413210"/>
              <a:ext cx="2104450" cy="327136"/>
            </a:xfrm>
            <a:custGeom>
              <a:avLst/>
              <a:gdLst>
                <a:gd name="G0" fmla="val 0"/>
              </a:gdLst>
              <a:ahLst/>
              <a:cxnLst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</a:cxnLst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一项大型内容和两项小型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"/>
          <p:cNvGrpSpPr/>
          <p:nvPr userDrawn="1"/>
        </p:nvGrpSpPr>
        <p:grpSpPr>
          <a:xfrm>
            <a:off x="3194051" y="476250"/>
            <a:ext cx="5803900" cy="881063"/>
            <a:chOff x="2394545" y="858985"/>
            <a:chExt cx="4354910" cy="881361"/>
          </a:xfrm>
        </p:grpSpPr>
        <p:sp>
          <p:nvSpPr>
            <p:cNvPr id="5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5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赤壁之战</a:t>
              </a:r>
              <a:endPara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3520595" y="1413210"/>
              <a:ext cx="2104397" cy="327136"/>
            </a:xfrm>
            <a:custGeom>
              <a:avLst/>
              <a:gdLst>
                <a:gd name="T0" fmla="*/ 2147483647 w 1378"/>
                <a:gd name="T1" fmla="*/ 2147483647 h 248"/>
                <a:gd name="T2" fmla="*/ 2147483647 w 1378"/>
                <a:gd name="T3" fmla="*/ 2147483647 h 248"/>
                <a:gd name="T4" fmla="*/ 2147483647 w 1378"/>
                <a:gd name="T5" fmla="*/ 2147483647 h 248"/>
                <a:gd name="T6" fmla="*/ 2147483647 w 1378"/>
                <a:gd name="T7" fmla="*/ 2147483647 h 248"/>
                <a:gd name="T8" fmla="*/ 2147483647 w 1378"/>
                <a:gd name="T9" fmla="*/ 2147483647 h 248"/>
                <a:gd name="T10" fmla="*/ 2147483647 w 1378"/>
                <a:gd name="T11" fmla="*/ 2147483647 h 248"/>
                <a:gd name="T12" fmla="*/ 2147483647 w 1378"/>
                <a:gd name="T13" fmla="*/ 2147483647 h 248"/>
                <a:gd name="T14" fmla="*/ 2147483647 w 1378"/>
                <a:gd name="T15" fmla="*/ 2147483647 h 248"/>
                <a:gd name="T16" fmla="*/ 2147483647 w 1378"/>
                <a:gd name="T17" fmla="*/ 2147483647 h 248"/>
                <a:gd name="T18" fmla="*/ 2147483647 w 1378"/>
                <a:gd name="T19" fmla="*/ 2147483647 h 248"/>
                <a:gd name="T20" fmla="*/ 2147483647 w 1378"/>
                <a:gd name="T21" fmla="*/ 2147483647 h 248"/>
                <a:gd name="T22" fmla="*/ 2147483647 w 1378"/>
                <a:gd name="T23" fmla="*/ 2147483647 h 248"/>
                <a:gd name="T24" fmla="*/ 2147483647 w 1378"/>
                <a:gd name="T25" fmla="*/ 2147483647 h 248"/>
                <a:gd name="T26" fmla="*/ 2147483647 w 1378"/>
                <a:gd name="T27" fmla="*/ 2147483647 h 248"/>
                <a:gd name="T28" fmla="*/ 2147483647 w 1378"/>
                <a:gd name="T29" fmla="*/ 2147483647 h 248"/>
                <a:gd name="T30" fmla="*/ 2147483647 w 1378"/>
                <a:gd name="T31" fmla="*/ 2147483647 h 248"/>
                <a:gd name="T32" fmla="*/ 2147483647 w 1378"/>
                <a:gd name="T33" fmla="*/ 2147483647 h 248"/>
                <a:gd name="T34" fmla="*/ 2147483647 w 1378"/>
                <a:gd name="T35" fmla="*/ 2147483647 h 248"/>
                <a:gd name="T36" fmla="*/ 2147483647 w 1378"/>
                <a:gd name="T37" fmla="*/ 2147483647 h 248"/>
                <a:gd name="T38" fmla="*/ 2147483647 w 1378"/>
                <a:gd name="T39" fmla="*/ 2147483647 h 248"/>
                <a:gd name="T40" fmla="*/ 2147483647 w 1378"/>
                <a:gd name="T41" fmla="*/ 2147483647 h 248"/>
                <a:gd name="T42" fmla="*/ 2147483647 w 1378"/>
                <a:gd name="T43" fmla="*/ 2147483647 h 248"/>
                <a:gd name="T44" fmla="*/ 2147483647 w 1378"/>
                <a:gd name="T45" fmla="*/ 2147483647 h 248"/>
                <a:gd name="T46" fmla="*/ 2147483647 w 1378"/>
                <a:gd name="T47" fmla="*/ 2147483647 h 248"/>
                <a:gd name="T48" fmla="*/ 2147483647 w 1378"/>
                <a:gd name="T49" fmla="*/ 2147483647 h 248"/>
                <a:gd name="T50" fmla="*/ 2147483647 w 1378"/>
                <a:gd name="T51" fmla="*/ 2147483647 h 248"/>
                <a:gd name="T52" fmla="*/ 2147483647 w 1378"/>
                <a:gd name="T53" fmla="*/ 2147483647 h 248"/>
                <a:gd name="T54" fmla="*/ 2147483647 w 1378"/>
                <a:gd name="T55" fmla="*/ 2147483647 h 248"/>
                <a:gd name="T56" fmla="*/ 2147483647 w 1378"/>
                <a:gd name="T57" fmla="*/ 2147483647 h 248"/>
                <a:gd name="T58" fmla="*/ 0 w 1378"/>
                <a:gd name="T59" fmla="*/ 2147483647 h 248"/>
                <a:gd name="T60" fmla="*/ 2147483647 w 1378"/>
                <a:gd name="T61" fmla="*/ 2147483647 h 248"/>
                <a:gd name="T62" fmla="*/ 2147483647 w 1378"/>
                <a:gd name="T63" fmla="*/ 2147483647 h 248"/>
                <a:gd name="T64" fmla="*/ 2147483647 w 1378"/>
                <a:gd name="T65" fmla="*/ 2147483647 h 248"/>
                <a:gd name="T66" fmla="*/ 2147483647 w 1378"/>
                <a:gd name="T67" fmla="*/ 2147483647 h 248"/>
                <a:gd name="T68" fmla="*/ 2147483647 w 1378"/>
                <a:gd name="T69" fmla="*/ 2147483647 h 248"/>
                <a:gd name="T70" fmla="*/ 2147483647 w 1378"/>
                <a:gd name="T71" fmla="*/ 2147483647 h 248"/>
                <a:gd name="T72" fmla="*/ 2147483647 w 1378"/>
                <a:gd name="T73" fmla="*/ 2147483647 h 248"/>
                <a:gd name="T74" fmla="*/ 2147483647 w 1378"/>
                <a:gd name="T75" fmla="*/ 2147483647 h 248"/>
                <a:gd name="T76" fmla="*/ 2147483647 w 1378"/>
                <a:gd name="T77" fmla="*/ 2147483647 h 248"/>
                <a:gd name="T78" fmla="*/ 2147483647 w 1378"/>
                <a:gd name="T79" fmla="*/ 2147483647 h 248"/>
                <a:gd name="T80" fmla="*/ 2147483647 w 1378"/>
                <a:gd name="T81" fmla="*/ 2147483647 h 248"/>
                <a:gd name="T82" fmla="*/ 2147483647 w 1378"/>
                <a:gd name="T83" fmla="*/ 2147483647 h 248"/>
                <a:gd name="T84" fmla="*/ 2147483647 w 1378"/>
                <a:gd name="T85" fmla="*/ 2147483647 h 248"/>
                <a:gd name="T86" fmla="*/ 2147483647 w 1378"/>
                <a:gd name="T87" fmla="*/ 2147483647 h 248"/>
                <a:gd name="T88" fmla="*/ 2147483647 w 1378"/>
                <a:gd name="T89" fmla="*/ 2147483647 h 248"/>
                <a:gd name="T90" fmla="*/ 2147483647 w 1378"/>
                <a:gd name="T91" fmla="*/ 2147483647 h 248"/>
                <a:gd name="T92" fmla="*/ 2147483647 w 1378"/>
                <a:gd name="T93" fmla="*/ 2147483647 h 248"/>
                <a:gd name="T94" fmla="*/ 2147483647 w 1378"/>
                <a:gd name="T95" fmla="*/ 2147483647 h 248"/>
                <a:gd name="T96" fmla="*/ 2147483647 w 1378"/>
                <a:gd name="T97" fmla="*/ 2147483647 h 248"/>
                <a:gd name="T98" fmla="*/ 2147483647 w 1378"/>
                <a:gd name="T99" fmla="*/ 2147483647 h 248"/>
                <a:gd name="T100" fmla="*/ 2147483647 w 1378"/>
                <a:gd name="T101" fmla="*/ 2147483647 h 248"/>
                <a:gd name="T102" fmla="*/ 2147483647 w 1378"/>
                <a:gd name="T103" fmla="*/ 2147483647 h 248"/>
                <a:gd name="T104" fmla="*/ 2147483647 w 1378"/>
                <a:gd name="T105" fmla="*/ 2147483647 h 248"/>
                <a:gd name="T106" fmla="*/ 2147483647 w 1378"/>
                <a:gd name="T107" fmla="*/ 2147483647 h 248"/>
                <a:gd name="T108" fmla="*/ 2147483647 w 1378"/>
                <a:gd name="T109" fmla="*/ 2147483647 h 248"/>
                <a:gd name="T110" fmla="*/ 2147483647 w 1378"/>
                <a:gd name="T111" fmla="*/ 2147483647 h 248"/>
                <a:gd name="T112" fmla="*/ 2147483647 w 1378"/>
                <a:gd name="T113" fmla="*/ 2147483647 h 248"/>
                <a:gd name="T114" fmla="*/ 2147483647 w 1378"/>
                <a:gd name="T115" fmla="*/ 2147483647 h 248"/>
                <a:gd name="T116" fmla="*/ 2147483647 w 1378"/>
                <a:gd name="T117" fmla="*/ 2147483647 h 248"/>
                <a:gd name="T118" fmla="*/ 2147483647 w 1378"/>
                <a:gd name="T119" fmla="*/ 2147483647 h 248"/>
                <a:gd name="T120" fmla="*/ 2147483647 w 1378"/>
                <a:gd name="T121" fmla="*/ 2147483647 h 248"/>
                <a:gd name="T122" fmla="*/ 2147483647 w 1378"/>
                <a:gd name="T123" fmla="*/ 2147483647 h 248"/>
                <a:gd name="T124" fmla="*/ 2147483647 w 1378"/>
                <a:gd name="T125" fmla="*/ 2147483647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4735513" cy="1790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9" name="组合 7"/>
          <p:cNvGrpSpPr/>
          <p:nvPr userDrawn="1"/>
        </p:nvGrpSpPr>
        <p:grpSpPr>
          <a:xfrm>
            <a:off x="-595312" y="388938"/>
            <a:ext cx="2671762" cy="623887"/>
            <a:chOff x="3401432" y="1643918"/>
            <a:chExt cx="2672397" cy="624087"/>
          </a:xfrm>
        </p:grpSpPr>
        <p:sp>
          <p:nvSpPr>
            <p:cNvPr id="9" name="平行四边形 8"/>
            <p:cNvSpPr/>
            <p:nvPr/>
          </p:nvSpPr>
          <p:spPr>
            <a:xfrm>
              <a:off x="4074241" y="1673722"/>
              <a:ext cx="1233346" cy="538189"/>
            </a:xfrm>
            <a:prstGeom prst="parallelogram">
              <a:avLst>
                <a:gd name="adj" fmla="val 528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defRPr/>
              </a:pPr>
              <a:endPara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李旭科书法" charset="-122"/>
                <a:ea typeface="李旭科书法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401432" y="1704416"/>
              <a:ext cx="2672397" cy="563589"/>
            </a:xfrm>
            <a:prstGeom prst="parallelogram">
              <a:avLst>
                <a:gd name="adj" fmla="val 528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defRPr/>
              </a:pPr>
              <a:r>
                <a:rPr kumimoji="0" lang="zh-CN" altLang="en-US" sz="2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李旭科书法 v1.4" charset="-122"/>
                  <a:ea typeface="李旭科书法 v1.4" charset="-122"/>
                  <a:cs typeface="+mn-cs"/>
                </a:rPr>
                <a:t>钢铁长城</a:t>
              </a:r>
              <a:endParaRPr kumimoji="0" lang="zh-CN" altLang="en-US" sz="2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李旭科书法 v1.4" charset="-122"/>
                <a:ea typeface="李旭科书法 v1.4" charset="-122"/>
                <a:cs typeface="+mn-cs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4574222" y="1643918"/>
              <a:ext cx="839905" cy="538189"/>
            </a:xfrm>
            <a:prstGeom prst="parallelogram">
              <a:avLst>
                <a:gd name="adj" fmla="val 528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defRPr/>
              </a:pPr>
              <a:endParaRPr kumimoji="0" lang="zh-CN" altLang="en-US" sz="2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李旭科书法" charset="-122"/>
                <a:ea typeface="李旭科书法" charset="-122"/>
                <a:cs typeface="+mn-cs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4942760" y="1643918"/>
              <a:ext cx="839905" cy="538189"/>
            </a:xfrm>
            <a:prstGeom prst="parallelogram">
              <a:avLst>
                <a:gd name="adj" fmla="val 528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defRPr/>
              </a:pPr>
              <a:endParaRPr kumimoji="0" lang="zh-CN" altLang="en-US" sz="32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李旭科书法" charset="-122"/>
                <a:ea typeface="李旭科书法" charset="-122"/>
                <a:cs typeface="+mn-cs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fontAlgn="base"/>
            <a:fld id="{9A0DB2DC-4C9A-4742-B13C-FB6460FD3503}" type="slidenum">
              <a:rPr lang="zh-CN" altLang="en-US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4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标题 1"/>
          <p:cNvSpPr>
            <a:spLocks noGrp="1"/>
          </p:cNvSpPr>
          <p:nvPr>
            <p:ph type="title"/>
          </p:nvPr>
        </p:nvSpPr>
        <p:spPr>
          <a:xfrm>
            <a:off x="831849" y="170974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5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36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8" name="文本占位符 2"/>
          <p:cNvSpPr>
            <a:spLocks noGrp="1"/>
          </p:cNvSpPr>
          <p:nvPr>
            <p:ph type="body" idx="1"/>
          </p:nvPr>
        </p:nvSpPr>
        <p:spPr>
          <a:xfrm>
            <a:off x="1186789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729" name="内容占位符 3"/>
          <p:cNvSpPr>
            <a:spLocks noGrp="1"/>
          </p:cNvSpPr>
          <p:nvPr>
            <p:ph sz="half" idx="2"/>
          </p:nvPr>
        </p:nvSpPr>
        <p:spPr>
          <a:xfrm>
            <a:off x="1186789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3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731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0" name="内容占位符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21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5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2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971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Calibri Light" panose="020F0302020204030204"/>
          <a:ea typeface="宋体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07085"/>
            <a:ext cx="8048625" cy="60509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8750" y="114300"/>
            <a:ext cx="733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部编版初中历史八年级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4795" y="2533015"/>
            <a:ext cx="11826240" cy="1568450"/>
            <a:chOff x="417" y="3989"/>
            <a:chExt cx="18624" cy="247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624" y="5215"/>
              <a:ext cx="9802" cy="1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17" y="5935"/>
              <a:ext cx="4323" cy="1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2793" y="3989"/>
              <a:ext cx="6249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经济发展为国防实力的提高提供了物质基础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国防的增强又为社会主义现代化建设提供重要保障。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9250" y="4152900"/>
            <a:ext cx="11664950" cy="2705100"/>
            <a:chOff x="550" y="6540"/>
            <a:chExt cx="18370" cy="4260"/>
          </a:xfrm>
        </p:grpSpPr>
        <p:sp>
          <p:nvSpPr>
            <p:cNvPr id="19" name="下箭头 18"/>
            <p:cNvSpPr/>
            <p:nvPr/>
          </p:nvSpPr>
          <p:spPr>
            <a:xfrm>
              <a:off x="15196" y="6540"/>
              <a:ext cx="1139" cy="1709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914" y="8330"/>
              <a:ext cx="6007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中国在国际事务中发挥越来越大的作用，为维护世界和平和促进共同发展作出了巨大贡献。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50" y="9251"/>
              <a:ext cx="11008" cy="1364"/>
              <a:chOff x="550" y="9251"/>
              <a:chExt cx="11008" cy="1364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1104" y="9251"/>
                <a:ext cx="6803" cy="3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2276" y="9904"/>
                <a:ext cx="9283" cy="4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550" y="10567"/>
                <a:ext cx="10021" cy="4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海军：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715" y="949960"/>
            <a:ext cx="8602980" cy="19056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" y="2907030"/>
            <a:ext cx="4218305" cy="3919855"/>
          </a:xfrm>
          <a:prstGeom prst="rect">
            <a:avLst/>
          </a:prstGeom>
        </p:spPr>
      </p:pic>
      <p:sp>
        <p:nvSpPr>
          <p:cNvPr id="38" name="直角双向箭头 37"/>
          <p:cNvSpPr/>
          <p:nvPr/>
        </p:nvSpPr>
        <p:spPr>
          <a:xfrm>
            <a:off x="4434205" y="3159125"/>
            <a:ext cx="1175385" cy="1338261"/>
          </a:xfrm>
          <a:prstGeom prst="leftUpArrow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99635" y="4497070"/>
            <a:ext cx="2359025" cy="95313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文化大革命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200265" y="2907030"/>
            <a:ext cx="4991735" cy="3981450"/>
            <a:chOff x="11339" y="4578"/>
            <a:chExt cx="7861" cy="627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9" y="4578"/>
              <a:ext cx="7861" cy="62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文本框 40"/>
            <p:cNvSpPr txBox="1"/>
            <p:nvPr/>
          </p:nvSpPr>
          <p:spPr>
            <a:xfrm>
              <a:off x="11339" y="4578"/>
              <a:ext cx="188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核潜艇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9885" y="1365250"/>
            <a:ext cx="9566275" cy="5401310"/>
            <a:chOff x="551" y="2150"/>
            <a:chExt cx="15065" cy="8506"/>
          </a:xfrm>
        </p:grpSpPr>
        <p:grpSp>
          <p:nvGrpSpPr>
            <p:cNvPr id="37" name="组合 36"/>
            <p:cNvGrpSpPr/>
            <p:nvPr/>
          </p:nvGrpSpPr>
          <p:grpSpPr>
            <a:xfrm>
              <a:off x="551" y="2150"/>
              <a:ext cx="12672" cy="8506"/>
              <a:chOff x="551" y="2150"/>
              <a:chExt cx="12672" cy="850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551" y="9541"/>
                <a:ext cx="6119" cy="1115"/>
                <a:chOff x="551" y="9541"/>
                <a:chExt cx="6119" cy="1115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3950" y="9541"/>
                  <a:ext cx="2721" cy="15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551" y="10079"/>
                  <a:ext cx="5967" cy="4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551" y="10628"/>
                  <a:ext cx="4982" cy="2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31"/>
              <p:cNvGrpSpPr/>
              <p:nvPr/>
            </p:nvGrpSpPr>
            <p:grpSpPr>
              <a:xfrm>
                <a:off x="4175" y="2150"/>
                <a:ext cx="9048" cy="856"/>
                <a:chOff x="4175" y="2150"/>
                <a:chExt cx="9048" cy="856"/>
              </a:xfrm>
            </p:grpSpPr>
            <p:cxnSp>
              <p:nvCxnSpPr>
                <p:cNvPr id="19" name="直接连接符 18"/>
                <p:cNvCxnSpPr/>
                <p:nvPr/>
              </p:nvCxnSpPr>
              <p:spPr>
                <a:xfrm>
                  <a:off x="4684" y="2972"/>
                  <a:ext cx="8539" cy="3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文本框 30"/>
                <p:cNvSpPr txBox="1"/>
                <p:nvPr/>
              </p:nvSpPr>
              <p:spPr>
                <a:xfrm>
                  <a:off x="4175" y="2150"/>
                  <a:ext cx="696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80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③、</a:t>
                  </a:r>
                  <a:endPara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43" name="直接连接符 42"/>
            <p:cNvCxnSpPr/>
            <p:nvPr/>
          </p:nvCxnSpPr>
          <p:spPr>
            <a:xfrm>
              <a:off x="10248" y="3715"/>
              <a:ext cx="5369" cy="1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596" y="4396"/>
              <a:ext cx="400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海军：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680" y="1089025"/>
            <a:ext cx="9832340" cy="30003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788795" y="1304925"/>
            <a:ext cx="4743450" cy="539115"/>
            <a:chOff x="2817" y="2055"/>
            <a:chExt cx="7470" cy="849"/>
          </a:xfrm>
        </p:grpSpPr>
        <p:sp>
          <p:nvSpPr>
            <p:cNvPr id="6" name="文本框 5"/>
            <p:cNvSpPr txBox="1"/>
            <p:nvPr/>
          </p:nvSpPr>
          <p:spPr>
            <a:xfrm>
              <a:off x="2817" y="2055"/>
              <a:ext cx="93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④、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007" y="2174"/>
              <a:ext cx="5280" cy="73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672715" y="1930400"/>
            <a:ext cx="2101850" cy="37719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804150" y="2458085"/>
            <a:ext cx="1185545" cy="421005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92580" y="3525520"/>
            <a:ext cx="9380220" cy="474345"/>
            <a:chOff x="2508" y="5552"/>
            <a:chExt cx="14772" cy="747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518" y="5552"/>
              <a:ext cx="10763" cy="1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508" y="6295"/>
              <a:ext cx="2652" cy="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3394710" y="2800985"/>
            <a:ext cx="2199640" cy="1278890"/>
            <a:chOff x="5346" y="4411"/>
            <a:chExt cx="3464" cy="2014"/>
          </a:xfrm>
        </p:grpSpPr>
        <p:sp>
          <p:nvSpPr>
            <p:cNvPr id="8" name="文本框 7"/>
            <p:cNvSpPr txBox="1"/>
            <p:nvPr/>
          </p:nvSpPr>
          <p:spPr>
            <a:xfrm>
              <a:off x="5920" y="4411"/>
              <a:ext cx="93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⑤、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46" y="5603"/>
              <a:ext cx="34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21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世纪）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182110"/>
            <a:ext cx="5753100" cy="2719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6047105" y="4547235"/>
            <a:ext cx="56159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2019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17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日，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山东舰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在海南三亚交付海军，这是中国第一艘真正意义上的国产航空母舰。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85" y="1089025"/>
            <a:ext cx="7858125" cy="2764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空军：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70000" y="803910"/>
            <a:ext cx="5767070" cy="996315"/>
            <a:chOff x="2000" y="1266"/>
            <a:chExt cx="9082" cy="1569"/>
          </a:xfrm>
        </p:grpSpPr>
        <p:grpSp>
          <p:nvGrpSpPr>
            <p:cNvPr id="25" name="组合 24"/>
            <p:cNvGrpSpPr/>
            <p:nvPr/>
          </p:nvGrpSpPr>
          <p:grpSpPr>
            <a:xfrm>
              <a:off x="2000" y="2089"/>
              <a:ext cx="9082" cy="747"/>
              <a:chOff x="2000" y="2089"/>
              <a:chExt cx="9082" cy="747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000" y="2820"/>
                <a:ext cx="9082" cy="1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00" y="2089"/>
                <a:ext cx="2666" cy="73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CF059"/>
                    </a:solidFill>
                  </a14:hiddenFill>
                </a:ext>
              </a:extLst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5177" y="2148"/>
                <a:ext cx="1375" cy="611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CF059"/>
                    </a:solidFill>
                  </a14:hiddenFill>
                </a:ext>
              </a:extLst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460" y="1266"/>
              <a:ext cx="51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1949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11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月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11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日）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680085" y="2738755"/>
            <a:ext cx="6446520" cy="215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 descr="t01e744066a7867b0cc.jpg"/>
          <p:cNvPicPr>
            <a:picLocks noChangeAspect="1"/>
          </p:cNvPicPr>
          <p:nvPr/>
        </p:nvPicPr>
        <p:blipFill>
          <a:blip r:embed="rId2" cstate="print"/>
          <a:srcRect b="8795"/>
          <a:stretch>
            <a:fillRect/>
          </a:stretch>
        </p:blipFill>
        <p:spPr>
          <a:xfrm>
            <a:off x="8866203" y="1089334"/>
            <a:ext cx="2947427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8762697" y="4957567"/>
            <a:ext cx="335758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蒋道平在涂有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颗星的战机里，这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颗星代表他击落过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架敌机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rcRect b="50868"/>
          <a:stretch>
            <a:fillRect/>
          </a:stretch>
        </p:blipFill>
        <p:spPr>
          <a:xfrm>
            <a:off x="438785" y="3846830"/>
            <a:ext cx="7858125" cy="292481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flipV="1">
            <a:off x="1206500" y="5180330"/>
            <a:ext cx="6090920" cy="323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空军：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1089025"/>
            <a:ext cx="7119620" cy="412305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4904105" y="1089025"/>
            <a:ext cx="7191375" cy="2678430"/>
            <a:chOff x="7723" y="1715"/>
            <a:chExt cx="11325" cy="4218"/>
          </a:xfrm>
        </p:grpSpPr>
        <p:sp>
          <p:nvSpPr>
            <p:cNvPr id="6" name="椭圆 5"/>
            <p:cNvSpPr/>
            <p:nvPr/>
          </p:nvSpPr>
          <p:spPr>
            <a:xfrm>
              <a:off x="7723" y="1988"/>
              <a:ext cx="4601" cy="798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3474" y="1715"/>
              <a:ext cx="5574" cy="4218"/>
              <a:chOff x="13474" y="1715"/>
              <a:chExt cx="5574" cy="4218"/>
            </a:xfrm>
          </p:grpSpPr>
          <p:pic>
            <p:nvPicPr>
              <p:cNvPr id="28" name="图片 27" descr="1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</a:blip>
              <a:srcRect t="16216"/>
              <a:stretch>
                <a:fillRect/>
              </a:stretch>
            </p:blipFill>
            <p:spPr>
              <a:xfrm>
                <a:off x="13474" y="1715"/>
                <a:ext cx="5575" cy="4112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13474" y="5209"/>
                <a:ext cx="4192" cy="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苏联</a:t>
                </a: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“</a:t>
                </a:r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米格</a:t>
                </a: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—21”</a:t>
                </a:r>
                <a:endPara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532255" y="1930400"/>
            <a:ext cx="10564495" cy="4927600"/>
            <a:chOff x="2413" y="3040"/>
            <a:chExt cx="16637" cy="7760"/>
          </a:xfrm>
        </p:grpSpPr>
        <p:grpSp>
          <p:nvGrpSpPr>
            <p:cNvPr id="49" name="组合 48"/>
            <p:cNvGrpSpPr/>
            <p:nvPr/>
          </p:nvGrpSpPr>
          <p:grpSpPr>
            <a:xfrm>
              <a:off x="2413" y="3040"/>
              <a:ext cx="10910" cy="1476"/>
              <a:chOff x="2413" y="3040"/>
              <a:chExt cx="10910" cy="147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0168" y="3040"/>
                <a:ext cx="1154" cy="577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CF059"/>
                    </a:solidFill>
                  </a14:hiddenFill>
                </a:ext>
              </a:extLst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 rot="0">
                <a:off x="2413" y="3636"/>
                <a:ext cx="10910" cy="881"/>
                <a:chOff x="2262" y="3685"/>
                <a:chExt cx="10910" cy="881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7502" y="3685"/>
                  <a:ext cx="5670" cy="6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2262" y="4530"/>
                  <a:ext cx="2321" cy="3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组合 19"/>
            <p:cNvGrpSpPr/>
            <p:nvPr/>
          </p:nvGrpSpPr>
          <p:grpSpPr>
            <a:xfrm>
              <a:off x="13474" y="5934"/>
              <a:ext cx="5576" cy="4866"/>
              <a:chOff x="13474" y="5934"/>
              <a:chExt cx="5576" cy="4866"/>
            </a:xfrm>
          </p:grpSpPr>
          <p:pic>
            <p:nvPicPr>
              <p:cNvPr id="30" name="图片 29" descr="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474" y="5934"/>
                <a:ext cx="5577" cy="48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13474" y="10075"/>
                <a:ext cx="4397" cy="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歼</a:t>
                </a: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—5</a:t>
                </a:r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喷气式飞机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001260" y="2345055"/>
            <a:ext cx="3490595" cy="1325245"/>
            <a:chOff x="7876" y="3693"/>
            <a:chExt cx="5497" cy="2087"/>
          </a:xfrm>
        </p:grpSpPr>
        <p:grpSp>
          <p:nvGrpSpPr>
            <p:cNvPr id="33" name="组合 32"/>
            <p:cNvGrpSpPr/>
            <p:nvPr/>
          </p:nvGrpSpPr>
          <p:grpSpPr>
            <a:xfrm>
              <a:off x="7876" y="3693"/>
              <a:ext cx="696" cy="1375"/>
              <a:chOff x="7926" y="3422"/>
              <a:chExt cx="637" cy="1375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H="1">
                <a:off x="7926" y="3422"/>
                <a:ext cx="31" cy="1375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/>
              <p:nvPr/>
            </p:nvCxnSpPr>
            <p:spPr>
              <a:xfrm flipV="1">
                <a:off x="7944" y="4780"/>
                <a:ext cx="619" cy="17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8673" y="4474"/>
              <a:ext cx="470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第一个五年计划期间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沈阳飞机制造厂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4936490" y="3520440"/>
            <a:ext cx="1336675" cy="452755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532255" y="4533265"/>
            <a:ext cx="6927850" cy="603250"/>
            <a:chOff x="2413" y="7139"/>
            <a:chExt cx="10910" cy="950"/>
          </a:xfrm>
        </p:grpSpPr>
        <p:grpSp>
          <p:nvGrpSpPr>
            <p:cNvPr id="38" name="组合 37"/>
            <p:cNvGrpSpPr/>
            <p:nvPr/>
          </p:nvGrpSpPr>
          <p:grpSpPr>
            <a:xfrm>
              <a:off x="2413" y="7139"/>
              <a:ext cx="10910" cy="951"/>
              <a:chOff x="2413" y="7139"/>
              <a:chExt cx="10910" cy="951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11863" y="7139"/>
                <a:ext cx="1460" cy="3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413" y="8086"/>
                <a:ext cx="4648" cy="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椭圆 38"/>
            <p:cNvSpPr/>
            <p:nvPr/>
          </p:nvSpPr>
          <p:spPr>
            <a:xfrm>
              <a:off x="3581" y="7275"/>
              <a:ext cx="1375" cy="73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122045" y="5180330"/>
            <a:ext cx="7409180" cy="1671320"/>
            <a:chOff x="1767" y="8158"/>
            <a:chExt cx="11668" cy="2632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7" y="8171"/>
              <a:ext cx="5918" cy="2610"/>
              <a:chOff x="1767" y="8171"/>
              <a:chExt cx="5918" cy="2610"/>
            </a:xfrm>
          </p:grpSpPr>
          <p:pic>
            <p:nvPicPr>
              <p:cNvPr id="27656" name="图片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7" y="8171"/>
                <a:ext cx="5918" cy="261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5" name="文本框 44"/>
              <p:cNvSpPr txBox="1"/>
              <p:nvPr/>
            </p:nvSpPr>
            <p:spPr>
              <a:xfrm>
                <a:off x="1767" y="10056"/>
                <a:ext cx="2139" cy="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歼</a:t>
                </a: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—10</a:t>
                </a:r>
                <a:endPara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723" y="8158"/>
              <a:ext cx="5712" cy="2632"/>
              <a:chOff x="7723" y="8158"/>
              <a:chExt cx="5712" cy="2632"/>
            </a:xfrm>
          </p:grpSpPr>
          <p:pic>
            <p:nvPicPr>
              <p:cNvPr id="27659" name="图片 409601" descr="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3" y="8158"/>
                <a:ext cx="5713" cy="263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7" name="文本框 46"/>
              <p:cNvSpPr txBox="1"/>
              <p:nvPr/>
            </p:nvSpPr>
            <p:spPr>
              <a:xfrm>
                <a:off x="7723" y="10056"/>
                <a:ext cx="1935" cy="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歼</a:t>
                </a: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—20</a:t>
                </a:r>
                <a:endPara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空军：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1" name="图片 168962" descr="1120740_3734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2240" y="1089025"/>
            <a:ext cx="10294620" cy="5175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608820" y="5742940"/>
            <a:ext cx="209804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空中加油机</a:t>
            </a:r>
            <a:endParaRPr kumimoji="0" lang="zh-CN" altLang="en-US" sz="28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2058670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导弹部队：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" y="4236085"/>
            <a:ext cx="9018905" cy="228981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84810" y="5988685"/>
            <a:ext cx="8216900" cy="396240"/>
            <a:chOff x="4341" y="4525"/>
            <a:chExt cx="12651" cy="624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7910" y="4525"/>
              <a:ext cx="9082" cy="3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4341" y="5119"/>
              <a:ext cx="3111" cy="3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2502535" y="882015"/>
            <a:ext cx="9686290" cy="3354070"/>
            <a:chOff x="3946" y="1258"/>
            <a:chExt cx="15254" cy="5282"/>
          </a:xfrm>
        </p:grpSpPr>
        <p:grpSp>
          <p:nvGrpSpPr>
            <p:cNvPr id="31" name="组合 30"/>
            <p:cNvGrpSpPr/>
            <p:nvPr/>
          </p:nvGrpSpPr>
          <p:grpSpPr>
            <a:xfrm>
              <a:off x="11902" y="1258"/>
              <a:ext cx="7298" cy="5282"/>
              <a:chOff x="11902" y="1258"/>
              <a:chExt cx="7298" cy="5282"/>
            </a:xfrm>
          </p:grpSpPr>
          <p:pic>
            <p:nvPicPr>
              <p:cNvPr id="32776" name="图片 2"/>
              <p:cNvPicPr>
                <a:picLocks noChangeAspect="1"/>
              </p:cNvPicPr>
              <p:nvPr/>
            </p:nvPicPr>
            <p:blipFill>
              <a:blip r:embed="rId2"/>
              <a:srcRect l="15467" b="-715"/>
              <a:stretch>
                <a:fillRect/>
              </a:stretch>
            </p:blipFill>
            <p:spPr>
              <a:xfrm>
                <a:off x="11902" y="1258"/>
                <a:ext cx="7298" cy="52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11902" y="5960"/>
                <a:ext cx="3939" cy="5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1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</a:t>
                </a:r>
                <a:r>
                  <a:rPr lang="zh-CN" altLang="en-US" sz="1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洲际导弹覆盖范围</a:t>
                </a:r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946" y="1402"/>
              <a:ext cx="7430" cy="5138"/>
              <a:chOff x="3946" y="1402"/>
              <a:chExt cx="7430" cy="5138"/>
            </a:xfrm>
          </p:grpSpPr>
          <p:pic>
            <p:nvPicPr>
              <p:cNvPr id="25" name="图片 61441" descr="中国常规导弹覆盖范围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" y="1402"/>
                <a:ext cx="7430" cy="51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3946" y="5960"/>
                <a:ext cx="3939" cy="5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1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中国常规导弹覆盖范围</a:t>
                </a:r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2058670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导弹部队：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9210" y="885190"/>
            <a:ext cx="3974465" cy="57029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99080" y="1407795"/>
            <a:ext cx="3514090" cy="483870"/>
            <a:chOff x="4243" y="2634"/>
            <a:chExt cx="5534" cy="762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4243" y="2634"/>
              <a:ext cx="5534" cy="1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243" y="3392"/>
              <a:ext cx="3073" cy="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083" name="Picture 4" descr="中国人民解放军第二炮兵臂章"/>
          <p:cNvPicPr>
            <a:picLocks noChangeAspect="1"/>
          </p:cNvPicPr>
          <p:nvPr/>
        </p:nvPicPr>
        <p:blipFill>
          <a:blip r:embed="rId2">
            <a:clrChange>
              <a:clrFrom>
                <a:srgbClr val="E8EDF0"/>
              </a:clrFrom>
              <a:clrTo>
                <a:srgbClr val="E8ED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0740" y="800100"/>
            <a:ext cx="2710815" cy="25063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" name="组合 37"/>
          <p:cNvGrpSpPr/>
          <p:nvPr/>
        </p:nvGrpSpPr>
        <p:grpSpPr>
          <a:xfrm>
            <a:off x="2769870" y="1485265"/>
            <a:ext cx="5474970" cy="923925"/>
            <a:chOff x="4396" y="2764"/>
            <a:chExt cx="8622" cy="1455"/>
          </a:xfrm>
        </p:grpSpPr>
        <p:sp>
          <p:nvSpPr>
            <p:cNvPr id="9" name="文本框 8"/>
            <p:cNvSpPr txBox="1"/>
            <p:nvPr/>
          </p:nvSpPr>
          <p:spPr>
            <a:xfrm>
              <a:off x="10100" y="3397"/>
              <a:ext cx="29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战略作用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9743" y="3752"/>
              <a:ext cx="594" cy="1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/>
            <p:cNvGrpSpPr/>
            <p:nvPr/>
          </p:nvGrpSpPr>
          <p:grpSpPr>
            <a:xfrm>
              <a:off x="4396" y="2764"/>
              <a:ext cx="5534" cy="1293"/>
              <a:chOff x="4396" y="2764"/>
              <a:chExt cx="5534" cy="1293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7570" y="2764"/>
                <a:ext cx="2360" cy="62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CF059"/>
                    </a:solidFill>
                  </a14:hiddenFill>
                </a:ext>
              </a:extLst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396" y="3497"/>
                <a:ext cx="5245" cy="56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CF059"/>
                    </a:solidFill>
                  </a14:hiddenFill>
                </a:ext>
              </a:extLst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753745" y="2489835"/>
            <a:ext cx="5335270" cy="1521460"/>
            <a:chOff x="1221" y="4346"/>
            <a:chExt cx="8402" cy="2396"/>
          </a:xfrm>
        </p:grpSpPr>
        <p:grpSp>
          <p:nvGrpSpPr>
            <p:cNvPr id="23" name="组合 22"/>
            <p:cNvGrpSpPr/>
            <p:nvPr/>
          </p:nvGrpSpPr>
          <p:grpSpPr>
            <a:xfrm>
              <a:off x="4455" y="4750"/>
              <a:ext cx="5168" cy="1993"/>
              <a:chOff x="4455" y="4750"/>
              <a:chExt cx="5168" cy="1993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4515" y="4750"/>
                <a:ext cx="5109" cy="1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515" y="5376"/>
                <a:ext cx="5109" cy="1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4456" y="6002"/>
                <a:ext cx="5109" cy="1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4455" y="6723"/>
                <a:ext cx="2793" cy="21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左大括号 38"/>
            <p:cNvSpPr/>
            <p:nvPr/>
          </p:nvSpPr>
          <p:spPr>
            <a:xfrm>
              <a:off x="4107" y="4346"/>
              <a:ext cx="187" cy="2207"/>
            </a:xfrm>
            <a:prstGeom prst="lef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21" y="5110"/>
              <a:ext cx="266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主要职能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786380" y="6120130"/>
            <a:ext cx="3378200" cy="387985"/>
            <a:chOff x="4456" y="10071"/>
            <a:chExt cx="5320" cy="611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414" y="10071"/>
              <a:ext cx="436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456" y="10678"/>
              <a:ext cx="4880" cy="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7202170" y="3496945"/>
            <a:ext cx="4838700" cy="3090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加固钢铁长城？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07720"/>
            <a:ext cx="12192000" cy="5963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" y="821055"/>
            <a:ext cx="8121015" cy="591439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37795" y="2948940"/>
            <a:ext cx="7622540" cy="1445895"/>
            <a:chOff x="217" y="4644"/>
            <a:chExt cx="12004" cy="2277"/>
          </a:xfrm>
        </p:grpSpPr>
        <p:grpSp>
          <p:nvGrpSpPr>
            <p:cNvPr id="23" name="组合 22"/>
            <p:cNvGrpSpPr/>
            <p:nvPr/>
          </p:nvGrpSpPr>
          <p:grpSpPr>
            <a:xfrm rot="0">
              <a:off x="217" y="5733"/>
              <a:ext cx="12005" cy="1188"/>
              <a:chOff x="217" y="5733"/>
              <a:chExt cx="12005" cy="1188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2732" y="5733"/>
                <a:ext cx="9490" cy="6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217" y="6887"/>
                <a:ext cx="8847" cy="3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1514" y="4644"/>
              <a:ext cx="213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体系上：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加固钢铁长城？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770" y="1380490"/>
            <a:ext cx="7750810" cy="2336165"/>
            <a:chOff x="217" y="2174"/>
            <a:chExt cx="12206" cy="3679"/>
          </a:xfrm>
        </p:grpSpPr>
        <p:sp>
          <p:nvSpPr>
            <p:cNvPr id="5" name="文本框 4"/>
            <p:cNvSpPr txBox="1"/>
            <p:nvPr/>
          </p:nvSpPr>
          <p:spPr>
            <a:xfrm>
              <a:off x="9540" y="2174"/>
              <a:ext cx="19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政治上：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17" y="3651"/>
              <a:ext cx="12207" cy="2202"/>
              <a:chOff x="217" y="3651"/>
              <a:chExt cx="12207" cy="2202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0100" y="3651"/>
                <a:ext cx="2325" cy="1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217" y="4751"/>
                <a:ext cx="12175" cy="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217" y="5837"/>
                <a:ext cx="2325" cy="1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>
          <a:xfrm>
            <a:off x="8808720" y="821055"/>
            <a:ext cx="3294380" cy="3501390"/>
            <a:chOff x="12673" y="1395"/>
            <a:chExt cx="5188" cy="5514"/>
          </a:xfrm>
        </p:grpSpPr>
        <p:pic>
          <p:nvPicPr>
            <p:cNvPr id="78" name="图片 77" descr="t01ca763f5e260d4ca7.jpg"/>
            <p:cNvPicPr>
              <a:picLocks noChangeAspect="1"/>
            </p:cNvPicPr>
            <p:nvPr/>
          </p:nvPicPr>
          <p:blipFill>
            <a:blip r:embed="rId2" cstate="print"/>
            <a:srcRect b="24596"/>
            <a:stretch>
              <a:fillRect/>
            </a:stretch>
          </p:blipFill>
          <p:spPr>
            <a:xfrm>
              <a:off x="12673" y="1507"/>
              <a:ext cx="4717" cy="2113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6" name="组合 25"/>
            <p:cNvGrpSpPr/>
            <p:nvPr/>
          </p:nvGrpSpPr>
          <p:grpSpPr>
            <a:xfrm>
              <a:off x="12697" y="1395"/>
              <a:ext cx="5164" cy="5514"/>
              <a:chOff x="8005469" y="22069"/>
              <a:chExt cx="3076138" cy="4186968"/>
            </a:xfrm>
          </p:grpSpPr>
          <p:sp>
            <p:nvSpPr>
              <p:cNvPr id="57" name="直接连接符​​ 33"/>
              <p:cNvSpPr>
                <a:spLocks noChangeShapeType="1"/>
              </p:cNvSpPr>
              <p:nvPr/>
            </p:nvSpPr>
            <p:spPr bwMode="auto">
              <a:xfrm>
                <a:off x="8569851" y="123697"/>
                <a:ext cx="2383429" cy="2"/>
              </a:xfrm>
              <a:prstGeom prst="line">
                <a:avLst/>
              </a:prstGeom>
              <a:noFill/>
              <a:ln w="6350">
                <a:solidFill>
                  <a:srgbClr val="A5A5A5"/>
                </a:solidFill>
                <a:prstDash val="sysDash"/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" name="圆角矩形​​ 2"/>
              <p:cNvSpPr>
                <a:spLocks noChangeArrowheads="1"/>
              </p:cNvSpPr>
              <p:nvPr/>
            </p:nvSpPr>
            <p:spPr bwMode="auto">
              <a:xfrm rot="21283522">
                <a:off x="8005469" y="1706918"/>
                <a:ext cx="3076138" cy="2502119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0" name="直接连接符​​ 11"/>
              <p:cNvSpPr>
                <a:spLocks noChangeShapeType="1"/>
              </p:cNvSpPr>
              <p:nvPr/>
            </p:nvSpPr>
            <p:spPr bwMode="auto">
              <a:xfrm flipV="1">
                <a:off x="8176149" y="263274"/>
                <a:ext cx="1498090" cy="1484700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4" name="直接连接符​​ 13"/>
              <p:cNvSpPr>
                <a:spLocks noChangeShapeType="1"/>
              </p:cNvSpPr>
              <p:nvPr/>
            </p:nvSpPr>
            <p:spPr bwMode="auto">
              <a:xfrm>
                <a:off x="10090375" y="263274"/>
                <a:ext cx="572442" cy="1220077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" name="椭圆​​ 4"/>
              <p:cNvSpPr>
                <a:spLocks noChangeArrowheads="1"/>
              </p:cNvSpPr>
              <p:nvPr/>
            </p:nvSpPr>
            <p:spPr bwMode="auto">
              <a:xfrm>
                <a:off x="9674238" y="22069"/>
                <a:ext cx="416137" cy="48007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" name="椭圆​​ 6"/>
              <p:cNvSpPr>
                <a:spLocks noChangeArrowheads="1"/>
              </p:cNvSpPr>
              <p:nvPr/>
            </p:nvSpPr>
            <p:spPr bwMode="auto">
              <a:xfrm>
                <a:off x="9761565" y="123697"/>
                <a:ext cx="240041" cy="276929"/>
              </a:xfrm>
              <a:prstGeom prst="ellipse">
                <a:avLst/>
              </a:prstGeom>
              <a:solidFill>
                <a:srgbClr val="D8D8D8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3" name="圆角矩形​​ 3"/>
              <p:cNvSpPr>
                <a:spLocks noChangeArrowheads="1"/>
              </p:cNvSpPr>
              <p:nvPr/>
            </p:nvSpPr>
            <p:spPr bwMode="auto">
              <a:xfrm rot="21283522">
                <a:off x="8125037" y="1907134"/>
                <a:ext cx="2775772" cy="2135438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25000"/>
                </a:schemeClr>
              </a:solidFill>
              <a:ln w="19050">
                <a:solidFill>
                  <a:srgbClr val="D8D8D8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p>
                <a:pPr marL="342900" indent="-342900" algn="ctr"/>
                <a:r>
                  <a:rPr lang="zh-CN" altLang="en-US" sz="2400" dirty="0" smtClean="0">
                    <a:solidFill>
                      <a:srgbClr val="76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sym typeface="Calibri" panose="020F0502020204030204" pitchFamily="34" charset="0"/>
                  </a:rPr>
                  <a:t>        </a:t>
                </a:r>
                <a:endParaRPr lang="en-US" altLang="zh-CN" sz="2400" dirty="0">
                  <a:solidFill>
                    <a:srgbClr val="76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4" name="椭圆​​ 8"/>
              <p:cNvSpPr>
                <a:spLocks noChangeArrowheads="1"/>
              </p:cNvSpPr>
              <p:nvPr/>
            </p:nvSpPr>
            <p:spPr bwMode="auto">
              <a:xfrm rot="21283522">
                <a:off x="8106367" y="1747497"/>
                <a:ext cx="152408" cy="175831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5" name="椭圆​​ 9"/>
              <p:cNvSpPr>
                <a:spLocks noChangeArrowheads="1"/>
              </p:cNvSpPr>
              <p:nvPr/>
            </p:nvSpPr>
            <p:spPr bwMode="auto">
              <a:xfrm rot="21283522">
                <a:off x="10593121" y="1482638"/>
                <a:ext cx="152408" cy="175831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 rot="21261051">
                <a:off x="8224350" y="2058869"/>
                <a:ext cx="2549031" cy="993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第一次古田会议的时间和内容？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 rot="21208772">
            <a:off x="8974013" y="3296216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 smtClean="0">
                <a:solidFill>
                  <a:srgbClr val="FFC000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1929</a:t>
            </a:r>
            <a:r>
              <a:rPr lang="zh-CN" altLang="en-US" sz="2400" b="1" dirty="0" smtClean="0">
                <a:solidFill>
                  <a:srgbClr val="FFC000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年古田会议</a:t>
            </a:r>
            <a:r>
              <a:rPr lang="en-US" altLang="zh-CN" sz="2400" b="1" dirty="0" smtClean="0">
                <a:solidFill>
                  <a:srgbClr val="FFC000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——</a:t>
            </a:r>
            <a:endParaRPr lang="en-US" altLang="zh-CN" sz="2400" b="1" dirty="0" smtClean="0">
              <a:solidFill>
                <a:srgbClr val="FFC000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400" b="1" dirty="0" smtClean="0">
                <a:solidFill>
                  <a:srgbClr val="FFC000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思想建党、政治建军</a:t>
            </a:r>
            <a:endParaRPr lang="zh-CN" altLang="en-US" sz="2400" b="1" dirty="0" smtClean="0">
              <a:solidFill>
                <a:srgbClr val="FFC000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59255" y="2431415"/>
            <a:ext cx="1056640" cy="517525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929765" y="5751830"/>
            <a:ext cx="4548505" cy="209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4429760" y="3143250"/>
            <a:ext cx="1207135" cy="517525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37795" y="4194810"/>
            <a:ext cx="5994400" cy="899160"/>
            <a:chOff x="217" y="6606"/>
            <a:chExt cx="9440" cy="141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05" y="7954"/>
              <a:ext cx="9353" cy="6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217" y="6606"/>
              <a:ext cx="19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军种上：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365760" y="4587240"/>
            <a:ext cx="1369060" cy="37719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422265" y="5313045"/>
            <a:ext cx="1056005" cy="431165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39" name="图片 3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3002" y="821037"/>
            <a:ext cx="3286148" cy="596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7" grpId="0" animBg="1"/>
      <p:bldP spid="24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我们如何加固钢铁长城？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" y="899160"/>
            <a:ext cx="4448810" cy="59588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935855" y="899160"/>
            <a:ext cx="6955790" cy="5509895"/>
            <a:chOff x="7773" y="1416"/>
            <a:chExt cx="10954" cy="8677"/>
          </a:xfrm>
        </p:grpSpPr>
        <p:pic>
          <p:nvPicPr>
            <p:cNvPr id="102" name="图片 101"/>
            <p:cNvPicPr/>
            <p:nvPr/>
          </p:nvPicPr>
          <p:blipFill>
            <a:blip r:embed="rId2"/>
            <a:srcRect l="18859"/>
            <a:stretch>
              <a:fillRect/>
            </a:stretch>
          </p:blipFill>
          <p:spPr>
            <a:xfrm>
              <a:off x="7773" y="1416"/>
              <a:ext cx="10954" cy="78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8860" y="9465"/>
              <a:ext cx="842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习近平在朱日和联合训练基地乘车检阅部队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4510" y="2032635"/>
            <a:ext cx="3603625" cy="1197610"/>
            <a:chOff x="826" y="3201"/>
            <a:chExt cx="5675" cy="1886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849" y="3201"/>
              <a:ext cx="4652" cy="1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" y="3829"/>
              <a:ext cx="5658" cy="1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843" y="4454"/>
              <a:ext cx="5658" cy="1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826" y="5079"/>
              <a:ext cx="4283" cy="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半闭框 26"/>
          <p:cNvSpPr/>
          <p:nvPr/>
        </p:nvSpPr>
        <p:spPr>
          <a:xfrm>
            <a:off x="2312670" y="5115560"/>
            <a:ext cx="258445" cy="521969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8" name="半闭框 27"/>
          <p:cNvSpPr/>
          <p:nvPr/>
        </p:nvSpPr>
        <p:spPr>
          <a:xfrm rot="10800000">
            <a:off x="3503295" y="6191250"/>
            <a:ext cx="258445" cy="521969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079625" y="2440305"/>
            <a:ext cx="2048510" cy="387985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8750" y="114300"/>
            <a:ext cx="733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部编版初中历史八年级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54250" y="2008505"/>
            <a:ext cx="8255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第五单元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国防建设与外交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成就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第十五课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钢铁长城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61555" y="5008245"/>
            <a:ext cx="4404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南京求真中学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孙夏静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-1059180" y="1369695"/>
          <a:ext cx="10614025" cy="48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爆炸形 2 13"/>
          <p:cNvSpPr/>
          <p:nvPr/>
        </p:nvSpPr>
        <p:spPr>
          <a:xfrm>
            <a:off x="8326120" y="2240280"/>
            <a:ext cx="3746500" cy="2377440"/>
          </a:xfrm>
          <a:prstGeom prst="irregularSeal2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强军之路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8809990" y="5633085"/>
            <a:ext cx="636270" cy="4203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26295" y="5605780"/>
            <a:ext cx="1724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火箭军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我们为什么要筑起钢铁长城？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大清与日不落鸦片战争 清英火炮大比拼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29313" y="889635"/>
            <a:ext cx="6262687" cy="449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89635"/>
            <a:ext cx="5783263" cy="449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文本框 41"/>
          <p:cNvSpPr txBox="1"/>
          <p:nvPr/>
        </p:nvSpPr>
        <p:spPr>
          <a:xfrm>
            <a:off x="-317" y="5487035"/>
            <a:ext cx="4991100" cy="585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近代清朝红夷大炮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27813" y="5487035"/>
            <a:ext cx="4992687" cy="585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英吉利炮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840" y="3249930"/>
            <a:ext cx="531749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我（军）放一炮后，须辗转移时，再放一炮，是技不熟也。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—</a:t>
            </a:r>
            <a:r>
              <a:rPr lang="zh-CN" altLang="en-US" sz="28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林则徐致友人信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73545" y="3249930"/>
            <a:ext cx="4751705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其国有大铳，能于两刻间</a:t>
            </a:r>
            <a:r>
              <a:rPr lang="zh-CN" altLang="en-US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连发40余次。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——萧令裕《英吉利记》</a:t>
            </a:r>
            <a:endParaRPr lang="zh-CN" altLang="en-US" sz="28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我们为什么要筑起钢铁长城？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" y="948055"/>
            <a:ext cx="8018463" cy="532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2" descr="http://art.people.com.cn/NMediaFile/2014/0508/MAIN201405081042000438247488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783" y="852805"/>
            <a:ext cx="3759200" cy="541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53" y="762000"/>
            <a:ext cx="8575675" cy="551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868045" y="1391285"/>
          <a:ext cx="10614025" cy="48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260" y="987425"/>
            <a:ext cx="1774190" cy="1181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735" y="2389505"/>
            <a:ext cx="1774190" cy="1181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505" y="3791585"/>
            <a:ext cx="1774190" cy="1181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4770" y="4909185"/>
            <a:ext cx="19399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6290"/>
            <a:ext cx="5767070" cy="35826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785" y="2219960"/>
            <a:ext cx="819150" cy="4851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9155" y="787400"/>
            <a:ext cx="625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1927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日，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是中共独立领导武装斗争和建立人民军队的开始。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98230" y="722630"/>
            <a:ext cx="1434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南昌起义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39155" y="2047240"/>
            <a:ext cx="625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192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年，井冈山会师后，军队改编为中国工农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第四军。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400" b="1" u="sng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73875" y="2357120"/>
            <a:ext cx="1434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39155" y="3307080"/>
            <a:ext cx="625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1934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—1936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保存了红军的基干力量，使中国革命转危为安。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400" b="1" u="sng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50655" y="3198495"/>
            <a:ext cx="1736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长征的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胜利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8430" y="4626610"/>
            <a:ext cx="11925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1937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年，国共第二次合作，红军改编为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，成为抗日战争的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中流砥柱。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83630" y="4566920"/>
            <a:ext cx="117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八路军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35290" y="4566920"/>
            <a:ext cx="1165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新四军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8430" y="5674360"/>
            <a:ext cx="11925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1946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年，改称为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，战胜了强大的国内外敌人，夺取了人民解放战争的胜利，为新中国的建立作出了巨大的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贡献。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26080" y="5582920"/>
            <a:ext cx="1962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人民解放军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6290"/>
            <a:ext cx="5767070" cy="35826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785" y="2219960"/>
            <a:ext cx="819150" cy="4851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04470" y="3288665"/>
            <a:ext cx="32442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779770" y="829310"/>
            <a:ext cx="3308985" cy="3174655"/>
            <a:chOff x="0" y="0"/>
            <a:chExt cx="6177836" cy="3657600"/>
          </a:xfrm>
        </p:grpSpPr>
        <p:pic>
          <p:nvPicPr>
            <p:cNvPr id="2560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177836" cy="3657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4340772" y="3067930"/>
              <a:ext cx="1837064" cy="5304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炮兵</a:t>
              </a:r>
              <a:endPara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088755" y="796290"/>
            <a:ext cx="3103245" cy="3208020"/>
            <a:chOff x="9260940" y="0"/>
            <a:chExt cx="2948557" cy="3486150"/>
          </a:xfrm>
        </p:grpSpPr>
        <p:pic>
          <p:nvPicPr>
            <p:cNvPr id="25606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0940" y="0"/>
              <a:ext cx="2931060" cy="34861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11072188" y="2929445"/>
              <a:ext cx="1137309" cy="5002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装甲兵</a:t>
              </a:r>
              <a:endPara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79770" y="4003040"/>
            <a:ext cx="3308985" cy="2836436"/>
            <a:chOff x="0" y="3374442"/>
            <a:chExt cx="6177836" cy="3483557"/>
          </a:xfrm>
        </p:grpSpPr>
        <p:pic>
          <p:nvPicPr>
            <p:cNvPr id="25609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374442"/>
              <a:ext cx="6177836" cy="34835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3939541" y="6284926"/>
              <a:ext cx="2227625" cy="5654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kern="1200" cap="none" spc="0" normalizeH="0" baseline="0" noProof="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防化兵</a:t>
              </a:r>
              <a:endParaRPr kumimoji="0" lang="zh-CN" altLang="en-US" sz="24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0">
            <a:off x="9088120" y="4004945"/>
            <a:ext cx="3103880" cy="2852945"/>
            <a:chOff x="6177836" y="3459755"/>
            <a:chExt cx="6034315" cy="3415280"/>
          </a:xfrm>
        </p:grpSpPr>
        <p:pic>
          <p:nvPicPr>
            <p:cNvPr id="25612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7836" y="3459755"/>
              <a:ext cx="6014164" cy="34152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9657937" y="6302928"/>
              <a:ext cx="2554214" cy="5511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kern="1200" cap="none" spc="0" normalizeH="0" baseline="0" noProof="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通信兵</a:t>
              </a:r>
              <a:endParaRPr kumimoji="0" lang="zh-CN" altLang="en-US" sz="24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5" y="4452620"/>
            <a:ext cx="5709285" cy="2436495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949325" y="2143125"/>
            <a:ext cx="1605915" cy="63876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wrap="square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20820" y="3352165"/>
            <a:ext cx="840740" cy="45275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微信图片_20220321003607"/>
          <p:cNvPicPr>
            <a:picLocks noChangeAspect="1"/>
          </p:cNvPicPr>
          <p:nvPr/>
        </p:nvPicPr>
        <p:blipFill>
          <a:blip r:embed="rId1"/>
          <a:srcRect r="2126"/>
          <a:stretch>
            <a:fillRect/>
          </a:stretch>
        </p:blipFill>
        <p:spPr>
          <a:xfrm>
            <a:off x="168910" y="782320"/>
            <a:ext cx="4941570" cy="58686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海军：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16120" y="1257300"/>
            <a:ext cx="2166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1949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月）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8315" y="782320"/>
            <a:ext cx="4296410" cy="3949700"/>
            <a:chOff x="769" y="1232"/>
            <a:chExt cx="6766" cy="6220"/>
          </a:xfrm>
        </p:grpSpPr>
        <p:grpSp>
          <p:nvGrpSpPr>
            <p:cNvPr id="15" name="组合 14"/>
            <p:cNvGrpSpPr/>
            <p:nvPr/>
          </p:nvGrpSpPr>
          <p:grpSpPr>
            <a:xfrm>
              <a:off x="769" y="1232"/>
              <a:ext cx="6664" cy="6220"/>
              <a:chOff x="769" y="1232"/>
              <a:chExt cx="6664" cy="622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69" y="2768"/>
                <a:ext cx="6665" cy="4684"/>
                <a:chOff x="769" y="2768"/>
                <a:chExt cx="6665" cy="4684"/>
              </a:xfrm>
            </p:grpSpPr>
            <p:cxnSp>
              <p:nvCxnSpPr>
                <p:cNvPr id="5" name="直接连接符 4"/>
                <p:cNvCxnSpPr/>
                <p:nvPr/>
              </p:nvCxnSpPr>
              <p:spPr>
                <a:xfrm>
                  <a:off x="2240" y="2768"/>
                  <a:ext cx="4872" cy="3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>
                  <a:off x="946" y="4432"/>
                  <a:ext cx="6489" cy="85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>
                  <a:off x="946" y="5952"/>
                  <a:ext cx="6421" cy="41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769" y="7428"/>
                  <a:ext cx="3712" cy="25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文本框 10"/>
              <p:cNvSpPr txBox="1"/>
              <p:nvPr/>
            </p:nvSpPr>
            <p:spPr>
              <a:xfrm>
                <a:off x="2000" y="1232"/>
                <a:ext cx="112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①、</a:t>
                </a:r>
                <a:endParaRPr lang="zh-CN" altLang="en-US" sz="28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69" y="4797"/>
              <a:ext cx="6767" cy="2627"/>
              <a:chOff x="769" y="4797"/>
              <a:chExt cx="6767" cy="262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380" y="4797"/>
                <a:ext cx="2156" cy="1155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69" y="6270"/>
                <a:ext cx="2156" cy="1155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510780" y="1257300"/>
            <a:ext cx="3028950" cy="4408170"/>
            <a:chOff x="11896" y="1456"/>
            <a:chExt cx="4770" cy="6942"/>
          </a:xfrm>
        </p:grpSpPr>
        <p:pic>
          <p:nvPicPr>
            <p:cNvPr id="3" name="图片 56323" descr="肖劲光大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6" y="1456"/>
              <a:ext cx="4770" cy="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16"/>
            <p:cNvSpPr txBox="1"/>
            <p:nvPr/>
          </p:nvSpPr>
          <p:spPr>
            <a:xfrm>
              <a:off x="11897" y="7674"/>
              <a:ext cx="476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首任海军司令肖劲光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微信图片_20220321003607"/>
          <p:cNvPicPr>
            <a:picLocks noChangeAspect="1"/>
          </p:cNvPicPr>
          <p:nvPr/>
        </p:nvPicPr>
        <p:blipFill>
          <a:blip r:embed="rId1"/>
          <a:srcRect r="2126"/>
          <a:stretch>
            <a:fillRect/>
          </a:stretch>
        </p:blipFill>
        <p:spPr>
          <a:xfrm>
            <a:off x="168910" y="782320"/>
            <a:ext cx="4941570" cy="58686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海军：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16120" y="1257300"/>
            <a:ext cx="2166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1949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月）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8315" y="782320"/>
            <a:ext cx="4297045" cy="3949700"/>
            <a:chOff x="769" y="1232"/>
            <a:chExt cx="6767" cy="6220"/>
          </a:xfrm>
        </p:grpSpPr>
        <p:grpSp>
          <p:nvGrpSpPr>
            <p:cNvPr id="15" name="组合 14"/>
            <p:cNvGrpSpPr/>
            <p:nvPr/>
          </p:nvGrpSpPr>
          <p:grpSpPr>
            <a:xfrm>
              <a:off x="769" y="1232"/>
              <a:ext cx="6665" cy="6220"/>
              <a:chOff x="769" y="1232"/>
              <a:chExt cx="6665" cy="622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69" y="2768"/>
                <a:ext cx="6665" cy="4684"/>
                <a:chOff x="769" y="2768"/>
                <a:chExt cx="6665" cy="4684"/>
              </a:xfrm>
            </p:grpSpPr>
            <p:cxnSp>
              <p:nvCxnSpPr>
                <p:cNvPr id="5" name="直接连接符 4"/>
                <p:cNvCxnSpPr/>
                <p:nvPr/>
              </p:nvCxnSpPr>
              <p:spPr>
                <a:xfrm>
                  <a:off x="2240" y="2768"/>
                  <a:ext cx="4872" cy="3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>
                  <a:off x="946" y="4432"/>
                  <a:ext cx="6489" cy="85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>
                  <a:off x="946" y="5952"/>
                  <a:ext cx="6421" cy="41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769" y="7428"/>
                  <a:ext cx="3712" cy="25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文本框 10"/>
              <p:cNvSpPr txBox="1"/>
              <p:nvPr/>
            </p:nvSpPr>
            <p:spPr>
              <a:xfrm>
                <a:off x="2065" y="1232"/>
                <a:ext cx="112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①、</a:t>
                </a:r>
                <a:endParaRPr lang="zh-CN" altLang="en-US" sz="28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69" y="4797"/>
              <a:ext cx="6767" cy="2627"/>
              <a:chOff x="769" y="4797"/>
              <a:chExt cx="6767" cy="262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380" y="4797"/>
                <a:ext cx="2156" cy="1155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69" y="6270"/>
                <a:ext cx="2156" cy="1155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75285" y="3805555"/>
            <a:ext cx="4226560" cy="2721610"/>
            <a:chOff x="591" y="5993"/>
            <a:chExt cx="6656" cy="4286"/>
          </a:xfrm>
        </p:grpSpPr>
        <p:sp>
          <p:nvSpPr>
            <p:cNvPr id="20" name="文本框 19"/>
            <p:cNvSpPr txBox="1"/>
            <p:nvPr/>
          </p:nvSpPr>
          <p:spPr>
            <a:xfrm>
              <a:off x="3801" y="5993"/>
              <a:ext cx="1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②、</a:t>
              </a:r>
              <a:endPara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91" y="7335"/>
              <a:ext cx="6656" cy="2944"/>
              <a:chOff x="591" y="7335"/>
              <a:chExt cx="6656" cy="294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1" y="7335"/>
                <a:ext cx="6656" cy="1552"/>
                <a:chOff x="591" y="7335"/>
                <a:chExt cx="6656" cy="1552"/>
              </a:xfrm>
            </p:grpSpPr>
            <p:cxnSp>
              <p:nvCxnSpPr>
                <p:cNvPr id="21" name="直接连接符 20"/>
                <p:cNvCxnSpPr/>
                <p:nvPr/>
              </p:nvCxnSpPr>
              <p:spPr>
                <a:xfrm>
                  <a:off x="4735" y="7335"/>
                  <a:ext cx="2513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flipV="1">
                  <a:off x="591" y="8845"/>
                  <a:ext cx="1785" cy="43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5"/>
              <p:cNvGrpSpPr/>
              <p:nvPr/>
            </p:nvGrpSpPr>
            <p:grpSpPr>
              <a:xfrm>
                <a:off x="769" y="8693"/>
                <a:ext cx="6478" cy="1586"/>
                <a:chOff x="769" y="8693"/>
                <a:chExt cx="6478" cy="1586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603" y="8693"/>
                  <a:ext cx="645" cy="1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 flipV="1">
                  <a:off x="769" y="10271"/>
                  <a:ext cx="5477" cy="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6386" name="Picture 4" descr="42289255_3"/>
          <p:cNvPicPr>
            <a:picLocks noChangeAspect="1"/>
          </p:cNvPicPr>
          <p:nvPr/>
        </p:nvPicPr>
        <p:blipFill>
          <a:blip r:embed="rId2"/>
          <a:srcRect t="17602" r="42160"/>
          <a:stretch>
            <a:fillRect/>
          </a:stretch>
        </p:blipFill>
        <p:spPr>
          <a:xfrm>
            <a:off x="5204460" y="1757680"/>
            <a:ext cx="5025390" cy="5011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6053" name="文本框 386052"/>
          <p:cNvSpPr txBox="1"/>
          <p:nvPr/>
        </p:nvSpPr>
        <p:spPr>
          <a:xfrm>
            <a:off x="8221345" y="2551430"/>
            <a:ext cx="3636645" cy="82994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主要任务是守卫北京的海上门户。装备最强。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690610" y="4197350"/>
            <a:ext cx="31673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t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主要方向是台湾海峡</a:t>
            </a:r>
            <a:r>
              <a:rPr lang="zh-CN" altLang="en-US" b="1" dirty="0">
                <a:solidFill>
                  <a:schemeClr val="bg1"/>
                </a:solidFill>
                <a:latin typeface="Arial Black" panose="020B0A04020102020204" pitchFamily="34" charset="0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734935" y="5821045"/>
            <a:ext cx="3684270" cy="82994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全部南中国海域，包括港澳两地的海域安全</a:t>
            </a:r>
            <a:r>
              <a:rPr lang="zh-CN" altLang="en-US" b="1" dirty="0">
                <a:solidFill>
                  <a:srgbClr val="1832D0"/>
                </a:solidFill>
                <a:latin typeface="Arial Black" panose="020B0A04020102020204" pitchFamily="34" charset="0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bldLvl="0" animBg="1"/>
      <p:bldP spid="34" grpId="0" animBg="1"/>
      <p:bldP spid="3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7077.500787401575,&quot;width&quot;:9862.499212598424}"/>
  <p:tag name="KSO_WM_SCREEN_THEME_FLAG" val="Dlrq25wU2PGuGg5bbmjbDF69rrAtFVRlqFG1uPDIJsM12xe2qkVa+eZ2dXoBbx6xEVnX0UkENvmvY5dKdm9m97vk3z3fcAA+OatoVsmtHcE="/>
</p:tagLst>
</file>

<file path=ppt/tags/tag2.xml><?xml version="1.0" encoding="utf-8"?>
<p:tagLst xmlns:p="http://schemas.openxmlformats.org/presentationml/2006/main">
  <p:tag name="KSO_WM_UNIT_PLACING_PICTURE_USER_VIEWPORT" val="{&quot;height&quot;:7077.500787401575,&quot;width&quot;:9107.500787401576}"/>
  <p:tag name="KSO_WM_SCREEN_THEME_FLAG" val="Dlrq25wU2PGuGg5bbmjbDF69rrAtFVRlqFG1uPDIJsM12xe2qkVa+eZ2dXoBbx6xEVnX0UkENvmvY5dKdm9m97vk3z3fcAA+OatoVsmtHcE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F69rrAtFVRlqFG1uPDIJsM12xe2qkVa+eZ2dXoBbx6xEVnX0UkENvmvY5dKdm9m97vk3z3fcAA+OatoVsmtHcE="/>
</p:tagLst>
</file>

<file path=ppt/theme/theme1.xml><?xml version="1.0" encoding="utf-8"?>
<a:theme xmlns:a="http://schemas.openxmlformats.org/drawingml/2006/main" name="2_Office 主题">
  <a:themeElements>
    <a:clrScheme name="Default Color Scheme">
      <a:dk1>
        <a:srgbClr val="000000"/>
      </a:dk1>
      <a:lt1>
        <a:srgbClr val="FFFFFF"/>
      </a:lt1>
      <a:dk2>
        <a:srgbClr val="FEFAC9"/>
      </a:dk2>
      <a:lt2>
        <a:srgbClr val="444D26"/>
      </a:lt2>
      <a:accent1>
        <a:srgbClr val="25B7C0"/>
      </a:accent1>
      <a:accent2>
        <a:srgbClr val="F6A5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CF059"/>
        </a:solidFill>
        <a:ln>
          <a:noFill/>
        </a:ln>
      </a:spPr>
      <a:bodyPr vert="horz" lIns="91440" tIns="45720" rIns="91440" bIns="45720" anchor="t">
        <a:spAutoFit/>
      </a:bodyPr>
      <a:lstStyle>
        <a:defPPr lvl="0" indent="-685800" algn="ctr" eaLnBrk="1" latinLnBrk="1" hangingPunct="1">
          <a:buFontTx/>
          <a:buNone/>
          <a:defRPr lang="zh-CN" altLang="en-US" sz="2800" b="1">
            <a:effectLst>
              <a:outerShdw blurRad="38100" dist="38100" dir="2700000" algn="tl">
                <a:srgbClr val="C0C0C0"/>
              </a:outerShdw>
            </a:effectLst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FEFAC9"/>
        </a:dk2>
        <a:lt2>
          <a:srgbClr val="444D26"/>
        </a:lt2>
        <a:accent1>
          <a:srgbClr val="25B7C0"/>
        </a:accent1>
        <a:accent2>
          <a:srgbClr val="F6A500"/>
        </a:accent2>
        <a:accent3>
          <a:srgbClr val="FFFFFF"/>
        </a:accent3>
        <a:accent4>
          <a:srgbClr val="000000"/>
        </a:accent4>
        <a:accent5>
          <a:srgbClr val="ACD8DC"/>
        </a:accent5>
        <a:accent6>
          <a:srgbClr val="DF9500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PresentationFormat>自定义</PresentationFormat>
  <Paragraphs>185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Calibri Light</vt:lpstr>
      <vt:lpstr>Calibri Light</vt:lpstr>
      <vt:lpstr>Arial Black</vt:lpstr>
      <vt:lpstr>Calibri</vt:lpstr>
      <vt:lpstr>黑体</vt:lpstr>
      <vt:lpstr>楷体</vt:lpstr>
      <vt:lpstr>李旭科书法</vt:lpstr>
      <vt:lpstr>李旭科书法 v1.4</vt:lpstr>
      <vt:lpstr>等线</vt:lpstr>
      <vt:lpstr>华文行楷</vt:lpstr>
      <vt:lpstr>Arial Unicode MS</vt:lpstr>
      <vt:lpstr>站酷快乐体</vt:lpstr>
      <vt:lpstr>华文新魏</vt:lpstr>
      <vt:lpstr>汉仪迪升英雄体简</vt:lpstr>
      <vt:lpstr>华文隶书</vt:lpstr>
      <vt:lpstr>方正姚体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2017-07-11T14:04:00Z</dcterms:created>
  <dcterms:modified xsi:type="dcterms:W3CDTF">2022-03-21T09:13:25Z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D661B98765A04B77BB6A2DE3F33AE36D</vt:lpwstr>
  </property>
</Properties>
</file>