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31" r:id="rId4"/>
    <p:sldId id="286" r:id="rId6"/>
    <p:sldId id="292" r:id="rId7"/>
    <p:sldId id="338" r:id="rId8"/>
    <p:sldId id="258" r:id="rId9"/>
    <p:sldId id="294" r:id="rId10"/>
    <p:sldId id="326" r:id="rId11"/>
    <p:sldId id="295" r:id="rId12"/>
    <p:sldId id="297" r:id="rId13"/>
    <p:sldId id="679" r:id="rId14"/>
    <p:sldId id="350" r:id="rId15"/>
    <p:sldId id="344" r:id="rId16"/>
    <p:sldId id="352" r:id="rId17"/>
    <p:sldId id="649" r:id="rId18"/>
    <p:sldId id="340" r:id="rId19"/>
    <p:sldId id="353" r:id="rId20"/>
    <p:sldId id="650" r:id="rId21"/>
    <p:sldId id="651" r:id="rId22"/>
    <p:sldId id="671" r:id="rId23"/>
    <p:sldId id="670" r:id="rId24"/>
    <p:sldId id="672" r:id="rId25"/>
    <p:sldId id="673" r:id="rId26"/>
    <p:sldId id="348" r:id="rId27"/>
    <p:sldId id="341" r:id="rId28"/>
    <p:sldId id="349" r:id="rId29"/>
    <p:sldId id="337" r:id="rId30"/>
    <p:sldId id="696" r:id="rId31"/>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1" autoAdjust="0"/>
    <p:restoredTop sz="94660"/>
  </p:normalViewPr>
  <p:slideViewPr>
    <p:cSldViewPr snapToGrid="0">
      <p:cViewPr varScale="1">
        <p:scale>
          <a:sx n="79" d="100"/>
          <a:sy n="79" d="100"/>
        </p:scale>
        <p:origin x="43" y="72"/>
      </p:cViewPr>
      <p:guideLst>
        <p:guide orient="horz" pos="2260"/>
        <p:guide pos="3858"/>
      </p:guideLst>
    </p:cSldViewPr>
  </p:slideViewPr>
  <p:notesTextViewPr>
    <p:cViewPr>
      <p:scale>
        <a:sx n="1" d="1"/>
        <a:sy n="1" d="1"/>
      </p:scale>
      <p:origin x="0" y="0"/>
    </p:cViewPr>
  </p:notesTextViewPr>
  <p:sorterViewPr>
    <p:cViewPr>
      <p:scale>
        <a:sx n="50" d="100"/>
        <a:sy n="5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5" Type="http://schemas.openxmlformats.org/officeDocument/2006/relationships/tags" Target="tags/tag35.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170F3-E487-4281-A705-9BC98064EFD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39D3C-55F1-453B-BE49-D4DBF8FE557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3139D3C-55F1-453B-BE49-D4DBF8FE557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grpSp>
        <p:nvGrpSpPr>
          <p:cNvPr id="15" name="Group 14"/>
          <p:cNvGrpSpPr/>
          <p:nvPr/>
        </p:nvGrpSpPr>
        <p:grpSpPr>
          <a:xfrm>
            <a:off x="11264456" y="675577"/>
            <a:ext cx="484632" cy="471563"/>
            <a:chOff x="3303354" y="2367094"/>
            <a:chExt cx="484632" cy="471563"/>
          </a:xfrm>
        </p:grpSpPr>
        <p:sp>
          <p:nvSpPr>
            <p:cNvPr id="13" name="Pentagon 12"/>
            <p:cNvSpPr/>
            <p:nvPr/>
          </p:nvSpPr>
          <p:spPr>
            <a:xfrm rot="5400000">
              <a:off x="3336545" y="2387216"/>
              <a:ext cx="418250" cy="484632"/>
            </a:xfrm>
            <a:prstGeom prst="homePlate">
              <a:avLst>
                <a:gd name="adj" fmla="val 25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4" name="Rectangle 13"/>
            <p:cNvSpPr/>
            <p:nvPr/>
          </p:nvSpPr>
          <p:spPr>
            <a:xfrm>
              <a:off x="3303354" y="2367094"/>
              <a:ext cx="484632" cy="1066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grpSp>
      <p:sp>
        <p:nvSpPr>
          <p:cNvPr id="5" name="Slide Number Placeholder 4"/>
          <p:cNvSpPr>
            <a:spLocks noGrp="1"/>
          </p:cNvSpPr>
          <p:nvPr>
            <p:ph type="sldNum" sz="quarter" idx="12"/>
          </p:nvPr>
        </p:nvSpPr>
        <p:spPr>
          <a:xfrm>
            <a:off x="11235882" y="675577"/>
            <a:ext cx="556069" cy="471563"/>
          </a:xfrm>
          <a:prstGeom prst="rect">
            <a:avLst/>
          </a:prstGeom>
        </p:spPr>
        <p:txBody>
          <a:bodyPr/>
          <a:lstStyle>
            <a:lvl1pPr algn="ctr">
              <a:defRPr sz="1800">
                <a:solidFill>
                  <a:schemeClr val="bg1"/>
                </a:solidFill>
              </a:defRPr>
            </a:lvl1pPr>
          </a:lstStyle>
          <a:p>
            <a:fld id="{5DE872C3-2ED1-43FB-B3C4-BA6F078D7CD3}" type="slidenum">
              <a:rPr lang="en-US" smtClean="0"/>
            </a:fld>
            <a:endParaRPr lang="en-US"/>
          </a:p>
        </p:txBody>
      </p:sp>
      <p:grpSp>
        <p:nvGrpSpPr>
          <p:cNvPr id="3" name="Group 2"/>
          <p:cNvGrpSpPr/>
          <p:nvPr/>
        </p:nvGrpSpPr>
        <p:grpSpPr>
          <a:xfrm>
            <a:off x="0" y="6725538"/>
            <a:ext cx="12192000" cy="132463"/>
            <a:chOff x="0" y="6725537"/>
            <a:chExt cx="12192000" cy="132463"/>
          </a:xfrm>
        </p:grpSpPr>
        <p:sp>
          <p:nvSpPr>
            <p:cNvPr id="7" name="Rectangle 6"/>
            <p:cNvSpPr/>
            <p:nvPr/>
          </p:nvSpPr>
          <p:spPr>
            <a:xfrm>
              <a:off x="0" y="6725538"/>
              <a:ext cx="2418460" cy="1324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8" name="Rectangle 7"/>
            <p:cNvSpPr/>
            <p:nvPr/>
          </p:nvSpPr>
          <p:spPr>
            <a:xfrm>
              <a:off x="4836919" y="6725537"/>
              <a:ext cx="2596813" cy="132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9" name="Rectangle 8"/>
            <p:cNvSpPr/>
            <p:nvPr/>
          </p:nvSpPr>
          <p:spPr>
            <a:xfrm>
              <a:off x="9773540" y="6725537"/>
              <a:ext cx="2418460" cy="13246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 name="Rectangle 9"/>
            <p:cNvSpPr/>
            <p:nvPr/>
          </p:nvSpPr>
          <p:spPr>
            <a:xfrm>
              <a:off x="7355080" y="6725537"/>
              <a:ext cx="2418460" cy="1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 name="Rectangle 10"/>
            <p:cNvSpPr/>
            <p:nvPr/>
          </p:nvSpPr>
          <p:spPr>
            <a:xfrm>
              <a:off x="2418460" y="6725538"/>
              <a:ext cx="2418460" cy="1324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grpSp>
      <p:sp>
        <p:nvSpPr>
          <p:cNvPr id="4" name="文本框 3"/>
          <p:cNvSpPr txBox="1"/>
          <p:nvPr userDrawn="1"/>
        </p:nvSpPr>
        <p:spPr>
          <a:xfrm>
            <a:off x="800100" y="620185"/>
            <a:ext cx="7363968" cy="584775"/>
          </a:xfrm>
          <a:prstGeom prst="rect">
            <a:avLst/>
          </a:prstGeom>
          <a:noFill/>
        </p:spPr>
        <p:txBody>
          <a:bodyPr wrap="square" rtlCol="0">
            <a:spAutoFit/>
          </a:bodyPr>
          <a:lstStyle/>
          <a:p>
            <a:r>
              <a:rPr kumimoji="0" lang="zh-CN" altLang="en-US" sz="3200" b="0" i="0" u="none" strike="noStrike" kern="1200" cap="none" spc="0" normalizeH="0" baseline="0" noProof="0">
                <a:ln>
                  <a:noFill/>
                </a:ln>
                <a:solidFill>
                  <a:schemeClr val="accent5"/>
                </a:solidFill>
                <a:effectLst/>
                <a:uLnTx/>
                <a:uFillTx/>
                <a:latin typeface="+mn-lt"/>
                <a:ea typeface="冬青黑体简体中文 W6"/>
                <a:cs typeface="+mj-cs"/>
              </a:rPr>
              <a:t>商务扁平多彩信息图表设计</a:t>
            </a:r>
            <a:endParaRPr lang="zh-CN" altLang="en-US" sz="1400">
              <a:solidFill>
                <a:schemeClr val="accent5"/>
              </a:solidFill>
            </a:endParaRPr>
          </a:p>
        </p:txBody>
      </p:sp>
      <p:sp>
        <p:nvSpPr>
          <p:cNvPr id="2" name="矩形 1"/>
          <p:cNvSpPr/>
          <p:nvPr userDrawn="1"/>
        </p:nvSpPr>
        <p:spPr>
          <a:xfrm>
            <a:off x="-969707" y="-9281652"/>
            <a:ext cx="969707" cy="969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userDrawn="1"/>
        </p:nvSpPr>
        <p:spPr>
          <a:xfrm>
            <a:off x="12192000" y="-9281652"/>
            <a:ext cx="969707" cy="969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userDrawn="1"/>
        </p:nvSpPr>
        <p:spPr>
          <a:xfrm>
            <a:off x="-969707" y="14849977"/>
            <a:ext cx="969707" cy="969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userDrawn="1"/>
        </p:nvSpPr>
        <p:spPr>
          <a:xfrm>
            <a:off x="12192000" y="14849977"/>
            <a:ext cx="969707" cy="969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7" name="矩形: 圆角 6"/>
          <p:cNvSpPr/>
          <p:nvPr userDrawn="1"/>
        </p:nvSpPr>
        <p:spPr>
          <a:xfrm>
            <a:off x="857250" y="890588"/>
            <a:ext cx="10477500" cy="5281612"/>
          </a:xfrm>
          <a:prstGeom prst="roundRect">
            <a:avLst>
              <a:gd name="adj" fmla="val 11489"/>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rcRect l="28724" t="18060" r="18351" b="23731"/>
          <a:stretch>
            <a:fillRect/>
          </a:stretch>
        </p:blipFill>
        <p:spPr>
          <a:xfrm>
            <a:off x="1453852" y="299156"/>
            <a:ext cx="1518036" cy="1072214"/>
          </a:xfrm>
          <a:prstGeom prst="rect">
            <a:avLst/>
          </a:prstGeom>
        </p:spPr>
      </p:pic>
      <p:pic>
        <p:nvPicPr>
          <p:cNvPr id="8" name="图片 7"/>
          <p:cNvPicPr>
            <a:picLocks noChangeAspect="1"/>
          </p:cNvPicPr>
          <p:nvPr userDrawn="1"/>
        </p:nvPicPr>
        <p:blipFill>
          <a:blip r:embed="rId2">
            <a:duotone>
              <a:prstClr val="black"/>
              <a:srgbClr val="5F7797">
                <a:tint val="45000"/>
                <a:satMod val="400000"/>
              </a:srgbClr>
            </a:duotone>
          </a:blip>
          <a:srcRect l="28724" t="18060" r="18351" b="23731"/>
          <a:stretch>
            <a:fillRect/>
          </a:stretch>
        </p:blipFill>
        <p:spPr>
          <a:xfrm>
            <a:off x="1453852" y="1722574"/>
            <a:ext cx="1518036" cy="1072214"/>
          </a:xfrm>
          <a:prstGeom prst="rect">
            <a:avLst/>
          </a:prstGeom>
        </p:spPr>
      </p:pic>
      <p:pic>
        <p:nvPicPr>
          <p:cNvPr id="9" name="图片 8"/>
          <p:cNvPicPr>
            <a:picLocks noChangeAspect="1"/>
          </p:cNvPicPr>
          <p:nvPr userDrawn="1"/>
        </p:nvPicPr>
        <p:blipFill>
          <a:blip r:embed="rId3"/>
          <a:srcRect l="50251" t="5608" r="17874" b="13760"/>
          <a:stretch>
            <a:fillRect/>
          </a:stretch>
        </p:blipFill>
        <p:spPr>
          <a:xfrm>
            <a:off x="1453852" y="3145991"/>
            <a:ext cx="1518036" cy="1260743"/>
          </a:xfrm>
          <a:prstGeom prst="rect">
            <a:avLst/>
          </a:prstGeom>
        </p:spPr>
      </p:pic>
      <p:grpSp>
        <p:nvGrpSpPr>
          <p:cNvPr id="10" name="组合 9"/>
          <p:cNvGrpSpPr/>
          <p:nvPr userDrawn="1"/>
        </p:nvGrpSpPr>
        <p:grpSpPr>
          <a:xfrm>
            <a:off x="4924376" y="1508196"/>
            <a:ext cx="4554108" cy="1072215"/>
            <a:chOff x="4924376" y="1508196"/>
            <a:chExt cx="4554108" cy="1072215"/>
          </a:xfrm>
        </p:grpSpPr>
        <p:pic>
          <p:nvPicPr>
            <p:cNvPr id="11" name="图片 10"/>
            <p:cNvPicPr>
              <a:picLocks noChangeAspect="1"/>
            </p:cNvPicPr>
            <p:nvPr/>
          </p:nvPicPr>
          <p:blipFill>
            <a:blip r:embed="rId2"/>
            <a:srcRect l="28724" t="18060" r="18351" b="23731"/>
            <a:stretch>
              <a:fillRect/>
            </a:stretch>
          </p:blipFill>
          <p:spPr>
            <a:xfrm>
              <a:off x="6442412" y="1508196"/>
              <a:ext cx="1518036" cy="1072214"/>
            </a:xfrm>
            <a:prstGeom prst="rect">
              <a:avLst/>
            </a:prstGeom>
          </p:spPr>
        </p:pic>
        <p:pic>
          <p:nvPicPr>
            <p:cNvPr id="12" name="图片 11"/>
            <p:cNvPicPr>
              <a:picLocks noChangeAspect="1"/>
            </p:cNvPicPr>
            <p:nvPr/>
          </p:nvPicPr>
          <p:blipFill>
            <a:blip r:embed="rId2">
              <a:duotone>
                <a:prstClr val="black"/>
                <a:srgbClr val="5F7797">
                  <a:tint val="45000"/>
                  <a:satMod val="400000"/>
                </a:srgbClr>
              </a:duotone>
            </a:blip>
            <a:srcRect l="28724" t="18060" r="18351" b="23731"/>
            <a:stretch>
              <a:fillRect/>
            </a:stretch>
          </p:blipFill>
          <p:spPr>
            <a:xfrm>
              <a:off x="4924376" y="1508196"/>
              <a:ext cx="1518036" cy="1072214"/>
            </a:xfrm>
            <a:prstGeom prst="rect">
              <a:avLst/>
            </a:prstGeom>
          </p:spPr>
        </p:pic>
        <p:pic>
          <p:nvPicPr>
            <p:cNvPr id="13" name="图片 12"/>
            <p:cNvPicPr>
              <a:picLocks noChangeAspect="1"/>
            </p:cNvPicPr>
            <p:nvPr/>
          </p:nvPicPr>
          <p:blipFill>
            <a:blip r:embed="rId3"/>
            <a:srcRect l="50251" t="5608" r="17874" b="13760"/>
            <a:stretch>
              <a:fillRect/>
            </a:stretch>
          </p:blipFill>
          <p:spPr>
            <a:xfrm>
              <a:off x="7960448" y="1508197"/>
              <a:ext cx="1518036" cy="1072214"/>
            </a:xfrm>
            <a:prstGeom prst="rect">
              <a:avLst/>
            </a:prstGeom>
          </p:spPr>
        </p:pic>
      </p:grpSp>
      <p:pic>
        <p:nvPicPr>
          <p:cNvPr id="14" name="图片 13"/>
          <p:cNvPicPr>
            <a:picLocks noChangeAspect="1"/>
          </p:cNvPicPr>
          <p:nvPr userDrawn="1"/>
        </p:nvPicPr>
        <p:blipFill>
          <a:blip r:embed="rId4"/>
          <a:stretch>
            <a:fillRect/>
          </a:stretch>
        </p:blipFill>
        <p:spPr>
          <a:xfrm>
            <a:off x="4997506" y="3145991"/>
            <a:ext cx="4554107" cy="1072989"/>
          </a:xfrm>
          <a:prstGeom prst="rect">
            <a:avLst/>
          </a:prstGeom>
        </p:spPr>
      </p:pic>
      <p:grpSp>
        <p:nvGrpSpPr>
          <p:cNvPr id="15" name="组合 14"/>
          <p:cNvGrpSpPr/>
          <p:nvPr userDrawn="1"/>
        </p:nvGrpSpPr>
        <p:grpSpPr>
          <a:xfrm>
            <a:off x="309213" y="4757937"/>
            <a:ext cx="4500808" cy="1787168"/>
            <a:chOff x="416789" y="5339623"/>
            <a:chExt cx="4500808" cy="1787168"/>
          </a:xfrm>
          <a:solidFill>
            <a:schemeClr val="accent1"/>
          </a:solidFill>
        </p:grpSpPr>
        <p:sp>
          <p:nvSpPr>
            <p:cNvPr id="16" name="Freeform 271"/>
            <p:cNvSpPr/>
            <p:nvPr/>
          </p:nvSpPr>
          <p:spPr bwMode="auto">
            <a:xfrm>
              <a:off x="416789" y="53396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71"/>
            <p:cNvSpPr/>
            <p:nvPr/>
          </p:nvSpPr>
          <p:spPr bwMode="auto">
            <a:xfrm>
              <a:off x="569189" y="54920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71"/>
            <p:cNvSpPr/>
            <p:nvPr/>
          </p:nvSpPr>
          <p:spPr bwMode="auto">
            <a:xfrm>
              <a:off x="721589" y="56444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71"/>
            <p:cNvSpPr/>
            <p:nvPr/>
          </p:nvSpPr>
          <p:spPr bwMode="auto">
            <a:xfrm>
              <a:off x="873989" y="5796823"/>
              <a:ext cx="4043608" cy="1329968"/>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0" name="图片 19"/>
          <p:cNvPicPr>
            <a:picLocks noChangeAspect="1"/>
          </p:cNvPicPr>
          <p:nvPr userDrawn="1"/>
        </p:nvPicPr>
        <p:blipFill>
          <a:blip r:embed="rId5"/>
          <a:srcRect l="40886" t="7385" r="27768" b="10142"/>
          <a:stretch>
            <a:fillRect/>
          </a:stretch>
        </p:blipFill>
        <p:spPr>
          <a:xfrm>
            <a:off x="5248325" y="4838721"/>
            <a:ext cx="1412240" cy="1473200"/>
          </a:xfrm>
          <a:prstGeom prst="rect">
            <a:avLst/>
          </a:prstGeom>
        </p:spPr>
      </p:pic>
      <p:pic>
        <p:nvPicPr>
          <p:cNvPr id="21" name="图片 20"/>
          <p:cNvPicPr>
            <a:picLocks noChangeAspect="1"/>
          </p:cNvPicPr>
          <p:nvPr userDrawn="1"/>
        </p:nvPicPr>
        <p:blipFill>
          <a:blip r:embed="rId6"/>
          <a:srcRect l="35909" t="8184" r="27558" b="12755"/>
          <a:stretch>
            <a:fillRect/>
          </a:stretch>
        </p:blipFill>
        <p:spPr>
          <a:xfrm>
            <a:off x="6969779" y="4819964"/>
            <a:ext cx="1645920" cy="1412241"/>
          </a:xfrm>
          <a:prstGeom prst="rect">
            <a:avLst/>
          </a:prstGeom>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499B917-A8F2-4D81-9DA6-3C9311A049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FB5F99-307A-4CC9-9B88-2F1B7C30AC13}"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image" Target="../media/image6.png"/><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B917-A8F2-4D81-9DA6-3C9311A049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B5F99-307A-4CC9-9B88-2F1B7C30AC1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7.emf"/><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30.wdp"/><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9.png"/><Relationship Id="rId2" Type="http://schemas.openxmlformats.org/officeDocument/2006/relationships/image" Target="../media/image8.png"/><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openxmlformats.org/officeDocument/2006/relationships/tags" Target="../tags/tag1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3.xml"/><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8.png"/><Relationship Id="rId25" Type="http://schemas.openxmlformats.org/officeDocument/2006/relationships/notesSlide" Target="../notesSlides/notesSlide5.xml"/><Relationship Id="rId24" Type="http://schemas.openxmlformats.org/officeDocument/2006/relationships/slideLayout" Target="../slideLayouts/slideLayout1.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tags" Target="../tags/tag13.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image" Target="../media/image10.png"/><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5" name="PA_图片 4"/>
          <p:cNvPicPr>
            <a:picLocks noChangeAspect="1"/>
          </p:cNvPicPr>
          <p:nvPr>
            <p:custDataLst>
              <p:tags r:id="rId1"/>
            </p:custDataLst>
          </p:nvPr>
        </p:nvPicPr>
        <p:blipFill>
          <a:blip r:embed="rId2"/>
          <a:stretch>
            <a:fillRect/>
          </a:stretch>
        </p:blipFill>
        <p:spPr>
          <a:xfrm>
            <a:off x="0" y="1069340"/>
            <a:ext cx="5038725" cy="4952365"/>
          </a:xfrm>
          <a:prstGeom prst="rect">
            <a:avLst/>
          </a:prstGeom>
        </p:spPr>
      </p:pic>
      <p:sp>
        <p:nvSpPr>
          <p:cNvPr id="114" name="PA_文本框 113"/>
          <p:cNvSpPr txBox="1"/>
          <p:nvPr>
            <p:custDataLst>
              <p:tags r:id="rId3"/>
            </p:custDataLst>
          </p:nvPr>
        </p:nvSpPr>
        <p:spPr>
          <a:xfrm>
            <a:off x="4568089" y="1483080"/>
            <a:ext cx="7624028" cy="2123658"/>
          </a:xfrm>
          <a:prstGeom prst="rect">
            <a:avLst/>
          </a:prstGeom>
          <a:noFill/>
          <a:ln>
            <a:noFill/>
          </a:ln>
        </p:spPr>
        <p:txBody>
          <a:bodyPr wrap="square" rtlCol="0">
            <a:spAutoFit/>
          </a:bodyPr>
          <a:lstStyle/>
          <a:p>
            <a:pPr algn="ctr"/>
            <a:r>
              <a:rPr lang="zh-CN" altLang="en-US" sz="6600" b="1">
                <a:solidFill>
                  <a:srgbClr val="0070C0"/>
                </a:solidFill>
              </a:rPr>
              <a:t>诸侯纷争与变法</a:t>
            </a:r>
            <a:endParaRPr lang="en-US" altLang="zh-CN" sz="6600" b="1">
              <a:solidFill>
                <a:srgbClr val="0070C0"/>
              </a:solidFill>
            </a:endParaRPr>
          </a:p>
          <a:p>
            <a:pPr algn="ctr"/>
            <a:r>
              <a:rPr lang="zh-CN" altLang="en-US" sz="6600" b="1">
                <a:solidFill>
                  <a:srgbClr val="0070C0"/>
                </a:solidFill>
              </a:rPr>
              <a:t> 运动说课</a:t>
            </a:r>
            <a:endParaRPr lang="zh-CN" altLang="en-US" sz="6600" b="1">
              <a:solidFill>
                <a:srgbClr val="0070C0"/>
              </a:solidFill>
            </a:endParaRPr>
          </a:p>
        </p:txBody>
      </p:sp>
      <p:grpSp>
        <p:nvGrpSpPr>
          <p:cNvPr id="116" name="PA_chenying0907 115"/>
          <p:cNvGrpSpPr/>
          <p:nvPr>
            <p:custDataLst>
              <p:tags r:id="rId4"/>
            </p:custDataLst>
          </p:nvPr>
        </p:nvGrpSpPr>
        <p:grpSpPr>
          <a:xfrm>
            <a:off x="5372244" y="3848796"/>
            <a:ext cx="6383665" cy="325437"/>
            <a:chOff x="2481804" y="4179888"/>
            <a:chExt cx="7313171" cy="325437"/>
          </a:xfrm>
          <a:solidFill>
            <a:srgbClr val="0070C0"/>
          </a:solidFill>
        </p:grpSpPr>
        <p:sp>
          <p:nvSpPr>
            <p:cNvPr id="117" name="Freeform 35"/>
            <p:cNvSpPr/>
            <p:nvPr/>
          </p:nvSpPr>
          <p:spPr bwMode="auto">
            <a:xfrm>
              <a:off x="9686693" y="4210050"/>
              <a:ext cx="108282" cy="19050"/>
            </a:xfrm>
            <a:custGeom>
              <a:avLst/>
              <a:gdLst>
                <a:gd name="T0" fmla="*/ 3 w 19"/>
                <a:gd name="T1" fmla="*/ 2 h 6"/>
                <a:gd name="T2" fmla="*/ 19 w 19"/>
                <a:gd name="T3" fmla="*/ 3 h 6"/>
                <a:gd name="T4" fmla="*/ 3 w 19"/>
                <a:gd name="T5" fmla="*/ 2 h 6"/>
              </a:gdLst>
              <a:ahLst/>
              <a:cxnLst>
                <a:cxn ang="0">
                  <a:pos x="T0" y="T1"/>
                </a:cxn>
                <a:cxn ang="0">
                  <a:pos x="T2" y="T3"/>
                </a:cxn>
                <a:cxn ang="0">
                  <a:pos x="T4" y="T5"/>
                </a:cxn>
              </a:cxnLst>
              <a:rect l="0" t="0" r="r" b="b"/>
              <a:pathLst>
                <a:path w="19" h="6">
                  <a:moveTo>
                    <a:pt x="3" y="2"/>
                  </a:moveTo>
                  <a:cubicBezTo>
                    <a:pt x="7" y="4"/>
                    <a:pt x="14" y="0"/>
                    <a:pt x="19" y="3"/>
                  </a:cubicBezTo>
                  <a:cubicBezTo>
                    <a:pt x="14" y="3"/>
                    <a:pt x="0" y="6"/>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41"/>
            <p:cNvSpPr/>
            <p:nvPr/>
          </p:nvSpPr>
          <p:spPr bwMode="auto">
            <a:xfrm>
              <a:off x="9545093" y="4219575"/>
              <a:ext cx="91624" cy="9525"/>
            </a:xfrm>
            <a:custGeom>
              <a:avLst/>
              <a:gdLst>
                <a:gd name="T0" fmla="*/ 12 w 16"/>
                <a:gd name="T1" fmla="*/ 2 h 3"/>
                <a:gd name="T2" fmla="*/ 3 w 16"/>
                <a:gd name="T3" fmla="*/ 1 h 3"/>
                <a:gd name="T4" fmla="*/ 12 w 16"/>
                <a:gd name="T5" fmla="*/ 2 h 3"/>
              </a:gdLst>
              <a:ahLst/>
              <a:cxnLst>
                <a:cxn ang="0">
                  <a:pos x="T0" y="T1"/>
                </a:cxn>
                <a:cxn ang="0">
                  <a:pos x="T2" y="T3"/>
                </a:cxn>
                <a:cxn ang="0">
                  <a:pos x="T4" y="T5"/>
                </a:cxn>
              </a:cxnLst>
              <a:rect l="0" t="0" r="r" b="b"/>
              <a:pathLst>
                <a:path w="16" h="3">
                  <a:moveTo>
                    <a:pt x="12" y="2"/>
                  </a:moveTo>
                  <a:cubicBezTo>
                    <a:pt x="10" y="2"/>
                    <a:pt x="0" y="3"/>
                    <a:pt x="3" y="1"/>
                  </a:cubicBezTo>
                  <a:cubicBezTo>
                    <a:pt x="6" y="1"/>
                    <a:pt x="16"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47"/>
            <p:cNvSpPr/>
            <p:nvPr/>
          </p:nvSpPr>
          <p:spPr bwMode="auto">
            <a:xfrm>
              <a:off x="9148061" y="4271963"/>
              <a:ext cx="108282" cy="14288"/>
            </a:xfrm>
            <a:custGeom>
              <a:avLst/>
              <a:gdLst>
                <a:gd name="T0" fmla="*/ 0 w 19"/>
                <a:gd name="T1" fmla="*/ 2 h 4"/>
                <a:gd name="T2" fmla="*/ 19 w 19"/>
                <a:gd name="T3" fmla="*/ 2 h 4"/>
                <a:gd name="T4" fmla="*/ 0 w 19"/>
                <a:gd name="T5" fmla="*/ 2 h 4"/>
              </a:gdLst>
              <a:ahLst/>
              <a:cxnLst>
                <a:cxn ang="0">
                  <a:pos x="T0" y="T1"/>
                </a:cxn>
                <a:cxn ang="0">
                  <a:pos x="T2" y="T3"/>
                </a:cxn>
                <a:cxn ang="0">
                  <a:pos x="T4" y="T5"/>
                </a:cxn>
              </a:cxnLst>
              <a:rect l="0" t="0" r="r" b="b"/>
              <a:pathLst>
                <a:path w="19" h="4">
                  <a:moveTo>
                    <a:pt x="0" y="2"/>
                  </a:moveTo>
                  <a:cubicBezTo>
                    <a:pt x="8" y="1"/>
                    <a:pt x="12" y="0"/>
                    <a:pt x="19" y="2"/>
                  </a:cubicBezTo>
                  <a:cubicBezTo>
                    <a:pt x="13" y="2"/>
                    <a:pt x="4"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2"/>
            <p:cNvSpPr/>
            <p:nvPr/>
          </p:nvSpPr>
          <p:spPr bwMode="auto">
            <a:xfrm>
              <a:off x="8403973" y="4268788"/>
              <a:ext cx="161034" cy="17463"/>
            </a:xfrm>
            <a:custGeom>
              <a:avLst/>
              <a:gdLst>
                <a:gd name="T0" fmla="*/ 8 w 28"/>
                <a:gd name="T1" fmla="*/ 4 h 5"/>
                <a:gd name="T2" fmla="*/ 0 w 28"/>
                <a:gd name="T3" fmla="*/ 3 h 5"/>
                <a:gd name="T4" fmla="*/ 10 w 28"/>
                <a:gd name="T5" fmla="*/ 3 h 5"/>
                <a:gd name="T6" fmla="*/ 28 w 28"/>
                <a:gd name="T7" fmla="*/ 4 h 5"/>
                <a:gd name="T8" fmla="*/ 8 w 28"/>
                <a:gd name="T9" fmla="*/ 4 h 5"/>
              </a:gdLst>
              <a:ahLst/>
              <a:cxnLst>
                <a:cxn ang="0">
                  <a:pos x="T0" y="T1"/>
                </a:cxn>
                <a:cxn ang="0">
                  <a:pos x="T2" y="T3"/>
                </a:cxn>
                <a:cxn ang="0">
                  <a:pos x="T4" y="T5"/>
                </a:cxn>
                <a:cxn ang="0">
                  <a:pos x="T6" y="T7"/>
                </a:cxn>
                <a:cxn ang="0">
                  <a:pos x="T8" y="T9"/>
                </a:cxn>
              </a:cxnLst>
              <a:rect l="0" t="0" r="r" b="b"/>
              <a:pathLst>
                <a:path w="28" h="5">
                  <a:moveTo>
                    <a:pt x="8" y="4"/>
                  </a:moveTo>
                  <a:cubicBezTo>
                    <a:pt x="6" y="3"/>
                    <a:pt x="0" y="5"/>
                    <a:pt x="0" y="3"/>
                  </a:cubicBezTo>
                  <a:cubicBezTo>
                    <a:pt x="3" y="3"/>
                    <a:pt x="7" y="3"/>
                    <a:pt x="10" y="3"/>
                  </a:cubicBezTo>
                  <a:cubicBezTo>
                    <a:pt x="16" y="4"/>
                    <a:pt x="26" y="0"/>
                    <a:pt x="28" y="4"/>
                  </a:cubicBezTo>
                  <a:cubicBezTo>
                    <a:pt x="22" y="3"/>
                    <a:pt x="16" y="5"/>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56"/>
            <p:cNvSpPr/>
            <p:nvPr/>
          </p:nvSpPr>
          <p:spPr bwMode="auto">
            <a:xfrm>
              <a:off x="8309574" y="4278313"/>
              <a:ext cx="88846" cy="11113"/>
            </a:xfrm>
            <a:custGeom>
              <a:avLst/>
              <a:gdLst>
                <a:gd name="T0" fmla="*/ 3 w 16"/>
                <a:gd name="T1" fmla="*/ 1 h 3"/>
                <a:gd name="T2" fmla="*/ 13 w 16"/>
                <a:gd name="T3" fmla="*/ 1 h 3"/>
                <a:gd name="T4" fmla="*/ 3 w 16"/>
                <a:gd name="T5" fmla="*/ 1 h 3"/>
              </a:gdLst>
              <a:ahLst/>
              <a:cxnLst>
                <a:cxn ang="0">
                  <a:pos x="T0" y="T1"/>
                </a:cxn>
                <a:cxn ang="0">
                  <a:pos x="T2" y="T3"/>
                </a:cxn>
                <a:cxn ang="0">
                  <a:pos x="T4" y="T5"/>
                </a:cxn>
              </a:cxnLst>
              <a:rect l="0" t="0" r="r" b="b"/>
              <a:pathLst>
                <a:path w="16" h="3">
                  <a:moveTo>
                    <a:pt x="3" y="1"/>
                  </a:moveTo>
                  <a:cubicBezTo>
                    <a:pt x="6" y="1"/>
                    <a:pt x="16" y="0"/>
                    <a:pt x="13" y="1"/>
                  </a:cubicBezTo>
                  <a:cubicBezTo>
                    <a:pt x="11" y="1"/>
                    <a:pt x="0"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59"/>
            <p:cNvSpPr/>
            <p:nvPr/>
          </p:nvSpPr>
          <p:spPr bwMode="auto">
            <a:xfrm>
              <a:off x="8212397" y="4308475"/>
              <a:ext cx="33317" cy="12700"/>
            </a:xfrm>
            <a:custGeom>
              <a:avLst/>
              <a:gdLst>
                <a:gd name="T0" fmla="*/ 0 w 6"/>
                <a:gd name="T1" fmla="*/ 2 h 4"/>
                <a:gd name="T2" fmla="*/ 3 w 6"/>
                <a:gd name="T3" fmla="*/ 1 h 4"/>
                <a:gd name="T4" fmla="*/ 1 w 6"/>
                <a:gd name="T5" fmla="*/ 0 h 4"/>
                <a:gd name="T6" fmla="*/ 6 w 6"/>
                <a:gd name="T7" fmla="*/ 1 h 4"/>
                <a:gd name="T8" fmla="*/ 5 w 6"/>
                <a:gd name="T9" fmla="*/ 3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2"/>
                    <a:pt x="3" y="2"/>
                    <a:pt x="3" y="1"/>
                  </a:cubicBezTo>
                  <a:cubicBezTo>
                    <a:pt x="2" y="1"/>
                    <a:pt x="1" y="1"/>
                    <a:pt x="1" y="0"/>
                  </a:cubicBezTo>
                  <a:cubicBezTo>
                    <a:pt x="3" y="1"/>
                    <a:pt x="6" y="0"/>
                    <a:pt x="6" y="1"/>
                  </a:cubicBezTo>
                  <a:cubicBezTo>
                    <a:pt x="5" y="1"/>
                    <a:pt x="5" y="2"/>
                    <a:pt x="5" y="3"/>
                  </a:cubicBezTo>
                  <a:cubicBezTo>
                    <a:pt x="3"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61"/>
            <p:cNvSpPr/>
            <p:nvPr/>
          </p:nvSpPr>
          <p:spPr bwMode="auto">
            <a:xfrm>
              <a:off x="8043034" y="4305300"/>
              <a:ext cx="99952" cy="19050"/>
            </a:xfrm>
            <a:custGeom>
              <a:avLst/>
              <a:gdLst>
                <a:gd name="T0" fmla="*/ 16 w 18"/>
                <a:gd name="T1" fmla="*/ 5 h 6"/>
                <a:gd name="T2" fmla="*/ 9 w 18"/>
                <a:gd name="T3" fmla="*/ 3 h 6"/>
                <a:gd name="T4" fmla="*/ 16 w 18"/>
                <a:gd name="T5" fmla="*/ 5 h 6"/>
              </a:gdLst>
              <a:ahLst/>
              <a:cxnLst>
                <a:cxn ang="0">
                  <a:pos x="T0" y="T1"/>
                </a:cxn>
                <a:cxn ang="0">
                  <a:pos x="T2" y="T3"/>
                </a:cxn>
                <a:cxn ang="0">
                  <a:pos x="T4" y="T5"/>
                </a:cxn>
              </a:cxnLst>
              <a:rect l="0" t="0" r="r" b="b"/>
              <a:pathLst>
                <a:path w="18" h="6">
                  <a:moveTo>
                    <a:pt x="16" y="5"/>
                  </a:moveTo>
                  <a:cubicBezTo>
                    <a:pt x="12" y="6"/>
                    <a:pt x="13" y="3"/>
                    <a:pt x="9" y="3"/>
                  </a:cubicBezTo>
                  <a:cubicBezTo>
                    <a:pt x="0" y="3"/>
                    <a:pt x="18" y="0"/>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68"/>
            <p:cNvSpPr/>
            <p:nvPr/>
          </p:nvSpPr>
          <p:spPr bwMode="auto">
            <a:xfrm>
              <a:off x="7429438" y="4286250"/>
              <a:ext cx="136047" cy="22225"/>
            </a:xfrm>
            <a:custGeom>
              <a:avLst/>
              <a:gdLst>
                <a:gd name="T0" fmla="*/ 0 w 24"/>
                <a:gd name="T1" fmla="*/ 4 h 7"/>
                <a:gd name="T2" fmla="*/ 23 w 24"/>
                <a:gd name="T3" fmla="*/ 4 h 7"/>
                <a:gd name="T4" fmla="*/ 0 w 24"/>
                <a:gd name="T5" fmla="*/ 4 h 7"/>
              </a:gdLst>
              <a:ahLst/>
              <a:cxnLst>
                <a:cxn ang="0">
                  <a:pos x="T0" y="T1"/>
                </a:cxn>
                <a:cxn ang="0">
                  <a:pos x="T2" y="T3"/>
                </a:cxn>
                <a:cxn ang="0">
                  <a:pos x="T4" y="T5"/>
                </a:cxn>
              </a:cxnLst>
              <a:rect l="0" t="0" r="r" b="b"/>
              <a:pathLst>
                <a:path w="24" h="7">
                  <a:moveTo>
                    <a:pt x="0" y="4"/>
                  </a:moveTo>
                  <a:cubicBezTo>
                    <a:pt x="6" y="4"/>
                    <a:pt x="24" y="0"/>
                    <a:pt x="23" y="4"/>
                  </a:cubicBezTo>
                  <a:cubicBezTo>
                    <a:pt x="18" y="4"/>
                    <a:pt x="6"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73"/>
            <p:cNvSpPr/>
            <p:nvPr/>
          </p:nvSpPr>
          <p:spPr bwMode="auto">
            <a:xfrm>
              <a:off x="7179558" y="4341813"/>
              <a:ext cx="61082" cy="15875"/>
            </a:xfrm>
            <a:custGeom>
              <a:avLst/>
              <a:gdLst>
                <a:gd name="T0" fmla="*/ 11 w 11"/>
                <a:gd name="T1" fmla="*/ 2 h 5"/>
                <a:gd name="T2" fmla="*/ 7 w 11"/>
                <a:gd name="T3" fmla="*/ 5 h 5"/>
                <a:gd name="T4" fmla="*/ 0 w 11"/>
                <a:gd name="T5" fmla="*/ 2 h 5"/>
                <a:gd name="T6" fmla="*/ 11 w 11"/>
                <a:gd name="T7" fmla="*/ 2 h 5"/>
              </a:gdLst>
              <a:ahLst/>
              <a:cxnLst>
                <a:cxn ang="0">
                  <a:pos x="T0" y="T1"/>
                </a:cxn>
                <a:cxn ang="0">
                  <a:pos x="T2" y="T3"/>
                </a:cxn>
                <a:cxn ang="0">
                  <a:pos x="T4" y="T5"/>
                </a:cxn>
                <a:cxn ang="0">
                  <a:pos x="T6" y="T7"/>
                </a:cxn>
              </a:cxnLst>
              <a:rect l="0" t="0" r="r" b="b"/>
              <a:pathLst>
                <a:path w="11" h="5">
                  <a:moveTo>
                    <a:pt x="11" y="2"/>
                  </a:moveTo>
                  <a:cubicBezTo>
                    <a:pt x="6" y="1"/>
                    <a:pt x="10" y="5"/>
                    <a:pt x="7" y="5"/>
                  </a:cubicBezTo>
                  <a:cubicBezTo>
                    <a:pt x="5" y="4"/>
                    <a:pt x="0" y="5"/>
                    <a:pt x="0" y="2"/>
                  </a:cubicBezTo>
                  <a:cubicBezTo>
                    <a:pt x="3" y="2"/>
                    <a:pt x="9"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74"/>
            <p:cNvSpPr/>
            <p:nvPr/>
          </p:nvSpPr>
          <p:spPr bwMode="auto">
            <a:xfrm>
              <a:off x="6951889" y="4324350"/>
              <a:ext cx="124941" cy="14288"/>
            </a:xfrm>
            <a:custGeom>
              <a:avLst/>
              <a:gdLst>
                <a:gd name="T0" fmla="*/ 22 w 22"/>
                <a:gd name="T1" fmla="*/ 2 h 4"/>
                <a:gd name="T2" fmla="*/ 0 w 22"/>
                <a:gd name="T3" fmla="*/ 2 h 4"/>
                <a:gd name="T4" fmla="*/ 22 w 22"/>
                <a:gd name="T5" fmla="*/ 2 h 4"/>
              </a:gdLst>
              <a:ahLst/>
              <a:cxnLst>
                <a:cxn ang="0">
                  <a:pos x="T0" y="T1"/>
                </a:cxn>
                <a:cxn ang="0">
                  <a:pos x="T2" y="T3"/>
                </a:cxn>
                <a:cxn ang="0">
                  <a:pos x="T4" y="T5"/>
                </a:cxn>
              </a:cxnLst>
              <a:rect l="0" t="0" r="r" b="b"/>
              <a:pathLst>
                <a:path w="22" h="4">
                  <a:moveTo>
                    <a:pt x="22" y="2"/>
                  </a:moveTo>
                  <a:cubicBezTo>
                    <a:pt x="16" y="2"/>
                    <a:pt x="1" y="4"/>
                    <a:pt x="0" y="2"/>
                  </a:cubicBezTo>
                  <a:cubicBezTo>
                    <a:pt x="6" y="2"/>
                    <a:pt x="22" y="0"/>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76"/>
            <p:cNvSpPr/>
            <p:nvPr/>
          </p:nvSpPr>
          <p:spPr bwMode="auto">
            <a:xfrm>
              <a:off x="6907466" y="4308475"/>
              <a:ext cx="102730" cy="9525"/>
            </a:xfrm>
            <a:custGeom>
              <a:avLst/>
              <a:gdLst>
                <a:gd name="T0" fmla="*/ 0 w 18"/>
                <a:gd name="T1" fmla="*/ 2 h 3"/>
                <a:gd name="T2" fmla="*/ 18 w 18"/>
                <a:gd name="T3" fmla="*/ 2 h 3"/>
                <a:gd name="T4" fmla="*/ 0 w 18"/>
                <a:gd name="T5" fmla="*/ 2 h 3"/>
              </a:gdLst>
              <a:ahLst/>
              <a:cxnLst>
                <a:cxn ang="0">
                  <a:pos x="T0" y="T1"/>
                </a:cxn>
                <a:cxn ang="0">
                  <a:pos x="T2" y="T3"/>
                </a:cxn>
                <a:cxn ang="0">
                  <a:pos x="T4" y="T5"/>
                </a:cxn>
              </a:cxnLst>
              <a:rect l="0" t="0" r="r" b="b"/>
              <a:pathLst>
                <a:path w="18" h="3">
                  <a:moveTo>
                    <a:pt x="0" y="2"/>
                  </a:moveTo>
                  <a:cubicBezTo>
                    <a:pt x="3" y="1"/>
                    <a:pt x="15" y="0"/>
                    <a:pt x="18" y="2"/>
                  </a:cubicBezTo>
                  <a:cubicBezTo>
                    <a:pt x="11" y="3"/>
                    <a:pt x="4"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79"/>
            <p:cNvSpPr/>
            <p:nvPr/>
          </p:nvSpPr>
          <p:spPr bwMode="auto">
            <a:xfrm>
              <a:off x="6771420" y="4314825"/>
              <a:ext cx="72188" cy="9525"/>
            </a:xfrm>
            <a:custGeom>
              <a:avLst/>
              <a:gdLst>
                <a:gd name="T0" fmla="*/ 11 w 13"/>
                <a:gd name="T1" fmla="*/ 0 h 3"/>
                <a:gd name="T2" fmla="*/ 13 w 13"/>
                <a:gd name="T3" fmla="*/ 2 h 3"/>
                <a:gd name="T4" fmla="*/ 11 w 13"/>
                <a:gd name="T5" fmla="*/ 0 h 3"/>
              </a:gdLst>
              <a:ahLst/>
              <a:cxnLst>
                <a:cxn ang="0">
                  <a:pos x="T0" y="T1"/>
                </a:cxn>
                <a:cxn ang="0">
                  <a:pos x="T2" y="T3"/>
                </a:cxn>
                <a:cxn ang="0">
                  <a:pos x="T4" y="T5"/>
                </a:cxn>
              </a:cxnLst>
              <a:rect l="0" t="0" r="r" b="b"/>
              <a:pathLst>
                <a:path w="13" h="3">
                  <a:moveTo>
                    <a:pt x="11" y="0"/>
                  </a:moveTo>
                  <a:cubicBezTo>
                    <a:pt x="11" y="1"/>
                    <a:pt x="13" y="1"/>
                    <a:pt x="13" y="2"/>
                  </a:cubicBezTo>
                  <a:cubicBezTo>
                    <a:pt x="1" y="3"/>
                    <a:pt x="0" y="2"/>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80"/>
            <p:cNvSpPr/>
            <p:nvPr/>
          </p:nvSpPr>
          <p:spPr bwMode="auto">
            <a:xfrm>
              <a:off x="6629821" y="4330700"/>
              <a:ext cx="124941" cy="14288"/>
            </a:xfrm>
            <a:custGeom>
              <a:avLst/>
              <a:gdLst>
                <a:gd name="T0" fmla="*/ 0 w 22"/>
                <a:gd name="T1" fmla="*/ 2 h 4"/>
                <a:gd name="T2" fmla="*/ 22 w 22"/>
                <a:gd name="T3" fmla="*/ 2 h 4"/>
                <a:gd name="T4" fmla="*/ 0 w 22"/>
                <a:gd name="T5" fmla="*/ 2 h 4"/>
              </a:gdLst>
              <a:ahLst/>
              <a:cxnLst>
                <a:cxn ang="0">
                  <a:pos x="T0" y="T1"/>
                </a:cxn>
                <a:cxn ang="0">
                  <a:pos x="T2" y="T3"/>
                </a:cxn>
                <a:cxn ang="0">
                  <a:pos x="T4" y="T5"/>
                </a:cxn>
              </a:cxnLst>
              <a:rect l="0" t="0" r="r" b="b"/>
              <a:pathLst>
                <a:path w="22" h="4">
                  <a:moveTo>
                    <a:pt x="0" y="2"/>
                  </a:moveTo>
                  <a:cubicBezTo>
                    <a:pt x="2" y="0"/>
                    <a:pt x="20" y="2"/>
                    <a:pt x="22" y="2"/>
                  </a:cubicBezTo>
                  <a:cubicBezTo>
                    <a:pt x="15" y="2"/>
                    <a:pt x="5"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81"/>
            <p:cNvSpPr/>
            <p:nvPr/>
          </p:nvSpPr>
          <p:spPr bwMode="auto">
            <a:xfrm>
              <a:off x="6646479" y="4318000"/>
              <a:ext cx="97177" cy="9525"/>
            </a:xfrm>
            <a:custGeom>
              <a:avLst/>
              <a:gdLst>
                <a:gd name="T0" fmla="*/ 2 w 17"/>
                <a:gd name="T1" fmla="*/ 1 h 3"/>
                <a:gd name="T2" fmla="*/ 15 w 17"/>
                <a:gd name="T3" fmla="*/ 2 h 3"/>
                <a:gd name="T4" fmla="*/ 2 w 17"/>
                <a:gd name="T5" fmla="*/ 1 h 3"/>
              </a:gdLst>
              <a:ahLst/>
              <a:cxnLst>
                <a:cxn ang="0">
                  <a:pos x="T0" y="T1"/>
                </a:cxn>
                <a:cxn ang="0">
                  <a:pos x="T2" y="T3"/>
                </a:cxn>
                <a:cxn ang="0">
                  <a:pos x="T4" y="T5"/>
                </a:cxn>
              </a:cxnLst>
              <a:rect l="0" t="0" r="r" b="b"/>
              <a:pathLst>
                <a:path w="17" h="3">
                  <a:moveTo>
                    <a:pt x="2" y="1"/>
                  </a:moveTo>
                  <a:cubicBezTo>
                    <a:pt x="6" y="2"/>
                    <a:pt x="17" y="0"/>
                    <a:pt x="15" y="2"/>
                  </a:cubicBezTo>
                  <a:cubicBezTo>
                    <a:pt x="12" y="1"/>
                    <a:pt x="0" y="3"/>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83"/>
            <p:cNvSpPr/>
            <p:nvPr/>
          </p:nvSpPr>
          <p:spPr bwMode="auto">
            <a:xfrm>
              <a:off x="6452128" y="4318000"/>
              <a:ext cx="147153" cy="17463"/>
            </a:xfrm>
            <a:custGeom>
              <a:avLst/>
              <a:gdLst>
                <a:gd name="T0" fmla="*/ 0 w 26"/>
                <a:gd name="T1" fmla="*/ 3 h 5"/>
                <a:gd name="T2" fmla="*/ 26 w 26"/>
                <a:gd name="T3" fmla="*/ 3 h 5"/>
                <a:gd name="T4" fmla="*/ 0 w 26"/>
                <a:gd name="T5" fmla="*/ 3 h 5"/>
              </a:gdLst>
              <a:ahLst/>
              <a:cxnLst>
                <a:cxn ang="0">
                  <a:pos x="T0" y="T1"/>
                </a:cxn>
                <a:cxn ang="0">
                  <a:pos x="T2" y="T3"/>
                </a:cxn>
                <a:cxn ang="0">
                  <a:pos x="T4" y="T5"/>
                </a:cxn>
              </a:cxnLst>
              <a:rect l="0" t="0" r="r" b="b"/>
              <a:pathLst>
                <a:path w="26" h="5">
                  <a:moveTo>
                    <a:pt x="0" y="3"/>
                  </a:moveTo>
                  <a:cubicBezTo>
                    <a:pt x="10" y="2"/>
                    <a:pt x="17" y="0"/>
                    <a:pt x="26" y="3"/>
                  </a:cubicBezTo>
                  <a:cubicBezTo>
                    <a:pt x="20" y="3"/>
                    <a:pt x="7"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5"/>
            <p:cNvSpPr/>
            <p:nvPr/>
          </p:nvSpPr>
          <p:spPr bwMode="auto">
            <a:xfrm>
              <a:off x="6402152" y="4200525"/>
              <a:ext cx="80518" cy="12700"/>
            </a:xfrm>
            <a:custGeom>
              <a:avLst/>
              <a:gdLst>
                <a:gd name="T0" fmla="*/ 13 w 14"/>
                <a:gd name="T1" fmla="*/ 3 h 4"/>
                <a:gd name="T2" fmla="*/ 1 w 14"/>
                <a:gd name="T3" fmla="*/ 4 h 4"/>
                <a:gd name="T4" fmla="*/ 13 w 14"/>
                <a:gd name="T5" fmla="*/ 3 h 4"/>
              </a:gdLst>
              <a:ahLst/>
              <a:cxnLst>
                <a:cxn ang="0">
                  <a:pos x="T0" y="T1"/>
                </a:cxn>
                <a:cxn ang="0">
                  <a:pos x="T2" y="T3"/>
                </a:cxn>
                <a:cxn ang="0">
                  <a:pos x="T4" y="T5"/>
                </a:cxn>
              </a:cxnLst>
              <a:rect l="0" t="0" r="r" b="b"/>
              <a:pathLst>
                <a:path w="14" h="4">
                  <a:moveTo>
                    <a:pt x="13" y="3"/>
                  </a:moveTo>
                  <a:cubicBezTo>
                    <a:pt x="8" y="4"/>
                    <a:pt x="5" y="2"/>
                    <a:pt x="1" y="4"/>
                  </a:cubicBezTo>
                  <a:cubicBezTo>
                    <a:pt x="0" y="1"/>
                    <a:pt x="14" y="0"/>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87"/>
            <p:cNvSpPr/>
            <p:nvPr/>
          </p:nvSpPr>
          <p:spPr bwMode="auto">
            <a:xfrm>
              <a:off x="6304977" y="4252913"/>
              <a:ext cx="97177" cy="12700"/>
            </a:xfrm>
            <a:custGeom>
              <a:avLst/>
              <a:gdLst>
                <a:gd name="T0" fmla="*/ 15 w 17"/>
                <a:gd name="T1" fmla="*/ 2 h 4"/>
                <a:gd name="T2" fmla="*/ 3 w 17"/>
                <a:gd name="T3" fmla="*/ 2 h 4"/>
                <a:gd name="T4" fmla="*/ 15 w 17"/>
                <a:gd name="T5" fmla="*/ 2 h 4"/>
              </a:gdLst>
              <a:ahLst/>
              <a:cxnLst>
                <a:cxn ang="0">
                  <a:pos x="T0" y="T1"/>
                </a:cxn>
                <a:cxn ang="0">
                  <a:pos x="T2" y="T3"/>
                </a:cxn>
                <a:cxn ang="0">
                  <a:pos x="T4" y="T5"/>
                </a:cxn>
              </a:cxnLst>
              <a:rect l="0" t="0" r="r" b="b"/>
              <a:pathLst>
                <a:path w="17" h="4">
                  <a:moveTo>
                    <a:pt x="15" y="2"/>
                  </a:moveTo>
                  <a:cubicBezTo>
                    <a:pt x="12" y="2"/>
                    <a:pt x="0" y="4"/>
                    <a:pt x="3" y="2"/>
                  </a:cubicBezTo>
                  <a:cubicBezTo>
                    <a:pt x="6" y="2"/>
                    <a:pt x="17" y="0"/>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88"/>
            <p:cNvSpPr/>
            <p:nvPr/>
          </p:nvSpPr>
          <p:spPr bwMode="auto">
            <a:xfrm>
              <a:off x="6266107" y="4321175"/>
              <a:ext cx="113835" cy="23813"/>
            </a:xfrm>
            <a:custGeom>
              <a:avLst/>
              <a:gdLst>
                <a:gd name="T0" fmla="*/ 0 w 20"/>
                <a:gd name="T1" fmla="*/ 3 h 7"/>
                <a:gd name="T2" fmla="*/ 20 w 20"/>
                <a:gd name="T3" fmla="*/ 4 h 7"/>
                <a:gd name="T4" fmla="*/ 0 w 20"/>
                <a:gd name="T5" fmla="*/ 3 h 7"/>
              </a:gdLst>
              <a:ahLst/>
              <a:cxnLst>
                <a:cxn ang="0">
                  <a:pos x="T0" y="T1"/>
                </a:cxn>
                <a:cxn ang="0">
                  <a:pos x="T2" y="T3"/>
                </a:cxn>
                <a:cxn ang="0">
                  <a:pos x="T4" y="T5"/>
                </a:cxn>
              </a:cxnLst>
              <a:rect l="0" t="0" r="r" b="b"/>
              <a:pathLst>
                <a:path w="20" h="7">
                  <a:moveTo>
                    <a:pt x="0" y="3"/>
                  </a:moveTo>
                  <a:cubicBezTo>
                    <a:pt x="7" y="3"/>
                    <a:pt x="17" y="0"/>
                    <a:pt x="20" y="4"/>
                  </a:cubicBezTo>
                  <a:cubicBezTo>
                    <a:pt x="15" y="2"/>
                    <a:pt x="4"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92"/>
            <p:cNvSpPr/>
            <p:nvPr/>
          </p:nvSpPr>
          <p:spPr bwMode="auto">
            <a:xfrm>
              <a:off x="6157824" y="4327525"/>
              <a:ext cx="102730" cy="14288"/>
            </a:xfrm>
            <a:custGeom>
              <a:avLst/>
              <a:gdLst>
                <a:gd name="T0" fmla="*/ 0 w 18"/>
                <a:gd name="T1" fmla="*/ 3 h 4"/>
                <a:gd name="T2" fmla="*/ 18 w 18"/>
                <a:gd name="T3" fmla="*/ 2 h 4"/>
                <a:gd name="T4" fmla="*/ 0 w 18"/>
                <a:gd name="T5" fmla="*/ 3 h 4"/>
              </a:gdLst>
              <a:ahLst/>
              <a:cxnLst>
                <a:cxn ang="0">
                  <a:pos x="T0" y="T1"/>
                </a:cxn>
                <a:cxn ang="0">
                  <a:pos x="T2" y="T3"/>
                </a:cxn>
                <a:cxn ang="0">
                  <a:pos x="T4" y="T5"/>
                </a:cxn>
              </a:cxnLst>
              <a:rect l="0" t="0" r="r" b="b"/>
              <a:pathLst>
                <a:path w="18" h="4">
                  <a:moveTo>
                    <a:pt x="0" y="3"/>
                  </a:moveTo>
                  <a:cubicBezTo>
                    <a:pt x="1" y="0"/>
                    <a:pt x="15" y="1"/>
                    <a:pt x="18" y="2"/>
                  </a:cubicBezTo>
                  <a:cubicBezTo>
                    <a:pt x="12" y="4"/>
                    <a:pt x="8"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93"/>
            <p:cNvSpPr/>
            <p:nvPr/>
          </p:nvSpPr>
          <p:spPr bwMode="auto">
            <a:xfrm>
              <a:off x="6113401" y="4348163"/>
              <a:ext cx="88846" cy="9525"/>
            </a:xfrm>
            <a:custGeom>
              <a:avLst/>
              <a:gdLst>
                <a:gd name="T0" fmla="*/ 3 w 16"/>
                <a:gd name="T1" fmla="*/ 1 h 3"/>
                <a:gd name="T2" fmla="*/ 12 w 16"/>
                <a:gd name="T3" fmla="*/ 2 h 3"/>
                <a:gd name="T4" fmla="*/ 3 w 16"/>
                <a:gd name="T5" fmla="*/ 1 h 3"/>
              </a:gdLst>
              <a:ahLst/>
              <a:cxnLst>
                <a:cxn ang="0">
                  <a:pos x="T0" y="T1"/>
                </a:cxn>
                <a:cxn ang="0">
                  <a:pos x="T2" y="T3"/>
                </a:cxn>
                <a:cxn ang="0">
                  <a:pos x="T4" y="T5"/>
                </a:cxn>
              </a:cxnLst>
              <a:rect l="0" t="0" r="r" b="b"/>
              <a:pathLst>
                <a:path w="16" h="3">
                  <a:moveTo>
                    <a:pt x="3" y="1"/>
                  </a:moveTo>
                  <a:cubicBezTo>
                    <a:pt x="6" y="2"/>
                    <a:pt x="16" y="0"/>
                    <a:pt x="12" y="2"/>
                  </a:cubicBezTo>
                  <a:cubicBezTo>
                    <a:pt x="10" y="2"/>
                    <a:pt x="0"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94"/>
            <p:cNvSpPr/>
            <p:nvPr/>
          </p:nvSpPr>
          <p:spPr bwMode="auto">
            <a:xfrm>
              <a:off x="5308230" y="4206875"/>
              <a:ext cx="844041" cy="25400"/>
            </a:xfrm>
            <a:custGeom>
              <a:avLst/>
              <a:gdLst>
                <a:gd name="T0" fmla="*/ 0 w 149"/>
                <a:gd name="T1" fmla="*/ 5 h 8"/>
                <a:gd name="T2" fmla="*/ 149 w 149"/>
                <a:gd name="T3" fmla="*/ 3 h 8"/>
                <a:gd name="T4" fmla="*/ 74 w 149"/>
                <a:gd name="T5" fmla="*/ 6 h 8"/>
                <a:gd name="T6" fmla="*/ 0 w 149"/>
                <a:gd name="T7" fmla="*/ 5 h 8"/>
              </a:gdLst>
              <a:ahLst/>
              <a:cxnLst>
                <a:cxn ang="0">
                  <a:pos x="T0" y="T1"/>
                </a:cxn>
                <a:cxn ang="0">
                  <a:pos x="T2" y="T3"/>
                </a:cxn>
                <a:cxn ang="0">
                  <a:pos x="T4" y="T5"/>
                </a:cxn>
                <a:cxn ang="0">
                  <a:pos x="T6" y="T7"/>
                </a:cxn>
              </a:cxnLst>
              <a:rect l="0" t="0" r="r" b="b"/>
              <a:pathLst>
                <a:path w="149" h="8">
                  <a:moveTo>
                    <a:pt x="0" y="5"/>
                  </a:moveTo>
                  <a:cubicBezTo>
                    <a:pt x="45" y="6"/>
                    <a:pt x="109" y="0"/>
                    <a:pt x="149" y="3"/>
                  </a:cubicBezTo>
                  <a:cubicBezTo>
                    <a:pt x="126" y="5"/>
                    <a:pt x="100" y="6"/>
                    <a:pt x="74" y="6"/>
                  </a:cubicBezTo>
                  <a:cubicBezTo>
                    <a:pt x="51" y="7"/>
                    <a:pt x="26"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95"/>
            <p:cNvSpPr/>
            <p:nvPr/>
          </p:nvSpPr>
          <p:spPr bwMode="auto">
            <a:xfrm>
              <a:off x="5941261" y="4351338"/>
              <a:ext cx="172140" cy="15875"/>
            </a:xfrm>
            <a:custGeom>
              <a:avLst/>
              <a:gdLst>
                <a:gd name="T0" fmla="*/ 0 w 30"/>
                <a:gd name="T1" fmla="*/ 1 h 5"/>
                <a:gd name="T2" fmla="*/ 30 w 30"/>
                <a:gd name="T3" fmla="*/ 2 h 5"/>
                <a:gd name="T4" fmla="*/ 0 w 30"/>
                <a:gd name="T5" fmla="*/ 1 h 5"/>
              </a:gdLst>
              <a:ahLst/>
              <a:cxnLst>
                <a:cxn ang="0">
                  <a:pos x="T0" y="T1"/>
                </a:cxn>
                <a:cxn ang="0">
                  <a:pos x="T2" y="T3"/>
                </a:cxn>
                <a:cxn ang="0">
                  <a:pos x="T4" y="T5"/>
                </a:cxn>
              </a:cxnLst>
              <a:rect l="0" t="0" r="r" b="b"/>
              <a:pathLst>
                <a:path w="30" h="5">
                  <a:moveTo>
                    <a:pt x="0" y="1"/>
                  </a:moveTo>
                  <a:cubicBezTo>
                    <a:pt x="10" y="1"/>
                    <a:pt x="23" y="0"/>
                    <a:pt x="30" y="2"/>
                  </a:cubicBezTo>
                  <a:cubicBezTo>
                    <a:pt x="20" y="1"/>
                    <a:pt x="3"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96"/>
            <p:cNvSpPr/>
            <p:nvPr/>
          </p:nvSpPr>
          <p:spPr bwMode="auto">
            <a:xfrm>
              <a:off x="5624746" y="4338638"/>
              <a:ext cx="169364" cy="9525"/>
            </a:xfrm>
            <a:custGeom>
              <a:avLst/>
              <a:gdLst>
                <a:gd name="T0" fmla="*/ 0 w 30"/>
                <a:gd name="T1" fmla="*/ 2 h 3"/>
                <a:gd name="T2" fmla="*/ 30 w 30"/>
                <a:gd name="T3" fmla="*/ 1 h 3"/>
                <a:gd name="T4" fmla="*/ 0 w 30"/>
                <a:gd name="T5" fmla="*/ 2 h 3"/>
              </a:gdLst>
              <a:ahLst/>
              <a:cxnLst>
                <a:cxn ang="0">
                  <a:pos x="T0" y="T1"/>
                </a:cxn>
                <a:cxn ang="0">
                  <a:pos x="T2" y="T3"/>
                </a:cxn>
                <a:cxn ang="0">
                  <a:pos x="T4" y="T5"/>
                </a:cxn>
              </a:cxnLst>
              <a:rect l="0" t="0" r="r" b="b"/>
              <a:pathLst>
                <a:path w="30" h="3">
                  <a:moveTo>
                    <a:pt x="0" y="2"/>
                  </a:moveTo>
                  <a:cubicBezTo>
                    <a:pt x="12" y="0"/>
                    <a:pt x="18" y="0"/>
                    <a:pt x="30" y="1"/>
                  </a:cubicBezTo>
                  <a:cubicBezTo>
                    <a:pt x="21" y="3"/>
                    <a:pt x="14"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00"/>
            <p:cNvSpPr/>
            <p:nvPr/>
          </p:nvSpPr>
          <p:spPr bwMode="auto">
            <a:xfrm>
              <a:off x="5438724" y="4341813"/>
              <a:ext cx="116611" cy="12700"/>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1"/>
                    <a:pt x="14" y="0"/>
                    <a:pt x="21" y="1"/>
                  </a:cubicBezTo>
                  <a:cubicBezTo>
                    <a:pt x="15"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01"/>
            <p:cNvSpPr/>
            <p:nvPr/>
          </p:nvSpPr>
          <p:spPr bwMode="auto">
            <a:xfrm>
              <a:off x="5466489" y="4179888"/>
              <a:ext cx="83293" cy="14288"/>
            </a:xfrm>
            <a:custGeom>
              <a:avLst/>
              <a:gdLst>
                <a:gd name="T0" fmla="*/ 12 w 15"/>
                <a:gd name="T1" fmla="*/ 2 h 4"/>
                <a:gd name="T2" fmla="*/ 2 w 15"/>
                <a:gd name="T3" fmla="*/ 4 h 4"/>
                <a:gd name="T4" fmla="*/ 12 w 15"/>
                <a:gd name="T5" fmla="*/ 2 h 4"/>
              </a:gdLst>
              <a:ahLst/>
              <a:cxnLst>
                <a:cxn ang="0">
                  <a:pos x="T0" y="T1"/>
                </a:cxn>
                <a:cxn ang="0">
                  <a:pos x="T2" y="T3"/>
                </a:cxn>
                <a:cxn ang="0">
                  <a:pos x="T4" y="T5"/>
                </a:cxn>
              </a:cxnLst>
              <a:rect l="0" t="0" r="r" b="b"/>
              <a:pathLst>
                <a:path w="15" h="4">
                  <a:moveTo>
                    <a:pt x="12" y="2"/>
                  </a:moveTo>
                  <a:cubicBezTo>
                    <a:pt x="8" y="3"/>
                    <a:pt x="4" y="2"/>
                    <a:pt x="2" y="4"/>
                  </a:cubicBezTo>
                  <a:cubicBezTo>
                    <a:pt x="0" y="0"/>
                    <a:pt x="15" y="1"/>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02"/>
            <p:cNvSpPr/>
            <p:nvPr/>
          </p:nvSpPr>
          <p:spPr bwMode="auto">
            <a:xfrm>
              <a:off x="5283243" y="4338638"/>
              <a:ext cx="149928" cy="15875"/>
            </a:xfrm>
            <a:custGeom>
              <a:avLst/>
              <a:gdLst>
                <a:gd name="T0" fmla="*/ 26 w 26"/>
                <a:gd name="T1" fmla="*/ 4 h 5"/>
                <a:gd name="T2" fmla="*/ 0 w 26"/>
                <a:gd name="T3" fmla="*/ 3 h 5"/>
                <a:gd name="T4" fmla="*/ 26 w 26"/>
                <a:gd name="T5" fmla="*/ 4 h 5"/>
              </a:gdLst>
              <a:ahLst/>
              <a:cxnLst>
                <a:cxn ang="0">
                  <a:pos x="T0" y="T1"/>
                </a:cxn>
                <a:cxn ang="0">
                  <a:pos x="T2" y="T3"/>
                </a:cxn>
                <a:cxn ang="0">
                  <a:pos x="T4" y="T5"/>
                </a:cxn>
              </a:cxnLst>
              <a:rect l="0" t="0" r="r" b="b"/>
              <a:pathLst>
                <a:path w="26" h="5">
                  <a:moveTo>
                    <a:pt x="26" y="4"/>
                  </a:moveTo>
                  <a:cubicBezTo>
                    <a:pt x="16" y="5"/>
                    <a:pt x="10" y="4"/>
                    <a:pt x="0" y="3"/>
                  </a:cubicBezTo>
                  <a:cubicBezTo>
                    <a:pt x="8" y="2"/>
                    <a:pt x="24" y="0"/>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03"/>
            <p:cNvSpPr/>
            <p:nvPr/>
          </p:nvSpPr>
          <p:spPr bwMode="auto">
            <a:xfrm>
              <a:off x="5261032" y="4360863"/>
              <a:ext cx="141600" cy="9525"/>
            </a:xfrm>
            <a:custGeom>
              <a:avLst/>
              <a:gdLst>
                <a:gd name="T0" fmla="*/ 8 w 25"/>
                <a:gd name="T1" fmla="*/ 0 h 3"/>
                <a:gd name="T2" fmla="*/ 14 w 25"/>
                <a:gd name="T3" fmla="*/ 2 h 3"/>
                <a:gd name="T4" fmla="*/ 0 w 25"/>
                <a:gd name="T5" fmla="*/ 1 h 3"/>
                <a:gd name="T6" fmla="*/ 8 w 25"/>
                <a:gd name="T7" fmla="*/ 0 h 3"/>
              </a:gdLst>
              <a:ahLst/>
              <a:cxnLst>
                <a:cxn ang="0">
                  <a:pos x="T0" y="T1"/>
                </a:cxn>
                <a:cxn ang="0">
                  <a:pos x="T2" y="T3"/>
                </a:cxn>
                <a:cxn ang="0">
                  <a:pos x="T4" y="T5"/>
                </a:cxn>
                <a:cxn ang="0">
                  <a:pos x="T6" y="T7"/>
                </a:cxn>
              </a:cxnLst>
              <a:rect l="0" t="0" r="r" b="b"/>
              <a:pathLst>
                <a:path w="25" h="3">
                  <a:moveTo>
                    <a:pt x="8" y="0"/>
                  </a:moveTo>
                  <a:cubicBezTo>
                    <a:pt x="11" y="0"/>
                    <a:pt x="25" y="1"/>
                    <a:pt x="14" y="2"/>
                  </a:cubicBezTo>
                  <a:cubicBezTo>
                    <a:pt x="11" y="2"/>
                    <a:pt x="5" y="3"/>
                    <a:pt x="0" y="1"/>
                  </a:cubicBezTo>
                  <a:cubicBezTo>
                    <a:pt x="3" y="1"/>
                    <a:pt x="5"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05"/>
            <p:cNvSpPr/>
            <p:nvPr/>
          </p:nvSpPr>
          <p:spPr bwMode="auto">
            <a:xfrm>
              <a:off x="5199950" y="4219575"/>
              <a:ext cx="88846" cy="17463"/>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2" y="2"/>
                    <a:pt x="12" y="0"/>
                    <a:pt x="16" y="3"/>
                  </a:cubicBezTo>
                  <a:cubicBezTo>
                    <a:pt x="11" y="3"/>
                    <a:pt x="3"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07"/>
            <p:cNvSpPr/>
            <p:nvPr/>
          </p:nvSpPr>
          <p:spPr bwMode="auto">
            <a:xfrm>
              <a:off x="5027810" y="4344988"/>
              <a:ext cx="136047" cy="12700"/>
            </a:xfrm>
            <a:custGeom>
              <a:avLst/>
              <a:gdLst>
                <a:gd name="T0" fmla="*/ 24 w 24"/>
                <a:gd name="T1" fmla="*/ 1 h 4"/>
                <a:gd name="T2" fmla="*/ 0 w 24"/>
                <a:gd name="T3" fmla="*/ 2 h 4"/>
                <a:gd name="T4" fmla="*/ 24 w 24"/>
                <a:gd name="T5" fmla="*/ 1 h 4"/>
              </a:gdLst>
              <a:ahLst/>
              <a:cxnLst>
                <a:cxn ang="0">
                  <a:pos x="T0" y="T1"/>
                </a:cxn>
                <a:cxn ang="0">
                  <a:pos x="T2" y="T3"/>
                </a:cxn>
                <a:cxn ang="0">
                  <a:pos x="T4" y="T5"/>
                </a:cxn>
              </a:cxnLst>
              <a:rect l="0" t="0" r="r" b="b"/>
              <a:pathLst>
                <a:path w="24" h="4">
                  <a:moveTo>
                    <a:pt x="24" y="1"/>
                  </a:moveTo>
                  <a:cubicBezTo>
                    <a:pt x="15" y="4"/>
                    <a:pt x="8" y="4"/>
                    <a:pt x="0" y="2"/>
                  </a:cubicBezTo>
                  <a:cubicBezTo>
                    <a:pt x="7" y="2"/>
                    <a:pt x="18" y="0"/>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08"/>
            <p:cNvSpPr/>
            <p:nvPr/>
          </p:nvSpPr>
          <p:spPr bwMode="auto">
            <a:xfrm>
              <a:off x="4433650" y="4222750"/>
              <a:ext cx="702443" cy="20638"/>
            </a:xfrm>
            <a:custGeom>
              <a:avLst/>
              <a:gdLst>
                <a:gd name="T0" fmla="*/ 0 w 124"/>
                <a:gd name="T1" fmla="*/ 0 h 6"/>
                <a:gd name="T2" fmla="*/ 123 w 124"/>
                <a:gd name="T3" fmla="*/ 1 h 6"/>
                <a:gd name="T4" fmla="*/ 123 w 124"/>
                <a:gd name="T5" fmla="*/ 3 h 6"/>
                <a:gd name="T6" fmla="*/ 22 w 124"/>
                <a:gd name="T7" fmla="*/ 3 h 6"/>
                <a:gd name="T8" fmla="*/ 0 w 124"/>
                <a:gd name="T9" fmla="*/ 0 h 6"/>
              </a:gdLst>
              <a:ahLst/>
              <a:cxnLst>
                <a:cxn ang="0">
                  <a:pos x="T0" y="T1"/>
                </a:cxn>
                <a:cxn ang="0">
                  <a:pos x="T2" y="T3"/>
                </a:cxn>
                <a:cxn ang="0">
                  <a:pos x="T4" y="T5"/>
                </a:cxn>
                <a:cxn ang="0">
                  <a:pos x="T6" y="T7"/>
                </a:cxn>
                <a:cxn ang="0">
                  <a:pos x="T8" y="T9"/>
                </a:cxn>
              </a:cxnLst>
              <a:rect l="0" t="0" r="r" b="b"/>
              <a:pathLst>
                <a:path w="124" h="6">
                  <a:moveTo>
                    <a:pt x="0" y="0"/>
                  </a:moveTo>
                  <a:cubicBezTo>
                    <a:pt x="43" y="0"/>
                    <a:pt x="80" y="0"/>
                    <a:pt x="123" y="1"/>
                  </a:cubicBezTo>
                  <a:cubicBezTo>
                    <a:pt x="124" y="1"/>
                    <a:pt x="124" y="3"/>
                    <a:pt x="123" y="3"/>
                  </a:cubicBezTo>
                  <a:cubicBezTo>
                    <a:pt x="90" y="3"/>
                    <a:pt x="53" y="3"/>
                    <a:pt x="22" y="3"/>
                  </a:cubicBezTo>
                  <a:cubicBezTo>
                    <a:pt x="15" y="3"/>
                    <a:pt x="5" y="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09"/>
            <p:cNvSpPr/>
            <p:nvPr/>
          </p:nvSpPr>
          <p:spPr bwMode="auto">
            <a:xfrm>
              <a:off x="4955622" y="4305300"/>
              <a:ext cx="49976" cy="9525"/>
            </a:xfrm>
            <a:custGeom>
              <a:avLst/>
              <a:gdLst>
                <a:gd name="T0" fmla="*/ 0 w 9"/>
                <a:gd name="T1" fmla="*/ 1 h 3"/>
                <a:gd name="T2" fmla="*/ 9 w 9"/>
                <a:gd name="T3" fmla="*/ 2 h 3"/>
                <a:gd name="T4" fmla="*/ 0 w 9"/>
                <a:gd name="T5" fmla="*/ 1 h 3"/>
              </a:gdLst>
              <a:ahLst/>
              <a:cxnLst>
                <a:cxn ang="0">
                  <a:pos x="T0" y="T1"/>
                </a:cxn>
                <a:cxn ang="0">
                  <a:pos x="T2" y="T3"/>
                </a:cxn>
                <a:cxn ang="0">
                  <a:pos x="T4" y="T5"/>
                </a:cxn>
              </a:cxnLst>
              <a:rect l="0" t="0" r="r" b="b"/>
              <a:pathLst>
                <a:path w="9" h="3">
                  <a:moveTo>
                    <a:pt x="0" y="1"/>
                  </a:moveTo>
                  <a:cubicBezTo>
                    <a:pt x="4" y="1"/>
                    <a:pt x="8" y="0"/>
                    <a:pt x="9" y="2"/>
                  </a:cubicBezTo>
                  <a:cubicBezTo>
                    <a:pt x="5" y="2"/>
                    <a:pt x="1"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10"/>
            <p:cNvSpPr/>
            <p:nvPr/>
          </p:nvSpPr>
          <p:spPr bwMode="auto">
            <a:xfrm>
              <a:off x="4902869" y="4256088"/>
              <a:ext cx="58306" cy="15875"/>
            </a:xfrm>
            <a:custGeom>
              <a:avLst/>
              <a:gdLst>
                <a:gd name="T0" fmla="*/ 0 w 10"/>
                <a:gd name="T1" fmla="*/ 2 h 5"/>
                <a:gd name="T2" fmla="*/ 9 w 10"/>
                <a:gd name="T3" fmla="*/ 3 h 5"/>
                <a:gd name="T4" fmla="*/ 0 w 10"/>
                <a:gd name="T5" fmla="*/ 2 h 5"/>
              </a:gdLst>
              <a:ahLst/>
              <a:cxnLst>
                <a:cxn ang="0">
                  <a:pos x="T0" y="T1"/>
                </a:cxn>
                <a:cxn ang="0">
                  <a:pos x="T2" y="T3"/>
                </a:cxn>
                <a:cxn ang="0">
                  <a:pos x="T4" y="T5"/>
                </a:cxn>
              </a:cxnLst>
              <a:rect l="0" t="0" r="r" b="b"/>
              <a:pathLst>
                <a:path w="10" h="5">
                  <a:moveTo>
                    <a:pt x="0" y="2"/>
                  </a:moveTo>
                  <a:cubicBezTo>
                    <a:pt x="3" y="2"/>
                    <a:pt x="10" y="0"/>
                    <a:pt x="9" y="3"/>
                  </a:cubicBezTo>
                  <a:cubicBezTo>
                    <a:pt x="4" y="2"/>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11"/>
            <p:cNvSpPr/>
            <p:nvPr/>
          </p:nvSpPr>
          <p:spPr bwMode="auto">
            <a:xfrm>
              <a:off x="4814022" y="4489450"/>
              <a:ext cx="66635" cy="15875"/>
            </a:xfrm>
            <a:custGeom>
              <a:avLst/>
              <a:gdLst>
                <a:gd name="T0" fmla="*/ 0 w 12"/>
                <a:gd name="T1" fmla="*/ 1 h 5"/>
                <a:gd name="T2" fmla="*/ 12 w 12"/>
                <a:gd name="T3" fmla="*/ 2 h 5"/>
                <a:gd name="T4" fmla="*/ 0 w 12"/>
                <a:gd name="T5" fmla="*/ 1 h 5"/>
              </a:gdLst>
              <a:ahLst/>
              <a:cxnLst>
                <a:cxn ang="0">
                  <a:pos x="T0" y="T1"/>
                </a:cxn>
                <a:cxn ang="0">
                  <a:pos x="T2" y="T3"/>
                </a:cxn>
                <a:cxn ang="0">
                  <a:pos x="T4" y="T5"/>
                </a:cxn>
              </a:cxnLst>
              <a:rect l="0" t="0" r="r" b="b"/>
              <a:pathLst>
                <a:path w="12" h="5">
                  <a:moveTo>
                    <a:pt x="0" y="1"/>
                  </a:moveTo>
                  <a:cubicBezTo>
                    <a:pt x="5" y="0"/>
                    <a:pt x="9" y="1"/>
                    <a:pt x="12" y="2"/>
                  </a:cubicBezTo>
                  <a:cubicBezTo>
                    <a:pt x="8" y="1"/>
                    <a:pt x="0"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12"/>
            <p:cNvSpPr/>
            <p:nvPr/>
          </p:nvSpPr>
          <p:spPr bwMode="auto">
            <a:xfrm>
              <a:off x="4575248" y="4271963"/>
              <a:ext cx="102730" cy="9525"/>
            </a:xfrm>
            <a:custGeom>
              <a:avLst/>
              <a:gdLst>
                <a:gd name="T0" fmla="*/ 18 w 18"/>
                <a:gd name="T1" fmla="*/ 1 h 3"/>
                <a:gd name="T2" fmla="*/ 0 w 18"/>
                <a:gd name="T3" fmla="*/ 0 h 3"/>
                <a:gd name="T4" fmla="*/ 18 w 18"/>
                <a:gd name="T5" fmla="*/ 1 h 3"/>
              </a:gdLst>
              <a:ahLst/>
              <a:cxnLst>
                <a:cxn ang="0">
                  <a:pos x="T0" y="T1"/>
                </a:cxn>
                <a:cxn ang="0">
                  <a:pos x="T2" y="T3"/>
                </a:cxn>
                <a:cxn ang="0">
                  <a:pos x="T4" y="T5"/>
                </a:cxn>
              </a:cxnLst>
              <a:rect l="0" t="0" r="r" b="b"/>
              <a:pathLst>
                <a:path w="18" h="3">
                  <a:moveTo>
                    <a:pt x="18" y="1"/>
                  </a:moveTo>
                  <a:cubicBezTo>
                    <a:pt x="11" y="2"/>
                    <a:pt x="4" y="3"/>
                    <a:pt x="0" y="0"/>
                  </a:cubicBezTo>
                  <a:cubicBezTo>
                    <a:pt x="5" y="1"/>
                    <a:pt x="17"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13"/>
            <p:cNvSpPr/>
            <p:nvPr/>
          </p:nvSpPr>
          <p:spPr bwMode="auto">
            <a:xfrm>
              <a:off x="3939442" y="4471988"/>
              <a:ext cx="44423" cy="14288"/>
            </a:xfrm>
            <a:custGeom>
              <a:avLst/>
              <a:gdLst>
                <a:gd name="T0" fmla="*/ 0 w 8"/>
                <a:gd name="T1" fmla="*/ 1 h 4"/>
                <a:gd name="T2" fmla="*/ 8 w 8"/>
                <a:gd name="T3" fmla="*/ 2 h 4"/>
                <a:gd name="T4" fmla="*/ 0 w 8"/>
                <a:gd name="T5" fmla="*/ 1 h 4"/>
              </a:gdLst>
              <a:ahLst/>
              <a:cxnLst>
                <a:cxn ang="0">
                  <a:pos x="T0" y="T1"/>
                </a:cxn>
                <a:cxn ang="0">
                  <a:pos x="T2" y="T3"/>
                </a:cxn>
                <a:cxn ang="0">
                  <a:pos x="T4" y="T5"/>
                </a:cxn>
              </a:cxnLst>
              <a:rect l="0" t="0" r="r" b="b"/>
              <a:pathLst>
                <a:path w="8" h="4">
                  <a:moveTo>
                    <a:pt x="0" y="1"/>
                  </a:moveTo>
                  <a:cubicBezTo>
                    <a:pt x="3" y="2"/>
                    <a:pt x="8" y="0"/>
                    <a:pt x="8" y="2"/>
                  </a:cubicBezTo>
                  <a:cubicBezTo>
                    <a:pt x="5" y="3"/>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14"/>
            <p:cNvSpPr/>
            <p:nvPr/>
          </p:nvSpPr>
          <p:spPr bwMode="auto">
            <a:xfrm>
              <a:off x="3336951" y="4430713"/>
              <a:ext cx="63859" cy="12700"/>
            </a:xfrm>
            <a:custGeom>
              <a:avLst/>
              <a:gdLst>
                <a:gd name="T0" fmla="*/ 0 w 11"/>
                <a:gd name="T1" fmla="*/ 0 h 4"/>
                <a:gd name="T2" fmla="*/ 11 w 11"/>
                <a:gd name="T3" fmla="*/ 1 h 4"/>
                <a:gd name="T4" fmla="*/ 0 w 11"/>
                <a:gd name="T5" fmla="*/ 0 h 4"/>
              </a:gdLst>
              <a:ahLst/>
              <a:cxnLst>
                <a:cxn ang="0">
                  <a:pos x="T0" y="T1"/>
                </a:cxn>
                <a:cxn ang="0">
                  <a:pos x="T2" y="T3"/>
                </a:cxn>
                <a:cxn ang="0">
                  <a:pos x="T4" y="T5"/>
                </a:cxn>
              </a:cxnLst>
              <a:rect l="0" t="0" r="r" b="b"/>
              <a:pathLst>
                <a:path w="11" h="4">
                  <a:moveTo>
                    <a:pt x="0" y="0"/>
                  </a:moveTo>
                  <a:cubicBezTo>
                    <a:pt x="4" y="0"/>
                    <a:pt x="8" y="0"/>
                    <a:pt x="11" y="1"/>
                  </a:cubicBezTo>
                  <a:cubicBezTo>
                    <a:pt x="7" y="0"/>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5"/>
            <p:cNvSpPr/>
            <p:nvPr/>
          </p:nvSpPr>
          <p:spPr bwMode="auto">
            <a:xfrm>
              <a:off x="3248105" y="4425950"/>
              <a:ext cx="88846" cy="14288"/>
            </a:xfrm>
            <a:custGeom>
              <a:avLst/>
              <a:gdLst>
                <a:gd name="T0" fmla="*/ 0 w 16"/>
                <a:gd name="T1" fmla="*/ 1 h 4"/>
                <a:gd name="T2" fmla="*/ 14 w 16"/>
                <a:gd name="T3" fmla="*/ 3 h 4"/>
                <a:gd name="T4" fmla="*/ 0 w 16"/>
                <a:gd name="T5" fmla="*/ 1 h 4"/>
              </a:gdLst>
              <a:ahLst/>
              <a:cxnLst>
                <a:cxn ang="0">
                  <a:pos x="T0" y="T1"/>
                </a:cxn>
                <a:cxn ang="0">
                  <a:pos x="T2" y="T3"/>
                </a:cxn>
                <a:cxn ang="0">
                  <a:pos x="T4" y="T5"/>
                </a:cxn>
              </a:cxnLst>
              <a:rect l="0" t="0" r="r" b="b"/>
              <a:pathLst>
                <a:path w="16" h="4">
                  <a:moveTo>
                    <a:pt x="0" y="1"/>
                  </a:moveTo>
                  <a:cubicBezTo>
                    <a:pt x="3" y="0"/>
                    <a:pt x="16" y="0"/>
                    <a:pt x="14" y="3"/>
                  </a:cubicBezTo>
                  <a:cubicBezTo>
                    <a:pt x="11" y="1"/>
                    <a:pt x="4"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16"/>
            <p:cNvSpPr/>
            <p:nvPr/>
          </p:nvSpPr>
          <p:spPr bwMode="auto">
            <a:xfrm>
              <a:off x="2820531" y="4425950"/>
              <a:ext cx="410915" cy="20638"/>
            </a:xfrm>
            <a:custGeom>
              <a:avLst/>
              <a:gdLst>
                <a:gd name="T0" fmla="*/ 0 w 72"/>
                <a:gd name="T1" fmla="*/ 1 h 6"/>
                <a:gd name="T2" fmla="*/ 72 w 72"/>
                <a:gd name="T3" fmla="*/ 2 h 6"/>
                <a:gd name="T4" fmla="*/ 42 w 72"/>
                <a:gd name="T5" fmla="*/ 2 h 6"/>
                <a:gd name="T6" fmla="*/ 0 w 72"/>
                <a:gd name="T7" fmla="*/ 1 h 6"/>
              </a:gdLst>
              <a:ahLst/>
              <a:cxnLst>
                <a:cxn ang="0">
                  <a:pos x="T0" y="T1"/>
                </a:cxn>
                <a:cxn ang="0">
                  <a:pos x="T2" y="T3"/>
                </a:cxn>
                <a:cxn ang="0">
                  <a:pos x="T4" y="T5"/>
                </a:cxn>
                <a:cxn ang="0">
                  <a:pos x="T6" y="T7"/>
                </a:cxn>
              </a:cxnLst>
              <a:rect l="0" t="0" r="r" b="b"/>
              <a:pathLst>
                <a:path w="72" h="6">
                  <a:moveTo>
                    <a:pt x="0" y="1"/>
                  </a:moveTo>
                  <a:cubicBezTo>
                    <a:pt x="24" y="1"/>
                    <a:pt x="50" y="0"/>
                    <a:pt x="72" y="2"/>
                  </a:cubicBezTo>
                  <a:cubicBezTo>
                    <a:pt x="63" y="3"/>
                    <a:pt x="53" y="2"/>
                    <a:pt x="42" y="2"/>
                  </a:cubicBezTo>
                  <a:cubicBezTo>
                    <a:pt x="27" y="2"/>
                    <a:pt x="10" y="6"/>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17"/>
            <p:cNvSpPr/>
            <p:nvPr/>
          </p:nvSpPr>
          <p:spPr bwMode="auto">
            <a:xfrm>
              <a:off x="2748344" y="4425950"/>
              <a:ext cx="55529" cy="20638"/>
            </a:xfrm>
            <a:custGeom>
              <a:avLst/>
              <a:gdLst>
                <a:gd name="T0" fmla="*/ 10 w 10"/>
                <a:gd name="T1" fmla="*/ 4 h 6"/>
                <a:gd name="T2" fmla="*/ 2 w 10"/>
                <a:gd name="T3" fmla="*/ 3 h 6"/>
                <a:gd name="T4" fmla="*/ 3 w 10"/>
                <a:gd name="T5" fmla="*/ 2 h 6"/>
                <a:gd name="T6" fmla="*/ 0 w 10"/>
                <a:gd name="T7" fmla="*/ 2 h 6"/>
                <a:gd name="T8" fmla="*/ 10 w 10"/>
                <a:gd name="T9" fmla="*/ 2 h 6"/>
                <a:gd name="T10" fmla="*/ 10 w 10"/>
                <a:gd name="T11" fmla="*/ 4 h 6"/>
              </a:gdLst>
              <a:ahLst/>
              <a:cxnLst>
                <a:cxn ang="0">
                  <a:pos x="T0" y="T1"/>
                </a:cxn>
                <a:cxn ang="0">
                  <a:pos x="T2" y="T3"/>
                </a:cxn>
                <a:cxn ang="0">
                  <a:pos x="T4" y="T5"/>
                </a:cxn>
                <a:cxn ang="0">
                  <a:pos x="T6" y="T7"/>
                </a:cxn>
                <a:cxn ang="0">
                  <a:pos x="T8" y="T9"/>
                </a:cxn>
                <a:cxn ang="0">
                  <a:pos x="T10" y="T11"/>
                </a:cxn>
              </a:cxnLst>
              <a:rect l="0" t="0" r="r" b="b"/>
              <a:pathLst>
                <a:path w="10" h="6">
                  <a:moveTo>
                    <a:pt x="10" y="4"/>
                  </a:moveTo>
                  <a:cubicBezTo>
                    <a:pt x="8" y="4"/>
                    <a:pt x="3" y="6"/>
                    <a:pt x="2" y="3"/>
                  </a:cubicBezTo>
                  <a:cubicBezTo>
                    <a:pt x="3" y="3"/>
                    <a:pt x="4" y="3"/>
                    <a:pt x="3" y="2"/>
                  </a:cubicBezTo>
                  <a:cubicBezTo>
                    <a:pt x="2" y="2"/>
                    <a:pt x="0" y="3"/>
                    <a:pt x="0" y="2"/>
                  </a:cubicBezTo>
                  <a:cubicBezTo>
                    <a:pt x="2" y="0"/>
                    <a:pt x="9" y="0"/>
                    <a:pt x="10" y="2"/>
                  </a:cubicBezTo>
                  <a:cubicBezTo>
                    <a:pt x="9" y="2"/>
                    <a:pt x="10" y="3"/>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18"/>
            <p:cNvSpPr/>
            <p:nvPr/>
          </p:nvSpPr>
          <p:spPr bwMode="auto">
            <a:xfrm>
              <a:off x="2531781" y="4286250"/>
              <a:ext cx="124941" cy="15875"/>
            </a:xfrm>
            <a:custGeom>
              <a:avLst/>
              <a:gdLst>
                <a:gd name="T0" fmla="*/ 0 w 22"/>
                <a:gd name="T1" fmla="*/ 2 h 5"/>
                <a:gd name="T2" fmla="*/ 22 w 22"/>
                <a:gd name="T3" fmla="*/ 2 h 5"/>
                <a:gd name="T4" fmla="*/ 0 w 22"/>
                <a:gd name="T5" fmla="*/ 2 h 5"/>
              </a:gdLst>
              <a:ahLst/>
              <a:cxnLst>
                <a:cxn ang="0">
                  <a:pos x="T0" y="T1"/>
                </a:cxn>
                <a:cxn ang="0">
                  <a:pos x="T2" y="T3"/>
                </a:cxn>
                <a:cxn ang="0">
                  <a:pos x="T4" y="T5"/>
                </a:cxn>
              </a:cxnLst>
              <a:rect l="0" t="0" r="r" b="b"/>
              <a:pathLst>
                <a:path w="22" h="5">
                  <a:moveTo>
                    <a:pt x="0" y="2"/>
                  </a:moveTo>
                  <a:cubicBezTo>
                    <a:pt x="7" y="1"/>
                    <a:pt x="18" y="0"/>
                    <a:pt x="22" y="2"/>
                  </a:cubicBezTo>
                  <a:cubicBezTo>
                    <a:pt x="11" y="2"/>
                    <a:pt x="8"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20"/>
            <p:cNvSpPr/>
            <p:nvPr/>
          </p:nvSpPr>
          <p:spPr bwMode="auto">
            <a:xfrm>
              <a:off x="2606746" y="4479925"/>
              <a:ext cx="49976" cy="9525"/>
            </a:xfrm>
            <a:custGeom>
              <a:avLst/>
              <a:gdLst>
                <a:gd name="T0" fmla="*/ 9 w 9"/>
                <a:gd name="T1" fmla="*/ 2 h 3"/>
                <a:gd name="T2" fmla="*/ 2 w 9"/>
                <a:gd name="T3" fmla="*/ 3 h 3"/>
                <a:gd name="T4" fmla="*/ 9 w 9"/>
                <a:gd name="T5" fmla="*/ 2 h 3"/>
              </a:gdLst>
              <a:ahLst/>
              <a:cxnLst>
                <a:cxn ang="0">
                  <a:pos x="T0" y="T1"/>
                </a:cxn>
                <a:cxn ang="0">
                  <a:pos x="T2" y="T3"/>
                </a:cxn>
                <a:cxn ang="0">
                  <a:pos x="T4" y="T5"/>
                </a:cxn>
              </a:cxnLst>
              <a:rect l="0" t="0" r="r" b="b"/>
              <a:pathLst>
                <a:path w="9" h="3">
                  <a:moveTo>
                    <a:pt x="9" y="2"/>
                  </a:moveTo>
                  <a:cubicBezTo>
                    <a:pt x="8" y="3"/>
                    <a:pt x="5" y="3"/>
                    <a:pt x="2" y="3"/>
                  </a:cubicBezTo>
                  <a:cubicBezTo>
                    <a:pt x="0" y="0"/>
                    <a:pt x="9"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27"/>
            <p:cNvSpPr/>
            <p:nvPr/>
          </p:nvSpPr>
          <p:spPr bwMode="auto">
            <a:xfrm>
              <a:off x="9300765" y="4262438"/>
              <a:ext cx="222116" cy="15875"/>
            </a:xfrm>
            <a:custGeom>
              <a:avLst/>
              <a:gdLst>
                <a:gd name="T0" fmla="*/ 0 w 39"/>
                <a:gd name="T1" fmla="*/ 4 h 5"/>
                <a:gd name="T2" fmla="*/ 39 w 39"/>
                <a:gd name="T3" fmla="*/ 3 h 5"/>
                <a:gd name="T4" fmla="*/ 0 w 39"/>
                <a:gd name="T5" fmla="*/ 4 h 5"/>
              </a:gdLst>
              <a:ahLst/>
              <a:cxnLst>
                <a:cxn ang="0">
                  <a:pos x="T0" y="T1"/>
                </a:cxn>
                <a:cxn ang="0">
                  <a:pos x="T2" y="T3"/>
                </a:cxn>
                <a:cxn ang="0">
                  <a:pos x="T4" y="T5"/>
                </a:cxn>
              </a:cxnLst>
              <a:rect l="0" t="0" r="r" b="b"/>
              <a:pathLst>
                <a:path w="39" h="5">
                  <a:moveTo>
                    <a:pt x="0" y="4"/>
                  </a:moveTo>
                  <a:cubicBezTo>
                    <a:pt x="10" y="2"/>
                    <a:pt x="31" y="0"/>
                    <a:pt x="39" y="3"/>
                  </a:cubicBezTo>
                  <a:cubicBezTo>
                    <a:pt x="28" y="3"/>
                    <a:pt x="7"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28"/>
            <p:cNvSpPr/>
            <p:nvPr/>
          </p:nvSpPr>
          <p:spPr bwMode="auto">
            <a:xfrm>
              <a:off x="9206366" y="4229100"/>
              <a:ext cx="191576" cy="14288"/>
            </a:xfrm>
            <a:custGeom>
              <a:avLst/>
              <a:gdLst>
                <a:gd name="T0" fmla="*/ 27 w 34"/>
                <a:gd name="T1" fmla="*/ 0 h 4"/>
                <a:gd name="T2" fmla="*/ 34 w 34"/>
                <a:gd name="T3" fmla="*/ 0 h 4"/>
                <a:gd name="T4" fmla="*/ 0 w 34"/>
                <a:gd name="T5" fmla="*/ 1 h 4"/>
                <a:gd name="T6" fmla="*/ 27 w 34"/>
                <a:gd name="T7" fmla="*/ 0 h 4"/>
              </a:gdLst>
              <a:ahLst/>
              <a:cxnLst>
                <a:cxn ang="0">
                  <a:pos x="T0" y="T1"/>
                </a:cxn>
                <a:cxn ang="0">
                  <a:pos x="T2" y="T3"/>
                </a:cxn>
                <a:cxn ang="0">
                  <a:pos x="T4" y="T5"/>
                </a:cxn>
                <a:cxn ang="0">
                  <a:pos x="T6" y="T7"/>
                </a:cxn>
              </a:cxnLst>
              <a:rect l="0" t="0" r="r" b="b"/>
              <a:pathLst>
                <a:path w="34" h="4">
                  <a:moveTo>
                    <a:pt x="27" y="0"/>
                  </a:moveTo>
                  <a:cubicBezTo>
                    <a:pt x="29" y="0"/>
                    <a:pt x="32" y="0"/>
                    <a:pt x="34" y="0"/>
                  </a:cubicBezTo>
                  <a:cubicBezTo>
                    <a:pt x="23" y="2"/>
                    <a:pt x="6" y="4"/>
                    <a:pt x="0" y="1"/>
                  </a:cubicBezTo>
                  <a:cubicBezTo>
                    <a:pt x="7" y="1"/>
                    <a:pt x="18" y="1"/>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30"/>
            <p:cNvSpPr/>
            <p:nvPr/>
          </p:nvSpPr>
          <p:spPr bwMode="auto">
            <a:xfrm>
              <a:off x="8523359" y="4292600"/>
              <a:ext cx="69412" cy="12700"/>
            </a:xfrm>
            <a:custGeom>
              <a:avLst/>
              <a:gdLst>
                <a:gd name="T0" fmla="*/ 0 w 12"/>
                <a:gd name="T1" fmla="*/ 2 h 4"/>
                <a:gd name="T2" fmla="*/ 12 w 12"/>
                <a:gd name="T3" fmla="*/ 3 h 4"/>
                <a:gd name="T4" fmla="*/ 0 w 12"/>
                <a:gd name="T5" fmla="*/ 2 h 4"/>
              </a:gdLst>
              <a:ahLst/>
              <a:cxnLst>
                <a:cxn ang="0">
                  <a:pos x="T0" y="T1"/>
                </a:cxn>
                <a:cxn ang="0">
                  <a:pos x="T2" y="T3"/>
                </a:cxn>
                <a:cxn ang="0">
                  <a:pos x="T4" y="T5"/>
                </a:cxn>
              </a:cxnLst>
              <a:rect l="0" t="0" r="r" b="b"/>
              <a:pathLst>
                <a:path w="12" h="4">
                  <a:moveTo>
                    <a:pt x="0" y="2"/>
                  </a:moveTo>
                  <a:cubicBezTo>
                    <a:pt x="4" y="4"/>
                    <a:pt x="8" y="0"/>
                    <a:pt x="12" y="3"/>
                  </a:cubicBezTo>
                  <a:cubicBezTo>
                    <a:pt x="8" y="4"/>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33"/>
            <p:cNvSpPr/>
            <p:nvPr/>
          </p:nvSpPr>
          <p:spPr bwMode="auto">
            <a:xfrm>
              <a:off x="8120775" y="4308475"/>
              <a:ext cx="74965" cy="15875"/>
            </a:xfrm>
            <a:custGeom>
              <a:avLst/>
              <a:gdLst>
                <a:gd name="T0" fmla="*/ 5 w 13"/>
                <a:gd name="T1" fmla="*/ 2 h 5"/>
                <a:gd name="T2" fmla="*/ 2 w 13"/>
                <a:gd name="T3" fmla="*/ 1 h 5"/>
                <a:gd name="T4" fmla="*/ 13 w 13"/>
                <a:gd name="T5" fmla="*/ 2 h 5"/>
                <a:gd name="T6" fmla="*/ 4 w 13"/>
                <a:gd name="T7" fmla="*/ 4 h 5"/>
                <a:gd name="T8" fmla="*/ 5 w 13"/>
                <a:gd name="T9" fmla="*/ 2 h 5"/>
              </a:gdLst>
              <a:ahLst/>
              <a:cxnLst>
                <a:cxn ang="0">
                  <a:pos x="T0" y="T1"/>
                </a:cxn>
                <a:cxn ang="0">
                  <a:pos x="T2" y="T3"/>
                </a:cxn>
                <a:cxn ang="0">
                  <a:pos x="T4" y="T5"/>
                </a:cxn>
                <a:cxn ang="0">
                  <a:pos x="T6" y="T7"/>
                </a:cxn>
                <a:cxn ang="0">
                  <a:pos x="T8" y="T9"/>
                </a:cxn>
              </a:cxnLst>
              <a:rect l="0" t="0" r="r" b="b"/>
              <a:pathLst>
                <a:path w="13" h="5">
                  <a:moveTo>
                    <a:pt x="5" y="2"/>
                  </a:moveTo>
                  <a:cubicBezTo>
                    <a:pt x="3" y="2"/>
                    <a:pt x="0" y="2"/>
                    <a:pt x="2" y="1"/>
                  </a:cubicBezTo>
                  <a:cubicBezTo>
                    <a:pt x="5" y="2"/>
                    <a:pt x="12" y="0"/>
                    <a:pt x="13" y="2"/>
                  </a:cubicBezTo>
                  <a:cubicBezTo>
                    <a:pt x="8" y="2"/>
                    <a:pt x="7" y="5"/>
                    <a:pt x="4" y="4"/>
                  </a:cubicBezTo>
                  <a:cubicBezTo>
                    <a:pt x="4" y="4"/>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35"/>
            <p:cNvSpPr/>
            <p:nvPr/>
          </p:nvSpPr>
          <p:spPr bwMode="auto">
            <a:xfrm>
              <a:off x="7690424" y="4311650"/>
              <a:ext cx="347057" cy="33338"/>
            </a:xfrm>
            <a:custGeom>
              <a:avLst/>
              <a:gdLst>
                <a:gd name="T0" fmla="*/ 29 w 61"/>
                <a:gd name="T1" fmla="*/ 5 h 10"/>
                <a:gd name="T2" fmla="*/ 38 w 61"/>
                <a:gd name="T3" fmla="*/ 5 h 10"/>
                <a:gd name="T4" fmla="*/ 37 w 61"/>
                <a:gd name="T5" fmla="*/ 2 h 10"/>
                <a:gd name="T6" fmla="*/ 61 w 61"/>
                <a:gd name="T7" fmla="*/ 2 h 10"/>
                <a:gd name="T8" fmla="*/ 60 w 61"/>
                <a:gd name="T9" fmla="*/ 3 h 10"/>
                <a:gd name="T10" fmla="*/ 61 w 61"/>
                <a:gd name="T11" fmla="*/ 4 h 10"/>
                <a:gd name="T12" fmla="*/ 56 w 61"/>
                <a:gd name="T13" fmla="*/ 5 h 10"/>
                <a:gd name="T14" fmla="*/ 42 w 61"/>
                <a:gd name="T15" fmla="*/ 7 h 10"/>
                <a:gd name="T16" fmla="*/ 42 w 61"/>
                <a:gd name="T17" fmla="*/ 3 h 10"/>
                <a:gd name="T18" fmla="*/ 39 w 61"/>
                <a:gd name="T19" fmla="*/ 5 h 10"/>
                <a:gd name="T20" fmla="*/ 41 w 61"/>
                <a:gd name="T21" fmla="*/ 7 h 10"/>
                <a:gd name="T22" fmla="*/ 0 w 61"/>
                <a:gd name="T23" fmla="*/ 5 h 10"/>
                <a:gd name="T24" fmla="*/ 29 w 61"/>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0">
                  <a:moveTo>
                    <a:pt x="29" y="5"/>
                  </a:moveTo>
                  <a:cubicBezTo>
                    <a:pt x="35" y="4"/>
                    <a:pt x="32" y="3"/>
                    <a:pt x="38" y="5"/>
                  </a:cubicBezTo>
                  <a:cubicBezTo>
                    <a:pt x="37" y="4"/>
                    <a:pt x="36" y="3"/>
                    <a:pt x="37" y="2"/>
                  </a:cubicBezTo>
                  <a:cubicBezTo>
                    <a:pt x="44" y="3"/>
                    <a:pt x="53" y="0"/>
                    <a:pt x="61" y="2"/>
                  </a:cubicBezTo>
                  <a:cubicBezTo>
                    <a:pt x="60" y="2"/>
                    <a:pt x="59" y="2"/>
                    <a:pt x="60" y="3"/>
                  </a:cubicBezTo>
                  <a:cubicBezTo>
                    <a:pt x="60" y="3"/>
                    <a:pt x="61" y="3"/>
                    <a:pt x="61" y="4"/>
                  </a:cubicBezTo>
                  <a:cubicBezTo>
                    <a:pt x="58" y="4"/>
                    <a:pt x="54" y="2"/>
                    <a:pt x="56" y="5"/>
                  </a:cubicBezTo>
                  <a:cubicBezTo>
                    <a:pt x="49" y="5"/>
                    <a:pt x="47" y="2"/>
                    <a:pt x="42" y="7"/>
                  </a:cubicBezTo>
                  <a:cubicBezTo>
                    <a:pt x="41" y="5"/>
                    <a:pt x="46" y="3"/>
                    <a:pt x="42" y="3"/>
                  </a:cubicBezTo>
                  <a:cubicBezTo>
                    <a:pt x="41" y="3"/>
                    <a:pt x="39" y="4"/>
                    <a:pt x="39" y="5"/>
                  </a:cubicBezTo>
                  <a:cubicBezTo>
                    <a:pt x="40" y="5"/>
                    <a:pt x="41" y="5"/>
                    <a:pt x="41" y="7"/>
                  </a:cubicBezTo>
                  <a:cubicBezTo>
                    <a:pt x="30" y="10"/>
                    <a:pt x="9" y="10"/>
                    <a:pt x="0" y="5"/>
                  </a:cubicBezTo>
                  <a:cubicBezTo>
                    <a:pt x="11" y="5"/>
                    <a:pt x="28" y="1"/>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36"/>
            <p:cNvSpPr>
              <a:spLocks noEditPoints="1"/>
            </p:cNvSpPr>
            <p:nvPr/>
          </p:nvSpPr>
          <p:spPr bwMode="auto">
            <a:xfrm>
              <a:off x="2498463" y="4229100"/>
              <a:ext cx="5225279" cy="184150"/>
            </a:xfrm>
            <a:custGeom>
              <a:avLst/>
              <a:gdLst>
                <a:gd name="T0" fmla="*/ 48 w 921"/>
                <a:gd name="T1" fmla="*/ 20 h 56"/>
                <a:gd name="T2" fmla="*/ 31 w 921"/>
                <a:gd name="T3" fmla="*/ 23 h 56"/>
                <a:gd name="T4" fmla="*/ 5 w 921"/>
                <a:gd name="T5" fmla="*/ 31 h 56"/>
                <a:gd name="T6" fmla="*/ 2 w 921"/>
                <a:gd name="T7" fmla="*/ 43 h 56"/>
                <a:gd name="T8" fmla="*/ 148 w 921"/>
                <a:gd name="T9" fmla="*/ 51 h 56"/>
                <a:gd name="T10" fmla="*/ 166 w 921"/>
                <a:gd name="T11" fmla="*/ 53 h 56"/>
                <a:gd name="T12" fmla="*/ 344 w 921"/>
                <a:gd name="T13" fmla="*/ 53 h 56"/>
                <a:gd name="T14" fmla="*/ 644 w 921"/>
                <a:gd name="T15" fmla="*/ 49 h 56"/>
                <a:gd name="T16" fmla="*/ 783 w 921"/>
                <a:gd name="T17" fmla="*/ 41 h 56"/>
                <a:gd name="T18" fmla="*/ 826 w 921"/>
                <a:gd name="T19" fmla="*/ 39 h 56"/>
                <a:gd name="T20" fmla="*/ 645 w 921"/>
                <a:gd name="T21" fmla="*/ 45 h 56"/>
                <a:gd name="T22" fmla="*/ 287 w 921"/>
                <a:gd name="T23" fmla="*/ 44 h 56"/>
                <a:gd name="T24" fmla="*/ 406 w 921"/>
                <a:gd name="T25" fmla="*/ 42 h 56"/>
                <a:gd name="T26" fmla="*/ 386 w 921"/>
                <a:gd name="T27" fmla="*/ 37 h 56"/>
                <a:gd name="T28" fmla="*/ 373 w 921"/>
                <a:gd name="T29" fmla="*/ 41 h 56"/>
                <a:gd name="T30" fmla="*/ 349 w 921"/>
                <a:gd name="T31" fmla="*/ 41 h 56"/>
                <a:gd name="T32" fmla="*/ 193 w 921"/>
                <a:gd name="T33" fmla="*/ 38 h 56"/>
                <a:gd name="T34" fmla="*/ 115 w 921"/>
                <a:gd name="T35" fmla="*/ 37 h 56"/>
                <a:gd name="T36" fmla="*/ 264 w 921"/>
                <a:gd name="T37" fmla="*/ 29 h 56"/>
                <a:gd name="T38" fmla="*/ 281 w 921"/>
                <a:gd name="T39" fmla="*/ 25 h 56"/>
                <a:gd name="T40" fmla="*/ 314 w 921"/>
                <a:gd name="T41" fmla="*/ 31 h 56"/>
                <a:gd name="T42" fmla="*/ 296 w 921"/>
                <a:gd name="T43" fmla="*/ 27 h 56"/>
                <a:gd name="T44" fmla="*/ 329 w 921"/>
                <a:gd name="T45" fmla="*/ 23 h 56"/>
                <a:gd name="T46" fmla="*/ 377 w 921"/>
                <a:gd name="T47" fmla="*/ 19 h 56"/>
                <a:gd name="T48" fmla="*/ 530 w 921"/>
                <a:gd name="T49" fmla="*/ 20 h 56"/>
                <a:gd name="T50" fmla="*/ 921 w 921"/>
                <a:gd name="T51" fmla="*/ 0 h 56"/>
                <a:gd name="T52" fmla="*/ 618 w 921"/>
                <a:gd name="T53" fmla="*/ 11 h 56"/>
                <a:gd name="T54" fmla="*/ 525 w 921"/>
                <a:gd name="T55" fmla="*/ 16 h 56"/>
                <a:gd name="T56" fmla="*/ 495 w 921"/>
                <a:gd name="T57" fmla="*/ 13 h 56"/>
                <a:gd name="T58" fmla="*/ 447 w 921"/>
                <a:gd name="T59" fmla="*/ 16 h 56"/>
                <a:gd name="T60" fmla="*/ 427 w 921"/>
                <a:gd name="T61" fmla="*/ 14 h 56"/>
                <a:gd name="T62" fmla="*/ 391 w 921"/>
                <a:gd name="T63" fmla="*/ 13 h 56"/>
                <a:gd name="T64" fmla="*/ 347 w 921"/>
                <a:gd name="T65" fmla="*/ 16 h 56"/>
                <a:gd name="T66" fmla="*/ 341 w 921"/>
                <a:gd name="T67" fmla="*/ 13 h 56"/>
                <a:gd name="T68" fmla="*/ 329 w 921"/>
                <a:gd name="T69" fmla="*/ 16 h 56"/>
                <a:gd name="T70" fmla="*/ 318 w 921"/>
                <a:gd name="T71" fmla="*/ 13 h 56"/>
                <a:gd name="T72" fmla="*/ 296 w 921"/>
                <a:gd name="T73" fmla="*/ 15 h 56"/>
                <a:gd name="T74" fmla="*/ 278 w 921"/>
                <a:gd name="T75" fmla="*/ 12 h 56"/>
                <a:gd name="T76" fmla="*/ 29 w 921"/>
                <a:gd name="T77" fmla="*/ 17 h 56"/>
                <a:gd name="T78" fmla="*/ 33 w 921"/>
                <a:gd name="T79" fmla="*/ 22 h 56"/>
                <a:gd name="T80" fmla="*/ 180 w 921"/>
                <a:gd name="T81" fmla="*/ 42 h 56"/>
                <a:gd name="T82" fmla="*/ 135 w 921"/>
                <a:gd name="T83" fmla="*/ 41 h 56"/>
                <a:gd name="T84" fmla="*/ 135 w 921"/>
                <a:gd name="T85" fmla="*/ 41 h 56"/>
                <a:gd name="T86" fmla="*/ 233 w 921"/>
                <a:gd name="T87" fmla="*/ 28 h 56"/>
                <a:gd name="T88" fmla="*/ 233 w 921"/>
                <a:gd name="T8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1" h="56">
                  <a:moveTo>
                    <a:pt x="33" y="22"/>
                  </a:moveTo>
                  <a:cubicBezTo>
                    <a:pt x="38" y="22"/>
                    <a:pt x="41" y="20"/>
                    <a:pt x="48" y="20"/>
                  </a:cubicBezTo>
                  <a:cubicBezTo>
                    <a:pt x="47" y="26"/>
                    <a:pt x="34" y="23"/>
                    <a:pt x="30" y="25"/>
                  </a:cubicBezTo>
                  <a:cubicBezTo>
                    <a:pt x="29" y="24"/>
                    <a:pt x="30" y="23"/>
                    <a:pt x="31" y="23"/>
                  </a:cubicBezTo>
                  <a:cubicBezTo>
                    <a:pt x="28" y="22"/>
                    <a:pt x="19" y="22"/>
                    <a:pt x="21" y="27"/>
                  </a:cubicBezTo>
                  <a:cubicBezTo>
                    <a:pt x="13" y="28"/>
                    <a:pt x="7" y="26"/>
                    <a:pt x="5" y="31"/>
                  </a:cubicBezTo>
                  <a:cubicBezTo>
                    <a:pt x="6" y="35"/>
                    <a:pt x="12" y="35"/>
                    <a:pt x="17" y="36"/>
                  </a:cubicBezTo>
                  <a:cubicBezTo>
                    <a:pt x="13" y="39"/>
                    <a:pt x="2" y="37"/>
                    <a:pt x="2" y="43"/>
                  </a:cubicBezTo>
                  <a:cubicBezTo>
                    <a:pt x="8" y="39"/>
                    <a:pt x="0" y="50"/>
                    <a:pt x="6" y="53"/>
                  </a:cubicBezTo>
                  <a:cubicBezTo>
                    <a:pt x="53" y="52"/>
                    <a:pt x="107" y="51"/>
                    <a:pt x="148" y="51"/>
                  </a:cubicBezTo>
                  <a:cubicBezTo>
                    <a:pt x="147" y="53"/>
                    <a:pt x="146" y="51"/>
                    <a:pt x="144" y="51"/>
                  </a:cubicBezTo>
                  <a:cubicBezTo>
                    <a:pt x="146" y="56"/>
                    <a:pt x="164" y="45"/>
                    <a:pt x="166" y="53"/>
                  </a:cubicBezTo>
                  <a:cubicBezTo>
                    <a:pt x="214" y="49"/>
                    <a:pt x="290" y="55"/>
                    <a:pt x="343" y="52"/>
                  </a:cubicBezTo>
                  <a:cubicBezTo>
                    <a:pt x="345" y="51"/>
                    <a:pt x="346" y="53"/>
                    <a:pt x="344" y="53"/>
                  </a:cubicBezTo>
                  <a:cubicBezTo>
                    <a:pt x="408" y="53"/>
                    <a:pt x="479" y="52"/>
                    <a:pt x="540" y="51"/>
                  </a:cubicBezTo>
                  <a:cubicBezTo>
                    <a:pt x="572" y="50"/>
                    <a:pt x="612" y="52"/>
                    <a:pt x="644" y="49"/>
                  </a:cubicBezTo>
                  <a:cubicBezTo>
                    <a:pt x="652" y="48"/>
                    <a:pt x="659" y="44"/>
                    <a:pt x="660" y="48"/>
                  </a:cubicBezTo>
                  <a:cubicBezTo>
                    <a:pt x="705" y="44"/>
                    <a:pt x="740" y="44"/>
                    <a:pt x="783" y="41"/>
                  </a:cubicBezTo>
                  <a:cubicBezTo>
                    <a:pt x="783" y="40"/>
                    <a:pt x="781" y="41"/>
                    <a:pt x="781" y="40"/>
                  </a:cubicBezTo>
                  <a:cubicBezTo>
                    <a:pt x="803" y="43"/>
                    <a:pt x="807" y="38"/>
                    <a:pt x="826" y="39"/>
                  </a:cubicBezTo>
                  <a:cubicBezTo>
                    <a:pt x="827" y="36"/>
                    <a:pt x="821" y="39"/>
                    <a:pt x="823" y="36"/>
                  </a:cubicBezTo>
                  <a:cubicBezTo>
                    <a:pt x="754" y="39"/>
                    <a:pt x="702" y="43"/>
                    <a:pt x="645" y="45"/>
                  </a:cubicBezTo>
                  <a:cubicBezTo>
                    <a:pt x="527" y="49"/>
                    <a:pt x="400" y="49"/>
                    <a:pt x="290" y="46"/>
                  </a:cubicBezTo>
                  <a:cubicBezTo>
                    <a:pt x="288" y="46"/>
                    <a:pt x="288" y="44"/>
                    <a:pt x="287" y="44"/>
                  </a:cubicBezTo>
                  <a:cubicBezTo>
                    <a:pt x="260" y="44"/>
                    <a:pt x="232" y="42"/>
                    <a:pt x="206" y="41"/>
                  </a:cubicBezTo>
                  <a:cubicBezTo>
                    <a:pt x="275" y="39"/>
                    <a:pt x="332" y="44"/>
                    <a:pt x="406" y="42"/>
                  </a:cubicBezTo>
                  <a:cubicBezTo>
                    <a:pt x="400" y="39"/>
                    <a:pt x="385" y="42"/>
                    <a:pt x="378" y="40"/>
                  </a:cubicBezTo>
                  <a:cubicBezTo>
                    <a:pt x="379" y="36"/>
                    <a:pt x="383" y="40"/>
                    <a:pt x="386" y="37"/>
                  </a:cubicBezTo>
                  <a:cubicBezTo>
                    <a:pt x="384" y="35"/>
                    <a:pt x="377" y="37"/>
                    <a:pt x="373" y="37"/>
                  </a:cubicBezTo>
                  <a:cubicBezTo>
                    <a:pt x="373" y="38"/>
                    <a:pt x="373" y="40"/>
                    <a:pt x="373" y="41"/>
                  </a:cubicBezTo>
                  <a:cubicBezTo>
                    <a:pt x="366" y="40"/>
                    <a:pt x="358" y="40"/>
                    <a:pt x="352" y="38"/>
                  </a:cubicBezTo>
                  <a:cubicBezTo>
                    <a:pt x="348" y="37"/>
                    <a:pt x="351" y="41"/>
                    <a:pt x="349" y="41"/>
                  </a:cubicBezTo>
                  <a:cubicBezTo>
                    <a:pt x="316" y="39"/>
                    <a:pt x="277" y="42"/>
                    <a:pt x="246" y="36"/>
                  </a:cubicBezTo>
                  <a:cubicBezTo>
                    <a:pt x="235" y="40"/>
                    <a:pt x="210" y="36"/>
                    <a:pt x="193" y="38"/>
                  </a:cubicBezTo>
                  <a:cubicBezTo>
                    <a:pt x="169" y="39"/>
                    <a:pt x="140" y="35"/>
                    <a:pt x="122" y="35"/>
                  </a:cubicBezTo>
                  <a:cubicBezTo>
                    <a:pt x="122" y="35"/>
                    <a:pt x="117" y="37"/>
                    <a:pt x="115" y="37"/>
                  </a:cubicBezTo>
                  <a:cubicBezTo>
                    <a:pt x="106" y="38"/>
                    <a:pt x="96" y="36"/>
                    <a:pt x="89" y="35"/>
                  </a:cubicBezTo>
                  <a:cubicBezTo>
                    <a:pt x="145" y="28"/>
                    <a:pt x="219" y="35"/>
                    <a:pt x="264" y="29"/>
                  </a:cubicBezTo>
                  <a:cubicBezTo>
                    <a:pt x="253" y="29"/>
                    <a:pt x="246" y="29"/>
                    <a:pt x="241" y="26"/>
                  </a:cubicBezTo>
                  <a:cubicBezTo>
                    <a:pt x="256" y="28"/>
                    <a:pt x="258" y="23"/>
                    <a:pt x="281" y="25"/>
                  </a:cubicBezTo>
                  <a:cubicBezTo>
                    <a:pt x="285" y="27"/>
                    <a:pt x="277" y="30"/>
                    <a:pt x="280" y="31"/>
                  </a:cubicBezTo>
                  <a:cubicBezTo>
                    <a:pt x="292" y="30"/>
                    <a:pt x="301" y="33"/>
                    <a:pt x="314" y="31"/>
                  </a:cubicBezTo>
                  <a:cubicBezTo>
                    <a:pt x="307" y="29"/>
                    <a:pt x="299" y="28"/>
                    <a:pt x="291" y="28"/>
                  </a:cubicBezTo>
                  <a:cubicBezTo>
                    <a:pt x="290" y="26"/>
                    <a:pt x="295" y="28"/>
                    <a:pt x="296" y="27"/>
                  </a:cubicBezTo>
                  <a:cubicBezTo>
                    <a:pt x="282" y="23"/>
                    <a:pt x="315" y="25"/>
                    <a:pt x="319" y="25"/>
                  </a:cubicBezTo>
                  <a:cubicBezTo>
                    <a:pt x="323" y="25"/>
                    <a:pt x="327" y="23"/>
                    <a:pt x="329" y="23"/>
                  </a:cubicBezTo>
                  <a:cubicBezTo>
                    <a:pt x="339" y="22"/>
                    <a:pt x="361" y="22"/>
                    <a:pt x="372" y="23"/>
                  </a:cubicBezTo>
                  <a:cubicBezTo>
                    <a:pt x="372" y="20"/>
                    <a:pt x="375" y="20"/>
                    <a:pt x="377" y="19"/>
                  </a:cubicBezTo>
                  <a:cubicBezTo>
                    <a:pt x="381" y="19"/>
                    <a:pt x="384" y="21"/>
                    <a:pt x="388" y="22"/>
                  </a:cubicBezTo>
                  <a:cubicBezTo>
                    <a:pt x="433" y="19"/>
                    <a:pt x="486" y="18"/>
                    <a:pt x="530" y="20"/>
                  </a:cubicBezTo>
                  <a:cubicBezTo>
                    <a:pt x="530" y="19"/>
                    <a:pt x="529" y="19"/>
                    <a:pt x="530" y="18"/>
                  </a:cubicBezTo>
                  <a:cubicBezTo>
                    <a:pt x="648" y="16"/>
                    <a:pt x="801" y="9"/>
                    <a:pt x="921" y="0"/>
                  </a:cubicBezTo>
                  <a:cubicBezTo>
                    <a:pt x="823" y="2"/>
                    <a:pt x="728" y="10"/>
                    <a:pt x="635" y="13"/>
                  </a:cubicBezTo>
                  <a:cubicBezTo>
                    <a:pt x="631" y="10"/>
                    <a:pt x="625" y="10"/>
                    <a:pt x="618" y="11"/>
                  </a:cubicBezTo>
                  <a:cubicBezTo>
                    <a:pt x="621" y="12"/>
                    <a:pt x="628" y="11"/>
                    <a:pt x="632" y="12"/>
                  </a:cubicBezTo>
                  <a:cubicBezTo>
                    <a:pt x="603" y="14"/>
                    <a:pt x="556" y="14"/>
                    <a:pt x="525" y="16"/>
                  </a:cubicBezTo>
                  <a:cubicBezTo>
                    <a:pt x="521" y="16"/>
                    <a:pt x="528" y="12"/>
                    <a:pt x="524" y="13"/>
                  </a:cubicBezTo>
                  <a:cubicBezTo>
                    <a:pt x="511" y="14"/>
                    <a:pt x="505" y="13"/>
                    <a:pt x="495" y="13"/>
                  </a:cubicBezTo>
                  <a:cubicBezTo>
                    <a:pt x="499" y="15"/>
                    <a:pt x="505" y="15"/>
                    <a:pt x="511" y="14"/>
                  </a:cubicBezTo>
                  <a:cubicBezTo>
                    <a:pt x="489" y="17"/>
                    <a:pt x="467" y="17"/>
                    <a:pt x="447" y="16"/>
                  </a:cubicBezTo>
                  <a:cubicBezTo>
                    <a:pt x="445" y="14"/>
                    <a:pt x="443" y="13"/>
                    <a:pt x="432" y="14"/>
                  </a:cubicBezTo>
                  <a:cubicBezTo>
                    <a:pt x="431" y="14"/>
                    <a:pt x="427" y="14"/>
                    <a:pt x="427" y="14"/>
                  </a:cubicBezTo>
                  <a:cubicBezTo>
                    <a:pt x="426" y="15"/>
                    <a:pt x="424" y="17"/>
                    <a:pt x="418" y="16"/>
                  </a:cubicBezTo>
                  <a:cubicBezTo>
                    <a:pt x="420" y="12"/>
                    <a:pt x="400" y="14"/>
                    <a:pt x="391" y="13"/>
                  </a:cubicBezTo>
                  <a:cubicBezTo>
                    <a:pt x="391" y="14"/>
                    <a:pt x="393" y="14"/>
                    <a:pt x="393" y="15"/>
                  </a:cubicBezTo>
                  <a:cubicBezTo>
                    <a:pt x="378" y="16"/>
                    <a:pt x="363" y="17"/>
                    <a:pt x="347" y="16"/>
                  </a:cubicBezTo>
                  <a:cubicBezTo>
                    <a:pt x="349" y="14"/>
                    <a:pt x="356" y="15"/>
                    <a:pt x="358" y="14"/>
                  </a:cubicBezTo>
                  <a:cubicBezTo>
                    <a:pt x="354" y="11"/>
                    <a:pt x="345" y="15"/>
                    <a:pt x="341" y="13"/>
                  </a:cubicBezTo>
                  <a:cubicBezTo>
                    <a:pt x="341" y="15"/>
                    <a:pt x="346" y="13"/>
                    <a:pt x="346" y="15"/>
                  </a:cubicBezTo>
                  <a:cubicBezTo>
                    <a:pt x="340" y="17"/>
                    <a:pt x="336" y="16"/>
                    <a:pt x="329" y="16"/>
                  </a:cubicBezTo>
                  <a:cubicBezTo>
                    <a:pt x="334" y="13"/>
                    <a:pt x="325" y="10"/>
                    <a:pt x="332" y="10"/>
                  </a:cubicBezTo>
                  <a:cubicBezTo>
                    <a:pt x="326" y="8"/>
                    <a:pt x="321" y="9"/>
                    <a:pt x="318" y="13"/>
                  </a:cubicBezTo>
                  <a:cubicBezTo>
                    <a:pt x="319" y="15"/>
                    <a:pt x="323" y="14"/>
                    <a:pt x="327" y="14"/>
                  </a:cubicBezTo>
                  <a:cubicBezTo>
                    <a:pt x="318" y="17"/>
                    <a:pt x="308" y="16"/>
                    <a:pt x="296" y="15"/>
                  </a:cubicBezTo>
                  <a:cubicBezTo>
                    <a:pt x="297" y="12"/>
                    <a:pt x="302" y="14"/>
                    <a:pt x="305" y="13"/>
                  </a:cubicBezTo>
                  <a:cubicBezTo>
                    <a:pt x="298" y="11"/>
                    <a:pt x="289" y="12"/>
                    <a:pt x="278" y="12"/>
                  </a:cubicBezTo>
                  <a:cubicBezTo>
                    <a:pt x="277" y="11"/>
                    <a:pt x="281" y="10"/>
                    <a:pt x="277" y="8"/>
                  </a:cubicBezTo>
                  <a:cubicBezTo>
                    <a:pt x="194" y="2"/>
                    <a:pt x="109" y="12"/>
                    <a:pt x="29" y="17"/>
                  </a:cubicBezTo>
                  <a:cubicBezTo>
                    <a:pt x="28" y="21"/>
                    <a:pt x="34" y="18"/>
                    <a:pt x="36" y="19"/>
                  </a:cubicBezTo>
                  <a:cubicBezTo>
                    <a:pt x="37" y="21"/>
                    <a:pt x="31" y="18"/>
                    <a:pt x="33" y="22"/>
                  </a:cubicBezTo>
                  <a:close/>
                  <a:moveTo>
                    <a:pt x="162" y="41"/>
                  </a:moveTo>
                  <a:cubicBezTo>
                    <a:pt x="168" y="40"/>
                    <a:pt x="177" y="38"/>
                    <a:pt x="180" y="42"/>
                  </a:cubicBezTo>
                  <a:cubicBezTo>
                    <a:pt x="174" y="42"/>
                    <a:pt x="165" y="44"/>
                    <a:pt x="162" y="41"/>
                  </a:cubicBezTo>
                  <a:close/>
                  <a:moveTo>
                    <a:pt x="135" y="41"/>
                  </a:moveTo>
                  <a:cubicBezTo>
                    <a:pt x="148" y="41"/>
                    <a:pt x="152" y="40"/>
                    <a:pt x="161" y="42"/>
                  </a:cubicBezTo>
                  <a:cubicBezTo>
                    <a:pt x="152" y="42"/>
                    <a:pt x="141" y="44"/>
                    <a:pt x="135" y="41"/>
                  </a:cubicBezTo>
                  <a:close/>
                  <a:moveTo>
                    <a:pt x="233" y="25"/>
                  </a:moveTo>
                  <a:cubicBezTo>
                    <a:pt x="233" y="26"/>
                    <a:pt x="233" y="27"/>
                    <a:pt x="233" y="28"/>
                  </a:cubicBezTo>
                  <a:cubicBezTo>
                    <a:pt x="225" y="30"/>
                    <a:pt x="216" y="27"/>
                    <a:pt x="208" y="25"/>
                  </a:cubicBezTo>
                  <a:cubicBezTo>
                    <a:pt x="218" y="23"/>
                    <a:pt x="225" y="26"/>
                    <a:pt x="23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37"/>
            <p:cNvSpPr/>
            <p:nvPr/>
          </p:nvSpPr>
          <p:spPr bwMode="auto">
            <a:xfrm flipH="1">
              <a:off x="4922305" y="42719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38"/>
            <p:cNvSpPr/>
            <p:nvPr/>
          </p:nvSpPr>
          <p:spPr bwMode="auto">
            <a:xfrm>
              <a:off x="7609908" y="4324350"/>
              <a:ext cx="52753" cy="14288"/>
            </a:xfrm>
            <a:custGeom>
              <a:avLst/>
              <a:gdLst>
                <a:gd name="T0" fmla="*/ 9 w 9"/>
                <a:gd name="T1" fmla="*/ 2 h 4"/>
                <a:gd name="T2" fmla="*/ 6 w 9"/>
                <a:gd name="T3" fmla="*/ 3 h 4"/>
                <a:gd name="T4" fmla="*/ 6 w 9"/>
                <a:gd name="T5" fmla="*/ 4 h 4"/>
                <a:gd name="T6" fmla="*/ 0 w 9"/>
                <a:gd name="T7" fmla="*/ 4 h 4"/>
                <a:gd name="T8" fmla="*/ 0 w 9"/>
                <a:gd name="T9" fmla="*/ 1 h 4"/>
                <a:gd name="T10" fmla="*/ 9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9" y="2"/>
                  </a:moveTo>
                  <a:cubicBezTo>
                    <a:pt x="8" y="2"/>
                    <a:pt x="6" y="2"/>
                    <a:pt x="6" y="3"/>
                  </a:cubicBezTo>
                  <a:cubicBezTo>
                    <a:pt x="7" y="3"/>
                    <a:pt x="7" y="4"/>
                    <a:pt x="6" y="4"/>
                  </a:cubicBezTo>
                  <a:cubicBezTo>
                    <a:pt x="4" y="3"/>
                    <a:pt x="4" y="4"/>
                    <a:pt x="0" y="4"/>
                  </a:cubicBezTo>
                  <a:cubicBezTo>
                    <a:pt x="0" y="3"/>
                    <a:pt x="0" y="2"/>
                    <a:pt x="0" y="1"/>
                  </a:cubicBezTo>
                  <a:cubicBezTo>
                    <a:pt x="4" y="3"/>
                    <a:pt x="6"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39"/>
            <p:cNvSpPr/>
            <p:nvPr/>
          </p:nvSpPr>
          <p:spPr bwMode="auto">
            <a:xfrm>
              <a:off x="7207322" y="4298950"/>
              <a:ext cx="130494" cy="12700"/>
            </a:xfrm>
            <a:custGeom>
              <a:avLst/>
              <a:gdLst>
                <a:gd name="T0" fmla="*/ 23 w 23"/>
                <a:gd name="T1" fmla="*/ 2 h 4"/>
                <a:gd name="T2" fmla="*/ 2 w 23"/>
                <a:gd name="T3" fmla="*/ 2 h 4"/>
                <a:gd name="T4" fmla="*/ 23 w 23"/>
                <a:gd name="T5" fmla="*/ 2 h 4"/>
              </a:gdLst>
              <a:ahLst/>
              <a:cxnLst>
                <a:cxn ang="0">
                  <a:pos x="T0" y="T1"/>
                </a:cxn>
                <a:cxn ang="0">
                  <a:pos x="T2" y="T3"/>
                </a:cxn>
                <a:cxn ang="0">
                  <a:pos x="T4" y="T5"/>
                </a:cxn>
              </a:cxnLst>
              <a:rect l="0" t="0" r="r" b="b"/>
              <a:pathLst>
                <a:path w="23" h="4">
                  <a:moveTo>
                    <a:pt x="23" y="2"/>
                  </a:moveTo>
                  <a:cubicBezTo>
                    <a:pt x="17" y="4"/>
                    <a:pt x="0" y="4"/>
                    <a:pt x="2" y="2"/>
                  </a:cubicBezTo>
                  <a:cubicBezTo>
                    <a:pt x="5" y="2"/>
                    <a:pt x="20" y="0"/>
                    <a:pt x="2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40"/>
            <p:cNvSpPr/>
            <p:nvPr/>
          </p:nvSpPr>
          <p:spPr bwMode="auto">
            <a:xfrm>
              <a:off x="7223981" y="4344988"/>
              <a:ext cx="63859" cy="15875"/>
            </a:xfrm>
            <a:custGeom>
              <a:avLst/>
              <a:gdLst>
                <a:gd name="T0" fmla="*/ 4 w 11"/>
                <a:gd name="T1" fmla="*/ 2 h 5"/>
                <a:gd name="T2" fmla="*/ 9 w 11"/>
                <a:gd name="T3" fmla="*/ 2 h 5"/>
                <a:gd name="T4" fmla="*/ 8 w 11"/>
                <a:gd name="T5" fmla="*/ 0 h 5"/>
                <a:gd name="T6" fmla="*/ 11 w 11"/>
                <a:gd name="T7" fmla="*/ 4 h 5"/>
                <a:gd name="T8" fmla="*/ 4 w 11"/>
                <a:gd name="T9" fmla="*/ 2 h 5"/>
              </a:gdLst>
              <a:ahLst/>
              <a:cxnLst>
                <a:cxn ang="0">
                  <a:pos x="T0" y="T1"/>
                </a:cxn>
                <a:cxn ang="0">
                  <a:pos x="T2" y="T3"/>
                </a:cxn>
                <a:cxn ang="0">
                  <a:pos x="T4" y="T5"/>
                </a:cxn>
                <a:cxn ang="0">
                  <a:pos x="T6" y="T7"/>
                </a:cxn>
                <a:cxn ang="0">
                  <a:pos x="T8" y="T9"/>
                </a:cxn>
              </a:cxnLst>
              <a:rect l="0" t="0" r="r" b="b"/>
              <a:pathLst>
                <a:path w="11" h="5">
                  <a:moveTo>
                    <a:pt x="4" y="2"/>
                  </a:moveTo>
                  <a:cubicBezTo>
                    <a:pt x="3" y="4"/>
                    <a:pt x="9" y="3"/>
                    <a:pt x="9" y="2"/>
                  </a:cubicBezTo>
                  <a:cubicBezTo>
                    <a:pt x="7" y="2"/>
                    <a:pt x="7" y="0"/>
                    <a:pt x="8" y="0"/>
                  </a:cubicBezTo>
                  <a:cubicBezTo>
                    <a:pt x="8" y="3"/>
                    <a:pt x="11" y="2"/>
                    <a:pt x="11" y="4"/>
                  </a:cubicBezTo>
                  <a:cubicBezTo>
                    <a:pt x="8" y="4"/>
                    <a:pt x="0" y="5"/>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44"/>
            <p:cNvSpPr/>
            <p:nvPr/>
          </p:nvSpPr>
          <p:spPr bwMode="auto">
            <a:xfrm>
              <a:off x="6157824" y="4194175"/>
              <a:ext cx="238775" cy="28575"/>
            </a:xfrm>
            <a:custGeom>
              <a:avLst/>
              <a:gdLst>
                <a:gd name="T0" fmla="*/ 0 w 42"/>
                <a:gd name="T1" fmla="*/ 6 h 9"/>
                <a:gd name="T2" fmla="*/ 34 w 42"/>
                <a:gd name="T3" fmla="*/ 5 h 9"/>
                <a:gd name="T4" fmla="*/ 42 w 42"/>
                <a:gd name="T5" fmla="*/ 6 h 9"/>
                <a:gd name="T6" fmla="*/ 0 w 42"/>
                <a:gd name="T7" fmla="*/ 6 h 9"/>
              </a:gdLst>
              <a:ahLst/>
              <a:cxnLst>
                <a:cxn ang="0">
                  <a:pos x="T0" y="T1"/>
                </a:cxn>
                <a:cxn ang="0">
                  <a:pos x="T2" y="T3"/>
                </a:cxn>
                <a:cxn ang="0">
                  <a:pos x="T4" y="T5"/>
                </a:cxn>
                <a:cxn ang="0">
                  <a:pos x="T6" y="T7"/>
                </a:cxn>
              </a:cxnLst>
              <a:rect l="0" t="0" r="r" b="b"/>
              <a:pathLst>
                <a:path w="42" h="9">
                  <a:moveTo>
                    <a:pt x="0" y="6"/>
                  </a:moveTo>
                  <a:cubicBezTo>
                    <a:pt x="8" y="3"/>
                    <a:pt x="23" y="5"/>
                    <a:pt x="34" y="5"/>
                  </a:cubicBezTo>
                  <a:cubicBezTo>
                    <a:pt x="36" y="5"/>
                    <a:pt x="42" y="0"/>
                    <a:pt x="42" y="6"/>
                  </a:cubicBezTo>
                  <a:cubicBezTo>
                    <a:pt x="29" y="6"/>
                    <a:pt x="4" y="9"/>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45"/>
            <p:cNvSpPr/>
            <p:nvPr/>
          </p:nvSpPr>
          <p:spPr bwMode="auto">
            <a:xfrm>
              <a:off x="5907944" y="4330700"/>
              <a:ext cx="97177" cy="14288"/>
            </a:xfrm>
            <a:custGeom>
              <a:avLst/>
              <a:gdLst>
                <a:gd name="T0" fmla="*/ 3 w 17"/>
                <a:gd name="T1" fmla="*/ 2 h 4"/>
                <a:gd name="T2" fmla="*/ 17 w 17"/>
                <a:gd name="T3" fmla="*/ 3 h 4"/>
                <a:gd name="T4" fmla="*/ 3 w 17"/>
                <a:gd name="T5" fmla="*/ 2 h 4"/>
              </a:gdLst>
              <a:ahLst/>
              <a:cxnLst>
                <a:cxn ang="0">
                  <a:pos x="T0" y="T1"/>
                </a:cxn>
                <a:cxn ang="0">
                  <a:pos x="T2" y="T3"/>
                </a:cxn>
                <a:cxn ang="0">
                  <a:pos x="T4" y="T5"/>
                </a:cxn>
              </a:cxnLst>
              <a:rect l="0" t="0" r="r" b="b"/>
              <a:pathLst>
                <a:path w="17" h="4">
                  <a:moveTo>
                    <a:pt x="3" y="2"/>
                  </a:moveTo>
                  <a:cubicBezTo>
                    <a:pt x="4" y="2"/>
                    <a:pt x="14" y="0"/>
                    <a:pt x="17" y="3"/>
                  </a:cubicBezTo>
                  <a:cubicBezTo>
                    <a:pt x="15" y="4"/>
                    <a:pt x="0"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46"/>
            <p:cNvSpPr/>
            <p:nvPr/>
          </p:nvSpPr>
          <p:spPr bwMode="auto">
            <a:xfrm>
              <a:off x="5466489" y="4357688"/>
              <a:ext cx="397033" cy="9525"/>
            </a:xfrm>
            <a:custGeom>
              <a:avLst/>
              <a:gdLst>
                <a:gd name="T0" fmla="*/ 70 w 70"/>
                <a:gd name="T1" fmla="*/ 1 h 3"/>
                <a:gd name="T2" fmla="*/ 0 w 70"/>
                <a:gd name="T3" fmla="*/ 2 h 3"/>
                <a:gd name="T4" fmla="*/ 70 w 70"/>
                <a:gd name="T5" fmla="*/ 1 h 3"/>
              </a:gdLst>
              <a:ahLst/>
              <a:cxnLst>
                <a:cxn ang="0">
                  <a:pos x="T0" y="T1"/>
                </a:cxn>
                <a:cxn ang="0">
                  <a:pos x="T2" y="T3"/>
                </a:cxn>
                <a:cxn ang="0">
                  <a:pos x="T4" y="T5"/>
                </a:cxn>
              </a:cxnLst>
              <a:rect l="0" t="0" r="r" b="b"/>
              <a:pathLst>
                <a:path w="70" h="3">
                  <a:moveTo>
                    <a:pt x="70" y="1"/>
                  </a:moveTo>
                  <a:cubicBezTo>
                    <a:pt x="40" y="2"/>
                    <a:pt x="28" y="3"/>
                    <a:pt x="0" y="2"/>
                  </a:cubicBezTo>
                  <a:cubicBezTo>
                    <a:pt x="22" y="1"/>
                    <a:pt x="51" y="0"/>
                    <a:pt x="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48"/>
            <p:cNvSpPr/>
            <p:nvPr/>
          </p:nvSpPr>
          <p:spPr bwMode="auto">
            <a:xfrm>
              <a:off x="4808469" y="4354513"/>
              <a:ext cx="435904" cy="15875"/>
            </a:xfrm>
            <a:custGeom>
              <a:avLst/>
              <a:gdLst>
                <a:gd name="T0" fmla="*/ 14 w 77"/>
                <a:gd name="T1" fmla="*/ 0 h 5"/>
                <a:gd name="T2" fmla="*/ 21 w 77"/>
                <a:gd name="T3" fmla="*/ 3 h 5"/>
                <a:gd name="T4" fmla="*/ 62 w 77"/>
                <a:gd name="T5" fmla="*/ 3 h 5"/>
                <a:gd name="T6" fmla="*/ 53 w 77"/>
                <a:gd name="T7" fmla="*/ 5 h 5"/>
                <a:gd name="T8" fmla="*/ 0 w 77"/>
                <a:gd name="T9" fmla="*/ 3 h 5"/>
                <a:gd name="T10" fmla="*/ 14 w 77"/>
                <a:gd name="T11" fmla="*/ 0 h 5"/>
              </a:gdLst>
              <a:ahLst/>
              <a:cxnLst>
                <a:cxn ang="0">
                  <a:pos x="T0" y="T1"/>
                </a:cxn>
                <a:cxn ang="0">
                  <a:pos x="T2" y="T3"/>
                </a:cxn>
                <a:cxn ang="0">
                  <a:pos x="T4" y="T5"/>
                </a:cxn>
                <a:cxn ang="0">
                  <a:pos x="T6" y="T7"/>
                </a:cxn>
                <a:cxn ang="0">
                  <a:pos x="T8" y="T9"/>
                </a:cxn>
                <a:cxn ang="0">
                  <a:pos x="T10" y="T11"/>
                </a:cxn>
              </a:cxnLst>
              <a:rect l="0" t="0" r="r" b="b"/>
              <a:pathLst>
                <a:path w="77" h="5">
                  <a:moveTo>
                    <a:pt x="14" y="0"/>
                  </a:moveTo>
                  <a:cubicBezTo>
                    <a:pt x="16" y="2"/>
                    <a:pt x="18" y="3"/>
                    <a:pt x="21" y="3"/>
                  </a:cubicBezTo>
                  <a:cubicBezTo>
                    <a:pt x="35" y="3"/>
                    <a:pt x="47" y="3"/>
                    <a:pt x="62" y="3"/>
                  </a:cubicBezTo>
                  <a:cubicBezTo>
                    <a:pt x="77" y="4"/>
                    <a:pt x="56" y="5"/>
                    <a:pt x="53" y="5"/>
                  </a:cubicBezTo>
                  <a:cubicBezTo>
                    <a:pt x="41" y="5"/>
                    <a:pt x="12" y="5"/>
                    <a:pt x="0" y="3"/>
                  </a:cubicBezTo>
                  <a:cubicBezTo>
                    <a:pt x="8" y="3"/>
                    <a:pt x="12" y="5"/>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49"/>
            <p:cNvSpPr/>
            <p:nvPr/>
          </p:nvSpPr>
          <p:spPr bwMode="auto">
            <a:xfrm>
              <a:off x="4466967" y="4479925"/>
              <a:ext cx="63859" cy="19050"/>
            </a:xfrm>
            <a:custGeom>
              <a:avLst/>
              <a:gdLst>
                <a:gd name="T0" fmla="*/ 8 w 11"/>
                <a:gd name="T1" fmla="*/ 3 h 6"/>
                <a:gd name="T2" fmla="*/ 7 w 11"/>
                <a:gd name="T3" fmla="*/ 4 h 6"/>
                <a:gd name="T4" fmla="*/ 9 w 11"/>
                <a:gd name="T5" fmla="*/ 5 h 6"/>
                <a:gd name="T6" fmla="*/ 3 w 11"/>
                <a:gd name="T7" fmla="*/ 2 h 6"/>
                <a:gd name="T8" fmla="*/ 8 w 11"/>
                <a:gd name="T9" fmla="*/ 3 h 6"/>
              </a:gdLst>
              <a:ahLst/>
              <a:cxnLst>
                <a:cxn ang="0">
                  <a:pos x="T0" y="T1"/>
                </a:cxn>
                <a:cxn ang="0">
                  <a:pos x="T2" y="T3"/>
                </a:cxn>
                <a:cxn ang="0">
                  <a:pos x="T4" y="T5"/>
                </a:cxn>
                <a:cxn ang="0">
                  <a:pos x="T6" y="T7"/>
                </a:cxn>
                <a:cxn ang="0">
                  <a:pos x="T8" y="T9"/>
                </a:cxn>
              </a:cxnLst>
              <a:rect l="0" t="0" r="r" b="b"/>
              <a:pathLst>
                <a:path w="11" h="6">
                  <a:moveTo>
                    <a:pt x="8" y="3"/>
                  </a:moveTo>
                  <a:cubicBezTo>
                    <a:pt x="7" y="3"/>
                    <a:pt x="7" y="3"/>
                    <a:pt x="7" y="4"/>
                  </a:cubicBezTo>
                  <a:cubicBezTo>
                    <a:pt x="8" y="4"/>
                    <a:pt x="9" y="4"/>
                    <a:pt x="9" y="5"/>
                  </a:cubicBezTo>
                  <a:cubicBezTo>
                    <a:pt x="6" y="6"/>
                    <a:pt x="0" y="4"/>
                    <a:pt x="3" y="2"/>
                  </a:cubicBezTo>
                  <a:cubicBezTo>
                    <a:pt x="4" y="5"/>
                    <a:pt x="11" y="0"/>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50"/>
            <p:cNvSpPr/>
            <p:nvPr/>
          </p:nvSpPr>
          <p:spPr bwMode="auto">
            <a:xfrm>
              <a:off x="3770077" y="4475163"/>
              <a:ext cx="169364" cy="14288"/>
            </a:xfrm>
            <a:custGeom>
              <a:avLst/>
              <a:gdLst>
                <a:gd name="T0" fmla="*/ 0 w 30"/>
                <a:gd name="T1" fmla="*/ 2 h 4"/>
                <a:gd name="T2" fmla="*/ 30 w 30"/>
                <a:gd name="T3" fmla="*/ 4 h 4"/>
                <a:gd name="T4" fmla="*/ 0 w 30"/>
                <a:gd name="T5" fmla="*/ 2 h 4"/>
              </a:gdLst>
              <a:ahLst/>
              <a:cxnLst>
                <a:cxn ang="0">
                  <a:pos x="T0" y="T1"/>
                </a:cxn>
                <a:cxn ang="0">
                  <a:pos x="T2" y="T3"/>
                </a:cxn>
                <a:cxn ang="0">
                  <a:pos x="T4" y="T5"/>
                </a:cxn>
              </a:cxnLst>
              <a:rect l="0" t="0" r="r" b="b"/>
              <a:pathLst>
                <a:path w="30" h="4">
                  <a:moveTo>
                    <a:pt x="0" y="2"/>
                  </a:moveTo>
                  <a:cubicBezTo>
                    <a:pt x="8" y="0"/>
                    <a:pt x="22" y="2"/>
                    <a:pt x="30" y="4"/>
                  </a:cubicBezTo>
                  <a:cubicBezTo>
                    <a:pt x="20" y="3"/>
                    <a:pt x="8"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51"/>
            <p:cNvSpPr/>
            <p:nvPr/>
          </p:nvSpPr>
          <p:spPr bwMode="auto">
            <a:xfrm>
              <a:off x="2481804" y="4249738"/>
              <a:ext cx="77741" cy="15875"/>
            </a:xfrm>
            <a:custGeom>
              <a:avLst/>
              <a:gdLst>
                <a:gd name="T0" fmla="*/ 14 w 14"/>
                <a:gd name="T1" fmla="*/ 2 h 5"/>
                <a:gd name="T2" fmla="*/ 14 w 14"/>
                <a:gd name="T3" fmla="*/ 4 h 5"/>
                <a:gd name="T4" fmla="*/ 1 w 14"/>
                <a:gd name="T5" fmla="*/ 5 h 5"/>
                <a:gd name="T6" fmla="*/ 14 w 14"/>
                <a:gd name="T7" fmla="*/ 2 h 5"/>
              </a:gdLst>
              <a:ahLst/>
              <a:cxnLst>
                <a:cxn ang="0">
                  <a:pos x="T0" y="T1"/>
                </a:cxn>
                <a:cxn ang="0">
                  <a:pos x="T2" y="T3"/>
                </a:cxn>
                <a:cxn ang="0">
                  <a:pos x="T4" y="T5"/>
                </a:cxn>
                <a:cxn ang="0">
                  <a:pos x="T6" y="T7"/>
                </a:cxn>
              </a:cxnLst>
              <a:rect l="0" t="0" r="r" b="b"/>
              <a:pathLst>
                <a:path w="14" h="5">
                  <a:moveTo>
                    <a:pt x="14" y="2"/>
                  </a:moveTo>
                  <a:cubicBezTo>
                    <a:pt x="13" y="3"/>
                    <a:pt x="13" y="3"/>
                    <a:pt x="14" y="4"/>
                  </a:cubicBezTo>
                  <a:cubicBezTo>
                    <a:pt x="9" y="2"/>
                    <a:pt x="7" y="5"/>
                    <a:pt x="1" y="5"/>
                  </a:cubicBezTo>
                  <a:cubicBezTo>
                    <a:pt x="0" y="0"/>
                    <a:pt x="12" y="4"/>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53"/>
            <p:cNvSpPr/>
            <p:nvPr/>
          </p:nvSpPr>
          <p:spPr bwMode="auto">
            <a:xfrm>
              <a:off x="7526615" y="4327525"/>
              <a:ext cx="44423" cy="20638"/>
            </a:xfrm>
            <a:custGeom>
              <a:avLst/>
              <a:gdLst>
                <a:gd name="T0" fmla="*/ 8 w 8"/>
                <a:gd name="T1" fmla="*/ 3 h 6"/>
                <a:gd name="T2" fmla="*/ 2 w 8"/>
                <a:gd name="T3" fmla="*/ 6 h 6"/>
                <a:gd name="T4" fmla="*/ 0 w 8"/>
                <a:gd name="T5" fmla="*/ 2 h 6"/>
                <a:gd name="T6" fmla="*/ 8 w 8"/>
                <a:gd name="T7" fmla="*/ 3 h 6"/>
              </a:gdLst>
              <a:ahLst/>
              <a:cxnLst>
                <a:cxn ang="0">
                  <a:pos x="T0" y="T1"/>
                </a:cxn>
                <a:cxn ang="0">
                  <a:pos x="T2" y="T3"/>
                </a:cxn>
                <a:cxn ang="0">
                  <a:pos x="T4" y="T5"/>
                </a:cxn>
                <a:cxn ang="0">
                  <a:pos x="T6" y="T7"/>
                </a:cxn>
              </a:cxnLst>
              <a:rect l="0" t="0" r="r" b="b"/>
              <a:pathLst>
                <a:path w="8" h="6">
                  <a:moveTo>
                    <a:pt x="8" y="3"/>
                  </a:moveTo>
                  <a:cubicBezTo>
                    <a:pt x="6" y="5"/>
                    <a:pt x="5" y="3"/>
                    <a:pt x="2" y="6"/>
                  </a:cubicBezTo>
                  <a:cubicBezTo>
                    <a:pt x="2" y="4"/>
                    <a:pt x="1" y="3"/>
                    <a:pt x="0" y="2"/>
                  </a:cubicBezTo>
                  <a:cubicBezTo>
                    <a:pt x="2" y="2"/>
                    <a:pt x="7" y="0"/>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54"/>
            <p:cNvSpPr/>
            <p:nvPr/>
          </p:nvSpPr>
          <p:spPr bwMode="auto">
            <a:xfrm>
              <a:off x="7371134" y="4330700"/>
              <a:ext cx="124941" cy="23813"/>
            </a:xfrm>
            <a:custGeom>
              <a:avLst/>
              <a:gdLst>
                <a:gd name="T0" fmla="*/ 22 w 22"/>
                <a:gd name="T1" fmla="*/ 2 h 7"/>
                <a:gd name="T2" fmla="*/ 22 w 22"/>
                <a:gd name="T3" fmla="*/ 4 h 7"/>
                <a:gd name="T4" fmla="*/ 0 w 22"/>
                <a:gd name="T5" fmla="*/ 7 h 7"/>
                <a:gd name="T6" fmla="*/ 0 w 22"/>
                <a:gd name="T7" fmla="*/ 2 h 7"/>
                <a:gd name="T8" fmla="*/ 22 w 22"/>
                <a:gd name="T9" fmla="*/ 2 h 7"/>
              </a:gdLst>
              <a:ahLst/>
              <a:cxnLst>
                <a:cxn ang="0">
                  <a:pos x="T0" y="T1"/>
                </a:cxn>
                <a:cxn ang="0">
                  <a:pos x="T2" y="T3"/>
                </a:cxn>
                <a:cxn ang="0">
                  <a:pos x="T4" y="T5"/>
                </a:cxn>
                <a:cxn ang="0">
                  <a:pos x="T6" y="T7"/>
                </a:cxn>
                <a:cxn ang="0">
                  <a:pos x="T8" y="T9"/>
                </a:cxn>
              </a:cxnLst>
              <a:rect l="0" t="0" r="r" b="b"/>
              <a:pathLst>
                <a:path w="22" h="7">
                  <a:moveTo>
                    <a:pt x="22" y="2"/>
                  </a:moveTo>
                  <a:cubicBezTo>
                    <a:pt x="21" y="2"/>
                    <a:pt x="22" y="3"/>
                    <a:pt x="22" y="4"/>
                  </a:cubicBezTo>
                  <a:cubicBezTo>
                    <a:pt x="15" y="5"/>
                    <a:pt x="7" y="5"/>
                    <a:pt x="0" y="7"/>
                  </a:cubicBezTo>
                  <a:cubicBezTo>
                    <a:pt x="0" y="5"/>
                    <a:pt x="0" y="4"/>
                    <a:pt x="0" y="2"/>
                  </a:cubicBezTo>
                  <a:cubicBezTo>
                    <a:pt x="5" y="4"/>
                    <a:pt x="16" y="0"/>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55"/>
            <p:cNvSpPr/>
            <p:nvPr/>
          </p:nvSpPr>
          <p:spPr bwMode="auto">
            <a:xfrm>
              <a:off x="2645616" y="4449763"/>
              <a:ext cx="1043945" cy="42863"/>
            </a:xfrm>
            <a:custGeom>
              <a:avLst/>
              <a:gdLst>
                <a:gd name="T0" fmla="*/ 65 w 184"/>
                <a:gd name="T1" fmla="*/ 4 h 13"/>
                <a:gd name="T2" fmla="*/ 158 w 184"/>
                <a:gd name="T3" fmla="*/ 8 h 13"/>
                <a:gd name="T4" fmla="*/ 184 w 184"/>
                <a:gd name="T5" fmla="*/ 8 h 13"/>
                <a:gd name="T6" fmla="*/ 116 w 184"/>
                <a:gd name="T7" fmla="*/ 9 h 13"/>
                <a:gd name="T8" fmla="*/ 83 w 184"/>
                <a:gd name="T9" fmla="*/ 12 h 13"/>
                <a:gd name="T10" fmla="*/ 45 w 184"/>
                <a:gd name="T11" fmla="*/ 10 h 13"/>
                <a:gd name="T12" fmla="*/ 0 w 184"/>
                <a:gd name="T13" fmla="*/ 6 h 13"/>
                <a:gd name="T14" fmla="*/ 65 w 184"/>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
                  <a:moveTo>
                    <a:pt x="65" y="4"/>
                  </a:moveTo>
                  <a:cubicBezTo>
                    <a:pt x="97" y="12"/>
                    <a:pt x="129" y="5"/>
                    <a:pt x="158" y="8"/>
                  </a:cubicBezTo>
                  <a:cubicBezTo>
                    <a:pt x="160" y="4"/>
                    <a:pt x="177" y="7"/>
                    <a:pt x="184" y="8"/>
                  </a:cubicBezTo>
                  <a:cubicBezTo>
                    <a:pt x="167" y="13"/>
                    <a:pt x="142" y="9"/>
                    <a:pt x="116" y="9"/>
                  </a:cubicBezTo>
                  <a:cubicBezTo>
                    <a:pt x="104" y="10"/>
                    <a:pt x="93" y="12"/>
                    <a:pt x="83" y="12"/>
                  </a:cubicBezTo>
                  <a:cubicBezTo>
                    <a:pt x="71" y="11"/>
                    <a:pt x="60" y="10"/>
                    <a:pt x="45" y="10"/>
                  </a:cubicBezTo>
                  <a:cubicBezTo>
                    <a:pt x="31" y="10"/>
                    <a:pt x="12" y="12"/>
                    <a:pt x="0" y="6"/>
                  </a:cubicBezTo>
                  <a:cubicBezTo>
                    <a:pt x="19" y="0"/>
                    <a:pt x="44" y="11"/>
                    <a:pt x="6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wipe(left)">
                                      <p:cBhvr>
                                        <p:cTn id="1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70451" y="534413"/>
            <a:ext cx="2451100" cy="668912"/>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892993" y="534413"/>
              <a:ext cx="2406015" cy="553085"/>
            </a:xfrm>
            <a:prstGeom prst="rect">
              <a:avLst/>
            </a:prstGeom>
          </p:spPr>
          <p:txBody>
            <a:bodyPr wrap="none">
              <a:spAutoFit/>
            </a:bodyPr>
            <a:lstStyle/>
            <a:p>
              <a:pPr algn="ctr"/>
              <a:r>
                <a:rPr lang="en-US" altLang="zh-CN" sz="3000" b="1" dirty="0">
                  <a:solidFill>
                    <a:srgbClr val="5F7797"/>
                  </a:solidFill>
                  <a:sym typeface="+mn-ea"/>
                </a:rPr>
                <a:t>7</a:t>
              </a:r>
              <a:r>
                <a:rPr lang="zh-CN" altLang="en-US" sz="3000" b="1" dirty="0">
                  <a:solidFill>
                    <a:srgbClr val="5F7797"/>
                  </a:solidFill>
                  <a:sym typeface="+mn-ea"/>
                </a:rPr>
                <a:t>、</a:t>
              </a:r>
              <a:r>
                <a:rPr lang="en-US" altLang="zh-CN" sz="3000" b="1" dirty="0">
                  <a:solidFill>
                    <a:srgbClr val="5F7797"/>
                  </a:solidFill>
                  <a:sym typeface="+mn-ea"/>
                </a:rPr>
                <a:t> </a:t>
              </a:r>
              <a:r>
                <a:rPr lang="zh-CN" altLang="en-US" sz="3000" b="1" dirty="0">
                  <a:solidFill>
                    <a:srgbClr val="5F7797"/>
                  </a:solidFill>
                  <a:sym typeface="+mn-ea"/>
                </a:rPr>
                <a:t>教学过程</a:t>
              </a:r>
              <a:endParaRPr lang="zh-CN" altLang="en-US" sz="3000" b="1">
                <a:solidFill>
                  <a:srgbClr val="5F7797"/>
                </a:solidFill>
              </a:endParaRPr>
            </a:p>
          </p:txBody>
        </p:sp>
      </p:grpSp>
      <p:grpSp>
        <p:nvGrpSpPr>
          <p:cNvPr id="175" name="chenying0907 174"/>
          <p:cNvGrpSpPr/>
          <p:nvPr/>
        </p:nvGrpSpPr>
        <p:grpSpPr>
          <a:xfrm>
            <a:off x="13211859" y="5573986"/>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文本框 1"/>
          <p:cNvSpPr txBox="1"/>
          <p:nvPr/>
        </p:nvSpPr>
        <p:spPr>
          <a:xfrm>
            <a:off x="468630" y="2002155"/>
            <a:ext cx="2719705" cy="583565"/>
          </a:xfrm>
          <a:prstGeom prst="rect">
            <a:avLst/>
          </a:prstGeom>
          <a:noFill/>
        </p:spPr>
        <p:txBody>
          <a:bodyPr wrap="square" rtlCol="0">
            <a:spAutoFit/>
          </a:bodyPr>
          <a:p>
            <a:r>
              <a:rPr lang="zh-CN" altLang="en-US" sz="3200" b="1">
                <a:solidFill>
                  <a:srgbClr val="0070C0"/>
                </a:solidFill>
              </a:rPr>
              <a:t>一、社会之变</a:t>
            </a:r>
            <a:endParaRPr lang="zh-CN" altLang="en-US" sz="3200" b="1">
              <a:solidFill>
                <a:srgbClr val="0070C0"/>
              </a:solidFill>
            </a:endParaRPr>
          </a:p>
        </p:txBody>
      </p:sp>
      <p:sp>
        <p:nvSpPr>
          <p:cNvPr id="8" name="文本框 7"/>
          <p:cNvSpPr txBox="1"/>
          <p:nvPr/>
        </p:nvSpPr>
        <p:spPr>
          <a:xfrm>
            <a:off x="569595" y="4545330"/>
            <a:ext cx="2954020" cy="583565"/>
          </a:xfrm>
          <a:prstGeom prst="rect">
            <a:avLst/>
          </a:prstGeom>
          <a:noFill/>
        </p:spPr>
        <p:txBody>
          <a:bodyPr wrap="square" rtlCol="0">
            <a:spAutoFit/>
          </a:bodyPr>
          <a:p>
            <a:pPr algn="l">
              <a:buClrTx/>
              <a:buSzTx/>
              <a:buFontTx/>
            </a:pPr>
            <a:r>
              <a:rPr lang="zh-CN" altLang="en-US" sz="3200" b="1">
                <a:solidFill>
                  <a:srgbClr val="0070C0"/>
                </a:solidFill>
              </a:rPr>
              <a:t>二、如何应变</a:t>
            </a:r>
            <a:endParaRPr lang="zh-CN" altLang="en-US" sz="3200" b="1">
              <a:solidFill>
                <a:srgbClr val="0070C0"/>
              </a:solidFill>
            </a:endParaRPr>
          </a:p>
        </p:txBody>
      </p:sp>
      <p:sp>
        <p:nvSpPr>
          <p:cNvPr id="10" name="左大括号 9"/>
          <p:cNvSpPr/>
          <p:nvPr/>
        </p:nvSpPr>
        <p:spPr>
          <a:xfrm>
            <a:off x="3015615" y="1435735"/>
            <a:ext cx="641350" cy="19850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1" name="文本框 10"/>
          <p:cNvSpPr txBox="1"/>
          <p:nvPr/>
        </p:nvSpPr>
        <p:spPr>
          <a:xfrm>
            <a:off x="3935730" y="1403985"/>
            <a:ext cx="4126230" cy="583565"/>
          </a:xfrm>
          <a:prstGeom prst="rect">
            <a:avLst/>
          </a:prstGeom>
          <a:noFill/>
        </p:spPr>
        <p:txBody>
          <a:bodyPr wrap="square" rtlCol="0">
            <a:spAutoFit/>
          </a:bodyPr>
          <a:p>
            <a:pPr algn="l">
              <a:buClrTx/>
              <a:buSzTx/>
              <a:buFontTx/>
            </a:pPr>
            <a:r>
              <a:rPr lang="en-US" altLang="zh-CN" sz="3200" b="1">
                <a:solidFill>
                  <a:srgbClr val="0070C0"/>
                </a:solidFill>
              </a:rPr>
              <a:t>1</a:t>
            </a:r>
            <a:r>
              <a:rPr lang="zh-CN" altLang="en-US" sz="3200" b="1">
                <a:solidFill>
                  <a:srgbClr val="0070C0"/>
                </a:solidFill>
              </a:rPr>
              <a:t>、政治——诸侯纷争</a:t>
            </a:r>
            <a:endParaRPr lang="zh-CN" altLang="en-US" sz="3200" b="1">
              <a:solidFill>
                <a:srgbClr val="0070C0"/>
              </a:solidFill>
            </a:endParaRPr>
          </a:p>
        </p:txBody>
      </p:sp>
      <p:sp>
        <p:nvSpPr>
          <p:cNvPr id="12" name="文本框 11"/>
          <p:cNvSpPr txBox="1"/>
          <p:nvPr/>
        </p:nvSpPr>
        <p:spPr>
          <a:xfrm>
            <a:off x="3907155" y="2216785"/>
            <a:ext cx="4184015" cy="583565"/>
          </a:xfrm>
          <a:prstGeom prst="rect">
            <a:avLst/>
          </a:prstGeom>
          <a:noFill/>
        </p:spPr>
        <p:txBody>
          <a:bodyPr wrap="square" rtlCol="0">
            <a:spAutoFit/>
          </a:bodyPr>
          <a:p>
            <a:pPr algn="l">
              <a:buClrTx/>
              <a:buSzTx/>
              <a:buFontTx/>
            </a:pPr>
            <a:r>
              <a:rPr lang="en-US" altLang="zh-CN" sz="3200" b="1">
                <a:solidFill>
                  <a:srgbClr val="0070C0"/>
                </a:solidFill>
              </a:rPr>
              <a:t>2</a:t>
            </a:r>
            <a:r>
              <a:rPr lang="zh-CN" altLang="en-US" sz="3200" b="1">
                <a:solidFill>
                  <a:srgbClr val="0070C0"/>
                </a:solidFill>
              </a:rPr>
              <a:t>、民族——华夏认同</a:t>
            </a:r>
            <a:endParaRPr lang="zh-CN" altLang="en-US" sz="3200" b="1">
              <a:solidFill>
                <a:srgbClr val="0070C0"/>
              </a:solidFill>
            </a:endParaRPr>
          </a:p>
        </p:txBody>
      </p:sp>
      <p:sp>
        <p:nvSpPr>
          <p:cNvPr id="13" name="文本框 12"/>
          <p:cNvSpPr txBox="1"/>
          <p:nvPr/>
        </p:nvSpPr>
        <p:spPr>
          <a:xfrm>
            <a:off x="3907155" y="3029585"/>
            <a:ext cx="4648200" cy="583565"/>
          </a:xfrm>
          <a:prstGeom prst="rect">
            <a:avLst/>
          </a:prstGeom>
          <a:noFill/>
        </p:spPr>
        <p:txBody>
          <a:bodyPr wrap="square" rtlCol="0">
            <a:spAutoFit/>
          </a:bodyPr>
          <a:p>
            <a:pPr algn="l">
              <a:buClrTx/>
              <a:buSzTx/>
              <a:buFontTx/>
            </a:pPr>
            <a:r>
              <a:rPr lang="en-US" altLang="zh-CN" sz="3200" b="1">
                <a:solidFill>
                  <a:srgbClr val="0070C0"/>
                </a:solidFill>
              </a:rPr>
              <a:t>3</a:t>
            </a:r>
            <a:r>
              <a:rPr lang="zh-CN" altLang="en-US" sz="3200" b="1">
                <a:solidFill>
                  <a:srgbClr val="0070C0"/>
                </a:solidFill>
              </a:rPr>
              <a:t>、经济——生产力发展</a:t>
            </a:r>
            <a:endParaRPr lang="zh-CN" altLang="en-US" sz="3200" b="1">
              <a:solidFill>
                <a:srgbClr val="0070C0"/>
              </a:solidFill>
            </a:endParaRPr>
          </a:p>
        </p:txBody>
      </p:sp>
      <p:sp>
        <p:nvSpPr>
          <p:cNvPr id="14" name="左大括号 13"/>
          <p:cNvSpPr/>
          <p:nvPr/>
        </p:nvSpPr>
        <p:spPr>
          <a:xfrm>
            <a:off x="3148330" y="3853180"/>
            <a:ext cx="375285" cy="2000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文本框 14"/>
          <p:cNvSpPr txBox="1"/>
          <p:nvPr/>
        </p:nvSpPr>
        <p:spPr>
          <a:xfrm>
            <a:off x="3907155" y="3982720"/>
            <a:ext cx="2781935" cy="583565"/>
          </a:xfrm>
          <a:prstGeom prst="rect">
            <a:avLst/>
          </a:prstGeom>
          <a:noFill/>
        </p:spPr>
        <p:txBody>
          <a:bodyPr wrap="square" rtlCol="0">
            <a:spAutoFit/>
          </a:bodyPr>
          <a:p>
            <a:pPr algn="l">
              <a:buClrTx/>
              <a:buSzTx/>
              <a:buFontTx/>
            </a:pPr>
            <a:r>
              <a:rPr lang="en-US" altLang="zh-CN" sz="3200" b="1">
                <a:solidFill>
                  <a:srgbClr val="0070C0"/>
                </a:solidFill>
              </a:rPr>
              <a:t>1</a:t>
            </a:r>
            <a:r>
              <a:rPr lang="zh-CN" altLang="en-US" sz="3200" b="1">
                <a:solidFill>
                  <a:srgbClr val="0070C0"/>
                </a:solidFill>
              </a:rPr>
              <a:t>、变法运动</a:t>
            </a:r>
            <a:endParaRPr lang="zh-CN" altLang="en-US" sz="3200" b="1">
              <a:solidFill>
                <a:srgbClr val="0070C0"/>
              </a:solidFill>
            </a:endParaRPr>
          </a:p>
        </p:txBody>
      </p:sp>
      <p:sp>
        <p:nvSpPr>
          <p:cNvPr id="16" name="文本框 15"/>
          <p:cNvSpPr txBox="1"/>
          <p:nvPr/>
        </p:nvSpPr>
        <p:spPr>
          <a:xfrm>
            <a:off x="3907155" y="5128895"/>
            <a:ext cx="2781300" cy="583565"/>
          </a:xfrm>
          <a:prstGeom prst="rect">
            <a:avLst/>
          </a:prstGeom>
          <a:noFill/>
        </p:spPr>
        <p:txBody>
          <a:bodyPr wrap="square" rtlCol="0">
            <a:spAutoFit/>
          </a:bodyPr>
          <a:p>
            <a:pPr algn="l">
              <a:buClrTx/>
              <a:buSzTx/>
              <a:buFontTx/>
            </a:pPr>
            <a:r>
              <a:rPr lang="en-US" altLang="zh-CN" sz="3200" b="1">
                <a:solidFill>
                  <a:srgbClr val="0070C0"/>
                </a:solidFill>
              </a:rPr>
              <a:t>2</a:t>
            </a:r>
            <a:r>
              <a:rPr lang="zh-CN" altLang="en-US" sz="3200" b="1">
                <a:solidFill>
                  <a:srgbClr val="0070C0"/>
                </a:solidFill>
              </a:rPr>
              <a:t>、百家争鸣</a:t>
            </a:r>
            <a:endParaRPr lang="zh-CN" altLang="en-US" sz="3200" b="1">
              <a:solidFill>
                <a:srgbClr val="0070C0"/>
              </a:solidFill>
            </a:endParaRPr>
          </a:p>
        </p:txBody>
      </p:sp>
      <p:sp>
        <p:nvSpPr>
          <p:cNvPr id="17" name="文本框 16"/>
          <p:cNvSpPr txBox="1"/>
          <p:nvPr/>
        </p:nvSpPr>
        <p:spPr>
          <a:xfrm>
            <a:off x="1374775" y="3001645"/>
            <a:ext cx="1813560" cy="1322070"/>
          </a:xfrm>
          <a:prstGeom prst="rect">
            <a:avLst/>
          </a:prstGeom>
          <a:noFill/>
        </p:spPr>
        <p:txBody>
          <a:bodyPr wrap="square" rtlCol="0">
            <a:spAutoFit/>
          </a:bodyPr>
          <a:p>
            <a:r>
              <a:rPr lang="zh-CN" altLang="en-US" sz="8000" b="1">
                <a:solidFill>
                  <a:srgbClr val="FF0000"/>
                </a:solidFill>
              </a:rPr>
              <a:t>变</a:t>
            </a:r>
            <a:endParaRPr lang="zh-CN" altLang="en-US" sz="8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par>
                          <p:cTn id="21" fill="hold">
                            <p:stCondLst>
                              <p:cond delay="2000"/>
                            </p:stCondLst>
                            <p:childTnLst>
                              <p:par>
                                <p:cTn id="22" presetID="8" presetClass="emph" presetSubtype="0" fill="hold" grpId="0" nodeType="afterEffect">
                                  <p:stCondLst>
                                    <p:cond delay="0"/>
                                  </p:stCondLst>
                                  <p:childTnLst>
                                    <p:animRot by="21600000">
                                      <p:cBhvr>
                                        <p:cTn id="23" dur="2000" fill="hold"/>
                                        <p:tgtEl>
                                          <p:spTgt spid="1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70451" y="534413"/>
            <a:ext cx="2451100" cy="668912"/>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5020223" y="534413"/>
              <a:ext cx="2151550" cy="553998"/>
            </a:xfrm>
            <a:prstGeom prst="rect">
              <a:avLst/>
            </a:prstGeom>
          </p:spPr>
          <p:txBody>
            <a:bodyPr wrap="none">
              <a:spAutoFit/>
            </a:bodyPr>
            <a:lstStyle/>
            <a:p>
              <a:pPr algn="ctr"/>
              <a:r>
                <a:rPr lang="en-US" altLang="zh-CN" sz="3000" b="1" dirty="0">
                  <a:solidFill>
                    <a:srgbClr val="5F7797"/>
                  </a:solidFill>
                </a:rPr>
                <a:t>7. </a:t>
              </a:r>
              <a:r>
                <a:rPr lang="zh-CN" altLang="en-US" sz="3000" b="1" dirty="0">
                  <a:solidFill>
                    <a:srgbClr val="5F7797"/>
                  </a:solidFill>
                </a:rPr>
                <a:t>教学过程</a:t>
              </a:r>
              <a:endParaRPr lang="zh-CN" altLang="en-US" sz="3000" b="1" dirty="0">
                <a:solidFill>
                  <a:srgbClr val="5F7797"/>
                </a:solidFill>
              </a:endParaRPr>
            </a:p>
          </p:txBody>
        </p:sp>
      </p:grpSp>
      <p:grpSp>
        <p:nvGrpSpPr>
          <p:cNvPr id="175" name="chenying0907 174"/>
          <p:cNvGrpSpPr/>
          <p:nvPr/>
        </p:nvGrpSpPr>
        <p:grpSpPr>
          <a:xfrm>
            <a:off x="12175033" y="5963582"/>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TextBox 1"/>
          <p:cNvSpPr txBox="1"/>
          <p:nvPr/>
        </p:nvSpPr>
        <p:spPr>
          <a:xfrm>
            <a:off x="778598" y="1503910"/>
            <a:ext cx="10036679" cy="830997"/>
          </a:xfrm>
          <a:prstGeom prst="rect">
            <a:avLst/>
          </a:prstGeom>
          <a:noFill/>
        </p:spPr>
        <p:txBody>
          <a:bodyPr wrap="square" rtlCol="0">
            <a:spAutoFit/>
          </a:bodyPr>
          <a:lstStyle/>
          <a:p>
            <a:r>
              <a:rPr lang="zh-CN" altLang="en-US" sz="2400" dirty="0">
                <a:solidFill>
                  <a:schemeClr val="accent5">
                    <a:lumMod val="75000"/>
                  </a:schemeClr>
                </a:solidFill>
              </a:rPr>
              <a:t>展示故事“甲鱼之祸”，提问：“为什么一碗甲鱼汤会引来杀身之祸呢？”让学生带着疑问复习回顾上节课所学“分封制”等知识，再导入新课。</a:t>
            </a:r>
            <a:endParaRPr lang="zh-CN" altLang="en-US" sz="2400" dirty="0">
              <a:solidFill>
                <a:schemeClr val="accent5">
                  <a:lumMod val="75000"/>
                </a:schemeClr>
              </a:solidFill>
            </a:endParaRPr>
          </a:p>
        </p:txBody>
      </p:sp>
      <p:sp>
        <p:nvSpPr>
          <p:cNvPr id="4" name="对话气泡: 圆角矩形 3"/>
          <p:cNvSpPr/>
          <p:nvPr/>
        </p:nvSpPr>
        <p:spPr>
          <a:xfrm>
            <a:off x="7480570" y="144856"/>
            <a:ext cx="3963010" cy="1058470"/>
          </a:xfrm>
          <a:prstGeom prst="wedgeRoundRectCallout">
            <a:avLst>
              <a:gd name="adj1" fmla="val -22877"/>
              <a:gd name="adj2" fmla="val 74741"/>
              <a:gd name="adj3" fmla="val 16667"/>
            </a:avLst>
          </a:prstGeom>
          <a:solidFill>
            <a:schemeClr val="accent3">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000" dirty="0">
                <a:latin typeface="楷体" panose="02010609060101010101" charset="-122"/>
                <a:ea typeface="楷体" panose="02010609060101010101" charset="-122"/>
              </a:rPr>
              <a:t>创设故事情镜，生动有趣，吸引学生注意，同时能巩固上节课所学“分封制”知识。</a:t>
            </a:r>
            <a:endParaRPr lang="zh-CN" altLang="en-US" sz="2000" dirty="0">
              <a:latin typeface="楷体" panose="02010609060101010101" charset="-122"/>
              <a:ea typeface="楷体" panose="02010609060101010101" charset="-122"/>
            </a:endParaRPr>
          </a:p>
        </p:txBody>
      </p:sp>
      <p:pic>
        <p:nvPicPr>
          <p:cNvPr id="5" name="图片 4"/>
          <p:cNvPicPr>
            <a:picLocks noChangeAspect="1"/>
          </p:cNvPicPr>
          <p:nvPr/>
        </p:nvPicPr>
        <p:blipFill>
          <a:blip r:embed="rId1"/>
          <a:stretch>
            <a:fillRect/>
          </a:stretch>
        </p:blipFill>
        <p:spPr>
          <a:xfrm>
            <a:off x="958081" y="2545929"/>
            <a:ext cx="5027270" cy="3097467"/>
          </a:xfrm>
          <a:prstGeom prst="rect">
            <a:avLst/>
          </a:prstGeom>
        </p:spPr>
      </p:pic>
      <p:pic>
        <p:nvPicPr>
          <p:cNvPr id="6" name="图片 5"/>
          <p:cNvPicPr>
            <a:picLocks noChangeAspect="1"/>
          </p:cNvPicPr>
          <p:nvPr/>
        </p:nvPicPr>
        <p:blipFill>
          <a:blip r:embed="rId2"/>
          <a:stretch>
            <a:fillRect/>
          </a:stretch>
        </p:blipFill>
        <p:spPr>
          <a:xfrm>
            <a:off x="6232008" y="2545929"/>
            <a:ext cx="5620817" cy="3097467"/>
          </a:xfrm>
          <a:prstGeom prst="rect">
            <a:avLst/>
          </a:prstGeom>
        </p:spPr>
      </p:pic>
      <p:pic>
        <p:nvPicPr>
          <p:cNvPr id="7" name="图片 6"/>
          <p:cNvPicPr>
            <a:picLocks noChangeAspect="1"/>
          </p:cNvPicPr>
          <p:nvPr/>
        </p:nvPicPr>
        <p:blipFill>
          <a:blip r:embed="rId3"/>
          <a:stretch>
            <a:fillRect/>
          </a:stretch>
        </p:blipFill>
        <p:spPr>
          <a:xfrm>
            <a:off x="3471716" y="3302874"/>
            <a:ext cx="6096528" cy="3429297"/>
          </a:xfrm>
          <a:prstGeom prst="rect">
            <a:avLst/>
          </a:prstGeom>
        </p:spPr>
      </p:pic>
      <p:sp>
        <p:nvSpPr>
          <p:cNvPr id="72" name="文本框 71"/>
          <p:cNvSpPr txBox="1"/>
          <p:nvPr/>
        </p:nvSpPr>
        <p:spPr>
          <a:xfrm>
            <a:off x="0" y="1042245"/>
            <a:ext cx="6559234"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a:t>
            </a:r>
            <a:r>
              <a:rPr kumimoji="0" lang="zh-CN" altLang="en-US" sz="2400" b="0"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导入新课</a:t>
            </a:r>
            <a:r>
              <a:rPr kumimoji="0" lang="en-US" altLang="zh-CN" sz="2400" b="0"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000"/>
                            </p:stCondLst>
                            <p:childTnLst>
                              <p:par>
                                <p:cTn id="18" presetID="22" presetClass="entr" presetSubtype="4" fill="hold" grpId="0" nodeType="afterEffect">
                                  <p:stCondLst>
                                    <p:cond delay="2000"/>
                                  </p:stCondLst>
                                  <p:childTnLst>
                                    <p:set>
                                      <p:cBhvr>
                                        <p:cTn id="19" dur="2000" fill="hold">
                                          <p:stCondLst>
                                            <p:cond delay="0"/>
                                          </p:stCondLst>
                                        </p:cTn>
                                        <p:tgtEl>
                                          <p:spTgt spid="4"/>
                                        </p:tgtEl>
                                        <p:attrNameLst>
                                          <p:attrName>style.visibility</p:attrName>
                                        </p:attrNameLst>
                                      </p:cBhvr>
                                      <p:to>
                                        <p:strVal val="visible"/>
                                      </p:to>
                                    </p:set>
                                    <p:animEffect transition="in" filter="wipe(dow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12074" y="116726"/>
            <a:ext cx="2468880" cy="668912"/>
            <a:chOff x="4861560" y="534413"/>
            <a:chExt cx="246888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861560" y="534413"/>
              <a:ext cx="2468880" cy="553085"/>
            </a:xfrm>
            <a:prstGeom prst="rect">
              <a:avLst/>
            </a:prstGeom>
          </p:spPr>
          <p:txBody>
            <a:bodyPr wrap="none">
              <a:spAutoFit/>
            </a:bodyPr>
            <a:lstStyle/>
            <a:p>
              <a:pPr algn="ctr"/>
              <a:r>
                <a:rPr lang="en-US" altLang="zh-CN" sz="3000" dirty="0">
                  <a:solidFill>
                    <a:srgbClr val="FF0000"/>
                  </a:solidFill>
                </a:rPr>
                <a:t>【</a:t>
              </a:r>
              <a:r>
                <a:rPr lang="zh-CN" altLang="en-US" sz="3000" dirty="0">
                  <a:solidFill>
                    <a:srgbClr val="FF0000"/>
                  </a:solidFill>
                </a:rPr>
                <a:t>讲授新课</a:t>
              </a:r>
              <a:r>
                <a:rPr lang="en-US" altLang="zh-CN" sz="3000" dirty="0">
                  <a:solidFill>
                    <a:srgbClr val="FF0000"/>
                  </a:solidFill>
                </a:rPr>
                <a:t>】</a:t>
              </a:r>
              <a:endParaRPr lang="zh-CN" altLang="en-US" sz="3000" dirty="0">
                <a:solidFill>
                  <a:srgbClr val="FF0000"/>
                </a:solidFill>
              </a:endParaRPr>
            </a:p>
          </p:txBody>
        </p:sp>
      </p:grpSp>
      <p:grpSp>
        <p:nvGrpSpPr>
          <p:cNvPr id="175" name="chenying0907 174"/>
          <p:cNvGrpSpPr/>
          <p:nvPr/>
        </p:nvGrpSpPr>
        <p:grpSpPr>
          <a:xfrm>
            <a:off x="12175033" y="5963582"/>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矩形 3"/>
          <p:cNvSpPr/>
          <p:nvPr/>
        </p:nvSpPr>
        <p:spPr>
          <a:xfrm>
            <a:off x="291465" y="1084580"/>
            <a:ext cx="5863590" cy="706755"/>
          </a:xfrm>
          <a:prstGeom prst="rect">
            <a:avLst/>
          </a:prstGeom>
        </p:spPr>
        <p:txBody>
          <a:bodyPr wrap="square">
            <a:spAutoFit/>
          </a:bodyPr>
          <a:lstStyle/>
          <a:p>
            <a:r>
              <a:rPr lang="zh-CN" altLang="en-US" sz="4000" b="1" dirty="0">
                <a:solidFill>
                  <a:srgbClr val="0070C0"/>
                </a:solidFill>
                <a:effectLst>
                  <a:outerShdw blurRad="38100" dist="38100" dir="2700000" algn="tl">
                    <a:srgbClr val="000000">
                      <a:alpha val="43137"/>
                    </a:srgbClr>
                  </a:outerShdw>
                </a:effectLst>
              </a:rPr>
              <a:t>一、社会之变</a:t>
            </a:r>
            <a:r>
              <a:rPr lang="en-US" altLang="zh-CN" sz="4000" b="1" dirty="0">
                <a:solidFill>
                  <a:srgbClr val="0070C0"/>
                </a:solidFill>
                <a:effectLst>
                  <a:outerShdw blurRad="38100" dist="38100" dir="2700000" algn="tl">
                    <a:srgbClr val="000000">
                      <a:alpha val="43137"/>
                    </a:srgbClr>
                  </a:outerShdw>
                </a:effectLst>
              </a:rPr>
              <a:t>——</a:t>
            </a:r>
            <a:r>
              <a:rPr lang="zh-CN" altLang="en-US" sz="4000" b="1" dirty="0">
                <a:solidFill>
                  <a:srgbClr val="0070C0"/>
                </a:solidFill>
                <a:effectLst>
                  <a:outerShdw blurRad="38100" dist="38100" dir="2700000" algn="tl">
                    <a:srgbClr val="000000">
                      <a:alpha val="43137"/>
                    </a:srgbClr>
                  </a:outerShdw>
                </a:effectLst>
              </a:rPr>
              <a:t>政治</a:t>
            </a:r>
            <a:endParaRPr lang="zh-CN" altLang="en-US" sz="4000" b="1" dirty="0">
              <a:solidFill>
                <a:srgbClr val="0070C0"/>
              </a:solidFill>
              <a:effectLst>
                <a:outerShdw blurRad="38100" dist="38100" dir="2700000" algn="tl">
                  <a:srgbClr val="000000">
                    <a:alpha val="43137"/>
                  </a:srgbClr>
                </a:outerShdw>
              </a:effectLst>
            </a:endParaRPr>
          </a:p>
        </p:txBody>
      </p:sp>
      <p:pic>
        <p:nvPicPr>
          <p:cNvPr id="2" name="图片 1"/>
          <p:cNvPicPr>
            <a:picLocks noChangeAspect="1"/>
          </p:cNvPicPr>
          <p:nvPr/>
        </p:nvPicPr>
        <p:blipFill>
          <a:blip r:embed="rId1"/>
          <a:stretch>
            <a:fillRect/>
          </a:stretch>
        </p:blipFill>
        <p:spPr>
          <a:xfrm>
            <a:off x="76845" y="2268828"/>
            <a:ext cx="11041870" cy="4589172"/>
          </a:xfrm>
          <a:prstGeom prst="rect">
            <a:avLst/>
          </a:prstGeom>
        </p:spPr>
      </p:pic>
      <p:sp>
        <p:nvSpPr>
          <p:cNvPr id="3" name="文本框 2"/>
          <p:cNvSpPr txBox="1"/>
          <p:nvPr/>
        </p:nvSpPr>
        <p:spPr>
          <a:xfrm>
            <a:off x="552342" y="1916697"/>
            <a:ext cx="4435812" cy="461665"/>
          </a:xfrm>
          <a:prstGeom prst="rect">
            <a:avLst/>
          </a:prstGeom>
          <a:noFill/>
        </p:spPr>
        <p:txBody>
          <a:bodyPr wrap="square" rtlCol="0">
            <a:spAutoFit/>
          </a:bodyPr>
          <a:lstStyle/>
          <a:p>
            <a:r>
              <a:rPr lang="zh-CN" altLang="en-US" sz="2400" dirty="0">
                <a:solidFill>
                  <a:schemeClr val="accent5">
                    <a:lumMod val="75000"/>
                  </a:schemeClr>
                </a:solidFill>
              </a:rPr>
              <a:t>首先展示春秋战国时间分期图</a:t>
            </a:r>
            <a:endParaRPr lang="zh-CN" altLang="en-US" sz="2400" dirty="0">
              <a:solidFill>
                <a:schemeClr val="accent5">
                  <a:lumMod val="75000"/>
                </a:schemeClr>
              </a:solidFill>
            </a:endParaRPr>
          </a:p>
        </p:txBody>
      </p:sp>
      <p:sp>
        <p:nvSpPr>
          <p:cNvPr id="7" name="对话气泡: 圆角矩形 6"/>
          <p:cNvSpPr/>
          <p:nvPr/>
        </p:nvSpPr>
        <p:spPr>
          <a:xfrm>
            <a:off x="8043153" y="573933"/>
            <a:ext cx="3513307" cy="143969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latin typeface="楷体" panose="02010609060101010101" charset="-122"/>
                <a:ea typeface="楷体" panose="02010609060101010101" charset="-122"/>
              </a:rPr>
              <a:t>使学生了解春秋战国的时间分期，便于接下来的学习。</a:t>
            </a:r>
            <a:endParaRPr lang="zh-CN" altLang="en-US" sz="2400"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150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55899" y="340246"/>
            <a:ext cx="2492990" cy="668912"/>
            <a:chOff x="4849505" y="534413"/>
            <a:chExt cx="249299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849505" y="534413"/>
              <a:ext cx="2492990" cy="553998"/>
            </a:xfrm>
            <a:prstGeom prst="rect">
              <a:avLst/>
            </a:prstGeom>
          </p:spPr>
          <p:txBody>
            <a:bodyPr wrap="none">
              <a:spAutoFit/>
            </a:bodyPr>
            <a:lstStyle/>
            <a:p>
              <a:pPr algn="ctr"/>
              <a:r>
                <a:rPr lang="en-US" altLang="zh-CN" sz="3000" b="1" dirty="0">
                  <a:solidFill>
                    <a:srgbClr val="FF0000"/>
                  </a:solidFill>
                </a:rPr>
                <a:t>【</a:t>
              </a:r>
              <a:r>
                <a:rPr lang="zh-CN" altLang="en-US" sz="3000" b="1" dirty="0">
                  <a:solidFill>
                    <a:srgbClr val="FF0000"/>
                  </a:solidFill>
                </a:rPr>
                <a:t>讲授新课</a:t>
              </a:r>
              <a:r>
                <a:rPr lang="en-US" altLang="zh-CN" sz="3000" b="1" dirty="0">
                  <a:solidFill>
                    <a:srgbClr val="FF0000"/>
                  </a:solidFill>
                </a:rPr>
                <a:t>】</a:t>
              </a:r>
              <a:endParaRPr lang="zh-CN" altLang="en-US" sz="3000" b="1" dirty="0">
                <a:solidFill>
                  <a:srgbClr val="FF0000"/>
                </a:solidFill>
              </a:endParaRPr>
            </a:p>
          </p:txBody>
        </p:sp>
      </p:grpSp>
      <p:grpSp>
        <p:nvGrpSpPr>
          <p:cNvPr id="175" name="chenying0907 174"/>
          <p:cNvGrpSpPr/>
          <p:nvPr/>
        </p:nvGrpSpPr>
        <p:grpSpPr>
          <a:xfrm>
            <a:off x="12175033" y="5963582"/>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 name="文本框 2"/>
          <p:cNvSpPr txBox="1"/>
          <p:nvPr/>
        </p:nvSpPr>
        <p:spPr>
          <a:xfrm>
            <a:off x="432880" y="1370743"/>
            <a:ext cx="6013565" cy="830997"/>
          </a:xfrm>
          <a:prstGeom prst="rect">
            <a:avLst/>
          </a:prstGeom>
          <a:noFill/>
        </p:spPr>
        <p:txBody>
          <a:bodyPr wrap="square" rtlCol="0">
            <a:spAutoFit/>
          </a:bodyPr>
          <a:lstStyle/>
          <a:p>
            <a:r>
              <a:rPr lang="zh-CN" altLang="en-US" sz="2400" dirty="0">
                <a:solidFill>
                  <a:schemeClr val="accent5">
                    <a:lumMod val="75000"/>
                  </a:schemeClr>
                </a:solidFill>
              </a:rPr>
              <a:t>展示春秋列国形势图和战国形势图，学生了解春秋五霸和战国七雄的史实。</a:t>
            </a:r>
            <a:endParaRPr lang="zh-CN" altLang="en-US" sz="2400" dirty="0">
              <a:solidFill>
                <a:schemeClr val="accent5">
                  <a:lumMod val="75000"/>
                </a:schemeClr>
              </a:solidFill>
            </a:endParaRPr>
          </a:p>
        </p:txBody>
      </p:sp>
      <p:sp>
        <p:nvSpPr>
          <p:cNvPr id="7" name="对话气泡: 圆角矩形 6"/>
          <p:cNvSpPr/>
          <p:nvPr/>
        </p:nvSpPr>
        <p:spPr>
          <a:xfrm>
            <a:off x="8043153" y="573933"/>
            <a:ext cx="3513307" cy="143969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latin typeface="楷体" panose="02010609060101010101" charset="-122"/>
                <a:ea typeface="楷体" panose="02010609060101010101" charset="-122"/>
              </a:rPr>
              <a:t>通过对比两张图片培养了学生对比分析史实的能力。</a:t>
            </a:r>
            <a:endParaRPr lang="zh-CN" altLang="en-US" sz="2400" dirty="0">
              <a:latin typeface="楷体" panose="02010609060101010101" charset="-122"/>
              <a:ea typeface="楷体" panose="02010609060101010101" charset="-122"/>
            </a:endParaRPr>
          </a:p>
        </p:txBody>
      </p:sp>
      <p:pic>
        <p:nvPicPr>
          <p:cNvPr id="17" name="内容占位符 3"/>
          <p:cNvPicPr>
            <a:picLocks noChangeAspect="1"/>
          </p:cNvPicPr>
          <p:nvPr/>
        </p:nvPicPr>
        <p:blipFill>
          <a:blip r:embed="rId1"/>
          <a:stretch>
            <a:fillRect/>
          </a:stretch>
        </p:blipFill>
        <p:spPr>
          <a:xfrm>
            <a:off x="76845" y="2449799"/>
            <a:ext cx="5843060" cy="4345493"/>
          </a:xfrm>
          <a:prstGeom prst="rect">
            <a:avLst/>
          </a:prstGeom>
        </p:spPr>
      </p:pic>
      <p:pic>
        <p:nvPicPr>
          <p:cNvPr id="5" name="图片 4"/>
          <p:cNvPicPr>
            <a:picLocks noChangeAspect="1"/>
          </p:cNvPicPr>
          <p:nvPr/>
        </p:nvPicPr>
        <p:blipFill>
          <a:blip r:embed="rId2"/>
          <a:stretch>
            <a:fillRect/>
          </a:stretch>
        </p:blipFill>
        <p:spPr>
          <a:xfrm>
            <a:off x="5843060" y="2449799"/>
            <a:ext cx="5877053" cy="42823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1403" y="1932495"/>
            <a:ext cx="5778631" cy="4503405"/>
          </a:xfrm>
          <a:prstGeom prst="rect">
            <a:avLst/>
          </a:prstGeom>
        </p:spPr>
      </p:pic>
      <p:sp>
        <p:nvSpPr>
          <p:cNvPr id="4" name="文本框 3"/>
          <p:cNvSpPr txBox="1"/>
          <p:nvPr/>
        </p:nvSpPr>
        <p:spPr>
          <a:xfrm>
            <a:off x="313291" y="238180"/>
            <a:ext cx="5248524" cy="1569660"/>
          </a:xfrm>
          <a:prstGeom prst="rect">
            <a:avLst/>
          </a:prstGeom>
          <a:noFill/>
        </p:spPr>
        <p:txBody>
          <a:bodyPr wrap="square" rtlCol="0">
            <a:spAutoFit/>
          </a:bodyPr>
          <a:lstStyle/>
          <a:p>
            <a:r>
              <a:rPr lang="zh-CN" altLang="en-US" sz="2400" dirty="0">
                <a:solidFill>
                  <a:schemeClr val="accent5">
                    <a:lumMod val="75000"/>
                  </a:schemeClr>
                </a:solidFill>
              </a:rPr>
              <a:t>       讲述三家分晋、田氏代齐，提问：为什么会出现这些以下犯上的现象？出示史料，引导学生分析与西周统治相比，春秋战国时期政治局面的变化。</a:t>
            </a:r>
            <a:endParaRPr lang="zh-CN" altLang="en-US" sz="2400" dirty="0">
              <a:solidFill>
                <a:schemeClr val="accent5">
                  <a:lumMod val="75000"/>
                </a:schemeClr>
              </a:solidFill>
            </a:endParaRPr>
          </a:p>
        </p:txBody>
      </p:sp>
      <p:pic>
        <p:nvPicPr>
          <p:cNvPr id="5" name="图片 4"/>
          <p:cNvPicPr>
            <a:picLocks noChangeAspect="1"/>
          </p:cNvPicPr>
          <p:nvPr/>
        </p:nvPicPr>
        <p:blipFill>
          <a:blip r:embed="rId2"/>
          <a:stretch>
            <a:fillRect/>
          </a:stretch>
        </p:blipFill>
        <p:spPr>
          <a:xfrm>
            <a:off x="6023728" y="1762812"/>
            <a:ext cx="6026869" cy="4860845"/>
          </a:xfrm>
          <a:prstGeom prst="rect">
            <a:avLst/>
          </a:prstGeom>
        </p:spPr>
      </p:pic>
      <p:sp>
        <p:nvSpPr>
          <p:cNvPr id="179" name="对话气泡: 圆角矩形 178"/>
          <p:cNvSpPr/>
          <p:nvPr/>
        </p:nvSpPr>
        <p:spPr>
          <a:xfrm>
            <a:off x="7354996" y="184433"/>
            <a:ext cx="4277680" cy="1482043"/>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结合地图讲解史实，培养学生时空观念；展示史料阅读，培养学生史料阅读与分析能力。</a:t>
            </a:r>
            <a:endParaRPr lang="zh-CN" altLang="en-US" sz="2400" dirty="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00"/>
                                        <p:tgtEl>
                                          <p:spTgt spid="17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6" name="图片 2" descr="IMG_257"/>
          <p:cNvPicPr>
            <a:picLocks noChangeAspect="1" noChangeArrowheads="1"/>
          </p:cNvPicPr>
          <p:nvPr/>
        </p:nvPicPr>
        <p:blipFill>
          <a:blip r:embed="rId1">
            <a:extLst>
              <a:ext uri="{28A0092B-C50C-407E-A947-70E740481C1C}">
                <a14:useLocalDpi xmlns:a14="http://schemas.microsoft.com/office/drawing/2010/main" val="0"/>
              </a:ext>
            </a:extLst>
          </a:blip>
          <a:srcRect r="50000"/>
          <a:stretch>
            <a:fillRect/>
          </a:stretch>
        </p:blipFill>
        <p:spPr bwMode="auto">
          <a:xfrm>
            <a:off x="137343" y="1576426"/>
            <a:ext cx="4776280" cy="517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2" descr="IMG_257"/>
          <p:cNvPicPr>
            <a:picLocks noChangeAspect="1" noChangeArrowheads="1"/>
          </p:cNvPicPr>
          <p:nvPr/>
        </p:nvPicPr>
        <p:blipFill>
          <a:blip r:embed="rId1">
            <a:extLst>
              <a:ext uri="{28A0092B-C50C-407E-A947-70E740481C1C}">
                <a14:useLocalDpi xmlns:a14="http://schemas.microsoft.com/office/drawing/2010/main" val="0"/>
              </a:ext>
            </a:extLst>
          </a:blip>
          <a:srcRect l="50000"/>
          <a:stretch>
            <a:fillRect/>
          </a:stretch>
        </p:blipFill>
        <p:spPr bwMode="auto">
          <a:xfrm>
            <a:off x="6483718" y="1622180"/>
            <a:ext cx="4776280" cy="512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5196205" y="2176780"/>
            <a:ext cx="534670" cy="3415030"/>
          </a:xfrm>
          <a:prstGeom prst="rect">
            <a:avLst/>
          </a:prstGeom>
          <a:noFill/>
        </p:spPr>
        <p:txBody>
          <a:bodyPr wrap="square" rtlCol="0">
            <a:spAutoFit/>
          </a:bodyPr>
          <a:lstStyle/>
          <a:p>
            <a:pPr algn="ctr"/>
            <a:r>
              <a:rPr lang="zh-CN" altLang="en-US" sz="3600" b="1" dirty="0">
                <a:solidFill>
                  <a:srgbClr val="5998A5"/>
                </a:solidFill>
              </a:rPr>
              <a:t>有什么不同</a:t>
            </a:r>
            <a:endParaRPr lang="zh-CN" altLang="en-US" sz="3600" b="1" dirty="0">
              <a:solidFill>
                <a:srgbClr val="5998A5"/>
              </a:solidFill>
            </a:endParaRPr>
          </a:p>
          <a:p>
            <a:pPr algn="ctr"/>
            <a:r>
              <a:rPr lang="zh-CN" altLang="en-US" sz="3600" b="1" dirty="0">
                <a:solidFill>
                  <a:srgbClr val="5998A5"/>
                </a:solidFill>
              </a:rPr>
              <a:t>？</a:t>
            </a:r>
            <a:endParaRPr lang="zh-CN" altLang="en-US" sz="3600" b="1" dirty="0">
              <a:solidFill>
                <a:srgbClr val="5998A5"/>
              </a:solidFill>
            </a:endParaRPr>
          </a:p>
        </p:txBody>
      </p:sp>
      <p:sp>
        <p:nvSpPr>
          <p:cNvPr id="17" name="对话气泡: 圆角矩形 16"/>
          <p:cNvSpPr/>
          <p:nvPr/>
        </p:nvSpPr>
        <p:spPr>
          <a:xfrm>
            <a:off x="8043153" y="573933"/>
            <a:ext cx="4148847" cy="143969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latin typeface="楷体" panose="02010609060101010101" charset="-122"/>
                <a:ea typeface="楷体" panose="02010609060101010101" charset="-122"/>
              </a:rPr>
              <a:t>学生通过对比分析两幅地图总结得出从春秋到战国民族关系发生重大变化进而产生华夏认同观念。</a:t>
            </a:r>
            <a:endParaRPr lang="zh-CN" altLang="en-US" sz="2400" dirty="0">
              <a:latin typeface="楷体" panose="02010609060101010101" charset="-122"/>
              <a:ea typeface="楷体" panose="02010609060101010101" charset="-122"/>
            </a:endParaRPr>
          </a:p>
        </p:txBody>
      </p:sp>
      <p:sp>
        <p:nvSpPr>
          <p:cNvPr id="21" name="文本框 20"/>
          <p:cNvSpPr txBox="1"/>
          <p:nvPr/>
        </p:nvSpPr>
        <p:spPr>
          <a:xfrm>
            <a:off x="137160" y="448945"/>
            <a:ext cx="8086090" cy="706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一、社会之变</a:t>
            </a:r>
            <a:r>
              <a:rPr kumimoji="0" lang="en-US" altLang="zh-CN"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a:t>
            </a:r>
            <a:r>
              <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民族</a:t>
            </a:r>
            <a:endPar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1)">
                                      <p:cBhvr>
                                        <p:cTn id="15" dur="2000"/>
                                        <p:tgtEl>
                                          <p:spTgt spid="37"/>
                                        </p:tgtEl>
                                      </p:cBhvr>
                                    </p:animEffect>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p:cNvPicPr>
            <a:picLocks noChangeAspect="1"/>
          </p:cNvPicPr>
          <p:nvPr/>
        </p:nvPicPr>
        <p:blipFill>
          <a:blip r:embed="rId1"/>
          <a:stretch>
            <a:fillRect/>
          </a:stretch>
        </p:blipFill>
        <p:spPr>
          <a:xfrm>
            <a:off x="401812" y="1799616"/>
            <a:ext cx="11106010" cy="4864951"/>
          </a:xfrm>
          <a:prstGeom prst="rect">
            <a:avLst/>
          </a:prstGeom>
        </p:spPr>
      </p:pic>
      <p:sp>
        <p:nvSpPr>
          <p:cNvPr id="4" name="文本框 3"/>
          <p:cNvSpPr txBox="1"/>
          <p:nvPr/>
        </p:nvSpPr>
        <p:spPr>
          <a:xfrm>
            <a:off x="518810" y="1296569"/>
            <a:ext cx="4062918" cy="830997"/>
          </a:xfrm>
          <a:prstGeom prst="rect">
            <a:avLst/>
          </a:prstGeom>
          <a:noFill/>
        </p:spPr>
        <p:txBody>
          <a:bodyPr wrap="square" rtlCol="0">
            <a:spAutoFit/>
          </a:bodyPr>
          <a:lstStyle/>
          <a:p>
            <a:r>
              <a:rPr lang="zh-CN" altLang="en-US" sz="2400" dirty="0">
                <a:solidFill>
                  <a:schemeClr val="accent5">
                    <a:lumMod val="75000"/>
                  </a:schemeClr>
                </a:solidFill>
              </a:rPr>
              <a:t>出示史料与示意图，进一步解释华夏观念与民族认同感</a:t>
            </a:r>
            <a:endParaRPr lang="zh-CN" altLang="en-US" sz="2400" dirty="0">
              <a:solidFill>
                <a:schemeClr val="accent5">
                  <a:lumMod val="75000"/>
                </a:schemeClr>
              </a:solidFill>
            </a:endParaRPr>
          </a:p>
        </p:txBody>
      </p:sp>
      <p:sp>
        <p:nvSpPr>
          <p:cNvPr id="18" name="对话气泡: 圆角矩形 17"/>
          <p:cNvSpPr/>
          <p:nvPr/>
        </p:nvSpPr>
        <p:spPr>
          <a:xfrm>
            <a:off x="8043153" y="603115"/>
            <a:ext cx="3854707" cy="1410512"/>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扩展</a:t>
            </a:r>
            <a:r>
              <a:rPr lang="zh-CN" altLang="en-US" sz="2400" dirty="0">
                <a:latin typeface="楷体" panose="02010609060101010101" charset="-122"/>
                <a:ea typeface="楷体" panose="02010609060101010101" charset="-122"/>
              </a:rPr>
              <a:t>学生知识，学生深刻理解华夏认同感。</a:t>
            </a:r>
            <a:endParaRPr lang="zh-CN" altLang="en-US" sz="2400"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2430" y="1557815"/>
            <a:ext cx="10269245" cy="2799805"/>
          </a:xfrm>
          <a:prstGeom prst="rect">
            <a:avLst/>
          </a:prstGeom>
          <a:solidFill>
            <a:schemeClr val="accent1">
              <a:lumMod val="20000"/>
              <a:lumOff val="80000"/>
            </a:schemeClr>
          </a:solidFill>
        </p:spPr>
        <p:txBody>
          <a:bodyPr wrap="square">
            <a:spAutoFit/>
          </a:bodyPr>
          <a:lstStyle/>
          <a:p>
            <a:pPr algn="just">
              <a:lnSpc>
                <a:spcPct val="150000"/>
              </a:lnSpc>
            </a:pP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“夷夏之辨”在春秋时期曾经是诸侯争霸的舆论利器，而在战国晚期秦与六国的殊死较量中已经完全被</a:t>
            </a:r>
            <a:r>
              <a:rPr lang="zh-CN" altLang="en-US" sz="2400" b="1" kern="100" dirty="0">
                <a:effectLst/>
                <a:latin typeface="等线" panose="02010600030101010101" charset="-122"/>
                <a:ea typeface="宋体" panose="02010600030101010101" pitchFamily="2" charset="-122"/>
                <a:cs typeface="Times New Roman" panose="02020603050405020304" pitchFamily="18" charset="0"/>
              </a:rPr>
              <a:t>放</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弃了，诸侯国大多是站在政治道德角度予以攻击。这种变化表明</a:t>
            </a:r>
            <a:r>
              <a:rPr lang="en-US" altLang="zh-CN" sz="2400" b="1" kern="100" dirty="0">
                <a:solidFill>
                  <a:srgbClr val="000000"/>
                </a:solidFill>
                <a:effectLst/>
                <a:latin typeface="宋体" panose="02010600030101010101" pitchFamily="2" charset="-122"/>
                <a:ea typeface="等线" panose="02010600030101010101" charset="-122"/>
                <a:cs typeface="Times New Roman" panose="02020603050405020304" pitchFamily="18" charset="0"/>
              </a:rPr>
              <a:t>(</a:t>
            </a:r>
            <a:r>
              <a:rPr lang="zh-CN" altLang="zh-CN" sz="2400" b="1" kern="100" dirty="0">
                <a:solidFill>
                  <a:srgbClr val="000000"/>
                </a:solidFill>
                <a:effectLst/>
                <a:latin typeface="等线" panose="02010600030101010101" charset="-122"/>
                <a:ea typeface="宋体" panose="02010600030101010101" pitchFamily="2" charset="-122"/>
                <a:cs typeface="Times New Roman" panose="02020603050405020304" pitchFamily="18" charset="0"/>
              </a:rPr>
              <a:t>　　</a:t>
            </a:r>
            <a:r>
              <a:rPr lang="en-US" altLang="zh-CN" sz="2400" b="1" kern="100" dirty="0">
                <a:solidFill>
                  <a:srgbClr val="000000"/>
                </a:solidFill>
                <a:effectLst/>
                <a:latin typeface="等线" panose="02010600030101010101" charset="-122"/>
                <a:ea typeface="宋体" panose="02010600030101010101" pitchFamily="2" charset="-122"/>
                <a:cs typeface="Times New Roman" panose="02020603050405020304" pitchFamily="18" charset="0"/>
              </a:rPr>
              <a:t>)</a:t>
            </a:r>
            <a:endParaRPr lang="zh-CN" altLang="zh-CN" sz="2400" b="1" kern="100" dirty="0">
              <a:effectLst/>
              <a:latin typeface="等线" panose="02010600030101010101" charset="-122"/>
              <a:ea typeface="等线" panose="02010600030101010101" charset="-122"/>
              <a:cs typeface="Times New Roman" panose="02020603050405020304" pitchFamily="18" charset="0"/>
            </a:endParaRPr>
          </a:p>
          <a:p>
            <a:pPr algn="just">
              <a:lnSpc>
                <a:spcPct val="150000"/>
              </a:lnSpc>
            </a:pPr>
            <a:r>
              <a:rPr lang="en-US" altLang="zh-CN" sz="2400" b="1" kern="100" dirty="0">
                <a:effectLst/>
                <a:latin typeface="宋体" panose="02010600030101010101" pitchFamily="2" charset="-122"/>
                <a:ea typeface="等线" panose="02010600030101010101" charset="-122"/>
                <a:cs typeface="Times New Roman" panose="02020603050405020304" pitchFamily="18" charset="0"/>
              </a:rPr>
              <a:t>A</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．华夏与蛮夷之间文化冲突消失 </a:t>
            </a:r>
            <a:r>
              <a:rPr lang="en-US" altLang="zh-CN" sz="2400" b="1" kern="100" dirty="0">
                <a:effectLst/>
                <a:latin typeface="等线" panose="02010600030101010101" charset="-122"/>
                <a:ea typeface="宋体" panose="02010600030101010101" pitchFamily="2" charset="-122"/>
                <a:cs typeface="Times New Roman" panose="02020603050405020304" pitchFamily="18" charset="0"/>
              </a:rPr>
              <a:t>          B</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．天下一统的整体观念正式形成</a:t>
            </a:r>
            <a:endParaRPr lang="zh-CN" altLang="zh-CN" sz="2400" b="1" kern="100" dirty="0">
              <a:effectLst/>
              <a:latin typeface="等线" panose="02010600030101010101" charset="-122"/>
              <a:ea typeface="等线" panose="02010600030101010101" charset="-122"/>
              <a:cs typeface="Times New Roman" panose="02020603050405020304" pitchFamily="18" charset="0"/>
            </a:endParaRPr>
          </a:p>
          <a:p>
            <a:pPr algn="just">
              <a:lnSpc>
                <a:spcPct val="150000"/>
              </a:lnSpc>
            </a:pPr>
            <a:r>
              <a:rPr lang="en-US" altLang="zh-CN" sz="2400" b="1" kern="100" dirty="0">
                <a:effectLst/>
                <a:latin typeface="宋体" panose="02010600030101010101" pitchFamily="2" charset="-122"/>
                <a:ea typeface="等线" panose="02010600030101010101" charset="-122"/>
                <a:cs typeface="Times New Roman" panose="02020603050405020304" pitchFamily="18" charset="0"/>
              </a:rPr>
              <a:t>C</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．礼乐制度下的尊卑秩序已崩溃 </a:t>
            </a:r>
            <a:r>
              <a:rPr lang="en-US" altLang="zh-CN" sz="2400" b="1" kern="100" dirty="0">
                <a:effectLst/>
                <a:latin typeface="等线" panose="02010600030101010101" charset="-122"/>
                <a:ea typeface="宋体" panose="02010600030101010101" pitchFamily="2" charset="-122"/>
                <a:cs typeface="Times New Roman" panose="02020603050405020304" pitchFamily="18" charset="0"/>
              </a:rPr>
              <a:t>          D</a:t>
            </a:r>
            <a:r>
              <a:rPr lang="zh-CN" altLang="zh-CN" sz="2400" b="1" kern="100" dirty="0">
                <a:effectLst/>
                <a:latin typeface="等线" panose="02010600030101010101" charset="-122"/>
                <a:ea typeface="宋体" panose="02010600030101010101" pitchFamily="2" charset="-122"/>
                <a:cs typeface="Times New Roman" panose="02020603050405020304" pitchFamily="18" charset="0"/>
              </a:rPr>
              <a:t>．趋向统一的民族心理初步具备</a:t>
            </a:r>
            <a:endParaRPr lang="zh-CN" altLang="zh-CN" sz="2400" b="1" kern="100" dirty="0">
              <a:effectLst/>
              <a:latin typeface="等线" panose="02010600030101010101" charset="-122"/>
              <a:ea typeface="等线" panose="02010600030101010101" charset="-122"/>
              <a:cs typeface="Times New Roman" panose="02020603050405020304" pitchFamily="18" charset="0"/>
            </a:endParaRPr>
          </a:p>
        </p:txBody>
      </p:sp>
      <p:grpSp>
        <p:nvGrpSpPr>
          <p:cNvPr id="4" name="组合 3"/>
          <p:cNvGrpSpPr/>
          <p:nvPr/>
        </p:nvGrpSpPr>
        <p:grpSpPr>
          <a:xfrm>
            <a:off x="712431" y="430724"/>
            <a:ext cx="3072765" cy="687705"/>
            <a:chOff x="518615" y="204717"/>
            <a:chExt cx="7331121" cy="1025856"/>
          </a:xfrm>
        </p:grpSpPr>
        <p:sp>
          <p:nvSpPr>
            <p:cNvPr id="5" name="矩形: 圆角 4"/>
            <p:cNvSpPr/>
            <p:nvPr/>
          </p:nvSpPr>
          <p:spPr>
            <a:xfrm>
              <a:off x="630071" y="329821"/>
              <a:ext cx="7219665" cy="900752"/>
            </a:xfrm>
            <a:prstGeom prst="roundRect">
              <a:avLst>
                <a:gd name="adj" fmla="val 7576"/>
              </a:avLst>
            </a:prstGeom>
            <a:noFill/>
            <a:ln>
              <a:solidFill>
                <a:srgbClr val="0A6F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圆角 5"/>
            <p:cNvSpPr/>
            <p:nvPr/>
          </p:nvSpPr>
          <p:spPr>
            <a:xfrm>
              <a:off x="518615" y="204717"/>
              <a:ext cx="7219665" cy="900752"/>
            </a:xfrm>
            <a:prstGeom prst="roundRect">
              <a:avLst>
                <a:gd name="adj" fmla="val 7576"/>
              </a:avLst>
            </a:prstGeom>
            <a:solidFill>
              <a:srgbClr val="FEFCF6"/>
            </a:solidFill>
            <a:ln>
              <a:solidFill>
                <a:srgbClr val="0A6F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a:solidFill>
                    <a:srgbClr val="0A6F82"/>
                  </a:solidFill>
                  <a:latin typeface="微软雅黑" panose="020B0503020204020204" charset="-122"/>
                  <a:ea typeface="微软雅黑" panose="020B0503020204020204" charset="-122"/>
                </a:rPr>
                <a:t>随堂训练</a:t>
              </a:r>
              <a:endParaRPr lang="zh-CN" sz="3200" b="1" dirty="0">
                <a:solidFill>
                  <a:srgbClr val="0A6F82"/>
                </a:solidFill>
                <a:latin typeface="微软雅黑" panose="020B0503020204020204" charset="-122"/>
                <a:ea typeface="微软雅黑" panose="020B0503020204020204" charset="-122"/>
              </a:endParaRPr>
            </a:p>
          </p:txBody>
        </p:sp>
      </p:grpSp>
      <p:sp>
        <p:nvSpPr>
          <p:cNvPr id="7" name="文本框 6"/>
          <p:cNvSpPr txBox="1"/>
          <p:nvPr/>
        </p:nvSpPr>
        <p:spPr>
          <a:xfrm>
            <a:off x="712431" y="4441486"/>
            <a:ext cx="10269245" cy="2308324"/>
          </a:xfrm>
          <a:prstGeom prst="rect">
            <a:avLst/>
          </a:prstGeom>
          <a:solidFill>
            <a:schemeClr val="accent2">
              <a:lumMod val="20000"/>
              <a:lumOff val="80000"/>
            </a:schemeClr>
          </a:solidFill>
        </p:spPr>
        <p:txBody>
          <a:bodyPr wrap="square">
            <a:spAutoFit/>
          </a:bodyPr>
          <a:lstStyle/>
          <a:p>
            <a:r>
              <a:rPr lang="zh-CN" altLang="en-US" sz="2400" dirty="0">
                <a:latin typeface="楷体" panose="02010609060101010101" charset="-122"/>
                <a:ea typeface="楷体" panose="02010609060101010101" charset="-122"/>
              </a:rPr>
              <a:t>解析：本题考查春秋战国时期的思想观念变化。战国晚期</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诸侯国之间不再以“夷夏之辨”进行舆论攻击</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说明频繁的文化交流使诸侯国之间</a:t>
            </a:r>
            <a:r>
              <a:rPr lang="zh-CN" altLang="en-US" sz="2400" b="1" u="sng" dirty="0">
                <a:solidFill>
                  <a:schemeClr val="accent6">
                    <a:lumMod val="50000"/>
                  </a:schemeClr>
                </a:solidFill>
                <a:latin typeface="楷体" panose="02010609060101010101" charset="-122"/>
                <a:ea typeface="楷体" panose="02010609060101010101" charset="-122"/>
              </a:rPr>
              <a:t>互相认可对方的华夏族身份</a:t>
            </a:r>
            <a:r>
              <a:rPr lang="en-US" altLang="zh-CN" sz="2400" b="1" u="sng" dirty="0">
                <a:solidFill>
                  <a:schemeClr val="accent6">
                    <a:lumMod val="50000"/>
                  </a:schemeClr>
                </a:solidFill>
                <a:latin typeface="楷体" panose="02010609060101010101" charset="-122"/>
                <a:ea typeface="楷体" panose="02010609060101010101" charset="-122"/>
              </a:rPr>
              <a:t>,</a:t>
            </a:r>
            <a:r>
              <a:rPr lang="zh-CN" altLang="en-US" sz="2400" b="1" u="sng" dirty="0">
                <a:solidFill>
                  <a:schemeClr val="accent6">
                    <a:lumMod val="50000"/>
                  </a:schemeClr>
                </a:solidFill>
                <a:latin typeface="楷体" panose="02010609060101010101" charset="-122"/>
                <a:ea typeface="楷体" panose="02010609060101010101" charset="-122"/>
              </a:rPr>
              <a:t>即华夏文化的认同感增强</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故选</a:t>
            </a:r>
            <a:r>
              <a:rPr lang="en-US" altLang="zh-CN" sz="2400" dirty="0">
                <a:latin typeface="楷体" panose="02010609060101010101" charset="-122"/>
                <a:ea typeface="楷体" panose="02010609060101010101" charset="-122"/>
              </a:rPr>
              <a:t>D</a:t>
            </a:r>
            <a:r>
              <a:rPr lang="zh-CN" altLang="en-US" sz="2400" dirty="0">
                <a:latin typeface="楷体" panose="02010609060101010101" charset="-122"/>
                <a:ea typeface="楷体" panose="02010609060101010101" charset="-122"/>
              </a:rPr>
              <a:t>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不同民族之间的文化差异长期存在</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消失</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说法绝对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排除</a:t>
            </a:r>
            <a:r>
              <a:rPr lang="en-US" altLang="zh-CN" sz="2400" dirty="0">
                <a:latin typeface="楷体" panose="02010609060101010101" charset="-122"/>
                <a:ea typeface="楷体" panose="02010609060101010101" charset="-122"/>
              </a:rPr>
              <a:t>A</a:t>
            </a:r>
            <a:r>
              <a:rPr lang="zh-CN" altLang="en-US" sz="2400" dirty="0">
                <a:latin typeface="楷体" panose="02010609060101010101" charset="-122"/>
                <a:ea typeface="楷体" panose="02010609060101010101" charset="-122"/>
              </a:rPr>
              <a:t>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战国晚期仍是诸侯纷争</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天下一统的观念仍未正式形成</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排除</a:t>
            </a:r>
            <a:r>
              <a:rPr lang="en-US" altLang="zh-CN" sz="2400" dirty="0">
                <a:latin typeface="楷体" panose="02010609060101010101" charset="-122"/>
                <a:ea typeface="楷体" panose="02010609060101010101" charset="-122"/>
              </a:rPr>
              <a:t>B</a:t>
            </a:r>
            <a:r>
              <a:rPr lang="zh-CN" altLang="en-US" sz="2400" dirty="0">
                <a:latin typeface="楷体" panose="02010609060101010101" charset="-122"/>
                <a:ea typeface="楷体" panose="02010609060101010101" charset="-122"/>
              </a:rPr>
              <a:t>项</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夷夏之辨”是一种观念</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且当时仍存在一定的尊卑秩序</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排除</a:t>
            </a:r>
            <a:r>
              <a:rPr lang="en-US" altLang="zh-CN" sz="2400" dirty="0">
                <a:latin typeface="楷体" panose="02010609060101010101" charset="-122"/>
                <a:ea typeface="楷体" panose="02010609060101010101" charset="-122"/>
              </a:rPr>
              <a:t>C</a:t>
            </a:r>
            <a:r>
              <a:rPr lang="zh-CN" altLang="en-US" sz="2400" dirty="0">
                <a:latin typeface="楷体" panose="02010609060101010101" charset="-122"/>
                <a:ea typeface="楷体" panose="02010609060101010101" charset="-122"/>
              </a:rPr>
              <a:t>项。</a:t>
            </a:r>
            <a:endParaRPr lang="zh-CN" altLang="en-US" sz="2400" dirty="0">
              <a:latin typeface="楷体" panose="02010609060101010101" charset="-122"/>
              <a:ea typeface="楷体" panose="02010609060101010101" charset="-122"/>
            </a:endParaRPr>
          </a:p>
        </p:txBody>
      </p:sp>
      <p:cxnSp>
        <p:nvCxnSpPr>
          <p:cNvPr id="9" name="直接连接符 8"/>
          <p:cNvCxnSpPr/>
          <p:nvPr/>
        </p:nvCxnSpPr>
        <p:spPr>
          <a:xfrm>
            <a:off x="1044179" y="2187058"/>
            <a:ext cx="1553592"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直接连接符 9"/>
          <p:cNvCxnSpPr/>
          <p:nvPr/>
        </p:nvCxnSpPr>
        <p:spPr>
          <a:xfrm>
            <a:off x="3994952" y="2656476"/>
            <a:ext cx="1553592"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1" name="矩形 10"/>
          <p:cNvSpPr/>
          <p:nvPr/>
        </p:nvSpPr>
        <p:spPr>
          <a:xfrm>
            <a:off x="3994952" y="2363654"/>
            <a:ext cx="681597" cy="923330"/>
          </a:xfrm>
          <a:prstGeom prst="rect">
            <a:avLst/>
          </a:prstGeom>
          <a:noFill/>
        </p:spPr>
        <p:txBody>
          <a:bodyPr wrap="none" lIns="91440" tIns="45720" rIns="91440" bIns="45720">
            <a:spAutoFit/>
          </a:bodyPr>
          <a:lstStyle/>
          <a:p>
            <a:pPr algn="ctr"/>
            <a:r>
              <a:rPr lang="en-US" altLang="zh-CN" sz="5400" b="1" kern="100" cap="none" spc="0" dirty="0">
                <a:ln w="6600">
                  <a:solidFill>
                    <a:schemeClr val="accent2"/>
                  </a:solidFill>
                  <a:prstDash val="solid"/>
                </a:ln>
                <a:solidFill>
                  <a:srgbClr val="FFFFFF"/>
                </a:solidFill>
                <a:effectLst>
                  <a:outerShdw dist="38100" dir="2700000" algn="tl" rotWithShape="0">
                    <a:schemeClr val="accent2"/>
                  </a:outerShdw>
                </a:effectLst>
                <a:latin typeface="等线" panose="02010600030101010101" charset="-122"/>
                <a:ea typeface="宋体" panose="02010600030101010101" pitchFamily="2" charset="-122"/>
                <a:cs typeface="Times New Roman" panose="02020603050405020304" pitchFamily="18" charset="0"/>
              </a:rPr>
              <a:t>D</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对话气泡: 圆角矩形 11"/>
          <p:cNvSpPr/>
          <p:nvPr/>
        </p:nvSpPr>
        <p:spPr>
          <a:xfrm>
            <a:off x="7694361" y="216817"/>
            <a:ext cx="4277680" cy="1152104"/>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随堂训练小题</a:t>
            </a:r>
            <a:r>
              <a:rPr lang="zh-CN" altLang="en-US" sz="2400" dirty="0">
                <a:latin typeface="楷体" panose="02010609060101010101" charset="-122"/>
                <a:ea typeface="楷体" panose="02010609060101010101" charset="-122"/>
              </a:rPr>
              <a:t>，检验学生学习成果并加以巩固。</a:t>
            </a:r>
            <a:endParaRPr lang="zh-CN" altLang="en-US" sz="2400" dirty="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文本框 167"/>
          <p:cNvSpPr txBox="1"/>
          <p:nvPr/>
        </p:nvSpPr>
        <p:spPr>
          <a:xfrm>
            <a:off x="434635" y="479383"/>
            <a:ext cx="6094428" cy="706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一、社会之变</a:t>
            </a:r>
            <a:r>
              <a:rPr kumimoji="0" lang="en-US" altLang="zh-CN"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rPr>
              <a:t>——</a:t>
            </a:r>
            <a:r>
              <a:rPr lang="zh-CN" altLang="en-US" sz="4000" b="1" dirty="0">
                <a:solidFill>
                  <a:srgbClr val="0070C0"/>
                </a:solidFill>
                <a:effectLst>
                  <a:outerShdw blurRad="38100" dist="38100" dir="2700000" algn="tl">
                    <a:srgbClr val="000000">
                      <a:alpha val="43137"/>
                    </a:srgbClr>
                  </a:outerShdw>
                </a:effectLst>
                <a:latin typeface="Arial" panose="020B0604020202020204"/>
                <a:ea typeface="微软雅黑" panose="020B0503020204020204" charset="-122"/>
                <a:cs typeface="Arial" panose="020B0604020202020204"/>
              </a:rPr>
              <a:t>经济</a:t>
            </a:r>
            <a:endParaRPr kumimoji="0" lang="zh-CN" alt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endParaRPr>
          </a:p>
        </p:txBody>
      </p:sp>
      <p:pic>
        <p:nvPicPr>
          <p:cNvPr id="3" name="图片 2"/>
          <p:cNvPicPr>
            <a:picLocks noChangeAspect="1"/>
          </p:cNvPicPr>
          <p:nvPr/>
        </p:nvPicPr>
        <p:blipFill>
          <a:blip r:embed="rId1"/>
          <a:stretch>
            <a:fillRect/>
          </a:stretch>
        </p:blipFill>
        <p:spPr>
          <a:xfrm>
            <a:off x="0" y="1124585"/>
            <a:ext cx="10360660" cy="5734050"/>
          </a:xfrm>
          <a:prstGeom prst="rect">
            <a:avLst/>
          </a:prstGeom>
        </p:spPr>
      </p:pic>
      <p:pic>
        <p:nvPicPr>
          <p:cNvPr id="4" name="图片 3"/>
          <p:cNvPicPr>
            <a:picLocks noChangeAspect="1"/>
          </p:cNvPicPr>
          <p:nvPr/>
        </p:nvPicPr>
        <p:blipFill>
          <a:blip r:embed="rId2"/>
          <a:stretch>
            <a:fillRect/>
          </a:stretch>
        </p:blipFill>
        <p:spPr>
          <a:xfrm>
            <a:off x="975360" y="1275080"/>
            <a:ext cx="10492105" cy="5583555"/>
          </a:xfrm>
          <a:prstGeom prst="rect">
            <a:avLst/>
          </a:prstGeom>
        </p:spPr>
      </p:pic>
      <p:pic>
        <p:nvPicPr>
          <p:cNvPr id="5" name="图片 4"/>
          <p:cNvPicPr>
            <a:picLocks noChangeAspect="1"/>
          </p:cNvPicPr>
          <p:nvPr/>
        </p:nvPicPr>
        <p:blipFill>
          <a:blip r:embed="rId3"/>
          <a:stretch>
            <a:fillRect/>
          </a:stretch>
        </p:blipFill>
        <p:spPr>
          <a:xfrm>
            <a:off x="2136140" y="1123950"/>
            <a:ext cx="9950450" cy="5734685"/>
          </a:xfrm>
          <a:prstGeom prst="rect">
            <a:avLst/>
          </a:prstGeom>
        </p:spPr>
      </p:pic>
      <p:sp>
        <p:nvSpPr>
          <p:cNvPr id="179" name="对话气泡: 圆角矩形 178"/>
          <p:cNvSpPr/>
          <p:nvPr/>
        </p:nvSpPr>
        <p:spPr>
          <a:xfrm>
            <a:off x="7354996" y="184433"/>
            <a:ext cx="4277680" cy="1482043"/>
          </a:xfrm>
          <a:prstGeom prst="wedgeRoundRectCallout">
            <a:avLst>
              <a:gd name="adj1" fmla="val -20833"/>
              <a:gd name="adj2" fmla="val 62067"/>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rgbClr val="FF0000"/>
                </a:solidFill>
                <a:latin typeface="楷体" panose="02010609060101010101" charset="-122"/>
                <a:ea typeface="楷体" panose="02010609060101010101" charset="-122"/>
              </a:rPr>
              <a:t>设计意图：</a:t>
            </a:r>
            <a:r>
              <a:rPr lang="zh-CN" altLang="en-US" sz="2400" dirty="0">
                <a:solidFill>
                  <a:schemeClr val="bg1"/>
                </a:solidFill>
                <a:latin typeface="楷体" panose="02010609060101010101" charset="-122"/>
                <a:ea typeface="楷体" panose="02010609060101010101" charset="-122"/>
              </a:rPr>
              <a:t>采取丰富的教学形式，结合图片与史料讲解，进行启发式教学。</a:t>
            </a:r>
            <a:endParaRPr lang="zh-CN" altLang="en-US" sz="2400" dirty="0">
              <a:solidFill>
                <a:schemeClr val="bg1"/>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500"/>
                                  </p:stCondLst>
                                  <p:childTnLst>
                                    <p:set>
                                      <p:cBhvr>
                                        <p:cTn id="16" dur="2000"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2000"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ppt_x"/>
                                          </p:val>
                                        </p:tav>
                                        <p:tav tm="100000">
                                          <p:val>
                                            <p:strVal val="#ppt_x"/>
                                          </p:val>
                                        </p:tav>
                                      </p:tavLst>
                                    </p:anim>
                                    <p:anim calcmode="lin" valueType="num">
                                      <p:cBhvr additive="base">
                                        <p:cTn id="2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燕尾形箭头 8"/>
          <p:cNvSpPr/>
          <p:nvPr/>
        </p:nvSpPr>
        <p:spPr>
          <a:xfrm>
            <a:off x="3391262" y="3240405"/>
            <a:ext cx="1228725" cy="377190"/>
          </a:xfrm>
          <a:prstGeom prst="notched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801870" y="798830"/>
            <a:ext cx="6431280" cy="530161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5750" y="1471295"/>
            <a:ext cx="3267710" cy="3574415"/>
            <a:chOff x="502" y="1648"/>
            <a:chExt cx="4407" cy="5186"/>
          </a:xfrm>
          <a:solidFill>
            <a:schemeClr val="bg1"/>
          </a:solidFill>
        </p:grpSpPr>
        <p:pic>
          <p:nvPicPr>
            <p:cNvPr id="11" name="图片 10" descr="t01e6804446c923c6be[1]"/>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backgroundRemoval t="0" b="100000" l="0" r="100000">
                          <a14:foregroundMark x1="23232" y1="27976" x2="23232" y2="27976"/>
                          <a14:foregroundMark x1="36027" y1="59524" x2="36027" y2="59524"/>
                          <a14:foregroundMark x1="50505" y1="59524" x2="50505" y2="59524"/>
                          <a14:foregroundMark x1="57576" y1="83333" x2="57576" y2="83333"/>
                          <a14:foregroundMark x1="58586" y1="77381" x2="58586" y2="77381"/>
                          <a14:foregroundMark x1="75084" y1="85119" x2="75084" y2="85119"/>
                          <a14:foregroundMark x1="45118" y1="91667" x2="45118" y2="91667"/>
                          <a14:foregroundMark x1="18855" y1="91667" x2="18855" y2="91667"/>
                        </a14:backgroundRemoval>
                      </a14:imgEffect>
                    </a14:imgLayer>
                  </a14:imgProps>
                </a:ext>
              </a:extLst>
            </a:blip>
            <a:stretch>
              <a:fillRect/>
            </a:stretch>
          </p:blipFill>
          <p:spPr>
            <a:xfrm>
              <a:off x="502" y="1648"/>
              <a:ext cx="4407" cy="2493"/>
            </a:xfrm>
            <a:prstGeom prst="rect">
              <a:avLst/>
            </a:prstGeom>
            <a:grpFill/>
          </p:spPr>
        </p:pic>
        <p:pic>
          <p:nvPicPr>
            <p:cNvPr id="12" name="图片 11"/>
            <p:cNvPicPr>
              <a:picLocks noChangeAspect="1"/>
            </p:cNvPicPr>
            <p:nvPr/>
          </p:nvPicPr>
          <p:blipFill>
            <a:blip r:embed="rId3">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4">
                      <a14:imgEffect>
                        <a14:backgroundRemoval t="1018" b="100000" l="0" r="100000"/>
                      </a14:imgEffect>
                    </a14:imgLayer>
                  </a14:imgProps>
                </a:ext>
              </a:extLst>
            </a:blip>
            <a:stretch>
              <a:fillRect/>
            </a:stretch>
          </p:blipFill>
          <p:spPr>
            <a:xfrm>
              <a:off x="864" y="4340"/>
              <a:ext cx="3682" cy="2494"/>
            </a:xfrm>
            <a:prstGeom prst="rect">
              <a:avLst/>
            </a:prstGeom>
            <a:grpFill/>
          </p:spPr>
        </p:pic>
      </p:grpSp>
      <p:pic>
        <p:nvPicPr>
          <p:cNvPr id="14" name="图片 13"/>
          <p:cNvPicPr>
            <a:picLocks noChangeAspect="1"/>
          </p:cNvPicPr>
          <p:nvPr/>
        </p:nvPicPr>
        <p:blipFill>
          <a:blip r:embed="rId5"/>
          <a:stretch>
            <a:fillRect/>
          </a:stretch>
        </p:blipFill>
        <p:spPr>
          <a:xfrm>
            <a:off x="5665879" y="1752662"/>
            <a:ext cx="4755259" cy="3316488"/>
          </a:xfrm>
          <a:prstGeom prst="rect">
            <a:avLst/>
          </a:prstGeom>
        </p:spPr>
      </p:pic>
      <p:sp>
        <p:nvSpPr>
          <p:cNvPr id="2" name="爆炸形 1 1"/>
          <p:cNvSpPr/>
          <p:nvPr/>
        </p:nvSpPr>
        <p:spPr>
          <a:xfrm>
            <a:off x="1369060" y="54610"/>
            <a:ext cx="5203825" cy="4110355"/>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sz="4400" b="1">
                <a:solidFill>
                  <a:srgbClr val="FF0000"/>
                </a:solidFill>
                <a:latin typeface="楷体" panose="02010609060101010101" charset="-122"/>
                <a:ea typeface="楷体" panose="02010609060101010101" charset="-122"/>
              </a:rPr>
              <a:t>如何应变？</a:t>
            </a:r>
            <a:endParaRPr lang="zh-CN" altLang="en-US" sz="4400" b="1">
              <a:solidFill>
                <a:srgbClr val="FF0000"/>
              </a:solidFill>
              <a:latin typeface="楷体" panose="02010609060101010101" charset="-122"/>
              <a:ea typeface="楷体" panose="02010609060101010101" charset="-122"/>
            </a:endParaRPr>
          </a:p>
        </p:txBody>
      </p:sp>
      <p:sp>
        <p:nvSpPr>
          <p:cNvPr id="16" name="文本框 15"/>
          <p:cNvSpPr txBox="1"/>
          <p:nvPr/>
        </p:nvSpPr>
        <p:spPr>
          <a:xfrm>
            <a:off x="7463353" y="1109269"/>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18" name="文本框 17"/>
          <p:cNvSpPr txBox="1"/>
          <p:nvPr/>
        </p:nvSpPr>
        <p:spPr>
          <a:xfrm>
            <a:off x="5049216" y="2747637"/>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21" name="文本框 20"/>
          <p:cNvSpPr txBox="1"/>
          <p:nvPr/>
        </p:nvSpPr>
        <p:spPr>
          <a:xfrm>
            <a:off x="10078110" y="2743186"/>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22" name="文本框 21"/>
          <p:cNvSpPr txBox="1"/>
          <p:nvPr/>
        </p:nvSpPr>
        <p:spPr>
          <a:xfrm>
            <a:off x="7463353" y="5310215"/>
            <a:ext cx="914400"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新田</a:t>
            </a:r>
            <a:endParaRPr lang="zh-CN" altLang="en-US" sz="2400" dirty="0">
              <a:latin typeface="微软雅黑" panose="020B0503020204020204" charset="-122"/>
              <a:ea typeface="微软雅黑" panose="020B0503020204020204" charset="-122"/>
            </a:endParaRPr>
          </a:p>
        </p:txBody>
      </p:sp>
      <p:sp>
        <p:nvSpPr>
          <p:cNvPr id="28" name="TextBox 11"/>
          <p:cNvSpPr txBox="1"/>
          <p:nvPr/>
        </p:nvSpPr>
        <p:spPr>
          <a:xfrm>
            <a:off x="140995" y="5332888"/>
            <a:ext cx="3877945" cy="1198880"/>
          </a:xfrm>
          <a:prstGeom prst="rect">
            <a:avLst/>
          </a:prstGeom>
          <a:solidFill>
            <a:schemeClr val="accent1">
              <a:lumMod val="20000"/>
              <a:lumOff val="80000"/>
            </a:schemeClr>
          </a:solidFill>
        </p:spPr>
        <p:txBody>
          <a:bodyPr wrap="none" rtlCol="0">
            <a:spAutoFit/>
          </a:bodyPr>
          <a:lstStyle/>
          <a:p>
            <a:r>
              <a:rPr lang="zh-CN" altLang="en-US" sz="2400" b="1" dirty="0">
                <a:latin typeface="楷体" panose="02010609060101010101" charset="-122"/>
                <a:ea typeface="楷体" panose="02010609060101010101" charset="-122"/>
              </a:rPr>
              <a:t>公作则迟，有所匿其力也；</a:t>
            </a:r>
            <a:endParaRPr lang="en-US" altLang="zh-CN" sz="2400" b="1" dirty="0">
              <a:latin typeface="楷体" panose="02010609060101010101" charset="-122"/>
              <a:ea typeface="楷体" panose="02010609060101010101" charset="-122"/>
            </a:endParaRPr>
          </a:p>
          <a:p>
            <a:r>
              <a:rPr lang="zh-CN" altLang="en-US" sz="2400" b="1" dirty="0">
                <a:latin typeface="楷体" panose="02010609060101010101" charset="-122"/>
                <a:ea typeface="楷体" panose="02010609060101010101" charset="-122"/>
              </a:rPr>
              <a:t>分地则速，无所匿其力也。</a:t>
            </a:r>
            <a:endParaRPr lang="en-US" altLang="zh-CN" sz="2400" dirty="0">
              <a:latin typeface="楷体" panose="02010609060101010101" charset="-122"/>
              <a:ea typeface="楷体" panose="02010609060101010101" charset="-122"/>
            </a:endParaRPr>
          </a:p>
          <a:p>
            <a:pPr algn="r"/>
            <a:r>
              <a:rPr lang="en-US" altLang="zh-CN" sz="2400" b="1" dirty="0">
                <a:latin typeface="华文仿宋" panose="02010600040101010101" charset="-122"/>
                <a:ea typeface="华文仿宋" panose="02010600040101010101" charset="-122"/>
                <a:cs typeface="华文仿宋" panose="02010600040101010101" charset="-122"/>
              </a:rPr>
              <a:t>—《</a:t>
            </a:r>
            <a:r>
              <a:rPr lang="zh-CN" altLang="en-US" sz="2400" b="1" dirty="0">
                <a:latin typeface="华文仿宋" panose="02010600040101010101" charset="-122"/>
                <a:ea typeface="华文仿宋" panose="02010600040101010101" charset="-122"/>
                <a:cs typeface="华文仿宋" panose="02010600040101010101" charset="-122"/>
              </a:rPr>
              <a:t>吕氏春秋</a:t>
            </a:r>
            <a:r>
              <a:rPr lang="en-US" altLang="zh-CN" sz="2400" b="1" dirty="0">
                <a:latin typeface="华文仿宋" panose="02010600040101010101" charset="-122"/>
                <a:ea typeface="华文仿宋" panose="02010600040101010101" charset="-122"/>
                <a:cs typeface="华文仿宋" panose="02010600040101010101" charset="-122"/>
              </a:rPr>
              <a:t>·</a:t>
            </a:r>
            <a:r>
              <a:rPr lang="zh-CN" altLang="en-US" sz="2400" b="1" dirty="0">
                <a:latin typeface="华文仿宋" panose="02010600040101010101" charset="-122"/>
                <a:ea typeface="华文仿宋" panose="02010600040101010101" charset="-122"/>
                <a:cs typeface="华文仿宋" panose="02010600040101010101" charset="-122"/>
              </a:rPr>
              <a:t>审分</a:t>
            </a:r>
            <a:r>
              <a:rPr lang="en-US" altLang="zh-CN" sz="2400" b="1" dirty="0">
                <a:latin typeface="华文仿宋" panose="02010600040101010101" charset="-122"/>
                <a:ea typeface="华文仿宋" panose="02010600040101010101" charset="-122"/>
                <a:cs typeface="华文仿宋" panose="02010600040101010101" charset="-122"/>
              </a:rPr>
              <a:t>》</a:t>
            </a:r>
            <a:endParaRPr lang="zh-CN" altLang="en-US" sz="2400" b="1" dirty="0">
              <a:latin typeface="华文仿宋" panose="02010600040101010101" charset="-122"/>
              <a:ea typeface="华文仿宋" panose="02010600040101010101" charset="-122"/>
              <a:cs typeface="华文仿宋" panose="02010600040101010101" charset="-122"/>
            </a:endParaRPr>
          </a:p>
        </p:txBody>
      </p:sp>
      <p:sp>
        <p:nvSpPr>
          <p:cNvPr id="30" name="矩形 29"/>
          <p:cNvSpPr/>
          <p:nvPr/>
        </p:nvSpPr>
        <p:spPr>
          <a:xfrm>
            <a:off x="6228294" y="6100122"/>
            <a:ext cx="3579826" cy="769441"/>
          </a:xfrm>
          <a:prstGeom prst="rect">
            <a:avLst/>
          </a:prstGeom>
          <a:solidFill>
            <a:schemeClr val="accent5">
              <a:lumMod val="20000"/>
              <a:lumOff val="80000"/>
            </a:schemeClr>
          </a:solidFill>
        </p:spPr>
        <p:txBody>
          <a:bodyPr wrap="none" lIns="91440" tIns="45720" rIns="91440" bIns="45720">
            <a:spAutoFit/>
          </a:bodyPr>
          <a:lstStyle/>
          <a:p>
            <a:pPr algn="ctr"/>
            <a:r>
              <a:rPr lang="zh-CN" altLang="en-US" sz="44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楷体" panose="02010609060101010101" charset="-122"/>
                <a:ea typeface="楷体" panose="02010609060101010101" charset="-122"/>
              </a:rPr>
              <a:t>井田制的瓦解</a:t>
            </a:r>
            <a:endParaRPr lang="zh-CN" altLang="en-US" sz="44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1000"/>
                                  </p:stCondLst>
                                  <p:childTnLst>
                                    <p:set>
                                      <p:cBhvr>
                                        <p:cTn id="26" dur="1000"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2" grpId="0"/>
      <p:bldP spid="28" grpId="0" bldLvl="0" animBg="1"/>
      <p:bldP spid="30"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7" name="文本框 18"/>
          <p:cNvSpPr txBox="1">
            <a:spLocks noChangeArrowheads="1"/>
          </p:cNvSpPr>
          <p:nvPr>
            <p:custDataLst>
              <p:tags r:id="rId1"/>
            </p:custDataLst>
          </p:nvPr>
        </p:nvSpPr>
        <p:spPr bwMode="auto">
          <a:xfrm>
            <a:off x="6477238" y="365019"/>
            <a:ext cx="5063128" cy="1107996"/>
          </a:xfrm>
          <a:prstGeom prst="rect">
            <a:avLst/>
          </a:prstGeom>
          <a:noFill/>
          <a:ln>
            <a:noFill/>
          </a:ln>
        </p:spPr>
        <p:txBody>
          <a:bodyPr wrap="square" rtlCol="0">
            <a:spAutoFit/>
          </a:bodyPr>
          <a:lstStyle>
            <a:defPPr>
              <a:defRPr lang="zh-CN"/>
            </a:defPPr>
            <a:lvl1pPr algn="dist">
              <a:defRPr sz="8800" b="1">
                <a:blipFill dpi="0" rotWithShape="1">
                  <a:blip r:embed="rId2"/>
                  <a:stretch>
                    <a:fillRect/>
                  </a:stretch>
                </a:blipFill>
              </a:defRPr>
            </a:lvl1pPr>
          </a:lstStyle>
          <a:p>
            <a:pPr algn="l"/>
            <a:r>
              <a:rPr lang="en-US" altLang="zh-CN" sz="6600">
                <a:blipFill dpi="0" rotWithShape="1">
                  <a:blip r:embed="rId3"/>
                  <a:stretch>
                    <a:fillRect/>
                  </a:stretch>
                </a:blipFill>
              </a:rPr>
              <a:t>CONTENTS</a:t>
            </a:r>
            <a:endParaRPr lang="zh-CN" altLang="en-US" sz="6600">
              <a:blipFill dpi="0" rotWithShape="1">
                <a:blip r:embed="rId3"/>
                <a:stretch>
                  <a:fillRect/>
                </a:stretch>
              </a:blipFill>
            </a:endParaRPr>
          </a:p>
        </p:txBody>
      </p:sp>
      <p:grpSp>
        <p:nvGrpSpPr>
          <p:cNvPr id="2" name="chenying0907 1"/>
          <p:cNvGrpSpPr/>
          <p:nvPr/>
        </p:nvGrpSpPr>
        <p:grpSpPr>
          <a:xfrm>
            <a:off x="5623449" y="1278125"/>
            <a:ext cx="4642596" cy="974136"/>
            <a:chOff x="6530072" y="1583160"/>
            <a:chExt cx="3285441" cy="646331"/>
          </a:xfrm>
        </p:grpSpPr>
        <p:sp>
          <p:nvSpPr>
            <p:cNvPr id="18" name="文本框 19"/>
            <p:cNvSpPr txBox="1">
              <a:spLocks noChangeArrowheads="1"/>
            </p:cNvSpPr>
            <p:nvPr>
              <p:custDataLst>
                <p:tags r:id="rId4"/>
              </p:custDataLst>
            </p:nvPr>
          </p:nvSpPr>
          <p:spPr bwMode="auto">
            <a:xfrm>
              <a:off x="7486373" y="1583161"/>
              <a:ext cx="2329140" cy="38719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说教材</a:t>
              </a:r>
              <a:endParaRPr lang="zh-CN" altLang="en-US">
                <a:solidFill>
                  <a:srgbClr val="0070C0"/>
                </a:solidFill>
              </a:endParaRPr>
            </a:p>
          </p:txBody>
        </p:sp>
        <p:sp>
          <p:nvSpPr>
            <p:cNvPr id="25" name="文本框 24"/>
            <p:cNvSpPr txBox="1"/>
            <p:nvPr/>
          </p:nvSpPr>
          <p:spPr>
            <a:xfrm>
              <a:off x="6530072" y="1583160"/>
              <a:ext cx="960823" cy="646331"/>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01</a:t>
              </a:r>
              <a:endParaRPr lang="en-US" altLang="zh-CN" sz="3600">
                <a:solidFill>
                  <a:srgbClr val="0070C0"/>
                </a:solidFill>
              </a:endParaRPr>
            </a:p>
          </p:txBody>
        </p:sp>
      </p:grpSp>
      <p:grpSp>
        <p:nvGrpSpPr>
          <p:cNvPr id="3" name="chenying0907 2"/>
          <p:cNvGrpSpPr/>
          <p:nvPr/>
        </p:nvGrpSpPr>
        <p:grpSpPr>
          <a:xfrm>
            <a:off x="5636784" y="1979489"/>
            <a:ext cx="5967544" cy="1365749"/>
            <a:chOff x="6530072" y="2331791"/>
            <a:chExt cx="4530628" cy="646331"/>
          </a:xfrm>
        </p:grpSpPr>
        <p:sp>
          <p:nvSpPr>
            <p:cNvPr id="20" name="文本框 20"/>
            <p:cNvSpPr txBox="1">
              <a:spLocks noChangeArrowheads="1"/>
            </p:cNvSpPr>
            <p:nvPr>
              <p:custDataLst>
                <p:tags r:id="rId5"/>
              </p:custDataLst>
            </p:nvPr>
          </p:nvSpPr>
          <p:spPr bwMode="auto">
            <a:xfrm>
              <a:off x="7556018" y="2346277"/>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说学情</a:t>
              </a:r>
              <a:endParaRPr lang="zh-CN" altLang="en-US">
                <a:solidFill>
                  <a:srgbClr val="0070C0"/>
                </a:solidFill>
              </a:endParaRPr>
            </a:p>
          </p:txBody>
        </p:sp>
        <p:sp>
          <p:nvSpPr>
            <p:cNvPr id="26" name="文本框 25"/>
            <p:cNvSpPr txBox="1"/>
            <p:nvPr/>
          </p:nvSpPr>
          <p:spPr>
            <a:xfrm>
              <a:off x="6530072" y="2331791"/>
              <a:ext cx="960823" cy="646331"/>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02</a:t>
              </a:r>
              <a:endParaRPr lang="en-US" altLang="zh-CN" sz="3600">
                <a:solidFill>
                  <a:srgbClr val="0070C0"/>
                </a:solidFill>
              </a:endParaRPr>
            </a:p>
          </p:txBody>
        </p:sp>
      </p:grpSp>
      <p:sp>
        <p:nvSpPr>
          <p:cNvPr id="133" name="Freeform 5"/>
          <p:cNvSpPr>
            <a:spLocks noEditPoints="1"/>
          </p:cNvSpPr>
          <p:nvPr/>
        </p:nvSpPr>
        <p:spPr bwMode="auto">
          <a:xfrm>
            <a:off x="1212980" y="1278293"/>
            <a:ext cx="3816221" cy="4414247"/>
          </a:xfrm>
          <a:custGeom>
            <a:avLst/>
            <a:gdLst>
              <a:gd name="T0" fmla="*/ 274 w 803"/>
              <a:gd name="T1" fmla="*/ 26 h 970"/>
              <a:gd name="T2" fmla="*/ 283 w 803"/>
              <a:gd name="T3" fmla="*/ 124 h 970"/>
              <a:gd name="T4" fmla="*/ 691 w 803"/>
              <a:gd name="T5" fmla="*/ 335 h 970"/>
              <a:gd name="T6" fmla="*/ 138 w 803"/>
              <a:gd name="T7" fmla="*/ 195 h 970"/>
              <a:gd name="T8" fmla="*/ 129 w 803"/>
              <a:gd name="T9" fmla="*/ 205 h 970"/>
              <a:gd name="T10" fmla="*/ 741 w 803"/>
              <a:gd name="T11" fmla="*/ 497 h 970"/>
              <a:gd name="T12" fmla="*/ 783 w 803"/>
              <a:gd name="T13" fmla="*/ 529 h 970"/>
              <a:gd name="T14" fmla="*/ 45 w 803"/>
              <a:gd name="T15" fmla="*/ 374 h 970"/>
              <a:gd name="T16" fmla="*/ 452 w 803"/>
              <a:gd name="T17" fmla="*/ 114 h 970"/>
              <a:gd name="T18" fmla="*/ 494 w 803"/>
              <a:gd name="T19" fmla="*/ 9 h 970"/>
              <a:gd name="T20" fmla="*/ 643 w 803"/>
              <a:gd name="T21" fmla="*/ 197 h 970"/>
              <a:gd name="T22" fmla="*/ 619 w 803"/>
              <a:gd name="T23" fmla="*/ 199 h 970"/>
              <a:gd name="T24" fmla="*/ 206 w 803"/>
              <a:gd name="T25" fmla="*/ 295 h 970"/>
              <a:gd name="T26" fmla="*/ 176 w 803"/>
              <a:gd name="T27" fmla="*/ 404 h 970"/>
              <a:gd name="T28" fmla="*/ 160 w 803"/>
              <a:gd name="T29" fmla="*/ 450 h 970"/>
              <a:gd name="T30" fmla="*/ 242 w 803"/>
              <a:gd name="T31" fmla="*/ 896 h 970"/>
              <a:gd name="T32" fmla="*/ 255 w 803"/>
              <a:gd name="T33" fmla="*/ 677 h 970"/>
              <a:gd name="T34" fmla="*/ 340 w 803"/>
              <a:gd name="T35" fmla="*/ 469 h 970"/>
              <a:gd name="T36" fmla="*/ 343 w 803"/>
              <a:gd name="T37" fmla="*/ 443 h 970"/>
              <a:gd name="T38" fmla="*/ 638 w 803"/>
              <a:gd name="T39" fmla="*/ 375 h 970"/>
              <a:gd name="T40" fmla="*/ 434 w 803"/>
              <a:gd name="T41" fmla="*/ 436 h 970"/>
              <a:gd name="T42" fmla="*/ 359 w 803"/>
              <a:gd name="T43" fmla="*/ 406 h 970"/>
              <a:gd name="T44" fmla="*/ 361 w 803"/>
              <a:gd name="T45" fmla="*/ 543 h 970"/>
              <a:gd name="T46" fmla="*/ 342 w 803"/>
              <a:gd name="T47" fmla="*/ 667 h 970"/>
              <a:gd name="T48" fmla="*/ 368 w 803"/>
              <a:gd name="T49" fmla="*/ 569 h 970"/>
              <a:gd name="T50" fmla="*/ 374 w 803"/>
              <a:gd name="T51" fmla="*/ 567 h 970"/>
              <a:gd name="T52" fmla="*/ 415 w 803"/>
              <a:gd name="T53" fmla="*/ 499 h 970"/>
              <a:gd name="T54" fmla="*/ 381 w 803"/>
              <a:gd name="T55" fmla="*/ 521 h 970"/>
              <a:gd name="T56" fmla="*/ 394 w 803"/>
              <a:gd name="T57" fmla="*/ 489 h 970"/>
              <a:gd name="T58" fmla="*/ 430 w 803"/>
              <a:gd name="T59" fmla="*/ 445 h 970"/>
              <a:gd name="T60" fmla="*/ 432 w 803"/>
              <a:gd name="T61" fmla="*/ 455 h 970"/>
              <a:gd name="T62" fmla="*/ 405 w 803"/>
              <a:gd name="T63" fmla="*/ 464 h 970"/>
              <a:gd name="T64" fmla="*/ 354 w 803"/>
              <a:gd name="T65" fmla="*/ 423 h 970"/>
              <a:gd name="T66" fmla="*/ 361 w 803"/>
              <a:gd name="T67" fmla="*/ 409 h 970"/>
              <a:gd name="T68" fmla="*/ 373 w 803"/>
              <a:gd name="T69" fmla="*/ 414 h 970"/>
              <a:gd name="T70" fmla="*/ 373 w 803"/>
              <a:gd name="T71" fmla="*/ 418 h 970"/>
              <a:gd name="T72" fmla="*/ 362 w 803"/>
              <a:gd name="T73" fmla="*/ 563 h 970"/>
              <a:gd name="T74" fmla="*/ 360 w 803"/>
              <a:gd name="T75" fmla="*/ 509 h 970"/>
              <a:gd name="T76" fmla="*/ 383 w 803"/>
              <a:gd name="T77" fmla="*/ 527 h 970"/>
              <a:gd name="T78" fmla="*/ 389 w 803"/>
              <a:gd name="T79" fmla="*/ 516 h 970"/>
              <a:gd name="T80" fmla="*/ 346 w 803"/>
              <a:gd name="T81" fmla="*/ 910 h 970"/>
              <a:gd name="T82" fmla="*/ 371 w 803"/>
              <a:gd name="T83" fmla="*/ 411 h 970"/>
              <a:gd name="T84" fmla="*/ 627 w 803"/>
              <a:gd name="T85" fmla="*/ 349 h 970"/>
              <a:gd name="T86" fmla="*/ 284 w 803"/>
              <a:gd name="T87" fmla="*/ 201 h 970"/>
              <a:gd name="T88" fmla="*/ 183 w 803"/>
              <a:gd name="T89" fmla="*/ 300 h 970"/>
              <a:gd name="T90" fmla="*/ 262 w 803"/>
              <a:gd name="T91" fmla="*/ 238 h 970"/>
              <a:gd name="T92" fmla="*/ 590 w 803"/>
              <a:gd name="T93" fmla="*/ 342 h 970"/>
              <a:gd name="T94" fmla="*/ 513 w 803"/>
              <a:gd name="T95" fmla="*/ 622 h 970"/>
              <a:gd name="T96" fmla="*/ 283 w 803"/>
              <a:gd name="T97" fmla="*/ 749 h 970"/>
              <a:gd name="T98" fmla="*/ 330 w 803"/>
              <a:gd name="T99" fmla="*/ 769 h 970"/>
              <a:gd name="T100" fmla="*/ 244 w 803"/>
              <a:gd name="T101" fmla="*/ 760 h 970"/>
              <a:gd name="T102" fmla="*/ 318 w 803"/>
              <a:gd name="T103" fmla="*/ 796 h 970"/>
              <a:gd name="T104" fmla="*/ 229 w 803"/>
              <a:gd name="T105" fmla="*/ 793 h 970"/>
              <a:gd name="T106" fmla="*/ 294 w 803"/>
              <a:gd name="T107" fmla="*/ 850 h 970"/>
              <a:gd name="T108" fmla="*/ 249 w 803"/>
              <a:gd name="T109" fmla="*/ 857 h 970"/>
              <a:gd name="T110" fmla="*/ 322 w 803"/>
              <a:gd name="T111" fmla="*/ 870 h 970"/>
              <a:gd name="T112" fmla="*/ 408 w 803"/>
              <a:gd name="T113" fmla="*/ 818 h 970"/>
              <a:gd name="T114" fmla="*/ 482 w 803"/>
              <a:gd name="T115" fmla="*/ 675 h 970"/>
              <a:gd name="T116" fmla="*/ 612 w 803"/>
              <a:gd name="T117" fmla="*/ 535 h 970"/>
              <a:gd name="T118" fmla="*/ 286 w 803"/>
              <a:gd name="T119" fmla="*/ 72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70">
                <a:moveTo>
                  <a:pt x="283" y="124"/>
                </a:moveTo>
                <a:cubicBezTo>
                  <a:pt x="285" y="129"/>
                  <a:pt x="289" y="137"/>
                  <a:pt x="293" y="136"/>
                </a:cubicBezTo>
                <a:cubicBezTo>
                  <a:pt x="297" y="135"/>
                  <a:pt x="295" y="124"/>
                  <a:pt x="295" y="122"/>
                </a:cubicBezTo>
                <a:cubicBezTo>
                  <a:pt x="294" y="116"/>
                  <a:pt x="293" y="111"/>
                  <a:pt x="292" y="107"/>
                </a:cubicBezTo>
                <a:cubicBezTo>
                  <a:pt x="284" y="77"/>
                  <a:pt x="279" y="54"/>
                  <a:pt x="274" y="26"/>
                </a:cubicBezTo>
                <a:cubicBezTo>
                  <a:pt x="273" y="21"/>
                  <a:pt x="272" y="12"/>
                  <a:pt x="269" y="10"/>
                </a:cubicBezTo>
                <a:cubicBezTo>
                  <a:pt x="265" y="5"/>
                  <a:pt x="253" y="10"/>
                  <a:pt x="246" y="12"/>
                </a:cubicBezTo>
                <a:cubicBezTo>
                  <a:pt x="244" y="14"/>
                  <a:pt x="244" y="17"/>
                  <a:pt x="242" y="19"/>
                </a:cubicBezTo>
                <a:cubicBezTo>
                  <a:pt x="247" y="35"/>
                  <a:pt x="255" y="54"/>
                  <a:pt x="263" y="72"/>
                </a:cubicBezTo>
                <a:cubicBezTo>
                  <a:pt x="272" y="92"/>
                  <a:pt x="276" y="109"/>
                  <a:pt x="283" y="124"/>
                </a:cubicBezTo>
                <a:close/>
                <a:moveTo>
                  <a:pt x="795" y="300"/>
                </a:moveTo>
                <a:cubicBezTo>
                  <a:pt x="790" y="298"/>
                  <a:pt x="778" y="303"/>
                  <a:pt x="771" y="306"/>
                </a:cubicBezTo>
                <a:cubicBezTo>
                  <a:pt x="762" y="309"/>
                  <a:pt x="754" y="312"/>
                  <a:pt x="746" y="315"/>
                </a:cubicBezTo>
                <a:cubicBezTo>
                  <a:pt x="726" y="323"/>
                  <a:pt x="711" y="322"/>
                  <a:pt x="697" y="330"/>
                </a:cubicBezTo>
                <a:cubicBezTo>
                  <a:pt x="692" y="333"/>
                  <a:pt x="691" y="334"/>
                  <a:pt x="691" y="335"/>
                </a:cubicBezTo>
                <a:cubicBezTo>
                  <a:pt x="694" y="343"/>
                  <a:pt x="710" y="340"/>
                  <a:pt x="717" y="339"/>
                </a:cubicBezTo>
                <a:cubicBezTo>
                  <a:pt x="745" y="334"/>
                  <a:pt x="775" y="331"/>
                  <a:pt x="801" y="328"/>
                </a:cubicBezTo>
                <a:cubicBezTo>
                  <a:pt x="803" y="321"/>
                  <a:pt x="803" y="304"/>
                  <a:pt x="795" y="300"/>
                </a:cubicBezTo>
                <a:close/>
                <a:moveTo>
                  <a:pt x="149" y="205"/>
                </a:moveTo>
                <a:cubicBezTo>
                  <a:pt x="145" y="202"/>
                  <a:pt x="141" y="198"/>
                  <a:pt x="138" y="195"/>
                </a:cubicBezTo>
                <a:cubicBezTo>
                  <a:pt x="121" y="182"/>
                  <a:pt x="107" y="170"/>
                  <a:pt x="91" y="156"/>
                </a:cubicBezTo>
                <a:cubicBezTo>
                  <a:pt x="87" y="152"/>
                  <a:pt x="73" y="136"/>
                  <a:pt x="67" y="138"/>
                </a:cubicBezTo>
                <a:cubicBezTo>
                  <a:pt x="63" y="139"/>
                  <a:pt x="53" y="149"/>
                  <a:pt x="53" y="154"/>
                </a:cubicBezTo>
                <a:cubicBezTo>
                  <a:pt x="53" y="160"/>
                  <a:pt x="61" y="163"/>
                  <a:pt x="66" y="166"/>
                </a:cubicBezTo>
                <a:cubicBezTo>
                  <a:pt x="87" y="180"/>
                  <a:pt x="110" y="192"/>
                  <a:pt x="129" y="205"/>
                </a:cubicBezTo>
                <a:cubicBezTo>
                  <a:pt x="137" y="211"/>
                  <a:pt x="146" y="218"/>
                  <a:pt x="156" y="218"/>
                </a:cubicBezTo>
                <a:cubicBezTo>
                  <a:pt x="158" y="213"/>
                  <a:pt x="152" y="209"/>
                  <a:pt x="149" y="205"/>
                </a:cubicBezTo>
                <a:close/>
                <a:moveTo>
                  <a:pt x="789" y="506"/>
                </a:moveTo>
                <a:cubicBezTo>
                  <a:pt x="785" y="501"/>
                  <a:pt x="773" y="501"/>
                  <a:pt x="766" y="500"/>
                </a:cubicBezTo>
                <a:cubicBezTo>
                  <a:pt x="757" y="499"/>
                  <a:pt x="749" y="498"/>
                  <a:pt x="741" y="497"/>
                </a:cubicBezTo>
                <a:cubicBezTo>
                  <a:pt x="724" y="495"/>
                  <a:pt x="707" y="489"/>
                  <a:pt x="691" y="490"/>
                </a:cubicBezTo>
                <a:cubicBezTo>
                  <a:pt x="690" y="491"/>
                  <a:pt x="690" y="492"/>
                  <a:pt x="690" y="492"/>
                </a:cubicBezTo>
                <a:cubicBezTo>
                  <a:pt x="694" y="500"/>
                  <a:pt x="703" y="502"/>
                  <a:pt x="711" y="505"/>
                </a:cubicBezTo>
                <a:cubicBezTo>
                  <a:pt x="728" y="510"/>
                  <a:pt x="742" y="515"/>
                  <a:pt x="759" y="522"/>
                </a:cubicBezTo>
                <a:cubicBezTo>
                  <a:pt x="764" y="523"/>
                  <a:pt x="779" y="531"/>
                  <a:pt x="783" y="529"/>
                </a:cubicBezTo>
                <a:cubicBezTo>
                  <a:pt x="788" y="527"/>
                  <a:pt x="793" y="511"/>
                  <a:pt x="789" y="506"/>
                </a:cubicBezTo>
                <a:close/>
                <a:moveTo>
                  <a:pt x="87" y="363"/>
                </a:moveTo>
                <a:cubicBezTo>
                  <a:pt x="60" y="359"/>
                  <a:pt x="30" y="355"/>
                  <a:pt x="6" y="350"/>
                </a:cubicBezTo>
                <a:cubicBezTo>
                  <a:pt x="0" y="354"/>
                  <a:pt x="1" y="364"/>
                  <a:pt x="1" y="370"/>
                </a:cubicBezTo>
                <a:cubicBezTo>
                  <a:pt x="7" y="377"/>
                  <a:pt x="31" y="375"/>
                  <a:pt x="45" y="374"/>
                </a:cubicBezTo>
                <a:cubicBezTo>
                  <a:pt x="62" y="373"/>
                  <a:pt x="78" y="374"/>
                  <a:pt x="91" y="375"/>
                </a:cubicBezTo>
                <a:cubicBezTo>
                  <a:pt x="98" y="375"/>
                  <a:pt x="105" y="375"/>
                  <a:pt x="109" y="371"/>
                </a:cubicBezTo>
                <a:cubicBezTo>
                  <a:pt x="105" y="365"/>
                  <a:pt x="95" y="364"/>
                  <a:pt x="87" y="363"/>
                </a:cubicBezTo>
                <a:close/>
                <a:moveTo>
                  <a:pt x="459" y="68"/>
                </a:moveTo>
                <a:cubicBezTo>
                  <a:pt x="458" y="84"/>
                  <a:pt x="453" y="99"/>
                  <a:pt x="452" y="114"/>
                </a:cubicBezTo>
                <a:cubicBezTo>
                  <a:pt x="452" y="119"/>
                  <a:pt x="451" y="128"/>
                  <a:pt x="455" y="131"/>
                </a:cubicBezTo>
                <a:cubicBezTo>
                  <a:pt x="461" y="130"/>
                  <a:pt x="462" y="123"/>
                  <a:pt x="464" y="119"/>
                </a:cubicBezTo>
                <a:cubicBezTo>
                  <a:pt x="466" y="114"/>
                  <a:pt x="467" y="108"/>
                  <a:pt x="468" y="103"/>
                </a:cubicBezTo>
                <a:cubicBezTo>
                  <a:pt x="475" y="77"/>
                  <a:pt x="482" y="51"/>
                  <a:pt x="490" y="25"/>
                </a:cubicBezTo>
                <a:cubicBezTo>
                  <a:pt x="491" y="20"/>
                  <a:pt x="495" y="12"/>
                  <a:pt x="494" y="9"/>
                </a:cubicBezTo>
                <a:cubicBezTo>
                  <a:pt x="492" y="1"/>
                  <a:pt x="477" y="2"/>
                  <a:pt x="471" y="0"/>
                </a:cubicBezTo>
                <a:cubicBezTo>
                  <a:pt x="463" y="4"/>
                  <a:pt x="464" y="11"/>
                  <a:pt x="463" y="20"/>
                </a:cubicBezTo>
                <a:cubicBezTo>
                  <a:pt x="461" y="36"/>
                  <a:pt x="460" y="53"/>
                  <a:pt x="459" y="68"/>
                </a:cubicBezTo>
                <a:close/>
                <a:moveTo>
                  <a:pt x="630" y="207"/>
                </a:moveTo>
                <a:cubicBezTo>
                  <a:pt x="634" y="204"/>
                  <a:pt x="639" y="200"/>
                  <a:pt x="643" y="197"/>
                </a:cubicBezTo>
                <a:cubicBezTo>
                  <a:pt x="663" y="179"/>
                  <a:pt x="685" y="162"/>
                  <a:pt x="707" y="146"/>
                </a:cubicBezTo>
                <a:cubicBezTo>
                  <a:pt x="711" y="143"/>
                  <a:pt x="717" y="140"/>
                  <a:pt x="718" y="135"/>
                </a:cubicBezTo>
                <a:cubicBezTo>
                  <a:pt x="716" y="125"/>
                  <a:pt x="704" y="111"/>
                  <a:pt x="696" y="118"/>
                </a:cubicBezTo>
                <a:cubicBezTo>
                  <a:pt x="680" y="131"/>
                  <a:pt x="667" y="149"/>
                  <a:pt x="653" y="165"/>
                </a:cubicBezTo>
                <a:cubicBezTo>
                  <a:pt x="642" y="177"/>
                  <a:pt x="629" y="187"/>
                  <a:pt x="619" y="199"/>
                </a:cubicBezTo>
                <a:cubicBezTo>
                  <a:pt x="617" y="203"/>
                  <a:pt x="612" y="208"/>
                  <a:pt x="614" y="213"/>
                </a:cubicBezTo>
                <a:cubicBezTo>
                  <a:pt x="620" y="214"/>
                  <a:pt x="626" y="210"/>
                  <a:pt x="630" y="207"/>
                </a:cubicBezTo>
                <a:close/>
                <a:moveTo>
                  <a:pt x="176" y="404"/>
                </a:moveTo>
                <a:cubicBezTo>
                  <a:pt x="179" y="362"/>
                  <a:pt x="190" y="325"/>
                  <a:pt x="208" y="294"/>
                </a:cubicBezTo>
                <a:cubicBezTo>
                  <a:pt x="206" y="295"/>
                  <a:pt x="206" y="295"/>
                  <a:pt x="206" y="295"/>
                </a:cubicBezTo>
                <a:cubicBezTo>
                  <a:pt x="192" y="316"/>
                  <a:pt x="181" y="339"/>
                  <a:pt x="176" y="366"/>
                </a:cubicBezTo>
                <a:cubicBezTo>
                  <a:pt x="171" y="392"/>
                  <a:pt x="169" y="420"/>
                  <a:pt x="171" y="451"/>
                </a:cubicBezTo>
                <a:cubicBezTo>
                  <a:pt x="176" y="515"/>
                  <a:pt x="205" y="573"/>
                  <a:pt x="237" y="618"/>
                </a:cubicBezTo>
                <a:cubicBezTo>
                  <a:pt x="215" y="563"/>
                  <a:pt x="181" y="513"/>
                  <a:pt x="175" y="447"/>
                </a:cubicBezTo>
                <a:cubicBezTo>
                  <a:pt x="174" y="433"/>
                  <a:pt x="176" y="418"/>
                  <a:pt x="176" y="404"/>
                </a:cubicBezTo>
                <a:close/>
                <a:moveTo>
                  <a:pt x="176" y="330"/>
                </a:moveTo>
                <a:cubicBezTo>
                  <a:pt x="168" y="343"/>
                  <a:pt x="162" y="363"/>
                  <a:pt x="158" y="382"/>
                </a:cubicBezTo>
                <a:cubicBezTo>
                  <a:pt x="152" y="410"/>
                  <a:pt x="154" y="441"/>
                  <a:pt x="159" y="475"/>
                </a:cubicBezTo>
                <a:cubicBezTo>
                  <a:pt x="161" y="492"/>
                  <a:pt x="164" y="511"/>
                  <a:pt x="174" y="526"/>
                </a:cubicBezTo>
                <a:cubicBezTo>
                  <a:pt x="168" y="503"/>
                  <a:pt x="157" y="470"/>
                  <a:pt x="160" y="450"/>
                </a:cubicBezTo>
                <a:cubicBezTo>
                  <a:pt x="156" y="403"/>
                  <a:pt x="165" y="366"/>
                  <a:pt x="176" y="330"/>
                </a:cubicBezTo>
                <a:close/>
                <a:moveTo>
                  <a:pt x="244" y="889"/>
                </a:moveTo>
                <a:cubicBezTo>
                  <a:pt x="242" y="888"/>
                  <a:pt x="240" y="885"/>
                  <a:pt x="240" y="889"/>
                </a:cubicBezTo>
                <a:cubicBezTo>
                  <a:pt x="240" y="890"/>
                  <a:pt x="244" y="888"/>
                  <a:pt x="245" y="891"/>
                </a:cubicBezTo>
                <a:cubicBezTo>
                  <a:pt x="245" y="893"/>
                  <a:pt x="242" y="894"/>
                  <a:pt x="242" y="896"/>
                </a:cubicBezTo>
                <a:cubicBezTo>
                  <a:pt x="283" y="900"/>
                  <a:pt x="310" y="925"/>
                  <a:pt x="339" y="947"/>
                </a:cubicBezTo>
                <a:cubicBezTo>
                  <a:pt x="314" y="917"/>
                  <a:pt x="286" y="892"/>
                  <a:pt x="244" y="889"/>
                </a:cubicBezTo>
                <a:close/>
                <a:moveTo>
                  <a:pt x="249" y="651"/>
                </a:moveTo>
                <a:cubicBezTo>
                  <a:pt x="246" y="643"/>
                  <a:pt x="243" y="636"/>
                  <a:pt x="239" y="632"/>
                </a:cubicBezTo>
                <a:cubicBezTo>
                  <a:pt x="242" y="648"/>
                  <a:pt x="256" y="661"/>
                  <a:pt x="255" y="677"/>
                </a:cubicBezTo>
                <a:cubicBezTo>
                  <a:pt x="259" y="672"/>
                  <a:pt x="253" y="659"/>
                  <a:pt x="249" y="651"/>
                </a:cubicBezTo>
                <a:close/>
                <a:moveTo>
                  <a:pt x="343" y="443"/>
                </a:moveTo>
                <a:cubicBezTo>
                  <a:pt x="343" y="443"/>
                  <a:pt x="343" y="444"/>
                  <a:pt x="343" y="444"/>
                </a:cubicBezTo>
                <a:cubicBezTo>
                  <a:pt x="344" y="444"/>
                  <a:pt x="344" y="444"/>
                  <a:pt x="343" y="443"/>
                </a:cubicBezTo>
                <a:close/>
                <a:moveTo>
                  <a:pt x="340" y="469"/>
                </a:moveTo>
                <a:cubicBezTo>
                  <a:pt x="340" y="466"/>
                  <a:pt x="341" y="463"/>
                  <a:pt x="341" y="460"/>
                </a:cubicBezTo>
                <a:cubicBezTo>
                  <a:pt x="338" y="492"/>
                  <a:pt x="359" y="536"/>
                  <a:pt x="357" y="568"/>
                </a:cubicBezTo>
                <a:cubicBezTo>
                  <a:pt x="359" y="548"/>
                  <a:pt x="355" y="528"/>
                  <a:pt x="348" y="506"/>
                </a:cubicBezTo>
                <a:cubicBezTo>
                  <a:pt x="340" y="483"/>
                  <a:pt x="343" y="462"/>
                  <a:pt x="343" y="444"/>
                </a:cubicBezTo>
                <a:cubicBezTo>
                  <a:pt x="343" y="444"/>
                  <a:pt x="343" y="444"/>
                  <a:pt x="343" y="443"/>
                </a:cubicBezTo>
                <a:cubicBezTo>
                  <a:pt x="344" y="442"/>
                  <a:pt x="343" y="441"/>
                  <a:pt x="344" y="442"/>
                </a:cubicBezTo>
                <a:cubicBezTo>
                  <a:pt x="343" y="431"/>
                  <a:pt x="349" y="418"/>
                  <a:pt x="353" y="409"/>
                </a:cubicBezTo>
                <a:cubicBezTo>
                  <a:pt x="343" y="426"/>
                  <a:pt x="339" y="447"/>
                  <a:pt x="340" y="469"/>
                </a:cubicBezTo>
                <a:close/>
                <a:moveTo>
                  <a:pt x="636" y="486"/>
                </a:moveTo>
                <a:cubicBezTo>
                  <a:pt x="648" y="457"/>
                  <a:pt x="651" y="412"/>
                  <a:pt x="638" y="375"/>
                </a:cubicBezTo>
                <a:cubicBezTo>
                  <a:pt x="644" y="416"/>
                  <a:pt x="645" y="454"/>
                  <a:pt x="636" y="486"/>
                </a:cubicBezTo>
                <a:close/>
                <a:moveTo>
                  <a:pt x="396" y="538"/>
                </a:moveTo>
                <a:cubicBezTo>
                  <a:pt x="402" y="528"/>
                  <a:pt x="410" y="519"/>
                  <a:pt x="415" y="508"/>
                </a:cubicBezTo>
                <a:cubicBezTo>
                  <a:pt x="423" y="493"/>
                  <a:pt x="429" y="475"/>
                  <a:pt x="433" y="456"/>
                </a:cubicBezTo>
                <a:cubicBezTo>
                  <a:pt x="434" y="451"/>
                  <a:pt x="437" y="441"/>
                  <a:pt x="434" y="436"/>
                </a:cubicBezTo>
                <a:cubicBezTo>
                  <a:pt x="429" y="427"/>
                  <a:pt x="417" y="440"/>
                  <a:pt x="414" y="444"/>
                </a:cubicBezTo>
                <a:cubicBezTo>
                  <a:pt x="403" y="459"/>
                  <a:pt x="395" y="476"/>
                  <a:pt x="386" y="489"/>
                </a:cubicBezTo>
                <a:cubicBezTo>
                  <a:pt x="384" y="479"/>
                  <a:pt x="385" y="468"/>
                  <a:pt x="384" y="457"/>
                </a:cubicBezTo>
                <a:cubicBezTo>
                  <a:pt x="383" y="439"/>
                  <a:pt x="378" y="412"/>
                  <a:pt x="367" y="405"/>
                </a:cubicBezTo>
                <a:cubicBezTo>
                  <a:pt x="364" y="405"/>
                  <a:pt x="361" y="406"/>
                  <a:pt x="359" y="406"/>
                </a:cubicBezTo>
                <a:cubicBezTo>
                  <a:pt x="352" y="411"/>
                  <a:pt x="348" y="421"/>
                  <a:pt x="346" y="430"/>
                </a:cubicBezTo>
                <a:cubicBezTo>
                  <a:pt x="344" y="448"/>
                  <a:pt x="343" y="472"/>
                  <a:pt x="345" y="493"/>
                </a:cubicBezTo>
                <a:cubicBezTo>
                  <a:pt x="347" y="499"/>
                  <a:pt x="347" y="499"/>
                  <a:pt x="347" y="499"/>
                </a:cubicBezTo>
                <a:cubicBezTo>
                  <a:pt x="347" y="494"/>
                  <a:pt x="345" y="487"/>
                  <a:pt x="346" y="483"/>
                </a:cubicBezTo>
                <a:cubicBezTo>
                  <a:pt x="346" y="504"/>
                  <a:pt x="362" y="522"/>
                  <a:pt x="361" y="543"/>
                </a:cubicBezTo>
                <a:cubicBezTo>
                  <a:pt x="359" y="535"/>
                  <a:pt x="357" y="522"/>
                  <a:pt x="353" y="514"/>
                </a:cubicBezTo>
                <a:cubicBezTo>
                  <a:pt x="359" y="535"/>
                  <a:pt x="361" y="556"/>
                  <a:pt x="360" y="574"/>
                </a:cubicBezTo>
                <a:cubicBezTo>
                  <a:pt x="356" y="578"/>
                  <a:pt x="352" y="582"/>
                  <a:pt x="348" y="587"/>
                </a:cubicBezTo>
                <a:cubicBezTo>
                  <a:pt x="353" y="585"/>
                  <a:pt x="356" y="579"/>
                  <a:pt x="360" y="578"/>
                </a:cubicBezTo>
                <a:cubicBezTo>
                  <a:pt x="356" y="609"/>
                  <a:pt x="349" y="640"/>
                  <a:pt x="342" y="667"/>
                </a:cubicBezTo>
                <a:cubicBezTo>
                  <a:pt x="352" y="639"/>
                  <a:pt x="359" y="608"/>
                  <a:pt x="362" y="575"/>
                </a:cubicBezTo>
                <a:cubicBezTo>
                  <a:pt x="362" y="610"/>
                  <a:pt x="351" y="642"/>
                  <a:pt x="343" y="670"/>
                </a:cubicBezTo>
                <a:cubicBezTo>
                  <a:pt x="349" y="655"/>
                  <a:pt x="352" y="639"/>
                  <a:pt x="358" y="624"/>
                </a:cubicBezTo>
                <a:cubicBezTo>
                  <a:pt x="353" y="648"/>
                  <a:pt x="344" y="670"/>
                  <a:pt x="334" y="692"/>
                </a:cubicBezTo>
                <a:cubicBezTo>
                  <a:pt x="356" y="658"/>
                  <a:pt x="366" y="616"/>
                  <a:pt x="368" y="569"/>
                </a:cubicBezTo>
                <a:cubicBezTo>
                  <a:pt x="386" y="551"/>
                  <a:pt x="398" y="526"/>
                  <a:pt x="409" y="506"/>
                </a:cubicBezTo>
                <a:cubicBezTo>
                  <a:pt x="401" y="523"/>
                  <a:pt x="391" y="542"/>
                  <a:pt x="380" y="557"/>
                </a:cubicBezTo>
                <a:cubicBezTo>
                  <a:pt x="379" y="559"/>
                  <a:pt x="374" y="563"/>
                  <a:pt x="376" y="562"/>
                </a:cubicBezTo>
                <a:cubicBezTo>
                  <a:pt x="377" y="562"/>
                  <a:pt x="377" y="561"/>
                  <a:pt x="378" y="561"/>
                </a:cubicBezTo>
                <a:cubicBezTo>
                  <a:pt x="378" y="564"/>
                  <a:pt x="375" y="565"/>
                  <a:pt x="374" y="567"/>
                </a:cubicBezTo>
                <a:cubicBezTo>
                  <a:pt x="382" y="559"/>
                  <a:pt x="389" y="549"/>
                  <a:pt x="396" y="538"/>
                </a:cubicBezTo>
                <a:close/>
                <a:moveTo>
                  <a:pt x="413" y="500"/>
                </a:moveTo>
                <a:cubicBezTo>
                  <a:pt x="418" y="488"/>
                  <a:pt x="423" y="474"/>
                  <a:pt x="426" y="460"/>
                </a:cubicBezTo>
                <a:cubicBezTo>
                  <a:pt x="427" y="455"/>
                  <a:pt x="427" y="450"/>
                  <a:pt x="430" y="446"/>
                </a:cubicBezTo>
                <a:cubicBezTo>
                  <a:pt x="426" y="463"/>
                  <a:pt x="423" y="484"/>
                  <a:pt x="415" y="499"/>
                </a:cubicBezTo>
                <a:cubicBezTo>
                  <a:pt x="415" y="499"/>
                  <a:pt x="414" y="502"/>
                  <a:pt x="413" y="500"/>
                </a:cubicBezTo>
                <a:close/>
                <a:moveTo>
                  <a:pt x="384" y="522"/>
                </a:moveTo>
                <a:cubicBezTo>
                  <a:pt x="377" y="523"/>
                  <a:pt x="373" y="516"/>
                  <a:pt x="380" y="515"/>
                </a:cubicBezTo>
                <a:cubicBezTo>
                  <a:pt x="381" y="517"/>
                  <a:pt x="379" y="517"/>
                  <a:pt x="379" y="519"/>
                </a:cubicBezTo>
                <a:cubicBezTo>
                  <a:pt x="379" y="521"/>
                  <a:pt x="380" y="520"/>
                  <a:pt x="381" y="521"/>
                </a:cubicBezTo>
                <a:cubicBezTo>
                  <a:pt x="383" y="520"/>
                  <a:pt x="382" y="519"/>
                  <a:pt x="383" y="517"/>
                </a:cubicBezTo>
                <a:cubicBezTo>
                  <a:pt x="383" y="516"/>
                  <a:pt x="384" y="517"/>
                  <a:pt x="385" y="516"/>
                </a:cubicBezTo>
                <a:cubicBezTo>
                  <a:pt x="385" y="519"/>
                  <a:pt x="384" y="520"/>
                  <a:pt x="384" y="522"/>
                </a:cubicBezTo>
                <a:close/>
                <a:moveTo>
                  <a:pt x="388" y="500"/>
                </a:moveTo>
                <a:cubicBezTo>
                  <a:pt x="389" y="495"/>
                  <a:pt x="393" y="493"/>
                  <a:pt x="394" y="489"/>
                </a:cubicBezTo>
                <a:cubicBezTo>
                  <a:pt x="394" y="491"/>
                  <a:pt x="391" y="497"/>
                  <a:pt x="388" y="500"/>
                </a:cubicBezTo>
                <a:close/>
                <a:moveTo>
                  <a:pt x="389" y="496"/>
                </a:moveTo>
                <a:cubicBezTo>
                  <a:pt x="394" y="484"/>
                  <a:pt x="404" y="468"/>
                  <a:pt x="413" y="454"/>
                </a:cubicBezTo>
                <a:cubicBezTo>
                  <a:pt x="416" y="448"/>
                  <a:pt x="422" y="441"/>
                  <a:pt x="429" y="438"/>
                </a:cubicBezTo>
                <a:cubicBezTo>
                  <a:pt x="431" y="439"/>
                  <a:pt x="430" y="443"/>
                  <a:pt x="430" y="445"/>
                </a:cubicBezTo>
                <a:cubicBezTo>
                  <a:pt x="426" y="445"/>
                  <a:pt x="430" y="442"/>
                  <a:pt x="428" y="439"/>
                </a:cubicBezTo>
                <a:cubicBezTo>
                  <a:pt x="410" y="455"/>
                  <a:pt x="401" y="477"/>
                  <a:pt x="389" y="496"/>
                </a:cubicBezTo>
                <a:close/>
                <a:moveTo>
                  <a:pt x="415" y="445"/>
                </a:moveTo>
                <a:cubicBezTo>
                  <a:pt x="418" y="441"/>
                  <a:pt x="423" y="434"/>
                  <a:pt x="431" y="434"/>
                </a:cubicBezTo>
                <a:cubicBezTo>
                  <a:pt x="436" y="440"/>
                  <a:pt x="434" y="448"/>
                  <a:pt x="432" y="455"/>
                </a:cubicBezTo>
                <a:cubicBezTo>
                  <a:pt x="429" y="474"/>
                  <a:pt x="421" y="493"/>
                  <a:pt x="413" y="509"/>
                </a:cubicBezTo>
                <a:cubicBezTo>
                  <a:pt x="412" y="510"/>
                  <a:pt x="412" y="509"/>
                  <a:pt x="413" y="508"/>
                </a:cubicBezTo>
                <a:cubicBezTo>
                  <a:pt x="420" y="493"/>
                  <a:pt x="427" y="473"/>
                  <a:pt x="431" y="454"/>
                </a:cubicBezTo>
                <a:cubicBezTo>
                  <a:pt x="432" y="448"/>
                  <a:pt x="436" y="439"/>
                  <a:pt x="428" y="435"/>
                </a:cubicBezTo>
                <a:cubicBezTo>
                  <a:pt x="417" y="441"/>
                  <a:pt x="411" y="453"/>
                  <a:pt x="405" y="464"/>
                </a:cubicBezTo>
                <a:cubicBezTo>
                  <a:pt x="399" y="474"/>
                  <a:pt x="392" y="484"/>
                  <a:pt x="386" y="495"/>
                </a:cubicBezTo>
                <a:cubicBezTo>
                  <a:pt x="394" y="478"/>
                  <a:pt x="403" y="461"/>
                  <a:pt x="415" y="445"/>
                </a:cubicBezTo>
                <a:close/>
                <a:moveTo>
                  <a:pt x="355" y="423"/>
                </a:moveTo>
                <a:cubicBezTo>
                  <a:pt x="350" y="438"/>
                  <a:pt x="350" y="455"/>
                  <a:pt x="348" y="472"/>
                </a:cubicBezTo>
                <a:cubicBezTo>
                  <a:pt x="348" y="456"/>
                  <a:pt x="350" y="437"/>
                  <a:pt x="354" y="423"/>
                </a:cubicBezTo>
                <a:cubicBezTo>
                  <a:pt x="355" y="422"/>
                  <a:pt x="355" y="423"/>
                  <a:pt x="355" y="423"/>
                </a:cubicBezTo>
                <a:close/>
                <a:moveTo>
                  <a:pt x="359" y="413"/>
                </a:moveTo>
                <a:cubicBezTo>
                  <a:pt x="359" y="415"/>
                  <a:pt x="357" y="418"/>
                  <a:pt x="356" y="419"/>
                </a:cubicBezTo>
                <a:cubicBezTo>
                  <a:pt x="355" y="418"/>
                  <a:pt x="357" y="415"/>
                  <a:pt x="359" y="413"/>
                </a:cubicBezTo>
                <a:close/>
                <a:moveTo>
                  <a:pt x="361" y="409"/>
                </a:moveTo>
                <a:cubicBezTo>
                  <a:pt x="352" y="413"/>
                  <a:pt x="351" y="428"/>
                  <a:pt x="349" y="437"/>
                </a:cubicBezTo>
                <a:cubicBezTo>
                  <a:pt x="347" y="449"/>
                  <a:pt x="346" y="459"/>
                  <a:pt x="346" y="469"/>
                </a:cubicBezTo>
                <a:cubicBezTo>
                  <a:pt x="344" y="460"/>
                  <a:pt x="346" y="451"/>
                  <a:pt x="347" y="442"/>
                </a:cubicBezTo>
                <a:cubicBezTo>
                  <a:pt x="349" y="428"/>
                  <a:pt x="351" y="415"/>
                  <a:pt x="361" y="406"/>
                </a:cubicBezTo>
                <a:cubicBezTo>
                  <a:pt x="367" y="406"/>
                  <a:pt x="371" y="408"/>
                  <a:pt x="373" y="414"/>
                </a:cubicBezTo>
                <a:cubicBezTo>
                  <a:pt x="372" y="414"/>
                  <a:pt x="373" y="411"/>
                  <a:pt x="371" y="411"/>
                </a:cubicBezTo>
                <a:cubicBezTo>
                  <a:pt x="370" y="413"/>
                  <a:pt x="373" y="414"/>
                  <a:pt x="374" y="415"/>
                </a:cubicBezTo>
                <a:cubicBezTo>
                  <a:pt x="380" y="438"/>
                  <a:pt x="382" y="462"/>
                  <a:pt x="384" y="482"/>
                </a:cubicBezTo>
                <a:cubicBezTo>
                  <a:pt x="384" y="487"/>
                  <a:pt x="386" y="493"/>
                  <a:pt x="383" y="496"/>
                </a:cubicBezTo>
                <a:cubicBezTo>
                  <a:pt x="381" y="474"/>
                  <a:pt x="380" y="441"/>
                  <a:pt x="373" y="418"/>
                </a:cubicBezTo>
                <a:cubicBezTo>
                  <a:pt x="371" y="413"/>
                  <a:pt x="368" y="407"/>
                  <a:pt x="361" y="409"/>
                </a:cubicBezTo>
                <a:close/>
                <a:moveTo>
                  <a:pt x="371" y="419"/>
                </a:moveTo>
                <a:cubicBezTo>
                  <a:pt x="369" y="419"/>
                  <a:pt x="369" y="415"/>
                  <a:pt x="368" y="414"/>
                </a:cubicBezTo>
                <a:cubicBezTo>
                  <a:pt x="370" y="415"/>
                  <a:pt x="370" y="417"/>
                  <a:pt x="371" y="419"/>
                </a:cubicBezTo>
                <a:close/>
                <a:moveTo>
                  <a:pt x="362" y="563"/>
                </a:moveTo>
                <a:cubicBezTo>
                  <a:pt x="363" y="563"/>
                  <a:pt x="363" y="569"/>
                  <a:pt x="362" y="571"/>
                </a:cubicBezTo>
                <a:cubicBezTo>
                  <a:pt x="360" y="569"/>
                  <a:pt x="363" y="566"/>
                  <a:pt x="362" y="563"/>
                </a:cubicBezTo>
                <a:close/>
                <a:moveTo>
                  <a:pt x="368" y="564"/>
                </a:moveTo>
                <a:cubicBezTo>
                  <a:pt x="367" y="553"/>
                  <a:pt x="368" y="540"/>
                  <a:pt x="366" y="528"/>
                </a:cubicBezTo>
                <a:cubicBezTo>
                  <a:pt x="365" y="521"/>
                  <a:pt x="361" y="515"/>
                  <a:pt x="360" y="509"/>
                </a:cubicBezTo>
                <a:cubicBezTo>
                  <a:pt x="350" y="477"/>
                  <a:pt x="356" y="448"/>
                  <a:pt x="363" y="424"/>
                </a:cubicBezTo>
                <a:cubicBezTo>
                  <a:pt x="369" y="447"/>
                  <a:pt x="371" y="478"/>
                  <a:pt x="375" y="503"/>
                </a:cubicBezTo>
                <a:cubicBezTo>
                  <a:pt x="375" y="509"/>
                  <a:pt x="374" y="514"/>
                  <a:pt x="372" y="519"/>
                </a:cubicBezTo>
                <a:cubicBezTo>
                  <a:pt x="373" y="521"/>
                  <a:pt x="371" y="526"/>
                  <a:pt x="376" y="526"/>
                </a:cubicBezTo>
                <a:cubicBezTo>
                  <a:pt x="377" y="527"/>
                  <a:pt x="381" y="526"/>
                  <a:pt x="383" y="527"/>
                </a:cubicBezTo>
                <a:cubicBezTo>
                  <a:pt x="379" y="525"/>
                  <a:pt x="376" y="522"/>
                  <a:pt x="374" y="520"/>
                </a:cubicBezTo>
                <a:cubicBezTo>
                  <a:pt x="376" y="520"/>
                  <a:pt x="380" y="523"/>
                  <a:pt x="384" y="524"/>
                </a:cubicBezTo>
                <a:cubicBezTo>
                  <a:pt x="386" y="523"/>
                  <a:pt x="386" y="521"/>
                  <a:pt x="387" y="519"/>
                </a:cubicBezTo>
                <a:cubicBezTo>
                  <a:pt x="389" y="521"/>
                  <a:pt x="386" y="524"/>
                  <a:pt x="384" y="526"/>
                </a:cubicBezTo>
                <a:cubicBezTo>
                  <a:pt x="390" y="525"/>
                  <a:pt x="388" y="520"/>
                  <a:pt x="389" y="516"/>
                </a:cubicBezTo>
                <a:cubicBezTo>
                  <a:pt x="399" y="497"/>
                  <a:pt x="409" y="475"/>
                  <a:pt x="421" y="459"/>
                </a:cubicBezTo>
                <a:cubicBezTo>
                  <a:pt x="411" y="499"/>
                  <a:pt x="392" y="535"/>
                  <a:pt x="368" y="564"/>
                </a:cubicBezTo>
                <a:close/>
                <a:moveTo>
                  <a:pt x="344" y="907"/>
                </a:moveTo>
                <a:cubicBezTo>
                  <a:pt x="333" y="911"/>
                  <a:pt x="322" y="911"/>
                  <a:pt x="311" y="911"/>
                </a:cubicBezTo>
                <a:cubicBezTo>
                  <a:pt x="319" y="915"/>
                  <a:pt x="335" y="913"/>
                  <a:pt x="346" y="910"/>
                </a:cubicBezTo>
                <a:cubicBezTo>
                  <a:pt x="349" y="909"/>
                  <a:pt x="355" y="907"/>
                  <a:pt x="356" y="904"/>
                </a:cubicBezTo>
                <a:cubicBezTo>
                  <a:pt x="352" y="908"/>
                  <a:pt x="343" y="910"/>
                  <a:pt x="339" y="910"/>
                </a:cubicBezTo>
                <a:cubicBezTo>
                  <a:pt x="340" y="908"/>
                  <a:pt x="345" y="910"/>
                  <a:pt x="344" y="907"/>
                </a:cubicBezTo>
                <a:close/>
                <a:moveTo>
                  <a:pt x="366" y="408"/>
                </a:moveTo>
                <a:cubicBezTo>
                  <a:pt x="368" y="408"/>
                  <a:pt x="369" y="410"/>
                  <a:pt x="371" y="411"/>
                </a:cubicBezTo>
                <a:cubicBezTo>
                  <a:pt x="370" y="409"/>
                  <a:pt x="367" y="407"/>
                  <a:pt x="366" y="408"/>
                </a:cubicBezTo>
                <a:close/>
                <a:moveTo>
                  <a:pt x="360" y="970"/>
                </a:moveTo>
                <a:cubicBezTo>
                  <a:pt x="356" y="965"/>
                  <a:pt x="351" y="958"/>
                  <a:pt x="347" y="956"/>
                </a:cubicBezTo>
                <a:cubicBezTo>
                  <a:pt x="352" y="960"/>
                  <a:pt x="353" y="969"/>
                  <a:pt x="360" y="970"/>
                </a:cubicBezTo>
                <a:close/>
                <a:moveTo>
                  <a:pt x="627" y="349"/>
                </a:moveTo>
                <a:cubicBezTo>
                  <a:pt x="618" y="314"/>
                  <a:pt x="597" y="287"/>
                  <a:pt x="577" y="265"/>
                </a:cubicBezTo>
                <a:cubicBezTo>
                  <a:pt x="513" y="198"/>
                  <a:pt x="414" y="163"/>
                  <a:pt x="292" y="197"/>
                </a:cubicBezTo>
                <a:cubicBezTo>
                  <a:pt x="328" y="180"/>
                  <a:pt x="375" y="181"/>
                  <a:pt x="410" y="182"/>
                </a:cubicBezTo>
                <a:cubicBezTo>
                  <a:pt x="368" y="172"/>
                  <a:pt x="291" y="182"/>
                  <a:pt x="255" y="211"/>
                </a:cubicBezTo>
                <a:cubicBezTo>
                  <a:pt x="264" y="207"/>
                  <a:pt x="273" y="201"/>
                  <a:pt x="284" y="201"/>
                </a:cubicBezTo>
                <a:cubicBezTo>
                  <a:pt x="245" y="220"/>
                  <a:pt x="218" y="249"/>
                  <a:pt x="194" y="276"/>
                </a:cubicBezTo>
                <a:cubicBezTo>
                  <a:pt x="205" y="259"/>
                  <a:pt x="218" y="245"/>
                  <a:pt x="232" y="232"/>
                </a:cubicBezTo>
                <a:cubicBezTo>
                  <a:pt x="209" y="247"/>
                  <a:pt x="194" y="270"/>
                  <a:pt x="182" y="291"/>
                </a:cubicBezTo>
                <a:cubicBezTo>
                  <a:pt x="184" y="289"/>
                  <a:pt x="187" y="285"/>
                  <a:pt x="190" y="286"/>
                </a:cubicBezTo>
                <a:cubicBezTo>
                  <a:pt x="189" y="291"/>
                  <a:pt x="183" y="294"/>
                  <a:pt x="183" y="300"/>
                </a:cubicBezTo>
                <a:cubicBezTo>
                  <a:pt x="190" y="293"/>
                  <a:pt x="195" y="282"/>
                  <a:pt x="203" y="274"/>
                </a:cubicBezTo>
                <a:cubicBezTo>
                  <a:pt x="195" y="287"/>
                  <a:pt x="186" y="299"/>
                  <a:pt x="182" y="314"/>
                </a:cubicBezTo>
                <a:cubicBezTo>
                  <a:pt x="200" y="287"/>
                  <a:pt x="218" y="256"/>
                  <a:pt x="252" y="237"/>
                </a:cubicBezTo>
                <a:cubicBezTo>
                  <a:pt x="240" y="247"/>
                  <a:pt x="230" y="261"/>
                  <a:pt x="223" y="273"/>
                </a:cubicBezTo>
                <a:cubicBezTo>
                  <a:pt x="234" y="262"/>
                  <a:pt x="246" y="249"/>
                  <a:pt x="262" y="238"/>
                </a:cubicBezTo>
                <a:cubicBezTo>
                  <a:pt x="277" y="228"/>
                  <a:pt x="298" y="220"/>
                  <a:pt x="318" y="215"/>
                </a:cubicBezTo>
                <a:cubicBezTo>
                  <a:pt x="339" y="209"/>
                  <a:pt x="364" y="205"/>
                  <a:pt x="385" y="210"/>
                </a:cubicBezTo>
                <a:cubicBezTo>
                  <a:pt x="387" y="210"/>
                  <a:pt x="389" y="212"/>
                  <a:pt x="391" y="212"/>
                </a:cubicBezTo>
                <a:cubicBezTo>
                  <a:pt x="397" y="213"/>
                  <a:pt x="403" y="212"/>
                  <a:pt x="408" y="212"/>
                </a:cubicBezTo>
                <a:cubicBezTo>
                  <a:pt x="489" y="220"/>
                  <a:pt x="549" y="270"/>
                  <a:pt x="590" y="342"/>
                </a:cubicBezTo>
                <a:cubicBezTo>
                  <a:pt x="593" y="341"/>
                  <a:pt x="590" y="338"/>
                  <a:pt x="592" y="338"/>
                </a:cubicBezTo>
                <a:cubicBezTo>
                  <a:pt x="597" y="344"/>
                  <a:pt x="600" y="352"/>
                  <a:pt x="603" y="360"/>
                </a:cubicBezTo>
                <a:cubicBezTo>
                  <a:pt x="618" y="408"/>
                  <a:pt x="617" y="461"/>
                  <a:pt x="603" y="496"/>
                </a:cubicBezTo>
                <a:cubicBezTo>
                  <a:pt x="601" y="497"/>
                  <a:pt x="603" y="494"/>
                  <a:pt x="602" y="495"/>
                </a:cubicBezTo>
                <a:cubicBezTo>
                  <a:pt x="587" y="548"/>
                  <a:pt x="558" y="587"/>
                  <a:pt x="513" y="622"/>
                </a:cubicBezTo>
                <a:cubicBezTo>
                  <a:pt x="491" y="639"/>
                  <a:pt x="465" y="652"/>
                  <a:pt x="443" y="669"/>
                </a:cubicBezTo>
                <a:cubicBezTo>
                  <a:pt x="420" y="686"/>
                  <a:pt x="404" y="705"/>
                  <a:pt x="385" y="724"/>
                </a:cubicBezTo>
                <a:cubicBezTo>
                  <a:pt x="362" y="710"/>
                  <a:pt x="325" y="699"/>
                  <a:pt x="292" y="697"/>
                </a:cubicBezTo>
                <a:cubicBezTo>
                  <a:pt x="272" y="695"/>
                  <a:pt x="237" y="695"/>
                  <a:pt x="240" y="719"/>
                </a:cubicBezTo>
                <a:cubicBezTo>
                  <a:pt x="243" y="740"/>
                  <a:pt x="271" y="739"/>
                  <a:pt x="283" y="749"/>
                </a:cubicBezTo>
                <a:cubicBezTo>
                  <a:pt x="281" y="749"/>
                  <a:pt x="280" y="748"/>
                  <a:pt x="279" y="748"/>
                </a:cubicBezTo>
                <a:cubicBezTo>
                  <a:pt x="293" y="754"/>
                  <a:pt x="305" y="757"/>
                  <a:pt x="320" y="758"/>
                </a:cubicBezTo>
                <a:cubicBezTo>
                  <a:pt x="341" y="758"/>
                  <a:pt x="366" y="757"/>
                  <a:pt x="381" y="755"/>
                </a:cubicBezTo>
                <a:cubicBezTo>
                  <a:pt x="383" y="755"/>
                  <a:pt x="386" y="758"/>
                  <a:pt x="388" y="762"/>
                </a:cubicBezTo>
                <a:cubicBezTo>
                  <a:pt x="371" y="771"/>
                  <a:pt x="346" y="772"/>
                  <a:pt x="330" y="769"/>
                </a:cubicBezTo>
                <a:cubicBezTo>
                  <a:pt x="343" y="774"/>
                  <a:pt x="365" y="770"/>
                  <a:pt x="381" y="768"/>
                </a:cubicBezTo>
                <a:cubicBezTo>
                  <a:pt x="326" y="781"/>
                  <a:pt x="285" y="763"/>
                  <a:pt x="245" y="754"/>
                </a:cubicBezTo>
                <a:cubicBezTo>
                  <a:pt x="251" y="758"/>
                  <a:pt x="258" y="759"/>
                  <a:pt x="265" y="763"/>
                </a:cubicBezTo>
                <a:cubicBezTo>
                  <a:pt x="256" y="762"/>
                  <a:pt x="247" y="757"/>
                  <a:pt x="240" y="755"/>
                </a:cubicBezTo>
                <a:cubicBezTo>
                  <a:pt x="241" y="756"/>
                  <a:pt x="245" y="758"/>
                  <a:pt x="244" y="760"/>
                </a:cubicBezTo>
                <a:cubicBezTo>
                  <a:pt x="235" y="759"/>
                  <a:pt x="221" y="759"/>
                  <a:pt x="222" y="768"/>
                </a:cubicBezTo>
                <a:cubicBezTo>
                  <a:pt x="223" y="777"/>
                  <a:pt x="235" y="775"/>
                  <a:pt x="240" y="780"/>
                </a:cubicBezTo>
                <a:cubicBezTo>
                  <a:pt x="238" y="781"/>
                  <a:pt x="247" y="780"/>
                  <a:pt x="246" y="781"/>
                </a:cubicBezTo>
                <a:cubicBezTo>
                  <a:pt x="263" y="783"/>
                  <a:pt x="269" y="785"/>
                  <a:pt x="286" y="788"/>
                </a:cubicBezTo>
                <a:cubicBezTo>
                  <a:pt x="296" y="790"/>
                  <a:pt x="307" y="794"/>
                  <a:pt x="318" y="796"/>
                </a:cubicBezTo>
                <a:cubicBezTo>
                  <a:pt x="337" y="799"/>
                  <a:pt x="355" y="808"/>
                  <a:pt x="371" y="814"/>
                </a:cubicBezTo>
                <a:cubicBezTo>
                  <a:pt x="348" y="817"/>
                  <a:pt x="328" y="809"/>
                  <a:pt x="308" y="807"/>
                </a:cubicBezTo>
                <a:cubicBezTo>
                  <a:pt x="309" y="807"/>
                  <a:pt x="312" y="808"/>
                  <a:pt x="311" y="809"/>
                </a:cubicBezTo>
                <a:cubicBezTo>
                  <a:pt x="281" y="802"/>
                  <a:pt x="267" y="801"/>
                  <a:pt x="241" y="792"/>
                </a:cubicBezTo>
                <a:cubicBezTo>
                  <a:pt x="243" y="794"/>
                  <a:pt x="228" y="790"/>
                  <a:pt x="229" y="793"/>
                </a:cubicBezTo>
                <a:cubicBezTo>
                  <a:pt x="223" y="793"/>
                  <a:pt x="213" y="790"/>
                  <a:pt x="207" y="795"/>
                </a:cubicBezTo>
                <a:cubicBezTo>
                  <a:pt x="206" y="807"/>
                  <a:pt x="219" y="807"/>
                  <a:pt x="226" y="811"/>
                </a:cubicBezTo>
                <a:cubicBezTo>
                  <a:pt x="224" y="813"/>
                  <a:pt x="220" y="813"/>
                  <a:pt x="219" y="816"/>
                </a:cubicBezTo>
                <a:cubicBezTo>
                  <a:pt x="269" y="821"/>
                  <a:pt x="317" y="831"/>
                  <a:pt x="359" y="849"/>
                </a:cubicBezTo>
                <a:cubicBezTo>
                  <a:pt x="336" y="850"/>
                  <a:pt x="314" y="853"/>
                  <a:pt x="294" y="850"/>
                </a:cubicBezTo>
                <a:cubicBezTo>
                  <a:pt x="290" y="849"/>
                  <a:pt x="286" y="846"/>
                  <a:pt x="281" y="845"/>
                </a:cubicBezTo>
                <a:cubicBezTo>
                  <a:pt x="267" y="841"/>
                  <a:pt x="253" y="841"/>
                  <a:pt x="241" y="836"/>
                </a:cubicBezTo>
                <a:cubicBezTo>
                  <a:pt x="246" y="836"/>
                  <a:pt x="253" y="837"/>
                  <a:pt x="258" y="835"/>
                </a:cubicBezTo>
                <a:cubicBezTo>
                  <a:pt x="248" y="833"/>
                  <a:pt x="218" y="830"/>
                  <a:pt x="223" y="846"/>
                </a:cubicBezTo>
                <a:cubicBezTo>
                  <a:pt x="226" y="855"/>
                  <a:pt x="241" y="854"/>
                  <a:pt x="249" y="857"/>
                </a:cubicBezTo>
                <a:cubicBezTo>
                  <a:pt x="246" y="854"/>
                  <a:pt x="238" y="854"/>
                  <a:pt x="236" y="851"/>
                </a:cubicBezTo>
                <a:cubicBezTo>
                  <a:pt x="254" y="858"/>
                  <a:pt x="273" y="858"/>
                  <a:pt x="291" y="863"/>
                </a:cubicBezTo>
                <a:cubicBezTo>
                  <a:pt x="300" y="865"/>
                  <a:pt x="310" y="871"/>
                  <a:pt x="319" y="875"/>
                </a:cubicBezTo>
                <a:cubicBezTo>
                  <a:pt x="333" y="882"/>
                  <a:pt x="343" y="890"/>
                  <a:pt x="353" y="899"/>
                </a:cubicBezTo>
                <a:cubicBezTo>
                  <a:pt x="347" y="883"/>
                  <a:pt x="333" y="878"/>
                  <a:pt x="322" y="870"/>
                </a:cubicBezTo>
                <a:cubicBezTo>
                  <a:pt x="335" y="871"/>
                  <a:pt x="353" y="871"/>
                  <a:pt x="367" y="868"/>
                </a:cubicBezTo>
                <a:cubicBezTo>
                  <a:pt x="377" y="866"/>
                  <a:pt x="387" y="862"/>
                  <a:pt x="389" y="854"/>
                </a:cubicBezTo>
                <a:cubicBezTo>
                  <a:pt x="388" y="853"/>
                  <a:pt x="386" y="856"/>
                  <a:pt x="385" y="853"/>
                </a:cubicBezTo>
                <a:cubicBezTo>
                  <a:pt x="388" y="843"/>
                  <a:pt x="372" y="838"/>
                  <a:pt x="368" y="834"/>
                </a:cubicBezTo>
                <a:cubicBezTo>
                  <a:pt x="382" y="834"/>
                  <a:pt x="407" y="831"/>
                  <a:pt x="408" y="818"/>
                </a:cubicBezTo>
                <a:cubicBezTo>
                  <a:pt x="404" y="803"/>
                  <a:pt x="391" y="801"/>
                  <a:pt x="381" y="794"/>
                </a:cubicBezTo>
                <a:cubicBezTo>
                  <a:pt x="403" y="789"/>
                  <a:pt x="421" y="778"/>
                  <a:pt x="415" y="754"/>
                </a:cubicBezTo>
                <a:cubicBezTo>
                  <a:pt x="413" y="752"/>
                  <a:pt x="409" y="744"/>
                  <a:pt x="407" y="741"/>
                </a:cubicBezTo>
                <a:cubicBezTo>
                  <a:pt x="420" y="729"/>
                  <a:pt x="431" y="720"/>
                  <a:pt x="443" y="707"/>
                </a:cubicBezTo>
                <a:cubicBezTo>
                  <a:pt x="456" y="697"/>
                  <a:pt x="469" y="686"/>
                  <a:pt x="482" y="675"/>
                </a:cubicBezTo>
                <a:cubicBezTo>
                  <a:pt x="484" y="674"/>
                  <a:pt x="481" y="672"/>
                  <a:pt x="483" y="671"/>
                </a:cubicBezTo>
                <a:cubicBezTo>
                  <a:pt x="498" y="662"/>
                  <a:pt x="510" y="652"/>
                  <a:pt x="525" y="643"/>
                </a:cubicBezTo>
                <a:cubicBezTo>
                  <a:pt x="526" y="645"/>
                  <a:pt x="523" y="645"/>
                  <a:pt x="523" y="647"/>
                </a:cubicBezTo>
                <a:cubicBezTo>
                  <a:pt x="544" y="632"/>
                  <a:pt x="562" y="616"/>
                  <a:pt x="577" y="597"/>
                </a:cubicBezTo>
                <a:cubicBezTo>
                  <a:pt x="593" y="578"/>
                  <a:pt x="602" y="558"/>
                  <a:pt x="612" y="535"/>
                </a:cubicBezTo>
                <a:cubicBezTo>
                  <a:pt x="629" y="493"/>
                  <a:pt x="644" y="439"/>
                  <a:pt x="633" y="382"/>
                </a:cubicBezTo>
                <a:cubicBezTo>
                  <a:pt x="631" y="369"/>
                  <a:pt x="631" y="362"/>
                  <a:pt x="627" y="349"/>
                </a:cubicBezTo>
                <a:close/>
                <a:moveTo>
                  <a:pt x="286" y="723"/>
                </a:moveTo>
                <a:cubicBezTo>
                  <a:pt x="307" y="723"/>
                  <a:pt x="328" y="729"/>
                  <a:pt x="346" y="735"/>
                </a:cubicBezTo>
                <a:cubicBezTo>
                  <a:pt x="325" y="736"/>
                  <a:pt x="304" y="730"/>
                  <a:pt x="286" y="723"/>
                </a:cubicBezTo>
                <a:close/>
                <a:moveTo>
                  <a:pt x="230" y="840"/>
                </a:moveTo>
                <a:cubicBezTo>
                  <a:pt x="231" y="838"/>
                  <a:pt x="239" y="834"/>
                  <a:pt x="240" y="838"/>
                </a:cubicBezTo>
                <a:cubicBezTo>
                  <a:pt x="236" y="838"/>
                  <a:pt x="232" y="840"/>
                  <a:pt x="230" y="84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lstStyle/>
          <a:p>
            <a:endParaRPr lang="zh-CN" altLang="en-US"/>
          </a:p>
        </p:txBody>
      </p:sp>
      <p:grpSp>
        <p:nvGrpSpPr>
          <p:cNvPr id="4" name="chenying0907 2"/>
          <p:cNvGrpSpPr/>
          <p:nvPr/>
        </p:nvGrpSpPr>
        <p:grpSpPr>
          <a:xfrm>
            <a:off x="5636784" y="2762444"/>
            <a:ext cx="5967544" cy="645159"/>
            <a:chOff x="6530072" y="2331791"/>
            <a:chExt cx="4530628" cy="305317"/>
          </a:xfrm>
        </p:grpSpPr>
        <p:sp>
          <p:nvSpPr>
            <p:cNvPr id="5" name="文本框 20"/>
            <p:cNvSpPr txBox="1">
              <a:spLocks noChangeArrowheads="1"/>
            </p:cNvSpPr>
            <p:nvPr>
              <p:custDataLst>
                <p:tags r:id="rId6"/>
              </p:custDataLst>
            </p:nvPr>
          </p:nvSpPr>
          <p:spPr bwMode="auto">
            <a:xfrm>
              <a:off x="7556018" y="2333356"/>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说教学目标</a:t>
              </a:r>
              <a:endParaRPr lang="zh-CN" altLang="en-US">
                <a:solidFill>
                  <a:srgbClr val="0070C0"/>
                </a:solidFill>
              </a:endParaRPr>
            </a:p>
          </p:txBody>
        </p:sp>
        <p:sp>
          <p:nvSpPr>
            <p:cNvPr id="6" name="文本框 5"/>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03</a:t>
              </a:r>
              <a:endParaRPr lang="en-US" altLang="zh-CN" sz="3600">
                <a:solidFill>
                  <a:srgbClr val="0070C0"/>
                </a:solidFill>
              </a:endParaRPr>
            </a:p>
          </p:txBody>
        </p:sp>
      </p:grpSp>
      <p:grpSp>
        <p:nvGrpSpPr>
          <p:cNvPr id="7" name="chenying0907 2"/>
          <p:cNvGrpSpPr/>
          <p:nvPr/>
        </p:nvGrpSpPr>
        <p:grpSpPr>
          <a:xfrm>
            <a:off x="5636149" y="3521904"/>
            <a:ext cx="5967544" cy="645159"/>
            <a:chOff x="6530072" y="2331791"/>
            <a:chExt cx="4530628" cy="305317"/>
          </a:xfrm>
        </p:grpSpPr>
        <p:sp>
          <p:nvSpPr>
            <p:cNvPr id="8" name="文本框 20"/>
            <p:cNvSpPr txBox="1">
              <a:spLocks noChangeArrowheads="1"/>
            </p:cNvSpPr>
            <p:nvPr>
              <p:custDataLst>
                <p:tags r:id="rId7"/>
              </p:custDataLst>
            </p:nvPr>
          </p:nvSpPr>
          <p:spPr bwMode="auto">
            <a:xfrm>
              <a:off x="7556018" y="2333356"/>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说重难点</a:t>
              </a:r>
              <a:endParaRPr lang="zh-CN" altLang="en-US">
                <a:solidFill>
                  <a:srgbClr val="0070C0"/>
                </a:solidFill>
              </a:endParaRPr>
            </a:p>
          </p:txBody>
        </p:sp>
        <p:sp>
          <p:nvSpPr>
            <p:cNvPr id="9" name="文本框 8"/>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04</a:t>
              </a:r>
              <a:endParaRPr lang="en-US" altLang="zh-CN" sz="3600">
                <a:solidFill>
                  <a:srgbClr val="0070C0"/>
                </a:solidFill>
              </a:endParaRPr>
            </a:p>
          </p:txBody>
        </p:sp>
      </p:grpSp>
      <p:grpSp>
        <p:nvGrpSpPr>
          <p:cNvPr id="10" name="chenying0907 2"/>
          <p:cNvGrpSpPr/>
          <p:nvPr/>
        </p:nvGrpSpPr>
        <p:grpSpPr>
          <a:xfrm>
            <a:off x="5623449" y="4217229"/>
            <a:ext cx="5967544" cy="645159"/>
            <a:chOff x="6530072" y="2331791"/>
            <a:chExt cx="4530628" cy="305317"/>
          </a:xfrm>
        </p:grpSpPr>
        <p:sp>
          <p:nvSpPr>
            <p:cNvPr id="11" name="文本框 20"/>
            <p:cNvSpPr txBox="1">
              <a:spLocks noChangeArrowheads="1"/>
            </p:cNvSpPr>
            <p:nvPr>
              <p:custDataLst>
                <p:tags r:id="rId8"/>
              </p:custDataLst>
            </p:nvPr>
          </p:nvSpPr>
          <p:spPr bwMode="auto">
            <a:xfrm>
              <a:off x="7556018" y="2333356"/>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说教法学法</a:t>
              </a:r>
              <a:endParaRPr lang="zh-CN" altLang="en-US">
                <a:solidFill>
                  <a:srgbClr val="0070C0"/>
                </a:solidFill>
              </a:endParaRPr>
            </a:p>
          </p:txBody>
        </p:sp>
        <p:sp>
          <p:nvSpPr>
            <p:cNvPr id="12" name="文本框 11"/>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05</a:t>
              </a:r>
              <a:endParaRPr lang="en-US" altLang="zh-CN" sz="3600">
                <a:solidFill>
                  <a:srgbClr val="0070C0"/>
                </a:solidFill>
              </a:endParaRPr>
            </a:p>
          </p:txBody>
        </p:sp>
      </p:grpSp>
      <p:grpSp>
        <p:nvGrpSpPr>
          <p:cNvPr id="13" name="chenying0907 2"/>
          <p:cNvGrpSpPr/>
          <p:nvPr/>
        </p:nvGrpSpPr>
        <p:grpSpPr>
          <a:xfrm>
            <a:off x="5623449" y="4963354"/>
            <a:ext cx="5967544" cy="645159"/>
            <a:chOff x="6530072" y="2329988"/>
            <a:chExt cx="4530628" cy="305317"/>
          </a:xfrm>
        </p:grpSpPr>
        <p:sp>
          <p:nvSpPr>
            <p:cNvPr id="14" name="文本框 20"/>
            <p:cNvSpPr txBox="1">
              <a:spLocks noChangeArrowheads="1"/>
            </p:cNvSpPr>
            <p:nvPr>
              <p:custDataLst>
                <p:tags r:id="rId9"/>
              </p:custDataLst>
            </p:nvPr>
          </p:nvSpPr>
          <p:spPr bwMode="auto">
            <a:xfrm>
              <a:off x="7556018" y="2340869"/>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说教学过程</a:t>
              </a:r>
              <a:endParaRPr lang="zh-CN" altLang="en-US">
                <a:solidFill>
                  <a:srgbClr val="0070C0"/>
                </a:solidFill>
              </a:endParaRPr>
            </a:p>
          </p:txBody>
        </p:sp>
        <p:sp>
          <p:nvSpPr>
            <p:cNvPr id="15" name="文本框 14"/>
            <p:cNvSpPr txBox="1"/>
            <p:nvPr/>
          </p:nvSpPr>
          <p:spPr>
            <a:xfrm>
              <a:off x="6530072" y="2329988"/>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06</a:t>
              </a:r>
              <a:endParaRPr lang="en-US" altLang="zh-CN" sz="3600">
                <a:solidFill>
                  <a:srgbClr val="0070C0"/>
                </a:solidFill>
              </a:endParaRPr>
            </a:p>
          </p:txBody>
        </p:sp>
      </p:grpSp>
      <p:grpSp>
        <p:nvGrpSpPr>
          <p:cNvPr id="16" name="chenying0907 2"/>
          <p:cNvGrpSpPr/>
          <p:nvPr/>
        </p:nvGrpSpPr>
        <p:grpSpPr>
          <a:xfrm>
            <a:off x="5636784" y="5624389"/>
            <a:ext cx="5967545" cy="645159"/>
            <a:chOff x="6530072" y="2331791"/>
            <a:chExt cx="4530629" cy="305317"/>
          </a:xfrm>
        </p:grpSpPr>
        <p:sp>
          <p:nvSpPr>
            <p:cNvPr id="19" name="文本框 20"/>
            <p:cNvSpPr txBox="1">
              <a:spLocks noChangeArrowheads="1"/>
            </p:cNvSpPr>
            <p:nvPr>
              <p:custDataLst>
                <p:tags r:id="rId10"/>
              </p:custDataLst>
            </p:nvPr>
          </p:nvSpPr>
          <p:spPr bwMode="auto">
            <a:xfrm>
              <a:off x="7556019" y="2355895"/>
              <a:ext cx="3504682" cy="276168"/>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a:solidFill>
                    <a:srgbClr val="0070C0"/>
                  </a:solidFill>
                </a:rPr>
                <a:t>板书设计</a:t>
              </a:r>
              <a:endParaRPr lang="zh-CN" altLang="en-US">
                <a:solidFill>
                  <a:srgbClr val="0070C0"/>
                </a:solidFill>
              </a:endParaRPr>
            </a:p>
          </p:txBody>
        </p:sp>
        <p:sp>
          <p:nvSpPr>
            <p:cNvPr id="21" name="文本框 20"/>
            <p:cNvSpPr txBox="1"/>
            <p:nvPr/>
          </p:nvSpPr>
          <p:spPr>
            <a:xfrm>
              <a:off x="6530072" y="2331791"/>
              <a:ext cx="960823" cy="305317"/>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rgbClr val="0070C0"/>
                  </a:solidFill>
                </a:rPr>
                <a:t>07</a:t>
              </a:r>
              <a:endParaRPr lang="en-US" altLang="zh-CN" sz="3600">
                <a:solidFill>
                  <a:srgbClr val="0070C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p:cTn id="13" dur="500" fill="hold"/>
                                        <p:tgtEl>
                                          <p:spTgt spid="133"/>
                                        </p:tgtEl>
                                        <p:attrNameLst>
                                          <p:attrName>ppt_w</p:attrName>
                                        </p:attrNameLst>
                                      </p:cBhvr>
                                      <p:tavLst>
                                        <p:tav tm="0">
                                          <p:val>
                                            <p:fltVal val="0"/>
                                          </p:val>
                                        </p:tav>
                                        <p:tav tm="100000">
                                          <p:val>
                                            <p:strVal val="#ppt_w"/>
                                          </p:val>
                                        </p:tav>
                                      </p:tavLst>
                                    </p:anim>
                                    <p:anim calcmode="lin" valueType="num">
                                      <p:cBhvr>
                                        <p:cTn id="14" dur="500" fill="hold"/>
                                        <p:tgtEl>
                                          <p:spTgt spid="133"/>
                                        </p:tgtEl>
                                        <p:attrNameLst>
                                          <p:attrName>ppt_h</p:attrName>
                                        </p:attrNameLst>
                                      </p:cBhvr>
                                      <p:tavLst>
                                        <p:tav tm="0">
                                          <p:val>
                                            <p:fltVal val="0"/>
                                          </p:val>
                                        </p:tav>
                                        <p:tav tm="100000">
                                          <p:val>
                                            <p:strVal val="#ppt_h"/>
                                          </p:val>
                                        </p:tav>
                                      </p:tavLst>
                                    </p:anim>
                                    <p:animEffect transition="in" filter="fade">
                                      <p:cBhvr>
                                        <p:cTn id="15" dur="500"/>
                                        <p:tgtEl>
                                          <p:spTgt spid="13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52607" y="594428"/>
            <a:ext cx="793750" cy="829945"/>
          </a:xfrm>
          <a:prstGeom prst="rect">
            <a:avLst/>
          </a:prstGeom>
          <a:solidFill>
            <a:schemeClr val="accent2"/>
          </a:solidFill>
        </p:spPr>
        <p:txBody>
          <a:bodyPr wrap="none">
            <a:spAutoFit/>
          </a:bodyPr>
          <a:lstStyle/>
          <a:p>
            <a:r>
              <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铁犁</a:t>
            </a:r>
            <a:endParaRPr lang="en-US" altLang="zh-CN"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endParaRPr>
          </a:p>
          <a:p>
            <a:r>
              <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牛耕</a:t>
            </a:r>
            <a:endPar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7" name="TextBox 5"/>
          <p:cNvSpPr txBox="1"/>
          <p:nvPr/>
        </p:nvSpPr>
        <p:spPr>
          <a:xfrm>
            <a:off x="1006976" y="1397508"/>
            <a:ext cx="1706880" cy="460375"/>
          </a:xfrm>
          <a:prstGeom prst="rect">
            <a:avLst/>
          </a:prstGeom>
          <a:solidFill>
            <a:schemeClr val="accent5">
              <a:lumMod val="50000"/>
            </a:schemeClr>
          </a:solidFill>
        </p:spPr>
        <p:txBody>
          <a:bodyPr wrap="none" rtlCol="0">
            <a:spAutoFit/>
          </a:bodyPr>
          <a:lstStyle/>
          <a:p>
            <a:r>
              <a:rPr lang="zh-CN" altLang="en-US" sz="2400" b="1" kern="100">
                <a:solidFill>
                  <a:schemeClr val="bg1"/>
                </a:solidFill>
                <a:latin typeface="等线" panose="02010600030101010101" charset="-122"/>
                <a:ea typeface="等线" panose="02010600030101010101" charset="-122"/>
                <a:cs typeface="Times New Roman" panose="02020603050405020304" pitchFamily="18" charset="0"/>
              </a:rPr>
              <a:t>生产力发展</a:t>
            </a:r>
            <a:endParaRPr lang="en-US" altLang="zh-CN" sz="2400" b="1" kern="100">
              <a:solidFill>
                <a:schemeClr val="bg1"/>
              </a:solidFill>
              <a:latin typeface="等线" panose="02010600030101010101" charset="-122"/>
              <a:ea typeface="等线" panose="02010600030101010101" charset="-122"/>
              <a:cs typeface="Times New Roman" panose="02020603050405020304" pitchFamily="18" charset="0"/>
            </a:endParaRPr>
          </a:p>
        </p:txBody>
      </p:sp>
      <p:sp>
        <p:nvSpPr>
          <p:cNvPr id="8" name="下箭头 38"/>
          <p:cNvSpPr/>
          <p:nvPr/>
        </p:nvSpPr>
        <p:spPr>
          <a:xfrm rot="16200000">
            <a:off x="2650273" y="661207"/>
            <a:ext cx="642255"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549170" y="827894"/>
            <a:ext cx="1710055" cy="4603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rPr>
              <a:t>井田制瓦解</a:t>
            </a:r>
            <a:endPar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0" name="矩形 9"/>
          <p:cNvSpPr/>
          <p:nvPr/>
        </p:nvSpPr>
        <p:spPr>
          <a:xfrm>
            <a:off x="6599403" y="1379210"/>
            <a:ext cx="1496695" cy="830997"/>
          </a:xfrm>
          <a:prstGeom prst="rect">
            <a:avLst/>
          </a:prstGeom>
          <a:solidFill>
            <a:srgbClr val="C0504D"/>
          </a:solidFill>
        </p:spPr>
        <p:txBody>
          <a:bodyPr wrap="square">
            <a:spAutoFit/>
          </a:bodyPr>
          <a:lstStyle/>
          <a:p>
            <a:r>
              <a:rPr lang="zh-CN" altLang="en-US" sz="2400" b="1" kern="100"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新兴地主阶级兴起</a:t>
            </a:r>
            <a:endParaRPr lang="zh-CN" altLang="en-US" sz="2400" b="1" kern="100" dirty="0">
              <a:solidFill>
                <a:schemeClr val="bg1"/>
              </a:solidFill>
              <a:latin typeface="华文仿宋" panose="02010600040101010101" charset="-122"/>
              <a:ea typeface="华文仿宋" panose="02010600040101010101" charset="-122"/>
              <a:cs typeface="Times New Roman" panose="02020603050405020304" pitchFamily="18" charset="0"/>
            </a:endParaRPr>
          </a:p>
        </p:txBody>
      </p:sp>
      <p:sp>
        <p:nvSpPr>
          <p:cNvPr id="11" name="矩形 10"/>
          <p:cNvSpPr/>
          <p:nvPr/>
        </p:nvSpPr>
        <p:spPr>
          <a:xfrm>
            <a:off x="6147786" y="12553"/>
            <a:ext cx="2399930" cy="830997"/>
          </a:xfrm>
          <a:prstGeom prst="rect">
            <a:avLst/>
          </a:prstGeom>
          <a:solidFill>
            <a:srgbClr val="C0504D"/>
          </a:solidFill>
        </p:spPr>
        <p:txBody>
          <a:bodyPr wrap="square">
            <a:spAutoFit/>
          </a:bodyPr>
          <a:lstStyle/>
          <a:p>
            <a:r>
              <a:rPr lang="zh-CN" altLang="en-US" sz="2400" b="1" kern="100" dirty="0">
                <a:solidFill>
                  <a:schemeClr val="bg1"/>
                </a:solidFill>
                <a:latin typeface="华文仿宋" panose="02010600040101010101" charset="-122"/>
                <a:ea typeface="华文仿宋" panose="02010600040101010101" charset="-122"/>
                <a:cs typeface="Times New Roman" panose="02020603050405020304" pitchFamily="18" charset="0"/>
              </a:rPr>
              <a:t>各国统治者急需新的剥削方式</a:t>
            </a:r>
            <a:endParaRPr lang="zh-CN" altLang="en-US" sz="2400" b="1" kern="100" dirty="0">
              <a:solidFill>
                <a:schemeClr val="bg1"/>
              </a:solidFill>
              <a:latin typeface="华文仿宋" panose="02010600040101010101" charset="-122"/>
              <a:ea typeface="华文仿宋" panose="02010600040101010101" charset="-122"/>
              <a:cs typeface="Times New Roman" panose="02020603050405020304" pitchFamily="18" charset="0"/>
            </a:endParaRPr>
          </a:p>
        </p:txBody>
      </p:sp>
      <p:sp>
        <p:nvSpPr>
          <p:cNvPr id="12" name="下箭头 38"/>
          <p:cNvSpPr/>
          <p:nvPr/>
        </p:nvSpPr>
        <p:spPr>
          <a:xfrm rot="14615167">
            <a:off x="5469291" y="113431"/>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38"/>
          <p:cNvSpPr/>
          <p:nvPr/>
        </p:nvSpPr>
        <p:spPr>
          <a:xfrm rot="18006834">
            <a:off x="5491285" y="1175526"/>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623051" y="778569"/>
            <a:ext cx="1404620" cy="4603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rPr>
              <a:t>变法改革</a:t>
            </a:r>
            <a:endParaRPr lang="zh-CN" altLang="en-US" sz="2400" b="1" kern="10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7" name="折角形 21506"/>
          <p:cNvSpPr/>
          <p:nvPr/>
        </p:nvSpPr>
        <p:spPr>
          <a:xfrm>
            <a:off x="0" y="2232233"/>
            <a:ext cx="12087069" cy="2299863"/>
          </a:xfrm>
          <a:prstGeom prst="foldedCorner">
            <a:avLst>
              <a:gd name="adj" fmla="val 12500"/>
            </a:avLst>
          </a:prstGeom>
          <a:solidFill>
            <a:schemeClr val="accent6">
              <a:lumMod val="20000"/>
              <a:lumOff val="80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4540"/>
              </a:lnSpc>
              <a:defRPr/>
            </a:pP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“西周时期集体耕作方式的迅速瓦解也是当时的政治形势决定的：周室衰微、诸侯争霸，</a:t>
            </a:r>
            <a:r>
              <a:rPr lang="zh-CN" altLang="en-US" sz="2800" b="1" kern="0" dirty="0">
                <a:solidFill>
                  <a:srgbClr val="FF0000"/>
                </a:solidFill>
                <a:latin typeface="楷体" panose="02010609060101010101" charset="-122"/>
                <a:ea typeface="楷体" panose="02010609060101010101" charset="-122"/>
                <a:cs typeface="宋体" panose="02010600030101010101" pitchFamily="2" charset="-122"/>
                <a:sym typeface="+mn-ea"/>
              </a:rPr>
              <a:t>统治者单纯依靠井田制度和劳逸地租的有限收入已经不能应付他们日益庞大的军费开支</a:t>
            </a: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，在这种客观条件下，他们</a:t>
            </a:r>
            <a:r>
              <a:rPr lang="zh-CN" altLang="en-US" sz="2800" b="1" kern="0" dirty="0">
                <a:solidFill>
                  <a:srgbClr val="FF0000"/>
                </a:solidFill>
                <a:latin typeface="楷体" panose="02010609060101010101" charset="-122"/>
                <a:ea typeface="楷体" panose="02010609060101010101" charset="-122"/>
                <a:cs typeface="宋体" panose="02010600030101010101" pitchFamily="2" charset="-122"/>
                <a:sym typeface="+mn-ea"/>
              </a:rPr>
              <a:t>改变剥削方式</a:t>
            </a: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，将大块土地分割成小块，实行</a:t>
            </a:r>
            <a:r>
              <a:rPr lang="zh-CN" altLang="en-US" sz="2800" b="1" kern="0" dirty="0">
                <a:solidFill>
                  <a:srgbClr val="FF0000"/>
                </a:solidFill>
                <a:latin typeface="楷体" panose="02010609060101010101" charset="-122"/>
                <a:ea typeface="楷体" panose="02010609060101010101" charset="-122"/>
                <a:cs typeface="宋体" panose="02010600030101010101" pitchFamily="2" charset="-122"/>
                <a:sym typeface="+mn-ea"/>
              </a:rPr>
              <a:t>按亩收税</a:t>
            </a:r>
            <a:r>
              <a:rPr lang="zh-CN" altLang="en-US" sz="2800" b="1" kern="0" dirty="0">
                <a:solidFill>
                  <a:srgbClr val="000000"/>
                </a:solidFill>
                <a:latin typeface="楷体" panose="02010609060101010101" charset="-122"/>
                <a:ea typeface="楷体" panose="02010609060101010101" charset="-122"/>
                <a:cs typeface="宋体" panose="02010600030101010101" pitchFamily="2" charset="-122"/>
                <a:sym typeface="+mn-ea"/>
              </a:rPr>
              <a:t>。 </a:t>
            </a:r>
            <a:r>
              <a:rPr kumimoji="0" lang="zh-CN" altLang="en-US" sz="2800" b="1" i="0" u="none" strike="noStrike" kern="0" cap="none" spc="0" normalizeH="0" baseline="0" noProof="0" dirty="0">
                <a:ln>
                  <a:noFill/>
                </a:ln>
                <a:solidFill>
                  <a:srgbClr val="000000"/>
                </a:solidFill>
                <a:effectLst/>
                <a:uLnTx/>
                <a:uFillTx/>
                <a:latin typeface="楷体" panose="02010609060101010101" charset="-122"/>
                <a:ea typeface="楷体" panose="02010609060101010101" charset="-122"/>
                <a:cs typeface="宋体" panose="02010600030101010101" pitchFamily="2" charset="-122"/>
                <a:sym typeface="+mn-ea"/>
              </a:rPr>
              <a:t>”</a:t>
            </a:r>
            <a:r>
              <a:rPr lang="zh-CN" altLang="en-US" sz="2800" b="1" kern="0" noProof="0" dirty="0">
                <a:solidFill>
                  <a:srgbClr val="000000"/>
                </a:solidFill>
                <a:latin typeface="楷体" panose="02010609060101010101" charset="-122"/>
                <a:ea typeface="楷体" panose="02010609060101010101" charset="-122"/>
                <a:cs typeface="宋体" panose="02010600030101010101" pitchFamily="2" charset="-122"/>
                <a:sym typeface="+mn-ea"/>
              </a:rPr>
              <a:t> </a:t>
            </a:r>
            <a:r>
              <a:rPr kumimoji="0" lang="en-US" altLang="zh-CN" sz="2800" b="1" i="0" u="none" strike="noStrike" kern="0" cap="none" spc="0" normalizeH="0" baseline="0" noProof="0" dirty="0">
                <a:ln>
                  <a:noFill/>
                </a:ln>
                <a:solidFill>
                  <a:srgbClr val="000000"/>
                </a:solidFill>
                <a:effectLst/>
                <a:uLnTx/>
                <a:uFillTx/>
                <a:latin typeface="楷体" panose="02010609060101010101" charset="-122"/>
                <a:ea typeface="楷体" panose="02010609060101010101" charset="-122"/>
                <a:cs typeface="宋体" panose="02010600030101010101" pitchFamily="2" charset="-122"/>
                <a:sym typeface="+mn-ea"/>
              </a:rPr>
              <a:t>——</a:t>
            </a:r>
            <a:r>
              <a:rPr kumimoji="0" lang="zh-CN" altLang="en-US"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洪煜</a:t>
            </a:r>
            <a:r>
              <a:rPr kumimoji="0" lang="en-US" altLang="zh-CN"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0" lang="zh-CN" altLang="en-US"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战国秦汉时期的小农经济</a:t>
            </a:r>
            <a:r>
              <a:rPr kumimoji="0" lang="en-US" altLang="zh-CN" sz="2800" b="1" i="0" u="none" strike="noStrike" kern="0" cap="none" spc="0" normalizeH="0" baseline="0" noProof="0" dirty="0">
                <a:ln>
                  <a:noFill/>
                </a:ln>
                <a:solidFill>
                  <a:srgbClr val="000000"/>
                </a:solidFill>
                <a:effectLst/>
                <a:uLnTx/>
                <a:uFillTx/>
                <a:latin typeface="CIDFont" charset="0"/>
                <a:ea typeface="宋体" panose="02010600030101010101" pitchFamily="2" charset="-122"/>
                <a:sym typeface="+mn-ea"/>
              </a:rPr>
              <a:t>》</a:t>
            </a:r>
            <a:endParaRPr kumimoji="0" lang="zh-CN" altLang="en-US" sz="2800" b="1" i="0" u="none" strike="noStrike" kern="0" cap="none" spc="0" normalizeH="0" baseline="0" noProof="0" dirty="0">
              <a:ln>
                <a:noFill/>
              </a:ln>
              <a:solidFill>
                <a:srgbClr val="000000"/>
              </a:solidFill>
              <a:effectLst/>
              <a:uLnTx/>
              <a:uFillTx/>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000000"/>
                </a:solidFill>
                <a:effectLst/>
                <a:uLnTx/>
                <a:uFillTx/>
                <a:latin typeface="楷体" panose="02010609060101010101" charset="-122"/>
                <a:ea typeface="楷体" panose="02010609060101010101" charset="-122"/>
                <a:cs typeface="楷体" panose="02010609060101010101" charset="-122"/>
              </a:rPr>
              <a:t>                           </a:t>
            </a:r>
            <a:endParaRPr kumimoji="0" lang="zh-CN" altLang="en-US" sz="28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9" name="文本框 18"/>
          <p:cNvSpPr txBox="1"/>
          <p:nvPr/>
        </p:nvSpPr>
        <p:spPr>
          <a:xfrm>
            <a:off x="-2932" y="4737465"/>
            <a:ext cx="12087069" cy="1815882"/>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CN" altLang="en-US" sz="2800" b="1" dirty="0">
                <a:latin typeface="楷体" panose="02010609060101010101" charset="-122"/>
                <a:ea typeface="楷体" panose="02010609060101010101" charset="-122"/>
                <a:cs typeface="楷体" panose="02010609060101010101" charset="-122"/>
              </a:rPr>
              <a:t>“随着</a:t>
            </a:r>
            <a:r>
              <a:rPr lang="zh-CN" altLang="en-US" sz="2800" b="1" dirty="0">
                <a:solidFill>
                  <a:srgbClr val="FF0000"/>
                </a:solidFill>
                <a:latin typeface="楷体" panose="02010609060101010101" charset="-122"/>
                <a:ea typeface="楷体" panose="02010609060101010101" charset="-122"/>
                <a:cs typeface="楷体" panose="02010609060101010101" charset="-122"/>
              </a:rPr>
              <a:t>封建经济的继续发展</a:t>
            </a:r>
            <a:r>
              <a:rPr lang="en-US" altLang="zh-CN" sz="2800" b="1" dirty="0">
                <a:solidFill>
                  <a:srgbClr val="FF0000"/>
                </a:solidFill>
                <a:latin typeface="楷体" panose="02010609060101010101" charset="-122"/>
                <a:ea typeface="楷体" panose="02010609060101010101" charset="-122"/>
                <a:cs typeface="楷体" panose="02010609060101010101" charset="-122"/>
              </a:rPr>
              <a:t>……</a:t>
            </a:r>
            <a:r>
              <a:rPr lang="zh-CN" altLang="en-US" sz="2800" b="1" dirty="0">
                <a:solidFill>
                  <a:srgbClr val="FF0000"/>
                </a:solidFill>
                <a:latin typeface="楷体" panose="02010609060101010101" charset="-122"/>
                <a:ea typeface="楷体" panose="02010609060101010101" charset="-122"/>
                <a:cs typeface="楷体" panose="02010609060101010101" charset="-122"/>
              </a:rPr>
              <a:t>新兴地主阶级也逐渐壮大起来。</a:t>
            </a:r>
            <a:r>
              <a:rPr lang="zh-CN" altLang="en-US" sz="2800" b="1" dirty="0">
                <a:latin typeface="楷体" panose="02010609060101010101" charset="-122"/>
                <a:ea typeface="楷体" panose="02010609060101010101" charset="-122"/>
                <a:cs typeface="楷体" panose="02010609060101010101" charset="-122"/>
              </a:rPr>
              <a:t>然而这些诸侯国的政权仍然控制在旧贵族手中。各国</a:t>
            </a:r>
            <a:r>
              <a:rPr lang="zh-CN" altLang="en-US" sz="2800" b="1" dirty="0">
                <a:solidFill>
                  <a:srgbClr val="FF0000"/>
                </a:solidFill>
                <a:latin typeface="楷体" panose="02010609060101010101" charset="-122"/>
                <a:ea typeface="楷体" panose="02010609060101010101" charset="-122"/>
                <a:cs typeface="楷体" panose="02010609060101010101" charset="-122"/>
              </a:rPr>
              <a:t>地主阶级的普遍发展壮大与贵族对立</a:t>
            </a:r>
            <a:r>
              <a:rPr lang="zh-CN" altLang="en-US" sz="2800" b="1" dirty="0">
                <a:latin typeface="楷体" panose="02010609060101010101" charset="-122"/>
                <a:ea typeface="楷体" panose="02010609060101010101" charset="-122"/>
                <a:cs typeface="楷体" panose="02010609060101010101" charset="-122"/>
              </a:rPr>
              <a:t>，必然导致</a:t>
            </a:r>
            <a:r>
              <a:rPr lang="zh-CN" altLang="en-US" sz="2800" b="1" dirty="0">
                <a:solidFill>
                  <a:srgbClr val="FF0000"/>
                </a:solidFill>
                <a:latin typeface="楷体" panose="02010609060101010101" charset="-122"/>
                <a:ea typeface="楷体" panose="02010609060101010101" charset="-122"/>
                <a:cs typeface="楷体" panose="02010609060101010101" charset="-122"/>
              </a:rPr>
              <a:t>政治上的一场重大变革</a:t>
            </a:r>
            <a:r>
              <a:rPr lang="zh-CN" altLang="en-US" sz="2800" b="1" dirty="0">
                <a:latin typeface="楷体" panose="02010609060101010101" charset="-122"/>
                <a:ea typeface="楷体" panose="02010609060101010101" charset="-122"/>
                <a:cs typeface="楷体" panose="02010609060101010101" charset="-122"/>
              </a:rPr>
              <a:t>。这种变革，就是各国的</a:t>
            </a:r>
            <a:r>
              <a:rPr lang="zh-CN" altLang="en-US" sz="2800" b="1" dirty="0">
                <a:solidFill>
                  <a:srgbClr val="FF0000"/>
                </a:solidFill>
                <a:latin typeface="楷体" panose="02010609060101010101" charset="-122"/>
                <a:ea typeface="楷体" panose="02010609060101010101" charset="-122"/>
                <a:cs typeface="楷体" panose="02010609060101010101" charset="-122"/>
              </a:rPr>
              <a:t>变法运动</a:t>
            </a:r>
            <a:r>
              <a:rPr lang="zh-CN" altLang="en-US" sz="2800" b="1" dirty="0">
                <a:latin typeface="楷体" panose="02010609060101010101" charset="-122"/>
                <a:ea typeface="楷体" panose="02010609060101010101" charset="-122"/>
                <a:cs typeface="楷体" panose="02010609060101010101" charset="-122"/>
              </a:rPr>
              <a:t>。”</a:t>
            </a:r>
            <a:endParaRPr lang="zh-CN" altLang="en-US" sz="2800" b="1" dirty="0">
              <a:latin typeface="楷体" panose="02010609060101010101" charset="-122"/>
              <a:ea typeface="楷体" panose="02010609060101010101" charset="-122"/>
              <a:cs typeface="楷体" panose="02010609060101010101" charset="-122"/>
            </a:endParaRPr>
          </a:p>
          <a:p>
            <a:r>
              <a:rPr lang="zh-CN" altLang="en-US" sz="2800" b="1" dirty="0">
                <a:latin typeface="楷体" panose="02010609060101010101" charset="-122"/>
                <a:ea typeface="楷体" panose="02010609060101010101" charset="-122"/>
                <a:cs typeface="楷体" panose="02010609060101010101" charset="-122"/>
              </a:rPr>
              <a:t>                                </a:t>
            </a:r>
            <a:r>
              <a:rPr lang="en-US" altLang="zh-CN" sz="2800" b="1" dirty="0">
                <a:latin typeface="楷体" panose="02010609060101010101" charset="-122"/>
                <a:ea typeface="楷体" panose="02010609060101010101" charset="-122"/>
                <a:cs typeface="楷体" panose="02010609060101010101" charset="-122"/>
              </a:rPr>
              <a:t>——</a:t>
            </a:r>
            <a:r>
              <a:rPr lang="zh-CN" altLang="en-US" sz="2800" b="1" dirty="0">
                <a:latin typeface="楷体" panose="02010609060101010101" charset="-122"/>
                <a:ea typeface="楷体" panose="02010609060101010101" charset="-122"/>
                <a:cs typeface="楷体" panose="02010609060101010101" charset="-122"/>
              </a:rPr>
              <a:t>张文喜、刘焕曾《新编中国古代史》</a:t>
            </a:r>
            <a:endParaRPr lang="zh-CN" altLang="en-US" sz="2800" b="1" dirty="0">
              <a:latin typeface="楷体" panose="02010609060101010101" charset="-122"/>
              <a:ea typeface="楷体" panose="02010609060101010101" charset="-122"/>
              <a:cs typeface="楷体" panose="02010609060101010101" charset="-122"/>
            </a:endParaRPr>
          </a:p>
        </p:txBody>
      </p:sp>
      <p:sp>
        <p:nvSpPr>
          <p:cNvPr id="21" name="下箭头 38"/>
          <p:cNvSpPr/>
          <p:nvPr/>
        </p:nvSpPr>
        <p:spPr>
          <a:xfrm rot="6984833" flipV="1">
            <a:off x="8900275" y="112928"/>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下箭头 38"/>
          <p:cNvSpPr/>
          <p:nvPr/>
        </p:nvSpPr>
        <p:spPr>
          <a:xfrm rot="3593166" flipV="1">
            <a:off x="8904774" y="1158133"/>
            <a:ext cx="389887" cy="793750"/>
          </a:xfrm>
          <a:prstGeom prst="downArrow">
            <a:avLst/>
          </a:prstGeom>
          <a:solidFill>
            <a:schemeClr val="accent3">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对话气泡: 圆角矩形 178"/>
          <p:cNvSpPr/>
          <p:nvPr/>
        </p:nvSpPr>
        <p:spPr>
          <a:xfrm>
            <a:off x="2246630" y="1876425"/>
            <a:ext cx="4557395" cy="1941195"/>
          </a:xfrm>
          <a:prstGeom prst="wedgeRoundRectCallout">
            <a:avLst>
              <a:gd name="adj1" fmla="val -21181"/>
              <a:gd name="adj2" fmla="val 77876"/>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a:solidFill>
                  <a:srgbClr val="FF0000"/>
                </a:solidFill>
                <a:latin typeface="楷体" panose="02010609060101010101" charset="-122"/>
                <a:ea typeface="楷体" panose="02010609060101010101" charset="-122"/>
              </a:rPr>
              <a:t>设计意图：</a:t>
            </a:r>
            <a:r>
              <a:rPr lang="zh-CN" altLang="en-US" sz="3200" dirty="0">
                <a:solidFill>
                  <a:schemeClr val="bg1"/>
                </a:solidFill>
                <a:latin typeface="楷体" panose="02010609060101010101" charset="-122"/>
                <a:ea typeface="楷体" panose="02010609060101010101" charset="-122"/>
              </a:rPr>
              <a:t>出示史料并结合流程图讲解，培养学生史实阅读分析能力。</a:t>
            </a:r>
            <a:endParaRPr lang="zh-CN" altLang="en-US" sz="3200" dirty="0">
              <a:solidFill>
                <a:schemeClr val="bg1"/>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6" presetClass="entr" presetSubtype="2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par>
                          <p:cTn id="39" fill="hold">
                            <p:stCondLst>
                              <p:cond delay="3000"/>
                            </p:stCondLst>
                            <p:childTnLst>
                              <p:par>
                                <p:cTn id="40" presetID="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3500"/>
                            </p:stCondLst>
                            <p:childTnLst>
                              <p:par>
                                <p:cTn id="45" presetID="2" presetClass="entr" presetSubtype="4"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4000"/>
                            </p:stCondLst>
                            <p:childTnLst>
                              <p:par>
                                <p:cTn id="50" presetID="2" presetClass="entr" presetSubtype="4"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par>
                          <p:cTn id="54" fill="hold">
                            <p:stCondLst>
                              <p:cond delay="4500"/>
                            </p:stCondLst>
                            <p:childTnLst>
                              <p:par>
                                <p:cTn id="55" presetID="2" presetClass="entr" presetSubtype="4"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par>
                          <p:cTn id="59" fill="hold">
                            <p:stCondLst>
                              <p:cond delay="5000"/>
                            </p:stCondLst>
                            <p:childTnLst>
                              <p:par>
                                <p:cTn id="60" presetID="2" presetClass="entr" presetSubtype="4"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par>
                          <p:cTn id="64" fill="hold">
                            <p:stCondLst>
                              <p:cond delay="5500"/>
                            </p:stCondLst>
                            <p:childTnLst>
                              <p:par>
                                <p:cTn id="65" presetID="22" presetClass="entr" presetSubtype="4" fill="hold" grpId="0" nodeType="afterEffect">
                                  <p:stCondLst>
                                    <p:cond delay="0"/>
                                  </p:stCondLst>
                                  <p:childTnLst>
                                    <p:set>
                                      <p:cBhvr>
                                        <p:cTn id="66" dur="1" fill="hold">
                                          <p:stCondLst>
                                            <p:cond delay="0"/>
                                          </p:stCondLst>
                                        </p:cTn>
                                        <p:tgtEl>
                                          <p:spTgt spid="179"/>
                                        </p:tgtEl>
                                        <p:attrNameLst>
                                          <p:attrName>style.visibility</p:attrName>
                                        </p:attrNameLst>
                                      </p:cBhvr>
                                      <p:to>
                                        <p:strVal val="visible"/>
                                      </p:to>
                                    </p:set>
                                    <p:animEffect transition="in" filter="wipe(down)">
                                      <p:cBhvr>
                                        <p:cTn id="6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6" grpId="0" bldLvl="0" animBg="1"/>
      <p:bldP spid="17" grpId="0" bldLvl="0" animBg="1"/>
      <p:bldP spid="19" grpId="0" bldLvl="0" animBg="1"/>
      <p:bldP spid="21" grpId="0" bldLvl="0" animBg="1"/>
      <p:bldP spid="22" grpId="0" bldLvl="0" animBg="1"/>
      <p:bldP spid="17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grpSp>
        <p:nvGrpSpPr>
          <p:cNvPr id="4" name="组合 3"/>
          <p:cNvGrpSpPr/>
          <p:nvPr/>
        </p:nvGrpSpPr>
        <p:grpSpPr>
          <a:xfrm>
            <a:off x="1530350" y="1292225"/>
            <a:ext cx="10067290" cy="5138420"/>
            <a:chOff x="274675" y="226658"/>
            <a:chExt cx="7672568" cy="6043109"/>
          </a:xfrm>
        </p:grpSpPr>
        <p:pic>
          <p:nvPicPr>
            <p:cNvPr id="5" name="Picture 3" descr="E:\教学\课件\七年级\七上（新）\第7课 战国时期的社会变化\20161011\Image3.bm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1302" y="226658"/>
              <a:ext cx="6701743" cy="604310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圆角矩形标注 3"/>
            <p:cNvSpPr/>
            <p:nvPr/>
          </p:nvSpPr>
          <p:spPr>
            <a:xfrm>
              <a:off x="4884775" y="249748"/>
              <a:ext cx="1752600" cy="1000125"/>
            </a:xfrm>
            <a:prstGeom prst="wedgeRoundRectCallout">
              <a:avLst>
                <a:gd name="adj1" fmla="val -57973"/>
                <a:gd name="adj2" fmla="val 87702"/>
                <a:gd name="adj3" fmla="val 16667"/>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燕昭王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乐毅改革</a:t>
              </a:r>
              <a:endParaRPr lang="zh-CN" altLang="en-US" sz="2200" b="1" dirty="0">
                <a:latin typeface="等线" panose="02010600030101010101" charset="-122"/>
                <a:ea typeface="等线" panose="02010600030101010101" charset="-122"/>
              </a:endParaRPr>
            </a:p>
          </p:txBody>
        </p:sp>
        <p:sp>
          <p:nvSpPr>
            <p:cNvPr id="7" name="圆角矩形标注 4"/>
            <p:cNvSpPr/>
            <p:nvPr/>
          </p:nvSpPr>
          <p:spPr>
            <a:xfrm>
              <a:off x="2255875" y="1442485"/>
              <a:ext cx="1752600" cy="1000125"/>
            </a:xfrm>
            <a:prstGeom prst="wedgeRoundRectCallout">
              <a:avLst>
                <a:gd name="adj1" fmla="val 42088"/>
                <a:gd name="adj2" fmla="val 79154"/>
                <a:gd name="adj3" fmla="val 16667"/>
              </a:avLst>
            </a:prstGeom>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赵武灵王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胡服骑射</a:t>
              </a:r>
              <a:endParaRPr lang="zh-CN" altLang="en-US" sz="2200" b="1" dirty="0">
                <a:latin typeface="等线" panose="02010600030101010101" charset="-122"/>
                <a:ea typeface="等线" panose="02010600030101010101" charset="-122"/>
              </a:endParaRPr>
            </a:p>
          </p:txBody>
        </p:sp>
        <p:sp>
          <p:nvSpPr>
            <p:cNvPr id="8" name="圆角矩形标注 5"/>
            <p:cNvSpPr/>
            <p:nvPr/>
          </p:nvSpPr>
          <p:spPr>
            <a:xfrm>
              <a:off x="6194643" y="2248087"/>
              <a:ext cx="1752600" cy="1000125"/>
            </a:xfrm>
            <a:prstGeom prst="wedgeRoundRectCallout">
              <a:avLst>
                <a:gd name="adj1" fmla="val -87952"/>
                <a:gd name="adj2" fmla="val 30873"/>
                <a:gd name="adj3" fmla="val 16667"/>
              </a:avLst>
            </a:prstGeom>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齐威王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邹忌改革</a:t>
              </a:r>
              <a:endParaRPr lang="zh-CN" altLang="en-US" sz="2200" b="1" dirty="0">
                <a:latin typeface="等线" panose="02010600030101010101" charset="-122"/>
                <a:ea typeface="等线" panose="02010600030101010101" charset="-122"/>
              </a:endParaRPr>
            </a:p>
          </p:txBody>
        </p:sp>
        <p:sp>
          <p:nvSpPr>
            <p:cNvPr id="9" name="圆角矩形标注 6"/>
            <p:cNvSpPr/>
            <p:nvPr/>
          </p:nvSpPr>
          <p:spPr>
            <a:xfrm>
              <a:off x="1341475" y="4261885"/>
              <a:ext cx="1752600" cy="1000125"/>
            </a:xfrm>
            <a:prstGeom prst="wedgeRoundRectCallout">
              <a:avLst>
                <a:gd name="adj1" fmla="val 80891"/>
                <a:gd name="adj2" fmla="val 28345"/>
                <a:gd name="adj3" fmla="val 16667"/>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楚悼王</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吴起变法</a:t>
              </a:r>
              <a:endParaRPr lang="zh-CN" altLang="en-US" sz="2200" b="1" dirty="0">
                <a:latin typeface="等线" panose="02010600030101010101" charset="-122"/>
                <a:ea typeface="等线" panose="02010600030101010101" charset="-122"/>
              </a:endParaRPr>
            </a:p>
          </p:txBody>
        </p:sp>
        <p:sp>
          <p:nvSpPr>
            <p:cNvPr id="10" name="圆角矩形标注 7"/>
            <p:cNvSpPr/>
            <p:nvPr/>
          </p:nvSpPr>
          <p:spPr>
            <a:xfrm>
              <a:off x="4008475" y="4649972"/>
              <a:ext cx="1981200" cy="1001712"/>
            </a:xfrm>
            <a:prstGeom prst="wedgeRoundRectCallout">
              <a:avLst>
                <a:gd name="adj1" fmla="val -56044"/>
                <a:gd name="adj2" fmla="val -110475"/>
                <a:gd name="adj3" fmla="val 16667"/>
              </a:avLst>
            </a:prstGeom>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韩昭侯</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申不害改革</a:t>
              </a:r>
              <a:endParaRPr lang="zh-CN" altLang="en-US" sz="2200" b="1" dirty="0">
                <a:latin typeface="等线" panose="02010600030101010101" charset="-122"/>
                <a:ea typeface="等线" panose="02010600030101010101" charset="-122"/>
              </a:endParaRPr>
            </a:p>
          </p:txBody>
        </p:sp>
        <p:sp>
          <p:nvSpPr>
            <p:cNvPr id="11" name="圆角矩形标注 8"/>
            <p:cNvSpPr/>
            <p:nvPr/>
          </p:nvSpPr>
          <p:spPr>
            <a:xfrm>
              <a:off x="4646047" y="3408603"/>
              <a:ext cx="1752600" cy="1000125"/>
            </a:xfrm>
            <a:prstGeom prst="wedgeRoundRectCallout">
              <a:avLst>
                <a:gd name="adj1" fmla="val -88750"/>
                <a:gd name="adj2" fmla="val -30701"/>
                <a:gd name="adj3" fmla="val 16667"/>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sz="2200" b="1" dirty="0">
                  <a:latin typeface="等线" panose="02010600030101010101" charset="-122"/>
                  <a:ea typeface="等线" panose="02010600030101010101" charset="-122"/>
                </a:rPr>
                <a:t>魏文侯</a:t>
              </a:r>
              <a:endParaRPr lang="zh-CN" altLang="en-US" sz="2200" b="1" dirty="0">
                <a:latin typeface="等线" panose="02010600030101010101" charset="-122"/>
                <a:ea typeface="等线" panose="02010600030101010101" charset="-122"/>
              </a:endParaRPr>
            </a:p>
            <a:p>
              <a:pPr algn="ctr">
                <a:defRPr/>
              </a:pPr>
              <a:r>
                <a:rPr lang="zh-CN" altLang="en-US" sz="2200" b="1" dirty="0">
                  <a:latin typeface="等线" panose="02010600030101010101" charset="-122"/>
                  <a:ea typeface="等线" panose="02010600030101010101" charset="-122"/>
                </a:rPr>
                <a:t>李悝变法</a:t>
              </a:r>
              <a:endParaRPr lang="zh-CN" altLang="en-US" sz="2200" b="1" dirty="0">
                <a:latin typeface="等线" panose="02010600030101010101" charset="-122"/>
                <a:ea typeface="等线" panose="02010600030101010101" charset="-122"/>
              </a:endParaRPr>
            </a:p>
          </p:txBody>
        </p:sp>
        <p:sp>
          <p:nvSpPr>
            <p:cNvPr id="12" name="圆角矩形标注 9"/>
            <p:cNvSpPr/>
            <p:nvPr/>
          </p:nvSpPr>
          <p:spPr>
            <a:xfrm>
              <a:off x="274675" y="2814085"/>
              <a:ext cx="1752600" cy="1000125"/>
            </a:xfrm>
            <a:prstGeom prst="wedgeRoundRectCallout">
              <a:avLst>
                <a:gd name="adj1" fmla="val 71135"/>
                <a:gd name="adj2" fmla="val 35367"/>
                <a:gd name="adj3" fmla="val 16667"/>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sz="2200" b="1" dirty="0">
                  <a:solidFill>
                    <a:srgbClr val="FF0000"/>
                  </a:solidFill>
                  <a:latin typeface="等线" panose="02010600030101010101" charset="-122"/>
                  <a:ea typeface="等线" panose="02010600030101010101" charset="-122"/>
                </a:rPr>
                <a:t>秦孝公</a:t>
              </a:r>
              <a:endParaRPr lang="en-US" altLang="zh-CN" sz="2200" b="1" dirty="0">
                <a:solidFill>
                  <a:srgbClr val="FF0000"/>
                </a:solidFill>
                <a:latin typeface="等线" panose="02010600030101010101" charset="-122"/>
                <a:ea typeface="等线" panose="02010600030101010101" charset="-122"/>
              </a:endParaRPr>
            </a:p>
            <a:p>
              <a:pPr algn="ctr">
                <a:defRPr/>
              </a:pPr>
              <a:r>
                <a:rPr lang="zh-CN" altLang="en-US" sz="2200" b="1" dirty="0">
                  <a:solidFill>
                    <a:srgbClr val="FF0000"/>
                  </a:solidFill>
                  <a:latin typeface="等线" panose="02010600030101010101" charset="-122"/>
                  <a:ea typeface="等线" panose="02010600030101010101" charset="-122"/>
                </a:rPr>
                <a:t>商鞅变法（公元前</a:t>
              </a:r>
              <a:r>
                <a:rPr lang="en-US" altLang="zh-CN" sz="2200" b="1" dirty="0">
                  <a:solidFill>
                    <a:srgbClr val="FF0000"/>
                  </a:solidFill>
                  <a:latin typeface="等线" panose="02010600030101010101" charset="-122"/>
                  <a:ea typeface="等线" panose="02010600030101010101" charset="-122"/>
                </a:rPr>
                <a:t>356</a:t>
              </a:r>
              <a:r>
                <a:rPr lang="zh-CN" altLang="en-US" sz="2200" b="1" dirty="0">
                  <a:solidFill>
                    <a:srgbClr val="FF0000"/>
                  </a:solidFill>
                  <a:latin typeface="等线" panose="02010600030101010101" charset="-122"/>
                  <a:ea typeface="等线" panose="02010600030101010101" charset="-122"/>
                </a:rPr>
                <a:t>年）</a:t>
              </a:r>
              <a:endParaRPr lang="zh-CN" altLang="en-US" sz="2200" b="1" dirty="0">
                <a:solidFill>
                  <a:srgbClr val="FF0000"/>
                </a:solidFill>
                <a:latin typeface="等线" panose="02010600030101010101" charset="-122"/>
                <a:ea typeface="等线" panose="02010600030101010101" charset="-122"/>
              </a:endParaRPr>
            </a:p>
          </p:txBody>
        </p:sp>
      </p:grpSp>
      <p:sp>
        <p:nvSpPr>
          <p:cNvPr id="20" name="TextBox 127"/>
          <p:cNvSpPr txBox="1"/>
          <p:nvPr/>
        </p:nvSpPr>
        <p:spPr>
          <a:xfrm>
            <a:off x="2389439" y="5904586"/>
            <a:ext cx="7748512" cy="1030410"/>
          </a:xfrm>
          <a:prstGeom prst="rect">
            <a:avLst/>
          </a:prstGeom>
          <a:solidFill>
            <a:schemeClr val="accent5">
              <a:lumMod val="20000"/>
              <a:lumOff val="80000"/>
            </a:schemeClr>
          </a:solidFill>
        </p:spPr>
        <p:txBody>
          <a:bodyPr>
            <a:spAutoFit/>
          </a:bodyPr>
          <a:lstStyle/>
          <a:p>
            <a:pPr>
              <a:defRPr/>
            </a:pPr>
            <a:r>
              <a:rPr lang="zh-CN" altLang="en-US" sz="3050" b="1" dirty="0"/>
              <a:t>各国通过变法，推动了社会转型，逐步建立封建君主专制的政治制度。</a:t>
            </a:r>
            <a:endParaRPr lang="zh-CN" altLang="en-US" sz="3050" b="1" dirty="0"/>
          </a:p>
        </p:txBody>
      </p:sp>
      <p:sp>
        <p:nvSpPr>
          <p:cNvPr id="2" name="文本框 1"/>
          <p:cNvSpPr txBox="1"/>
          <p:nvPr/>
        </p:nvSpPr>
        <p:spPr>
          <a:xfrm>
            <a:off x="220980" y="322580"/>
            <a:ext cx="6278880" cy="706755"/>
          </a:xfrm>
          <a:prstGeom prst="rect">
            <a:avLst/>
          </a:prstGeom>
          <a:noFill/>
        </p:spPr>
        <p:txBody>
          <a:bodyPr wrap="none" rtlCol="0" anchor="t">
            <a:spAutoFit/>
          </a:bodyPr>
          <a:p>
            <a:pPr algn="l">
              <a:spcBef>
                <a:spcPts val="0"/>
              </a:spcBef>
              <a:spcAft>
                <a:spcPts val="0"/>
              </a:spcAft>
              <a:buClrTx/>
              <a:buSzTx/>
              <a:buFontTx/>
              <a:defRPr/>
            </a:pP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rPr>
              <a:t>二、如何应变</a:t>
            </a:r>
            <a:r>
              <a:rPr lang="en-US" altLang="zh-CN"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rPr>
              <a:t>——</a:t>
            </a: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rPr>
              <a:t>变法运动</a:t>
            </a:r>
            <a:endPar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mn-ea"/>
            </a:endParaRPr>
          </a:p>
        </p:txBody>
      </p:sp>
      <p:sp>
        <p:nvSpPr>
          <p:cNvPr id="3" name="文本框 2"/>
          <p:cNvSpPr txBox="1"/>
          <p:nvPr/>
        </p:nvSpPr>
        <p:spPr>
          <a:xfrm>
            <a:off x="6356985" y="632460"/>
            <a:ext cx="4744085" cy="460375"/>
          </a:xfrm>
          <a:prstGeom prst="rect">
            <a:avLst/>
          </a:prstGeom>
          <a:noFill/>
          <a:extLst>
            <a:ext uri="{909E8E84-426E-40DD-AFC4-6F175D3DCCD1}">
              <a14:hiddenFill xmlns:a14="http://schemas.microsoft.com/office/drawing/2010/main">
                <a:solidFill>
                  <a:schemeClr val="accent5"/>
                </a:solidFill>
              </a14:hiddenFill>
            </a:ext>
          </a:extLst>
        </p:spPr>
        <p:style>
          <a:lnRef idx="3">
            <a:schemeClr val="lt1"/>
          </a:lnRef>
          <a:fillRef idx="1">
            <a:schemeClr val="accent5"/>
          </a:fillRef>
          <a:effectRef idx="1">
            <a:schemeClr val="accent5"/>
          </a:effectRef>
          <a:fontRef idx="minor">
            <a:schemeClr val="lt1"/>
          </a:fontRef>
        </p:style>
        <p:txBody>
          <a:bodyPr wrap="square" rtlCol="0">
            <a:spAutoFit/>
          </a:bodyPr>
          <a:p>
            <a:r>
              <a:rPr lang="zh-CN" altLang="en-US" sz="2400" b="1" dirty="0">
                <a:solidFill>
                  <a:schemeClr val="accent5">
                    <a:lumMod val="75000"/>
                  </a:schemeClr>
                </a:solidFill>
              </a:rPr>
              <a:t>出示战国时各国主要变法示意图</a:t>
            </a:r>
            <a:endParaRPr lang="zh-CN" altLang="en-US" sz="2400" b="1" dirty="0">
              <a:solidFill>
                <a:schemeClr val="accent5">
                  <a:lumMod val="7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 grpId="0"/>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86040" y="0"/>
            <a:ext cx="4412615" cy="3465195"/>
          </a:xfrm>
          <a:prstGeom prst="rect">
            <a:avLst/>
          </a:prstGeom>
        </p:spPr>
      </p:pic>
      <p:graphicFrame>
        <p:nvGraphicFramePr>
          <p:cNvPr id="14" name="表格 13"/>
          <p:cNvGraphicFramePr/>
          <p:nvPr>
            <p:custDataLst>
              <p:tags r:id="rId2"/>
            </p:custDataLst>
          </p:nvPr>
        </p:nvGraphicFramePr>
        <p:xfrm>
          <a:off x="135890" y="1496695"/>
          <a:ext cx="8604885" cy="5361305"/>
        </p:xfrm>
        <a:graphic>
          <a:graphicData uri="http://schemas.openxmlformats.org/drawingml/2006/table">
            <a:tbl>
              <a:tblPr firstRow="1" bandRow="1">
                <a:tableStyleId>{8FD4443E-F989-4FC4-A0C8-D5A2AF1F390B}</a:tableStyleId>
              </a:tblPr>
              <a:tblGrid>
                <a:gridCol w="1701800"/>
                <a:gridCol w="4370705"/>
                <a:gridCol w="2532380"/>
              </a:tblGrid>
              <a:tr h="612775">
                <a:tc>
                  <a:txBody>
                    <a:bodyPr/>
                    <a:lstStyle/>
                    <a:p>
                      <a:pPr algn="ctr">
                        <a:buNone/>
                      </a:pPr>
                      <a:r>
                        <a:rPr lang="zh-CN" altLang="en-US" sz="2800" dirty="0">
                          <a:solidFill>
                            <a:schemeClr val="bg1"/>
                          </a:solidFill>
                        </a:rPr>
                        <a:t>商鞅变法</a:t>
                      </a:r>
                      <a:endParaRPr lang="zh-CN" altLang="en-US" sz="2800" b="1" dirty="0">
                        <a:solidFill>
                          <a:schemeClr val="bg1"/>
                        </a:solidFill>
                        <a:latin typeface="华文仿宋" panose="02010600040101010101" charset="-122"/>
                        <a:ea typeface="华文仿宋" panose="02010600040101010101" charset="-122"/>
                      </a:endParaRPr>
                    </a:p>
                  </a:txBody>
                  <a:tcPr marL="91443" marR="91443" marT="45715" marB="45715" anchor="ctr"/>
                </a:tc>
                <a:tc>
                  <a:txBody>
                    <a:bodyPr/>
                    <a:lstStyle/>
                    <a:p>
                      <a:pPr marL="0" algn="ctr" defTabSz="914400" rtl="0" eaLnBrk="1" latinLnBrk="0" hangingPunct="1">
                        <a:buNone/>
                      </a:pPr>
                      <a:r>
                        <a:rPr lang="zh-CN" altLang="en-US" sz="2800" kern="1200" dirty="0">
                          <a:solidFill>
                            <a:schemeClr val="bg1"/>
                          </a:solidFill>
                        </a:rPr>
                        <a:t>主要内容</a:t>
                      </a:r>
                      <a:endParaRPr lang="zh-CN" altLang="en-US" sz="2800" b="1" kern="1200" dirty="0">
                        <a:solidFill>
                          <a:schemeClr val="bg1"/>
                        </a:solidFill>
                        <a:latin typeface="华文仿宋" panose="02010600040101010101" charset="-122"/>
                        <a:ea typeface="华文仿宋" panose="02010600040101010101" charset="-122"/>
                        <a:cs typeface="+mn-cs"/>
                      </a:endParaRPr>
                    </a:p>
                  </a:txBody>
                  <a:tcPr marL="91443" marR="91443" marT="45715" marB="45715" anchor="ctr"/>
                </a:tc>
                <a:tc>
                  <a:txBody>
                    <a:bodyPr/>
                    <a:lstStyle/>
                    <a:p>
                      <a:pPr marL="0" algn="ctr" defTabSz="914400" rtl="0" eaLnBrk="1" latinLnBrk="0" hangingPunct="1">
                        <a:buNone/>
                      </a:pPr>
                      <a:r>
                        <a:rPr lang="zh-CN" altLang="en-US" sz="2800" kern="1200" dirty="0">
                          <a:solidFill>
                            <a:schemeClr val="bg1"/>
                          </a:solidFill>
                        </a:rPr>
                        <a:t>作用</a:t>
                      </a:r>
                      <a:endParaRPr lang="zh-CN" altLang="en-US" sz="2800" b="1" kern="1200" dirty="0">
                        <a:solidFill>
                          <a:schemeClr val="bg1"/>
                        </a:solidFill>
                        <a:latin typeface="华文仿宋" panose="02010600040101010101" charset="-122"/>
                        <a:ea typeface="华文仿宋" panose="02010600040101010101" charset="-122"/>
                        <a:cs typeface="+mn-cs"/>
                      </a:endParaRPr>
                    </a:p>
                  </a:txBody>
                  <a:tcPr marL="91443" marR="91443" marT="45715" marB="45715" anchor="ctr"/>
                </a:tc>
              </a:tr>
              <a:tr h="1583055">
                <a:tc>
                  <a:txBody>
                    <a:bodyPr/>
                    <a:lstStyle/>
                    <a:p>
                      <a:pPr algn="ctr">
                        <a:buNone/>
                      </a:pPr>
                      <a:endParaRPr lang="zh-CN" altLang="en-US" sz="2800" dirty="0"/>
                    </a:p>
                    <a:p>
                      <a:pPr algn="ctr">
                        <a:buNone/>
                      </a:pPr>
                      <a:r>
                        <a:rPr lang="zh-CN" altLang="en-US" sz="2800" b="1" dirty="0"/>
                        <a:t>政治</a:t>
                      </a:r>
                      <a:endParaRPr lang="zh-CN" altLang="en-US" sz="2800" b="1" dirty="0">
                        <a:solidFill>
                          <a:schemeClr val="bg1"/>
                        </a:solidFill>
                        <a:latin typeface="华文仿宋" panose="02010600040101010101" charset="-122"/>
                        <a:ea typeface="华文仿宋" panose="02010600040101010101" charset="-122"/>
                      </a:endParaRPr>
                    </a:p>
                  </a:txBody>
                  <a:tcPr marL="91443" marR="91443" marT="45715" marB="45715"/>
                </a:tc>
                <a:tc>
                  <a:txBody>
                    <a:bodyPr/>
                    <a:lstStyle/>
                    <a:p>
                      <a:pPr algn="ctr" fontAlgn="auto">
                        <a:lnSpc>
                          <a:spcPct val="150000"/>
                        </a:lnSpc>
                        <a:buNone/>
                      </a:pPr>
                      <a:endParaRPr lang="zh-CN" altLang="en-US" sz="2800" dirty="0">
                        <a:solidFill>
                          <a:schemeClr val="bg1"/>
                        </a:solidFill>
                        <a:latin typeface="华文仿宋" panose="02010600040101010101" charset="-122"/>
                        <a:ea typeface="华文仿宋" panose="02010600040101010101" charset="-122"/>
                      </a:endParaRPr>
                    </a:p>
                  </a:txBody>
                  <a:tcPr marL="91443" marR="91443" marT="45715" marB="45715"/>
                </a:tc>
                <a:tc>
                  <a:txBody>
                    <a:bodyPr/>
                    <a:lstStyle/>
                    <a:p>
                      <a:pPr algn="ctr" fontAlgn="auto">
                        <a:lnSpc>
                          <a:spcPct val="150000"/>
                        </a:lnSpc>
                        <a:buNone/>
                      </a:pPr>
                      <a:endParaRPr lang="zh-CN" altLang="en-US" sz="2800" b="0" dirty="0">
                        <a:solidFill>
                          <a:schemeClr val="bg1"/>
                        </a:solidFill>
                        <a:latin typeface="华文仿宋" panose="02010600040101010101" charset="-122"/>
                        <a:ea typeface="华文仿宋" panose="02010600040101010101" charset="-122"/>
                      </a:endParaRPr>
                    </a:p>
                  </a:txBody>
                  <a:tcPr marL="91443" marR="91443" marT="45715" marB="45715"/>
                </a:tc>
              </a:tr>
              <a:tr h="1582420">
                <a:tc>
                  <a:txBody>
                    <a:bodyPr/>
                    <a:lstStyle/>
                    <a:p>
                      <a:pPr algn="ctr">
                        <a:buNone/>
                      </a:pPr>
                      <a:endParaRPr lang="zh-CN" altLang="en-US" sz="2800" dirty="0">
                        <a:sym typeface="+mn-ea"/>
                      </a:endParaRPr>
                    </a:p>
                    <a:p>
                      <a:pPr algn="ctr">
                        <a:buNone/>
                      </a:pPr>
                      <a:r>
                        <a:rPr lang="zh-CN" altLang="en-US" sz="3200" b="1" dirty="0">
                          <a:sym typeface="+mn-ea"/>
                        </a:rPr>
                        <a:t>经济</a:t>
                      </a:r>
                      <a:endParaRPr lang="zh-CN" altLang="en-US" sz="3200" b="1" dirty="0">
                        <a:solidFill>
                          <a:schemeClr val="bg1"/>
                        </a:solidFill>
                        <a:latin typeface="华文仿宋" panose="02010600040101010101" charset="-122"/>
                        <a:ea typeface="华文仿宋" panose="02010600040101010101" charset="-122"/>
                        <a:sym typeface="+mn-ea"/>
                      </a:endParaRPr>
                    </a:p>
                  </a:txBody>
                  <a:tcPr marL="91443" marR="91443" marT="45715" marB="45715"/>
                </a:tc>
                <a:tc>
                  <a:txBody>
                    <a:bodyPr/>
                    <a:lstStyle/>
                    <a:p>
                      <a:pPr algn="ctr" fontAlgn="auto">
                        <a:lnSpc>
                          <a:spcPct val="150000"/>
                        </a:lnSpc>
                        <a:buNone/>
                      </a:pPr>
                      <a:endParaRPr lang="zh-CN" altLang="en-US" sz="2800" dirty="0">
                        <a:solidFill>
                          <a:schemeClr val="bg1"/>
                        </a:solidFill>
                        <a:latin typeface="华文仿宋" panose="02010600040101010101" charset="-122"/>
                        <a:ea typeface="华文仿宋" panose="02010600040101010101" charset="-122"/>
                        <a:sym typeface="+mn-ea"/>
                      </a:endParaRPr>
                    </a:p>
                  </a:txBody>
                  <a:tcPr marL="91443" marR="91443" marT="45715" marB="45715"/>
                </a:tc>
                <a:tc>
                  <a:txBody>
                    <a:bodyPr/>
                    <a:lstStyle/>
                    <a:p>
                      <a:pPr algn="ctr" fontAlgn="auto">
                        <a:lnSpc>
                          <a:spcPct val="150000"/>
                        </a:lnSpc>
                        <a:buNone/>
                      </a:pPr>
                      <a:endParaRPr lang="zh-CN" altLang="en-US" sz="2800" b="1" dirty="0">
                        <a:solidFill>
                          <a:schemeClr val="bg1"/>
                        </a:solidFill>
                        <a:latin typeface="华文仿宋" panose="02010600040101010101" charset="-122"/>
                        <a:ea typeface="华文仿宋" panose="02010600040101010101" charset="-122"/>
                        <a:sym typeface="+mn-ea"/>
                      </a:endParaRPr>
                    </a:p>
                  </a:txBody>
                  <a:tcPr marL="91443" marR="91443" marT="45715" marB="45715"/>
                </a:tc>
              </a:tr>
              <a:tr h="1583055">
                <a:tc>
                  <a:txBody>
                    <a:bodyPr/>
                    <a:lstStyle/>
                    <a:p>
                      <a:pPr algn="ctr">
                        <a:buNone/>
                      </a:pPr>
                      <a:endParaRPr lang="zh-CN" altLang="en-US" sz="2800" dirty="0"/>
                    </a:p>
                    <a:p>
                      <a:pPr algn="ctr">
                        <a:buNone/>
                      </a:pPr>
                      <a:r>
                        <a:rPr lang="zh-CN" altLang="en-US" sz="2800" b="1" dirty="0"/>
                        <a:t>社会</a:t>
                      </a:r>
                      <a:endParaRPr lang="zh-CN" altLang="en-US" sz="2800" b="1" dirty="0">
                        <a:solidFill>
                          <a:schemeClr val="bg1"/>
                        </a:solidFill>
                        <a:latin typeface="华文仿宋" panose="02010600040101010101" charset="-122"/>
                        <a:ea typeface="华文仿宋" panose="02010600040101010101" charset="-122"/>
                      </a:endParaRPr>
                    </a:p>
                  </a:txBody>
                  <a:tcPr marL="91443" marR="91443" marT="45715" marB="45715"/>
                </a:tc>
                <a:tc>
                  <a:txBody>
                    <a:bodyPr/>
                    <a:lstStyle/>
                    <a:p>
                      <a:pPr algn="ctr" fontAlgn="auto">
                        <a:lnSpc>
                          <a:spcPct val="150000"/>
                        </a:lnSpc>
                        <a:buNone/>
                      </a:pPr>
                      <a:endParaRPr lang="zh-CN" altLang="en-US" sz="2800" dirty="0">
                        <a:solidFill>
                          <a:schemeClr val="bg1"/>
                        </a:solidFill>
                        <a:latin typeface="华文仿宋" panose="02010600040101010101" charset="-122"/>
                        <a:ea typeface="华文仿宋" panose="02010600040101010101" charset="-122"/>
                        <a:sym typeface="+mn-ea"/>
                      </a:endParaRPr>
                    </a:p>
                  </a:txBody>
                  <a:tcPr marL="91443" marR="91443" marT="45715" marB="45715"/>
                </a:tc>
                <a:tc>
                  <a:txBody>
                    <a:bodyPr/>
                    <a:lstStyle/>
                    <a:p>
                      <a:pPr algn="ctr" fontAlgn="auto">
                        <a:lnSpc>
                          <a:spcPct val="150000"/>
                        </a:lnSpc>
                        <a:buNone/>
                      </a:pPr>
                      <a:endParaRPr lang="zh-CN" altLang="en-US" sz="2800" b="0" dirty="0">
                        <a:solidFill>
                          <a:schemeClr val="bg1"/>
                        </a:solidFill>
                        <a:latin typeface="华文仿宋" panose="02010600040101010101" charset="-122"/>
                        <a:ea typeface="华文仿宋" panose="02010600040101010101" charset="-122"/>
                        <a:sym typeface="+mn-ea"/>
                      </a:endParaRPr>
                    </a:p>
                  </a:txBody>
                  <a:tcPr marL="91443" marR="91443" marT="45715" marB="45715"/>
                </a:tc>
              </a:tr>
            </a:tbl>
          </a:graphicData>
        </a:graphic>
      </p:graphicFrame>
      <p:sp>
        <p:nvSpPr>
          <p:cNvPr id="15" name="矩形 14"/>
          <p:cNvSpPr/>
          <p:nvPr/>
        </p:nvSpPr>
        <p:spPr>
          <a:xfrm>
            <a:off x="2373659" y="2301968"/>
            <a:ext cx="3522132" cy="1323439"/>
          </a:xfrm>
          <a:prstGeom prst="rect">
            <a:avLst/>
          </a:prstGeom>
        </p:spPr>
        <p:txBody>
          <a:bodyPr wrap="square">
            <a:spAutoFit/>
          </a:bodyPr>
          <a:lstStyle/>
          <a:p>
            <a:pPr lvl="0"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奖励军功，限制贵族</a:t>
            </a:r>
            <a:endParaRPr lang="en-US" altLang="zh-CN" sz="2800" b="1" dirty="0">
              <a:latin typeface="微软雅黑" panose="020B0503020204020204" charset="-122"/>
              <a:ea typeface="微软雅黑" panose="020B0503020204020204" charset="-122"/>
              <a:sym typeface="黑体" panose="02010609060101010101" charset="-122"/>
            </a:endParaRPr>
          </a:p>
          <a:p>
            <a:pPr lvl="0"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推行郡县，君主任免</a:t>
            </a:r>
            <a:endParaRPr lang="zh-CN" altLang="en-US" sz="2800" b="1" dirty="0">
              <a:latin typeface="微软雅黑" panose="020B0503020204020204" charset="-122"/>
              <a:ea typeface="微软雅黑" panose="020B0503020204020204" charset="-122"/>
              <a:sym typeface="黑体" panose="02010609060101010101" charset="-122"/>
            </a:endParaRPr>
          </a:p>
        </p:txBody>
      </p:sp>
      <p:sp>
        <p:nvSpPr>
          <p:cNvPr id="16" name="矩形 15"/>
          <p:cNvSpPr/>
          <p:nvPr/>
        </p:nvSpPr>
        <p:spPr>
          <a:xfrm>
            <a:off x="6524302" y="2301918"/>
            <a:ext cx="2095163" cy="1308884"/>
          </a:xfrm>
          <a:prstGeom prst="rect">
            <a:avLst/>
          </a:prstGeom>
        </p:spPr>
        <p:txBody>
          <a:bodyPr wrap="square">
            <a:spAutoFit/>
          </a:bodyPr>
          <a:lstStyle/>
          <a:p>
            <a:pPr lvl="0" algn="ctr">
              <a:lnSpc>
                <a:spcPct val="150000"/>
              </a:lnSpc>
            </a:pPr>
            <a:r>
              <a:rPr lang="zh-CN" altLang="en-US" sz="2800" b="1" dirty="0">
                <a:solidFill>
                  <a:prstClr val="black"/>
                </a:solidFill>
                <a:latin typeface="微软雅黑" panose="020B0503020204020204" charset="-122"/>
                <a:ea typeface="微软雅黑" panose="020B0503020204020204" charset="-122"/>
              </a:rPr>
              <a:t>官僚政治</a:t>
            </a:r>
            <a:endParaRPr lang="en-US" altLang="zh-CN" sz="2800" b="1" dirty="0">
              <a:solidFill>
                <a:prstClr val="black"/>
              </a:solidFill>
              <a:latin typeface="微软雅黑" panose="020B0503020204020204" charset="-122"/>
              <a:ea typeface="微软雅黑" panose="020B0503020204020204" charset="-122"/>
            </a:endParaRPr>
          </a:p>
          <a:p>
            <a:pPr lvl="0" algn="ctr">
              <a:lnSpc>
                <a:spcPct val="150000"/>
              </a:lnSpc>
            </a:pPr>
            <a:r>
              <a:rPr lang="zh-CN" altLang="en-US" sz="2800" b="1" dirty="0">
                <a:solidFill>
                  <a:prstClr val="black"/>
                </a:solidFill>
                <a:latin typeface="微软雅黑" panose="020B0503020204020204" charset="-122"/>
                <a:ea typeface="微软雅黑" panose="020B0503020204020204" charset="-122"/>
              </a:rPr>
              <a:t>中央集权</a:t>
            </a:r>
            <a:endParaRPr lang="zh-CN" altLang="en-US" sz="2800" b="1" dirty="0">
              <a:solidFill>
                <a:prstClr val="black"/>
              </a:solidFill>
              <a:latin typeface="微软雅黑" panose="020B0503020204020204" charset="-122"/>
              <a:ea typeface="微软雅黑" panose="020B0503020204020204" charset="-122"/>
            </a:endParaRPr>
          </a:p>
        </p:txBody>
      </p:sp>
      <p:cxnSp>
        <p:nvCxnSpPr>
          <p:cNvPr id="18" name="直接连接符 17"/>
          <p:cNvCxnSpPr/>
          <p:nvPr/>
        </p:nvCxnSpPr>
        <p:spPr>
          <a:xfrm>
            <a:off x="1663848" y="1496581"/>
            <a:ext cx="0" cy="525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347176" y="1496581"/>
            <a:ext cx="0" cy="525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8"/>
          <p:cNvSpPr txBox="1">
            <a:spLocks noChangeArrowheads="1"/>
          </p:cNvSpPr>
          <p:nvPr/>
        </p:nvSpPr>
        <p:spPr bwMode="auto">
          <a:xfrm>
            <a:off x="2254641" y="3877666"/>
            <a:ext cx="3759200"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重农抑商，奖励耕织</a:t>
            </a:r>
            <a:endParaRPr lang="zh-CN" altLang="en-US" sz="2800" b="1" dirty="0">
              <a:latin typeface="微软雅黑" panose="020B0503020204020204" charset="-122"/>
              <a:ea typeface="微软雅黑" panose="020B0503020204020204" charset="-122"/>
              <a:sym typeface="黑体" panose="02010609060101010101" charset="-122"/>
            </a:endParaRPr>
          </a:p>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废除井田，授田百姓</a:t>
            </a:r>
            <a:endParaRPr lang="zh-CN" altLang="en-US" sz="2800" b="1" dirty="0">
              <a:latin typeface="微软雅黑" panose="020B0503020204020204" charset="-122"/>
              <a:ea typeface="微软雅黑" panose="020B0503020204020204" charset="-122"/>
            </a:endParaRPr>
          </a:p>
        </p:txBody>
      </p:sp>
      <p:sp>
        <p:nvSpPr>
          <p:cNvPr id="22" name="矩形 21"/>
          <p:cNvSpPr/>
          <p:nvPr/>
        </p:nvSpPr>
        <p:spPr>
          <a:xfrm>
            <a:off x="6385914" y="3877666"/>
            <a:ext cx="2319867" cy="1308884"/>
          </a:xfrm>
          <a:prstGeom prst="rect">
            <a:avLst/>
          </a:prstGeom>
        </p:spPr>
        <p:txBody>
          <a:bodyPr wrap="square">
            <a:spAutoFit/>
          </a:bodyPr>
          <a:lstStyle/>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小农经济</a:t>
            </a:r>
            <a:endParaRPr lang="en-US" altLang="zh-CN" sz="2800" b="1" dirty="0">
              <a:solidFill>
                <a:prstClr val="black"/>
              </a:solidFill>
              <a:latin typeface="微软雅黑" panose="020B0503020204020204" charset="-122"/>
              <a:ea typeface="微软雅黑" panose="020B0503020204020204" charset="-122"/>
              <a:sym typeface="+mn-ea"/>
            </a:endParaRPr>
          </a:p>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土地私有</a:t>
            </a:r>
            <a:endParaRPr lang="zh-CN" altLang="en-US" sz="2800" b="1" dirty="0">
              <a:solidFill>
                <a:prstClr val="black"/>
              </a:solidFill>
              <a:latin typeface="微软雅黑" panose="020B0503020204020204" charset="-122"/>
              <a:ea typeface="微软雅黑" panose="020B0503020204020204" charset="-122"/>
              <a:sym typeface="+mn-ea"/>
            </a:endParaRPr>
          </a:p>
        </p:txBody>
      </p:sp>
      <p:sp>
        <p:nvSpPr>
          <p:cNvPr id="23" name="文本框 10"/>
          <p:cNvSpPr txBox="1">
            <a:spLocks noChangeArrowheads="1"/>
          </p:cNvSpPr>
          <p:nvPr/>
        </p:nvSpPr>
        <p:spPr bwMode="auto">
          <a:xfrm>
            <a:off x="2117778" y="5439119"/>
            <a:ext cx="4053503" cy="130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大家庭拆散为小家庭</a:t>
            </a:r>
            <a:endParaRPr lang="zh-CN" altLang="en-US" sz="2800" b="1" dirty="0">
              <a:latin typeface="微软雅黑" panose="020B0503020204020204" charset="-122"/>
              <a:ea typeface="微软雅黑" panose="020B0503020204020204" charset="-122"/>
              <a:sym typeface="黑体" panose="02010609060101010101" charset="-122"/>
            </a:endParaRPr>
          </a:p>
          <a:p>
            <a:pPr algn="ctr">
              <a:lnSpc>
                <a:spcPct val="150000"/>
              </a:lnSpc>
            </a:pPr>
            <a:r>
              <a:rPr lang="zh-CN" altLang="en-US" sz="2800" b="1" dirty="0">
                <a:latin typeface="微软雅黑" panose="020B0503020204020204" charset="-122"/>
                <a:ea typeface="微软雅黑" panose="020B0503020204020204" charset="-122"/>
                <a:sym typeface="黑体" panose="02010609060101010101" charset="-122"/>
              </a:rPr>
              <a:t>什伍连坐，互相纠察</a:t>
            </a:r>
            <a:endParaRPr lang="zh-CN" altLang="en-US" sz="2800" b="1" dirty="0">
              <a:latin typeface="微软雅黑" panose="020B0503020204020204" charset="-122"/>
              <a:ea typeface="微软雅黑" panose="020B0503020204020204" charset="-122"/>
              <a:sym typeface="黑体" panose="02010609060101010101" charset="-122"/>
            </a:endParaRPr>
          </a:p>
        </p:txBody>
      </p:sp>
      <p:sp>
        <p:nvSpPr>
          <p:cNvPr id="24" name="矩形 23"/>
          <p:cNvSpPr/>
          <p:nvPr/>
        </p:nvSpPr>
        <p:spPr>
          <a:xfrm>
            <a:off x="6550376" y="5433965"/>
            <a:ext cx="2336800" cy="1308884"/>
          </a:xfrm>
          <a:prstGeom prst="rect">
            <a:avLst/>
          </a:prstGeom>
        </p:spPr>
        <p:txBody>
          <a:bodyPr wrap="square">
            <a:spAutoFit/>
          </a:bodyPr>
          <a:lstStyle/>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户籍管理</a:t>
            </a:r>
            <a:endParaRPr lang="en-US" altLang="zh-CN" sz="2800" b="1" dirty="0">
              <a:solidFill>
                <a:prstClr val="black"/>
              </a:solidFill>
              <a:latin typeface="微软雅黑" panose="020B0503020204020204" charset="-122"/>
              <a:ea typeface="微软雅黑" panose="020B0503020204020204" charset="-122"/>
              <a:sym typeface="+mn-ea"/>
            </a:endParaRPr>
          </a:p>
          <a:p>
            <a:pPr lvl="0" algn="ctr">
              <a:lnSpc>
                <a:spcPct val="150000"/>
              </a:lnSpc>
            </a:pPr>
            <a:r>
              <a:rPr lang="zh-CN" altLang="en-US" sz="2800" b="1" dirty="0">
                <a:solidFill>
                  <a:prstClr val="black"/>
                </a:solidFill>
                <a:latin typeface="微软雅黑" panose="020B0503020204020204" charset="-122"/>
                <a:ea typeface="微软雅黑" panose="020B0503020204020204" charset="-122"/>
                <a:sym typeface="+mn-ea"/>
              </a:rPr>
              <a:t>增加赋税</a:t>
            </a:r>
            <a:endParaRPr lang="zh-CN" altLang="en-US" sz="2800" b="1" dirty="0">
              <a:solidFill>
                <a:prstClr val="black"/>
              </a:solidFill>
              <a:latin typeface="微软雅黑" panose="020B0503020204020204" charset="-122"/>
              <a:ea typeface="微软雅黑" panose="020B0503020204020204" charset="-122"/>
              <a:sym typeface="+mn-ea"/>
            </a:endParaRPr>
          </a:p>
        </p:txBody>
      </p:sp>
      <p:sp>
        <p:nvSpPr>
          <p:cNvPr id="25" name="右箭头 9"/>
          <p:cNvSpPr/>
          <p:nvPr/>
        </p:nvSpPr>
        <p:spPr>
          <a:xfrm>
            <a:off x="9040920" y="3878046"/>
            <a:ext cx="854585" cy="5696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矩形 25"/>
          <p:cNvSpPr/>
          <p:nvPr/>
        </p:nvSpPr>
        <p:spPr>
          <a:xfrm>
            <a:off x="9895505" y="3371694"/>
            <a:ext cx="1929551" cy="2062103"/>
          </a:xfrm>
          <a:prstGeom prst="rect">
            <a:avLst/>
          </a:prstGeom>
          <a:solidFill>
            <a:schemeClr val="accent4">
              <a:lumMod val="40000"/>
              <a:lumOff val="60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3200" b="1" dirty="0">
                <a:latin typeface="华文仿宋" panose="02010600040101010101" charset="-122"/>
                <a:ea typeface="华文仿宋" panose="02010600040101010101" charset="-122"/>
              </a:rPr>
              <a:t>持续长久</a:t>
            </a:r>
            <a:endParaRPr lang="en-US" altLang="zh-CN" sz="3200" b="1" dirty="0">
              <a:latin typeface="华文仿宋" panose="02010600040101010101" charset="-122"/>
              <a:ea typeface="华文仿宋" panose="02010600040101010101" charset="-122"/>
            </a:endParaRPr>
          </a:p>
          <a:p>
            <a:pPr lvl="0"/>
            <a:r>
              <a:rPr lang="zh-CN" altLang="en-US" sz="3200" b="1" dirty="0">
                <a:latin typeface="华文仿宋" panose="02010600040101010101" charset="-122"/>
                <a:ea typeface="华文仿宋" panose="02010600040101010101" charset="-122"/>
              </a:rPr>
              <a:t>顺应潮流</a:t>
            </a:r>
            <a:endParaRPr lang="en-US" altLang="zh-CN" sz="3200" b="1" dirty="0">
              <a:latin typeface="华文仿宋" panose="02010600040101010101" charset="-122"/>
              <a:ea typeface="华文仿宋" panose="02010600040101010101" charset="-122"/>
            </a:endParaRPr>
          </a:p>
          <a:p>
            <a:pPr lvl="0"/>
            <a:r>
              <a:rPr lang="zh-CN" altLang="en-US" sz="3200" b="1" dirty="0">
                <a:latin typeface="华文仿宋" panose="02010600040101010101" charset="-122"/>
                <a:ea typeface="华文仿宋" panose="02010600040101010101" charset="-122"/>
              </a:rPr>
              <a:t>改革彻底</a:t>
            </a:r>
            <a:endParaRPr lang="en-US" altLang="zh-CN" sz="3200" b="1" dirty="0">
              <a:latin typeface="华文仿宋" panose="02010600040101010101" charset="-122"/>
              <a:ea typeface="华文仿宋" panose="02010600040101010101" charset="-122"/>
            </a:endParaRPr>
          </a:p>
          <a:p>
            <a:pPr lvl="0"/>
            <a:r>
              <a:rPr lang="zh-CN" altLang="en-US" sz="3200" b="1" dirty="0">
                <a:latin typeface="华文仿宋" panose="02010600040101010101" charset="-122"/>
                <a:ea typeface="华文仿宋" panose="02010600040101010101" charset="-122"/>
              </a:rPr>
              <a:t>富国强兵</a:t>
            </a:r>
            <a:endParaRPr lang="zh-CN" altLang="en-US" sz="3200" b="1" dirty="0">
              <a:latin typeface="华文仿宋" panose="02010600040101010101" charset="-122"/>
              <a:ea typeface="华文仿宋" panose="02010600040101010101" charset="-122"/>
            </a:endParaRPr>
          </a:p>
        </p:txBody>
      </p:sp>
      <p:sp>
        <p:nvSpPr>
          <p:cNvPr id="3" name="文本框 2"/>
          <p:cNvSpPr txBox="1"/>
          <p:nvPr/>
        </p:nvSpPr>
        <p:spPr>
          <a:xfrm>
            <a:off x="734060" y="434340"/>
            <a:ext cx="3360420" cy="829945"/>
          </a:xfrm>
          <a:prstGeom prst="rect">
            <a:avLst/>
          </a:prstGeom>
          <a:noFill/>
        </p:spPr>
        <p:txBody>
          <a:bodyPr wrap="square" rtlCol="0">
            <a:spAutoFit/>
          </a:bodyPr>
          <a:p>
            <a:r>
              <a:rPr lang="zh-CN" altLang="en-US" sz="2400" b="1" dirty="0">
                <a:solidFill>
                  <a:schemeClr val="accent5">
                    <a:lumMod val="75000"/>
                  </a:schemeClr>
                </a:solidFill>
              </a:rPr>
              <a:t>学生自主阅读课本商鞅变法部分，再完成表格。</a:t>
            </a:r>
            <a:endParaRPr lang="zh-CN" altLang="en-US" sz="2400" b="1" dirty="0">
              <a:solidFill>
                <a:schemeClr val="accent5">
                  <a:lumMod val="75000"/>
                </a:schemeClr>
              </a:solidFill>
            </a:endParaRPr>
          </a:p>
        </p:txBody>
      </p:sp>
      <p:sp>
        <p:nvSpPr>
          <p:cNvPr id="179" name="对话气泡: 圆角矩形 178"/>
          <p:cNvSpPr/>
          <p:nvPr/>
        </p:nvSpPr>
        <p:spPr>
          <a:xfrm>
            <a:off x="5634990" y="550545"/>
            <a:ext cx="4557395" cy="1941195"/>
          </a:xfrm>
          <a:prstGeom prst="wedgeRoundRectCallout">
            <a:avLst>
              <a:gd name="adj1" fmla="val -21181"/>
              <a:gd name="adj2" fmla="val 77876"/>
              <a:gd name="adj3" fmla="val 16667"/>
            </a:avLst>
          </a:prstGeom>
          <a:solidFill>
            <a:srgbClr val="FFC000">
              <a:lumMod val="60000"/>
              <a:lumOff val="40000"/>
            </a:srgbClr>
          </a:solidFill>
        </p:spPr>
        <p:style>
          <a:lnRef idx="2">
            <a:srgbClr val="F26E61">
              <a:shade val="50000"/>
            </a:srgbClr>
          </a:lnRef>
          <a:fillRef idx="1">
            <a:srgbClr val="F26E61"/>
          </a:fillRef>
          <a:effectRef idx="0">
            <a:srgbClr val="F26E61"/>
          </a:effectRef>
          <a:fontRef idx="minor">
            <a:sysClr val="window" lastClr="FFFFFF"/>
          </a:fontRef>
        </p:style>
        <p:txBody>
          <a:bodyPr rtlCol="0" anchor="ctr"/>
          <a:p>
            <a:pPr algn="ctr"/>
            <a:r>
              <a:rPr lang="zh-CN" altLang="en-US" sz="3200" dirty="0">
                <a:solidFill>
                  <a:srgbClr val="FF0000"/>
                </a:solidFill>
                <a:latin typeface="楷体" panose="02010609060101010101" charset="-122"/>
                <a:ea typeface="楷体" panose="02010609060101010101" charset="-122"/>
              </a:rPr>
              <a:t>设计意图：</a:t>
            </a:r>
            <a:r>
              <a:rPr lang="zh-CN" altLang="en-US" sz="3200" dirty="0">
                <a:solidFill>
                  <a:sysClr val="window" lastClr="FFFFFF"/>
                </a:solidFill>
                <a:latin typeface="楷体" panose="02010609060101010101" charset="-122"/>
                <a:ea typeface="楷体" panose="02010609060101010101" charset="-122"/>
              </a:rPr>
              <a:t>以学生为主体，增加学生主动性。</a:t>
            </a:r>
            <a:endParaRPr lang="zh-CN" altLang="en-US" sz="3200" dirty="0">
              <a:solidFill>
                <a:sysClr val="window" lastClr="FFFFFF"/>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down)">
                                      <p:cBhvr>
                                        <p:cTn id="7" dur="500"/>
                                        <p:tgtEl>
                                          <p:spTgt spid="17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000"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000"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500"/>
                            </p:stCondLst>
                            <p:childTnLst>
                              <p:par>
                                <p:cTn id="29" presetID="2" presetClass="entr" presetSubtype="4"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2" presetClass="entr" presetSubtype="4"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2" grpId="0"/>
      <p:bldP spid="23" grpId="0"/>
      <p:bldP spid="24" grpId="0"/>
      <p:bldP spid="25" grpId="0" bldLvl="0" animBg="1"/>
      <p:bldP spid="26" grpId="0" bldLvl="0" animBg="1"/>
      <p:bldP spid="17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6" name="Picture 6" descr="http://pic.baike.soso.com/p/20140304/20140304161023-1244894280.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124493" y="1578869"/>
            <a:ext cx="3883109" cy="48232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img1.gtimg.com/rushidao/pics/hv1/184/52/1526/99241594.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50724" y="1578651"/>
            <a:ext cx="4620974" cy="467231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74625" y="574040"/>
            <a:ext cx="6278880" cy="706755"/>
          </a:xfrm>
          <a:prstGeom prst="rect">
            <a:avLst/>
          </a:prstGeom>
          <a:noFill/>
        </p:spPr>
        <p:txBody>
          <a:bodyPr wrap="none" rtlCol="0" anchor="t">
            <a:spAutoFit/>
          </a:bodyPr>
          <a:p>
            <a:pPr algn="l">
              <a:spcBef>
                <a:spcPts val="0"/>
              </a:spcBef>
              <a:spcAft>
                <a:spcPts val="0"/>
              </a:spcAft>
              <a:buClrTx/>
              <a:buSzTx/>
              <a:buFontTx/>
              <a:defRPr/>
            </a:pP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rPr>
              <a:t>二、如何应变</a:t>
            </a:r>
            <a:r>
              <a:rPr lang="en-US" altLang="zh-CN"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rPr>
              <a:t>——</a:t>
            </a:r>
            <a:r>
              <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rPr>
              <a:t>百家争鸣</a:t>
            </a:r>
            <a:endParaRPr lang="zh-CN" altLang="en-US" sz="4000" b="1" noProof="0" dirty="0">
              <a:ln>
                <a:noFill/>
              </a:ln>
              <a:solidFill>
                <a:srgbClr val="0070C0"/>
              </a:solidFill>
              <a:effectLst>
                <a:outerShdw blurRad="38100" dist="38100" dir="2700000" algn="tl">
                  <a:srgbClr val="000000">
                    <a:alpha val="43137"/>
                  </a:srgbClr>
                </a:outerShdw>
              </a:effectLst>
              <a:uLnTx/>
              <a:uFillTx/>
              <a:latin typeface="Arial" panose="020B0604020202020204"/>
              <a:ea typeface="微软雅黑" panose="020B0503020204020204" charset="-122"/>
              <a:cs typeface="Arial" panose="020B0604020202020204"/>
              <a:sym typeface="字酷堂清楷体" charset="0"/>
            </a:endParaRPr>
          </a:p>
        </p:txBody>
      </p:sp>
      <p:sp>
        <p:nvSpPr>
          <p:cNvPr id="3" name="文本框 2"/>
          <p:cNvSpPr txBox="1"/>
          <p:nvPr/>
        </p:nvSpPr>
        <p:spPr>
          <a:xfrm>
            <a:off x="252730" y="6489700"/>
            <a:ext cx="4754880" cy="368300"/>
          </a:xfrm>
          <a:prstGeom prst="rect">
            <a:avLst/>
          </a:prstGeom>
          <a:noFill/>
        </p:spPr>
        <p:txBody>
          <a:bodyPr wrap="none" rtlCol="0" anchor="t">
            <a:spAutoFit/>
          </a:bodyPr>
          <a:p>
            <a:r>
              <a:rPr lang="zh-CN" altLang="en-US">
                <a:solidFill>
                  <a:srgbClr val="5F7797"/>
                </a:solidFill>
                <a:sym typeface="+mn-ea"/>
              </a:rPr>
              <a:t>孔子思想（思想核心、教育思想、民本思想）</a:t>
            </a:r>
            <a:endParaRPr lang="zh-CN" altLang="en-US"/>
          </a:p>
        </p:txBody>
      </p:sp>
      <p:sp>
        <p:nvSpPr>
          <p:cNvPr id="6" name="文本框 5"/>
          <p:cNvSpPr txBox="1"/>
          <p:nvPr/>
        </p:nvSpPr>
        <p:spPr>
          <a:xfrm>
            <a:off x="5605780" y="6489700"/>
            <a:ext cx="6126480" cy="368300"/>
          </a:xfrm>
          <a:prstGeom prst="rect">
            <a:avLst/>
          </a:prstGeom>
          <a:noFill/>
        </p:spPr>
        <p:txBody>
          <a:bodyPr wrap="none" rtlCol="0" anchor="t">
            <a:spAutoFit/>
          </a:bodyPr>
          <a:p>
            <a:r>
              <a:rPr lang="zh-CN" altLang="en-US">
                <a:solidFill>
                  <a:srgbClr val="5F7797"/>
                </a:solidFill>
                <a:sym typeface="+mn-ea"/>
              </a:rPr>
              <a:t>老子思想（思想核心、朴素辩证法、小国寡民、无为而治）</a:t>
            </a:r>
            <a:endParaRPr lang="zh-CN" altLang="en-US"/>
          </a:p>
        </p:txBody>
      </p:sp>
      <p:grpSp>
        <p:nvGrpSpPr>
          <p:cNvPr id="8" name="Group 4"/>
          <p:cNvGrpSpPr>
            <a:grpSpLocks noChangeAspect="1"/>
          </p:cNvGrpSpPr>
          <p:nvPr/>
        </p:nvGrpSpPr>
        <p:grpSpPr bwMode="auto">
          <a:xfrm>
            <a:off x="6213515" y="238362"/>
            <a:ext cx="5099435" cy="1101919"/>
            <a:chOff x="6" y="0"/>
            <a:chExt cx="397" cy="236"/>
          </a:xfrm>
          <a:solidFill>
            <a:srgbClr val="ABBCC6">
              <a:lumMod val="50000"/>
            </a:srgbClr>
          </a:solidFill>
        </p:grpSpPr>
        <p:sp>
          <p:nvSpPr>
            <p:cNvPr id="9" name="Freeform 5"/>
            <p:cNvSpPr/>
            <p:nvPr/>
          </p:nvSpPr>
          <p:spPr bwMode="auto">
            <a:xfrm>
              <a:off x="25" y="0"/>
              <a:ext cx="36" cy="2"/>
            </a:xfrm>
            <a:custGeom>
              <a:avLst/>
              <a:gdLst>
                <a:gd name="T0" fmla="*/ 31 w 31"/>
                <a:gd name="T1" fmla="*/ 1 h 2"/>
                <a:gd name="T2" fmla="*/ 26 w 31"/>
                <a:gd name="T3" fmla="*/ 2 h 2"/>
                <a:gd name="T4" fmla="*/ 22 w 31"/>
                <a:gd name="T5" fmla="*/ 2 h 2"/>
                <a:gd name="T6" fmla="*/ 19 w 31"/>
                <a:gd name="T7" fmla="*/ 2 h 2"/>
                <a:gd name="T8" fmla="*/ 15 w 31"/>
                <a:gd name="T9" fmla="*/ 2 h 2"/>
                <a:gd name="T10" fmla="*/ 11 w 31"/>
                <a:gd name="T11" fmla="*/ 2 h 2"/>
                <a:gd name="T12" fmla="*/ 8 w 31"/>
                <a:gd name="T13" fmla="*/ 2 h 2"/>
                <a:gd name="T14" fmla="*/ 5 w 31"/>
                <a:gd name="T15" fmla="*/ 2 h 2"/>
                <a:gd name="T16" fmla="*/ 2 w 31"/>
                <a:gd name="T17" fmla="*/ 1 h 2"/>
                <a:gd name="T18" fmla="*/ 1 w 31"/>
                <a:gd name="T19" fmla="*/ 1 h 2"/>
                <a:gd name="T20" fmla="*/ 0 w 31"/>
                <a:gd name="T21" fmla="*/ 1 h 2"/>
                <a:gd name="T22" fmla="*/ 31 w 3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
                  <a:moveTo>
                    <a:pt x="31" y="1"/>
                  </a:moveTo>
                  <a:cubicBezTo>
                    <a:pt x="29" y="2"/>
                    <a:pt x="27" y="0"/>
                    <a:pt x="26" y="2"/>
                  </a:cubicBezTo>
                  <a:cubicBezTo>
                    <a:pt x="25" y="1"/>
                    <a:pt x="23" y="1"/>
                    <a:pt x="22" y="2"/>
                  </a:cubicBezTo>
                  <a:cubicBezTo>
                    <a:pt x="21" y="1"/>
                    <a:pt x="20" y="1"/>
                    <a:pt x="19" y="2"/>
                  </a:cubicBezTo>
                  <a:cubicBezTo>
                    <a:pt x="18" y="1"/>
                    <a:pt x="16" y="1"/>
                    <a:pt x="15" y="2"/>
                  </a:cubicBezTo>
                  <a:cubicBezTo>
                    <a:pt x="14" y="1"/>
                    <a:pt x="12" y="1"/>
                    <a:pt x="11" y="2"/>
                  </a:cubicBezTo>
                  <a:cubicBezTo>
                    <a:pt x="11" y="1"/>
                    <a:pt x="9" y="1"/>
                    <a:pt x="8" y="2"/>
                  </a:cubicBezTo>
                  <a:cubicBezTo>
                    <a:pt x="7" y="1"/>
                    <a:pt x="6" y="2"/>
                    <a:pt x="5" y="2"/>
                  </a:cubicBezTo>
                  <a:cubicBezTo>
                    <a:pt x="4" y="2"/>
                    <a:pt x="3" y="1"/>
                    <a:pt x="2" y="1"/>
                  </a:cubicBezTo>
                  <a:cubicBezTo>
                    <a:pt x="2" y="1"/>
                    <a:pt x="1" y="2"/>
                    <a:pt x="1" y="1"/>
                  </a:cubicBezTo>
                  <a:cubicBezTo>
                    <a:pt x="1" y="1"/>
                    <a:pt x="1" y="1"/>
                    <a:pt x="0" y="1"/>
                  </a:cubicBezTo>
                  <a:cubicBezTo>
                    <a:pt x="9" y="1"/>
                    <a:pt x="21"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0" name="Freeform 6"/>
            <p:cNvSpPr/>
            <p:nvPr/>
          </p:nvSpPr>
          <p:spPr bwMode="auto">
            <a:xfrm>
              <a:off x="61" y="1"/>
              <a:ext cx="3"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0"/>
                    <a:pt x="2" y="0"/>
                    <a:pt x="3" y="0"/>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1" name="Freeform 7"/>
            <p:cNvSpPr/>
            <p:nvPr/>
          </p:nvSpPr>
          <p:spPr bwMode="auto">
            <a:xfrm>
              <a:off x="64" y="1"/>
              <a:ext cx="5" cy="1"/>
            </a:xfrm>
            <a:custGeom>
              <a:avLst/>
              <a:gdLst>
                <a:gd name="T0" fmla="*/ 4 w 4"/>
                <a:gd name="T1" fmla="*/ 0 h 1"/>
                <a:gd name="T2" fmla="*/ 3 w 4"/>
                <a:gd name="T3" fmla="*/ 1 h 1"/>
                <a:gd name="T4" fmla="*/ 2 w 4"/>
                <a:gd name="T5" fmla="*/ 0 h 1"/>
                <a:gd name="T6" fmla="*/ 1 w 4"/>
                <a:gd name="T7" fmla="*/ 0 h 1"/>
                <a:gd name="T8" fmla="*/ 1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cubicBezTo>
                    <a:pt x="4" y="1"/>
                    <a:pt x="3" y="0"/>
                    <a:pt x="3" y="1"/>
                  </a:cubicBezTo>
                  <a:cubicBezTo>
                    <a:pt x="2" y="1"/>
                    <a:pt x="2" y="1"/>
                    <a:pt x="2" y="0"/>
                  </a:cubicBezTo>
                  <a:cubicBezTo>
                    <a:pt x="1" y="0"/>
                    <a:pt x="1" y="0"/>
                    <a:pt x="1" y="0"/>
                  </a:cubicBezTo>
                  <a:cubicBezTo>
                    <a:pt x="1" y="0"/>
                    <a:pt x="0" y="0"/>
                    <a:pt x="1" y="0"/>
                  </a:cubicBezTo>
                  <a:cubicBezTo>
                    <a:pt x="2" y="0"/>
                    <a:pt x="3"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2" name="Freeform 8"/>
            <p:cNvSpPr/>
            <p:nvPr/>
          </p:nvSpPr>
          <p:spPr bwMode="auto">
            <a:xfrm>
              <a:off x="215" y="4"/>
              <a:ext cx="3" cy="1"/>
            </a:xfrm>
            <a:custGeom>
              <a:avLst/>
              <a:gdLst>
                <a:gd name="T0" fmla="*/ 0 w 3"/>
                <a:gd name="T1" fmla="*/ 0 h 1"/>
                <a:gd name="T2" fmla="*/ 3 w 3"/>
                <a:gd name="T3" fmla="*/ 0 h 1"/>
                <a:gd name="T4" fmla="*/ 0 w 3"/>
                <a:gd name="T5" fmla="*/ 0 h 1"/>
              </a:gdLst>
              <a:ahLst/>
              <a:cxnLst>
                <a:cxn ang="0">
                  <a:pos x="T0" y="T1"/>
                </a:cxn>
                <a:cxn ang="0">
                  <a:pos x="T2" y="T3"/>
                </a:cxn>
                <a:cxn ang="0">
                  <a:pos x="T4" y="T5"/>
                </a:cxn>
              </a:cxnLst>
              <a:rect l="0" t="0" r="r" b="b"/>
              <a:pathLst>
                <a:path w="3" h="1">
                  <a:moveTo>
                    <a:pt x="0" y="0"/>
                  </a:moveTo>
                  <a:cubicBezTo>
                    <a:pt x="1" y="0"/>
                    <a:pt x="2" y="0"/>
                    <a:pt x="3" y="0"/>
                  </a:cubicBezTo>
                  <a:cubicBezTo>
                    <a:pt x="3"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3" name="Freeform 9"/>
            <p:cNvSpPr/>
            <p:nvPr/>
          </p:nvSpPr>
          <p:spPr bwMode="auto">
            <a:xfrm>
              <a:off x="221" y="4"/>
              <a:ext cx="2" cy="1"/>
            </a:xfrm>
            <a:custGeom>
              <a:avLst/>
              <a:gdLst>
                <a:gd name="T0" fmla="*/ 2 w 2"/>
                <a:gd name="T1" fmla="*/ 0 h 1"/>
                <a:gd name="T2" fmla="*/ 1 w 2"/>
                <a:gd name="T3" fmla="*/ 1 h 1"/>
                <a:gd name="T4" fmla="*/ 2 w 2"/>
                <a:gd name="T5" fmla="*/ 1 h 1"/>
                <a:gd name="T6" fmla="*/ 1 w 2"/>
                <a:gd name="T7" fmla="*/ 1 h 1"/>
                <a:gd name="T8" fmla="*/ 0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1"/>
                    <a:pt x="1" y="1"/>
                    <a:pt x="1" y="1"/>
                  </a:cubicBezTo>
                  <a:cubicBezTo>
                    <a:pt x="1" y="1"/>
                    <a:pt x="2" y="1"/>
                    <a:pt x="2" y="1"/>
                  </a:cubicBezTo>
                  <a:cubicBezTo>
                    <a:pt x="2" y="1"/>
                    <a:pt x="1" y="1"/>
                    <a:pt x="1" y="1"/>
                  </a:cubicBezTo>
                  <a:cubicBezTo>
                    <a:pt x="1" y="1"/>
                    <a:pt x="1"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4" name="Freeform 10"/>
            <p:cNvSpPr/>
            <p:nvPr/>
          </p:nvSpPr>
          <p:spPr bwMode="auto">
            <a:xfrm>
              <a:off x="107" y="5"/>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5" name="Freeform 11"/>
            <p:cNvSpPr/>
            <p:nvPr/>
          </p:nvSpPr>
          <p:spPr bwMode="auto">
            <a:xfrm>
              <a:off x="224" y="5"/>
              <a:ext cx="3" cy="2"/>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0"/>
                    <a:pt x="2" y="0"/>
                    <a:pt x="2" y="0"/>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6" name="Freeform 12"/>
            <p:cNvSpPr/>
            <p:nvPr/>
          </p:nvSpPr>
          <p:spPr bwMode="auto">
            <a:xfrm>
              <a:off x="229" y="5"/>
              <a:ext cx="2"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1" y="0"/>
                    <a:pt x="2"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7" name="Freeform 13"/>
            <p:cNvSpPr/>
            <p:nvPr/>
          </p:nvSpPr>
          <p:spPr bwMode="auto">
            <a:xfrm>
              <a:off x="141" y="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8" name="Freeform 14"/>
            <p:cNvSpPr/>
            <p:nvPr/>
          </p:nvSpPr>
          <p:spPr bwMode="auto">
            <a:xfrm>
              <a:off x="145" y="7"/>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19" name="Freeform 15"/>
            <p:cNvSpPr/>
            <p:nvPr/>
          </p:nvSpPr>
          <p:spPr bwMode="auto">
            <a:xfrm>
              <a:off x="234" y="7"/>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0"/>
                    <a:pt x="1" y="0"/>
                    <a:pt x="2" y="0"/>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0" name="Freeform 16"/>
            <p:cNvSpPr/>
            <p:nvPr/>
          </p:nvSpPr>
          <p:spPr bwMode="auto">
            <a:xfrm>
              <a:off x="237" y="7"/>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0"/>
                    <a:pt x="1" y="1"/>
                    <a:pt x="2" y="1"/>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1" name="Freeform 17"/>
            <p:cNvSpPr/>
            <p:nvPr/>
          </p:nvSpPr>
          <p:spPr bwMode="auto">
            <a:xfrm>
              <a:off x="242" y="8"/>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0"/>
                    <a:pt x="1" y="0"/>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2" name="Freeform 18"/>
            <p:cNvSpPr/>
            <p:nvPr/>
          </p:nvSpPr>
          <p:spPr bwMode="auto">
            <a:xfrm>
              <a:off x="245" y="9"/>
              <a:ext cx="3"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3" name="Freeform 19"/>
            <p:cNvSpPr/>
            <p:nvPr/>
          </p:nvSpPr>
          <p:spPr bwMode="auto">
            <a:xfrm>
              <a:off x="250" y="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4" name="Freeform 20"/>
            <p:cNvSpPr/>
            <p:nvPr/>
          </p:nvSpPr>
          <p:spPr bwMode="auto">
            <a:xfrm>
              <a:off x="253" y="10"/>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0"/>
                    <a:pt x="1" y="0"/>
                    <a:pt x="2" y="0"/>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5" name="Freeform 21"/>
            <p:cNvSpPr/>
            <p:nvPr/>
          </p:nvSpPr>
          <p:spPr bwMode="auto">
            <a:xfrm>
              <a:off x="258" y="1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0"/>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6" name="Freeform 22"/>
            <p:cNvSpPr/>
            <p:nvPr/>
          </p:nvSpPr>
          <p:spPr bwMode="auto">
            <a:xfrm>
              <a:off x="263" y="11"/>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0"/>
                    <a:pt x="1" y="0"/>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7" name="Freeform 23"/>
            <p:cNvSpPr/>
            <p:nvPr/>
          </p:nvSpPr>
          <p:spPr bwMode="auto">
            <a:xfrm>
              <a:off x="266" y="1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8" name="Freeform 24"/>
            <p:cNvSpPr/>
            <p:nvPr/>
          </p:nvSpPr>
          <p:spPr bwMode="auto">
            <a:xfrm>
              <a:off x="270" y="13"/>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0"/>
                    <a:pt x="2" y="0"/>
                    <a:pt x="2" y="0"/>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29" name="Freeform 25"/>
            <p:cNvSpPr/>
            <p:nvPr/>
          </p:nvSpPr>
          <p:spPr bwMode="auto">
            <a:xfrm>
              <a:off x="274" y="14"/>
              <a:ext cx="3"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0"/>
                    <a:pt x="1" y="0"/>
                    <a:pt x="2" y="0"/>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0" name="Freeform 26"/>
            <p:cNvSpPr/>
            <p:nvPr/>
          </p:nvSpPr>
          <p:spPr bwMode="auto">
            <a:xfrm>
              <a:off x="278" y="14"/>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2" y="1"/>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1" name="Freeform 27"/>
            <p:cNvSpPr/>
            <p:nvPr/>
          </p:nvSpPr>
          <p:spPr bwMode="auto">
            <a:xfrm>
              <a:off x="281" y="15"/>
              <a:ext cx="4" cy="1"/>
            </a:xfrm>
            <a:custGeom>
              <a:avLst/>
              <a:gdLst>
                <a:gd name="T0" fmla="*/ 3 w 3"/>
                <a:gd name="T1" fmla="*/ 0 h 1"/>
                <a:gd name="T2" fmla="*/ 3 w 3"/>
                <a:gd name="T3" fmla="*/ 0 h 1"/>
              </a:gdLst>
              <a:ahLst/>
              <a:cxnLst>
                <a:cxn ang="0">
                  <a:pos x="T0" y="T1"/>
                </a:cxn>
                <a:cxn ang="0">
                  <a:pos x="T2" y="T3"/>
                </a:cxn>
              </a:cxnLst>
              <a:rect l="0" t="0" r="r" b="b"/>
              <a:pathLst>
                <a:path w="3" h="1">
                  <a:moveTo>
                    <a:pt x="3" y="0"/>
                  </a:moveTo>
                  <a:cubicBezTo>
                    <a:pt x="2" y="1"/>
                    <a:pt x="0"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2" name="Freeform 28"/>
            <p:cNvSpPr/>
            <p:nvPr/>
          </p:nvSpPr>
          <p:spPr bwMode="auto">
            <a:xfrm>
              <a:off x="75" y="15"/>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3" name="Freeform 29"/>
            <p:cNvSpPr/>
            <p:nvPr/>
          </p:nvSpPr>
          <p:spPr bwMode="auto">
            <a:xfrm>
              <a:off x="78" y="16"/>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4" name="Freeform 30"/>
            <p:cNvSpPr/>
            <p:nvPr/>
          </p:nvSpPr>
          <p:spPr bwMode="auto">
            <a:xfrm>
              <a:off x="287" y="1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5" name="Freeform 31"/>
            <p:cNvSpPr/>
            <p:nvPr/>
          </p:nvSpPr>
          <p:spPr bwMode="auto">
            <a:xfrm>
              <a:off x="83" y="1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8" name="Freeform 32"/>
            <p:cNvSpPr/>
            <p:nvPr/>
          </p:nvSpPr>
          <p:spPr bwMode="auto">
            <a:xfrm>
              <a:off x="291" y="16"/>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0"/>
                    <a:pt x="1" y="0"/>
                    <a:pt x="1" y="0"/>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39" name="Freeform 33"/>
            <p:cNvSpPr/>
            <p:nvPr/>
          </p:nvSpPr>
          <p:spPr bwMode="auto">
            <a:xfrm>
              <a:off x="86" y="16"/>
              <a:ext cx="2" cy="1"/>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1" y="1"/>
                  </a:cubicBezTo>
                  <a:cubicBezTo>
                    <a:pt x="1" y="1"/>
                    <a:pt x="1"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0" name="Freeform 34"/>
            <p:cNvSpPr/>
            <p:nvPr/>
          </p:nvSpPr>
          <p:spPr bwMode="auto">
            <a:xfrm>
              <a:off x="91" y="17"/>
              <a:ext cx="1" cy="1"/>
            </a:xfrm>
            <a:custGeom>
              <a:avLst/>
              <a:gdLst>
                <a:gd name="T0" fmla="*/ 0 w 1"/>
                <a:gd name="T1" fmla="*/ 0 h 1"/>
                <a:gd name="T2" fmla="*/ 1 w 1"/>
                <a:gd name="T3" fmla="*/ 0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1"/>
                    <a:pt x="1" y="0"/>
                  </a:cubicBezTo>
                  <a:cubicBezTo>
                    <a:pt x="1" y="1"/>
                    <a:pt x="0" y="1"/>
                    <a:pt x="1"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1" name="Freeform 35"/>
            <p:cNvSpPr/>
            <p:nvPr/>
          </p:nvSpPr>
          <p:spPr bwMode="auto">
            <a:xfrm>
              <a:off x="296" y="1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2" name="Freeform 36"/>
            <p:cNvSpPr/>
            <p:nvPr/>
          </p:nvSpPr>
          <p:spPr bwMode="auto">
            <a:xfrm>
              <a:off x="299" y="1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3" name="Freeform 37"/>
            <p:cNvSpPr/>
            <p:nvPr/>
          </p:nvSpPr>
          <p:spPr bwMode="auto">
            <a:xfrm>
              <a:off x="304" y="18"/>
              <a:ext cx="1"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0"/>
                    <a:pt x="1" y="0"/>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4" name="Freeform 38"/>
            <p:cNvSpPr/>
            <p:nvPr/>
          </p:nvSpPr>
          <p:spPr bwMode="auto">
            <a:xfrm>
              <a:off x="307" y="20"/>
              <a:ext cx="3" cy="1"/>
            </a:xfrm>
            <a:custGeom>
              <a:avLst/>
              <a:gdLst>
                <a:gd name="T0" fmla="*/ 0 w 2"/>
                <a:gd name="T1" fmla="*/ 0 h 1"/>
                <a:gd name="T2" fmla="*/ 2 w 2"/>
                <a:gd name="T3" fmla="*/ 0 h 1"/>
                <a:gd name="T4" fmla="*/ 1 w 2"/>
                <a:gd name="T5" fmla="*/ 0 h 1"/>
                <a:gd name="T6" fmla="*/ 2 w 2"/>
                <a:gd name="T7" fmla="*/ 0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1" y="0"/>
                    <a:pt x="2" y="0"/>
                  </a:cubicBezTo>
                  <a:cubicBezTo>
                    <a:pt x="2" y="0"/>
                    <a:pt x="1" y="0"/>
                    <a:pt x="1" y="0"/>
                  </a:cubicBezTo>
                  <a:cubicBezTo>
                    <a:pt x="1" y="0"/>
                    <a:pt x="2" y="0"/>
                    <a:pt x="2" y="0"/>
                  </a:cubicBezTo>
                  <a:cubicBezTo>
                    <a:pt x="2" y="0"/>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5" name="Freeform 39"/>
            <p:cNvSpPr/>
            <p:nvPr/>
          </p:nvSpPr>
          <p:spPr bwMode="auto">
            <a:xfrm>
              <a:off x="310" y="20"/>
              <a:ext cx="46" cy="5"/>
            </a:xfrm>
            <a:custGeom>
              <a:avLst/>
              <a:gdLst>
                <a:gd name="T0" fmla="*/ 0 w 40"/>
                <a:gd name="T1" fmla="*/ 0 h 5"/>
                <a:gd name="T2" fmla="*/ 4 w 40"/>
                <a:gd name="T3" fmla="*/ 0 h 5"/>
                <a:gd name="T4" fmla="*/ 3 w 40"/>
                <a:gd name="T5" fmla="*/ 1 h 5"/>
                <a:gd name="T6" fmla="*/ 7 w 40"/>
                <a:gd name="T7" fmla="*/ 1 h 5"/>
                <a:gd name="T8" fmla="*/ 6 w 40"/>
                <a:gd name="T9" fmla="*/ 1 h 5"/>
                <a:gd name="T10" fmla="*/ 11 w 40"/>
                <a:gd name="T11" fmla="*/ 1 h 5"/>
                <a:gd name="T12" fmla="*/ 10 w 40"/>
                <a:gd name="T13" fmla="*/ 2 h 5"/>
                <a:gd name="T14" fmla="*/ 14 w 40"/>
                <a:gd name="T15" fmla="*/ 2 h 5"/>
                <a:gd name="T16" fmla="*/ 14 w 40"/>
                <a:gd name="T17" fmla="*/ 2 h 5"/>
                <a:gd name="T18" fmla="*/ 18 w 40"/>
                <a:gd name="T19" fmla="*/ 2 h 5"/>
                <a:gd name="T20" fmla="*/ 17 w 40"/>
                <a:gd name="T21" fmla="*/ 3 h 5"/>
                <a:gd name="T22" fmla="*/ 21 w 40"/>
                <a:gd name="T23" fmla="*/ 3 h 5"/>
                <a:gd name="T24" fmla="*/ 20 w 40"/>
                <a:gd name="T25" fmla="*/ 3 h 5"/>
                <a:gd name="T26" fmla="*/ 25 w 40"/>
                <a:gd name="T27" fmla="*/ 3 h 5"/>
                <a:gd name="T28" fmla="*/ 24 w 40"/>
                <a:gd name="T29" fmla="*/ 4 h 5"/>
                <a:gd name="T30" fmla="*/ 28 w 40"/>
                <a:gd name="T31" fmla="*/ 4 h 5"/>
                <a:gd name="T32" fmla="*/ 28 w 40"/>
                <a:gd name="T33" fmla="*/ 4 h 5"/>
                <a:gd name="T34" fmla="*/ 32 w 40"/>
                <a:gd name="T35" fmla="*/ 4 h 5"/>
                <a:gd name="T36" fmla="*/ 36 w 40"/>
                <a:gd name="T37" fmla="*/ 4 h 5"/>
                <a:gd name="T38" fmla="*/ 35 w 40"/>
                <a:gd name="T39" fmla="*/ 5 h 5"/>
                <a:gd name="T40" fmla="*/ 40 w 40"/>
                <a:gd name="T41" fmla="*/ 5 h 5"/>
                <a:gd name="T42" fmla="*/ 38 w 40"/>
                <a:gd name="T43" fmla="*/ 5 h 5"/>
                <a:gd name="T44" fmla="*/ 27 w 40"/>
                <a:gd name="T45" fmla="*/ 4 h 5"/>
                <a:gd name="T46" fmla="*/ 27 w 40"/>
                <a:gd name="T47" fmla="*/ 4 h 5"/>
                <a:gd name="T48" fmla="*/ 23 w 40"/>
                <a:gd name="T49" fmla="*/ 4 h 5"/>
                <a:gd name="T50" fmla="*/ 23 w 40"/>
                <a:gd name="T51" fmla="*/ 3 h 5"/>
                <a:gd name="T52" fmla="*/ 20 w 40"/>
                <a:gd name="T53" fmla="*/ 3 h 5"/>
                <a:gd name="T54" fmla="*/ 16 w 40"/>
                <a:gd name="T55" fmla="*/ 3 h 5"/>
                <a:gd name="T56" fmla="*/ 12 w 40"/>
                <a:gd name="T57" fmla="*/ 2 h 5"/>
                <a:gd name="T58" fmla="*/ 13 w 40"/>
                <a:gd name="T59" fmla="*/ 2 h 5"/>
                <a:gd name="T60" fmla="*/ 9 w 40"/>
                <a:gd name="T61" fmla="*/ 2 h 5"/>
                <a:gd name="T62" fmla="*/ 9 w 40"/>
                <a:gd name="T63" fmla="*/ 1 h 5"/>
                <a:gd name="T64" fmla="*/ 5 w 40"/>
                <a:gd name="T65" fmla="*/ 1 h 5"/>
                <a:gd name="T66" fmla="*/ 6 w 40"/>
                <a:gd name="T67" fmla="*/ 1 h 5"/>
                <a:gd name="T68" fmla="*/ 2 w 40"/>
                <a:gd name="T69" fmla="*/ 1 h 5"/>
                <a:gd name="T70" fmla="*/ 0 w 40"/>
                <a:gd name="T7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5">
                  <a:moveTo>
                    <a:pt x="0" y="0"/>
                  </a:moveTo>
                  <a:cubicBezTo>
                    <a:pt x="1" y="0"/>
                    <a:pt x="2" y="0"/>
                    <a:pt x="4" y="0"/>
                  </a:cubicBezTo>
                  <a:cubicBezTo>
                    <a:pt x="3" y="1"/>
                    <a:pt x="3" y="0"/>
                    <a:pt x="3" y="1"/>
                  </a:cubicBezTo>
                  <a:cubicBezTo>
                    <a:pt x="4" y="1"/>
                    <a:pt x="6" y="1"/>
                    <a:pt x="7" y="1"/>
                  </a:cubicBezTo>
                  <a:cubicBezTo>
                    <a:pt x="7" y="1"/>
                    <a:pt x="7" y="1"/>
                    <a:pt x="6" y="1"/>
                  </a:cubicBezTo>
                  <a:cubicBezTo>
                    <a:pt x="8" y="1"/>
                    <a:pt x="9" y="1"/>
                    <a:pt x="11" y="1"/>
                  </a:cubicBezTo>
                  <a:cubicBezTo>
                    <a:pt x="11" y="1"/>
                    <a:pt x="10" y="1"/>
                    <a:pt x="10" y="2"/>
                  </a:cubicBezTo>
                  <a:cubicBezTo>
                    <a:pt x="11" y="2"/>
                    <a:pt x="13" y="2"/>
                    <a:pt x="14" y="2"/>
                  </a:cubicBezTo>
                  <a:cubicBezTo>
                    <a:pt x="14" y="2"/>
                    <a:pt x="14" y="2"/>
                    <a:pt x="14" y="2"/>
                  </a:cubicBezTo>
                  <a:cubicBezTo>
                    <a:pt x="15" y="2"/>
                    <a:pt x="16" y="2"/>
                    <a:pt x="18" y="2"/>
                  </a:cubicBezTo>
                  <a:cubicBezTo>
                    <a:pt x="18" y="3"/>
                    <a:pt x="17" y="2"/>
                    <a:pt x="17" y="3"/>
                  </a:cubicBezTo>
                  <a:cubicBezTo>
                    <a:pt x="18" y="3"/>
                    <a:pt x="20" y="3"/>
                    <a:pt x="21" y="3"/>
                  </a:cubicBezTo>
                  <a:cubicBezTo>
                    <a:pt x="21" y="3"/>
                    <a:pt x="21" y="3"/>
                    <a:pt x="20" y="3"/>
                  </a:cubicBezTo>
                  <a:cubicBezTo>
                    <a:pt x="22" y="3"/>
                    <a:pt x="23" y="3"/>
                    <a:pt x="25" y="3"/>
                  </a:cubicBezTo>
                  <a:cubicBezTo>
                    <a:pt x="25" y="3"/>
                    <a:pt x="24" y="3"/>
                    <a:pt x="24" y="4"/>
                  </a:cubicBezTo>
                  <a:cubicBezTo>
                    <a:pt x="25" y="4"/>
                    <a:pt x="27" y="4"/>
                    <a:pt x="28" y="4"/>
                  </a:cubicBezTo>
                  <a:cubicBezTo>
                    <a:pt x="28" y="4"/>
                    <a:pt x="28" y="4"/>
                    <a:pt x="28" y="4"/>
                  </a:cubicBezTo>
                  <a:cubicBezTo>
                    <a:pt x="29" y="4"/>
                    <a:pt x="31" y="4"/>
                    <a:pt x="32" y="4"/>
                  </a:cubicBezTo>
                  <a:cubicBezTo>
                    <a:pt x="31" y="5"/>
                    <a:pt x="35" y="4"/>
                    <a:pt x="36" y="4"/>
                  </a:cubicBezTo>
                  <a:cubicBezTo>
                    <a:pt x="36" y="5"/>
                    <a:pt x="36" y="5"/>
                    <a:pt x="35" y="5"/>
                  </a:cubicBezTo>
                  <a:cubicBezTo>
                    <a:pt x="37" y="5"/>
                    <a:pt x="38" y="5"/>
                    <a:pt x="40" y="5"/>
                  </a:cubicBezTo>
                  <a:cubicBezTo>
                    <a:pt x="39" y="5"/>
                    <a:pt x="39" y="5"/>
                    <a:pt x="38" y="5"/>
                  </a:cubicBezTo>
                  <a:cubicBezTo>
                    <a:pt x="34" y="5"/>
                    <a:pt x="31" y="5"/>
                    <a:pt x="27" y="4"/>
                  </a:cubicBezTo>
                  <a:cubicBezTo>
                    <a:pt x="27" y="4"/>
                    <a:pt x="27" y="4"/>
                    <a:pt x="27" y="4"/>
                  </a:cubicBezTo>
                  <a:cubicBezTo>
                    <a:pt x="26" y="4"/>
                    <a:pt x="24" y="4"/>
                    <a:pt x="23" y="4"/>
                  </a:cubicBezTo>
                  <a:cubicBezTo>
                    <a:pt x="23" y="4"/>
                    <a:pt x="23" y="4"/>
                    <a:pt x="23" y="3"/>
                  </a:cubicBezTo>
                  <a:cubicBezTo>
                    <a:pt x="22" y="3"/>
                    <a:pt x="21" y="3"/>
                    <a:pt x="20" y="3"/>
                  </a:cubicBezTo>
                  <a:cubicBezTo>
                    <a:pt x="20" y="3"/>
                    <a:pt x="17" y="3"/>
                    <a:pt x="16" y="3"/>
                  </a:cubicBezTo>
                  <a:cubicBezTo>
                    <a:pt x="17" y="2"/>
                    <a:pt x="13" y="3"/>
                    <a:pt x="12" y="2"/>
                  </a:cubicBezTo>
                  <a:cubicBezTo>
                    <a:pt x="12" y="2"/>
                    <a:pt x="13" y="2"/>
                    <a:pt x="13" y="2"/>
                  </a:cubicBezTo>
                  <a:cubicBezTo>
                    <a:pt x="12" y="2"/>
                    <a:pt x="10" y="2"/>
                    <a:pt x="9" y="2"/>
                  </a:cubicBezTo>
                  <a:cubicBezTo>
                    <a:pt x="9" y="2"/>
                    <a:pt x="9" y="1"/>
                    <a:pt x="9" y="1"/>
                  </a:cubicBezTo>
                  <a:cubicBezTo>
                    <a:pt x="8" y="1"/>
                    <a:pt x="6" y="2"/>
                    <a:pt x="5" y="1"/>
                  </a:cubicBezTo>
                  <a:cubicBezTo>
                    <a:pt x="5" y="1"/>
                    <a:pt x="6" y="1"/>
                    <a:pt x="6" y="1"/>
                  </a:cubicBezTo>
                  <a:cubicBezTo>
                    <a:pt x="4" y="1"/>
                    <a:pt x="3"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6" name="Freeform 40"/>
            <p:cNvSpPr/>
            <p:nvPr/>
          </p:nvSpPr>
          <p:spPr bwMode="auto">
            <a:xfrm>
              <a:off x="6" y="33"/>
              <a:ext cx="1" cy="5"/>
            </a:xfrm>
            <a:custGeom>
              <a:avLst/>
              <a:gdLst>
                <a:gd name="T0" fmla="*/ 1 w 1"/>
                <a:gd name="T1" fmla="*/ 1 h 5"/>
                <a:gd name="T2" fmla="*/ 1 w 1"/>
                <a:gd name="T3" fmla="*/ 4 h 5"/>
                <a:gd name="T4" fmla="*/ 1 w 1"/>
                <a:gd name="T5" fmla="*/ 3 h 5"/>
                <a:gd name="T6" fmla="*/ 0 w 1"/>
                <a:gd name="T7" fmla="*/ 0 h 5"/>
                <a:gd name="T8" fmla="*/ 1 w 1"/>
                <a:gd name="T9" fmla="*/ 1 h 5"/>
              </a:gdLst>
              <a:ahLst/>
              <a:cxnLst>
                <a:cxn ang="0">
                  <a:pos x="T0" y="T1"/>
                </a:cxn>
                <a:cxn ang="0">
                  <a:pos x="T2" y="T3"/>
                </a:cxn>
                <a:cxn ang="0">
                  <a:pos x="T4" y="T5"/>
                </a:cxn>
                <a:cxn ang="0">
                  <a:pos x="T6" y="T7"/>
                </a:cxn>
                <a:cxn ang="0">
                  <a:pos x="T8" y="T9"/>
                </a:cxn>
              </a:cxnLst>
              <a:rect l="0" t="0" r="r" b="b"/>
              <a:pathLst>
                <a:path w="1" h="5">
                  <a:moveTo>
                    <a:pt x="1" y="1"/>
                  </a:moveTo>
                  <a:cubicBezTo>
                    <a:pt x="1" y="2"/>
                    <a:pt x="1" y="3"/>
                    <a:pt x="1" y="4"/>
                  </a:cubicBezTo>
                  <a:cubicBezTo>
                    <a:pt x="1" y="5"/>
                    <a:pt x="0" y="3"/>
                    <a:pt x="1" y="3"/>
                  </a:cubicBezTo>
                  <a:cubicBezTo>
                    <a:pt x="0" y="2"/>
                    <a:pt x="0" y="1"/>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7" name="Freeform 41"/>
            <p:cNvSpPr/>
            <p:nvPr/>
          </p:nvSpPr>
          <p:spPr bwMode="auto">
            <a:xfrm>
              <a:off x="334" y="52"/>
              <a:ext cx="1" cy="2"/>
            </a:xfrm>
            <a:custGeom>
              <a:avLst/>
              <a:gdLst>
                <a:gd name="T0" fmla="*/ 0 w 1"/>
                <a:gd name="T1" fmla="*/ 0 h 1"/>
                <a:gd name="T2" fmla="*/ 1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0" y="0"/>
                    <a:pt x="1" y="0"/>
                  </a:cubicBezTo>
                  <a:cubicBezTo>
                    <a:pt x="1"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48" name="Freeform 42"/>
            <p:cNvSpPr/>
            <p:nvPr/>
          </p:nvSpPr>
          <p:spPr bwMode="auto">
            <a:xfrm>
              <a:off x="27" y="72"/>
              <a:ext cx="0" cy="2"/>
            </a:xfrm>
            <a:custGeom>
              <a:avLst/>
              <a:gdLst>
                <a:gd name="T0" fmla="*/ 1 h 1"/>
                <a:gd name="T1" fmla="*/ 1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2" name="Freeform 43"/>
            <p:cNvSpPr/>
            <p:nvPr/>
          </p:nvSpPr>
          <p:spPr bwMode="auto">
            <a:xfrm>
              <a:off x="19" y="94"/>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3" name="Freeform 44"/>
            <p:cNvSpPr/>
            <p:nvPr/>
          </p:nvSpPr>
          <p:spPr bwMode="auto">
            <a:xfrm>
              <a:off x="14" y="95"/>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4" name="Freeform 45"/>
            <p:cNvSpPr/>
            <p:nvPr/>
          </p:nvSpPr>
          <p:spPr bwMode="auto">
            <a:xfrm>
              <a:off x="368" y="105"/>
              <a:ext cx="1"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1"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5" name="Freeform 46"/>
            <p:cNvSpPr/>
            <p:nvPr/>
          </p:nvSpPr>
          <p:spPr bwMode="auto">
            <a:xfrm>
              <a:off x="368" y="152"/>
              <a:ext cx="2" cy="2"/>
            </a:xfrm>
            <a:custGeom>
              <a:avLst/>
              <a:gdLst>
                <a:gd name="T0" fmla="*/ 1 w 2"/>
                <a:gd name="T1" fmla="*/ 0 h 1"/>
                <a:gd name="T2" fmla="*/ 2 w 2"/>
                <a:gd name="T3" fmla="*/ 1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1"/>
                    <a:pt x="2" y="1"/>
                  </a:cubicBezTo>
                  <a:cubicBezTo>
                    <a:pt x="1" y="1"/>
                    <a:pt x="1"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6" name="Freeform 47"/>
            <p:cNvSpPr/>
            <p:nvPr/>
          </p:nvSpPr>
          <p:spPr bwMode="auto">
            <a:xfrm>
              <a:off x="35" y="166"/>
              <a:ext cx="1" cy="3"/>
            </a:xfrm>
            <a:custGeom>
              <a:avLst/>
              <a:gdLst>
                <a:gd name="T0" fmla="*/ 1 w 1"/>
                <a:gd name="T1" fmla="*/ 0 h 2"/>
                <a:gd name="T2" fmla="*/ 1 w 1"/>
                <a:gd name="T3" fmla="*/ 1 h 2"/>
                <a:gd name="T4" fmla="*/ 1 w 1"/>
                <a:gd name="T5" fmla="*/ 2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1" y="1"/>
                    <a:pt x="1" y="1"/>
                  </a:cubicBezTo>
                  <a:cubicBezTo>
                    <a:pt x="1" y="1"/>
                    <a:pt x="1" y="2"/>
                    <a:pt x="1" y="2"/>
                  </a:cubicBezTo>
                  <a:cubicBezTo>
                    <a:pt x="0" y="2"/>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7" name="Freeform 48"/>
            <p:cNvSpPr/>
            <p:nvPr/>
          </p:nvSpPr>
          <p:spPr bwMode="auto">
            <a:xfrm>
              <a:off x="39" y="166"/>
              <a:ext cx="2" cy="6"/>
            </a:xfrm>
            <a:custGeom>
              <a:avLst/>
              <a:gdLst>
                <a:gd name="T0" fmla="*/ 2 w 2"/>
                <a:gd name="T1" fmla="*/ 1 h 5"/>
                <a:gd name="T2" fmla="*/ 0 w 2"/>
                <a:gd name="T3" fmla="*/ 4 h 5"/>
                <a:gd name="T4" fmla="*/ 0 w 2"/>
                <a:gd name="T5" fmla="*/ 1 h 5"/>
                <a:gd name="T6" fmla="*/ 2 w 2"/>
                <a:gd name="T7" fmla="*/ 1 h 5"/>
              </a:gdLst>
              <a:ahLst/>
              <a:cxnLst>
                <a:cxn ang="0">
                  <a:pos x="T0" y="T1"/>
                </a:cxn>
                <a:cxn ang="0">
                  <a:pos x="T2" y="T3"/>
                </a:cxn>
                <a:cxn ang="0">
                  <a:pos x="T4" y="T5"/>
                </a:cxn>
                <a:cxn ang="0">
                  <a:pos x="T6" y="T7"/>
                </a:cxn>
              </a:cxnLst>
              <a:rect l="0" t="0" r="r" b="b"/>
              <a:pathLst>
                <a:path w="2" h="5">
                  <a:moveTo>
                    <a:pt x="2" y="1"/>
                  </a:moveTo>
                  <a:cubicBezTo>
                    <a:pt x="1" y="2"/>
                    <a:pt x="2" y="5"/>
                    <a:pt x="0" y="4"/>
                  </a:cubicBezTo>
                  <a:cubicBezTo>
                    <a:pt x="1" y="3"/>
                    <a:pt x="1" y="2"/>
                    <a:pt x="0" y="1"/>
                  </a:cubicBezTo>
                  <a:cubicBezTo>
                    <a:pt x="1"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8" name="Freeform 49"/>
            <p:cNvSpPr/>
            <p:nvPr/>
          </p:nvSpPr>
          <p:spPr bwMode="auto">
            <a:xfrm>
              <a:off x="43" y="166"/>
              <a:ext cx="1" cy="5"/>
            </a:xfrm>
            <a:custGeom>
              <a:avLst/>
              <a:gdLst>
                <a:gd name="T0" fmla="*/ 1 w 1"/>
                <a:gd name="T1" fmla="*/ 1 h 4"/>
                <a:gd name="T2" fmla="*/ 1 w 1"/>
                <a:gd name="T3" fmla="*/ 4 h 4"/>
                <a:gd name="T4" fmla="*/ 0 w 1"/>
                <a:gd name="T5" fmla="*/ 4 h 4"/>
                <a:gd name="T6" fmla="*/ 0 w 1"/>
                <a:gd name="T7" fmla="*/ 1 h 4"/>
                <a:gd name="T8" fmla="*/ 1 w 1"/>
                <a:gd name="T9" fmla="*/ 1 h 4"/>
              </a:gdLst>
              <a:ahLst/>
              <a:cxnLst>
                <a:cxn ang="0">
                  <a:pos x="T0" y="T1"/>
                </a:cxn>
                <a:cxn ang="0">
                  <a:pos x="T2" y="T3"/>
                </a:cxn>
                <a:cxn ang="0">
                  <a:pos x="T4" y="T5"/>
                </a:cxn>
                <a:cxn ang="0">
                  <a:pos x="T6" y="T7"/>
                </a:cxn>
                <a:cxn ang="0">
                  <a:pos x="T8" y="T9"/>
                </a:cxn>
              </a:cxnLst>
              <a:rect l="0" t="0" r="r" b="b"/>
              <a:pathLst>
                <a:path w="1" h="4">
                  <a:moveTo>
                    <a:pt x="1" y="1"/>
                  </a:moveTo>
                  <a:cubicBezTo>
                    <a:pt x="1" y="2"/>
                    <a:pt x="1" y="2"/>
                    <a:pt x="1" y="4"/>
                  </a:cubicBezTo>
                  <a:cubicBezTo>
                    <a:pt x="0" y="4"/>
                    <a:pt x="0" y="4"/>
                    <a:pt x="0" y="4"/>
                  </a:cubicBezTo>
                  <a:cubicBezTo>
                    <a:pt x="0" y="3"/>
                    <a:pt x="0" y="2"/>
                    <a:pt x="0" y="1"/>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59" name="Freeform 50"/>
            <p:cNvSpPr/>
            <p:nvPr/>
          </p:nvSpPr>
          <p:spPr bwMode="auto">
            <a:xfrm>
              <a:off x="40" y="178"/>
              <a:ext cx="1" cy="1"/>
            </a:xfrm>
            <a:custGeom>
              <a:avLst/>
              <a:gdLst>
                <a:gd name="T0" fmla="*/ 0 w 1"/>
                <a:gd name="T1" fmla="*/ 0 h 1"/>
                <a:gd name="T2" fmla="*/ 0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0" y="0"/>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0" name="Freeform 51"/>
            <p:cNvSpPr/>
            <p:nvPr/>
          </p:nvSpPr>
          <p:spPr bwMode="auto">
            <a:xfrm>
              <a:off x="19" y="178"/>
              <a:ext cx="1" cy="1"/>
            </a:xfrm>
            <a:custGeom>
              <a:avLst/>
              <a:gdLst>
                <a:gd name="T0" fmla="*/ 0 w 1"/>
                <a:gd name="T1" fmla="*/ 0 h 1"/>
                <a:gd name="T2" fmla="*/ 0 w 1"/>
                <a:gd name="T3" fmla="*/ 0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1" name="Freeform 52"/>
            <p:cNvSpPr/>
            <p:nvPr/>
          </p:nvSpPr>
          <p:spPr bwMode="auto">
            <a:xfrm>
              <a:off x="22" y="178"/>
              <a:ext cx="1" cy="1"/>
            </a:xfrm>
            <a:custGeom>
              <a:avLst/>
              <a:gdLst>
                <a:gd name="T0" fmla="*/ 1 w 1"/>
                <a:gd name="T1" fmla="*/ 0 h 1"/>
                <a:gd name="T2" fmla="*/ 1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1" y="1"/>
                  </a:cubicBezTo>
                  <a:cubicBezTo>
                    <a:pt x="1"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2" name="Freeform 53"/>
            <p:cNvSpPr/>
            <p:nvPr/>
          </p:nvSpPr>
          <p:spPr bwMode="auto">
            <a:xfrm>
              <a:off x="27" y="178"/>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3" name="Freeform 54"/>
            <p:cNvSpPr/>
            <p:nvPr/>
          </p:nvSpPr>
          <p:spPr bwMode="auto">
            <a:xfrm>
              <a:off x="32" y="178"/>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4" name="Freeform 55"/>
            <p:cNvSpPr/>
            <p:nvPr/>
          </p:nvSpPr>
          <p:spPr bwMode="auto">
            <a:xfrm>
              <a:off x="35" y="178"/>
              <a:ext cx="1" cy="1"/>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1"/>
                  </a:cubicBezTo>
                  <a:cubicBezTo>
                    <a:pt x="0" y="1"/>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5" name="Freeform 56"/>
            <p:cNvSpPr/>
            <p:nvPr/>
          </p:nvSpPr>
          <p:spPr bwMode="auto">
            <a:xfrm>
              <a:off x="43" y="178"/>
              <a:ext cx="1" cy="1"/>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0"/>
                    <a:pt x="1" y="0"/>
                  </a:cubicBezTo>
                  <a:cubicBezTo>
                    <a:pt x="1" y="0"/>
                    <a:pt x="1" y="0"/>
                    <a:pt x="1"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6" name="Freeform 57"/>
            <p:cNvSpPr/>
            <p:nvPr/>
          </p:nvSpPr>
          <p:spPr bwMode="auto">
            <a:xfrm>
              <a:off x="48" y="178"/>
              <a:ext cx="1" cy="1"/>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1" y="0"/>
                    <a:pt x="0" y="0"/>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7" name="Freeform 58"/>
            <p:cNvSpPr/>
            <p:nvPr/>
          </p:nvSpPr>
          <p:spPr bwMode="auto">
            <a:xfrm>
              <a:off x="56" y="178"/>
              <a:ext cx="1" cy="1"/>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1"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8" name="Freeform 59"/>
            <p:cNvSpPr/>
            <p:nvPr/>
          </p:nvSpPr>
          <p:spPr bwMode="auto">
            <a:xfrm>
              <a:off x="60" y="178"/>
              <a:ext cx="1" cy="1"/>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1" y="1"/>
                  </a:cubicBezTo>
                  <a:cubicBezTo>
                    <a:pt x="1" y="1"/>
                    <a:pt x="1" y="1"/>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69" name="Freeform 60"/>
            <p:cNvSpPr/>
            <p:nvPr/>
          </p:nvSpPr>
          <p:spPr bwMode="auto">
            <a:xfrm>
              <a:off x="58" y="181"/>
              <a:ext cx="2" cy="1"/>
            </a:xfrm>
            <a:custGeom>
              <a:avLst/>
              <a:gdLst>
                <a:gd name="T0" fmla="*/ 0 w 1"/>
                <a:gd name="T1" fmla="*/ 0 h 1"/>
                <a:gd name="T2" fmla="*/ 1 w 1"/>
                <a:gd name="T3" fmla="*/ 1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1"/>
                    <a:pt x="1" y="1"/>
                  </a:cubicBezTo>
                  <a:cubicBezTo>
                    <a:pt x="1" y="1"/>
                    <a:pt x="1" y="1"/>
                    <a:pt x="0" y="1"/>
                  </a:cubicBezTo>
                  <a:cubicBezTo>
                    <a:pt x="0" y="1"/>
                    <a:pt x="0" y="1"/>
                    <a:pt x="0" y="1"/>
                  </a:cubicBezTo>
                  <a:cubicBezTo>
                    <a:pt x="0"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0" name="Freeform 61"/>
            <p:cNvSpPr/>
            <p:nvPr/>
          </p:nvSpPr>
          <p:spPr bwMode="auto">
            <a:xfrm>
              <a:off x="54" y="181"/>
              <a:ext cx="1" cy="1"/>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1" y="1"/>
                    <a:pt x="1" y="1"/>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1" name="Freeform 62"/>
            <p:cNvSpPr/>
            <p:nvPr/>
          </p:nvSpPr>
          <p:spPr bwMode="auto">
            <a:xfrm>
              <a:off x="25" y="181"/>
              <a:ext cx="1" cy="1"/>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1" y="1"/>
                    <a:pt x="1" y="1"/>
                    <a:pt x="1"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2" name="Freeform 63"/>
            <p:cNvSpPr/>
            <p:nvPr/>
          </p:nvSpPr>
          <p:spPr bwMode="auto">
            <a:xfrm>
              <a:off x="34" y="181"/>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3" name="Freeform 64"/>
            <p:cNvSpPr/>
            <p:nvPr/>
          </p:nvSpPr>
          <p:spPr bwMode="auto">
            <a:xfrm>
              <a:off x="46" y="181"/>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4" name="Freeform 65"/>
            <p:cNvSpPr/>
            <p:nvPr/>
          </p:nvSpPr>
          <p:spPr bwMode="auto">
            <a:xfrm>
              <a:off x="21" y="181"/>
              <a:ext cx="1" cy="1"/>
            </a:xfrm>
            <a:custGeom>
              <a:avLst/>
              <a:gdLst>
                <a:gd name="T0" fmla="*/ 0 w 1"/>
                <a:gd name="T1" fmla="*/ 0 h 1"/>
                <a:gd name="T2" fmla="*/ 0 w 1"/>
                <a:gd name="T3" fmla="*/ 0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0"/>
                  </a:cubicBezTo>
                  <a:cubicBezTo>
                    <a:pt x="1" y="1"/>
                    <a:pt x="0" y="1"/>
                    <a:pt x="1"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5" name="Freeform 66"/>
            <p:cNvSpPr/>
            <p:nvPr/>
          </p:nvSpPr>
          <p:spPr bwMode="auto">
            <a:xfrm>
              <a:off x="37" y="181"/>
              <a:ext cx="2" cy="1"/>
            </a:xfrm>
            <a:custGeom>
              <a:avLst/>
              <a:gdLst>
                <a:gd name="T0" fmla="*/ 0 w 1"/>
                <a:gd name="T1" fmla="*/ 0 h 1"/>
                <a:gd name="T2" fmla="*/ 1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6" name="Freeform 67"/>
            <p:cNvSpPr/>
            <p:nvPr/>
          </p:nvSpPr>
          <p:spPr bwMode="auto">
            <a:xfrm>
              <a:off x="42" y="181"/>
              <a:ext cx="1" cy="1"/>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7" name="Freeform 68"/>
            <p:cNvSpPr/>
            <p:nvPr/>
          </p:nvSpPr>
          <p:spPr bwMode="auto">
            <a:xfrm>
              <a:off x="69" y="192"/>
              <a:ext cx="1" cy="1"/>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1" y="1"/>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8" name="Freeform 69"/>
            <p:cNvSpPr/>
            <p:nvPr/>
          </p:nvSpPr>
          <p:spPr bwMode="auto">
            <a:xfrm>
              <a:off x="328" y="19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79" name="Freeform 70"/>
            <p:cNvSpPr/>
            <p:nvPr/>
          </p:nvSpPr>
          <p:spPr bwMode="auto">
            <a:xfrm>
              <a:off x="103" y="206"/>
              <a:ext cx="2" cy="2"/>
            </a:xfrm>
            <a:custGeom>
              <a:avLst/>
              <a:gdLst>
                <a:gd name="T0" fmla="*/ 1 w 2"/>
                <a:gd name="T1" fmla="*/ 1 h 1"/>
                <a:gd name="T2" fmla="*/ 0 w 2"/>
                <a:gd name="T3" fmla="*/ 1 h 1"/>
                <a:gd name="T4" fmla="*/ 1 w 2"/>
                <a:gd name="T5" fmla="*/ 1 h 1"/>
              </a:gdLst>
              <a:ahLst/>
              <a:cxnLst>
                <a:cxn ang="0">
                  <a:pos x="T0" y="T1"/>
                </a:cxn>
                <a:cxn ang="0">
                  <a:pos x="T2" y="T3"/>
                </a:cxn>
                <a:cxn ang="0">
                  <a:pos x="T4" y="T5"/>
                </a:cxn>
              </a:cxnLst>
              <a:rect l="0" t="0" r="r" b="b"/>
              <a:pathLst>
                <a:path w="2" h="1">
                  <a:moveTo>
                    <a:pt x="1" y="1"/>
                  </a:moveTo>
                  <a:cubicBezTo>
                    <a:pt x="1" y="1"/>
                    <a:pt x="1" y="1"/>
                    <a:pt x="0" y="1"/>
                  </a:cubicBezTo>
                  <a:cubicBezTo>
                    <a:pt x="1"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0" name="Freeform 71"/>
            <p:cNvSpPr/>
            <p:nvPr/>
          </p:nvSpPr>
          <p:spPr bwMode="auto">
            <a:xfrm>
              <a:off x="214" y="210"/>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0"/>
                    <a:pt x="1" y="1"/>
                  </a:cubicBezTo>
                  <a:cubicBezTo>
                    <a:pt x="1" y="1"/>
                    <a:pt x="1" y="1"/>
                    <a:pt x="1"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1" name="Freeform 72"/>
            <p:cNvSpPr/>
            <p:nvPr/>
          </p:nvSpPr>
          <p:spPr bwMode="auto">
            <a:xfrm>
              <a:off x="293" y="215"/>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2" name="Freeform 73"/>
            <p:cNvSpPr/>
            <p:nvPr/>
          </p:nvSpPr>
          <p:spPr bwMode="auto">
            <a:xfrm>
              <a:off x="154" y="1"/>
              <a:ext cx="61" cy="3"/>
            </a:xfrm>
            <a:custGeom>
              <a:avLst/>
              <a:gdLst>
                <a:gd name="T0" fmla="*/ 6 w 52"/>
                <a:gd name="T1" fmla="*/ 2 h 3"/>
                <a:gd name="T2" fmla="*/ 6 w 52"/>
                <a:gd name="T3" fmla="*/ 1 h 3"/>
                <a:gd name="T4" fmla="*/ 5 w 52"/>
                <a:gd name="T5" fmla="*/ 1 h 3"/>
                <a:gd name="T6" fmla="*/ 4 w 52"/>
                <a:gd name="T7" fmla="*/ 2 h 3"/>
                <a:gd name="T8" fmla="*/ 5 w 52"/>
                <a:gd name="T9" fmla="*/ 2 h 3"/>
                <a:gd name="T10" fmla="*/ 3 w 52"/>
                <a:gd name="T11" fmla="*/ 2 h 3"/>
                <a:gd name="T12" fmla="*/ 1 w 52"/>
                <a:gd name="T13" fmla="*/ 1 h 3"/>
                <a:gd name="T14" fmla="*/ 0 w 52"/>
                <a:gd name="T15" fmla="*/ 0 h 3"/>
                <a:gd name="T16" fmla="*/ 39 w 52"/>
                <a:gd name="T17" fmla="*/ 0 h 3"/>
                <a:gd name="T18" fmla="*/ 39 w 52"/>
                <a:gd name="T19" fmla="*/ 0 h 3"/>
                <a:gd name="T20" fmla="*/ 42 w 52"/>
                <a:gd name="T21" fmla="*/ 1 h 3"/>
                <a:gd name="T22" fmla="*/ 42 w 52"/>
                <a:gd name="T23" fmla="*/ 1 h 3"/>
                <a:gd name="T24" fmla="*/ 46 w 52"/>
                <a:gd name="T25" fmla="*/ 1 h 3"/>
                <a:gd name="T26" fmla="*/ 45 w 52"/>
                <a:gd name="T27" fmla="*/ 1 h 3"/>
                <a:gd name="T28" fmla="*/ 49 w 52"/>
                <a:gd name="T29" fmla="*/ 2 h 3"/>
                <a:gd name="T30" fmla="*/ 48 w 52"/>
                <a:gd name="T31" fmla="*/ 2 h 3"/>
                <a:gd name="T32" fmla="*/ 52 w 52"/>
                <a:gd name="T33" fmla="*/ 2 h 3"/>
                <a:gd name="T34" fmla="*/ 51 w 52"/>
                <a:gd name="T35" fmla="*/ 3 h 3"/>
                <a:gd name="T36" fmla="*/ 52 w 52"/>
                <a:gd name="T37" fmla="*/ 3 h 3"/>
                <a:gd name="T38" fmla="*/ 51 w 52"/>
                <a:gd name="T39" fmla="*/ 3 h 3"/>
                <a:gd name="T40" fmla="*/ 51 w 52"/>
                <a:gd name="T41" fmla="*/ 3 h 3"/>
                <a:gd name="T42" fmla="*/ 47 w 52"/>
                <a:gd name="T43" fmla="*/ 2 h 3"/>
                <a:gd name="T44" fmla="*/ 47 w 52"/>
                <a:gd name="T45" fmla="*/ 2 h 3"/>
                <a:gd name="T46" fmla="*/ 46 w 52"/>
                <a:gd name="T47" fmla="*/ 2 h 3"/>
                <a:gd name="T48" fmla="*/ 44 w 52"/>
                <a:gd name="T49" fmla="*/ 2 h 3"/>
                <a:gd name="T50" fmla="*/ 33 w 52"/>
                <a:gd name="T51" fmla="*/ 2 h 3"/>
                <a:gd name="T52" fmla="*/ 31 w 52"/>
                <a:gd name="T53" fmla="*/ 1 h 3"/>
                <a:gd name="T54" fmla="*/ 21 w 52"/>
                <a:gd name="T55" fmla="*/ 2 h 3"/>
                <a:gd name="T56" fmla="*/ 7 w 52"/>
                <a:gd name="T57" fmla="*/ 1 h 3"/>
                <a:gd name="T58" fmla="*/ 6 w 52"/>
                <a:gd name="T5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3">
                  <a:moveTo>
                    <a:pt x="6" y="2"/>
                  </a:moveTo>
                  <a:cubicBezTo>
                    <a:pt x="6" y="2"/>
                    <a:pt x="6" y="2"/>
                    <a:pt x="6" y="1"/>
                  </a:cubicBezTo>
                  <a:cubicBezTo>
                    <a:pt x="6" y="1"/>
                    <a:pt x="6" y="1"/>
                    <a:pt x="5" y="1"/>
                  </a:cubicBezTo>
                  <a:cubicBezTo>
                    <a:pt x="5" y="2"/>
                    <a:pt x="5" y="2"/>
                    <a:pt x="4" y="2"/>
                  </a:cubicBezTo>
                  <a:cubicBezTo>
                    <a:pt x="4" y="1"/>
                    <a:pt x="4" y="2"/>
                    <a:pt x="5" y="2"/>
                  </a:cubicBezTo>
                  <a:cubicBezTo>
                    <a:pt x="4" y="1"/>
                    <a:pt x="3" y="1"/>
                    <a:pt x="3" y="2"/>
                  </a:cubicBezTo>
                  <a:cubicBezTo>
                    <a:pt x="3" y="1"/>
                    <a:pt x="1" y="2"/>
                    <a:pt x="1" y="1"/>
                  </a:cubicBezTo>
                  <a:cubicBezTo>
                    <a:pt x="1" y="1"/>
                    <a:pt x="0" y="1"/>
                    <a:pt x="0" y="0"/>
                  </a:cubicBezTo>
                  <a:cubicBezTo>
                    <a:pt x="13" y="0"/>
                    <a:pt x="27" y="0"/>
                    <a:pt x="39" y="0"/>
                  </a:cubicBezTo>
                  <a:cubicBezTo>
                    <a:pt x="39" y="0"/>
                    <a:pt x="39" y="0"/>
                    <a:pt x="39" y="0"/>
                  </a:cubicBezTo>
                  <a:cubicBezTo>
                    <a:pt x="40" y="1"/>
                    <a:pt x="41" y="1"/>
                    <a:pt x="42" y="1"/>
                  </a:cubicBezTo>
                  <a:cubicBezTo>
                    <a:pt x="43" y="1"/>
                    <a:pt x="42" y="1"/>
                    <a:pt x="42" y="1"/>
                  </a:cubicBezTo>
                  <a:cubicBezTo>
                    <a:pt x="44" y="1"/>
                    <a:pt x="45" y="1"/>
                    <a:pt x="46" y="1"/>
                  </a:cubicBezTo>
                  <a:cubicBezTo>
                    <a:pt x="46" y="1"/>
                    <a:pt x="46" y="1"/>
                    <a:pt x="45" y="1"/>
                  </a:cubicBezTo>
                  <a:cubicBezTo>
                    <a:pt x="46" y="2"/>
                    <a:pt x="48" y="1"/>
                    <a:pt x="49" y="2"/>
                  </a:cubicBezTo>
                  <a:cubicBezTo>
                    <a:pt x="49" y="2"/>
                    <a:pt x="48" y="2"/>
                    <a:pt x="48" y="2"/>
                  </a:cubicBezTo>
                  <a:cubicBezTo>
                    <a:pt x="49" y="2"/>
                    <a:pt x="51" y="2"/>
                    <a:pt x="52" y="2"/>
                  </a:cubicBezTo>
                  <a:cubicBezTo>
                    <a:pt x="52" y="3"/>
                    <a:pt x="51" y="2"/>
                    <a:pt x="51" y="3"/>
                  </a:cubicBezTo>
                  <a:cubicBezTo>
                    <a:pt x="51" y="3"/>
                    <a:pt x="51" y="3"/>
                    <a:pt x="52" y="3"/>
                  </a:cubicBezTo>
                  <a:cubicBezTo>
                    <a:pt x="51" y="3"/>
                    <a:pt x="51" y="3"/>
                    <a:pt x="51" y="3"/>
                  </a:cubicBezTo>
                  <a:cubicBezTo>
                    <a:pt x="51" y="3"/>
                    <a:pt x="51" y="3"/>
                    <a:pt x="51" y="3"/>
                  </a:cubicBezTo>
                  <a:cubicBezTo>
                    <a:pt x="50" y="2"/>
                    <a:pt x="48" y="3"/>
                    <a:pt x="47" y="2"/>
                  </a:cubicBezTo>
                  <a:cubicBezTo>
                    <a:pt x="47" y="2"/>
                    <a:pt x="46" y="2"/>
                    <a:pt x="47" y="2"/>
                  </a:cubicBezTo>
                  <a:cubicBezTo>
                    <a:pt x="46" y="2"/>
                    <a:pt x="46" y="2"/>
                    <a:pt x="46" y="2"/>
                  </a:cubicBezTo>
                  <a:cubicBezTo>
                    <a:pt x="46" y="2"/>
                    <a:pt x="45" y="2"/>
                    <a:pt x="44" y="2"/>
                  </a:cubicBezTo>
                  <a:cubicBezTo>
                    <a:pt x="40" y="2"/>
                    <a:pt x="37" y="1"/>
                    <a:pt x="33" y="2"/>
                  </a:cubicBezTo>
                  <a:cubicBezTo>
                    <a:pt x="32" y="2"/>
                    <a:pt x="31" y="1"/>
                    <a:pt x="31" y="1"/>
                  </a:cubicBezTo>
                  <a:cubicBezTo>
                    <a:pt x="28" y="1"/>
                    <a:pt x="24" y="1"/>
                    <a:pt x="21" y="2"/>
                  </a:cubicBezTo>
                  <a:cubicBezTo>
                    <a:pt x="16" y="2"/>
                    <a:pt x="12" y="1"/>
                    <a:pt x="7" y="1"/>
                  </a:cubicBezTo>
                  <a:cubicBezTo>
                    <a:pt x="6" y="1"/>
                    <a:pt x="6"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3" name="Freeform 74"/>
            <p:cNvSpPr>
              <a:spLocks noEditPoints="1"/>
            </p:cNvSpPr>
            <p:nvPr/>
          </p:nvSpPr>
          <p:spPr bwMode="auto">
            <a:xfrm>
              <a:off x="19" y="51"/>
              <a:ext cx="384" cy="185"/>
            </a:xfrm>
            <a:custGeom>
              <a:avLst/>
              <a:gdLst>
                <a:gd name="T0" fmla="*/ 63 w 329"/>
                <a:gd name="T1" fmla="*/ 0 h 185"/>
                <a:gd name="T2" fmla="*/ 90 w 329"/>
                <a:gd name="T3" fmla="*/ 4 h 185"/>
                <a:gd name="T4" fmla="*/ 131 w 329"/>
                <a:gd name="T5" fmla="*/ 8 h 185"/>
                <a:gd name="T6" fmla="*/ 171 w 329"/>
                <a:gd name="T7" fmla="*/ 12 h 185"/>
                <a:gd name="T8" fmla="*/ 215 w 329"/>
                <a:gd name="T9" fmla="*/ 19 h 185"/>
                <a:gd name="T10" fmla="*/ 251 w 329"/>
                <a:gd name="T11" fmla="*/ 27 h 185"/>
                <a:gd name="T12" fmla="*/ 270 w 329"/>
                <a:gd name="T13" fmla="*/ 35 h 185"/>
                <a:gd name="T14" fmla="*/ 269 w 329"/>
                <a:gd name="T15" fmla="*/ 44 h 185"/>
                <a:gd name="T16" fmla="*/ 306 w 329"/>
                <a:gd name="T17" fmla="*/ 56 h 185"/>
                <a:gd name="T18" fmla="*/ 292 w 329"/>
                <a:gd name="T19" fmla="*/ 69 h 185"/>
                <a:gd name="T20" fmla="*/ 326 w 329"/>
                <a:gd name="T21" fmla="*/ 82 h 185"/>
                <a:gd name="T22" fmla="*/ 306 w 329"/>
                <a:gd name="T23" fmla="*/ 86 h 185"/>
                <a:gd name="T24" fmla="*/ 315 w 329"/>
                <a:gd name="T25" fmla="*/ 110 h 185"/>
                <a:gd name="T26" fmla="*/ 294 w 329"/>
                <a:gd name="T27" fmla="*/ 120 h 185"/>
                <a:gd name="T28" fmla="*/ 307 w 329"/>
                <a:gd name="T29" fmla="*/ 134 h 185"/>
                <a:gd name="T30" fmla="*/ 303 w 329"/>
                <a:gd name="T31" fmla="*/ 142 h 185"/>
                <a:gd name="T32" fmla="*/ 291 w 329"/>
                <a:gd name="T33" fmla="*/ 156 h 185"/>
                <a:gd name="T34" fmla="*/ 268 w 329"/>
                <a:gd name="T35" fmla="*/ 168 h 185"/>
                <a:gd name="T36" fmla="*/ 220 w 329"/>
                <a:gd name="T37" fmla="*/ 163 h 185"/>
                <a:gd name="T38" fmla="*/ 252 w 329"/>
                <a:gd name="T39" fmla="*/ 172 h 185"/>
                <a:gd name="T40" fmla="*/ 270 w 329"/>
                <a:gd name="T41" fmla="*/ 178 h 185"/>
                <a:gd name="T42" fmla="*/ 246 w 329"/>
                <a:gd name="T43" fmla="*/ 179 h 185"/>
                <a:gd name="T44" fmla="*/ 250 w 329"/>
                <a:gd name="T45" fmla="*/ 181 h 185"/>
                <a:gd name="T46" fmla="*/ 222 w 329"/>
                <a:gd name="T47" fmla="*/ 183 h 185"/>
                <a:gd name="T48" fmla="*/ 211 w 329"/>
                <a:gd name="T49" fmla="*/ 181 h 185"/>
                <a:gd name="T50" fmla="*/ 196 w 329"/>
                <a:gd name="T51" fmla="*/ 179 h 185"/>
                <a:gd name="T52" fmla="*/ 185 w 329"/>
                <a:gd name="T53" fmla="*/ 177 h 185"/>
                <a:gd name="T54" fmla="*/ 171 w 329"/>
                <a:gd name="T55" fmla="*/ 176 h 185"/>
                <a:gd name="T56" fmla="*/ 159 w 329"/>
                <a:gd name="T57" fmla="*/ 174 h 185"/>
                <a:gd name="T58" fmla="*/ 137 w 329"/>
                <a:gd name="T59" fmla="*/ 170 h 185"/>
                <a:gd name="T60" fmla="*/ 104 w 329"/>
                <a:gd name="T61" fmla="*/ 166 h 185"/>
                <a:gd name="T62" fmla="*/ 68 w 329"/>
                <a:gd name="T63" fmla="*/ 160 h 185"/>
                <a:gd name="T64" fmla="*/ 54 w 329"/>
                <a:gd name="T65" fmla="*/ 154 h 185"/>
                <a:gd name="T66" fmla="*/ 57 w 329"/>
                <a:gd name="T67" fmla="*/ 144 h 185"/>
                <a:gd name="T68" fmla="*/ 48 w 329"/>
                <a:gd name="T69" fmla="*/ 143 h 185"/>
                <a:gd name="T70" fmla="*/ 42 w 329"/>
                <a:gd name="T71" fmla="*/ 145 h 185"/>
                <a:gd name="T72" fmla="*/ 45 w 329"/>
                <a:gd name="T73" fmla="*/ 134 h 185"/>
                <a:gd name="T74" fmla="*/ 16 w 329"/>
                <a:gd name="T75" fmla="*/ 110 h 185"/>
                <a:gd name="T76" fmla="*/ 9 w 329"/>
                <a:gd name="T77" fmla="*/ 93 h 185"/>
                <a:gd name="T78" fmla="*/ 22 w 329"/>
                <a:gd name="T79" fmla="*/ 78 h 185"/>
                <a:gd name="T80" fmla="*/ 30 w 329"/>
                <a:gd name="T81" fmla="*/ 67 h 185"/>
                <a:gd name="T82" fmla="*/ 27 w 329"/>
                <a:gd name="T83" fmla="*/ 46 h 185"/>
                <a:gd name="T84" fmla="*/ 34 w 329"/>
                <a:gd name="T85" fmla="*/ 29 h 185"/>
                <a:gd name="T86" fmla="*/ 25 w 329"/>
                <a:gd name="T87" fmla="*/ 31 h 185"/>
                <a:gd name="T88" fmla="*/ 24 w 329"/>
                <a:gd name="T89" fmla="*/ 23 h 185"/>
                <a:gd name="T90" fmla="*/ 70 w 329"/>
                <a:gd name="T91" fmla="*/ 18 h 185"/>
                <a:gd name="T92" fmla="*/ 97 w 329"/>
                <a:gd name="T93" fmla="*/ 14 h 185"/>
                <a:gd name="T94" fmla="*/ 121 w 329"/>
                <a:gd name="T95" fmla="*/ 16 h 185"/>
                <a:gd name="T96" fmla="*/ 92 w 329"/>
                <a:gd name="T97" fmla="*/ 11 h 185"/>
                <a:gd name="T98" fmla="*/ 286 w 329"/>
                <a:gd name="T99" fmla="*/ 67 h 185"/>
                <a:gd name="T100" fmla="*/ 126 w 329"/>
                <a:gd name="T101" fmla="*/ 15 h 185"/>
                <a:gd name="T102" fmla="*/ 168 w 329"/>
                <a:gd name="T103" fmla="*/ 15 h 185"/>
                <a:gd name="T104" fmla="*/ 177 w 329"/>
                <a:gd name="T105" fmla="*/ 17 h 185"/>
                <a:gd name="T106" fmla="*/ 144 w 329"/>
                <a:gd name="T107" fmla="*/ 19 h 185"/>
                <a:gd name="T108" fmla="*/ 135 w 329"/>
                <a:gd name="T109" fmla="*/ 17 h 185"/>
                <a:gd name="T110" fmla="*/ 182 w 329"/>
                <a:gd name="T111" fmla="*/ 18 h 185"/>
                <a:gd name="T112" fmla="*/ 215 w 329"/>
                <a:gd name="T113" fmla="*/ 23 h 185"/>
                <a:gd name="T114" fmla="*/ 38 w 329"/>
                <a:gd name="T115" fmla="*/ 71 h 185"/>
                <a:gd name="T116" fmla="*/ 52 w 329"/>
                <a:gd name="T117" fmla="*/ 139 h 185"/>
                <a:gd name="T118" fmla="*/ 82 w 329"/>
                <a:gd name="T119" fmla="*/ 154 h 185"/>
                <a:gd name="T120" fmla="*/ 111 w 329"/>
                <a:gd name="T121" fmla="*/ 15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9" h="185">
                  <a:moveTo>
                    <a:pt x="89" y="7"/>
                  </a:moveTo>
                  <a:cubicBezTo>
                    <a:pt x="90" y="7"/>
                    <a:pt x="89" y="8"/>
                    <a:pt x="89" y="8"/>
                  </a:cubicBezTo>
                  <a:cubicBezTo>
                    <a:pt x="91" y="7"/>
                    <a:pt x="92" y="8"/>
                    <a:pt x="93" y="6"/>
                  </a:cubicBezTo>
                  <a:cubicBezTo>
                    <a:pt x="93" y="5"/>
                    <a:pt x="91" y="6"/>
                    <a:pt x="90" y="6"/>
                  </a:cubicBezTo>
                  <a:cubicBezTo>
                    <a:pt x="89" y="6"/>
                    <a:pt x="88" y="5"/>
                    <a:pt x="87" y="6"/>
                  </a:cubicBezTo>
                  <a:cubicBezTo>
                    <a:pt x="86" y="5"/>
                    <a:pt x="84" y="5"/>
                    <a:pt x="83" y="5"/>
                  </a:cubicBezTo>
                  <a:cubicBezTo>
                    <a:pt x="82" y="5"/>
                    <a:pt x="81" y="4"/>
                    <a:pt x="79" y="5"/>
                  </a:cubicBezTo>
                  <a:cubicBezTo>
                    <a:pt x="78" y="4"/>
                    <a:pt x="77" y="4"/>
                    <a:pt x="76" y="5"/>
                  </a:cubicBezTo>
                  <a:cubicBezTo>
                    <a:pt x="75" y="4"/>
                    <a:pt x="73" y="4"/>
                    <a:pt x="72" y="4"/>
                  </a:cubicBezTo>
                  <a:cubicBezTo>
                    <a:pt x="71" y="4"/>
                    <a:pt x="70" y="3"/>
                    <a:pt x="69" y="4"/>
                  </a:cubicBezTo>
                  <a:cubicBezTo>
                    <a:pt x="68" y="3"/>
                    <a:pt x="67" y="4"/>
                    <a:pt x="67" y="3"/>
                  </a:cubicBezTo>
                  <a:cubicBezTo>
                    <a:pt x="66" y="3"/>
                    <a:pt x="66" y="3"/>
                    <a:pt x="66" y="3"/>
                  </a:cubicBezTo>
                  <a:cubicBezTo>
                    <a:pt x="66" y="3"/>
                    <a:pt x="66" y="3"/>
                    <a:pt x="66" y="3"/>
                  </a:cubicBezTo>
                  <a:cubicBezTo>
                    <a:pt x="65" y="3"/>
                    <a:pt x="65" y="3"/>
                    <a:pt x="65" y="3"/>
                  </a:cubicBezTo>
                  <a:cubicBezTo>
                    <a:pt x="65" y="2"/>
                    <a:pt x="64" y="0"/>
                    <a:pt x="62" y="1"/>
                  </a:cubicBezTo>
                  <a:cubicBezTo>
                    <a:pt x="62" y="0"/>
                    <a:pt x="62" y="0"/>
                    <a:pt x="61" y="0"/>
                  </a:cubicBezTo>
                  <a:cubicBezTo>
                    <a:pt x="62" y="0"/>
                    <a:pt x="62" y="0"/>
                    <a:pt x="63" y="0"/>
                  </a:cubicBezTo>
                  <a:cubicBezTo>
                    <a:pt x="63" y="0"/>
                    <a:pt x="62" y="0"/>
                    <a:pt x="62" y="1"/>
                  </a:cubicBezTo>
                  <a:cubicBezTo>
                    <a:pt x="64" y="1"/>
                    <a:pt x="65" y="1"/>
                    <a:pt x="67" y="1"/>
                  </a:cubicBezTo>
                  <a:cubicBezTo>
                    <a:pt x="67" y="1"/>
                    <a:pt x="67" y="1"/>
                    <a:pt x="66" y="1"/>
                  </a:cubicBezTo>
                  <a:cubicBezTo>
                    <a:pt x="68" y="1"/>
                    <a:pt x="69" y="1"/>
                    <a:pt x="71" y="1"/>
                  </a:cubicBezTo>
                  <a:cubicBezTo>
                    <a:pt x="70" y="1"/>
                    <a:pt x="71" y="1"/>
                    <a:pt x="70" y="2"/>
                  </a:cubicBezTo>
                  <a:cubicBezTo>
                    <a:pt x="72" y="2"/>
                    <a:pt x="73" y="1"/>
                    <a:pt x="75" y="2"/>
                  </a:cubicBezTo>
                  <a:cubicBezTo>
                    <a:pt x="74" y="2"/>
                    <a:pt x="75" y="2"/>
                    <a:pt x="75" y="2"/>
                  </a:cubicBezTo>
                  <a:cubicBezTo>
                    <a:pt x="76" y="2"/>
                    <a:pt x="78" y="2"/>
                    <a:pt x="79" y="2"/>
                  </a:cubicBezTo>
                  <a:cubicBezTo>
                    <a:pt x="79" y="2"/>
                    <a:pt x="80" y="2"/>
                    <a:pt x="80" y="3"/>
                  </a:cubicBezTo>
                  <a:cubicBezTo>
                    <a:pt x="81" y="3"/>
                    <a:pt x="83" y="3"/>
                    <a:pt x="84" y="3"/>
                  </a:cubicBezTo>
                  <a:cubicBezTo>
                    <a:pt x="84" y="4"/>
                    <a:pt x="84" y="3"/>
                    <a:pt x="85" y="3"/>
                  </a:cubicBezTo>
                  <a:cubicBezTo>
                    <a:pt x="85" y="3"/>
                    <a:pt x="87" y="2"/>
                    <a:pt x="87" y="3"/>
                  </a:cubicBezTo>
                  <a:cubicBezTo>
                    <a:pt x="88" y="3"/>
                    <a:pt x="90" y="4"/>
                    <a:pt x="90" y="3"/>
                  </a:cubicBezTo>
                  <a:cubicBezTo>
                    <a:pt x="90" y="3"/>
                    <a:pt x="90" y="3"/>
                    <a:pt x="91" y="3"/>
                  </a:cubicBezTo>
                  <a:cubicBezTo>
                    <a:pt x="91" y="4"/>
                    <a:pt x="90" y="4"/>
                    <a:pt x="90" y="4"/>
                  </a:cubicBezTo>
                  <a:cubicBezTo>
                    <a:pt x="90" y="4"/>
                    <a:pt x="91" y="4"/>
                    <a:pt x="91" y="4"/>
                  </a:cubicBezTo>
                  <a:cubicBezTo>
                    <a:pt x="91" y="4"/>
                    <a:pt x="90" y="4"/>
                    <a:pt x="90" y="4"/>
                  </a:cubicBezTo>
                  <a:cubicBezTo>
                    <a:pt x="91" y="5"/>
                    <a:pt x="93" y="4"/>
                    <a:pt x="94" y="5"/>
                  </a:cubicBezTo>
                  <a:cubicBezTo>
                    <a:pt x="93" y="4"/>
                    <a:pt x="93" y="5"/>
                    <a:pt x="92" y="5"/>
                  </a:cubicBezTo>
                  <a:cubicBezTo>
                    <a:pt x="93" y="5"/>
                    <a:pt x="95" y="5"/>
                    <a:pt x="97" y="5"/>
                  </a:cubicBezTo>
                  <a:cubicBezTo>
                    <a:pt x="96" y="5"/>
                    <a:pt x="96" y="5"/>
                    <a:pt x="96" y="5"/>
                  </a:cubicBezTo>
                  <a:cubicBezTo>
                    <a:pt x="97" y="6"/>
                    <a:pt x="98" y="6"/>
                    <a:pt x="100" y="6"/>
                  </a:cubicBezTo>
                  <a:cubicBezTo>
                    <a:pt x="100" y="6"/>
                    <a:pt x="99" y="6"/>
                    <a:pt x="99" y="6"/>
                  </a:cubicBezTo>
                  <a:cubicBezTo>
                    <a:pt x="100" y="6"/>
                    <a:pt x="101" y="6"/>
                    <a:pt x="103" y="6"/>
                  </a:cubicBezTo>
                  <a:cubicBezTo>
                    <a:pt x="103" y="6"/>
                    <a:pt x="103" y="7"/>
                    <a:pt x="104" y="7"/>
                  </a:cubicBezTo>
                  <a:cubicBezTo>
                    <a:pt x="106" y="7"/>
                    <a:pt x="109" y="6"/>
                    <a:pt x="111" y="7"/>
                  </a:cubicBezTo>
                  <a:cubicBezTo>
                    <a:pt x="115" y="7"/>
                    <a:pt x="121" y="8"/>
                    <a:pt x="124" y="8"/>
                  </a:cubicBezTo>
                  <a:cubicBezTo>
                    <a:pt x="124" y="7"/>
                    <a:pt x="124" y="8"/>
                    <a:pt x="124" y="8"/>
                  </a:cubicBezTo>
                  <a:cubicBezTo>
                    <a:pt x="125" y="8"/>
                    <a:pt x="125" y="8"/>
                    <a:pt x="125" y="8"/>
                  </a:cubicBezTo>
                  <a:cubicBezTo>
                    <a:pt x="127" y="9"/>
                    <a:pt x="128" y="7"/>
                    <a:pt x="128" y="8"/>
                  </a:cubicBezTo>
                  <a:cubicBezTo>
                    <a:pt x="129" y="7"/>
                    <a:pt x="129" y="6"/>
                    <a:pt x="129" y="6"/>
                  </a:cubicBezTo>
                  <a:cubicBezTo>
                    <a:pt x="129" y="6"/>
                    <a:pt x="129" y="6"/>
                    <a:pt x="129" y="6"/>
                  </a:cubicBezTo>
                  <a:cubicBezTo>
                    <a:pt x="129" y="7"/>
                    <a:pt x="130" y="9"/>
                    <a:pt x="131" y="8"/>
                  </a:cubicBezTo>
                  <a:cubicBezTo>
                    <a:pt x="131" y="8"/>
                    <a:pt x="131" y="8"/>
                    <a:pt x="131" y="8"/>
                  </a:cubicBezTo>
                  <a:cubicBezTo>
                    <a:pt x="131" y="7"/>
                    <a:pt x="132" y="7"/>
                    <a:pt x="133" y="6"/>
                  </a:cubicBezTo>
                  <a:cubicBezTo>
                    <a:pt x="133" y="7"/>
                    <a:pt x="135" y="7"/>
                    <a:pt x="136" y="7"/>
                  </a:cubicBezTo>
                  <a:cubicBezTo>
                    <a:pt x="137" y="7"/>
                    <a:pt x="138" y="7"/>
                    <a:pt x="140" y="7"/>
                  </a:cubicBezTo>
                  <a:cubicBezTo>
                    <a:pt x="140" y="7"/>
                    <a:pt x="140" y="7"/>
                    <a:pt x="141" y="7"/>
                  </a:cubicBezTo>
                  <a:cubicBezTo>
                    <a:pt x="141" y="8"/>
                    <a:pt x="142" y="7"/>
                    <a:pt x="143" y="7"/>
                  </a:cubicBezTo>
                  <a:cubicBezTo>
                    <a:pt x="144" y="7"/>
                    <a:pt x="144" y="8"/>
                    <a:pt x="145" y="8"/>
                  </a:cubicBezTo>
                  <a:cubicBezTo>
                    <a:pt x="146" y="8"/>
                    <a:pt x="146" y="8"/>
                    <a:pt x="147" y="8"/>
                  </a:cubicBezTo>
                  <a:cubicBezTo>
                    <a:pt x="147" y="8"/>
                    <a:pt x="148" y="8"/>
                    <a:pt x="149" y="8"/>
                  </a:cubicBezTo>
                  <a:cubicBezTo>
                    <a:pt x="149" y="9"/>
                    <a:pt x="150" y="8"/>
                    <a:pt x="150" y="8"/>
                  </a:cubicBezTo>
                  <a:cubicBezTo>
                    <a:pt x="151" y="9"/>
                    <a:pt x="152" y="9"/>
                    <a:pt x="154" y="9"/>
                  </a:cubicBezTo>
                  <a:cubicBezTo>
                    <a:pt x="155" y="10"/>
                    <a:pt x="156" y="9"/>
                    <a:pt x="156" y="10"/>
                  </a:cubicBezTo>
                  <a:cubicBezTo>
                    <a:pt x="158" y="10"/>
                    <a:pt x="159" y="10"/>
                    <a:pt x="161" y="10"/>
                  </a:cubicBezTo>
                  <a:cubicBezTo>
                    <a:pt x="162" y="11"/>
                    <a:pt x="163" y="11"/>
                    <a:pt x="164" y="11"/>
                  </a:cubicBezTo>
                  <a:cubicBezTo>
                    <a:pt x="165" y="11"/>
                    <a:pt x="165" y="11"/>
                    <a:pt x="166" y="11"/>
                  </a:cubicBezTo>
                  <a:cubicBezTo>
                    <a:pt x="166" y="11"/>
                    <a:pt x="167" y="11"/>
                    <a:pt x="168" y="11"/>
                  </a:cubicBezTo>
                  <a:cubicBezTo>
                    <a:pt x="168" y="11"/>
                    <a:pt x="169" y="12"/>
                    <a:pt x="170" y="12"/>
                  </a:cubicBezTo>
                  <a:cubicBezTo>
                    <a:pt x="170" y="12"/>
                    <a:pt x="171" y="12"/>
                    <a:pt x="171" y="12"/>
                  </a:cubicBezTo>
                  <a:cubicBezTo>
                    <a:pt x="172" y="12"/>
                    <a:pt x="173" y="12"/>
                    <a:pt x="174" y="12"/>
                  </a:cubicBezTo>
                  <a:cubicBezTo>
                    <a:pt x="175" y="12"/>
                    <a:pt x="175" y="13"/>
                    <a:pt x="176" y="13"/>
                  </a:cubicBezTo>
                  <a:cubicBezTo>
                    <a:pt x="177" y="13"/>
                    <a:pt x="178" y="13"/>
                    <a:pt x="178" y="13"/>
                  </a:cubicBezTo>
                  <a:cubicBezTo>
                    <a:pt x="179" y="13"/>
                    <a:pt x="179" y="14"/>
                    <a:pt x="180" y="14"/>
                  </a:cubicBezTo>
                  <a:cubicBezTo>
                    <a:pt x="180" y="14"/>
                    <a:pt x="181" y="13"/>
                    <a:pt x="182" y="14"/>
                  </a:cubicBezTo>
                  <a:cubicBezTo>
                    <a:pt x="182" y="14"/>
                    <a:pt x="183" y="14"/>
                    <a:pt x="184" y="14"/>
                  </a:cubicBezTo>
                  <a:cubicBezTo>
                    <a:pt x="184" y="14"/>
                    <a:pt x="185" y="14"/>
                    <a:pt x="185" y="14"/>
                  </a:cubicBezTo>
                  <a:cubicBezTo>
                    <a:pt x="187" y="14"/>
                    <a:pt x="188" y="15"/>
                    <a:pt x="189" y="15"/>
                  </a:cubicBezTo>
                  <a:cubicBezTo>
                    <a:pt x="190" y="16"/>
                    <a:pt x="191" y="15"/>
                    <a:pt x="193" y="16"/>
                  </a:cubicBezTo>
                  <a:cubicBezTo>
                    <a:pt x="194" y="16"/>
                    <a:pt x="195" y="17"/>
                    <a:pt x="196" y="16"/>
                  </a:cubicBezTo>
                  <a:cubicBezTo>
                    <a:pt x="198" y="17"/>
                    <a:pt x="200" y="17"/>
                    <a:pt x="203" y="17"/>
                  </a:cubicBezTo>
                  <a:cubicBezTo>
                    <a:pt x="203" y="17"/>
                    <a:pt x="204" y="18"/>
                    <a:pt x="205" y="18"/>
                  </a:cubicBezTo>
                  <a:cubicBezTo>
                    <a:pt x="205" y="18"/>
                    <a:pt x="206" y="18"/>
                    <a:pt x="207" y="18"/>
                  </a:cubicBezTo>
                  <a:cubicBezTo>
                    <a:pt x="207" y="18"/>
                    <a:pt x="208" y="18"/>
                    <a:pt x="208" y="18"/>
                  </a:cubicBezTo>
                  <a:cubicBezTo>
                    <a:pt x="209" y="18"/>
                    <a:pt x="209" y="18"/>
                    <a:pt x="210" y="18"/>
                  </a:cubicBezTo>
                  <a:cubicBezTo>
                    <a:pt x="211" y="18"/>
                    <a:pt x="212" y="19"/>
                    <a:pt x="212" y="19"/>
                  </a:cubicBezTo>
                  <a:cubicBezTo>
                    <a:pt x="213" y="19"/>
                    <a:pt x="214" y="19"/>
                    <a:pt x="215" y="19"/>
                  </a:cubicBezTo>
                  <a:cubicBezTo>
                    <a:pt x="216" y="20"/>
                    <a:pt x="216" y="19"/>
                    <a:pt x="217" y="19"/>
                  </a:cubicBezTo>
                  <a:cubicBezTo>
                    <a:pt x="218" y="20"/>
                    <a:pt x="218" y="20"/>
                    <a:pt x="219" y="20"/>
                  </a:cubicBezTo>
                  <a:cubicBezTo>
                    <a:pt x="219" y="20"/>
                    <a:pt x="220" y="20"/>
                    <a:pt x="221" y="20"/>
                  </a:cubicBezTo>
                  <a:cubicBezTo>
                    <a:pt x="222" y="20"/>
                    <a:pt x="223" y="21"/>
                    <a:pt x="225" y="21"/>
                  </a:cubicBezTo>
                  <a:cubicBezTo>
                    <a:pt x="225" y="22"/>
                    <a:pt x="227" y="21"/>
                    <a:pt x="228" y="21"/>
                  </a:cubicBezTo>
                  <a:cubicBezTo>
                    <a:pt x="228" y="21"/>
                    <a:pt x="229" y="22"/>
                    <a:pt x="229" y="22"/>
                  </a:cubicBezTo>
                  <a:cubicBezTo>
                    <a:pt x="230" y="22"/>
                    <a:pt x="231" y="22"/>
                    <a:pt x="231" y="22"/>
                  </a:cubicBezTo>
                  <a:cubicBezTo>
                    <a:pt x="232" y="22"/>
                    <a:pt x="232" y="22"/>
                    <a:pt x="233" y="22"/>
                  </a:cubicBezTo>
                  <a:cubicBezTo>
                    <a:pt x="233" y="22"/>
                    <a:pt x="234" y="22"/>
                    <a:pt x="235" y="22"/>
                  </a:cubicBezTo>
                  <a:cubicBezTo>
                    <a:pt x="236" y="22"/>
                    <a:pt x="237" y="23"/>
                    <a:pt x="238" y="23"/>
                  </a:cubicBezTo>
                  <a:cubicBezTo>
                    <a:pt x="239" y="23"/>
                    <a:pt x="240" y="24"/>
                    <a:pt x="242" y="23"/>
                  </a:cubicBezTo>
                  <a:cubicBezTo>
                    <a:pt x="243" y="24"/>
                    <a:pt x="244" y="24"/>
                    <a:pt x="246" y="24"/>
                  </a:cubicBezTo>
                  <a:cubicBezTo>
                    <a:pt x="246" y="24"/>
                    <a:pt x="246" y="26"/>
                    <a:pt x="247" y="26"/>
                  </a:cubicBezTo>
                  <a:cubicBezTo>
                    <a:pt x="248" y="26"/>
                    <a:pt x="248" y="26"/>
                    <a:pt x="248" y="26"/>
                  </a:cubicBezTo>
                  <a:cubicBezTo>
                    <a:pt x="248" y="27"/>
                    <a:pt x="248" y="28"/>
                    <a:pt x="249" y="29"/>
                  </a:cubicBezTo>
                  <a:cubicBezTo>
                    <a:pt x="249" y="28"/>
                    <a:pt x="249" y="29"/>
                    <a:pt x="249" y="28"/>
                  </a:cubicBezTo>
                  <a:cubicBezTo>
                    <a:pt x="250" y="30"/>
                    <a:pt x="252" y="29"/>
                    <a:pt x="251" y="27"/>
                  </a:cubicBezTo>
                  <a:cubicBezTo>
                    <a:pt x="252" y="27"/>
                    <a:pt x="251" y="28"/>
                    <a:pt x="252" y="29"/>
                  </a:cubicBezTo>
                  <a:cubicBezTo>
                    <a:pt x="252" y="29"/>
                    <a:pt x="252" y="30"/>
                    <a:pt x="253" y="30"/>
                  </a:cubicBezTo>
                  <a:cubicBezTo>
                    <a:pt x="252" y="30"/>
                    <a:pt x="253" y="31"/>
                    <a:pt x="252" y="31"/>
                  </a:cubicBezTo>
                  <a:cubicBezTo>
                    <a:pt x="253" y="31"/>
                    <a:pt x="253" y="32"/>
                    <a:pt x="254" y="33"/>
                  </a:cubicBezTo>
                  <a:cubicBezTo>
                    <a:pt x="254" y="34"/>
                    <a:pt x="256" y="34"/>
                    <a:pt x="256" y="33"/>
                  </a:cubicBezTo>
                  <a:cubicBezTo>
                    <a:pt x="257" y="33"/>
                    <a:pt x="257" y="34"/>
                    <a:pt x="258" y="34"/>
                  </a:cubicBezTo>
                  <a:cubicBezTo>
                    <a:pt x="258" y="34"/>
                    <a:pt x="258" y="34"/>
                    <a:pt x="258" y="34"/>
                  </a:cubicBezTo>
                  <a:cubicBezTo>
                    <a:pt x="258" y="34"/>
                    <a:pt x="258" y="34"/>
                    <a:pt x="259" y="34"/>
                  </a:cubicBezTo>
                  <a:cubicBezTo>
                    <a:pt x="259" y="34"/>
                    <a:pt x="259" y="33"/>
                    <a:pt x="260" y="33"/>
                  </a:cubicBezTo>
                  <a:cubicBezTo>
                    <a:pt x="260" y="33"/>
                    <a:pt x="260" y="34"/>
                    <a:pt x="260" y="34"/>
                  </a:cubicBezTo>
                  <a:cubicBezTo>
                    <a:pt x="260" y="34"/>
                    <a:pt x="262" y="34"/>
                    <a:pt x="262" y="34"/>
                  </a:cubicBezTo>
                  <a:cubicBezTo>
                    <a:pt x="262" y="34"/>
                    <a:pt x="263" y="34"/>
                    <a:pt x="263" y="34"/>
                  </a:cubicBezTo>
                  <a:cubicBezTo>
                    <a:pt x="263" y="34"/>
                    <a:pt x="264" y="34"/>
                    <a:pt x="264" y="34"/>
                  </a:cubicBezTo>
                  <a:cubicBezTo>
                    <a:pt x="264" y="35"/>
                    <a:pt x="265" y="34"/>
                    <a:pt x="265" y="35"/>
                  </a:cubicBezTo>
                  <a:cubicBezTo>
                    <a:pt x="265" y="35"/>
                    <a:pt x="265" y="35"/>
                    <a:pt x="265" y="34"/>
                  </a:cubicBezTo>
                  <a:cubicBezTo>
                    <a:pt x="266" y="35"/>
                    <a:pt x="266" y="34"/>
                    <a:pt x="267" y="34"/>
                  </a:cubicBezTo>
                  <a:cubicBezTo>
                    <a:pt x="268" y="34"/>
                    <a:pt x="269" y="36"/>
                    <a:pt x="270" y="35"/>
                  </a:cubicBezTo>
                  <a:cubicBezTo>
                    <a:pt x="271" y="35"/>
                    <a:pt x="271" y="35"/>
                    <a:pt x="271" y="36"/>
                  </a:cubicBezTo>
                  <a:cubicBezTo>
                    <a:pt x="271" y="37"/>
                    <a:pt x="271" y="37"/>
                    <a:pt x="270" y="37"/>
                  </a:cubicBezTo>
                  <a:cubicBezTo>
                    <a:pt x="269" y="37"/>
                    <a:pt x="267" y="36"/>
                    <a:pt x="267" y="37"/>
                  </a:cubicBezTo>
                  <a:cubicBezTo>
                    <a:pt x="265" y="37"/>
                    <a:pt x="265" y="36"/>
                    <a:pt x="263" y="37"/>
                  </a:cubicBezTo>
                  <a:cubicBezTo>
                    <a:pt x="263" y="37"/>
                    <a:pt x="263" y="37"/>
                    <a:pt x="264" y="38"/>
                  </a:cubicBezTo>
                  <a:cubicBezTo>
                    <a:pt x="265" y="38"/>
                    <a:pt x="266" y="38"/>
                    <a:pt x="267" y="39"/>
                  </a:cubicBezTo>
                  <a:cubicBezTo>
                    <a:pt x="269" y="39"/>
                    <a:pt x="272" y="40"/>
                    <a:pt x="275" y="40"/>
                  </a:cubicBezTo>
                  <a:cubicBezTo>
                    <a:pt x="276" y="40"/>
                    <a:pt x="278" y="40"/>
                    <a:pt x="279" y="41"/>
                  </a:cubicBezTo>
                  <a:cubicBezTo>
                    <a:pt x="280" y="41"/>
                    <a:pt x="281" y="42"/>
                    <a:pt x="282" y="41"/>
                  </a:cubicBezTo>
                  <a:cubicBezTo>
                    <a:pt x="283" y="42"/>
                    <a:pt x="285" y="42"/>
                    <a:pt x="286" y="42"/>
                  </a:cubicBezTo>
                  <a:cubicBezTo>
                    <a:pt x="286" y="43"/>
                    <a:pt x="286" y="44"/>
                    <a:pt x="287" y="44"/>
                  </a:cubicBezTo>
                  <a:cubicBezTo>
                    <a:pt x="286" y="45"/>
                    <a:pt x="285" y="44"/>
                    <a:pt x="284" y="45"/>
                  </a:cubicBezTo>
                  <a:cubicBezTo>
                    <a:pt x="283" y="44"/>
                    <a:pt x="281" y="44"/>
                    <a:pt x="280" y="44"/>
                  </a:cubicBezTo>
                  <a:cubicBezTo>
                    <a:pt x="279" y="43"/>
                    <a:pt x="278" y="45"/>
                    <a:pt x="276" y="45"/>
                  </a:cubicBezTo>
                  <a:cubicBezTo>
                    <a:pt x="276" y="45"/>
                    <a:pt x="276" y="44"/>
                    <a:pt x="276" y="44"/>
                  </a:cubicBezTo>
                  <a:cubicBezTo>
                    <a:pt x="275" y="44"/>
                    <a:pt x="274" y="44"/>
                    <a:pt x="273" y="44"/>
                  </a:cubicBezTo>
                  <a:cubicBezTo>
                    <a:pt x="272" y="44"/>
                    <a:pt x="270" y="43"/>
                    <a:pt x="269" y="44"/>
                  </a:cubicBezTo>
                  <a:cubicBezTo>
                    <a:pt x="268" y="44"/>
                    <a:pt x="268" y="44"/>
                    <a:pt x="268" y="45"/>
                  </a:cubicBezTo>
                  <a:cubicBezTo>
                    <a:pt x="268" y="45"/>
                    <a:pt x="269" y="46"/>
                    <a:pt x="269" y="46"/>
                  </a:cubicBezTo>
                  <a:cubicBezTo>
                    <a:pt x="269" y="46"/>
                    <a:pt x="269" y="46"/>
                    <a:pt x="269" y="46"/>
                  </a:cubicBezTo>
                  <a:cubicBezTo>
                    <a:pt x="270" y="47"/>
                    <a:pt x="270" y="48"/>
                    <a:pt x="272" y="48"/>
                  </a:cubicBezTo>
                  <a:cubicBezTo>
                    <a:pt x="272" y="48"/>
                    <a:pt x="272" y="48"/>
                    <a:pt x="273" y="48"/>
                  </a:cubicBezTo>
                  <a:cubicBezTo>
                    <a:pt x="273" y="48"/>
                    <a:pt x="275" y="49"/>
                    <a:pt x="276" y="48"/>
                  </a:cubicBezTo>
                  <a:cubicBezTo>
                    <a:pt x="276" y="48"/>
                    <a:pt x="276" y="48"/>
                    <a:pt x="277" y="48"/>
                  </a:cubicBezTo>
                  <a:cubicBezTo>
                    <a:pt x="277" y="51"/>
                    <a:pt x="281" y="51"/>
                    <a:pt x="282" y="53"/>
                  </a:cubicBezTo>
                  <a:cubicBezTo>
                    <a:pt x="283" y="53"/>
                    <a:pt x="284" y="53"/>
                    <a:pt x="285" y="53"/>
                  </a:cubicBezTo>
                  <a:cubicBezTo>
                    <a:pt x="286" y="54"/>
                    <a:pt x="287" y="54"/>
                    <a:pt x="288" y="54"/>
                  </a:cubicBezTo>
                  <a:cubicBezTo>
                    <a:pt x="289" y="54"/>
                    <a:pt x="290" y="54"/>
                    <a:pt x="291" y="54"/>
                  </a:cubicBezTo>
                  <a:cubicBezTo>
                    <a:pt x="292" y="54"/>
                    <a:pt x="292" y="55"/>
                    <a:pt x="293" y="55"/>
                  </a:cubicBezTo>
                  <a:cubicBezTo>
                    <a:pt x="294" y="55"/>
                    <a:pt x="295" y="55"/>
                    <a:pt x="295" y="55"/>
                  </a:cubicBezTo>
                  <a:cubicBezTo>
                    <a:pt x="296" y="55"/>
                    <a:pt x="296" y="55"/>
                    <a:pt x="297" y="55"/>
                  </a:cubicBezTo>
                  <a:cubicBezTo>
                    <a:pt x="298" y="55"/>
                    <a:pt x="298" y="55"/>
                    <a:pt x="299" y="55"/>
                  </a:cubicBezTo>
                  <a:cubicBezTo>
                    <a:pt x="300" y="55"/>
                    <a:pt x="301" y="57"/>
                    <a:pt x="303" y="56"/>
                  </a:cubicBezTo>
                  <a:cubicBezTo>
                    <a:pt x="303" y="57"/>
                    <a:pt x="305" y="57"/>
                    <a:pt x="306" y="56"/>
                  </a:cubicBezTo>
                  <a:cubicBezTo>
                    <a:pt x="307" y="57"/>
                    <a:pt x="309" y="58"/>
                    <a:pt x="310" y="57"/>
                  </a:cubicBezTo>
                  <a:cubicBezTo>
                    <a:pt x="311" y="57"/>
                    <a:pt x="312" y="58"/>
                    <a:pt x="312" y="58"/>
                  </a:cubicBezTo>
                  <a:cubicBezTo>
                    <a:pt x="312" y="58"/>
                    <a:pt x="313" y="57"/>
                    <a:pt x="313" y="57"/>
                  </a:cubicBezTo>
                  <a:cubicBezTo>
                    <a:pt x="314" y="60"/>
                    <a:pt x="315" y="61"/>
                    <a:pt x="316" y="63"/>
                  </a:cubicBezTo>
                  <a:cubicBezTo>
                    <a:pt x="315" y="63"/>
                    <a:pt x="315" y="63"/>
                    <a:pt x="315" y="64"/>
                  </a:cubicBezTo>
                  <a:cubicBezTo>
                    <a:pt x="312" y="63"/>
                    <a:pt x="311" y="63"/>
                    <a:pt x="308" y="63"/>
                  </a:cubicBezTo>
                  <a:cubicBezTo>
                    <a:pt x="306" y="63"/>
                    <a:pt x="305" y="63"/>
                    <a:pt x="304" y="64"/>
                  </a:cubicBezTo>
                  <a:cubicBezTo>
                    <a:pt x="304" y="64"/>
                    <a:pt x="305" y="64"/>
                    <a:pt x="305" y="64"/>
                  </a:cubicBezTo>
                  <a:cubicBezTo>
                    <a:pt x="307" y="64"/>
                    <a:pt x="309" y="65"/>
                    <a:pt x="310" y="66"/>
                  </a:cubicBezTo>
                  <a:cubicBezTo>
                    <a:pt x="310" y="67"/>
                    <a:pt x="308" y="67"/>
                    <a:pt x="307" y="68"/>
                  </a:cubicBezTo>
                  <a:cubicBezTo>
                    <a:pt x="306" y="67"/>
                    <a:pt x="305" y="68"/>
                    <a:pt x="304" y="68"/>
                  </a:cubicBezTo>
                  <a:cubicBezTo>
                    <a:pt x="302" y="68"/>
                    <a:pt x="301" y="67"/>
                    <a:pt x="300" y="67"/>
                  </a:cubicBezTo>
                  <a:cubicBezTo>
                    <a:pt x="299" y="67"/>
                    <a:pt x="297" y="67"/>
                    <a:pt x="296" y="67"/>
                  </a:cubicBezTo>
                  <a:cubicBezTo>
                    <a:pt x="294" y="66"/>
                    <a:pt x="289" y="67"/>
                    <a:pt x="286" y="67"/>
                  </a:cubicBezTo>
                  <a:cubicBezTo>
                    <a:pt x="285" y="67"/>
                    <a:pt x="286" y="67"/>
                    <a:pt x="286" y="68"/>
                  </a:cubicBezTo>
                  <a:cubicBezTo>
                    <a:pt x="288" y="67"/>
                    <a:pt x="289" y="70"/>
                    <a:pt x="291" y="69"/>
                  </a:cubicBezTo>
                  <a:cubicBezTo>
                    <a:pt x="291" y="69"/>
                    <a:pt x="291" y="69"/>
                    <a:pt x="292" y="69"/>
                  </a:cubicBezTo>
                  <a:cubicBezTo>
                    <a:pt x="292" y="70"/>
                    <a:pt x="292" y="70"/>
                    <a:pt x="292" y="70"/>
                  </a:cubicBezTo>
                  <a:cubicBezTo>
                    <a:pt x="292" y="70"/>
                    <a:pt x="292" y="70"/>
                    <a:pt x="293" y="70"/>
                  </a:cubicBezTo>
                  <a:cubicBezTo>
                    <a:pt x="292" y="70"/>
                    <a:pt x="293" y="70"/>
                    <a:pt x="292" y="70"/>
                  </a:cubicBezTo>
                  <a:cubicBezTo>
                    <a:pt x="293" y="69"/>
                    <a:pt x="294" y="70"/>
                    <a:pt x="294" y="69"/>
                  </a:cubicBezTo>
                  <a:cubicBezTo>
                    <a:pt x="295" y="69"/>
                    <a:pt x="295" y="70"/>
                    <a:pt x="295" y="70"/>
                  </a:cubicBezTo>
                  <a:cubicBezTo>
                    <a:pt x="295" y="70"/>
                    <a:pt x="296" y="70"/>
                    <a:pt x="295" y="70"/>
                  </a:cubicBezTo>
                  <a:cubicBezTo>
                    <a:pt x="296" y="74"/>
                    <a:pt x="300" y="75"/>
                    <a:pt x="304" y="75"/>
                  </a:cubicBezTo>
                  <a:cubicBezTo>
                    <a:pt x="308" y="76"/>
                    <a:pt x="311" y="77"/>
                    <a:pt x="315" y="77"/>
                  </a:cubicBezTo>
                  <a:cubicBezTo>
                    <a:pt x="316" y="77"/>
                    <a:pt x="317" y="77"/>
                    <a:pt x="318" y="78"/>
                  </a:cubicBezTo>
                  <a:cubicBezTo>
                    <a:pt x="319" y="78"/>
                    <a:pt x="320" y="79"/>
                    <a:pt x="320" y="79"/>
                  </a:cubicBezTo>
                  <a:cubicBezTo>
                    <a:pt x="321" y="79"/>
                    <a:pt x="322" y="78"/>
                    <a:pt x="323" y="79"/>
                  </a:cubicBezTo>
                  <a:cubicBezTo>
                    <a:pt x="323" y="80"/>
                    <a:pt x="323" y="81"/>
                    <a:pt x="323" y="81"/>
                  </a:cubicBezTo>
                  <a:cubicBezTo>
                    <a:pt x="323" y="82"/>
                    <a:pt x="323" y="81"/>
                    <a:pt x="324" y="81"/>
                  </a:cubicBezTo>
                  <a:cubicBezTo>
                    <a:pt x="324" y="81"/>
                    <a:pt x="323" y="81"/>
                    <a:pt x="323" y="81"/>
                  </a:cubicBezTo>
                  <a:cubicBezTo>
                    <a:pt x="323" y="80"/>
                    <a:pt x="323" y="81"/>
                    <a:pt x="324" y="81"/>
                  </a:cubicBezTo>
                  <a:cubicBezTo>
                    <a:pt x="325" y="80"/>
                    <a:pt x="324" y="79"/>
                    <a:pt x="326" y="79"/>
                  </a:cubicBezTo>
                  <a:cubicBezTo>
                    <a:pt x="325" y="80"/>
                    <a:pt x="326" y="81"/>
                    <a:pt x="326" y="82"/>
                  </a:cubicBezTo>
                  <a:cubicBezTo>
                    <a:pt x="325" y="82"/>
                    <a:pt x="325" y="82"/>
                    <a:pt x="324" y="82"/>
                  </a:cubicBezTo>
                  <a:cubicBezTo>
                    <a:pt x="323" y="81"/>
                    <a:pt x="321" y="83"/>
                    <a:pt x="319" y="81"/>
                  </a:cubicBezTo>
                  <a:cubicBezTo>
                    <a:pt x="318" y="83"/>
                    <a:pt x="312" y="81"/>
                    <a:pt x="312" y="83"/>
                  </a:cubicBezTo>
                  <a:cubicBezTo>
                    <a:pt x="312" y="84"/>
                    <a:pt x="312" y="84"/>
                    <a:pt x="312" y="85"/>
                  </a:cubicBezTo>
                  <a:cubicBezTo>
                    <a:pt x="312" y="85"/>
                    <a:pt x="312" y="84"/>
                    <a:pt x="313" y="84"/>
                  </a:cubicBezTo>
                  <a:cubicBezTo>
                    <a:pt x="313" y="85"/>
                    <a:pt x="313" y="85"/>
                    <a:pt x="313" y="85"/>
                  </a:cubicBezTo>
                  <a:cubicBezTo>
                    <a:pt x="313" y="85"/>
                    <a:pt x="313" y="85"/>
                    <a:pt x="313" y="86"/>
                  </a:cubicBezTo>
                  <a:cubicBezTo>
                    <a:pt x="312" y="85"/>
                    <a:pt x="311" y="86"/>
                    <a:pt x="309" y="85"/>
                  </a:cubicBezTo>
                  <a:cubicBezTo>
                    <a:pt x="309" y="86"/>
                    <a:pt x="309" y="86"/>
                    <a:pt x="309" y="86"/>
                  </a:cubicBezTo>
                  <a:cubicBezTo>
                    <a:pt x="309" y="85"/>
                    <a:pt x="307" y="84"/>
                    <a:pt x="306" y="86"/>
                  </a:cubicBezTo>
                  <a:cubicBezTo>
                    <a:pt x="306" y="86"/>
                    <a:pt x="306" y="86"/>
                    <a:pt x="306" y="86"/>
                  </a:cubicBezTo>
                  <a:cubicBezTo>
                    <a:pt x="306" y="87"/>
                    <a:pt x="306" y="86"/>
                    <a:pt x="305" y="87"/>
                  </a:cubicBezTo>
                  <a:cubicBezTo>
                    <a:pt x="305" y="87"/>
                    <a:pt x="306" y="86"/>
                    <a:pt x="305" y="86"/>
                  </a:cubicBezTo>
                  <a:cubicBezTo>
                    <a:pt x="305" y="86"/>
                    <a:pt x="305" y="86"/>
                    <a:pt x="304" y="87"/>
                  </a:cubicBezTo>
                  <a:cubicBezTo>
                    <a:pt x="305" y="87"/>
                    <a:pt x="305" y="88"/>
                    <a:pt x="305" y="88"/>
                  </a:cubicBezTo>
                  <a:cubicBezTo>
                    <a:pt x="305" y="87"/>
                    <a:pt x="305" y="87"/>
                    <a:pt x="306" y="87"/>
                  </a:cubicBezTo>
                  <a:cubicBezTo>
                    <a:pt x="306" y="87"/>
                    <a:pt x="307" y="87"/>
                    <a:pt x="306" y="86"/>
                  </a:cubicBezTo>
                  <a:cubicBezTo>
                    <a:pt x="307" y="86"/>
                    <a:pt x="307" y="86"/>
                    <a:pt x="307" y="87"/>
                  </a:cubicBezTo>
                  <a:cubicBezTo>
                    <a:pt x="307" y="88"/>
                    <a:pt x="309" y="89"/>
                    <a:pt x="310" y="88"/>
                  </a:cubicBezTo>
                  <a:cubicBezTo>
                    <a:pt x="310" y="88"/>
                    <a:pt x="310" y="88"/>
                    <a:pt x="310" y="87"/>
                  </a:cubicBezTo>
                  <a:cubicBezTo>
                    <a:pt x="310" y="89"/>
                    <a:pt x="312" y="89"/>
                    <a:pt x="313" y="88"/>
                  </a:cubicBezTo>
                  <a:cubicBezTo>
                    <a:pt x="314" y="89"/>
                    <a:pt x="315" y="89"/>
                    <a:pt x="315" y="90"/>
                  </a:cubicBezTo>
                  <a:cubicBezTo>
                    <a:pt x="314" y="89"/>
                    <a:pt x="314" y="92"/>
                    <a:pt x="314" y="92"/>
                  </a:cubicBezTo>
                  <a:cubicBezTo>
                    <a:pt x="314" y="95"/>
                    <a:pt x="319" y="95"/>
                    <a:pt x="322" y="96"/>
                  </a:cubicBezTo>
                  <a:cubicBezTo>
                    <a:pt x="323" y="96"/>
                    <a:pt x="324" y="96"/>
                    <a:pt x="324" y="96"/>
                  </a:cubicBezTo>
                  <a:cubicBezTo>
                    <a:pt x="326" y="96"/>
                    <a:pt x="328" y="97"/>
                    <a:pt x="329" y="98"/>
                  </a:cubicBezTo>
                  <a:cubicBezTo>
                    <a:pt x="329" y="98"/>
                    <a:pt x="329" y="98"/>
                    <a:pt x="329" y="98"/>
                  </a:cubicBezTo>
                  <a:cubicBezTo>
                    <a:pt x="327" y="98"/>
                    <a:pt x="326" y="100"/>
                    <a:pt x="325" y="100"/>
                  </a:cubicBezTo>
                  <a:cubicBezTo>
                    <a:pt x="324" y="100"/>
                    <a:pt x="324" y="100"/>
                    <a:pt x="324" y="100"/>
                  </a:cubicBezTo>
                  <a:cubicBezTo>
                    <a:pt x="324" y="101"/>
                    <a:pt x="325" y="102"/>
                    <a:pt x="325" y="103"/>
                  </a:cubicBezTo>
                  <a:cubicBezTo>
                    <a:pt x="324" y="103"/>
                    <a:pt x="324" y="103"/>
                    <a:pt x="324" y="104"/>
                  </a:cubicBezTo>
                  <a:cubicBezTo>
                    <a:pt x="322" y="103"/>
                    <a:pt x="321" y="104"/>
                    <a:pt x="320" y="105"/>
                  </a:cubicBezTo>
                  <a:cubicBezTo>
                    <a:pt x="320" y="106"/>
                    <a:pt x="320" y="108"/>
                    <a:pt x="319" y="108"/>
                  </a:cubicBezTo>
                  <a:cubicBezTo>
                    <a:pt x="318" y="108"/>
                    <a:pt x="316" y="109"/>
                    <a:pt x="315" y="110"/>
                  </a:cubicBezTo>
                  <a:cubicBezTo>
                    <a:pt x="315" y="110"/>
                    <a:pt x="315" y="110"/>
                    <a:pt x="315" y="111"/>
                  </a:cubicBezTo>
                  <a:cubicBezTo>
                    <a:pt x="316" y="111"/>
                    <a:pt x="317" y="112"/>
                    <a:pt x="318" y="112"/>
                  </a:cubicBezTo>
                  <a:cubicBezTo>
                    <a:pt x="319" y="112"/>
                    <a:pt x="319" y="112"/>
                    <a:pt x="319" y="112"/>
                  </a:cubicBezTo>
                  <a:cubicBezTo>
                    <a:pt x="321" y="113"/>
                    <a:pt x="322" y="114"/>
                    <a:pt x="320" y="115"/>
                  </a:cubicBezTo>
                  <a:cubicBezTo>
                    <a:pt x="319" y="115"/>
                    <a:pt x="318" y="114"/>
                    <a:pt x="317" y="115"/>
                  </a:cubicBezTo>
                  <a:cubicBezTo>
                    <a:pt x="315" y="114"/>
                    <a:pt x="313" y="115"/>
                    <a:pt x="311" y="116"/>
                  </a:cubicBezTo>
                  <a:cubicBezTo>
                    <a:pt x="311" y="116"/>
                    <a:pt x="311" y="117"/>
                    <a:pt x="310" y="117"/>
                  </a:cubicBezTo>
                  <a:cubicBezTo>
                    <a:pt x="310" y="118"/>
                    <a:pt x="310" y="119"/>
                    <a:pt x="310" y="119"/>
                  </a:cubicBezTo>
                  <a:cubicBezTo>
                    <a:pt x="310" y="120"/>
                    <a:pt x="309" y="119"/>
                    <a:pt x="308" y="119"/>
                  </a:cubicBezTo>
                  <a:cubicBezTo>
                    <a:pt x="308" y="119"/>
                    <a:pt x="309" y="119"/>
                    <a:pt x="309" y="119"/>
                  </a:cubicBezTo>
                  <a:cubicBezTo>
                    <a:pt x="308" y="118"/>
                    <a:pt x="307" y="119"/>
                    <a:pt x="306" y="119"/>
                  </a:cubicBezTo>
                  <a:cubicBezTo>
                    <a:pt x="305" y="119"/>
                    <a:pt x="304" y="119"/>
                    <a:pt x="302" y="119"/>
                  </a:cubicBezTo>
                  <a:cubicBezTo>
                    <a:pt x="301" y="119"/>
                    <a:pt x="300" y="119"/>
                    <a:pt x="299" y="119"/>
                  </a:cubicBezTo>
                  <a:cubicBezTo>
                    <a:pt x="298" y="119"/>
                    <a:pt x="296" y="118"/>
                    <a:pt x="295" y="119"/>
                  </a:cubicBezTo>
                  <a:cubicBezTo>
                    <a:pt x="295" y="119"/>
                    <a:pt x="295" y="119"/>
                    <a:pt x="295" y="119"/>
                  </a:cubicBezTo>
                  <a:cubicBezTo>
                    <a:pt x="294" y="119"/>
                    <a:pt x="294" y="119"/>
                    <a:pt x="294" y="119"/>
                  </a:cubicBezTo>
                  <a:cubicBezTo>
                    <a:pt x="294" y="119"/>
                    <a:pt x="294" y="119"/>
                    <a:pt x="294" y="120"/>
                  </a:cubicBezTo>
                  <a:cubicBezTo>
                    <a:pt x="295" y="120"/>
                    <a:pt x="295" y="119"/>
                    <a:pt x="295" y="119"/>
                  </a:cubicBezTo>
                  <a:cubicBezTo>
                    <a:pt x="297" y="121"/>
                    <a:pt x="300" y="121"/>
                    <a:pt x="302" y="122"/>
                  </a:cubicBezTo>
                  <a:cubicBezTo>
                    <a:pt x="305" y="122"/>
                    <a:pt x="308" y="123"/>
                    <a:pt x="312" y="123"/>
                  </a:cubicBezTo>
                  <a:cubicBezTo>
                    <a:pt x="312" y="123"/>
                    <a:pt x="312" y="123"/>
                    <a:pt x="313" y="123"/>
                  </a:cubicBezTo>
                  <a:cubicBezTo>
                    <a:pt x="315" y="124"/>
                    <a:pt x="317" y="124"/>
                    <a:pt x="319" y="124"/>
                  </a:cubicBezTo>
                  <a:cubicBezTo>
                    <a:pt x="319" y="125"/>
                    <a:pt x="319" y="125"/>
                    <a:pt x="320" y="125"/>
                  </a:cubicBezTo>
                  <a:cubicBezTo>
                    <a:pt x="317" y="128"/>
                    <a:pt x="314" y="127"/>
                    <a:pt x="311" y="127"/>
                  </a:cubicBezTo>
                  <a:cubicBezTo>
                    <a:pt x="311" y="128"/>
                    <a:pt x="313" y="129"/>
                    <a:pt x="314" y="128"/>
                  </a:cubicBezTo>
                  <a:cubicBezTo>
                    <a:pt x="314" y="129"/>
                    <a:pt x="314" y="129"/>
                    <a:pt x="314" y="129"/>
                  </a:cubicBezTo>
                  <a:cubicBezTo>
                    <a:pt x="314" y="130"/>
                    <a:pt x="313" y="130"/>
                    <a:pt x="312" y="129"/>
                  </a:cubicBezTo>
                  <a:cubicBezTo>
                    <a:pt x="312" y="130"/>
                    <a:pt x="310" y="130"/>
                    <a:pt x="311" y="132"/>
                  </a:cubicBezTo>
                  <a:cubicBezTo>
                    <a:pt x="311" y="132"/>
                    <a:pt x="311" y="133"/>
                    <a:pt x="311" y="134"/>
                  </a:cubicBezTo>
                  <a:cubicBezTo>
                    <a:pt x="311" y="134"/>
                    <a:pt x="312" y="134"/>
                    <a:pt x="312" y="134"/>
                  </a:cubicBezTo>
                  <a:cubicBezTo>
                    <a:pt x="313" y="134"/>
                    <a:pt x="313" y="134"/>
                    <a:pt x="312" y="135"/>
                  </a:cubicBezTo>
                  <a:cubicBezTo>
                    <a:pt x="312" y="134"/>
                    <a:pt x="312" y="134"/>
                    <a:pt x="311" y="134"/>
                  </a:cubicBezTo>
                  <a:cubicBezTo>
                    <a:pt x="311" y="134"/>
                    <a:pt x="311" y="134"/>
                    <a:pt x="311" y="134"/>
                  </a:cubicBezTo>
                  <a:cubicBezTo>
                    <a:pt x="310" y="135"/>
                    <a:pt x="309" y="134"/>
                    <a:pt x="307" y="134"/>
                  </a:cubicBezTo>
                  <a:cubicBezTo>
                    <a:pt x="307" y="134"/>
                    <a:pt x="306" y="134"/>
                    <a:pt x="305" y="134"/>
                  </a:cubicBezTo>
                  <a:cubicBezTo>
                    <a:pt x="304" y="134"/>
                    <a:pt x="303" y="133"/>
                    <a:pt x="302" y="134"/>
                  </a:cubicBezTo>
                  <a:cubicBezTo>
                    <a:pt x="301" y="133"/>
                    <a:pt x="299" y="133"/>
                    <a:pt x="298" y="133"/>
                  </a:cubicBezTo>
                  <a:cubicBezTo>
                    <a:pt x="297" y="133"/>
                    <a:pt x="296" y="133"/>
                    <a:pt x="295" y="133"/>
                  </a:cubicBezTo>
                  <a:cubicBezTo>
                    <a:pt x="295" y="133"/>
                    <a:pt x="295" y="133"/>
                    <a:pt x="294" y="133"/>
                  </a:cubicBezTo>
                  <a:cubicBezTo>
                    <a:pt x="294" y="133"/>
                    <a:pt x="294" y="133"/>
                    <a:pt x="294" y="134"/>
                  </a:cubicBezTo>
                  <a:cubicBezTo>
                    <a:pt x="296" y="136"/>
                    <a:pt x="301" y="136"/>
                    <a:pt x="305" y="137"/>
                  </a:cubicBezTo>
                  <a:cubicBezTo>
                    <a:pt x="307" y="138"/>
                    <a:pt x="311" y="138"/>
                    <a:pt x="312" y="138"/>
                  </a:cubicBezTo>
                  <a:cubicBezTo>
                    <a:pt x="314" y="138"/>
                    <a:pt x="314" y="139"/>
                    <a:pt x="316" y="138"/>
                  </a:cubicBezTo>
                  <a:cubicBezTo>
                    <a:pt x="316" y="139"/>
                    <a:pt x="318" y="139"/>
                    <a:pt x="319" y="139"/>
                  </a:cubicBezTo>
                  <a:cubicBezTo>
                    <a:pt x="320" y="140"/>
                    <a:pt x="322" y="140"/>
                    <a:pt x="322" y="141"/>
                  </a:cubicBezTo>
                  <a:cubicBezTo>
                    <a:pt x="322" y="141"/>
                    <a:pt x="320" y="142"/>
                    <a:pt x="319" y="142"/>
                  </a:cubicBezTo>
                  <a:cubicBezTo>
                    <a:pt x="319" y="142"/>
                    <a:pt x="319" y="142"/>
                    <a:pt x="318" y="142"/>
                  </a:cubicBezTo>
                  <a:cubicBezTo>
                    <a:pt x="316" y="142"/>
                    <a:pt x="313" y="141"/>
                    <a:pt x="310" y="142"/>
                  </a:cubicBezTo>
                  <a:cubicBezTo>
                    <a:pt x="308" y="141"/>
                    <a:pt x="306" y="142"/>
                    <a:pt x="304" y="142"/>
                  </a:cubicBezTo>
                  <a:cubicBezTo>
                    <a:pt x="303" y="142"/>
                    <a:pt x="303" y="142"/>
                    <a:pt x="303" y="142"/>
                  </a:cubicBezTo>
                  <a:cubicBezTo>
                    <a:pt x="303" y="142"/>
                    <a:pt x="303" y="142"/>
                    <a:pt x="303" y="142"/>
                  </a:cubicBezTo>
                  <a:cubicBezTo>
                    <a:pt x="302" y="142"/>
                    <a:pt x="302" y="142"/>
                    <a:pt x="301" y="142"/>
                  </a:cubicBezTo>
                  <a:cubicBezTo>
                    <a:pt x="301" y="143"/>
                    <a:pt x="301" y="142"/>
                    <a:pt x="301" y="142"/>
                  </a:cubicBezTo>
                  <a:cubicBezTo>
                    <a:pt x="301" y="143"/>
                    <a:pt x="301" y="143"/>
                    <a:pt x="301" y="143"/>
                  </a:cubicBezTo>
                  <a:cubicBezTo>
                    <a:pt x="302" y="143"/>
                    <a:pt x="302" y="143"/>
                    <a:pt x="302" y="144"/>
                  </a:cubicBezTo>
                  <a:cubicBezTo>
                    <a:pt x="301" y="144"/>
                    <a:pt x="301" y="146"/>
                    <a:pt x="302" y="147"/>
                  </a:cubicBezTo>
                  <a:cubicBezTo>
                    <a:pt x="300" y="148"/>
                    <a:pt x="299" y="149"/>
                    <a:pt x="297" y="149"/>
                  </a:cubicBezTo>
                  <a:cubicBezTo>
                    <a:pt x="296" y="149"/>
                    <a:pt x="295" y="149"/>
                    <a:pt x="294" y="149"/>
                  </a:cubicBezTo>
                  <a:cubicBezTo>
                    <a:pt x="293" y="149"/>
                    <a:pt x="291" y="148"/>
                    <a:pt x="290" y="149"/>
                  </a:cubicBezTo>
                  <a:cubicBezTo>
                    <a:pt x="291" y="150"/>
                    <a:pt x="293" y="151"/>
                    <a:pt x="294" y="151"/>
                  </a:cubicBezTo>
                  <a:cubicBezTo>
                    <a:pt x="295" y="152"/>
                    <a:pt x="296" y="151"/>
                    <a:pt x="298" y="151"/>
                  </a:cubicBezTo>
                  <a:cubicBezTo>
                    <a:pt x="299" y="151"/>
                    <a:pt x="300" y="153"/>
                    <a:pt x="301" y="153"/>
                  </a:cubicBezTo>
                  <a:cubicBezTo>
                    <a:pt x="301" y="153"/>
                    <a:pt x="301" y="153"/>
                    <a:pt x="301" y="153"/>
                  </a:cubicBezTo>
                  <a:cubicBezTo>
                    <a:pt x="300" y="153"/>
                    <a:pt x="299" y="155"/>
                    <a:pt x="297" y="155"/>
                  </a:cubicBezTo>
                  <a:cubicBezTo>
                    <a:pt x="296" y="155"/>
                    <a:pt x="293" y="154"/>
                    <a:pt x="292" y="155"/>
                  </a:cubicBezTo>
                  <a:cubicBezTo>
                    <a:pt x="292" y="156"/>
                    <a:pt x="292" y="156"/>
                    <a:pt x="292" y="156"/>
                  </a:cubicBezTo>
                  <a:cubicBezTo>
                    <a:pt x="291" y="156"/>
                    <a:pt x="291" y="156"/>
                    <a:pt x="292" y="156"/>
                  </a:cubicBezTo>
                  <a:cubicBezTo>
                    <a:pt x="291" y="156"/>
                    <a:pt x="291" y="156"/>
                    <a:pt x="291" y="156"/>
                  </a:cubicBezTo>
                  <a:cubicBezTo>
                    <a:pt x="291" y="156"/>
                    <a:pt x="291" y="156"/>
                    <a:pt x="291" y="156"/>
                  </a:cubicBezTo>
                  <a:cubicBezTo>
                    <a:pt x="289" y="157"/>
                    <a:pt x="286" y="156"/>
                    <a:pt x="284" y="157"/>
                  </a:cubicBezTo>
                  <a:cubicBezTo>
                    <a:pt x="279" y="158"/>
                    <a:pt x="274" y="156"/>
                    <a:pt x="267" y="156"/>
                  </a:cubicBezTo>
                  <a:cubicBezTo>
                    <a:pt x="266" y="156"/>
                    <a:pt x="265" y="157"/>
                    <a:pt x="264" y="157"/>
                  </a:cubicBezTo>
                  <a:cubicBezTo>
                    <a:pt x="263" y="157"/>
                    <a:pt x="262" y="156"/>
                    <a:pt x="261" y="157"/>
                  </a:cubicBezTo>
                  <a:cubicBezTo>
                    <a:pt x="261" y="157"/>
                    <a:pt x="260" y="157"/>
                    <a:pt x="260" y="157"/>
                  </a:cubicBezTo>
                  <a:cubicBezTo>
                    <a:pt x="259" y="157"/>
                    <a:pt x="259" y="157"/>
                    <a:pt x="258" y="157"/>
                  </a:cubicBezTo>
                  <a:cubicBezTo>
                    <a:pt x="258" y="158"/>
                    <a:pt x="259" y="159"/>
                    <a:pt x="259" y="160"/>
                  </a:cubicBezTo>
                  <a:cubicBezTo>
                    <a:pt x="260" y="162"/>
                    <a:pt x="262" y="162"/>
                    <a:pt x="265" y="162"/>
                  </a:cubicBezTo>
                  <a:cubicBezTo>
                    <a:pt x="266" y="162"/>
                    <a:pt x="267" y="163"/>
                    <a:pt x="268" y="163"/>
                  </a:cubicBezTo>
                  <a:cubicBezTo>
                    <a:pt x="270" y="163"/>
                    <a:pt x="273" y="164"/>
                    <a:pt x="274" y="164"/>
                  </a:cubicBezTo>
                  <a:cubicBezTo>
                    <a:pt x="276" y="164"/>
                    <a:pt x="277" y="164"/>
                    <a:pt x="279" y="164"/>
                  </a:cubicBezTo>
                  <a:cubicBezTo>
                    <a:pt x="279" y="165"/>
                    <a:pt x="280" y="165"/>
                    <a:pt x="281" y="165"/>
                  </a:cubicBezTo>
                  <a:cubicBezTo>
                    <a:pt x="279" y="166"/>
                    <a:pt x="280" y="168"/>
                    <a:pt x="279" y="168"/>
                  </a:cubicBezTo>
                  <a:cubicBezTo>
                    <a:pt x="278" y="168"/>
                    <a:pt x="276" y="168"/>
                    <a:pt x="275" y="168"/>
                  </a:cubicBezTo>
                  <a:cubicBezTo>
                    <a:pt x="275" y="168"/>
                    <a:pt x="273" y="168"/>
                    <a:pt x="272" y="168"/>
                  </a:cubicBezTo>
                  <a:cubicBezTo>
                    <a:pt x="271" y="167"/>
                    <a:pt x="269" y="168"/>
                    <a:pt x="268" y="168"/>
                  </a:cubicBezTo>
                  <a:cubicBezTo>
                    <a:pt x="267" y="167"/>
                    <a:pt x="266" y="167"/>
                    <a:pt x="265" y="167"/>
                  </a:cubicBezTo>
                  <a:cubicBezTo>
                    <a:pt x="264" y="166"/>
                    <a:pt x="262" y="167"/>
                    <a:pt x="261" y="167"/>
                  </a:cubicBezTo>
                  <a:cubicBezTo>
                    <a:pt x="261" y="166"/>
                    <a:pt x="260" y="166"/>
                    <a:pt x="260" y="166"/>
                  </a:cubicBezTo>
                  <a:cubicBezTo>
                    <a:pt x="259" y="166"/>
                    <a:pt x="258" y="166"/>
                    <a:pt x="257" y="166"/>
                  </a:cubicBezTo>
                  <a:cubicBezTo>
                    <a:pt x="257" y="166"/>
                    <a:pt x="257" y="166"/>
                    <a:pt x="256" y="165"/>
                  </a:cubicBezTo>
                  <a:cubicBezTo>
                    <a:pt x="256" y="165"/>
                    <a:pt x="255" y="166"/>
                    <a:pt x="254" y="165"/>
                  </a:cubicBezTo>
                  <a:cubicBezTo>
                    <a:pt x="252" y="165"/>
                    <a:pt x="250" y="165"/>
                    <a:pt x="249" y="165"/>
                  </a:cubicBezTo>
                  <a:cubicBezTo>
                    <a:pt x="247" y="165"/>
                    <a:pt x="246" y="165"/>
                    <a:pt x="245" y="165"/>
                  </a:cubicBezTo>
                  <a:cubicBezTo>
                    <a:pt x="240" y="164"/>
                    <a:pt x="235" y="163"/>
                    <a:pt x="230" y="162"/>
                  </a:cubicBezTo>
                  <a:cubicBezTo>
                    <a:pt x="228" y="162"/>
                    <a:pt x="226" y="162"/>
                    <a:pt x="224" y="162"/>
                  </a:cubicBezTo>
                  <a:cubicBezTo>
                    <a:pt x="220" y="162"/>
                    <a:pt x="217" y="161"/>
                    <a:pt x="213" y="161"/>
                  </a:cubicBezTo>
                  <a:cubicBezTo>
                    <a:pt x="212" y="161"/>
                    <a:pt x="212" y="161"/>
                    <a:pt x="211" y="160"/>
                  </a:cubicBezTo>
                  <a:cubicBezTo>
                    <a:pt x="211" y="161"/>
                    <a:pt x="211" y="161"/>
                    <a:pt x="210" y="161"/>
                  </a:cubicBezTo>
                  <a:cubicBezTo>
                    <a:pt x="211" y="162"/>
                    <a:pt x="212" y="162"/>
                    <a:pt x="213" y="162"/>
                  </a:cubicBezTo>
                  <a:cubicBezTo>
                    <a:pt x="213" y="162"/>
                    <a:pt x="214" y="163"/>
                    <a:pt x="216" y="163"/>
                  </a:cubicBezTo>
                  <a:cubicBezTo>
                    <a:pt x="216" y="163"/>
                    <a:pt x="216" y="163"/>
                    <a:pt x="216" y="163"/>
                  </a:cubicBezTo>
                  <a:cubicBezTo>
                    <a:pt x="217" y="163"/>
                    <a:pt x="219" y="164"/>
                    <a:pt x="220" y="163"/>
                  </a:cubicBezTo>
                  <a:cubicBezTo>
                    <a:pt x="221" y="164"/>
                    <a:pt x="222" y="165"/>
                    <a:pt x="223" y="164"/>
                  </a:cubicBezTo>
                  <a:cubicBezTo>
                    <a:pt x="224" y="164"/>
                    <a:pt x="226" y="165"/>
                    <a:pt x="227" y="165"/>
                  </a:cubicBezTo>
                  <a:cubicBezTo>
                    <a:pt x="228" y="165"/>
                    <a:pt x="229" y="166"/>
                    <a:pt x="230" y="165"/>
                  </a:cubicBezTo>
                  <a:cubicBezTo>
                    <a:pt x="231" y="165"/>
                    <a:pt x="232" y="166"/>
                    <a:pt x="234" y="165"/>
                  </a:cubicBezTo>
                  <a:cubicBezTo>
                    <a:pt x="234" y="166"/>
                    <a:pt x="236" y="167"/>
                    <a:pt x="237" y="166"/>
                  </a:cubicBezTo>
                  <a:cubicBezTo>
                    <a:pt x="238" y="167"/>
                    <a:pt x="240" y="167"/>
                    <a:pt x="241" y="166"/>
                  </a:cubicBezTo>
                  <a:cubicBezTo>
                    <a:pt x="242" y="167"/>
                    <a:pt x="244" y="168"/>
                    <a:pt x="244" y="167"/>
                  </a:cubicBezTo>
                  <a:cubicBezTo>
                    <a:pt x="245" y="168"/>
                    <a:pt x="247" y="169"/>
                    <a:pt x="248" y="168"/>
                  </a:cubicBezTo>
                  <a:cubicBezTo>
                    <a:pt x="248" y="168"/>
                    <a:pt x="248" y="168"/>
                    <a:pt x="249" y="168"/>
                  </a:cubicBezTo>
                  <a:cubicBezTo>
                    <a:pt x="248" y="169"/>
                    <a:pt x="249" y="169"/>
                    <a:pt x="249" y="170"/>
                  </a:cubicBezTo>
                  <a:cubicBezTo>
                    <a:pt x="249" y="170"/>
                    <a:pt x="249" y="170"/>
                    <a:pt x="249" y="170"/>
                  </a:cubicBezTo>
                  <a:cubicBezTo>
                    <a:pt x="249" y="171"/>
                    <a:pt x="250" y="170"/>
                    <a:pt x="250" y="171"/>
                  </a:cubicBezTo>
                  <a:cubicBezTo>
                    <a:pt x="250" y="171"/>
                    <a:pt x="250" y="172"/>
                    <a:pt x="251" y="171"/>
                  </a:cubicBezTo>
                  <a:cubicBezTo>
                    <a:pt x="251" y="171"/>
                    <a:pt x="251" y="171"/>
                    <a:pt x="250" y="171"/>
                  </a:cubicBezTo>
                  <a:cubicBezTo>
                    <a:pt x="251" y="172"/>
                    <a:pt x="251" y="171"/>
                    <a:pt x="251" y="170"/>
                  </a:cubicBezTo>
                  <a:cubicBezTo>
                    <a:pt x="252" y="171"/>
                    <a:pt x="252" y="171"/>
                    <a:pt x="252" y="172"/>
                  </a:cubicBezTo>
                  <a:cubicBezTo>
                    <a:pt x="252" y="172"/>
                    <a:pt x="252" y="172"/>
                    <a:pt x="252" y="172"/>
                  </a:cubicBezTo>
                  <a:cubicBezTo>
                    <a:pt x="251" y="172"/>
                    <a:pt x="250" y="171"/>
                    <a:pt x="250" y="172"/>
                  </a:cubicBezTo>
                  <a:cubicBezTo>
                    <a:pt x="250" y="172"/>
                    <a:pt x="250" y="172"/>
                    <a:pt x="250" y="171"/>
                  </a:cubicBezTo>
                  <a:cubicBezTo>
                    <a:pt x="250" y="171"/>
                    <a:pt x="250" y="172"/>
                    <a:pt x="250" y="172"/>
                  </a:cubicBezTo>
                  <a:cubicBezTo>
                    <a:pt x="250" y="171"/>
                    <a:pt x="249" y="172"/>
                    <a:pt x="249" y="172"/>
                  </a:cubicBezTo>
                  <a:cubicBezTo>
                    <a:pt x="248" y="173"/>
                    <a:pt x="247" y="173"/>
                    <a:pt x="247" y="174"/>
                  </a:cubicBezTo>
                  <a:cubicBezTo>
                    <a:pt x="247" y="174"/>
                    <a:pt x="247" y="175"/>
                    <a:pt x="247" y="175"/>
                  </a:cubicBezTo>
                  <a:cubicBezTo>
                    <a:pt x="248" y="175"/>
                    <a:pt x="248" y="175"/>
                    <a:pt x="249" y="175"/>
                  </a:cubicBezTo>
                  <a:cubicBezTo>
                    <a:pt x="250" y="175"/>
                    <a:pt x="251" y="176"/>
                    <a:pt x="252" y="176"/>
                  </a:cubicBezTo>
                  <a:cubicBezTo>
                    <a:pt x="252" y="175"/>
                    <a:pt x="252" y="175"/>
                    <a:pt x="253" y="175"/>
                  </a:cubicBezTo>
                  <a:cubicBezTo>
                    <a:pt x="253" y="175"/>
                    <a:pt x="254" y="176"/>
                    <a:pt x="254" y="176"/>
                  </a:cubicBezTo>
                  <a:cubicBezTo>
                    <a:pt x="255" y="176"/>
                    <a:pt x="256" y="176"/>
                    <a:pt x="256" y="176"/>
                  </a:cubicBezTo>
                  <a:cubicBezTo>
                    <a:pt x="257" y="176"/>
                    <a:pt x="258" y="177"/>
                    <a:pt x="260" y="176"/>
                  </a:cubicBezTo>
                  <a:cubicBezTo>
                    <a:pt x="261" y="177"/>
                    <a:pt x="262" y="177"/>
                    <a:pt x="263" y="177"/>
                  </a:cubicBezTo>
                  <a:cubicBezTo>
                    <a:pt x="264" y="177"/>
                    <a:pt x="265" y="177"/>
                    <a:pt x="265" y="177"/>
                  </a:cubicBezTo>
                  <a:cubicBezTo>
                    <a:pt x="265" y="177"/>
                    <a:pt x="265" y="178"/>
                    <a:pt x="265" y="178"/>
                  </a:cubicBezTo>
                  <a:cubicBezTo>
                    <a:pt x="266" y="178"/>
                    <a:pt x="266" y="177"/>
                    <a:pt x="267" y="177"/>
                  </a:cubicBezTo>
                  <a:cubicBezTo>
                    <a:pt x="268" y="177"/>
                    <a:pt x="269" y="178"/>
                    <a:pt x="270" y="178"/>
                  </a:cubicBezTo>
                  <a:cubicBezTo>
                    <a:pt x="271" y="179"/>
                    <a:pt x="274" y="178"/>
                    <a:pt x="275" y="179"/>
                  </a:cubicBezTo>
                  <a:cubicBezTo>
                    <a:pt x="275" y="180"/>
                    <a:pt x="274" y="181"/>
                    <a:pt x="273" y="181"/>
                  </a:cubicBezTo>
                  <a:cubicBezTo>
                    <a:pt x="273" y="181"/>
                    <a:pt x="272" y="181"/>
                    <a:pt x="272" y="181"/>
                  </a:cubicBezTo>
                  <a:cubicBezTo>
                    <a:pt x="271" y="181"/>
                    <a:pt x="271" y="181"/>
                    <a:pt x="270" y="181"/>
                  </a:cubicBezTo>
                  <a:cubicBezTo>
                    <a:pt x="269" y="181"/>
                    <a:pt x="267" y="180"/>
                    <a:pt x="266" y="181"/>
                  </a:cubicBezTo>
                  <a:cubicBezTo>
                    <a:pt x="266" y="181"/>
                    <a:pt x="264" y="180"/>
                    <a:pt x="263" y="181"/>
                  </a:cubicBezTo>
                  <a:cubicBezTo>
                    <a:pt x="263" y="181"/>
                    <a:pt x="263" y="180"/>
                    <a:pt x="262" y="181"/>
                  </a:cubicBezTo>
                  <a:cubicBezTo>
                    <a:pt x="262" y="180"/>
                    <a:pt x="260" y="180"/>
                    <a:pt x="259" y="180"/>
                  </a:cubicBezTo>
                  <a:cubicBezTo>
                    <a:pt x="258" y="179"/>
                    <a:pt x="256" y="179"/>
                    <a:pt x="255" y="180"/>
                  </a:cubicBezTo>
                  <a:cubicBezTo>
                    <a:pt x="255" y="179"/>
                    <a:pt x="254" y="179"/>
                    <a:pt x="253" y="179"/>
                  </a:cubicBezTo>
                  <a:cubicBezTo>
                    <a:pt x="253" y="179"/>
                    <a:pt x="252" y="179"/>
                    <a:pt x="252" y="179"/>
                  </a:cubicBezTo>
                  <a:cubicBezTo>
                    <a:pt x="251" y="179"/>
                    <a:pt x="250" y="179"/>
                    <a:pt x="250" y="178"/>
                  </a:cubicBezTo>
                  <a:cubicBezTo>
                    <a:pt x="249" y="178"/>
                    <a:pt x="249" y="179"/>
                    <a:pt x="249" y="179"/>
                  </a:cubicBezTo>
                  <a:cubicBezTo>
                    <a:pt x="249" y="179"/>
                    <a:pt x="249" y="179"/>
                    <a:pt x="249" y="179"/>
                  </a:cubicBezTo>
                  <a:cubicBezTo>
                    <a:pt x="248" y="179"/>
                    <a:pt x="249" y="179"/>
                    <a:pt x="248" y="179"/>
                  </a:cubicBezTo>
                  <a:cubicBezTo>
                    <a:pt x="248" y="178"/>
                    <a:pt x="247" y="178"/>
                    <a:pt x="246" y="178"/>
                  </a:cubicBezTo>
                  <a:cubicBezTo>
                    <a:pt x="246" y="178"/>
                    <a:pt x="246" y="178"/>
                    <a:pt x="246" y="179"/>
                  </a:cubicBezTo>
                  <a:cubicBezTo>
                    <a:pt x="245" y="179"/>
                    <a:pt x="245" y="178"/>
                    <a:pt x="245" y="178"/>
                  </a:cubicBezTo>
                  <a:cubicBezTo>
                    <a:pt x="245" y="179"/>
                    <a:pt x="245" y="179"/>
                    <a:pt x="245" y="179"/>
                  </a:cubicBezTo>
                  <a:cubicBezTo>
                    <a:pt x="245" y="179"/>
                    <a:pt x="245" y="179"/>
                    <a:pt x="244" y="178"/>
                  </a:cubicBezTo>
                  <a:cubicBezTo>
                    <a:pt x="244" y="178"/>
                    <a:pt x="243" y="177"/>
                    <a:pt x="242" y="178"/>
                  </a:cubicBezTo>
                  <a:cubicBezTo>
                    <a:pt x="242" y="178"/>
                    <a:pt x="243" y="179"/>
                    <a:pt x="242" y="179"/>
                  </a:cubicBezTo>
                  <a:cubicBezTo>
                    <a:pt x="243" y="179"/>
                    <a:pt x="243" y="179"/>
                    <a:pt x="243" y="180"/>
                  </a:cubicBezTo>
                  <a:cubicBezTo>
                    <a:pt x="243" y="180"/>
                    <a:pt x="243" y="179"/>
                    <a:pt x="244" y="180"/>
                  </a:cubicBezTo>
                  <a:cubicBezTo>
                    <a:pt x="243" y="180"/>
                    <a:pt x="243" y="180"/>
                    <a:pt x="243" y="180"/>
                  </a:cubicBezTo>
                  <a:cubicBezTo>
                    <a:pt x="244" y="180"/>
                    <a:pt x="244" y="180"/>
                    <a:pt x="244" y="180"/>
                  </a:cubicBezTo>
                  <a:cubicBezTo>
                    <a:pt x="244" y="181"/>
                    <a:pt x="244" y="181"/>
                    <a:pt x="244" y="181"/>
                  </a:cubicBezTo>
                  <a:cubicBezTo>
                    <a:pt x="244" y="181"/>
                    <a:pt x="244" y="180"/>
                    <a:pt x="244" y="181"/>
                  </a:cubicBezTo>
                  <a:cubicBezTo>
                    <a:pt x="245" y="180"/>
                    <a:pt x="245" y="180"/>
                    <a:pt x="245" y="180"/>
                  </a:cubicBezTo>
                  <a:cubicBezTo>
                    <a:pt x="245" y="180"/>
                    <a:pt x="245" y="180"/>
                    <a:pt x="245" y="180"/>
                  </a:cubicBezTo>
                  <a:cubicBezTo>
                    <a:pt x="246" y="180"/>
                    <a:pt x="245" y="179"/>
                    <a:pt x="246" y="179"/>
                  </a:cubicBezTo>
                  <a:cubicBezTo>
                    <a:pt x="245" y="180"/>
                    <a:pt x="246" y="181"/>
                    <a:pt x="247" y="181"/>
                  </a:cubicBezTo>
                  <a:cubicBezTo>
                    <a:pt x="248" y="181"/>
                    <a:pt x="249" y="181"/>
                    <a:pt x="249" y="180"/>
                  </a:cubicBezTo>
                  <a:cubicBezTo>
                    <a:pt x="249" y="180"/>
                    <a:pt x="250" y="182"/>
                    <a:pt x="250" y="181"/>
                  </a:cubicBezTo>
                  <a:cubicBezTo>
                    <a:pt x="250" y="182"/>
                    <a:pt x="249" y="183"/>
                    <a:pt x="249" y="184"/>
                  </a:cubicBezTo>
                  <a:cubicBezTo>
                    <a:pt x="247" y="184"/>
                    <a:pt x="248" y="182"/>
                    <a:pt x="247" y="182"/>
                  </a:cubicBezTo>
                  <a:cubicBezTo>
                    <a:pt x="247" y="182"/>
                    <a:pt x="247" y="182"/>
                    <a:pt x="247" y="182"/>
                  </a:cubicBezTo>
                  <a:cubicBezTo>
                    <a:pt x="247" y="182"/>
                    <a:pt x="247" y="182"/>
                    <a:pt x="246" y="182"/>
                  </a:cubicBezTo>
                  <a:cubicBezTo>
                    <a:pt x="247" y="182"/>
                    <a:pt x="246" y="183"/>
                    <a:pt x="246" y="184"/>
                  </a:cubicBezTo>
                  <a:cubicBezTo>
                    <a:pt x="245" y="185"/>
                    <a:pt x="244" y="183"/>
                    <a:pt x="244" y="182"/>
                  </a:cubicBezTo>
                  <a:cubicBezTo>
                    <a:pt x="243" y="182"/>
                    <a:pt x="244" y="182"/>
                    <a:pt x="243" y="182"/>
                  </a:cubicBezTo>
                  <a:cubicBezTo>
                    <a:pt x="243" y="182"/>
                    <a:pt x="242" y="182"/>
                    <a:pt x="242" y="183"/>
                  </a:cubicBezTo>
                  <a:cubicBezTo>
                    <a:pt x="242" y="183"/>
                    <a:pt x="242" y="184"/>
                    <a:pt x="241" y="184"/>
                  </a:cubicBezTo>
                  <a:cubicBezTo>
                    <a:pt x="241" y="183"/>
                    <a:pt x="239" y="183"/>
                    <a:pt x="238" y="184"/>
                  </a:cubicBezTo>
                  <a:cubicBezTo>
                    <a:pt x="236" y="183"/>
                    <a:pt x="232" y="183"/>
                    <a:pt x="231" y="183"/>
                  </a:cubicBezTo>
                  <a:cubicBezTo>
                    <a:pt x="230" y="182"/>
                    <a:pt x="228" y="183"/>
                    <a:pt x="228" y="184"/>
                  </a:cubicBezTo>
                  <a:cubicBezTo>
                    <a:pt x="227" y="184"/>
                    <a:pt x="226" y="184"/>
                    <a:pt x="226" y="183"/>
                  </a:cubicBezTo>
                  <a:cubicBezTo>
                    <a:pt x="226" y="184"/>
                    <a:pt x="226" y="184"/>
                    <a:pt x="225" y="183"/>
                  </a:cubicBezTo>
                  <a:cubicBezTo>
                    <a:pt x="225" y="183"/>
                    <a:pt x="226" y="183"/>
                    <a:pt x="225" y="184"/>
                  </a:cubicBezTo>
                  <a:cubicBezTo>
                    <a:pt x="224" y="184"/>
                    <a:pt x="223" y="185"/>
                    <a:pt x="222" y="183"/>
                  </a:cubicBezTo>
                  <a:cubicBezTo>
                    <a:pt x="223" y="184"/>
                    <a:pt x="222" y="183"/>
                    <a:pt x="222" y="183"/>
                  </a:cubicBezTo>
                  <a:cubicBezTo>
                    <a:pt x="222" y="183"/>
                    <a:pt x="222" y="183"/>
                    <a:pt x="221" y="183"/>
                  </a:cubicBezTo>
                  <a:cubicBezTo>
                    <a:pt x="222" y="183"/>
                    <a:pt x="222" y="183"/>
                    <a:pt x="222" y="183"/>
                  </a:cubicBezTo>
                  <a:cubicBezTo>
                    <a:pt x="222" y="183"/>
                    <a:pt x="221" y="183"/>
                    <a:pt x="222" y="183"/>
                  </a:cubicBezTo>
                  <a:cubicBezTo>
                    <a:pt x="221" y="183"/>
                    <a:pt x="221" y="183"/>
                    <a:pt x="221" y="182"/>
                  </a:cubicBezTo>
                  <a:cubicBezTo>
                    <a:pt x="221" y="182"/>
                    <a:pt x="221" y="183"/>
                    <a:pt x="221" y="183"/>
                  </a:cubicBezTo>
                  <a:cubicBezTo>
                    <a:pt x="221" y="183"/>
                    <a:pt x="221" y="183"/>
                    <a:pt x="221" y="183"/>
                  </a:cubicBezTo>
                  <a:cubicBezTo>
                    <a:pt x="220" y="184"/>
                    <a:pt x="219" y="183"/>
                    <a:pt x="219" y="182"/>
                  </a:cubicBezTo>
                  <a:cubicBezTo>
                    <a:pt x="219" y="182"/>
                    <a:pt x="219" y="182"/>
                    <a:pt x="219" y="182"/>
                  </a:cubicBezTo>
                  <a:cubicBezTo>
                    <a:pt x="218" y="182"/>
                    <a:pt x="218" y="182"/>
                    <a:pt x="217" y="182"/>
                  </a:cubicBezTo>
                  <a:cubicBezTo>
                    <a:pt x="217" y="182"/>
                    <a:pt x="217" y="182"/>
                    <a:pt x="217" y="183"/>
                  </a:cubicBezTo>
                  <a:cubicBezTo>
                    <a:pt x="217" y="182"/>
                    <a:pt x="217" y="184"/>
                    <a:pt x="216" y="183"/>
                  </a:cubicBezTo>
                  <a:cubicBezTo>
                    <a:pt x="216" y="183"/>
                    <a:pt x="216" y="182"/>
                    <a:pt x="216" y="182"/>
                  </a:cubicBezTo>
                  <a:cubicBezTo>
                    <a:pt x="215" y="181"/>
                    <a:pt x="215" y="181"/>
                    <a:pt x="214" y="181"/>
                  </a:cubicBezTo>
                  <a:cubicBezTo>
                    <a:pt x="214" y="182"/>
                    <a:pt x="213" y="182"/>
                    <a:pt x="214" y="182"/>
                  </a:cubicBezTo>
                  <a:cubicBezTo>
                    <a:pt x="213" y="183"/>
                    <a:pt x="212" y="183"/>
                    <a:pt x="212" y="182"/>
                  </a:cubicBezTo>
                  <a:cubicBezTo>
                    <a:pt x="213" y="181"/>
                    <a:pt x="212" y="181"/>
                    <a:pt x="211" y="181"/>
                  </a:cubicBezTo>
                  <a:cubicBezTo>
                    <a:pt x="212" y="181"/>
                    <a:pt x="211" y="180"/>
                    <a:pt x="211" y="181"/>
                  </a:cubicBezTo>
                  <a:cubicBezTo>
                    <a:pt x="211" y="181"/>
                    <a:pt x="211" y="181"/>
                    <a:pt x="211" y="181"/>
                  </a:cubicBezTo>
                  <a:cubicBezTo>
                    <a:pt x="210" y="181"/>
                    <a:pt x="210" y="181"/>
                    <a:pt x="210" y="182"/>
                  </a:cubicBezTo>
                  <a:cubicBezTo>
                    <a:pt x="209" y="183"/>
                    <a:pt x="208" y="181"/>
                    <a:pt x="209" y="181"/>
                  </a:cubicBezTo>
                  <a:cubicBezTo>
                    <a:pt x="208" y="180"/>
                    <a:pt x="208" y="181"/>
                    <a:pt x="207" y="180"/>
                  </a:cubicBezTo>
                  <a:cubicBezTo>
                    <a:pt x="206" y="180"/>
                    <a:pt x="206" y="181"/>
                    <a:pt x="207" y="181"/>
                  </a:cubicBezTo>
                  <a:cubicBezTo>
                    <a:pt x="206" y="182"/>
                    <a:pt x="206" y="182"/>
                    <a:pt x="206" y="182"/>
                  </a:cubicBezTo>
                  <a:cubicBezTo>
                    <a:pt x="205" y="181"/>
                    <a:pt x="205" y="180"/>
                    <a:pt x="205" y="180"/>
                  </a:cubicBezTo>
                  <a:cubicBezTo>
                    <a:pt x="205" y="180"/>
                    <a:pt x="205" y="180"/>
                    <a:pt x="204" y="180"/>
                  </a:cubicBezTo>
                  <a:cubicBezTo>
                    <a:pt x="204" y="180"/>
                    <a:pt x="202" y="180"/>
                    <a:pt x="203" y="181"/>
                  </a:cubicBezTo>
                  <a:cubicBezTo>
                    <a:pt x="203" y="181"/>
                    <a:pt x="202" y="181"/>
                    <a:pt x="202" y="181"/>
                  </a:cubicBezTo>
                  <a:cubicBezTo>
                    <a:pt x="202" y="181"/>
                    <a:pt x="202" y="181"/>
                    <a:pt x="201" y="181"/>
                  </a:cubicBezTo>
                  <a:cubicBezTo>
                    <a:pt x="202" y="180"/>
                    <a:pt x="201" y="179"/>
                    <a:pt x="201" y="179"/>
                  </a:cubicBezTo>
                  <a:cubicBezTo>
                    <a:pt x="200" y="179"/>
                    <a:pt x="199" y="179"/>
                    <a:pt x="199" y="180"/>
                  </a:cubicBezTo>
                  <a:cubicBezTo>
                    <a:pt x="199" y="181"/>
                    <a:pt x="199" y="181"/>
                    <a:pt x="199" y="181"/>
                  </a:cubicBezTo>
                  <a:cubicBezTo>
                    <a:pt x="198" y="180"/>
                    <a:pt x="198" y="180"/>
                    <a:pt x="198" y="179"/>
                  </a:cubicBezTo>
                  <a:cubicBezTo>
                    <a:pt x="198" y="179"/>
                    <a:pt x="197" y="179"/>
                    <a:pt x="197" y="179"/>
                  </a:cubicBezTo>
                  <a:cubicBezTo>
                    <a:pt x="197" y="179"/>
                    <a:pt x="197" y="179"/>
                    <a:pt x="196" y="179"/>
                  </a:cubicBezTo>
                  <a:cubicBezTo>
                    <a:pt x="196" y="179"/>
                    <a:pt x="196" y="179"/>
                    <a:pt x="197" y="179"/>
                  </a:cubicBezTo>
                  <a:cubicBezTo>
                    <a:pt x="197" y="179"/>
                    <a:pt x="196" y="179"/>
                    <a:pt x="196" y="179"/>
                  </a:cubicBezTo>
                  <a:cubicBezTo>
                    <a:pt x="196" y="179"/>
                    <a:pt x="196" y="180"/>
                    <a:pt x="195" y="180"/>
                  </a:cubicBezTo>
                  <a:cubicBezTo>
                    <a:pt x="194" y="180"/>
                    <a:pt x="195" y="179"/>
                    <a:pt x="195" y="179"/>
                  </a:cubicBezTo>
                  <a:cubicBezTo>
                    <a:pt x="194" y="178"/>
                    <a:pt x="194" y="178"/>
                    <a:pt x="193" y="178"/>
                  </a:cubicBezTo>
                  <a:cubicBezTo>
                    <a:pt x="193" y="178"/>
                    <a:pt x="193" y="178"/>
                    <a:pt x="193" y="178"/>
                  </a:cubicBezTo>
                  <a:cubicBezTo>
                    <a:pt x="192" y="178"/>
                    <a:pt x="193" y="178"/>
                    <a:pt x="193" y="178"/>
                  </a:cubicBezTo>
                  <a:cubicBezTo>
                    <a:pt x="192" y="178"/>
                    <a:pt x="192" y="179"/>
                    <a:pt x="192" y="179"/>
                  </a:cubicBezTo>
                  <a:cubicBezTo>
                    <a:pt x="192" y="180"/>
                    <a:pt x="192" y="180"/>
                    <a:pt x="191" y="180"/>
                  </a:cubicBezTo>
                  <a:cubicBezTo>
                    <a:pt x="191" y="179"/>
                    <a:pt x="192" y="177"/>
                    <a:pt x="191" y="178"/>
                  </a:cubicBezTo>
                  <a:cubicBezTo>
                    <a:pt x="190" y="178"/>
                    <a:pt x="191" y="178"/>
                    <a:pt x="191" y="177"/>
                  </a:cubicBezTo>
                  <a:cubicBezTo>
                    <a:pt x="190" y="177"/>
                    <a:pt x="188" y="177"/>
                    <a:pt x="189" y="178"/>
                  </a:cubicBezTo>
                  <a:cubicBezTo>
                    <a:pt x="189" y="178"/>
                    <a:pt x="188" y="178"/>
                    <a:pt x="188" y="178"/>
                  </a:cubicBezTo>
                  <a:cubicBezTo>
                    <a:pt x="189" y="179"/>
                    <a:pt x="189" y="179"/>
                    <a:pt x="189" y="179"/>
                  </a:cubicBezTo>
                  <a:cubicBezTo>
                    <a:pt x="189" y="179"/>
                    <a:pt x="188" y="179"/>
                    <a:pt x="188" y="179"/>
                  </a:cubicBezTo>
                  <a:cubicBezTo>
                    <a:pt x="187" y="178"/>
                    <a:pt x="188" y="178"/>
                    <a:pt x="188" y="178"/>
                  </a:cubicBezTo>
                  <a:cubicBezTo>
                    <a:pt x="187" y="177"/>
                    <a:pt x="186" y="177"/>
                    <a:pt x="185" y="177"/>
                  </a:cubicBezTo>
                  <a:cubicBezTo>
                    <a:pt x="185" y="177"/>
                    <a:pt x="185" y="177"/>
                    <a:pt x="185" y="177"/>
                  </a:cubicBezTo>
                  <a:cubicBezTo>
                    <a:pt x="184" y="176"/>
                    <a:pt x="182" y="176"/>
                    <a:pt x="181" y="177"/>
                  </a:cubicBezTo>
                  <a:cubicBezTo>
                    <a:pt x="181" y="176"/>
                    <a:pt x="179" y="175"/>
                    <a:pt x="178" y="176"/>
                  </a:cubicBezTo>
                  <a:cubicBezTo>
                    <a:pt x="178" y="176"/>
                    <a:pt x="178" y="176"/>
                    <a:pt x="178" y="176"/>
                  </a:cubicBezTo>
                  <a:cubicBezTo>
                    <a:pt x="178" y="176"/>
                    <a:pt x="178" y="176"/>
                    <a:pt x="178" y="177"/>
                  </a:cubicBezTo>
                  <a:cubicBezTo>
                    <a:pt x="178" y="176"/>
                    <a:pt x="178" y="177"/>
                    <a:pt x="178" y="177"/>
                  </a:cubicBezTo>
                  <a:cubicBezTo>
                    <a:pt x="178" y="177"/>
                    <a:pt x="178" y="177"/>
                    <a:pt x="177" y="178"/>
                  </a:cubicBezTo>
                  <a:cubicBezTo>
                    <a:pt x="177" y="177"/>
                    <a:pt x="177" y="177"/>
                    <a:pt x="177" y="177"/>
                  </a:cubicBezTo>
                  <a:cubicBezTo>
                    <a:pt x="178" y="177"/>
                    <a:pt x="177" y="176"/>
                    <a:pt x="177" y="176"/>
                  </a:cubicBezTo>
                  <a:cubicBezTo>
                    <a:pt x="176" y="175"/>
                    <a:pt x="176" y="175"/>
                    <a:pt x="175" y="175"/>
                  </a:cubicBezTo>
                  <a:cubicBezTo>
                    <a:pt x="175" y="176"/>
                    <a:pt x="175" y="176"/>
                    <a:pt x="174" y="176"/>
                  </a:cubicBezTo>
                  <a:cubicBezTo>
                    <a:pt x="175" y="176"/>
                    <a:pt x="175" y="177"/>
                    <a:pt x="174" y="177"/>
                  </a:cubicBezTo>
                  <a:cubicBezTo>
                    <a:pt x="174" y="176"/>
                    <a:pt x="174" y="175"/>
                    <a:pt x="173" y="175"/>
                  </a:cubicBezTo>
                  <a:cubicBezTo>
                    <a:pt x="173" y="175"/>
                    <a:pt x="173" y="175"/>
                    <a:pt x="173" y="175"/>
                  </a:cubicBezTo>
                  <a:cubicBezTo>
                    <a:pt x="172" y="175"/>
                    <a:pt x="172" y="175"/>
                    <a:pt x="172" y="175"/>
                  </a:cubicBezTo>
                  <a:cubicBezTo>
                    <a:pt x="171" y="175"/>
                    <a:pt x="172" y="176"/>
                    <a:pt x="171" y="176"/>
                  </a:cubicBezTo>
                  <a:cubicBezTo>
                    <a:pt x="171" y="176"/>
                    <a:pt x="171" y="176"/>
                    <a:pt x="171" y="176"/>
                  </a:cubicBezTo>
                  <a:cubicBezTo>
                    <a:pt x="171" y="176"/>
                    <a:pt x="171" y="176"/>
                    <a:pt x="170" y="176"/>
                  </a:cubicBezTo>
                  <a:cubicBezTo>
                    <a:pt x="170" y="176"/>
                    <a:pt x="170" y="176"/>
                    <a:pt x="170" y="175"/>
                  </a:cubicBezTo>
                  <a:cubicBezTo>
                    <a:pt x="170" y="175"/>
                    <a:pt x="169" y="175"/>
                    <a:pt x="168" y="174"/>
                  </a:cubicBezTo>
                  <a:cubicBezTo>
                    <a:pt x="168" y="175"/>
                    <a:pt x="168" y="175"/>
                    <a:pt x="168" y="175"/>
                  </a:cubicBezTo>
                  <a:cubicBezTo>
                    <a:pt x="168" y="175"/>
                    <a:pt x="168" y="175"/>
                    <a:pt x="168" y="175"/>
                  </a:cubicBezTo>
                  <a:cubicBezTo>
                    <a:pt x="168" y="175"/>
                    <a:pt x="167" y="175"/>
                    <a:pt x="167" y="176"/>
                  </a:cubicBezTo>
                  <a:cubicBezTo>
                    <a:pt x="167" y="176"/>
                    <a:pt x="167" y="175"/>
                    <a:pt x="166" y="175"/>
                  </a:cubicBezTo>
                  <a:cubicBezTo>
                    <a:pt x="167" y="175"/>
                    <a:pt x="166" y="175"/>
                    <a:pt x="167" y="175"/>
                  </a:cubicBezTo>
                  <a:cubicBezTo>
                    <a:pt x="166" y="175"/>
                    <a:pt x="166" y="174"/>
                    <a:pt x="166" y="174"/>
                  </a:cubicBezTo>
                  <a:cubicBezTo>
                    <a:pt x="165" y="174"/>
                    <a:pt x="165" y="174"/>
                    <a:pt x="165" y="174"/>
                  </a:cubicBezTo>
                  <a:cubicBezTo>
                    <a:pt x="165" y="174"/>
                    <a:pt x="165" y="175"/>
                    <a:pt x="164" y="175"/>
                  </a:cubicBezTo>
                  <a:cubicBezTo>
                    <a:pt x="163" y="175"/>
                    <a:pt x="163" y="175"/>
                    <a:pt x="162" y="174"/>
                  </a:cubicBezTo>
                  <a:cubicBezTo>
                    <a:pt x="162" y="174"/>
                    <a:pt x="162" y="174"/>
                    <a:pt x="162" y="174"/>
                  </a:cubicBezTo>
                  <a:cubicBezTo>
                    <a:pt x="162" y="174"/>
                    <a:pt x="162" y="174"/>
                    <a:pt x="162" y="174"/>
                  </a:cubicBezTo>
                  <a:cubicBezTo>
                    <a:pt x="161" y="174"/>
                    <a:pt x="160" y="174"/>
                    <a:pt x="160" y="175"/>
                  </a:cubicBezTo>
                  <a:cubicBezTo>
                    <a:pt x="159" y="174"/>
                    <a:pt x="159" y="174"/>
                    <a:pt x="159" y="173"/>
                  </a:cubicBezTo>
                  <a:cubicBezTo>
                    <a:pt x="159" y="173"/>
                    <a:pt x="159" y="173"/>
                    <a:pt x="159" y="174"/>
                  </a:cubicBezTo>
                  <a:cubicBezTo>
                    <a:pt x="159" y="174"/>
                    <a:pt x="158" y="173"/>
                    <a:pt x="158" y="173"/>
                  </a:cubicBezTo>
                  <a:cubicBezTo>
                    <a:pt x="158" y="173"/>
                    <a:pt x="158" y="173"/>
                    <a:pt x="158" y="174"/>
                  </a:cubicBezTo>
                  <a:cubicBezTo>
                    <a:pt x="158" y="174"/>
                    <a:pt x="158" y="173"/>
                    <a:pt x="158" y="173"/>
                  </a:cubicBezTo>
                  <a:cubicBezTo>
                    <a:pt x="158" y="174"/>
                    <a:pt x="157" y="174"/>
                    <a:pt x="156" y="174"/>
                  </a:cubicBezTo>
                  <a:cubicBezTo>
                    <a:pt x="156" y="174"/>
                    <a:pt x="155" y="173"/>
                    <a:pt x="156" y="173"/>
                  </a:cubicBezTo>
                  <a:cubicBezTo>
                    <a:pt x="155" y="173"/>
                    <a:pt x="155" y="173"/>
                    <a:pt x="154" y="173"/>
                  </a:cubicBezTo>
                  <a:cubicBezTo>
                    <a:pt x="154" y="173"/>
                    <a:pt x="155" y="173"/>
                    <a:pt x="155" y="173"/>
                  </a:cubicBezTo>
                  <a:cubicBezTo>
                    <a:pt x="155" y="173"/>
                    <a:pt x="154" y="173"/>
                    <a:pt x="154" y="173"/>
                  </a:cubicBezTo>
                  <a:cubicBezTo>
                    <a:pt x="155" y="173"/>
                    <a:pt x="152" y="173"/>
                    <a:pt x="152" y="173"/>
                  </a:cubicBezTo>
                  <a:cubicBezTo>
                    <a:pt x="152" y="173"/>
                    <a:pt x="152" y="172"/>
                    <a:pt x="152" y="173"/>
                  </a:cubicBezTo>
                  <a:cubicBezTo>
                    <a:pt x="152" y="172"/>
                    <a:pt x="150" y="172"/>
                    <a:pt x="149" y="173"/>
                  </a:cubicBezTo>
                  <a:cubicBezTo>
                    <a:pt x="148" y="172"/>
                    <a:pt x="148" y="172"/>
                    <a:pt x="146" y="172"/>
                  </a:cubicBezTo>
                  <a:cubicBezTo>
                    <a:pt x="145" y="172"/>
                    <a:pt x="145" y="172"/>
                    <a:pt x="145" y="171"/>
                  </a:cubicBezTo>
                  <a:cubicBezTo>
                    <a:pt x="145" y="172"/>
                    <a:pt x="145" y="171"/>
                    <a:pt x="144" y="172"/>
                  </a:cubicBezTo>
                  <a:cubicBezTo>
                    <a:pt x="144" y="171"/>
                    <a:pt x="143" y="172"/>
                    <a:pt x="142" y="172"/>
                  </a:cubicBezTo>
                  <a:cubicBezTo>
                    <a:pt x="142" y="172"/>
                    <a:pt x="141" y="171"/>
                    <a:pt x="141" y="171"/>
                  </a:cubicBezTo>
                  <a:cubicBezTo>
                    <a:pt x="140" y="170"/>
                    <a:pt x="138" y="172"/>
                    <a:pt x="137" y="170"/>
                  </a:cubicBezTo>
                  <a:cubicBezTo>
                    <a:pt x="137" y="170"/>
                    <a:pt x="137" y="171"/>
                    <a:pt x="137" y="170"/>
                  </a:cubicBezTo>
                  <a:cubicBezTo>
                    <a:pt x="137" y="170"/>
                    <a:pt x="137" y="171"/>
                    <a:pt x="137" y="170"/>
                  </a:cubicBezTo>
                  <a:cubicBezTo>
                    <a:pt x="137" y="170"/>
                    <a:pt x="136" y="171"/>
                    <a:pt x="135" y="171"/>
                  </a:cubicBezTo>
                  <a:cubicBezTo>
                    <a:pt x="135" y="171"/>
                    <a:pt x="134" y="170"/>
                    <a:pt x="134" y="170"/>
                  </a:cubicBezTo>
                  <a:cubicBezTo>
                    <a:pt x="133" y="170"/>
                    <a:pt x="133" y="170"/>
                    <a:pt x="133" y="170"/>
                  </a:cubicBezTo>
                  <a:cubicBezTo>
                    <a:pt x="133" y="170"/>
                    <a:pt x="132" y="170"/>
                    <a:pt x="132" y="170"/>
                  </a:cubicBezTo>
                  <a:cubicBezTo>
                    <a:pt x="131" y="169"/>
                    <a:pt x="129" y="170"/>
                    <a:pt x="128" y="170"/>
                  </a:cubicBezTo>
                  <a:cubicBezTo>
                    <a:pt x="127" y="169"/>
                    <a:pt x="126" y="169"/>
                    <a:pt x="125" y="169"/>
                  </a:cubicBezTo>
                  <a:cubicBezTo>
                    <a:pt x="124" y="168"/>
                    <a:pt x="122" y="169"/>
                    <a:pt x="121" y="169"/>
                  </a:cubicBezTo>
                  <a:cubicBezTo>
                    <a:pt x="119" y="168"/>
                    <a:pt x="118" y="168"/>
                    <a:pt x="116" y="168"/>
                  </a:cubicBezTo>
                  <a:cubicBezTo>
                    <a:pt x="115" y="168"/>
                    <a:pt x="115" y="168"/>
                    <a:pt x="114" y="168"/>
                  </a:cubicBezTo>
                  <a:cubicBezTo>
                    <a:pt x="113" y="168"/>
                    <a:pt x="113" y="168"/>
                    <a:pt x="112" y="168"/>
                  </a:cubicBezTo>
                  <a:cubicBezTo>
                    <a:pt x="111" y="168"/>
                    <a:pt x="111" y="168"/>
                    <a:pt x="111" y="168"/>
                  </a:cubicBezTo>
                  <a:cubicBezTo>
                    <a:pt x="110" y="168"/>
                    <a:pt x="109" y="166"/>
                    <a:pt x="108" y="166"/>
                  </a:cubicBezTo>
                  <a:cubicBezTo>
                    <a:pt x="108" y="166"/>
                    <a:pt x="107" y="166"/>
                    <a:pt x="107" y="166"/>
                  </a:cubicBezTo>
                  <a:cubicBezTo>
                    <a:pt x="107" y="166"/>
                    <a:pt x="106" y="166"/>
                    <a:pt x="106" y="166"/>
                  </a:cubicBezTo>
                  <a:cubicBezTo>
                    <a:pt x="105" y="166"/>
                    <a:pt x="105" y="166"/>
                    <a:pt x="104" y="166"/>
                  </a:cubicBezTo>
                  <a:cubicBezTo>
                    <a:pt x="103" y="166"/>
                    <a:pt x="101" y="165"/>
                    <a:pt x="100" y="166"/>
                  </a:cubicBezTo>
                  <a:cubicBezTo>
                    <a:pt x="99" y="165"/>
                    <a:pt x="98" y="165"/>
                    <a:pt x="97" y="165"/>
                  </a:cubicBezTo>
                  <a:cubicBezTo>
                    <a:pt x="95" y="165"/>
                    <a:pt x="94" y="165"/>
                    <a:pt x="93" y="165"/>
                  </a:cubicBezTo>
                  <a:cubicBezTo>
                    <a:pt x="92" y="165"/>
                    <a:pt x="91" y="164"/>
                    <a:pt x="89" y="165"/>
                  </a:cubicBezTo>
                  <a:cubicBezTo>
                    <a:pt x="88" y="164"/>
                    <a:pt x="87" y="165"/>
                    <a:pt x="86" y="165"/>
                  </a:cubicBezTo>
                  <a:cubicBezTo>
                    <a:pt x="85" y="164"/>
                    <a:pt x="83" y="165"/>
                    <a:pt x="82" y="165"/>
                  </a:cubicBezTo>
                  <a:cubicBezTo>
                    <a:pt x="82" y="165"/>
                    <a:pt x="80" y="164"/>
                    <a:pt x="79" y="165"/>
                  </a:cubicBezTo>
                  <a:cubicBezTo>
                    <a:pt x="78" y="165"/>
                    <a:pt x="76" y="164"/>
                    <a:pt x="75" y="165"/>
                  </a:cubicBezTo>
                  <a:cubicBezTo>
                    <a:pt x="74" y="164"/>
                    <a:pt x="72" y="164"/>
                    <a:pt x="72" y="165"/>
                  </a:cubicBezTo>
                  <a:cubicBezTo>
                    <a:pt x="70" y="165"/>
                    <a:pt x="69" y="164"/>
                    <a:pt x="68" y="165"/>
                  </a:cubicBezTo>
                  <a:cubicBezTo>
                    <a:pt x="67" y="164"/>
                    <a:pt x="66" y="164"/>
                    <a:pt x="65" y="164"/>
                  </a:cubicBezTo>
                  <a:cubicBezTo>
                    <a:pt x="64" y="164"/>
                    <a:pt x="64" y="164"/>
                    <a:pt x="64" y="163"/>
                  </a:cubicBezTo>
                  <a:cubicBezTo>
                    <a:pt x="64" y="163"/>
                    <a:pt x="64" y="162"/>
                    <a:pt x="64" y="162"/>
                  </a:cubicBezTo>
                  <a:cubicBezTo>
                    <a:pt x="64" y="162"/>
                    <a:pt x="65" y="162"/>
                    <a:pt x="65" y="163"/>
                  </a:cubicBezTo>
                  <a:cubicBezTo>
                    <a:pt x="66" y="162"/>
                    <a:pt x="66" y="161"/>
                    <a:pt x="65" y="160"/>
                  </a:cubicBezTo>
                  <a:cubicBezTo>
                    <a:pt x="66" y="160"/>
                    <a:pt x="66" y="160"/>
                    <a:pt x="66" y="160"/>
                  </a:cubicBezTo>
                  <a:cubicBezTo>
                    <a:pt x="67" y="160"/>
                    <a:pt x="67" y="160"/>
                    <a:pt x="68" y="160"/>
                  </a:cubicBezTo>
                  <a:cubicBezTo>
                    <a:pt x="68" y="160"/>
                    <a:pt x="69" y="160"/>
                    <a:pt x="69" y="160"/>
                  </a:cubicBezTo>
                  <a:cubicBezTo>
                    <a:pt x="70" y="160"/>
                    <a:pt x="71" y="160"/>
                    <a:pt x="72" y="160"/>
                  </a:cubicBezTo>
                  <a:cubicBezTo>
                    <a:pt x="72" y="160"/>
                    <a:pt x="73" y="160"/>
                    <a:pt x="73" y="160"/>
                  </a:cubicBezTo>
                  <a:cubicBezTo>
                    <a:pt x="73" y="159"/>
                    <a:pt x="74" y="160"/>
                    <a:pt x="74" y="160"/>
                  </a:cubicBezTo>
                  <a:cubicBezTo>
                    <a:pt x="75" y="160"/>
                    <a:pt x="77" y="160"/>
                    <a:pt x="77" y="159"/>
                  </a:cubicBezTo>
                  <a:cubicBezTo>
                    <a:pt x="77" y="159"/>
                    <a:pt x="77" y="159"/>
                    <a:pt x="78" y="160"/>
                  </a:cubicBezTo>
                  <a:cubicBezTo>
                    <a:pt x="78" y="160"/>
                    <a:pt x="79" y="159"/>
                    <a:pt x="79" y="159"/>
                  </a:cubicBezTo>
                  <a:cubicBezTo>
                    <a:pt x="79" y="159"/>
                    <a:pt x="79" y="159"/>
                    <a:pt x="79" y="159"/>
                  </a:cubicBezTo>
                  <a:cubicBezTo>
                    <a:pt x="79" y="159"/>
                    <a:pt x="79" y="159"/>
                    <a:pt x="79" y="159"/>
                  </a:cubicBezTo>
                  <a:cubicBezTo>
                    <a:pt x="80" y="159"/>
                    <a:pt x="79" y="158"/>
                    <a:pt x="79" y="158"/>
                  </a:cubicBezTo>
                  <a:cubicBezTo>
                    <a:pt x="78" y="157"/>
                    <a:pt x="78" y="157"/>
                    <a:pt x="76" y="157"/>
                  </a:cubicBezTo>
                  <a:cubicBezTo>
                    <a:pt x="74" y="156"/>
                    <a:pt x="71" y="156"/>
                    <a:pt x="69" y="156"/>
                  </a:cubicBezTo>
                  <a:cubicBezTo>
                    <a:pt x="68" y="156"/>
                    <a:pt x="67" y="156"/>
                    <a:pt x="66" y="156"/>
                  </a:cubicBezTo>
                  <a:cubicBezTo>
                    <a:pt x="65" y="156"/>
                    <a:pt x="63" y="155"/>
                    <a:pt x="62" y="155"/>
                  </a:cubicBezTo>
                  <a:cubicBezTo>
                    <a:pt x="61" y="155"/>
                    <a:pt x="60" y="155"/>
                    <a:pt x="59" y="155"/>
                  </a:cubicBezTo>
                  <a:cubicBezTo>
                    <a:pt x="58" y="155"/>
                    <a:pt x="57" y="154"/>
                    <a:pt x="56" y="154"/>
                  </a:cubicBezTo>
                  <a:cubicBezTo>
                    <a:pt x="55" y="154"/>
                    <a:pt x="55" y="155"/>
                    <a:pt x="54" y="154"/>
                  </a:cubicBezTo>
                  <a:cubicBezTo>
                    <a:pt x="55" y="153"/>
                    <a:pt x="55" y="153"/>
                    <a:pt x="54" y="152"/>
                  </a:cubicBezTo>
                  <a:cubicBezTo>
                    <a:pt x="54" y="151"/>
                    <a:pt x="55" y="151"/>
                    <a:pt x="56" y="151"/>
                  </a:cubicBezTo>
                  <a:cubicBezTo>
                    <a:pt x="56" y="151"/>
                    <a:pt x="56" y="151"/>
                    <a:pt x="56" y="150"/>
                  </a:cubicBezTo>
                  <a:cubicBezTo>
                    <a:pt x="58" y="150"/>
                    <a:pt x="60" y="149"/>
                    <a:pt x="62" y="149"/>
                  </a:cubicBezTo>
                  <a:cubicBezTo>
                    <a:pt x="65" y="148"/>
                    <a:pt x="68" y="149"/>
                    <a:pt x="70" y="148"/>
                  </a:cubicBezTo>
                  <a:cubicBezTo>
                    <a:pt x="70" y="146"/>
                    <a:pt x="68" y="144"/>
                    <a:pt x="67" y="146"/>
                  </a:cubicBezTo>
                  <a:cubicBezTo>
                    <a:pt x="66" y="145"/>
                    <a:pt x="65" y="145"/>
                    <a:pt x="63" y="145"/>
                  </a:cubicBezTo>
                  <a:cubicBezTo>
                    <a:pt x="63" y="145"/>
                    <a:pt x="62" y="144"/>
                    <a:pt x="62" y="144"/>
                  </a:cubicBezTo>
                  <a:cubicBezTo>
                    <a:pt x="61" y="144"/>
                    <a:pt x="61" y="144"/>
                    <a:pt x="61" y="144"/>
                  </a:cubicBezTo>
                  <a:cubicBezTo>
                    <a:pt x="60" y="144"/>
                    <a:pt x="60" y="145"/>
                    <a:pt x="60" y="145"/>
                  </a:cubicBezTo>
                  <a:cubicBezTo>
                    <a:pt x="59" y="145"/>
                    <a:pt x="59" y="145"/>
                    <a:pt x="59" y="145"/>
                  </a:cubicBezTo>
                  <a:cubicBezTo>
                    <a:pt x="59" y="144"/>
                    <a:pt x="59" y="143"/>
                    <a:pt x="59" y="143"/>
                  </a:cubicBezTo>
                  <a:cubicBezTo>
                    <a:pt x="58" y="143"/>
                    <a:pt x="59" y="143"/>
                    <a:pt x="59" y="143"/>
                  </a:cubicBezTo>
                  <a:cubicBezTo>
                    <a:pt x="59" y="143"/>
                    <a:pt x="59" y="143"/>
                    <a:pt x="59" y="142"/>
                  </a:cubicBezTo>
                  <a:cubicBezTo>
                    <a:pt x="58" y="143"/>
                    <a:pt x="58" y="143"/>
                    <a:pt x="58" y="143"/>
                  </a:cubicBezTo>
                  <a:cubicBezTo>
                    <a:pt x="58" y="143"/>
                    <a:pt x="58" y="144"/>
                    <a:pt x="57" y="143"/>
                  </a:cubicBezTo>
                  <a:cubicBezTo>
                    <a:pt x="57" y="143"/>
                    <a:pt x="57" y="144"/>
                    <a:pt x="57" y="144"/>
                  </a:cubicBezTo>
                  <a:cubicBezTo>
                    <a:pt x="57" y="144"/>
                    <a:pt x="57" y="144"/>
                    <a:pt x="57" y="145"/>
                  </a:cubicBezTo>
                  <a:cubicBezTo>
                    <a:pt x="56" y="146"/>
                    <a:pt x="56" y="144"/>
                    <a:pt x="55" y="143"/>
                  </a:cubicBezTo>
                  <a:cubicBezTo>
                    <a:pt x="56" y="143"/>
                    <a:pt x="56" y="144"/>
                    <a:pt x="56" y="143"/>
                  </a:cubicBezTo>
                  <a:cubicBezTo>
                    <a:pt x="55" y="143"/>
                    <a:pt x="55" y="143"/>
                    <a:pt x="55" y="142"/>
                  </a:cubicBezTo>
                  <a:cubicBezTo>
                    <a:pt x="55" y="143"/>
                    <a:pt x="55" y="143"/>
                    <a:pt x="55" y="143"/>
                  </a:cubicBezTo>
                  <a:cubicBezTo>
                    <a:pt x="55" y="143"/>
                    <a:pt x="54" y="143"/>
                    <a:pt x="54" y="143"/>
                  </a:cubicBezTo>
                  <a:cubicBezTo>
                    <a:pt x="53" y="143"/>
                    <a:pt x="54" y="146"/>
                    <a:pt x="52" y="145"/>
                  </a:cubicBezTo>
                  <a:cubicBezTo>
                    <a:pt x="52" y="145"/>
                    <a:pt x="52" y="144"/>
                    <a:pt x="52" y="144"/>
                  </a:cubicBezTo>
                  <a:cubicBezTo>
                    <a:pt x="52" y="144"/>
                    <a:pt x="52" y="144"/>
                    <a:pt x="52" y="144"/>
                  </a:cubicBezTo>
                  <a:cubicBezTo>
                    <a:pt x="52" y="144"/>
                    <a:pt x="52" y="144"/>
                    <a:pt x="52" y="144"/>
                  </a:cubicBezTo>
                  <a:cubicBezTo>
                    <a:pt x="52" y="143"/>
                    <a:pt x="51" y="143"/>
                    <a:pt x="52" y="143"/>
                  </a:cubicBezTo>
                  <a:cubicBezTo>
                    <a:pt x="52" y="143"/>
                    <a:pt x="51" y="143"/>
                    <a:pt x="51" y="143"/>
                  </a:cubicBezTo>
                  <a:cubicBezTo>
                    <a:pt x="51" y="143"/>
                    <a:pt x="51" y="143"/>
                    <a:pt x="51" y="143"/>
                  </a:cubicBezTo>
                  <a:cubicBezTo>
                    <a:pt x="49" y="142"/>
                    <a:pt x="51" y="146"/>
                    <a:pt x="48" y="145"/>
                  </a:cubicBezTo>
                  <a:cubicBezTo>
                    <a:pt x="48" y="145"/>
                    <a:pt x="49" y="144"/>
                    <a:pt x="48" y="144"/>
                  </a:cubicBezTo>
                  <a:cubicBezTo>
                    <a:pt x="48" y="143"/>
                    <a:pt x="49" y="144"/>
                    <a:pt x="49" y="143"/>
                  </a:cubicBezTo>
                  <a:cubicBezTo>
                    <a:pt x="48" y="144"/>
                    <a:pt x="48" y="143"/>
                    <a:pt x="48" y="143"/>
                  </a:cubicBezTo>
                  <a:cubicBezTo>
                    <a:pt x="49" y="143"/>
                    <a:pt x="47" y="143"/>
                    <a:pt x="48" y="142"/>
                  </a:cubicBezTo>
                  <a:cubicBezTo>
                    <a:pt x="47" y="142"/>
                    <a:pt x="48" y="143"/>
                    <a:pt x="47" y="143"/>
                  </a:cubicBezTo>
                  <a:cubicBezTo>
                    <a:pt x="47" y="143"/>
                    <a:pt x="47" y="143"/>
                    <a:pt x="47" y="143"/>
                  </a:cubicBezTo>
                  <a:cubicBezTo>
                    <a:pt x="47" y="143"/>
                    <a:pt x="47" y="143"/>
                    <a:pt x="47" y="143"/>
                  </a:cubicBezTo>
                  <a:cubicBezTo>
                    <a:pt x="46" y="144"/>
                    <a:pt x="46" y="145"/>
                    <a:pt x="45" y="145"/>
                  </a:cubicBezTo>
                  <a:cubicBezTo>
                    <a:pt x="45" y="145"/>
                    <a:pt x="45" y="145"/>
                    <a:pt x="45" y="145"/>
                  </a:cubicBezTo>
                  <a:cubicBezTo>
                    <a:pt x="45" y="144"/>
                    <a:pt x="45" y="144"/>
                    <a:pt x="45" y="143"/>
                  </a:cubicBezTo>
                  <a:cubicBezTo>
                    <a:pt x="44" y="143"/>
                    <a:pt x="45" y="143"/>
                    <a:pt x="44" y="143"/>
                  </a:cubicBezTo>
                  <a:cubicBezTo>
                    <a:pt x="44" y="143"/>
                    <a:pt x="44" y="143"/>
                    <a:pt x="45" y="143"/>
                  </a:cubicBezTo>
                  <a:cubicBezTo>
                    <a:pt x="44" y="143"/>
                    <a:pt x="44" y="143"/>
                    <a:pt x="44" y="142"/>
                  </a:cubicBezTo>
                  <a:cubicBezTo>
                    <a:pt x="44" y="142"/>
                    <a:pt x="44" y="143"/>
                    <a:pt x="44" y="143"/>
                  </a:cubicBezTo>
                  <a:cubicBezTo>
                    <a:pt x="44" y="143"/>
                    <a:pt x="44" y="142"/>
                    <a:pt x="44" y="143"/>
                  </a:cubicBezTo>
                  <a:cubicBezTo>
                    <a:pt x="44" y="143"/>
                    <a:pt x="43" y="143"/>
                    <a:pt x="44" y="143"/>
                  </a:cubicBezTo>
                  <a:cubicBezTo>
                    <a:pt x="44" y="143"/>
                    <a:pt x="43" y="143"/>
                    <a:pt x="43" y="143"/>
                  </a:cubicBezTo>
                  <a:cubicBezTo>
                    <a:pt x="43" y="143"/>
                    <a:pt x="43" y="143"/>
                    <a:pt x="43" y="143"/>
                  </a:cubicBezTo>
                  <a:cubicBezTo>
                    <a:pt x="43" y="143"/>
                    <a:pt x="43" y="144"/>
                    <a:pt x="42" y="144"/>
                  </a:cubicBezTo>
                  <a:cubicBezTo>
                    <a:pt x="43" y="144"/>
                    <a:pt x="42" y="144"/>
                    <a:pt x="42" y="145"/>
                  </a:cubicBezTo>
                  <a:cubicBezTo>
                    <a:pt x="42" y="145"/>
                    <a:pt x="42" y="145"/>
                    <a:pt x="41" y="145"/>
                  </a:cubicBezTo>
                  <a:cubicBezTo>
                    <a:pt x="42" y="144"/>
                    <a:pt x="41" y="142"/>
                    <a:pt x="42" y="141"/>
                  </a:cubicBezTo>
                  <a:cubicBezTo>
                    <a:pt x="43" y="141"/>
                    <a:pt x="43" y="141"/>
                    <a:pt x="43" y="141"/>
                  </a:cubicBezTo>
                  <a:cubicBezTo>
                    <a:pt x="44" y="142"/>
                    <a:pt x="45" y="141"/>
                    <a:pt x="46" y="140"/>
                  </a:cubicBezTo>
                  <a:cubicBezTo>
                    <a:pt x="46" y="140"/>
                    <a:pt x="46" y="141"/>
                    <a:pt x="47" y="141"/>
                  </a:cubicBezTo>
                  <a:cubicBezTo>
                    <a:pt x="47" y="141"/>
                    <a:pt x="47" y="139"/>
                    <a:pt x="47" y="139"/>
                  </a:cubicBezTo>
                  <a:cubicBezTo>
                    <a:pt x="47" y="138"/>
                    <a:pt x="47" y="138"/>
                    <a:pt x="47" y="139"/>
                  </a:cubicBezTo>
                  <a:cubicBezTo>
                    <a:pt x="47" y="139"/>
                    <a:pt x="47" y="140"/>
                    <a:pt x="47" y="140"/>
                  </a:cubicBezTo>
                  <a:cubicBezTo>
                    <a:pt x="47" y="141"/>
                    <a:pt x="47" y="141"/>
                    <a:pt x="48" y="141"/>
                  </a:cubicBezTo>
                  <a:cubicBezTo>
                    <a:pt x="48" y="141"/>
                    <a:pt x="49" y="141"/>
                    <a:pt x="49" y="140"/>
                  </a:cubicBezTo>
                  <a:cubicBezTo>
                    <a:pt x="50" y="140"/>
                    <a:pt x="50" y="140"/>
                    <a:pt x="50" y="141"/>
                  </a:cubicBezTo>
                  <a:cubicBezTo>
                    <a:pt x="51" y="140"/>
                    <a:pt x="49" y="139"/>
                    <a:pt x="51" y="138"/>
                  </a:cubicBezTo>
                  <a:cubicBezTo>
                    <a:pt x="51" y="138"/>
                    <a:pt x="51" y="138"/>
                    <a:pt x="52" y="139"/>
                  </a:cubicBezTo>
                  <a:cubicBezTo>
                    <a:pt x="52" y="139"/>
                    <a:pt x="52" y="138"/>
                    <a:pt x="52" y="138"/>
                  </a:cubicBezTo>
                  <a:cubicBezTo>
                    <a:pt x="52" y="138"/>
                    <a:pt x="52" y="138"/>
                    <a:pt x="52" y="138"/>
                  </a:cubicBezTo>
                  <a:cubicBezTo>
                    <a:pt x="52" y="137"/>
                    <a:pt x="52" y="137"/>
                    <a:pt x="51" y="136"/>
                  </a:cubicBezTo>
                  <a:cubicBezTo>
                    <a:pt x="49" y="135"/>
                    <a:pt x="47" y="134"/>
                    <a:pt x="45" y="134"/>
                  </a:cubicBezTo>
                  <a:cubicBezTo>
                    <a:pt x="43" y="134"/>
                    <a:pt x="40" y="134"/>
                    <a:pt x="37" y="134"/>
                  </a:cubicBezTo>
                  <a:cubicBezTo>
                    <a:pt x="36" y="134"/>
                    <a:pt x="35" y="134"/>
                    <a:pt x="34" y="134"/>
                  </a:cubicBezTo>
                  <a:cubicBezTo>
                    <a:pt x="33" y="134"/>
                    <a:pt x="31" y="133"/>
                    <a:pt x="31" y="133"/>
                  </a:cubicBezTo>
                  <a:cubicBezTo>
                    <a:pt x="31" y="132"/>
                    <a:pt x="33" y="131"/>
                    <a:pt x="33" y="129"/>
                  </a:cubicBezTo>
                  <a:cubicBezTo>
                    <a:pt x="32" y="128"/>
                    <a:pt x="32" y="127"/>
                    <a:pt x="30" y="126"/>
                  </a:cubicBezTo>
                  <a:cubicBezTo>
                    <a:pt x="31" y="126"/>
                    <a:pt x="31" y="125"/>
                    <a:pt x="31" y="124"/>
                  </a:cubicBezTo>
                  <a:cubicBezTo>
                    <a:pt x="32" y="123"/>
                    <a:pt x="34" y="123"/>
                    <a:pt x="35" y="122"/>
                  </a:cubicBezTo>
                  <a:cubicBezTo>
                    <a:pt x="36" y="122"/>
                    <a:pt x="36" y="121"/>
                    <a:pt x="36" y="120"/>
                  </a:cubicBezTo>
                  <a:cubicBezTo>
                    <a:pt x="34" y="119"/>
                    <a:pt x="31" y="119"/>
                    <a:pt x="29" y="117"/>
                  </a:cubicBezTo>
                  <a:cubicBezTo>
                    <a:pt x="28" y="116"/>
                    <a:pt x="25" y="116"/>
                    <a:pt x="23" y="116"/>
                  </a:cubicBezTo>
                  <a:cubicBezTo>
                    <a:pt x="21" y="116"/>
                    <a:pt x="18" y="116"/>
                    <a:pt x="16" y="115"/>
                  </a:cubicBezTo>
                  <a:cubicBezTo>
                    <a:pt x="13" y="115"/>
                    <a:pt x="10" y="116"/>
                    <a:pt x="7" y="115"/>
                  </a:cubicBezTo>
                  <a:cubicBezTo>
                    <a:pt x="5" y="115"/>
                    <a:pt x="4" y="116"/>
                    <a:pt x="3" y="115"/>
                  </a:cubicBezTo>
                  <a:cubicBezTo>
                    <a:pt x="3" y="115"/>
                    <a:pt x="2" y="115"/>
                    <a:pt x="2" y="115"/>
                  </a:cubicBezTo>
                  <a:cubicBezTo>
                    <a:pt x="1" y="114"/>
                    <a:pt x="1" y="115"/>
                    <a:pt x="0" y="114"/>
                  </a:cubicBezTo>
                  <a:cubicBezTo>
                    <a:pt x="3" y="111"/>
                    <a:pt x="10" y="114"/>
                    <a:pt x="13" y="111"/>
                  </a:cubicBezTo>
                  <a:cubicBezTo>
                    <a:pt x="14" y="111"/>
                    <a:pt x="15" y="111"/>
                    <a:pt x="16" y="110"/>
                  </a:cubicBezTo>
                  <a:cubicBezTo>
                    <a:pt x="24" y="107"/>
                    <a:pt x="34" y="109"/>
                    <a:pt x="43" y="108"/>
                  </a:cubicBezTo>
                  <a:cubicBezTo>
                    <a:pt x="40" y="106"/>
                    <a:pt x="34" y="109"/>
                    <a:pt x="31" y="106"/>
                  </a:cubicBezTo>
                  <a:cubicBezTo>
                    <a:pt x="31" y="106"/>
                    <a:pt x="30" y="106"/>
                    <a:pt x="30" y="106"/>
                  </a:cubicBezTo>
                  <a:cubicBezTo>
                    <a:pt x="29" y="106"/>
                    <a:pt x="28" y="104"/>
                    <a:pt x="27" y="106"/>
                  </a:cubicBezTo>
                  <a:cubicBezTo>
                    <a:pt x="25" y="105"/>
                    <a:pt x="24" y="105"/>
                    <a:pt x="23" y="105"/>
                  </a:cubicBezTo>
                  <a:cubicBezTo>
                    <a:pt x="22" y="104"/>
                    <a:pt x="20" y="104"/>
                    <a:pt x="19" y="105"/>
                  </a:cubicBezTo>
                  <a:cubicBezTo>
                    <a:pt x="18" y="104"/>
                    <a:pt x="18" y="103"/>
                    <a:pt x="17" y="102"/>
                  </a:cubicBezTo>
                  <a:cubicBezTo>
                    <a:pt x="15" y="101"/>
                    <a:pt x="13" y="100"/>
                    <a:pt x="11" y="100"/>
                  </a:cubicBezTo>
                  <a:cubicBezTo>
                    <a:pt x="10" y="100"/>
                    <a:pt x="10" y="100"/>
                    <a:pt x="9" y="100"/>
                  </a:cubicBezTo>
                  <a:cubicBezTo>
                    <a:pt x="9" y="100"/>
                    <a:pt x="8" y="99"/>
                    <a:pt x="7" y="99"/>
                  </a:cubicBezTo>
                  <a:cubicBezTo>
                    <a:pt x="8" y="98"/>
                    <a:pt x="9" y="98"/>
                    <a:pt x="9" y="97"/>
                  </a:cubicBezTo>
                  <a:cubicBezTo>
                    <a:pt x="10" y="97"/>
                    <a:pt x="12" y="97"/>
                    <a:pt x="13" y="97"/>
                  </a:cubicBezTo>
                  <a:cubicBezTo>
                    <a:pt x="15" y="97"/>
                    <a:pt x="17" y="96"/>
                    <a:pt x="19" y="96"/>
                  </a:cubicBezTo>
                  <a:cubicBezTo>
                    <a:pt x="19" y="95"/>
                    <a:pt x="18" y="95"/>
                    <a:pt x="17" y="95"/>
                  </a:cubicBezTo>
                  <a:cubicBezTo>
                    <a:pt x="16" y="95"/>
                    <a:pt x="14" y="94"/>
                    <a:pt x="13" y="95"/>
                  </a:cubicBezTo>
                  <a:cubicBezTo>
                    <a:pt x="12" y="94"/>
                    <a:pt x="11" y="93"/>
                    <a:pt x="9" y="93"/>
                  </a:cubicBezTo>
                  <a:cubicBezTo>
                    <a:pt x="9" y="93"/>
                    <a:pt x="9" y="93"/>
                    <a:pt x="9" y="93"/>
                  </a:cubicBezTo>
                  <a:cubicBezTo>
                    <a:pt x="9" y="92"/>
                    <a:pt x="10" y="92"/>
                    <a:pt x="10" y="92"/>
                  </a:cubicBezTo>
                  <a:cubicBezTo>
                    <a:pt x="11" y="92"/>
                    <a:pt x="12" y="91"/>
                    <a:pt x="13" y="91"/>
                  </a:cubicBezTo>
                  <a:cubicBezTo>
                    <a:pt x="14" y="91"/>
                    <a:pt x="15" y="91"/>
                    <a:pt x="15" y="91"/>
                  </a:cubicBezTo>
                  <a:cubicBezTo>
                    <a:pt x="16" y="90"/>
                    <a:pt x="17" y="90"/>
                    <a:pt x="17" y="89"/>
                  </a:cubicBezTo>
                  <a:cubicBezTo>
                    <a:pt x="18" y="88"/>
                    <a:pt x="18" y="87"/>
                    <a:pt x="19" y="87"/>
                  </a:cubicBezTo>
                  <a:cubicBezTo>
                    <a:pt x="19" y="87"/>
                    <a:pt x="19" y="86"/>
                    <a:pt x="20" y="86"/>
                  </a:cubicBezTo>
                  <a:cubicBezTo>
                    <a:pt x="20" y="87"/>
                    <a:pt x="21" y="87"/>
                    <a:pt x="21" y="87"/>
                  </a:cubicBezTo>
                  <a:cubicBezTo>
                    <a:pt x="22" y="87"/>
                    <a:pt x="23" y="87"/>
                    <a:pt x="23" y="86"/>
                  </a:cubicBezTo>
                  <a:cubicBezTo>
                    <a:pt x="24" y="88"/>
                    <a:pt x="26" y="87"/>
                    <a:pt x="27" y="86"/>
                  </a:cubicBezTo>
                  <a:cubicBezTo>
                    <a:pt x="28" y="86"/>
                    <a:pt x="28" y="86"/>
                    <a:pt x="29" y="86"/>
                  </a:cubicBezTo>
                  <a:cubicBezTo>
                    <a:pt x="30" y="86"/>
                    <a:pt x="30" y="85"/>
                    <a:pt x="31" y="84"/>
                  </a:cubicBezTo>
                  <a:cubicBezTo>
                    <a:pt x="31" y="84"/>
                    <a:pt x="31" y="84"/>
                    <a:pt x="31" y="84"/>
                  </a:cubicBezTo>
                  <a:cubicBezTo>
                    <a:pt x="31" y="83"/>
                    <a:pt x="30" y="80"/>
                    <a:pt x="28" y="81"/>
                  </a:cubicBezTo>
                  <a:cubicBezTo>
                    <a:pt x="27" y="80"/>
                    <a:pt x="25" y="80"/>
                    <a:pt x="24" y="81"/>
                  </a:cubicBezTo>
                  <a:cubicBezTo>
                    <a:pt x="24" y="81"/>
                    <a:pt x="23" y="80"/>
                    <a:pt x="23" y="80"/>
                  </a:cubicBezTo>
                  <a:cubicBezTo>
                    <a:pt x="23" y="80"/>
                    <a:pt x="23" y="79"/>
                    <a:pt x="23" y="79"/>
                  </a:cubicBezTo>
                  <a:cubicBezTo>
                    <a:pt x="23" y="80"/>
                    <a:pt x="22" y="78"/>
                    <a:pt x="22" y="78"/>
                  </a:cubicBezTo>
                  <a:cubicBezTo>
                    <a:pt x="21" y="78"/>
                    <a:pt x="21" y="79"/>
                    <a:pt x="21" y="80"/>
                  </a:cubicBezTo>
                  <a:cubicBezTo>
                    <a:pt x="21" y="80"/>
                    <a:pt x="21" y="80"/>
                    <a:pt x="20" y="80"/>
                  </a:cubicBezTo>
                  <a:cubicBezTo>
                    <a:pt x="21" y="80"/>
                    <a:pt x="20" y="79"/>
                    <a:pt x="20" y="78"/>
                  </a:cubicBezTo>
                  <a:cubicBezTo>
                    <a:pt x="20" y="79"/>
                    <a:pt x="20" y="77"/>
                    <a:pt x="19" y="77"/>
                  </a:cubicBezTo>
                  <a:cubicBezTo>
                    <a:pt x="19" y="77"/>
                    <a:pt x="20" y="77"/>
                    <a:pt x="20" y="76"/>
                  </a:cubicBezTo>
                  <a:cubicBezTo>
                    <a:pt x="20" y="76"/>
                    <a:pt x="20" y="76"/>
                    <a:pt x="20" y="76"/>
                  </a:cubicBezTo>
                  <a:cubicBezTo>
                    <a:pt x="21" y="76"/>
                    <a:pt x="20" y="76"/>
                    <a:pt x="20" y="76"/>
                  </a:cubicBezTo>
                  <a:cubicBezTo>
                    <a:pt x="21" y="76"/>
                    <a:pt x="21" y="76"/>
                    <a:pt x="21" y="76"/>
                  </a:cubicBezTo>
                  <a:cubicBezTo>
                    <a:pt x="23" y="76"/>
                    <a:pt x="22" y="74"/>
                    <a:pt x="22" y="74"/>
                  </a:cubicBezTo>
                  <a:cubicBezTo>
                    <a:pt x="22" y="74"/>
                    <a:pt x="23" y="74"/>
                    <a:pt x="23" y="74"/>
                  </a:cubicBezTo>
                  <a:cubicBezTo>
                    <a:pt x="23" y="74"/>
                    <a:pt x="23" y="74"/>
                    <a:pt x="23" y="74"/>
                  </a:cubicBezTo>
                  <a:cubicBezTo>
                    <a:pt x="23" y="74"/>
                    <a:pt x="25" y="74"/>
                    <a:pt x="26" y="74"/>
                  </a:cubicBezTo>
                  <a:cubicBezTo>
                    <a:pt x="27" y="74"/>
                    <a:pt x="28" y="75"/>
                    <a:pt x="29" y="73"/>
                  </a:cubicBezTo>
                  <a:cubicBezTo>
                    <a:pt x="30" y="74"/>
                    <a:pt x="32" y="74"/>
                    <a:pt x="33" y="73"/>
                  </a:cubicBezTo>
                  <a:cubicBezTo>
                    <a:pt x="35" y="75"/>
                    <a:pt x="37" y="72"/>
                    <a:pt x="37" y="70"/>
                  </a:cubicBezTo>
                  <a:cubicBezTo>
                    <a:pt x="36" y="69"/>
                    <a:pt x="35" y="67"/>
                    <a:pt x="33" y="68"/>
                  </a:cubicBezTo>
                  <a:cubicBezTo>
                    <a:pt x="32" y="68"/>
                    <a:pt x="31" y="67"/>
                    <a:pt x="30" y="67"/>
                  </a:cubicBezTo>
                  <a:cubicBezTo>
                    <a:pt x="30" y="68"/>
                    <a:pt x="28" y="68"/>
                    <a:pt x="29" y="68"/>
                  </a:cubicBezTo>
                  <a:cubicBezTo>
                    <a:pt x="29" y="67"/>
                    <a:pt x="29" y="67"/>
                    <a:pt x="29" y="67"/>
                  </a:cubicBezTo>
                  <a:cubicBezTo>
                    <a:pt x="29" y="67"/>
                    <a:pt x="28" y="67"/>
                    <a:pt x="28" y="67"/>
                  </a:cubicBezTo>
                  <a:cubicBezTo>
                    <a:pt x="27" y="65"/>
                    <a:pt x="26" y="63"/>
                    <a:pt x="25" y="62"/>
                  </a:cubicBezTo>
                  <a:cubicBezTo>
                    <a:pt x="26" y="60"/>
                    <a:pt x="27" y="59"/>
                    <a:pt x="28" y="58"/>
                  </a:cubicBezTo>
                  <a:cubicBezTo>
                    <a:pt x="29" y="59"/>
                    <a:pt x="31" y="58"/>
                    <a:pt x="32" y="57"/>
                  </a:cubicBezTo>
                  <a:cubicBezTo>
                    <a:pt x="33" y="58"/>
                    <a:pt x="34" y="57"/>
                    <a:pt x="34" y="55"/>
                  </a:cubicBezTo>
                  <a:cubicBezTo>
                    <a:pt x="33" y="55"/>
                    <a:pt x="32" y="54"/>
                    <a:pt x="31" y="54"/>
                  </a:cubicBezTo>
                  <a:cubicBezTo>
                    <a:pt x="31" y="53"/>
                    <a:pt x="30" y="53"/>
                    <a:pt x="30" y="52"/>
                  </a:cubicBezTo>
                  <a:cubicBezTo>
                    <a:pt x="27" y="52"/>
                    <a:pt x="24" y="52"/>
                    <a:pt x="22" y="51"/>
                  </a:cubicBezTo>
                  <a:cubicBezTo>
                    <a:pt x="20" y="51"/>
                    <a:pt x="19" y="51"/>
                    <a:pt x="18" y="51"/>
                  </a:cubicBezTo>
                  <a:cubicBezTo>
                    <a:pt x="15" y="50"/>
                    <a:pt x="12" y="51"/>
                    <a:pt x="7" y="50"/>
                  </a:cubicBezTo>
                  <a:cubicBezTo>
                    <a:pt x="7" y="50"/>
                    <a:pt x="7" y="50"/>
                    <a:pt x="7" y="50"/>
                  </a:cubicBezTo>
                  <a:cubicBezTo>
                    <a:pt x="7" y="48"/>
                    <a:pt x="9" y="49"/>
                    <a:pt x="9" y="48"/>
                  </a:cubicBezTo>
                  <a:cubicBezTo>
                    <a:pt x="13" y="48"/>
                    <a:pt x="16" y="48"/>
                    <a:pt x="19" y="48"/>
                  </a:cubicBezTo>
                  <a:cubicBezTo>
                    <a:pt x="20" y="48"/>
                    <a:pt x="21" y="47"/>
                    <a:pt x="22" y="47"/>
                  </a:cubicBezTo>
                  <a:cubicBezTo>
                    <a:pt x="24" y="47"/>
                    <a:pt x="25" y="47"/>
                    <a:pt x="27" y="46"/>
                  </a:cubicBezTo>
                  <a:cubicBezTo>
                    <a:pt x="27" y="46"/>
                    <a:pt x="27" y="45"/>
                    <a:pt x="28" y="45"/>
                  </a:cubicBezTo>
                  <a:cubicBezTo>
                    <a:pt x="29" y="46"/>
                    <a:pt x="30" y="46"/>
                    <a:pt x="32" y="45"/>
                  </a:cubicBezTo>
                  <a:cubicBezTo>
                    <a:pt x="32" y="46"/>
                    <a:pt x="34" y="45"/>
                    <a:pt x="35" y="45"/>
                  </a:cubicBezTo>
                  <a:cubicBezTo>
                    <a:pt x="36" y="45"/>
                    <a:pt x="38" y="45"/>
                    <a:pt x="39" y="45"/>
                  </a:cubicBezTo>
                  <a:cubicBezTo>
                    <a:pt x="40" y="46"/>
                    <a:pt x="41" y="45"/>
                    <a:pt x="42" y="45"/>
                  </a:cubicBezTo>
                  <a:cubicBezTo>
                    <a:pt x="44" y="46"/>
                    <a:pt x="45" y="44"/>
                    <a:pt x="45" y="43"/>
                  </a:cubicBezTo>
                  <a:cubicBezTo>
                    <a:pt x="42" y="42"/>
                    <a:pt x="38" y="43"/>
                    <a:pt x="34" y="43"/>
                  </a:cubicBezTo>
                  <a:cubicBezTo>
                    <a:pt x="32" y="42"/>
                    <a:pt x="31" y="42"/>
                    <a:pt x="30" y="42"/>
                  </a:cubicBezTo>
                  <a:cubicBezTo>
                    <a:pt x="29" y="42"/>
                    <a:pt x="28" y="42"/>
                    <a:pt x="27" y="42"/>
                  </a:cubicBezTo>
                  <a:cubicBezTo>
                    <a:pt x="26" y="41"/>
                    <a:pt x="25" y="40"/>
                    <a:pt x="25" y="40"/>
                  </a:cubicBezTo>
                  <a:cubicBezTo>
                    <a:pt x="25" y="40"/>
                    <a:pt x="26" y="39"/>
                    <a:pt x="27" y="38"/>
                  </a:cubicBezTo>
                  <a:cubicBezTo>
                    <a:pt x="27" y="38"/>
                    <a:pt x="27" y="37"/>
                    <a:pt x="28" y="36"/>
                  </a:cubicBezTo>
                  <a:cubicBezTo>
                    <a:pt x="29" y="37"/>
                    <a:pt x="31" y="37"/>
                    <a:pt x="31" y="36"/>
                  </a:cubicBezTo>
                  <a:cubicBezTo>
                    <a:pt x="33" y="36"/>
                    <a:pt x="35" y="35"/>
                    <a:pt x="36" y="34"/>
                  </a:cubicBezTo>
                  <a:cubicBezTo>
                    <a:pt x="37" y="33"/>
                    <a:pt x="37" y="33"/>
                    <a:pt x="37" y="32"/>
                  </a:cubicBezTo>
                  <a:cubicBezTo>
                    <a:pt x="37" y="32"/>
                    <a:pt x="36" y="31"/>
                    <a:pt x="36" y="32"/>
                  </a:cubicBezTo>
                  <a:cubicBezTo>
                    <a:pt x="34" y="31"/>
                    <a:pt x="35" y="30"/>
                    <a:pt x="34" y="29"/>
                  </a:cubicBezTo>
                  <a:cubicBezTo>
                    <a:pt x="34" y="29"/>
                    <a:pt x="33" y="29"/>
                    <a:pt x="34" y="30"/>
                  </a:cubicBezTo>
                  <a:cubicBezTo>
                    <a:pt x="33" y="29"/>
                    <a:pt x="33" y="30"/>
                    <a:pt x="33" y="30"/>
                  </a:cubicBezTo>
                  <a:cubicBezTo>
                    <a:pt x="33" y="30"/>
                    <a:pt x="33" y="31"/>
                    <a:pt x="32" y="31"/>
                  </a:cubicBezTo>
                  <a:cubicBezTo>
                    <a:pt x="32" y="31"/>
                    <a:pt x="32" y="31"/>
                    <a:pt x="31" y="31"/>
                  </a:cubicBezTo>
                  <a:cubicBezTo>
                    <a:pt x="31" y="30"/>
                    <a:pt x="31" y="30"/>
                    <a:pt x="31" y="29"/>
                  </a:cubicBezTo>
                  <a:cubicBezTo>
                    <a:pt x="30" y="29"/>
                    <a:pt x="31" y="29"/>
                    <a:pt x="31" y="29"/>
                  </a:cubicBezTo>
                  <a:cubicBezTo>
                    <a:pt x="30" y="29"/>
                    <a:pt x="30" y="29"/>
                    <a:pt x="30" y="29"/>
                  </a:cubicBezTo>
                  <a:cubicBezTo>
                    <a:pt x="30" y="29"/>
                    <a:pt x="30" y="30"/>
                    <a:pt x="30" y="29"/>
                  </a:cubicBezTo>
                  <a:cubicBezTo>
                    <a:pt x="30" y="29"/>
                    <a:pt x="30" y="30"/>
                    <a:pt x="30" y="30"/>
                  </a:cubicBezTo>
                  <a:cubicBezTo>
                    <a:pt x="30" y="30"/>
                    <a:pt x="30" y="30"/>
                    <a:pt x="29" y="30"/>
                  </a:cubicBezTo>
                  <a:cubicBezTo>
                    <a:pt x="29" y="30"/>
                    <a:pt x="29" y="31"/>
                    <a:pt x="28" y="31"/>
                  </a:cubicBezTo>
                  <a:cubicBezTo>
                    <a:pt x="28" y="31"/>
                    <a:pt x="28" y="31"/>
                    <a:pt x="28" y="31"/>
                  </a:cubicBezTo>
                  <a:cubicBezTo>
                    <a:pt x="28" y="30"/>
                    <a:pt x="27" y="29"/>
                    <a:pt x="27" y="29"/>
                  </a:cubicBezTo>
                  <a:cubicBezTo>
                    <a:pt x="27" y="29"/>
                    <a:pt x="27" y="29"/>
                    <a:pt x="26" y="29"/>
                  </a:cubicBezTo>
                  <a:cubicBezTo>
                    <a:pt x="26" y="30"/>
                    <a:pt x="26" y="30"/>
                    <a:pt x="26" y="30"/>
                  </a:cubicBezTo>
                  <a:cubicBezTo>
                    <a:pt x="26" y="30"/>
                    <a:pt x="25" y="30"/>
                    <a:pt x="25" y="31"/>
                  </a:cubicBezTo>
                  <a:cubicBezTo>
                    <a:pt x="25" y="31"/>
                    <a:pt x="25" y="31"/>
                    <a:pt x="25" y="31"/>
                  </a:cubicBezTo>
                  <a:cubicBezTo>
                    <a:pt x="23" y="31"/>
                    <a:pt x="25" y="29"/>
                    <a:pt x="23" y="29"/>
                  </a:cubicBezTo>
                  <a:cubicBezTo>
                    <a:pt x="23" y="29"/>
                    <a:pt x="23" y="29"/>
                    <a:pt x="24" y="29"/>
                  </a:cubicBezTo>
                  <a:cubicBezTo>
                    <a:pt x="23" y="29"/>
                    <a:pt x="22" y="30"/>
                    <a:pt x="22" y="31"/>
                  </a:cubicBezTo>
                  <a:cubicBezTo>
                    <a:pt x="21" y="31"/>
                    <a:pt x="21" y="31"/>
                    <a:pt x="20" y="31"/>
                  </a:cubicBezTo>
                  <a:cubicBezTo>
                    <a:pt x="21" y="30"/>
                    <a:pt x="20" y="29"/>
                    <a:pt x="20" y="29"/>
                  </a:cubicBezTo>
                  <a:cubicBezTo>
                    <a:pt x="19" y="29"/>
                    <a:pt x="19" y="30"/>
                    <a:pt x="19" y="30"/>
                  </a:cubicBezTo>
                  <a:cubicBezTo>
                    <a:pt x="19" y="30"/>
                    <a:pt x="19" y="30"/>
                    <a:pt x="19" y="30"/>
                  </a:cubicBezTo>
                  <a:cubicBezTo>
                    <a:pt x="18" y="30"/>
                    <a:pt x="18" y="30"/>
                    <a:pt x="18" y="31"/>
                  </a:cubicBezTo>
                  <a:cubicBezTo>
                    <a:pt x="17" y="33"/>
                    <a:pt x="17" y="29"/>
                    <a:pt x="16" y="28"/>
                  </a:cubicBezTo>
                  <a:cubicBezTo>
                    <a:pt x="17" y="28"/>
                    <a:pt x="17" y="27"/>
                    <a:pt x="17" y="28"/>
                  </a:cubicBezTo>
                  <a:cubicBezTo>
                    <a:pt x="17" y="26"/>
                    <a:pt x="17" y="25"/>
                    <a:pt x="17" y="24"/>
                  </a:cubicBezTo>
                  <a:cubicBezTo>
                    <a:pt x="18" y="23"/>
                    <a:pt x="19" y="24"/>
                    <a:pt x="20" y="24"/>
                  </a:cubicBezTo>
                  <a:cubicBezTo>
                    <a:pt x="20" y="24"/>
                    <a:pt x="20" y="23"/>
                    <a:pt x="20" y="22"/>
                  </a:cubicBezTo>
                  <a:cubicBezTo>
                    <a:pt x="21" y="22"/>
                    <a:pt x="21" y="22"/>
                    <a:pt x="22" y="21"/>
                  </a:cubicBezTo>
                  <a:cubicBezTo>
                    <a:pt x="22" y="22"/>
                    <a:pt x="22" y="22"/>
                    <a:pt x="23" y="22"/>
                  </a:cubicBezTo>
                  <a:cubicBezTo>
                    <a:pt x="23" y="22"/>
                    <a:pt x="23" y="23"/>
                    <a:pt x="24" y="23"/>
                  </a:cubicBezTo>
                  <a:cubicBezTo>
                    <a:pt x="24" y="23"/>
                    <a:pt x="24" y="23"/>
                    <a:pt x="24" y="23"/>
                  </a:cubicBezTo>
                  <a:cubicBezTo>
                    <a:pt x="24" y="23"/>
                    <a:pt x="24" y="22"/>
                    <a:pt x="24" y="22"/>
                  </a:cubicBezTo>
                  <a:cubicBezTo>
                    <a:pt x="25" y="21"/>
                    <a:pt x="26" y="22"/>
                    <a:pt x="27" y="23"/>
                  </a:cubicBezTo>
                  <a:cubicBezTo>
                    <a:pt x="28" y="23"/>
                    <a:pt x="28" y="22"/>
                    <a:pt x="28" y="21"/>
                  </a:cubicBezTo>
                  <a:cubicBezTo>
                    <a:pt x="30" y="21"/>
                    <a:pt x="30" y="22"/>
                    <a:pt x="31" y="23"/>
                  </a:cubicBezTo>
                  <a:cubicBezTo>
                    <a:pt x="31" y="23"/>
                    <a:pt x="31" y="22"/>
                    <a:pt x="31" y="22"/>
                  </a:cubicBezTo>
                  <a:cubicBezTo>
                    <a:pt x="33" y="21"/>
                    <a:pt x="34" y="22"/>
                    <a:pt x="35" y="23"/>
                  </a:cubicBezTo>
                  <a:cubicBezTo>
                    <a:pt x="35" y="23"/>
                    <a:pt x="35" y="22"/>
                    <a:pt x="35" y="22"/>
                  </a:cubicBezTo>
                  <a:cubicBezTo>
                    <a:pt x="35" y="22"/>
                    <a:pt x="36" y="21"/>
                    <a:pt x="37" y="22"/>
                  </a:cubicBezTo>
                  <a:cubicBezTo>
                    <a:pt x="37" y="23"/>
                    <a:pt x="37" y="22"/>
                    <a:pt x="38" y="23"/>
                  </a:cubicBezTo>
                  <a:cubicBezTo>
                    <a:pt x="38" y="23"/>
                    <a:pt x="38" y="22"/>
                    <a:pt x="38" y="22"/>
                  </a:cubicBezTo>
                  <a:cubicBezTo>
                    <a:pt x="40" y="21"/>
                    <a:pt x="42" y="21"/>
                    <a:pt x="43" y="20"/>
                  </a:cubicBezTo>
                  <a:cubicBezTo>
                    <a:pt x="44" y="20"/>
                    <a:pt x="46" y="20"/>
                    <a:pt x="47" y="20"/>
                  </a:cubicBezTo>
                  <a:cubicBezTo>
                    <a:pt x="48" y="20"/>
                    <a:pt x="49" y="20"/>
                    <a:pt x="50" y="20"/>
                  </a:cubicBezTo>
                  <a:cubicBezTo>
                    <a:pt x="52" y="20"/>
                    <a:pt x="53" y="19"/>
                    <a:pt x="55" y="19"/>
                  </a:cubicBezTo>
                  <a:cubicBezTo>
                    <a:pt x="55" y="18"/>
                    <a:pt x="56" y="18"/>
                    <a:pt x="57" y="18"/>
                  </a:cubicBezTo>
                  <a:cubicBezTo>
                    <a:pt x="59" y="17"/>
                    <a:pt x="61" y="18"/>
                    <a:pt x="63" y="18"/>
                  </a:cubicBezTo>
                  <a:cubicBezTo>
                    <a:pt x="65" y="18"/>
                    <a:pt x="68" y="18"/>
                    <a:pt x="70" y="18"/>
                  </a:cubicBezTo>
                  <a:cubicBezTo>
                    <a:pt x="71" y="18"/>
                    <a:pt x="73" y="18"/>
                    <a:pt x="73" y="18"/>
                  </a:cubicBezTo>
                  <a:cubicBezTo>
                    <a:pt x="74" y="17"/>
                    <a:pt x="75" y="18"/>
                    <a:pt x="76" y="18"/>
                  </a:cubicBezTo>
                  <a:cubicBezTo>
                    <a:pt x="77" y="17"/>
                    <a:pt x="77" y="17"/>
                    <a:pt x="78" y="17"/>
                  </a:cubicBezTo>
                  <a:cubicBezTo>
                    <a:pt x="79" y="17"/>
                    <a:pt x="80" y="16"/>
                    <a:pt x="80" y="16"/>
                  </a:cubicBezTo>
                  <a:cubicBezTo>
                    <a:pt x="81" y="16"/>
                    <a:pt x="82" y="16"/>
                    <a:pt x="83" y="16"/>
                  </a:cubicBezTo>
                  <a:cubicBezTo>
                    <a:pt x="82" y="15"/>
                    <a:pt x="82" y="15"/>
                    <a:pt x="82" y="15"/>
                  </a:cubicBezTo>
                  <a:cubicBezTo>
                    <a:pt x="82" y="15"/>
                    <a:pt x="83" y="15"/>
                    <a:pt x="83" y="14"/>
                  </a:cubicBezTo>
                  <a:cubicBezTo>
                    <a:pt x="83" y="15"/>
                    <a:pt x="83" y="15"/>
                    <a:pt x="84" y="15"/>
                  </a:cubicBezTo>
                  <a:cubicBezTo>
                    <a:pt x="84" y="15"/>
                    <a:pt x="83" y="15"/>
                    <a:pt x="83" y="16"/>
                  </a:cubicBezTo>
                  <a:cubicBezTo>
                    <a:pt x="83" y="16"/>
                    <a:pt x="84" y="16"/>
                    <a:pt x="84" y="16"/>
                  </a:cubicBezTo>
                  <a:cubicBezTo>
                    <a:pt x="84" y="15"/>
                    <a:pt x="84" y="15"/>
                    <a:pt x="84" y="15"/>
                  </a:cubicBezTo>
                  <a:cubicBezTo>
                    <a:pt x="84" y="15"/>
                    <a:pt x="84" y="15"/>
                    <a:pt x="84" y="16"/>
                  </a:cubicBezTo>
                  <a:cubicBezTo>
                    <a:pt x="84" y="16"/>
                    <a:pt x="84" y="15"/>
                    <a:pt x="84" y="15"/>
                  </a:cubicBezTo>
                  <a:cubicBezTo>
                    <a:pt x="84" y="15"/>
                    <a:pt x="85" y="15"/>
                    <a:pt x="84" y="16"/>
                  </a:cubicBezTo>
                  <a:cubicBezTo>
                    <a:pt x="86" y="15"/>
                    <a:pt x="88" y="15"/>
                    <a:pt x="90" y="14"/>
                  </a:cubicBezTo>
                  <a:cubicBezTo>
                    <a:pt x="91" y="14"/>
                    <a:pt x="92" y="15"/>
                    <a:pt x="93" y="14"/>
                  </a:cubicBezTo>
                  <a:cubicBezTo>
                    <a:pt x="94" y="14"/>
                    <a:pt x="96" y="15"/>
                    <a:pt x="97" y="14"/>
                  </a:cubicBezTo>
                  <a:cubicBezTo>
                    <a:pt x="98" y="15"/>
                    <a:pt x="98" y="15"/>
                    <a:pt x="99" y="15"/>
                  </a:cubicBezTo>
                  <a:cubicBezTo>
                    <a:pt x="99" y="15"/>
                    <a:pt x="99" y="15"/>
                    <a:pt x="99" y="15"/>
                  </a:cubicBezTo>
                  <a:cubicBezTo>
                    <a:pt x="100" y="15"/>
                    <a:pt x="100" y="14"/>
                    <a:pt x="101" y="15"/>
                  </a:cubicBezTo>
                  <a:cubicBezTo>
                    <a:pt x="102" y="15"/>
                    <a:pt x="103" y="15"/>
                    <a:pt x="104" y="15"/>
                  </a:cubicBezTo>
                  <a:cubicBezTo>
                    <a:pt x="105" y="15"/>
                    <a:pt x="105" y="15"/>
                    <a:pt x="106" y="15"/>
                  </a:cubicBezTo>
                  <a:cubicBezTo>
                    <a:pt x="105" y="15"/>
                    <a:pt x="107" y="15"/>
                    <a:pt x="107" y="15"/>
                  </a:cubicBezTo>
                  <a:cubicBezTo>
                    <a:pt x="108" y="15"/>
                    <a:pt x="110" y="16"/>
                    <a:pt x="111" y="15"/>
                  </a:cubicBezTo>
                  <a:cubicBezTo>
                    <a:pt x="112" y="16"/>
                    <a:pt x="113" y="15"/>
                    <a:pt x="114" y="16"/>
                  </a:cubicBezTo>
                  <a:cubicBezTo>
                    <a:pt x="114" y="15"/>
                    <a:pt x="116" y="15"/>
                    <a:pt x="116" y="16"/>
                  </a:cubicBezTo>
                  <a:cubicBezTo>
                    <a:pt x="116" y="16"/>
                    <a:pt x="116" y="16"/>
                    <a:pt x="116" y="15"/>
                  </a:cubicBezTo>
                  <a:cubicBezTo>
                    <a:pt x="116" y="16"/>
                    <a:pt x="117" y="16"/>
                    <a:pt x="117" y="16"/>
                  </a:cubicBezTo>
                  <a:cubicBezTo>
                    <a:pt x="117" y="15"/>
                    <a:pt x="118" y="15"/>
                    <a:pt x="118" y="15"/>
                  </a:cubicBezTo>
                  <a:cubicBezTo>
                    <a:pt x="119" y="15"/>
                    <a:pt x="119" y="16"/>
                    <a:pt x="119" y="16"/>
                  </a:cubicBezTo>
                  <a:cubicBezTo>
                    <a:pt x="119" y="16"/>
                    <a:pt x="120" y="16"/>
                    <a:pt x="120" y="16"/>
                  </a:cubicBezTo>
                  <a:cubicBezTo>
                    <a:pt x="120" y="16"/>
                    <a:pt x="120" y="16"/>
                    <a:pt x="120" y="16"/>
                  </a:cubicBezTo>
                  <a:cubicBezTo>
                    <a:pt x="120" y="16"/>
                    <a:pt x="121" y="16"/>
                    <a:pt x="121" y="16"/>
                  </a:cubicBezTo>
                  <a:cubicBezTo>
                    <a:pt x="121" y="16"/>
                    <a:pt x="121" y="16"/>
                    <a:pt x="121" y="16"/>
                  </a:cubicBezTo>
                  <a:cubicBezTo>
                    <a:pt x="121" y="15"/>
                    <a:pt x="122" y="15"/>
                    <a:pt x="122" y="15"/>
                  </a:cubicBezTo>
                  <a:cubicBezTo>
                    <a:pt x="122" y="15"/>
                    <a:pt x="122" y="15"/>
                    <a:pt x="122" y="16"/>
                  </a:cubicBezTo>
                  <a:cubicBezTo>
                    <a:pt x="123" y="16"/>
                    <a:pt x="123" y="15"/>
                    <a:pt x="123" y="16"/>
                  </a:cubicBezTo>
                  <a:cubicBezTo>
                    <a:pt x="123" y="16"/>
                    <a:pt x="123" y="15"/>
                    <a:pt x="123" y="15"/>
                  </a:cubicBezTo>
                  <a:cubicBezTo>
                    <a:pt x="124" y="15"/>
                    <a:pt x="123" y="16"/>
                    <a:pt x="124" y="16"/>
                  </a:cubicBezTo>
                  <a:cubicBezTo>
                    <a:pt x="124" y="16"/>
                    <a:pt x="123" y="15"/>
                    <a:pt x="122" y="16"/>
                  </a:cubicBezTo>
                  <a:cubicBezTo>
                    <a:pt x="123" y="16"/>
                    <a:pt x="122" y="16"/>
                    <a:pt x="123" y="16"/>
                  </a:cubicBezTo>
                  <a:cubicBezTo>
                    <a:pt x="123" y="15"/>
                    <a:pt x="123" y="16"/>
                    <a:pt x="123" y="16"/>
                  </a:cubicBezTo>
                  <a:cubicBezTo>
                    <a:pt x="123" y="16"/>
                    <a:pt x="124" y="16"/>
                    <a:pt x="124" y="16"/>
                  </a:cubicBezTo>
                  <a:cubicBezTo>
                    <a:pt x="124" y="16"/>
                    <a:pt x="124" y="16"/>
                    <a:pt x="124" y="15"/>
                  </a:cubicBezTo>
                  <a:cubicBezTo>
                    <a:pt x="124" y="15"/>
                    <a:pt x="125" y="15"/>
                    <a:pt x="125" y="14"/>
                  </a:cubicBezTo>
                  <a:cubicBezTo>
                    <a:pt x="124" y="14"/>
                    <a:pt x="124" y="14"/>
                    <a:pt x="124" y="13"/>
                  </a:cubicBezTo>
                  <a:cubicBezTo>
                    <a:pt x="124" y="13"/>
                    <a:pt x="123" y="12"/>
                    <a:pt x="122" y="13"/>
                  </a:cubicBezTo>
                  <a:cubicBezTo>
                    <a:pt x="121" y="12"/>
                    <a:pt x="119" y="12"/>
                    <a:pt x="118" y="12"/>
                  </a:cubicBezTo>
                  <a:cubicBezTo>
                    <a:pt x="111" y="12"/>
                    <a:pt x="104" y="12"/>
                    <a:pt x="98" y="11"/>
                  </a:cubicBezTo>
                  <a:cubicBezTo>
                    <a:pt x="98" y="11"/>
                    <a:pt x="97" y="12"/>
                    <a:pt x="97" y="12"/>
                  </a:cubicBezTo>
                  <a:cubicBezTo>
                    <a:pt x="95" y="12"/>
                    <a:pt x="94" y="11"/>
                    <a:pt x="92" y="11"/>
                  </a:cubicBezTo>
                  <a:cubicBezTo>
                    <a:pt x="91" y="11"/>
                    <a:pt x="90" y="11"/>
                    <a:pt x="89" y="11"/>
                  </a:cubicBezTo>
                  <a:cubicBezTo>
                    <a:pt x="89" y="11"/>
                    <a:pt x="88" y="11"/>
                    <a:pt x="88" y="11"/>
                  </a:cubicBezTo>
                  <a:cubicBezTo>
                    <a:pt x="87" y="11"/>
                    <a:pt x="87" y="11"/>
                    <a:pt x="86" y="11"/>
                  </a:cubicBezTo>
                  <a:cubicBezTo>
                    <a:pt x="84" y="11"/>
                    <a:pt x="82" y="10"/>
                    <a:pt x="79" y="11"/>
                  </a:cubicBezTo>
                  <a:cubicBezTo>
                    <a:pt x="78" y="11"/>
                    <a:pt x="77" y="11"/>
                    <a:pt x="76" y="11"/>
                  </a:cubicBezTo>
                  <a:cubicBezTo>
                    <a:pt x="75" y="11"/>
                    <a:pt x="73" y="11"/>
                    <a:pt x="72" y="12"/>
                  </a:cubicBezTo>
                  <a:cubicBezTo>
                    <a:pt x="72" y="12"/>
                    <a:pt x="71" y="12"/>
                    <a:pt x="72" y="11"/>
                  </a:cubicBezTo>
                  <a:cubicBezTo>
                    <a:pt x="71" y="12"/>
                    <a:pt x="70" y="11"/>
                    <a:pt x="69" y="11"/>
                  </a:cubicBezTo>
                  <a:cubicBezTo>
                    <a:pt x="69" y="11"/>
                    <a:pt x="69" y="11"/>
                    <a:pt x="69" y="11"/>
                  </a:cubicBezTo>
                  <a:cubicBezTo>
                    <a:pt x="68" y="10"/>
                    <a:pt x="68" y="10"/>
                    <a:pt x="67" y="9"/>
                  </a:cubicBezTo>
                  <a:cubicBezTo>
                    <a:pt x="68" y="9"/>
                    <a:pt x="68" y="9"/>
                    <a:pt x="68" y="8"/>
                  </a:cubicBezTo>
                  <a:cubicBezTo>
                    <a:pt x="70" y="8"/>
                    <a:pt x="71" y="8"/>
                    <a:pt x="72" y="8"/>
                  </a:cubicBezTo>
                  <a:cubicBezTo>
                    <a:pt x="73" y="8"/>
                    <a:pt x="75" y="8"/>
                    <a:pt x="76" y="8"/>
                  </a:cubicBezTo>
                  <a:cubicBezTo>
                    <a:pt x="77" y="8"/>
                    <a:pt x="81" y="8"/>
                    <a:pt x="83" y="8"/>
                  </a:cubicBezTo>
                  <a:cubicBezTo>
                    <a:pt x="84" y="8"/>
                    <a:pt x="85" y="7"/>
                    <a:pt x="86" y="8"/>
                  </a:cubicBezTo>
                  <a:cubicBezTo>
                    <a:pt x="87" y="8"/>
                    <a:pt x="88" y="8"/>
                    <a:pt x="89" y="7"/>
                  </a:cubicBezTo>
                  <a:close/>
                  <a:moveTo>
                    <a:pt x="286" y="67"/>
                  </a:moveTo>
                  <a:cubicBezTo>
                    <a:pt x="285" y="67"/>
                    <a:pt x="284" y="66"/>
                    <a:pt x="284" y="67"/>
                  </a:cubicBezTo>
                  <a:cubicBezTo>
                    <a:pt x="284" y="67"/>
                    <a:pt x="285" y="68"/>
                    <a:pt x="286" y="67"/>
                  </a:cubicBezTo>
                  <a:close/>
                  <a:moveTo>
                    <a:pt x="87" y="4"/>
                  </a:moveTo>
                  <a:cubicBezTo>
                    <a:pt x="88" y="4"/>
                    <a:pt x="89" y="4"/>
                    <a:pt x="90" y="4"/>
                  </a:cubicBezTo>
                  <a:cubicBezTo>
                    <a:pt x="89" y="3"/>
                    <a:pt x="88" y="3"/>
                    <a:pt x="87" y="4"/>
                  </a:cubicBezTo>
                  <a:close/>
                  <a:moveTo>
                    <a:pt x="158" y="13"/>
                  </a:moveTo>
                  <a:cubicBezTo>
                    <a:pt x="158" y="13"/>
                    <a:pt x="158" y="14"/>
                    <a:pt x="158" y="14"/>
                  </a:cubicBezTo>
                  <a:cubicBezTo>
                    <a:pt x="158" y="14"/>
                    <a:pt x="159" y="14"/>
                    <a:pt x="159" y="14"/>
                  </a:cubicBezTo>
                  <a:cubicBezTo>
                    <a:pt x="159" y="14"/>
                    <a:pt x="159" y="14"/>
                    <a:pt x="159" y="13"/>
                  </a:cubicBezTo>
                  <a:cubicBezTo>
                    <a:pt x="158" y="14"/>
                    <a:pt x="158" y="13"/>
                    <a:pt x="158" y="13"/>
                  </a:cubicBezTo>
                  <a:close/>
                  <a:moveTo>
                    <a:pt x="127" y="15"/>
                  </a:moveTo>
                  <a:cubicBezTo>
                    <a:pt x="127" y="15"/>
                    <a:pt x="127" y="15"/>
                    <a:pt x="127" y="15"/>
                  </a:cubicBezTo>
                  <a:cubicBezTo>
                    <a:pt x="127" y="14"/>
                    <a:pt x="127" y="14"/>
                    <a:pt x="127" y="14"/>
                  </a:cubicBezTo>
                  <a:cubicBezTo>
                    <a:pt x="127" y="14"/>
                    <a:pt x="127" y="14"/>
                    <a:pt x="127" y="14"/>
                  </a:cubicBezTo>
                  <a:cubicBezTo>
                    <a:pt x="127" y="14"/>
                    <a:pt x="126" y="14"/>
                    <a:pt x="126" y="14"/>
                  </a:cubicBezTo>
                  <a:cubicBezTo>
                    <a:pt x="126" y="14"/>
                    <a:pt x="126" y="14"/>
                    <a:pt x="126" y="14"/>
                  </a:cubicBezTo>
                  <a:cubicBezTo>
                    <a:pt x="126" y="14"/>
                    <a:pt x="126" y="15"/>
                    <a:pt x="126" y="15"/>
                  </a:cubicBezTo>
                  <a:cubicBezTo>
                    <a:pt x="126" y="15"/>
                    <a:pt x="126" y="15"/>
                    <a:pt x="127" y="15"/>
                  </a:cubicBezTo>
                  <a:cubicBezTo>
                    <a:pt x="127" y="15"/>
                    <a:pt x="126" y="15"/>
                    <a:pt x="127" y="15"/>
                  </a:cubicBezTo>
                  <a:cubicBezTo>
                    <a:pt x="127" y="15"/>
                    <a:pt x="127" y="15"/>
                    <a:pt x="127" y="15"/>
                  </a:cubicBezTo>
                  <a:cubicBezTo>
                    <a:pt x="127" y="15"/>
                    <a:pt x="127" y="15"/>
                    <a:pt x="127" y="15"/>
                  </a:cubicBezTo>
                  <a:cubicBezTo>
                    <a:pt x="127" y="15"/>
                    <a:pt x="127" y="15"/>
                    <a:pt x="127" y="15"/>
                  </a:cubicBezTo>
                  <a:close/>
                  <a:moveTo>
                    <a:pt x="162" y="15"/>
                  </a:moveTo>
                  <a:cubicBezTo>
                    <a:pt x="163" y="14"/>
                    <a:pt x="162" y="14"/>
                    <a:pt x="162" y="14"/>
                  </a:cubicBezTo>
                  <a:cubicBezTo>
                    <a:pt x="162" y="14"/>
                    <a:pt x="162" y="14"/>
                    <a:pt x="162" y="15"/>
                  </a:cubicBezTo>
                  <a:cubicBezTo>
                    <a:pt x="162" y="14"/>
                    <a:pt x="162" y="14"/>
                    <a:pt x="162" y="15"/>
                  </a:cubicBezTo>
                  <a:close/>
                  <a:moveTo>
                    <a:pt x="166" y="15"/>
                  </a:moveTo>
                  <a:cubicBezTo>
                    <a:pt x="166" y="15"/>
                    <a:pt x="166" y="15"/>
                    <a:pt x="166" y="15"/>
                  </a:cubicBezTo>
                  <a:cubicBezTo>
                    <a:pt x="166" y="15"/>
                    <a:pt x="166" y="15"/>
                    <a:pt x="166" y="15"/>
                  </a:cubicBezTo>
                  <a:cubicBezTo>
                    <a:pt x="166" y="15"/>
                    <a:pt x="165" y="14"/>
                    <a:pt x="165" y="15"/>
                  </a:cubicBezTo>
                  <a:cubicBezTo>
                    <a:pt x="165" y="15"/>
                    <a:pt x="166" y="15"/>
                    <a:pt x="166" y="15"/>
                  </a:cubicBezTo>
                  <a:cubicBezTo>
                    <a:pt x="166" y="15"/>
                    <a:pt x="166" y="15"/>
                    <a:pt x="166" y="15"/>
                  </a:cubicBezTo>
                  <a:cubicBezTo>
                    <a:pt x="166" y="15"/>
                    <a:pt x="166" y="15"/>
                    <a:pt x="166" y="15"/>
                  </a:cubicBezTo>
                  <a:close/>
                  <a:moveTo>
                    <a:pt x="168" y="15"/>
                  </a:moveTo>
                  <a:cubicBezTo>
                    <a:pt x="168" y="15"/>
                    <a:pt x="168" y="16"/>
                    <a:pt x="168" y="16"/>
                  </a:cubicBezTo>
                  <a:cubicBezTo>
                    <a:pt x="169" y="15"/>
                    <a:pt x="169" y="16"/>
                    <a:pt x="170" y="16"/>
                  </a:cubicBezTo>
                  <a:cubicBezTo>
                    <a:pt x="170" y="15"/>
                    <a:pt x="169" y="15"/>
                    <a:pt x="168" y="15"/>
                  </a:cubicBezTo>
                  <a:close/>
                  <a:moveTo>
                    <a:pt x="173" y="16"/>
                  </a:moveTo>
                  <a:cubicBezTo>
                    <a:pt x="173" y="16"/>
                    <a:pt x="172" y="15"/>
                    <a:pt x="172" y="16"/>
                  </a:cubicBezTo>
                  <a:cubicBezTo>
                    <a:pt x="172" y="16"/>
                    <a:pt x="173" y="16"/>
                    <a:pt x="173" y="17"/>
                  </a:cubicBezTo>
                  <a:cubicBezTo>
                    <a:pt x="173" y="16"/>
                    <a:pt x="173" y="17"/>
                    <a:pt x="173" y="17"/>
                  </a:cubicBezTo>
                  <a:cubicBezTo>
                    <a:pt x="173" y="16"/>
                    <a:pt x="174" y="16"/>
                    <a:pt x="173" y="16"/>
                  </a:cubicBezTo>
                  <a:cubicBezTo>
                    <a:pt x="173" y="17"/>
                    <a:pt x="174" y="16"/>
                    <a:pt x="173" y="16"/>
                  </a:cubicBezTo>
                  <a:close/>
                  <a:moveTo>
                    <a:pt x="177" y="17"/>
                  </a:moveTo>
                  <a:cubicBezTo>
                    <a:pt x="177" y="17"/>
                    <a:pt x="177" y="17"/>
                    <a:pt x="177" y="17"/>
                  </a:cubicBezTo>
                  <a:cubicBezTo>
                    <a:pt x="177" y="16"/>
                    <a:pt x="176" y="16"/>
                    <a:pt x="176" y="16"/>
                  </a:cubicBezTo>
                  <a:cubicBezTo>
                    <a:pt x="176" y="16"/>
                    <a:pt x="176" y="16"/>
                    <a:pt x="176" y="16"/>
                  </a:cubicBezTo>
                  <a:cubicBezTo>
                    <a:pt x="176" y="16"/>
                    <a:pt x="175" y="16"/>
                    <a:pt x="175" y="16"/>
                  </a:cubicBezTo>
                  <a:cubicBezTo>
                    <a:pt x="175" y="16"/>
                    <a:pt x="175" y="16"/>
                    <a:pt x="175" y="17"/>
                  </a:cubicBezTo>
                  <a:cubicBezTo>
                    <a:pt x="175" y="17"/>
                    <a:pt x="175" y="17"/>
                    <a:pt x="175" y="17"/>
                  </a:cubicBezTo>
                  <a:cubicBezTo>
                    <a:pt x="176" y="17"/>
                    <a:pt x="176" y="17"/>
                    <a:pt x="177" y="17"/>
                  </a:cubicBezTo>
                  <a:cubicBezTo>
                    <a:pt x="177" y="17"/>
                    <a:pt x="177" y="17"/>
                    <a:pt x="177" y="17"/>
                  </a:cubicBezTo>
                  <a:cubicBezTo>
                    <a:pt x="177" y="17"/>
                    <a:pt x="177" y="17"/>
                    <a:pt x="177" y="17"/>
                  </a:cubicBezTo>
                  <a:close/>
                  <a:moveTo>
                    <a:pt x="135" y="17"/>
                  </a:moveTo>
                  <a:cubicBezTo>
                    <a:pt x="134" y="16"/>
                    <a:pt x="135" y="16"/>
                    <a:pt x="134" y="17"/>
                  </a:cubicBezTo>
                  <a:cubicBezTo>
                    <a:pt x="134" y="16"/>
                    <a:pt x="133" y="17"/>
                    <a:pt x="133" y="16"/>
                  </a:cubicBezTo>
                  <a:cubicBezTo>
                    <a:pt x="133" y="16"/>
                    <a:pt x="133" y="17"/>
                    <a:pt x="133" y="16"/>
                  </a:cubicBezTo>
                  <a:cubicBezTo>
                    <a:pt x="133" y="17"/>
                    <a:pt x="133" y="17"/>
                    <a:pt x="133" y="18"/>
                  </a:cubicBezTo>
                  <a:cubicBezTo>
                    <a:pt x="133" y="18"/>
                    <a:pt x="133" y="18"/>
                    <a:pt x="133" y="18"/>
                  </a:cubicBezTo>
                  <a:cubicBezTo>
                    <a:pt x="133" y="18"/>
                    <a:pt x="134" y="18"/>
                    <a:pt x="133" y="17"/>
                  </a:cubicBezTo>
                  <a:cubicBezTo>
                    <a:pt x="134" y="18"/>
                    <a:pt x="134" y="17"/>
                    <a:pt x="134" y="17"/>
                  </a:cubicBezTo>
                  <a:cubicBezTo>
                    <a:pt x="134" y="17"/>
                    <a:pt x="134" y="18"/>
                    <a:pt x="134" y="18"/>
                  </a:cubicBezTo>
                  <a:cubicBezTo>
                    <a:pt x="134" y="17"/>
                    <a:pt x="135" y="18"/>
                    <a:pt x="135" y="18"/>
                  </a:cubicBezTo>
                  <a:cubicBezTo>
                    <a:pt x="136" y="18"/>
                    <a:pt x="137" y="19"/>
                    <a:pt x="137" y="18"/>
                  </a:cubicBezTo>
                  <a:cubicBezTo>
                    <a:pt x="137" y="18"/>
                    <a:pt x="137" y="18"/>
                    <a:pt x="137" y="18"/>
                  </a:cubicBezTo>
                  <a:cubicBezTo>
                    <a:pt x="138" y="18"/>
                    <a:pt x="138" y="18"/>
                    <a:pt x="138" y="18"/>
                  </a:cubicBezTo>
                  <a:cubicBezTo>
                    <a:pt x="138" y="18"/>
                    <a:pt x="138" y="19"/>
                    <a:pt x="138" y="19"/>
                  </a:cubicBezTo>
                  <a:cubicBezTo>
                    <a:pt x="139" y="19"/>
                    <a:pt x="142" y="19"/>
                    <a:pt x="144" y="19"/>
                  </a:cubicBezTo>
                  <a:cubicBezTo>
                    <a:pt x="144" y="18"/>
                    <a:pt x="145" y="19"/>
                    <a:pt x="146" y="19"/>
                  </a:cubicBezTo>
                  <a:cubicBezTo>
                    <a:pt x="145" y="18"/>
                    <a:pt x="145" y="18"/>
                    <a:pt x="144" y="18"/>
                  </a:cubicBezTo>
                  <a:cubicBezTo>
                    <a:pt x="144" y="18"/>
                    <a:pt x="144" y="18"/>
                    <a:pt x="143" y="18"/>
                  </a:cubicBezTo>
                  <a:cubicBezTo>
                    <a:pt x="143" y="18"/>
                    <a:pt x="143" y="19"/>
                    <a:pt x="143" y="19"/>
                  </a:cubicBezTo>
                  <a:cubicBezTo>
                    <a:pt x="143" y="18"/>
                    <a:pt x="143" y="18"/>
                    <a:pt x="143" y="18"/>
                  </a:cubicBezTo>
                  <a:cubicBezTo>
                    <a:pt x="143" y="18"/>
                    <a:pt x="142" y="18"/>
                    <a:pt x="142" y="18"/>
                  </a:cubicBezTo>
                  <a:cubicBezTo>
                    <a:pt x="142" y="18"/>
                    <a:pt x="142" y="18"/>
                    <a:pt x="142" y="18"/>
                  </a:cubicBezTo>
                  <a:cubicBezTo>
                    <a:pt x="142" y="18"/>
                    <a:pt x="142" y="18"/>
                    <a:pt x="142" y="18"/>
                  </a:cubicBezTo>
                  <a:cubicBezTo>
                    <a:pt x="141" y="18"/>
                    <a:pt x="141" y="17"/>
                    <a:pt x="140" y="17"/>
                  </a:cubicBezTo>
                  <a:cubicBezTo>
                    <a:pt x="140" y="18"/>
                    <a:pt x="140" y="18"/>
                    <a:pt x="139" y="18"/>
                  </a:cubicBezTo>
                  <a:cubicBezTo>
                    <a:pt x="140" y="18"/>
                    <a:pt x="139" y="17"/>
                    <a:pt x="139" y="17"/>
                  </a:cubicBezTo>
                  <a:cubicBezTo>
                    <a:pt x="138" y="17"/>
                    <a:pt x="139" y="17"/>
                    <a:pt x="138" y="17"/>
                  </a:cubicBezTo>
                  <a:cubicBezTo>
                    <a:pt x="138" y="16"/>
                    <a:pt x="136" y="17"/>
                    <a:pt x="136" y="17"/>
                  </a:cubicBezTo>
                  <a:cubicBezTo>
                    <a:pt x="136" y="17"/>
                    <a:pt x="136" y="18"/>
                    <a:pt x="136" y="17"/>
                  </a:cubicBezTo>
                  <a:cubicBezTo>
                    <a:pt x="136" y="17"/>
                    <a:pt x="135" y="17"/>
                    <a:pt x="135" y="17"/>
                  </a:cubicBezTo>
                  <a:cubicBezTo>
                    <a:pt x="135" y="17"/>
                    <a:pt x="135" y="17"/>
                    <a:pt x="135" y="17"/>
                  </a:cubicBezTo>
                  <a:cubicBezTo>
                    <a:pt x="135" y="17"/>
                    <a:pt x="135" y="17"/>
                    <a:pt x="135" y="17"/>
                  </a:cubicBezTo>
                  <a:close/>
                  <a:moveTo>
                    <a:pt x="131" y="17"/>
                  </a:moveTo>
                  <a:cubicBezTo>
                    <a:pt x="131" y="17"/>
                    <a:pt x="131" y="17"/>
                    <a:pt x="131" y="17"/>
                  </a:cubicBezTo>
                  <a:cubicBezTo>
                    <a:pt x="131" y="17"/>
                    <a:pt x="131" y="17"/>
                    <a:pt x="131" y="17"/>
                  </a:cubicBezTo>
                  <a:cubicBezTo>
                    <a:pt x="131" y="17"/>
                    <a:pt x="132" y="17"/>
                    <a:pt x="131" y="16"/>
                  </a:cubicBezTo>
                  <a:cubicBezTo>
                    <a:pt x="131" y="16"/>
                    <a:pt x="131" y="17"/>
                    <a:pt x="131" y="16"/>
                  </a:cubicBezTo>
                  <a:cubicBezTo>
                    <a:pt x="131" y="17"/>
                    <a:pt x="131" y="17"/>
                    <a:pt x="131" y="17"/>
                  </a:cubicBezTo>
                  <a:cubicBezTo>
                    <a:pt x="131" y="17"/>
                    <a:pt x="131" y="17"/>
                    <a:pt x="131" y="17"/>
                  </a:cubicBezTo>
                  <a:close/>
                  <a:moveTo>
                    <a:pt x="179" y="17"/>
                  </a:moveTo>
                  <a:cubicBezTo>
                    <a:pt x="179" y="17"/>
                    <a:pt x="179" y="17"/>
                    <a:pt x="179" y="17"/>
                  </a:cubicBezTo>
                  <a:cubicBezTo>
                    <a:pt x="179" y="17"/>
                    <a:pt x="180" y="17"/>
                    <a:pt x="180" y="18"/>
                  </a:cubicBezTo>
                  <a:cubicBezTo>
                    <a:pt x="180" y="17"/>
                    <a:pt x="180" y="17"/>
                    <a:pt x="180" y="18"/>
                  </a:cubicBezTo>
                  <a:cubicBezTo>
                    <a:pt x="180" y="17"/>
                    <a:pt x="179" y="17"/>
                    <a:pt x="179" y="17"/>
                  </a:cubicBezTo>
                  <a:cubicBezTo>
                    <a:pt x="179" y="17"/>
                    <a:pt x="179" y="17"/>
                    <a:pt x="179" y="17"/>
                  </a:cubicBezTo>
                  <a:close/>
                  <a:moveTo>
                    <a:pt x="183" y="18"/>
                  </a:moveTo>
                  <a:cubicBezTo>
                    <a:pt x="183" y="18"/>
                    <a:pt x="184" y="18"/>
                    <a:pt x="184" y="18"/>
                  </a:cubicBezTo>
                  <a:cubicBezTo>
                    <a:pt x="183" y="17"/>
                    <a:pt x="183" y="18"/>
                    <a:pt x="182" y="17"/>
                  </a:cubicBezTo>
                  <a:cubicBezTo>
                    <a:pt x="182" y="17"/>
                    <a:pt x="182" y="18"/>
                    <a:pt x="182" y="18"/>
                  </a:cubicBezTo>
                  <a:cubicBezTo>
                    <a:pt x="183" y="18"/>
                    <a:pt x="183" y="18"/>
                    <a:pt x="183" y="18"/>
                  </a:cubicBezTo>
                  <a:close/>
                  <a:moveTo>
                    <a:pt x="147" y="19"/>
                  </a:moveTo>
                  <a:cubicBezTo>
                    <a:pt x="147" y="19"/>
                    <a:pt x="147" y="19"/>
                    <a:pt x="148" y="19"/>
                  </a:cubicBezTo>
                  <a:cubicBezTo>
                    <a:pt x="148" y="19"/>
                    <a:pt x="147" y="19"/>
                    <a:pt x="147" y="19"/>
                  </a:cubicBezTo>
                  <a:cubicBezTo>
                    <a:pt x="147" y="19"/>
                    <a:pt x="147" y="19"/>
                    <a:pt x="147" y="19"/>
                  </a:cubicBezTo>
                  <a:close/>
                  <a:moveTo>
                    <a:pt x="207" y="22"/>
                  </a:moveTo>
                  <a:cubicBezTo>
                    <a:pt x="207" y="22"/>
                    <a:pt x="208" y="22"/>
                    <a:pt x="209" y="22"/>
                  </a:cubicBezTo>
                  <a:cubicBezTo>
                    <a:pt x="209" y="22"/>
                    <a:pt x="209" y="22"/>
                    <a:pt x="209" y="22"/>
                  </a:cubicBezTo>
                  <a:cubicBezTo>
                    <a:pt x="208" y="22"/>
                    <a:pt x="208" y="22"/>
                    <a:pt x="207" y="22"/>
                  </a:cubicBezTo>
                  <a:close/>
                  <a:moveTo>
                    <a:pt x="211" y="23"/>
                  </a:moveTo>
                  <a:cubicBezTo>
                    <a:pt x="212" y="22"/>
                    <a:pt x="212" y="23"/>
                    <a:pt x="212" y="22"/>
                  </a:cubicBezTo>
                  <a:cubicBezTo>
                    <a:pt x="212" y="22"/>
                    <a:pt x="212" y="22"/>
                    <a:pt x="212" y="22"/>
                  </a:cubicBezTo>
                  <a:cubicBezTo>
                    <a:pt x="212" y="22"/>
                    <a:pt x="211" y="22"/>
                    <a:pt x="210" y="22"/>
                  </a:cubicBezTo>
                  <a:cubicBezTo>
                    <a:pt x="210" y="23"/>
                    <a:pt x="211" y="22"/>
                    <a:pt x="211" y="23"/>
                  </a:cubicBezTo>
                  <a:close/>
                  <a:moveTo>
                    <a:pt x="214" y="23"/>
                  </a:moveTo>
                  <a:cubicBezTo>
                    <a:pt x="214" y="23"/>
                    <a:pt x="215" y="23"/>
                    <a:pt x="215" y="23"/>
                  </a:cubicBezTo>
                  <a:cubicBezTo>
                    <a:pt x="215" y="23"/>
                    <a:pt x="215" y="23"/>
                    <a:pt x="215" y="23"/>
                  </a:cubicBezTo>
                  <a:cubicBezTo>
                    <a:pt x="215" y="23"/>
                    <a:pt x="215" y="22"/>
                    <a:pt x="214" y="23"/>
                  </a:cubicBezTo>
                  <a:close/>
                  <a:moveTo>
                    <a:pt x="279" y="66"/>
                  </a:moveTo>
                  <a:cubicBezTo>
                    <a:pt x="279" y="66"/>
                    <a:pt x="279" y="66"/>
                    <a:pt x="279" y="66"/>
                  </a:cubicBezTo>
                  <a:cubicBezTo>
                    <a:pt x="279" y="67"/>
                    <a:pt x="279" y="67"/>
                    <a:pt x="280" y="66"/>
                  </a:cubicBezTo>
                  <a:cubicBezTo>
                    <a:pt x="280" y="66"/>
                    <a:pt x="280" y="66"/>
                    <a:pt x="280" y="66"/>
                  </a:cubicBezTo>
                  <a:cubicBezTo>
                    <a:pt x="279" y="66"/>
                    <a:pt x="279" y="66"/>
                    <a:pt x="279" y="66"/>
                  </a:cubicBezTo>
                  <a:cubicBezTo>
                    <a:pt x="279" y="66"/>
                    <a:pt x="279" y="66"/>
                    <a:pt x="279" y="66"/>
                  </a:cubicBezTo>
                  <a:close/>
                  <a:moveTo>
                    <a:pt x="283" y="67"/>
                  </a:moveTo>
                  <a:cubicBezTo>
                    <a:pt x="283" y="67"/>
                    <a:pt x="284" y="67"/>
                    <a:pt x="283" y="66"/>
                  </a:cubicBezTo>
                  <a:cubicBezTo>
                    <a:pt x="283" y="66"/>
                    <a:pt x="282" y="66"/>
                    <a:pt x="281" y="66"/>
                  </a:cubicBezTo>
                  <a:cubicBezTo>
                    <a:pt x="281" y="67"/>
                    <a:pt x="281" y="67"/>
                    <a:pt x="282" y="67"/>
                  </a:cubicBezTo>
                  <a:cubicBezTo>
                    <a:pt x="282" y="67"/>
                    <a:pt x="282" y="67"/>
                    <a:pt x="282" y="67"/>
                  </a:cubicBezTo>
                  <a:cubicBezTo>
                    <a:pt x="282" y="67"/>
                    <a:pt x="282" y="67"/>
                    <a:pt x="283" y="67"/>
                  </a:cubicBezTo>
                  <a:close/>
                  <a:moveTo>
                    <a:pt x="38" y="71"/>
                  </a:moveTo>
                  <a:cubicBezTo>
                    <a:pt x="38" y="71"/>
                    <a:pt x="38" y="71"/>
                    <a:pt x="38" y="71"/>
                  </a:cubicBezTo>
                  <a:cubicBezTo>
                    <a:pt x="38" y="71"/>
                    <a:pt x="38" y="71"/>
                    <a:pt x="38" y="71"/>
                  </a:cubicBezTo>
                  <a:cubicBezTo>
                    <a:pt x="38" y="71"/>
                    <a:pt x="38" y="71"/>
                    <a:pt x="38" y="71"/>
                  </a:cubicBezTo>
                  <a:cubicBezTo>
                    <a:pt x="38" y="72"/>
                    <a:pt x="38" y="72"/>
                    <a:pt x="38" y="72"/>
                  </a:cubicBezTo>
                  <a:cubicBezTo>
                    <a:pt x="38" y="72"/>
                    <a:pt x="38" y="72"/>
                    <a:pt x="38" y="73"/>
                  </a:cubicBezTo>
                  <a:cubicBezTo>
                    <a:pt x="38" y="73"/>
                    <a:pt x="38" y="73"/>
                    <a:pt x="39" y="73"/>
                  </a:cubicBezTo>
                  <a:cubicBezTo>
                    <a:pt x="39" y="73"/>
                    <a:pt x="39" y="73"/>
                    <a:pt x="39" y="73"/>
                  </a:cubicBezTo>
                  <a:cubicBezTo>
                    <a:pt x="39" y="73"/>
                    <a:pt x="39" y="73"/>
                    <a:pt x="39" y="73"/>
                  </a:cubicBezTo>
                  <a:cubicBezTo>
                    <a:pt x="39" y="73"/>
                    <a:pt x="39" y="72"/>
                    <a:pt x="39" y="72"/>
                  </a:cubicBezTo>
                  <a:cubicBezTo>
                    <a:pt x="39" y="72"/>
                    <a:pt x="39" y="73"/>
                    <a:pt x="39" y="73"/>
                  </a:cubicBezTo>
                  <a:cubicBezTo>
                    <a:pt x="39" y="73"/>
                    <a:pt x="39" y="73"/>
                    <a:pt x="39" y="72"/>
                  </a:cubicBezTo>
                  <a:cubicBezTo>
                    <a:pt x="39" y="72"/>
                    <a:pt x="40" y="71"/>
                    <a:pt x="40" y="71"/>
                  </a:cubicBezTo>
                  <a:cubicBezTo>
                    <a:pt x="39" y="71"/>
                    <a:pt x="39" y="71"/>
                    <a:pt x="39" y="70"/>
                  </a:cubicBezTo>
                  <a:cubicBezTo>
                    <a:pt x="39" y="70"/>
                    <a:pt x="39" y="70"/>
                    <a:pt x="38" y="70"/>
                  </a:cubicBezTo>
                  <a:cubicBezTo>
                    <a:pt x="38" y="70"/>
                    <a:pt x="38" y="70"/>
                    <a:pt x="38" y="71"/>
                  </a:cubicBezTo>
                  <a:close/>
                  <a:moveTo>
                    <a:pt x="52" y="141"/>
                  </a:moveTo>
                  <a:cubicBezTo>
                    <a:pt x="52" y="141"/>
                    <a:pt x="52" y="141"/>
                    <a:pt x="52" y="141"/>
                  </a:cubicBezTo>
                  <a:cubicBezTo>
                    <a:pt x="52" y="140"/>
                    <a:pt x="53" y="140"/>
                    <a:pt x="52" y="139"/>
                  </a:cubicBezTo>
                  <a:cubicBezTo>
                    <a:pt x="52" y="139"/>
                    <a:pt x="52" y="139"/>
                    <a:pt x="52" y="139"/>
                  </a:cubicBezTo>
                  <a:cubicBezTo>
                    <a:pt x="52" y="138"/>
                    <a:pt x="52" y="139"/>
                    <a:pt x="52" y="139"/>
                  </a:cubicBezTo>
                  <a:cubicBezTo>
                    <a:pt x="52" y="139"/>
                    <a:pt x="51" y="139"/>
                    <a:pt x="51" y="139"/>
                  </a:cubicBezTo>
                  <a:cubicBezTo>
                    <a:pt x="51" y="139"/>
                    <a:pt x="51" y="139"/>
                    <a:pt x="51" y="139"/>
                  </a:cubicBezTo>
                  <a:cubicBezTo>
                    <a:pt x="51" y="139"/>
                    <a:pt x="51" y="139"/>
                    <a:pt x="51" y="139"/>
                  </a:cubicBezTo>
                  <a:cubicBezTo>
                    <a:pt x="51" y="140"/>
                    <a:pt x="51" y="140"/>
                    <a:pt x="51" y="141"/>
                  </a:cubicBezTo>
                  <a:cubicBezTo>
                    <a:pt x="51" y="141"/>
                    <a:pt x="51" y="141"/>
                    <a:pt x="52" y="141"/>
                  </a:cubicBezTo>
                  <a:close/>
                  <a:moveTo>
                    <a:pt x="56" y="141"/>
                  </a:moveTo>
                  <a:cubicBezTo>
                    <a:pt x="56" y="140"/>
                    <a:pt x="56" y="139"/>
                    <a:pt x="56" y="139"/>
                  </a:cubicBezTo>
                  <a:cubicBezTo>
                    <a:pt x="55" y="139"/>
                    <a:pt x="56" y="139"/>
                    <a:pt x="55" y="139"/>
                  </a:cubicBezTo>
                  <a:cubicBezTo>
                    <a:pt x="55" y="140"/>
                    <a:pt x="54" y="140"/>
                    <a:pt x="55" y="141"/>
                  </a:cubicBezTo>
                  <a:cubicBezTo>
                    <a:pt x="55" y="141"/>
                    <a:pt x="55" y="141"/>
                    <a:pt x="55" y="141"/>
                  </a:cubicBezTo>
                  <a:cubicBezTo>
                    <a:pt x="55" y="141"/>
                    <a:pt x="55" y="141"/>
                    <a:pt x="55" y="141"/>
                  </a:cubicBezTo>
                  <a:cubicBezTo>
                    <a:pt x="55" y="141"/>
                    <a:pt x="55" y="141"/>
                    <a:pt x="55" y="141"/>
                  </a:cubicBezTo>
                  <a:cubicBezTo>
                    <a:pt x="55" y="141"/>
                    <a:pt x="54" y="141"/>
                    <a:pt x="55" y="141"/>
                  </a:cubicBezTo>
                  <a:cubicBezTo>
                    <a:pt x="55" y="141"/>
                    <a:pt x="55" y="141"/>
                    <a:pt x="56" y="141"/>
                  </a:cubicBezTo>
                  <a:close/>
                  <a:moveTo>
                    <a:pt x="95" y="155"/>
                  </a:moveTo>
                  <a:cubicBezTo>
                    <a:pt x="94" y="155"/>
                    <a:pt x="94" y="154"/>
                    <a:pt x="94" y="154"/>
                  </a:cubicBezTo>
                  <a:cubicBezTo>
                    <a:pt x="91" y="153"/>
                    <a:pt x="85" y="154"/>
                    <a:pt x="82" y="154"/>
                  </a:cubicBezTo>
                  <a:cubicBezTo>
                    <a:pt x="83" y="154"/>
                    <a:pt x="84" y="155"/>
                    <a:pt x="85" y="154"/>
                  </a:cubicBezTo>
                  <a:cubicBezTo>
                    <a:pt x="86" y="155"/>
                    <a:pt x="87" y="155"/>
                    <a:pt x="88" y="155"/>
                  </a:cubicBezTo>
                  <a:cubicBezTo>
                    <a:pt x="89" y="156"/>
                    <a:pt x="90" y="155"/>
                    <a:pt x="92" y="156"/>
                  </a:cubicBezTo>
                  <a:cubicBezTo>
                    <a:pt x="93" y="156"/>
                    <a:pt x="94" y="156"/>
                    <a:pt x="94" y="156"/>
                  </a:cubicBezTo>
                  <a:cubicBezTo>
                    <a:pt x="94" y="155"/>
                    <a:pt x="94" y="155"/>
                    <a:pt x="95" y="155"/>
                  </a:cubicBezTo>
                  <a:close/>
                  <a:moveTo>
                    <a:pt x="103" y="155"/>
                  </a:moveTo>
                  <a:cubicBezTo>
                    <a:pt x="101" y="155"/>
                    <a:pt x="99" y="155"/>
                    <a:pt x="100" y="157"/>
                  </a:cubicBezTo>
                  <a:cubicBezTo>
                    <a:pt x="105" y="158"/>
                    <a:pt x="111" y="158"/>
                    <a:pt x="117" y="158"/>
                  </a:cubicBezTo>
                  <a:cubicBezTo>
                    <a:pt x="119" y="158"/>
                    <a:pt x="120" y="158"/>
                    <a:pt x="122" y="158"/>
                  </a:cubicBezTo>
                  <a:cubicBezTo>
                    <a:pt x="123" y="159"/>
                    <a:pt x="124" y="158"/>
                    <a:pt x="125" y="158"/>
                  </a:cubicBezTo>
                  <a:cubicBezTo>
                    <a:pt x="126" y="158"/>
                    <a:pt x="128" y="158"/>
                    <a:pt x="129" y="157"/>
                  </a:cubicBezTo>
                  <a:cubicBezTo>
                    <a:pt x="129" y="158"/>
                    <a:pt x="130" y="158"/>
                    <a:pt x="130" y="158"/>
                  </a:cubicBezTo>
                  <a:cubicBezTo>
                    <a:pt x="130" y="158"/>
                    <a:pt x="130" y="158"/>
                    <a:pt x="130" y="158"/>
                  </a:cubicBezTo>
                  <a:cubicBezTo>
                    <a:pt x="130" y="158"/>
                    <a:pt x="130" y="158"/>
                    <a:pt x="130" y="157"/>
                  </a:cubicBezTo>
                  <a:cubicBezTo>
                    <a:pt x="126" y="157"/>
                    <a:pt x="120" y="156"/>
                    <a:pt x="117" y="156"/>
                  </a:cubicBezTo>
                  <a:cubicBezTo>
                    <a:pt x="116" y="155"/>
                    <a:pt x="112" y="155"/>
                    <a:pt x="111" y="155"/>
                  </a:cubicBezTo>
                  <a:cubicBezTo>
                    <a:pt x="111" y="155"/>
                    <a:pt x="111" y="155"/>
                    <a:pt x="111" y="155"/>
                  </a:cubicBezTo>
                  <a:cubicBezTo>
                    <a:pt x="111" y="155"/>
                    <a:pt x="110" y="155"/>
                    <a:pt x="110" y="155"/>
                  </a:cubicBezTo>
                  <a:cubicBezTo>
                    <a:pt x="109" y="155"/>
                    <a:pt x="108" y="155"/>
                    <a:pt x="107" y="155"/>
                  </a:cubicBezTo>
                  <a:cubicBezTo>
                    <a:pt x="107" y="155"/>
                    <a:pt x="107" y="155"/>
                    <a:pt x="106" y="155"/>
                  </a:cubicBezTo>
                  <a:cubicBezTo>
                    <a:pt x="106" y="155"/>
                    <a:pt x="104" y="155"/>
                    <a:pt x="105" y="155"/>
                  </a:cubicBezTo>
                  <a:cubicBezTo>
                    <a:pt x="104" y="155"/>
                    <a:pt x="104" y="155"/>
                    <a:pt x="104" y="155"/>
                  </a:cubicBezTo>
                  <a:cubicBezTo>
                    <a:pt x="104" y="155"/>
                    <a:pt x="103" y="155"/>
                    <a:pt x="103" y="155"/>
                  </a:cubicBezTo>
                  <a:close/>
                  <a:moveTo>
                    <a:pt x="145" y="163"/>
                  </a:moveTo>
                  <a:cubicBezTo>
                    <a:pt x="144" y="163"/>
                    <a:pt x="144" y="163"/>
                    <a:pt x="143" y="163"/>
                  </a:cubicBezTo>
                  <a:cubicBezTo>
                    <a:pt x="146" y="163"/>
                    <a:pt x="148" y="164"/>
                    <a:pt x="150" y="164"/>
                  </a:cubicBezTo>
                  <a:cubicBezTo>
                    <a:pt x="149" y="163"/>
                    <a:pt x="147" y="163"/>
                    <a:pt x="146" y="163"/>
                  </a:cubicBezTo>
                  <a:cubicBezTo>
                    <a:pt x="146" y="163"/>
                    <a:pt x="146" y="163"/>
                    <a:pt x="146" y="163"/>
                  </a:cubicBezTo>
                  <a:cubicBezTo>
                    <a:pt x="145" y="163"/>
                    <a:pt x="144" y="163"/>
                    <a:pt x="145"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r>
                <a:rPr lang="zh-CN" altLang="en-US" dirty="0">
                  <a:solidFill>
                    <a:srgbClr val="FFFFFF"/>
                  </a:solidFill>
                  <a:latin typeface="华文行楷" panose="02010800040101010101" pitchFamily="2" charset="-122"/>
                  <a:ea typeface="华文行楷" panose="02010800040101010101" pitchFamily="2" charset="-122"/>
                </a:rPr>
                <a:t>                    </a:t>
              </a:r>
              <a:r>
                <a:rPr lang="zh-CN" altLang="en-US" sz="5400" dirty="0">
                  <a:solidFill>
                    <a:srgbClr val="FFFFFF"/>
                  </a:solidFill>
                  <a:latin typeface="华文行楷" panose="02010800040101010101" pitchFamily="2" charset="-122"/>
                  <a:ea typeface="华文行楷" panose="02010800040101010101" pitchFamily="2" charset="-122"/>
                </a:rPr>
                <a:t>重建之争</a:t>
              </a:r>
              <a:endParaRPr lang="zh-CN" altLang="en-US" dirty="0">
                <a:solidFill>
                  <a:srgbClr val="FFFFFF"/>
                </a:solidFill>
                <a:latin typeface="华文行楷" panose="02010800040101010101" pitchFamily="2" charset="-122"/>
                <a:ea typeface="华文行楷" panose="02010800040101010101" pitchFamily="2" charset="-122"/>
              </a:endParaRPr>
            </a:p>
          </p:txBody>
        </p:sp>
        <p:sp>
          <p:nvSpPr>
            <p:cNvPr id="84" name="Freeform 75"/>
            <p:cNvSpPr/>
            <p:nvPr/>
          </p:nvSpPr>
          <p:spPr bwMode="auto">
            <a:xfrm>
              <a:off x="14" y="30"/>
              <a:ext cx="2" cy="7"/>
            </a:xfrm>
            <a:custGeom>
              <a:avLst/>
              <a:gdLst>
                <a:gd name="T0" fmla="*/ 2 w 2"/>
                <a:gd name="T1" fmla="*/ 6 h 6"/>
                <a:gd name="T2" fmla="*/ 0 w 2"/>
                <a:gd name="T3" fmla="*/ 6 h 6"/>
                <a:gd name="T4" fmla="*/ 0 w 2"/>
                <a:gd name="T5" fmla="*/ 3 h 6"/>
                <a:gd name="T6" fmla="*/ 1 w 2"/>
                <a:gd name="T7" fmla="*/ 0 h 6"/>
                <a:gd name="T8" fmla="*/ 2 w 2"/>
                <a:gd name="T9" fmla="*/ 3 h 6"/>
                <a:gd name="T10" fmla="*/ 2 w 2"/>
                <a:gd name="T11" fmla="*/ 3 h 6"/>
                <a:gd name="T12" fmla="*/ 2 w 2"/>
                <a:gd name="T13" fmla="*/ 3 h 6"/>
                <a:gd name="T14" fmla="*/ 2 w 2"/>
                <a:gd name="T15" fmla="*/ 4 h 6"/>
                <a:gd name="T16" fmla="*/ 2 w 2"/>
                <a:gd name="T17" fmla="*/ 4 h 6"/>
                <a:gd name="T18" fmla="*/ 2 w 2"/>
                <a:gd name="T19" fmla="*/ 5 h 6"/>
                <a:gd name="T20" fmla="*/ 2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2" y="6"/>
                  </a:moveTo>
                  <a:cubicBezTo>
                    <a:pt x="1" y="6"/>
                    <a:pt x="1" y="6"/>
                    <a:pt x="0" y="6"/>
                  </a:cubicBezTo>
                  <a:cubicBezTo>
                    <a:pt x="0" y="5"/>
                    <a:pt x="1" y="4"/>
                    <a:pt x="0" y="3"/>
                  </a:cubicBezTo>
                  <a:cubicBezTo>
                    <a:pt x="1" y="3"/>
                    <a:pt x="0" y="0"/>
                    <a:pt x="1" y="0"/>
                  </a:cubicBezTo>
                  <a:cubicBezTo>
                    <a:pt x="0" y="1"/>
                    <a:pt x="1" y="2"/>
                    <a:pt x="2" y="3"/>
                  </a:cubicBezTo>
                  <a:cubicBezTo>
                    <a:pt x="2" y="3"/>
                    <a:pt x="2" y="3"/>
                    <a:pt x="2" y="3"/>
                  </a:cubicBezTo>
                  <a:cubicBezTo>
                    <a:pt x="2" y="3"/>
                    <a:pt x="2" y="3"/>
                    <a:pt x="2" y="3"/>
                  </a:cubicBezTo>
                  <a:cubicBezTo>
                    <a:pt x="2" y="4"/>
                    <a:pt x="2" y="4"/>
                    <a:pt x="2" y="4"/>
                  </a:cubicBezTo>
                  <a:cubicBezTo>
                    <a:pt x="2" y="4"/>
                    <a:pt x="2" y="4"/>
                    <a:pt x="2" y="4"/>
                  </a:cubicBezTo>
                  <a:cubicBezTo>
                    <a:pt x="2" y="4"/>
                    <a:pt x="2" y="4"/>
                    <a:pt x="2" y="5"/>
                  </a:cubicBezTo>
                  <a:cubicBezTo>
                    <a:pt x="2" y="5"/>
                    <a:pt x="1"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5" name="Freeform 76"/>
            <p:cNvSpPr/>
            <p:nvPr/>
          </p:nvSpPr>
          <p:spPr bwMode="auto">
            <a:xfrm>
              <a:off x="9" y="31"/>
              <a:ext cx="4" cy="7"/>
            </a:xfrm>
            <a:custGeom>
              <a:avLst/>
              <a:gdLst>
                <a:gd name="T0" fmla="*/ 2 w 3"/>
                <a:gd name="T1" fmla="*/ 5 h 6"/>
                <a:gd name="T2" fmla="*/ 0 w 3"/>
                <a:gd name="T3" fmla="*/ 2 h 6"/>
                <a:gd name="T4" fmla="*/ 1 w 3"/>
                <a:gd name="T5" fmla="*/ 2 h 6"/>
                <a:gd name="T6" fmla="*/ 1 w 3"/>
                <a:gd name="T7" fmla="*/ 0 h 6"/>
                <a:gd name="T8" fmla="*/ 2 w 3"/>
                <a:gd name="T9" fmla="*/ 2 h 6"/>
                <a:gd name="T10" fmla="*/ 3 w 3"/>
                <a:gd name="T11" fmla="*/ 2 h 6"/>
                <a:gd name="T12" fmla="*/ 3 w 3"/>
                <a:gd name="T13" fmla="*/ 2 h 6"/>
                <a:gd name="T14" fmla="*/ 2 w 3"/>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5"/>
                  </a:moveTo>
                  <a:cubicBezTo>
                    <a:pt x="0" y="6"/>
                    <a:pt x="1" y="2"/>
                    <a:pt x="0" y="2"/>
                  </a:cubicBezTo>
                  <a:cubicBezTo>
                    <a:pt x="1" y="2"/>
                    <a:pt x="1" y="2"/>
                    <a:pt x="1" y="2"/>
                  </a:cubicBezTo>
                  <a:cubicBezTo>
                    <a:pt x="1" y="1"/>
                    <a:pt x="1" y="0"/>
                    <a:pt x="1" y="0"/>
                  </a:cubicBezTo>
                  <a:cubicBezTo>
                    <a:pt x="1" y="0"/>
                    <a:pt x="2" y="1"/>
                    <a:pt x="2" y="2"/>
                  </a:cubicBezTo>
                  <a:cubicBezTo>
                    <a:pt x="2" y="2"/>
                    <a:pt x="2" y="2"/>
                    <a:pt x="3" y="2"/>
                  </a:cubicBezTo>
                  <a:cubicBezTo>
                    <a:pt x="3" y="2"/>
                    <a:pt x="2" y="2"/>
                    <a:pt x="3"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6" name="Freeform 77"/>
            <p:cNvSpPr/>
            <p:nvPr/>
          </p:nvSpPr>
          <p:spPr bwMode="auto">
            <a:xfrm>
              <a:off x="19" y="91"/>
              <a:ext cx="1" cy="1"/>
            </a:xfrm>
            <a:custGeom>
              <a:avLst/>
              <a:gdLst>
                <a:gd name="T0" fmla="*/ 0 w 1"/>
                <a:gd name="T1" fmla="*/ 1 h 1"/>
                <a:gd name="T2" fmla="*/ 0 w 1"/>
                <a:gd name="T3" fmla="*/ 1 h 1"/>
                <a:gd name="T4" fmla="*/ 0 w 1"/>
                <a:gd name="T5" fmla="*/ 1 h 1"/>
                <a:gd name="T6" fmla="*/ 0 w 1"/>
                <a:gd name="T7" fmla="*/ 0 h 1"/>
                <a:gd name="T8" fmla="*/ 1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0" y="1"/>
                  </a:cubicBezTo>
                  <a:cubicBezTo>
                    <a:pt x="0" y="1"/>
                    <a:pt x="0" y="1"/>
                    <a:pt x="0" y="1"/>
                  </a:cubicBezTo>
                  <a:cubicBezTo>
                    <a:pt x="0" y="1"/>
                    <a:pt x="0" y="0"/>
                    <a:pt x="0" y="0"/>
                  </a:cubicBezTo>
                  <a:cubicBezTo>
                    <a:pt x="0" y="0"/>
                    <a:pt x="0"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7" name="Freeform 78"/>
            <p:cNvSpPr/>
            <p:nvPr/>
          </p:nvSpPr>
          <p:spPr bwMode="auto">
            <a:xfrm>
              <a:off x="11" y="94"/>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8" name="Freeform 79"/>
            <p:cNvSpPr/>
            <p:nvPr/>
          </p:nvSpPr>
          <p:spPr bwMode="auto">
            <a:xfrm>
              <a:off x="51" y="178"/>
              <a:ext cx="2" cy="1"/>
            </a:xfrm>
            <a:custGeom>
              <a:avLst/>
              <a:gdLst>
                <a:gd name="T0" fmla="*/ 1 w 1"/>
                <a:gd name="T1" fmla="*/ 0 h 1"/>
                <a:gd name="T2" fmla="*/ 1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0" y="1"/>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89" name="Freeform 80"/>
            <p:cNvSpPr/>
            <p:nvPr/>
          </p:nvSpPr>
          <p:spPr bwMode="auto">
            <a:xfrm>
              <a:off x="29" y="181"/>
              <a:ext cx="1" cy="1"/>
            </a:xfrm>
            <a:custGeom>
              <a:avLst/>
              <a:gdLst>
                <a:gd name="T0" fmla="*/ 0 w 1"/>
                <a:gd name="T1" fmla="*/ 0 h 1"/>
                <a:gd name="T2" fmla="*/ 1 w 1"/>
                <a:gd name="T3" fmla="*/ 1 h 1"/>
                <a:gd name="T4" fmla="*/ 1 w 1"/>
                <a:gd name="T5" fmla="*/ 1 h 1"/>
                <a:gd name="T6" fmla="*/ 0 w 1"/>
                <a:gd name="T7" fmla="*/ 1 h 1"/>
                <a:gd name="T8" fmla="*/ 0 w 1"/>
                <a:gd name="T9" fmla="*/ 1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1" y="1"/>
                    <a:pt x="1" y="1"/>
                  </a:cubicBezTo>
                  <a:cubicBezTo>
                    <a:pt x="1" y="1"/>
                    <a:pt x="1" y="1"/>
                    <a:pt x="1" y="1"/>
                  </a:cubicBezTo>
                  <a:cubicBezTo>
                    <a:pt x="1" y="1"/>
                    <a:pt x="0" y="1"/>
                    <a:pt x="0" y="1"/>
                  </a:cubicBezTo>
                  <a:cubicBezTo>
                    <a:pt x="0" y="1"/>
                    <a:pt x="0" y="1"/>
                    <a:pt x="0" y="1"/>
                  </a:cubicBezTo>
                  <a:cubicBezTo>
                    <a:pt x="0"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0" name="Freeform 81"/>
            <p:cNvSpPr/>
            <p:nvPr/>
          </p:nvSpPr>
          <p:spPr bwMode="auto">
            <a:xfrm>
              <a:off x="50" y="181"/>
              <a:ext cx="1" cy="1"/>
            </a:xfrm>
            <a:custGeom>
              <a:avLst/>
              <a:gdLst>
                <a:gd name="T0" fmla="*/ 0 w 1"/>
                <a:gd name="T1" fmla="*/ 1 h 1"/>
                <a:gd name="T2" fmla="*/ 0 w 1"/>
                <a:gd name="T3" fmla="*/ 1 h 1"/>
                <a:gd name="T4" fmla="*/ 0 w 1"/>
                <a:gd name="T5" fmla="*/ 0 h 1"/>
                <a:gd name="T6" fmla="*/ 1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0"/>
                    <a:pt x="0" y="0"/>
                    <a:pt x="0" y="1"/>
                  </a:cubicBezTo>
                  <a:cubicBezTo>
                    <a:pt x="0" y="1"/>
                    <a:pt x="0" y="0"/>
                    <a:pt x="0" y="0"/>
                  </a:cubicBezTo>
                  <a:cubicBezTo>
                    <a:pt x="1" y="1"/>
                    <a:pt x="0" y="1"/>
                    <a:pt x="1"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1" name="Freeform 82"/>
            <p:cNvSpPr/>
            <p:nvPr/>
          </p:nvSpPr>
          <p:spPr bwMode="auto">
            <a:xfrm>
              <a:off x="71" y="189"/>
              <a:ext cx="1" cy="1"/>
            </a:xfrm>
            <a:custGeom>
              <a:avLst/>
              <a:gdLst>
                <a:gd name="T0" fmla="*/ 0 w 1"/>
                <a:gd name="T1" fmla="*/ 0 h 1"/>
                <a:gd name="T2" fmla="*/ 0 w 1"/>
                <a:gd name="T3" fmla="*/ 0 h 1"/>
                <a:gd name="T4" fmla="*/ 1 w 1"/>
                <a:gd name="T5" fmla="*/ 0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0"/>
                    <a:pt x="0" y="0"/>
                    <a:pt x="1" y="0"/>
                  </a:cubicBezTo>
                  <a:cubicBezTo>
                    <a:pt x="1"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2" name="Freeform 83"/>
            <p:cNvSpPr/>
            <p:nvPr/>
          </p:nvSpPr>
          <p:spPr bwMode="auto">
            <a:xfrm>
              <a:off x="209" y="209"/>
              <a:ext cx="1" cy="1"/>
            </a:xfrm>
            <a:custGeom>
              <a:avLst/>
              <a:gdLst>
                <a:gd name="T0" fmla="*/ 1 w 1"/>
                <a:gd name="T1" fmla="*/ 0 h 1"/>
                <a:gd name="T2" fmla="*/ 1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1"/>
                    <a:pt x="1" y="1"/>
                  </a:cubicBezTo>
                  <a:cubicBezTo>
                    <a:pt x="1" y="1"/>
                    <a:pt x="1" y="1"/>
                    <a:pt x="1"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sp>
          <p:nvSpPr>
            <p:cNvPr id="93" name="Freeform 84"/>
            <p:cNvSpPr/>
            <p:nvPr/>
          </p:nvSpPr>
          <p:spPr bwMode="auto">
            <a:xfrm>
              <a:off x="72" y="205"/>
              <a:ext cx="28" cy="5"/>
            </a:xfrm>
            <a:custGeom>
              <a:avLst/>
              <a:gdLst>
                <a:gd name="T0" fmla="*/ 23 w 24"/>
                <a:gd name="T1" fmla="*/ 2 h 4"/>
                <a:gd name="T2" fmla="*/ 23 w 24"/>
                <a:gd name="T3" fmla="*/ 4 h 4"/>
                <a:gd name="T4" fmla="*/ 22 w 24"/>
                <a:gd name="T5" fmla="*/ 4 h 4"/>
                <a:gd name="T6" fmla="*/ 21 w 24"/>
                <a:gd name="T7" fmla="*/ 4 h 4"/>
                <a:gd name="T8" fmla="*/ 18 w 24"/>
                <a:gd name="T9" fmla="*/ 4 h 4"/>
                <a:gd name="T10" fmla="*/ 5 w 24"/>
                <a:gd name="T11" fmla="*/ 3 h 4"/>
                <a:gd name="T12" fmla="*/ 4 w 24"/>
                <a:gd name="T13" fmla="*/ 3 h 4"/>
                <a:gd name="T14" fmla="*/ 0 w 24"/>
                <a:gd name="T15" fmla="*/ 1 h 4"/>
                <a:gd name="T16" fmla="*/ 4 w 24"/>
                <a:gd name="T17" fmla="*/ 0 h 4"/>
                <a:gd name="T18" fmla="*/ 6 w 24"/>
                <a:gd name="T19" fmla="*/ 0 h 4"/>
                <a:gd name="T20" fmla="*/ 9 w 24"/>
                <a:gd name="T21" fmla="*/ 0 h 4"/>
                <a:gd name="T22" fmla="*/ 10 w 24"/>
                <a:gd name="T23" fmla="*/ 1 h 4"/>
                <a:gd name="T24" fmla="*/ 13 w 24"/>
                <a:gd name="T25" fmla="*/ 1 h 4"/>
                <a:gd name="T26" fmla="*/ 14 w 24"/>
                <a:gd name="T27" fmla="*/ 1 h 4"/>
                <a:gd name="T28" fmla="*/ 16 w 24"/>
                <a:gd name="T29" fmla="*/ 1 h 4"/>
                <a:gd name="T30" fmla="*/ 17 w 24"/>
                <a:gd name="T31" fmla="*/ 1 h 4"/>
                <a:gd name="T32" fmla="*/ 20 w 24"/>
                <a:gd name="T33" fmla="*/ 1 h 4"/>
                <a:gd name="T34" fmla="*/ 21 w 24"/>
                <a:gd name="T35" fmla="*/ 2 h 4"/>
                <a:gd name="T36" fmla="*/ 24 w 24"/>
                <a:gd name="T37" fmla="*/ 2 h 4"/>
                <a:gd name="T38" fmla="*/ 24 w 24"/>
                <a:gd name="T39" fmla="*/ 3 h 4"/>
                <a:gd name="T40" fmla="*/ 23 w 24"/>
                <a:gd name="T4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
                  <a:moveTo>
                    <a:pt x="23" y="2"/>
                  </a:moveTo>
                  <a:cubicBezTo>
                    <a:pt x="22" y="3"/>
                    <a:pt x="23" y="4"/>
                    <a:pt x="23" y="4"/>
                  </a:cubicBezTo>
                  <a:cubicBezTo>
                    <a:pt x="23" y="4"/>
                    <a:pt x="22" y="4"/>
                    <a:pt x="22" y="4"/>
                  </a:cubicBezTo>
                  <a:cubicBezTo>
                    <a:pt x="22" y="4"/>
                    <a:pt x="21" y="4"/>
                    <a:pt x="21" y="4"/>
                  </a:cubicBezTo>
                  <a:cubicBezTo>
                    <a:pt x="21" y="4"/>
                    <a:pt x="19" y="4"/>
                    <a:pt x="18" y="4"/>
                  </a:cubicBezTo>
                  <a:cubicBezTo>
                    <a:pt x="15" y="3"/>
                    <a:pt x="10" y="3"/>
                    <a:pt x="5" y="3"/>
                  </a:cubicBezTo>
                  <a:cubicBezTo>
                    <a:pt x="4" y="3"/>
                    <a:pt x="4" y="3"/>
                    <a:pt x="4" y="3"/>
                  </a:cubicBezTo>
                  <a:cubicBezTo>
                    <a:pt x="2" y="2"/>
                    <a:pt x="0" y="3"/>
                    <a:pt x="0" y="1"/>
                  </a:cubicBezTo>
                  <a:cubicBezTo>
                    <a:pt x="1" y="0"/>
                    <a:pt x="2" y="0"/>
                    <a:pt x="4" y="0"/>
                  </a:cubicBezTo>
                  <a:cubicBezTo>
                    <a:pt x="5" y="0"/>
                    <a:pt x="6" y="0"/>
                    <a:pt x="6" y="0"/>
                  </a:cubicBezTo>
                  <a:cubicBezTo>
                    <a:pt x="7" y="0"/>
                    <a:pt x="8" y="0"/>
                    <a:pt x="9" y="0"/>
                  </a:cubicBezTo>
                  <a:cubicBezTo>
                    <a:pt x="9" y="0"/>
                    <a:pt x="10" y="1"/>
                    <a:pt x="10" y="1"/>
                  </a:cubicBezTo>
                  <a:cubicBezTo>
                    <a:pt x="11" y="1"/>
                    <a:pt x="12" y="0"/>
                    <a:pt x="13" y="1"/>
                  </a:cubicBezTo>
                  <a:cubicBezTo>
                    <a:pt x="13" y="1"/>
                    <a:pt x="13" y="1"/>
                    <a:pt x="14" y="1"/>
                  </a:cubicBezTo>
                  <a:cubicBezTo>
                    <a:pt x="15" y="1"/>
                    <a:pt x="15" y="1"/>
                    <a:pt x="16" y="1"/>
                  </a:cubicBezTo>
                  <a:cubicBezTo>
                    <a:pt x="17" y="1"/>
                    <a:pt x="17" y="1"/>
                    <a:pt x="17" y="1"/>
                  </a:cubicBezTo>
                  <a:cubicBezTo>
                    <a:pt x="18" y="1"/>
                    <a:pt x="19" y="1"/>
                    <a:pt x="20" y="1"/>
                  </a:cubicBezTo>
                  <a:cubicBezTo>
                    <a:pt x="20" y="1"/>
                    <a:pt x="21" y="1"/>
                    <a:pt x="21" y="2"/>
                  </a:cubicBezTo>
                  <a:cubicBezTo>
                    <a:pt x="22" y="2"/>
                    <a:pt x="23" y="1"/>
                    <a:pt x="24" y="2"/>
                  </a:cubicBezTo>
                  <a:cubicBezTo>
                    <a:pt x="24" y="2"/>
                    <a:pt x="24" y="2"/>
                    <a:pt x="24" y="3"/>
                  </a:cubicBezTo>
                  <a:cubicBezTo>
                    <a:pt x="23" y="3"/>
                    <a:pt x="23" y="3"/>
                    <a:pt x="2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rgbClr val="000000"/>
                  </a:solidFill>
                  <a:latin typeface="Arial" panose="020B0604020202020204" pitchFamily="34" charset="0"/>
                  <a:ea typeface="字酷堂清楷体" charset="0"/>
                  <a:cs typeface="+mn-ea"/>
                </a:defRPr>
              </a:lvl1pPr>
              <a:lvl2pPr marL="457200" algn="l" defTabSz="914400" rtl="0" eaLnBrk="1" latinLnBrk="0" hangingPunct="1">
                <a:defRPr sz="1800" kern="1200">
                  <a:solidFill>
                    <a:srgbClr val="000000"/>
                  </a:solidFill>
                  <a:latin typeface="Arial" panose="020B0604020202020204" pitchFamily="34" charset="0"/>
                  <a:ea typeface="字酷堂清楷体" charset="0"/>
                  <a:cs typeface="+mn-ea"/>
                </a:defRPr>
              </a:lvl2pPr>
              <a:lvl3pPr marL="914400" algn="l" defTabSz="914400" rtl="0" eaLnBrk="1" latinLnBrk="0" hangingPunct="1">
                <a:defRPr sz="1800" kern="1200">
                  <a:solidFill>
                    <a:srgbClr val="000000"/>
                  </a:solidFill>
                  <a:latin typeface="Arial" panose="020B0604020202020204" pitchFamily="34" charset="0"/>
                  <a:ea typeface="字酷堂清楷体" charset="0"/>
                  <a:cs typeface="+mn-ea"/>
                </a:defRPr>
              </a:lvl3pPr>
              <a:lvl4pPr marL="1371600" algn="l" defTabSz="914400" rtl="0" eaLnBrk="1" latinLnBrk="0" hangingPunct="1">
                <a:defRPr sz="1800" kern="1200">
                  <a:solidFill>
                    <a:srgbClr val="000000"/>
                  </a:solidFill>
                  <a:latin typeface="Arial" panose="020B0604020202020204" pitchFamily="34" charset="0"/>
                  <a:ea typeface="字酷堂清楷体" charset="0"/>
                  <a:cs typeface="+mn-ea"/>
                </a:defRPr>
              </a:lvl4pPr>
              <a:lvl5pPr marL="1828800" algn="l" defTabSz="914400" rtl="0" eaLnBrk="1" latinLnBrk="0" hangingPunct="1">
                <a:defRPr sz="1800" kern="1200">
                  <a:solidFill>
                    <a:srgbClr val="000000"/>
                  </a:solidFill>
                  <a:latin typeface="Arial" panose="020B0604020202020204" pitchFamily="34" charset="0"/>
                  <a:ea typeface="字酷堂清楷体" charset="0"/>
                  <a:cs typeface="+mn-ea"/>
                </a:defRPr>
              </a:lvl5pPr>
              <a:lvl6pPr marL="2286000" algn="l" defTabSz="914400" rtl="0" eaLnBrk="1" latinLnBrk="0" hangingPunct="1">
                <a:defRPr sz="1800" kern="1200">
                  <a:solidFill>
                    <a:srgbClr val="000000"/>
                  </a:solidFill>
                  <a:latin typeface="Arial" panose="020B0604020202020204" pitchFamily="34" charset="0"/>
                  <a:ea typeface="字酷堂清楷体" charset="0"/>
                  <a:cs typeface="+mn-ea"/>
                </a:defRPr>
              </a:lvl6pPr>
              <a:lvl7pPr marL="2743200" algn="l" defTabSz="914400" rtl="0" eaLnBrk="1" latinLnBrk="0" hangingPunct="1">
                <a:defRPr sz="1800" kern="1200">
                  <a:solidFill>
                    <a:srgbClr val="000000"/>
                  </a:solidFill>
                  <a:latin typeface="Arial" panose="020B0604020202020204" pitchFamily="34" charset="0"/>
                  <a:ea typeface="字酷堂清楷体" charset="0"/>
                  <a:cs typeface="+mn-ea"/>
                </a:defRPr>
              </a:lvl7pPr>
              <a:lvl8pPr marL="3200400" algn="l" defTabSz="914400" rtl="0" eaLnBrk="1" latinLnBrk="0" hangingPunct="1">
                <a:defRPr sz="1800" kern="1200">
                  <a:solidFill>
                    <a:srgbClr val="000000"/>
                  </a:solidFill>
                  <a:latin typeface="Arial" panose="020B0604020202020204" pitchFamily="34" charset="0"/>
                  <a:ea typeface="字酷堂清楷体" charset="0"/>
                  <a:cs typeface="+mn-ea"/>
                </a:defRPr>
              </a:lvl8pPr>
              <a:lvl9pPr marL="3657600" algn="l" defTabSz="914400" rtl="0" eaLnBrk="1" latinLnBrk="0" hangingPunct="1">
                <a:defRPr sz="1800" kern="1200">
                  <a:solidFill>
                    <a:srgbClr val="000000"/>
                  </a:solidFill>
                  <a:latin typeface="Arial" panose="020B0604020202020204" pitchFamily="34" charset="0"/>
                  <a:ea typeface="字酷堂清楷体" charset="0"/>
                  <a:cs typeface="+mn-ea"/>
                </a:defRPr>
              </a:lvl9pPr>
            </a:lstStyle>
            <a:p>
              <a:endParaRPr lang="zh-CN" altLang="en-US">
                <a:latin typeface="华文行楷" panose="02010800040101010101" pitchFamily="2" charset="-122"/>
                <a:ea typeface="华文行楷"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henying0907 2"/>
          <p:cNvGrpSpPr/>
          <p:nvPr/>
        </p:nvGrpSpPr>
        <p:grpSpPr>
          <a:xfrm>
            <a:off x="311528" y="1054381"/>
            <a:ext cx="11435709" cy="4652248"/>
            <a:chOff x="1055688" y="2206624"/>
            <a:chExt cx="10416972" cy="3611783"/>
          </a:xfrm>
        </p:grpSpPr>
        <p:grpSp>
          <p:nvGrpSpPr>
            <p:cNvPr id="83" name="chenying0907 82"/>
            <p:cNvGrpSpPr/>
            <p:nvPr/>
          </p:nvGrpSpPr>
          <p:grpSpPr>
            <a:xfrm>
              <a:off x="5892520" y="3858389"/>
              <a:ext cx="406961" cy="406961"/>
              <a:chOff x="6044920" y="2980311"/>
              <a:chExt cx="406961" cy="406961"/>
            </a:xfrm>
            <a:solidFill>
              <a:schemeClr val="bg1">
                <a:lumMod val="50000"/>
              </a:schemeClr>
            </a:solidFill>
          </p:grpSpPr>
          <p:sp>
            <p:nvSpPr>
              <p:cNvPr id="88" name="Freeform 548"/>
              <p:cNvSpPr>
                <a:spLocks noEditPoints="1"/>
              </p:cNvSpPr>
              <p:nvPr/>
            </p:nvSpPr>
            <p:spPr bwMode="auto">
              <a:xfrm rot="16200000">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9" name="Freeform 548"/>
              <p:cNvSpPr>
                <a:spLocks noEditPoints="1"/>
              </p:cNvSpPr>
              <p:nvPr/>
            </p:nvSpPr>
            <p:spPr bwMode="auto">
              <a:xfrm>
                <a:off x="6044920" y="3170888"/>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sp>
          <p:nvSpPr>
            <p:cNvPr id="84" name="Freeform 548"/>
            <p:cNvSpPr>
              <a:spLocks noEditPoints="1"/>
            </p:cNvSpPr>
            <p:nvPr/>
          </p:nvSpPr>
          <p:spPr bwMode="auto">
            <a:xfrm rot="10800000" flipV="1">
              <a:off x="6923353" y="4029196"/>
              <a:ext cx="4549307" cy="35494"/>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5" name="Freeform 548"/>
            <p:cNvSpPr>
              <a:spLocks noEditPoints="1"/>
            </p:cNvSpPr>
            <p:nvPr/>
          </p:nvSpPr>
          <p:spPr bwMode="auto">
            <a:xfrm rot="10800000" flipV="1">
              <a:off x="1055688" y="4039138"/>
              <a:ext cx="4212959" cy="25552"/>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6" name="Freeform 548"/>
            <p:cNvSpPr>
              <a:spLocks noEditPoints="1"/>
            </p:cNvSpPr>
            <p:nvPr/>
          </p:nvSpPr>
          <p:spPr bwMode="auto">
            <a:xfrm rot="16200000" flipV="1">
              <a:off x="5717132" y="2572893"/>
              <a:ext cx="757737" cy="2520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7" name="Freeform 548"/>
            <p:cNvSpPr>
              <a:spLocks noEditPoints="1"/>
            </p:cNvSpPr>
            <p:nvPr/>
          </p:nvSpPr>
          <p:spPr bwMode="auto">
            <a:xfrm rot="16200000" flipV="1">
              <a:off x="5717132" y="5425679"/>
              <a:ext cx="757737" cy="2772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133" name="文本框 132"/>
            <p:cNvSpPr txBox="1"/>
            <p:nvPr/>
          </p:nvSpPr>
          <p:spPr>
            <a:xfrm>
              <a:off x="1112324" y="4588042"/>
              <a:ext cx="4096160" cy="450606"/>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r>
                <a:rPr lang="zh-CN" altLang="en-US" sz="2400">
                  <a:solidFill>
                    <a:srgbClr val="0070C0"/>
                  </a:solidFill>
                </a:rPr>
                <a:t>百家争鸣的影响</a:t>
              </a:r>
              <a:endParaRPr lang="zh-CN" altLang="en-US" sz="2400">
                <a:solidFill>
                  <a:srgbClr val="0070C0"/>
                </a:solidFill>
              </a:endParaRPr>
            </a:p>
          </p:txBody>
        </p:sp>
        <p:grpSp>
          <p:nvGrpSpPr>
            <p:cNvPr id="134" name="chenying0907 133"/>
            <p:cNvGrpSpPr/>
            <p:nvPr/>
          </p:nvGrpSpPr>
          <p:grpSpPr>
            <a:xfrm>
              <a:off x="5477116" y="3062431"/>
              <a:ext cx="278225" cy="885904"/>
              <a:chOff x="2022476" y="5602288"/>
              <a:chExt cx="500062" cy="1592263"/>
            </a:xfrm>
            <a:solidFill>
              <a:srgbClr val="5F7797"/>
            </a:solidFill>
          </p:grpSpPr>
          <p:sp>
            <p:nvSpPr>
              <p:cNvPr id="135" name="Freeform 270"/>
              <p:cNvSpPr/>
              <p:nvPr/>
            </p:nvSpPr>
            <p:spPr bwMode="auto">
              <a:xfrm>
                <a:off x="2033588" y="6632575"/>
                <a:ext cx="488950" cy="446088"/>
              </a:xfrm>
              <a:custGeom>
                <a:avLst/>
                <a:gdLst>
                  <a:gd name="T0" fmla="*/ 121 w 151"/>
                  <a:gd name="T1" fmla="*/ 137 h 137"/>
                  <a:gd name="T2" fmla="*/ 121 w 151"/>
                  <a:gd name="T3" fmla="*/ 136 h 137"/>
                  <a:gd name="T4" fmla="*/ 117 w 151"/>
                  <a:gd name="T5" fmla="*/ 134 h 137"/>
                  <a:gd name="T6" fmla="*/ 144 w 151"/>
                  <a:gd name="T7" fmla="*/ 100 h 137"/>
                  <a:gd name="T8" fmla="*/ 105 w 151"/>
                  <a:gd name="T9" fmla="*/ 122 h 137"/>
                  <a:gd name="T10" fmla="*/ 105 w 151"/>
                  <a:gd name="T11" fmla="*/ 121 h 137"/>
                  <a:gd name="T12" fmla="*/ 71 w 151"/>
                  <a:gd name="T13" fmla="*/ 121 h 137"/>
                  <a:gd name="T14" fmla="*/ 146 w 151"/>
                  <a:gd name="T15" fmla="*/ 61 h 137"/>
                  <a:gd name="T16" fmla="*/ 24 w 151"/>
                  <a:gd name="T17" fmla="*/ 131 h 137"/>
                  <a:gd name="T18" fmla="*/ 19 w 151"/>
                  <a:gd name="T19" fmla="*/ 134 h 137"/>
                  <a:gd name="T20" fmla="*/ 135 w 151"/>
                  <a:gd name="T21" fmla="*/ 57 h 137"/>
                  <a:gd name="T22" fmla="*/ 24 w 151"/>
                  <a:gd name="T23" fmla="*/ 122 h 137"/>
                  <a:gd name="T24" fmla="*/ 24 w 151"/>
                  <a:gd name="T25" fmla="*/ 121 h 137"/>
                  <a:gd name="T26" fmla="*/ 114 w 151"/>
                  <a:gd name="T27" fmla="*/ 55 h 137"/>
                  <a:gd name="T28" fmla="*/ 24 w 151"/>
                  <a:gd name="T29" fmla="*/ 107 h 137"/>
                  <a:gd name="T30" fmla="*/ 24 w 151"/>
                  <a:gd name="T31" fmla="*/ 106 h 137"/>
                  <a:gd name="T32" fmla="*/ 107 w 151"/>
                  <a:gd name="T33" fmla="*/ 55 h 137"/>
                  <a:gd name="T34" fmla="*/ 1 w 151"/>
                  <a:gd name="T35" fmla="*/ 117 h 137"/>
                  <a:gd name="T36" fmla="*/ 0 w 151"/>
                  <a:gd name="T37" fmla="*/ 117 h 137"/>
                  <a:gd name="T38" fmla="*/ 16 w 151"/>
                  <a:gd name="T39" fmla="*/ 88 h 137"/>
                  <a:gd name="T40" fmla="*/ 29 w 151"/>
                  <a:gd name="T41" fmla="*/ 79 h 137"/>
                  <a:gd name="T42" fmla="*/ 30 w 151"/>
                  <a:gd name="T43" fmla="*/ 74 h 137"/>
                  <a:gd name="T44" fmla="*/ 30 w 151"/>
                  <a:gd name="T45" fmla="*/ 73 h 137"/>
                  <a:gd name="T46" fmla="*/ 33 w 151"/>
                  <a:gd name="T47" fmla="*/ 71 h 137"/>
                  <a:gd name="T48" fmla="*/ 61 w 151"/>
                  <a:gd name="T49" fmla="*/ 48 h 137"/>
                  <a:gd name="T50" fmla="*/ 26 w 151"/>
                  <a:gd name="T51" fmla="*/ 68 h 137"/>
                  <a:gd name="T52" fmla="*/ 25 w 151"/>
                  <a:gd name="T53" fmla="*/ 67 h 137"/>
                  <a:gd name="T54" fmla="*/ 13 w 151"/>
                  <a:gd name="T55" fmla="*/ 65 h 137"/>
                  <a:gd name="T56" fmla="*/ 15 w 151"/>
                  <a:gd name="T57" fmla="*/ 50 h 137"/>
                  <a:gd name="T58" fmla="*/ 14 w 151"/>
                  <a:gd name="T59" fmla="*/ 50 h 137"/>
                  <a:gd name="T60" fmla="*/ 15 w 151"/>
                  <a:gd name="T61" fmla="*/ 54 h 137"/>
                  <a:gd name="T62" fmla="*/ 123 w 151"/>
                  <a:gd name="T63" fmla="*/ 0 h 137"/>
                  <a:gd name="T64" fmla="*/ 75 w 151"/>
                  <a:gd name="T65" fmla="*/ 35 h 137"/>
                  <a:gd name="T66" fmla="*/ 110 w 151"/>
                  <a:gd name="T67" fmla="*/ 18 h 137"/>
                  <a:gd name="T68" fmla="*/ 86 w 151"/>
                  <a:gd name="T69" fmla="*/ 36 h 137"/>
                  <a:gd name="T70" fmla="*/ 101 w 151"/>
                  <a:gd name="T71" fmla="*/ 32 h 137"/>
                  <a:gd name="T72" fmla="*/ 24 w 151"/>
                  <a:gd name="T73" fmla="*/ 83 h 137"/>
                  <a:gd name="T74" fmla="*/ 117 w 151"/>
                  <a:gd name="T75" fmla="*/ 30 h 137"/>
                  <a:gd name="T76" fmla="*/ 117 w 151"/>
                  <a:gd name="T77" fmla="*/ 30 h 137"/>
                  <a:gd name="T78" fmla="*/ 53 w 151"/>
                  <a:gd name="T79" fmla="*/ 85 h 137"/>
                  <a:gd name="T80" fmla="*/ 129 w 151"/>
                  <a:gd name="T81" fmla="*/ 42 h 137"/>
                  <a:gd name="T82" fmla="*/ 129 w 151"/>
                  <a:gd name="T83" fmla="*/ 43 h 137"/>
                  <a:gd name="T84" fmla="*/ 118 w 151"/>
                  <a:gd name="T85" fmla="*/ 52 h 137"/>
                  <a:gd name="T86" fmla="*/ 118 w 151"/>
                  <a:gd name="T87" fmla="*/ 53 h 137"/>
                  <a:gd name="T88" fmla="*/ 144 w 151"/>
                  <a:gd name="T89" fmla="*/ 52 h 137"/>
                  <a:gd name="T90" fmla="*/ 145 w 151"/>
                  <a:gd name="T91" fmla="*/ 52 h 137"/>
                  <a:gd name="T92" fmla="*/ 80 w 151"/>
                  <a:gd name="T93" fmla="*/ 98 h 137"/>
                  <a:gd name="T94" fmla="*/ 150 w 151"/>
                  <a:gd name="T95" fmla="*/ 58 h 137"/>
                  <a:gd name="T96" fmla="*/ 151 w 151"/>
                  <a:gd name="T97" fmla="*/ 58 h 137"/>
                  <a:gd name="T98" fmla="*/ 147 w 151"/>
                  <a:gd name="T99" fmla="*/ 61 h 137"/>
                  <a:gd name="T100" fmla="*/ 131 w 151"/>
                  <a:gd name="T101" fmla="*/ 86 h 137"/>
                  <a:gd name="T102" fmla="*/ 107 w 151"/>
                  <a:gd name="T103" fmla="*/ 120 h 137"/>
                  <a:gd name="T104" fmla="*/ 146 w 151"/>
                  <a:gd name="T105" fmla="*/ 98 h 137"/>
                  <a:gd name="T106" fmla="*/ 146 w 151"/>
                  <a:gd name="T107" fmla="*/ 99 h 137"/>
                  <a:gd name="T108" fmla="*/ 134 w 151"/>
                  <a:gd name="T109" fmla="*/ 124 h 137"/>
                  <a:gd name="T110" fmla="*/ 134 w 151"/>
                  <a:gd name="T111" fmla="*/ 125 h 137"/>
                  <a:gd name="T112" fmla="*/ 135 w 151"/>
                  <a:gd name="T113" fmla="*/ 128 h 137"/>
                  <a:gd name="T114" fmla="*/ 130 w 151"/>
                  <a:gd name="T115" fmla="*/ 134 h 137"/>
                  <a:gd name="T116" fmla="*/ 126 w 151"/>
                  <a:gd name="T117" fmla="*/ 137 h 137"/>
                  <a:gd name="T118" fmla="*/ 131 w 151"/>
                  <a:gd name="T119" fmla="*/ 1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137">
                    <a:moveTo>
                      <a:pt x="121" y="137"/>
                    </a:moveTo>
                    <a:cubicBezTo>
                      <a:pt x="121" y="137"/>
                      <a:pt x="121" y="137"/>
                      <a:pt x="121" y="137"/>
                    </a:cubicBezTo>
                    <a:cubicBezTo>
                      <a:pt x="121" y="137"/>
                      <a:pt x="121" y="137"/>
                      <a:pt x="121" y="137"/>
                    </a:cubicBezTo>
                    <a:cubicBezTo>
                      <a:pt x="121" y="137"/>
                      <a:pt x="121" y="137"/>
                      <a:pt x="121" y="136"/>
                    </a:cubicBezTo>
                    <a:cubicBezTo>
                      <a:pt x="121" y="136"/>
                      <a:pt x="121" y="136"/>
                      <a:pt x="121" y="136"/>
                    </a:cubicBezTo>
                    <a:cubicBezTo>
                      <a:pt x="121" y="136"/>
                      <a:pt x="121" y="136"/>
                      <a:pt x="121" y="136"/>
                    </a:cubicBezTo>
                    <a:cubicBezTo>
                      <a:pt x="121" y="136"/>
                      <a:pt x="122" y="135"/>
                      <a:pt x="125" y="132"/>
                    </a:cubicBezTo>
                    <a:cubicBezTo>
                      <a:pt x="127" y="130"/>
                      <a:pt x="129" y="128"/>
                      <a:pt x="131" y="126"/>
                    </a:cubicBezTo>
                    <a:cubicBezTo>
                      <a:pt x="117" y="134"/>
                      <a:pt x="117" y="134"/>
                      <a:pt x="117" y="134"/>
                    </a:cubicBezTo>
                    <a:cubicBezTo>
                      <a:pt x="117" y="135"/>
                      <a:pt x="116" y="135"/>
                      <a:pt x="116" y="134"/>
                    </a:cubicBezTo>
                    <a:cubicBezTo>
                      <a:pt x="116" y="134"/>
                      <a:pt x="116" y="134"/>
                      <a:pt x="116" y="134"/>
                    </a:cubicBezTo>
                    <a:cubicBezTo>
                      <a:pt x="123" y="126"/>
                      <a:pt x="139" y="106"/>
                      <a:pt x="144" y="100"/>
                    </a:cubicBezTo>
                    <a:cubicBezTo>
                      <a:pt x="105" y="122"/>
                      <a:pt x="105" y="122"/>
                      <a:pt x="105" y="122"/>
                    </a:cubicBezTo>
                    <a:cubicBezTo>
                      <a:pt x="105" y="122"/>
                      <a:pt x="105" y="122"/>
                      <a:pt x="105" y="122"/>
                    </a:cubicBezTo>
                    <a:cubicBezTo>
                      <a:pt x="105" y="122"/>
                      <a:pt x="105" y="122"/>
                      <a:pt x="105" y="122"/>
                    </a:cubicBezTo>
                    <a:cubicBezTo>
                      <a:pt x="105" y="122"/>
                      <a:pt x="105" y="122"/>
                      <a:pt x="105" y="121"/>
                    </a:cubicBezTo>
                    <a:cubicBezTo>
                      <a:pt x="105" y="121"/>
                      <a:pt x="105" y="121"/>
                      <a:pt x="105" y="121"/>
                    </a:cubicBezTo>
                    <a:cubicBezTo>
                      <a:pt x="105" y="121"/>
                      <a:pt x="105" y="121"/>
                      <a:pt x="105" y="121"/>
                    </a:cubicBezTo>
                    <a:cubicBezTo>
                      <a:pt x="106" y="120"/>
                      <a:pt x="108" y="117"/>
                      <a:pt x="115" y="107"/>
                    </a:cubicBezTo>
                    <a:cubicBezTo>
                      <a:pt x="121" y="100"/>
                      <a:pt x="127" y="91"/>
                      <a:pt x="130" y="87"/>
                    </a:cubicBezTo>
                    <a:cubicBezTo>
                      <a:pt x="71" y="121"/>
                      <a:pt x="71" y="121"/>
                      <a:pt x="71" y="121"/>
                    </a:cubicBezTo>
                    <a:cubicBezTo>
                      <a:pt x="71" y="121"/>
                      <a:pt x="71" y="121"/>
                      <a:pt x="71" y="121"/>
                    </a:cubicBezTo>
                    <a:cubicBezTo>
                      <a:pt x="71" y="121"/>
                      <a:pt x="71" y="120"/>
                      <a:pt x="71" y="120"/>
                    </a:cubicBezTo>
                    <a:cubicBezTo>
                      <a:pt x="72" y="120"/>
                      <a:pt x="129" y="74"/>
                      <a:pt x="146" y="61"/>
                    </a:cubicBezTo>
                    <a:cubicBezTo>
                      <a:pt x="135" y="68"/>
                      <a:pt x="106" y="84"/>
                      <a:pt x="81" y="99"/>
                    </a:cubicBezTo>
                    <a:cubicBezTo>
                      <a:pt x="65" y="108"/>
                      <a:pt x="50" y="117"/>
                      <a:pt x="38" y="123"/>
                    </a:cubicBezTo>
                    <a:cubicBezTo>
                      <a:pt x="33" y="127"/>
                      <a:pt x="28" y="129"/>
                      <a:pt x="24" y="131"/>
                    </a:cubicBezTo>
                    <a:cubicBezTo>
                      <a:pt x="22" y="133"/>
                      <a:pt x="20" y="134"/>
                      <a:pt x="20" y="134"/>
                    </a:cubicBezTo>
                    <a:cubicBezTo>
                      <a:pt x="19" y="134"/>
                      <a:pt x="19" y="134"/>
                      <a:pt x="19" y="134"/>
                    </a:cubicBezTo>
                    <a:cubicBezTo>
                      <a:pt x="19" y="134"/>
                      <a:pt x="19" y="134"/>
                      <a:pt x="19" y="134"/>
                    </a:cubicBezTo>
                    <a:cubicBezTo>
                      <a:pt x="19" y="134"/>
                      <a:pt x="19" y="134"/>
                      <a:pt x="19" y="134"/>
                    </a:cubicBezTo>
                    <a:cubicBezTo>
                      <a:pt x="18" y="134"/>
                      <a:pt x="19" y="134"/>
                      <a:pt x="19" y="134"/>
                    </a:cubicBezTo>
                    <a:cubicBezTo>
                      <a:pt x="135" y="57"/>
                      <a:pt x="135" y="57"/>
                      <a:pt x="135" y="57"/>
                    </a:cubicBezTo>
                    <a:cubicBezTo>
                      <a:pt x="114" y="69"/>
                      <a:pt x="57" y="103"/>
                      <a:pt x="24" y="122"/>
                    </a:cubicBezTo>
                    <a:cubicBezTo>
                      <a:pt x="24" y="122"/>
                      <a:pt x="24" y="122"/>
                      <a:pt x="24" y="122"/>
                    </a:cubicBezTo>
                    <a:cubicBezTo>
                      <a:pt x="24" y="122"/>
                      <a:pt x="24" y="122"/>
                      <a:pt x="24" y="122"/>
                    </a:cubicBezTo>
                    <a:cubicBezTo>
                      <a:pt x="23" y="122"/>
                      <a:pt x="23" y="121"/>
                      <a:pt x="24" y="121"/>
                    </a:cubicBezTo>
                    <a:cubicBezTo>
                      <a:pt x="24" y="121"/>
                      <a:pt x="24" y="121"/>
                      <a:pt x="24" y="121"/>
                    </a:cubicBezTo>
                    <a:cubicBezTo>
                      <a:pt x="24" y="121"/>
                      <a:pt x="24" y="121"/>
                      <a:pt x="24" y="121"/>
                    </a:cubicBezTo>
                    <a:cubicBezTo>
                      <a:pt x="25" y="120"/>
                      <a:pt x="29" y="117"/>
                      <a:pt x="38" y="110"/>
                    </a:cubicBezTo>
                    <a:cubicBezTo>
                      <a:pt x="47" y="104"/>
                      <a:pt x="59" y="95"/>
                      <a:pt x="71" y="87"/>
                    </a:cubicBezTo>
                    <a:cubicBezTo>
                      <a:pt x="88" y="74"/>
                      <a:pt x="106" y="61"/>
                      <a:pt x="114" y="55"/>
                    </a:cubicBezTo>
                    <a:cubicBezTo>
                      <a:pt x="102" y="61"/>
                      <a:pt x="72" y="79"/>
                      <a:pt x="51" y="92"/>
                    </a:cubicBezTo>
                    <a:cubicBezTo>
                      <a:pt x="25" y="107"/>
                      <a:pt x="25" y="107"/>
                      <a:pt x="24" y="107"/>
                    </a:cubicBezTo>
                    <a:cubicBezTo>
                      <a:pt x="24" y="107"/>
                      <a:pt x="24" y="107"/>
                      <a:pt x="24" y="107"/>
                    </a:cubicBezTo>
                    <a:cubicBezTo>
                      <a:pt x="24" y="107"/>
                      <a:pt x="24" y="107"/>
                      <a:pt x="24" y="106"/>
                    </a:cubicBezTo>
                    <a:cubicBezTo>
                      <a:pt x="24" y="106"/>
                      <a:pt x="24" y="106"/>
                      <a:pt x="24" y="106"/>
                    </a:cubicBezTo>
                    <a:cubicBezTo>
                      <a:pt x="24" y="106"/>
                      <a:pt x="24" y="106"/>
                      <a:pt x="24" y="106"/>
                    </a:cubicBezTo>
                    <a:cubicBezTo>
                      <a:pt x="25" y="105"/>
                      <a:pt x="29" y="103"/>
                      <a:pt x="40" y="96"/>
                    </a:cubicBezTo>
                    <a:cubicBezTo>
                      <a:pt x="49" y="91"/>
                      <a:pt x="61" y="83"/>
                      <a:pt x="76" y="74"/>
                    </a:cubicBezTo>
                    <a:cubicBezTo>
                      <a:pt x="87" y="67"/>
                      <a:pt x="98" y="61"/>
                      <a:pt x="107" y="55"/>
                    </a:cubicBezTo>
                    <a:cubicBezTo>
                      <a:pt x="92" y="64"/>
                      <a:pt x="72" y="76"/>
                      <a:pt x="54" y="86"/>
                    </a:cubicBezTo>
                    <a:cubicBezTo>
                      <a:pt x="10" y="112"/>
                      <a:pt x="2" y="116"/>
                      <a:pt x="1" y="117"/>
                    </a:cubicBezTo>
                    <a:cubicBezTo>
                      <a:pt x="1" y="117"/>
                      <a:pt x="1" y="117"/>
                      <a:pt x="1" y="117"/>
                    </a:cubicBezTo>
                    <a:cubicBezTo>
                      <a:pt x="1" y="117"/>
                      <a:pt x="1" y="117"/>
                      <a:pt x="1" y="117"/>
                    </a:cubicBezTo>
                    <a:cubicBezTo>
                      <a:pt x="1" y="117"/>
                      <a:pt x="0" y="117"/>
                      <a:pt x="0" y="117"/>
                    </a:cubicBezTo>
                    <a:cubicBezTo>
                      <a:pt x="0" y="117"/>
                      <a:pt x="0" y="117"/>
                      <a:pt x="0" y="117"/>
                    </a:cubicBezTo>
                    <a:cubicBezTo>
                      <a:pt x="0" y="117"/>
                      <a:pt x="0" y="116"/>
                      <a:pt x="0" y="116"/>
                    </a:cubicBezTo>
                    <a:cubicBezTo>
                      <a:pt x="35" y="91"/>
                      <a:pt x="96" y="46"/>
                      <a:pt x="112" y="33"/>
                    </a:cubicBezTo>
                    <a:cubicBezTo>
                      <a:pt x="81" y="52"/>
                      <a:pt x="18" y="88"/>
                      <a:pt x="16" y="88"/>
                    </a:cubicBezTo>
                    <a:cubicBezTo>
                      <a:pt x="16" y="88"/>
                      <a:pt x="16" y="88"/>
                      <a:pt x="16" y="88"/>
                    </a:cubicBezTo>
                    <a:cubicBezTo>
                      <a:pt x="16" y="88"/>
                      <a:pt x="16" y="88"/>
                      <a:pt x="16" y="88"/>
                    </a:cubicBezTo>
                    <a:cubicBezTo>
                      <a:pt x="16" y="87"/>
                      <a:pt x="16" y="87"/>
                      <a:pt x="29" y="79"/>
                    </a:cubicBezTo>
                    <a:cubicBezTo>
                      <a:pt x="37" y="73"/>
                      <a:pt x="48" y="66"/>
                      <a:pt x="59" y="59"/>
                    </a:cubicBezTo>
                    <a:cubicBezTo>
                      <a:pt x="69" y="53"/>
                      <a:pt x="79" y="46"/>
                      <a:pt x="86" y="41"/>
                    </a:cubicBezTo>
                    <a:cubicBezTo>
                      <a:pt x="30" y="74"/>
                      <a:pt x="30" y="74"/>
                      <a:pt x="30" y="74"/>
                    </a:cubicBezTo>
                    <a:cubicBezTo>
                      <a:pt x="30" y="74"/>
                      <a:pt x="30" y="74"/>
                      <a:pt x="30" y="74"/>
                    </a:cubicBezTo>
                    <a:cubicBezTo>
                      <a:pt x="30" y="74"/>
                      <a:pt x="30" y="74"/>
                      <a:pt x="30" y="74"/>
                    </a:cubicBezTo>
                    <a:cubicBezTo>
                      <a:pt x="29" y="74"/>
                      <a:pt x="29" y="73"/>
                      <a:pt x="30" y="73"/>
                    </a:cubicBezTo>
                    <a:cubicBezTo>
                      <a:pt x="30" y="73"/>
                      <a:pt x="30" y="73"/>
                      <a:pt x="30" y="73"/>
                    </a:cubicBezTo>
                    <a:cubicBezTo>
                      <a:pt x="30" y="73"/>
                      <a:pt x="30" y="73"/>
                      <a:pt x="30" y="73"/>
                    </a:cubicBezTo>
                    <a:cubicBezTo>
                      <a:pt x="31" y="73"/>
                      <a:pt x="32" y="72"/>
                      <a:pt x="33" y="71"/>
                    </a:cubicBezTo>
                    <a:cubicBezTo>
                      <a:pt x="36" y="69"/>
                      <a:pt x="39" y="67"/>
                      <a:pt x="43" y="64"/>
                    </a:cubicBezTo>
                    <a:cubicBezTo>
                      <a:pt x="61" y="52"/>
                      <a:pt x="94" y="30"/>
                      <a:pt x="106" y="22"/>
                    </a:cubicBezTo>
                    <a:cubicBezTo>
                      <a:pt x="97" y="27"/>
                      <a:pt x="77" y="38"/>
                      <a:pt x="61" y="48"/>
                    </a:cubicBezTo>
                    <a:cubicBezTo>
                      <a:pt x="32" y="64"/>
                      <a:pt x="27" y="67"/>
                      <a:pt x="26" y="68"/>
                    </a:cubicBezTo>
                    <a:cubicBezTo>
                      <a:pt x="26" y="68"/>
                      <a:pt x="26" y="68"/>
                      <a:pt x="26" y="68"/>
                    </a:cubicBezTo>
                    <a:cubicBezTo>
                      <a:pt x="26" y="68"/>
                      <a:pt x="26" y="68"/>
                      <a:pt x="26" y="68"/>
                    </a:cubicBezTo>
                    <a:cubicBezTo>
                      <a:pt x="25" y="68"/>
                      <a:pt x="25" y="68"/>
                      <a:pt x="25" y="68"/>
                    </a:cubicBezTo>
                    <a:cubicBezTo>
                      <a:pt x="25" y="68"/>
                      <a:pt x="25" y="68"/>
                      <a:pt x="25" y="68"/>
                    </a:cubicBezTo>
                    <a:cubicBezTo>
                      <a:pt x="25" y="68"/>
                      <a:pt x="25" y="67"/>
                      <a:pt x="25" y="67"/>
                    </a:cubicBezTo>
                    <a:cubicBezTo>
                      <a:pt x="53" y="48"/>
                      <a:pt x="103" y="14"/>
                      <a:pt x="118" y="4"/>
                    </a:cubicBezTo>
                    <a:cubicBezTo>
                      <a:pt x="102" y="13"/>
                      <a:pt x="45" y="46"/>
                      <a:pt x="13" y="65"/>
                    </a:cubicBezTo>
                    <a:cubicBezTo>
                      <a:pt x="13" y="65"/>
                      <a:pt x="13" y="65"/>
                      <a:pt x="13" y="65"/>
                    </a:cubicBezTo>
                    <a:cubicBezTo>
                      <a:pt x="12" y="65"/>
                      <a:pt x="12" y="65"/>
                      <a:pt x="12" y="65"/>
                    </a:cubicBezTo>
                    <a:cubicBezTo>
                      <a:pt x="12" y="64"/>
                      <a:pt x="12" y="64"/>
                      <a:pt x="14" y="54"/>
                    </a:cubicBezTo>
                    <a:cubicBezTo>
                      <a:pt x="15" y="52"/>
                      <a:pt x="15" y="51"/>
                      <a:pt x="15" y="50"/>
                    </a:cubicBezTo>
                    <a:cubicBezTo>
                      <a:pt x="14" y="51"/>
                      <a:pt x="14" y="51"/>
                      <a:pt x="14" y="51"/>
                    </a:cubicBezTo>
                    <a:cubicBezTo>
                      <a:pt x="14" y="51"/>
                      <a:pt x="14" y="51"/>
                      <a:pt x="14" y="50"/>
                    </a:cubicBezTo>
                    <a:cubicBezTo>
                      <a:pt x="13" y="50"/>
                      <a:pt x="14" y="50"/>
                      <a:pt x="14" y="50"/>
                    </a:cubicBezTo>
                    <a:cubicBezTo>
                      <a:pt x="16" y="49"/>
                      <a:pt x="16" y="49"/>
                      <a:pt x="16" y="49"/>
                    </a:cubicBezTo>
                    <a:cubicBezTo>
                      <a:pt x="16" y="49"/>
                      <a:pt x="16" y="49"/>
                      <a:pt x="16" y="49"/>
                    </a:cubicBezTo>
                    <a:cubicBezTo>
                      <a:pt x="17" y="49"/>
                      <a:pt x="17" y="49"/>
                      <a:pt x="15" y="54"/>
                    </a:cubicBezTo>
                    <a:cubicBezTo>
                      <a:pt x="15" y="57"/>
                      <a:pt x="14" y="62"/>
                      <a:pt x="13" y="63"/>
                    </a:cubicBezTo>
                    <a:cubicBezTo>
                      <a:pt x="54" y="39"/>
                      <a:pt x="121" y="0"/>
                      <a:pt x="123" y="0"/>
                    </a:cubicBezTo>
                    <a:cubicBezTo>
                      <a:pt x="123" y="0"/>
                      <a:pt x="123" y="0"/>
                      <a:pt x="123" y="0"/>
                    </a:cubicBezTo>
                    <a:cubicBezTo>
                      <a:pt x="123" y="0"/>
                      <a:pt x="123" y="0"/>
                      <a:pt x="123" y="0"/>
                    </a:cubicBezTo>
                    <a:cubicBezTo>
                      <a:pt x="124" y="1"/>
                      <a:pt x="124" y="1"/>
                      <a:pt x="108" y="12"/>
                    </a:cubicBezTo>
                    <a:cubicBezTo>
                      <a:pt x="100" y="17"/>
                      <a:pt x="89" y="25"/>
                      <a:pt x="75" y="35"/>
                    </a:cubicBezTo>
                    <a:cubicBezTo>
                      <a:pt x="59" y="45"/>
                      <a:pt x="44" y="55"/>
                      <a:pt x="35" y="62"/>
                    </a:cubicBezTo>
                    <a:cubicBezTo>
                      <a:pt x="42" y="58"/>
                      <a:pt x="51" y="52"/>
                      <a:pt x="60" y="47"/>
                    </a:cubicBezTo>
                    <a:cubicBezTo>
                      <a:pt x="102" y="22"/>
                      <a:pt x="109" y="18"/>
                      <a:pt x="110" y="18"/>
                    </a:cubicBezTo>
                    <a:cubicBezTo>
                      <a:pt x="110" y="18"/>
                      <a:pt x="110" y="18"/>
                      <a:pt x="110" y="18"/>
                    </a:cubicBezTo>
                    <a:cubicBezTo>
                      <a:pt x="111" y="18"/>
                      <a:pt x="111" y="18"/>
                      <a:pt x="111" y="18"/>
                    </a:cubicBezTo>
                    <a:cubicBezTo>
                      <a:pt x="111" y="19"/>
                      <a:pt x="111" y="19"/>
                      <a:pt x="86" y="36"/>
                    </a:cubicBezTo>
                    <a:cubicBezTo>
                      <a:pt x="72" y="46"/>
                      <a:pt x="55" y="57"/>
                      <a:pt x="43" y="65"/>
                    </a:cubicBezTo>
                    <a:cubicBezTo>
                      <a:pt x="43" y="65"/>
                      <a:pt x="42" y="66"/>
                      <a:pt x="41" y="67"/>
                    </a:cubicBezTo>
                    <a:cubicBezTo>
                      <a:pt x="101" y="32"/>
                      <a:pt x="101" y="32"/>
                      <a:pt x="101" y="32"/>
                    </a:cubicBezTo>
                    <a:cubicBezTo>
                      <a:pt x="102" y="32"/>
                      <a:pt x="102" y="32"/>
                      <a:pt x="102" y="32"/>
                    </a:cubicBezTo>
                    <a:cubicBezTo>
                      <a:pt x="102" y="32"/>
                      <a:pt x="102" y="32"/>
                      <a:pt x="102" y="33"/>
                    </a:cubicBezTo>
                    <a:cubicBezTo>
                      <a:pt x="79" y="47"/>
                      <a:pt x="40" y="73"/>
                      <a:pt x="24" y="83"/>
                    </a:cubicBezTo>
                    <a:cubicBezTo>
                      <a:pt x="43" y="73"/>
                      <a:pt x="94" y="42"/>
                      <a:pt x="116" y="29"/>
                    </a:cubicBezTo>
                    <a:cubicBezTo>
                      <a:pt x="116" y="29"/>
                      <a:pt x="117" y="29"/>
                      <a:pt x="117" y="29"/>
                    </a:cubicBezTo>
                    <a:cubicBezTo>
                      <a:pt x="117" y="29"/>
                      <a:pt x="117" y="29"/>
                      <a:pt x="117" y="30"/>
                    </a:cubicBezTo>
                    <a:cubicBezTo>
                      <a:pt x="117" y="30"/>
                      <a:pt x="117" y="30"/>
                      <a:pt x="117" y="30"/>
                    </a:cubicBezTo>
                    <a:cubicBezTo>
                      <a:pt x="117" y="30"/>
                      <a:pt x="117" y="30"/>
                      <a:pt x="117" y="30"/>
                    </a:cubicBezTo>
                    <a:cubicBezTo>
                      <a:pt x="117" y="30"/>
                      <a:pt x="117" y="30"/>
                      <a:pt x="117" y="30"/>
                    </a:cubicBezTo>
                    <a:cubicBezTo>
                      <a:pt x="115" y="32"/>
                      <a:pt x="105" y="40"/>
                      <a:pt x="59" y="74"/>
                    </a:cubicBezTo>
                    <a:cubicBezTo>
                      <a:pt x="38" y="90"/>
                      <a:pt x="16" y="105"/>
                      <a:pt x="6" y="113"/>
                    </a:cubicBezTo>
                    <a:cubicBezTo>
                      <a:pt x="16" y="108"/>
                      <a:pt x="34" y="97"/>
                      <a:pt x="53" y="85"/>
                    </a:cubicBezTo>
                    <a:cubicBezTo>
                      <a:pt x="110" y="53"/>
                      <a:pt x="126" y="43"/>
                      <a:pt x="129" y="42"/>
                    </a:cubicBezTo>
                    <a:cubicBezTo>
                      <a:pt x="129" y="42"/>
                      <a:pt x="129" y="42"/>
                      <a:pt x="129" y="42"/>
                    </a:cubicBezTo>
                    <a:cubicBezTo>
                      <a:pt x="129" y="42"/>
                      <a:pt x="129" y="42"/>
                      <a:pt x="129" y="42"/>
                    </a:cubicBezTo>
                    <a:cubicBezTo>
                      <a:pt x="129" y="42"/>
                      <a:pt x="129" y="42"/>
                      <a:pt x="129" y="42"/>
                    </a:cubicBezTo>
                    <a:cubicBezTo>
                      <a:pt x="129" y="42"/>
                      <a:pt x="130" y="42"/>
                      <a:pt x="130" y="42"/>
                    </a:cubicBezTo>
                    <a:cubicBezTo>
                      <a:pt x="130" y="42"/>
                      <a:pt x="130" y="43"/>
                      <a:pt x="129" y="43"/>
                    </a:cubicBezTo>
                    <a:cubicBezTo>
                      <a:pt x="107" y="56"/>
                      <a:pt x="73" y="77"/>
                      <a:pt x="50" y="91"/>
                    </a:cubicBezTo>
                    <a:cubicBezTo>
                      <a:pt x="50" y="91"/>
                      <a:pt x="50" y="91"/>
                      <a:pt x="51" y="91"/>
                    </a:cubicBezTo>
                    <a:cubicBezTo>
                      <a:pt x="101" y="61"/>
                      <a:pt x="117" y="52"/>
                      <a:pt x="118" y="52"/>
                    </a:cubicBezTo>
                    <a:cubicBezTo>
                      <a:pt x="118" y="52"/>
                      <a:pt x="118" y="52"/>
                      <a:pt x="118" y="52"/>
                    </a:cubicBezTo>
                    <a:cubicBezTo>
                      <a:pt x="118" y="52"/>
                      <a:pt x="118" y="52"/>
                      <a:pt x="118" y="52"/>
                    </a:cubicBezTo>
                    <a:cubicBezTo>
                      <a:pt x="119" y="53"/>
                      <a:pt x="119" y="53"/>
                      <a:pt x="118" y="53"/>
                    </a:cubicBezTo>
                    <a:cubicBezTo>
                      <a:pt x="92" y="72"/>
                      <a:pt x="48" y="104"/>
                      <a:pt x="31" y="117"/>
                    </a:cubicBezTo>
                    <a:cubicBezTo>
                      <a:pt x="74" y="92"/>
                      <a:pt x="137" y="54"/>
                      <a:pt x="144" y="52"/>
                    </a:cubicBezTo>
                    <a:cubicBezTo>
                      <a:pt x="144" y="52"/>
                      <a:pt x="144" y="52"/>
                      <a:pt x="144" y="52"/>
                    </a:cubicBezTo>
                    <a:cubicBezTo>
                      <a:pt x="144" y="52"/>
                      <a:pt x="144" y="52"/>
                      <a:pt x="144" y="52"/>
                    </a:cubicBezTo>
                    <a:cubicBezTo>
                      <a:pt x="144" y="52"/>
                      <a:pt x="144" y="51"/>
                      <a:pt x="144" y="51"/>
                    </a:cubicBezTo>
                    <a:cubicBezTo>
                      <a:pt x="145" y="52"/>
                      <a:pt x="145" y="52"/>
                      <a:pt x="145" y="52"/>
                    </a:cubicBezTo>
                    <a:cubicBezTo>
                      <a:pt x="145" y="52"/>
                      <a:pt x="145" y="52"/>
                      <a:pt x="145" y="52"/>
                    </a:cubicBezTo>
                    <a:cubicBezTo>
                      <a:pt x="32" y="126"/>
                      <a:pt x="32" y="126"/>
                      <a:pt x="32" y="126"/>
                    </a:cubicBezTo>
                    <a:cubicBezTo>
                      <a:pt x="44" y="119"/>
                      <a:pt x="62" y="108"/>
                      <a:pt x="80" y="98"/>
                    </a:cubicBezTo>
                    <a:cubicBezTo>
                      <a:pt x="138" y="64"/>
                      <a:pt x="148" y="59"/>
                      <a:pt x="150" y="58"/>
                    </a:cubicBezTo>
                    <a:cubicBezTo>
                      <a:pt x="150" y="58"/>
                      <a:pt x="150" y="58"/>
                      <a:pt x="150" y="58"/>
                    </a:cubicBezTo>
                    <a:cubicBezTo>
                      <a:pt x="150" y="58"/>
                      <a:pt x="150" y="58"/>
                      <a:pt x="150" y="58"/>
                    </a:cubicBezTo>
                    <a:cubicBezTo>
                      <a:pt x="151" y="57"/>
                      <a:pt x="151" y="57"/>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0" y="59"/>
                      <a:pt x="149" y="60"/>
                      <a:pt x="147" y="61"/>
                    </a:cubicBezTo>
                    <a:cubicBezTo>
                      <a:pt x="76" y="117"/>
                      <a:pt x="76" y="117"/>
                      <a:pt x="76" y="117"/>
                    </a:cubicBezTo>
                    <a:cubicBezTo>
                      <a:pt x="131" y="86"/>
                      <a:pt x="131" y="86"/>
                      <a:pt x="131" y="86"/>
                    </a:cubicBezTo>
                    <a:cubicBezTo>
                      <a:pt x="131" y="86"/>
                      <a:pt x="131" y="86"/>
                      <a:pt x="131" y="86"/>
                    </a:cubicBezTo>
                    <a:cubicBezTo>
                      <a:pt x="131" y="86"/>
                      <a:pt x="132" y="86"/>
                      <a:pt x="132" y="86"/>
                    </a:cubicBezTo>
                    <a:cubicBezTo>
                      <a:pt x="132" y="86"/>
                      <a:pt x="132" y="86"/>
                      <a:pt x="116" y="108"/>
                    </a:cubicBezTo>
                    <a:cubicBezTo>
                      <a:pt x="112" y="113"/>
                      <a:pt x="109" y="118"/>
                      <a:pt x="107" y="120"/>
                    </a:cubicBezTo>
                    <a:cubicBezTo>
                      <a:pt x="145" y="98"/>
                      <a:pt x="145" y="98"/>
                      <a:pt x="145" y="98"/>
                    </a:cubicBezTo>
                    <a:cubicBezTo>
                      <a:pt x="145" y="98"/>
                      <a:pt x="146" y="98"/>
                      <a:pt x="146" y="98"/>
                    </a:cubicBezTo>
                    <a:cubicBezTo>
                      <a:pt x="146" y="98"/>
                      <a:pt x="146" y="98"/>
                      <a:pt x="146" y="98"/>
                    </a:cubicBezTo>
                    <a:cubicBezTo>
                      <a:pt x="146" y="98"/>
                      <a:pt x="146" y="98"/>
                      <a:pt x="146" y="99"/>
                    </a:cubicBezTo>
                    <a:cubicBezTo>
                      <a:pt x="146" y="99"/>
                      <a:pt x="146" y="99"/>
                      <a:pt x="146" y="99"/>
                    </a:cubicBezTo>
                    <a:cubicBezTo>
                      <a:pt x="146" y="99"/>
                      <a:pt x="146" y="99"/>
                      <a:pt x="146" y="99"/>
                    </a:cubicBezTo>
                    <a:cubicBezTo>
                      <a:pt x="145" y="100"/>
                      <a:pt x="140" y="106"/>
                      <a:pt x="119" y="132"/>
                    </a:cubicBezTo>
                    <a:cubicBezTo>
                      <a:pt x="133" y="124"/>
                      <a:pt x="133" y="124"/>
                      <a:pt x="133" y="124"/>
                    </a:cubicBezTo>
                    <a:cubicBezTo>
                      <a:pt x="134" y="124"/>
                      <a:pt x="134" y="124"/>
                      <a:pt x="134" y="124"/>
                    </a:cubicBezTo>
                    <a:cubicBezTo>
                      <a:pt x="134" y="124"/>
                      <a:pt x="134" y="124"/>
                      <a:pt x="134" y="125"/>
                    </a:cubicBezTo>
                    <a:cubicBezTo>
                      <a:pt x="134" y="125"/>
                      <a:pt x="134" y="125"/>
                      <a:pt x="134" y="125"/>
                    </a:cubicBezTo>
                    <a:cubicBezTo>
                      <a:pt x="134" y="125"/>
                      <a:pt x="134" y="125"/>
                      <a:pt x="134" y="125"/>
                    </a:cubicBezTo>
                    <a:cubicBezTo>
                      <a:pt x="133" y="125"/>
                      <a:pt x="131" y="127"/>
                      <a:pt x="126" y="133"/>
                    </a:cubicBezTo>
                    <a:cubicBezTo>
                      <a:pt x="125" y="134"/>
                      <a:pt x="124" y="134"/>
                      <a:pt x="124" y="135"/>
                    </a:cubicBezTo>
                    <a:cubicBezTo>
                      <a:pt x="135" y="128"/>
                      <a:pt x="135" y="128"/>
                      <a:pt x="135" y="128"/>
                    </a:cubicBezTo>
                    <a:cubicBezTo>
                      <a:pt x="135" y="128"/>
                      <a:pt x="135" y="128"/>
                      <a:pt x="135" y="129"/>
                    </a:cubicBezTo>
                    <a:cubicBezTo>
                      <a:pt x="135" y="129"/>
                      <a:pt x="135" y="129"/>
                      <a:pt x="135" y="129"/>
                    </a:cubicBezTo>
                    <a:cubicBezTo>
                      <a:pt x="130" y="134"/>
                      <a:pt x="130" y="134"/>
                      <a:pt x="130" y="134"/>
                    </a:cubicBezTo>
                    <a:cubicBezTo>
                      <a:pt x="130" y="134"/>
                      <a:pt x="130" y="134"/>
                      <a:pt x="130" y="134"/>
                    </a:cubicBezTo>
                    <a:cubicBezTo>
                      <a:pt x="130" y="134"/>
                      <a:pt x="130" y="135"/>
                      <a:pt x="130" y="135"/>
                    </a:cubicBezTo>
                    <a:cubicBezTo>
                      <a:pt x="126" y="137"/>
                      <a:pt x="126" y="137"/>
                      <a:pt x="126" y="137"/>
                    </a:cubicBezTo>
                    <a:cubicBezTo>
                      <a:pt x="125" y="137"/>
                      <a:pt x="125" y="137"/>
                      <a:pt x="125" y="137"/>
                    </a:cubicBezTo>
                    <a:cubicBezTo>
                      <a:pt x="125" y="137"/>
                      <a:pt x="125" y="137"/>
                      <a:pt x="125" y="136"/>
                    </a:cubicBezTo>
                    <a:cubicBezTo>
                      <a:pt x="131" y="132"/>
                      <a:pt x="131" y="132"/>
                      <a:pt x="131" y="132"/>
                    </a:cubicBezTo>
                    <a:cubicBezTo>
                      <a:pt x="121" y="137"/>
                      <a:pt x="121" y="137"/>
                      <a:pt x="121" y="137"/>
                    </a:cubicBezTo>
                    <a:cubicBezTo>
                      <a:pt x="121" y="137"/>
                      <a:pt x="121" y="137"/>
                      <a:pt x="121"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6" name="Freeform 271"/>
              <p:cNvSpPr/>
              <p:nvPr/>
            </p:nvSpPr>
            <p:spPr bwMode="auto">
              <a:xfrm>
                <a:off x="2022476" y="5624513"/>
                <a:ext cx="444500" cy="1190625"/>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7" name="Freeform 272"/>
              <p:cNvSpPr>
                <a:spLocks noEditPoints="1"/>
              </p:cNvSpPr>
              <p:nvPr/>
            </p:nvSpPr>
            <p:spPr bwMode="auto">
              <a:xfrm>
                <a:off x="2025651" y="5602288"/>
                <a:ext cx="487363" cy="1592263"/>
              </a:xfrm>
              <a:custGeom>
                <a:avLst/>
                <a:gdLst>
                  <a:gd name="T0" fmla="*/ 1 w 150"/>
                  <a:gd name="T1" fmla="*/ 416 h 491"/>
                  <a:gd name="T2" fmla="*/ 3 w 150"/>
                  <a:gd name="T3" fmla="*/ 378 h 491"/>
                  <a:gd name="T4" fmla="*/ 10 w 150"/>
                  <a:gd name="T5" fmla="*/ 380 h 491"/>
                  <a:gd name="T6" fmla="*/ 22 w 150"/>
                  <a:gd name="T7" fmla="*/ 340 h 491"/>
                  <a:gd name="T8" fmla="*/ 25 w 150"/>
                  <a:gd name="T9" fmla="*/ 285 h 491"/>
                  <a:gd name="T10" fmla="*/ 48 w 150"/>
                  <a:gd name="T11" fmla="*/ 179 h 491"/>
                  <a:gd name="T12" fmla="*/ 49 w 150"/>
                  <a:gd name="T13" fmla="*/ 115 h 491"/>
                  <a:gd name="T14" fmla="*/ 43 w 150"/>
                  <a:gd name="T15" fmla="*/ 116 h 491"/>
                  <a:gd name="T16" fmla="*/ 27 w 150"/>
                  <a:gd name="T17" fmla="*/ 124 h 491"/>
                  <a:gd name="T18" fmla="*/ 25 w 150"/>
                  <a:gd name="T19" fmla="*/ 75 h 491"/>
                  <a:gd name="T20" fmla="*/ 35 w 150"/>
                  <a:gd name="T21" fmla="*/ 58 h 491"/>
                  <a:gd name="T22" fmla="*/ 53 w 150"/>
                  <a:gd name="T23" fmla="*/ 50 h 491"/>
                  <a:gd name="T24" fmla="*/ 61 w 150"/>
                  <a:gd name="T25" fmla="*/ 27 h 491"/>
                  <a:gd name="T26" fmla="*/ 69 w 150"/>
                  <a:gd name="T27" fmla="*/ 18 h 491"/>
                  <a:gd name="T28" fmla="*/ 105 w 150"/>
                  <a:gd name="T29" fmla="*/ 9 h 491"/>
                  <a:gd name="T30" fmla="*/ 132 w 150"/>
                  <a:gd name="T31" fmla="*/ 67 h 491"/>
                  <a:gd name="T32" fmla="*/ 134 w 150"/>
                  <a:gd name="T33" fmla="*/ 73 h 491"/>
                  <a:gd name="T34" fmla="*/ 138 w 150"/>
                  <a:gd name="T35" fmla="*/ 112 h 491"/>
                  <a:gd name="T36" fmla="*/ 132 w 150"/>
                  <a:gd name="T37" fmla="*/ 154 h 491"/>
                  <a:gd name="T38" fmla="*/ 131 w 150"/>
                  <a:gd name="T39" fmla="*/ 199 h 491"/>
                  <a:gd name="T40" fmla="*/ 107 w 150"/>
                  <a:gd name="T41" fmla="*/ 332 h 491"/>
                  <a:gd name="T42" fmla="*/ 100 w 150"/>
                  <a:gd name="T43" fmla="*/ 361 h 491"/>
                  <a:gd name="T44" fmla="*/ 116 w 150"/>
                  <a:gd name="T45" fmla="*/ 396 h 491"/>
                  <a:gd name="T46" fmla="*/ 133 w 150"/>
                  <a:gd name="T47" fmla="*/ 386 h 491"/>
                  <a:gd name="T48" fmla="*/ 132 w 150"/>
                  <a:gd name="T49" fmla="*/ 430 h 491"/>
                  <a:gd name="T50" fmla="*/ 144 w 150"/>
                  <a:gd name="T51" fmla="*/ 472 h 491"/>
                  <a:gd name="T52" fmla="*/ 115 w 150"/>
                  <a:gd name="T53" fmla="*/ 473 h 491"/>
                  <a:gd name="T54" fmla="*/ 62 w 150"/>
                  <a:gd name="T55" fmla="*/ 469 h 491"/>
                  <a:gd name="T56" fmla="*/ 12 w 150"/>
                  <a:gd name="T57" fmla="*/ 490 h 491"/>
                  <a:gd name="T58" fmla="*/ 15 w 150"/>
                  <a:gd name="T59" fmla="*/ 459 h 491"/>
                  <a:gd name="T60" fmla="*/ 13 w 150"/>
                  <a:gd name="T61" fmla="*/ 459 h 491"/>
                  <a:gd name="T62" fmla="*/ 11 w 150"/>
                  <a:gd name="T63" fmla="*/ 490 h 491"/>
                  <a:gd name="T64" fmla="*/ 61 w 150"/>
                  <a:gd name="T65" fmla="*/ 469 h 491"/>
                  <a:gd name="T66" fmla="*/ 115 w 150"/>
                  <a:gd name="T67" fmla="*/ 473 h 491"/>
                  <a:gd name="T68" fmla="*/ 143 w 150"/>
                  <a:gd name="T69" fmla="*/ 473 h 491"/>
                  <a:gd name="T70" fmla="*/ 131 w 150"/>
                  <a:gd name="T71" fmla="*/ 430 h 491"/>
                  <a:gd name="T72" fmla="*/ 132 w 150"/>
                  <a:gd name="T73" fmla="*/ 386 h 491"/>
                  <a:gd name="T74" fmla="*/ 112 w 150"/>
                  <a:gd name="T75" fmla="*/ 398 h 491"/>
                  <a:gd name="T76" fmla="*/ 99 w 150"/>
                  <a:gd name="T77" fmla="*/ 361 h 491"/>
                  <a:gd name="T78" fmla="*/ 106 w 150"/>
                  <a:gd name="T79" fmla="*/ 331 h 491"/>
                  <a:gd name="T80" fmla="*/ 130 w 150"/>
                  <a:gd name="T81" fmla="*/ 188 h 491"/>
                  <a:gd name="T82" fmla="*/ 131 w 150"/>
                  <a:gd name="T83" fmla="*/ 154 h 491"/>
                  <a:gd name="T84" fmla="*/ 137 w 150"/>
                  <a:gd name="T85" fmla="*/ 112 h 491"/>
                  <a:gd name="T86" fmla="*/ 134 w 150"/>
                  <a:gd name="T87" fmla="*/ 75 h 491"/>
                  <a:gd name="T88" fmla="*/ 130 w 150"/>
                  <a:gd name="T89" fmla="*/ 57 h 491"/>
                  <a:gd name="T90" fmla="*/ 84 w 150"/>
                  <a:gd name="T91" fmla="*/ 19 h 491"/>
                  <a:gd name="T92" fmla="*/ 61 w 150"/>
                  <a:gd name="T93" fmla="*/ 19 h 491"/>
                  <a:gd name="T94" fmla="*/ 61 w 150"/>
                  <a:gd name="T95" fmla="*/ 39 h 491"/>
                  <a:gd name="T96" fmla="*/ 47 w 150"/>
                  <a:gd name="T97" fmla="*/ 56 h 491"/>
                  <a:gd name="T98" fmla="*/ 23 w 150"/>
                  <a:gd name="T99" fmla="*/ 59 h 491"/>
                  <a:gd name="T100" fmla="*/ 29 w 150"/>
                  <a:gd name="T101" fmla="*/ 108 h 491"/>
                  <a:gd name="T102" fmla="*/ 35 w 150"/>
                  <a:gd name="T103" fmla="*/ 121 h 491"/>
                  <a:gd name="T104" fmla="*/ 51 w 150"/>
                  <a:gd name="T105" fmla="*/ 110 h 491"/>
                  <a:gd name="T106" fmla="*/ 52 w 150"/>
                  <a:gd name="T107" fmla="*/ 158 h 491"/>
                  <a:gd name="T108" fmla="*/ 27 w 150"/>
                  <a:gd name="T109" fmla="*/ 285 h 491"/>
                  <a:gd name="T110" fmla="*/ 23 w 150"/>
                  <a:gd name="T111" fmla="*/ 312 h 491"/>
                  <a:gd name="T112" fmla="*/ 16 w 150"/>
                  <a:gd name="T113" fmla="*/ 386 h 491"/>
                  <a:gd name="T114" fmla="*/ 7 w 150"/>
                  <a:gd name="T115" fmla="*/ 366 h 491"/>
                  <a:gd name="T116" fmla="*/ 0 w 150"/>
                  <a:gd name="T117" fmla="*/ 403 h 491"/>
                  <a:gd name="T118" fmla="*/ 8 w 150"/>
                  <a:gd name="T119" fmla="*/ 45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491">
                    <a:moveTo>
                      <a:pt x="8" y="466"/>
                    </a:moveTo>
                    <a:cubicBezTo>
                      <a:pt x="8" y="464"/>
                      <a:pt x="8" y="462"/>
                      <a:pt x="8" y="459"/>
                    </a:cubicBezTo>
                    <a:cubicBezTo>
                      <a:pt x="8" y="457"/>
                      <a:pt x="8" y="455"/>
                      <a:pt x="8" y="453"/>
                    </a:cubicBezTo>
                    <a:cubicBezTo>
                      <a:pt x="7" y="449"/>
                      <a:pt x="7" y="445"/>
                      <a:pt x="6" y="441"/>
                    </a:cubicBezTo>
                    <a:cubicBezTo>
                      <a:pt x="5" y="437"/>
                      <a:pt x="4" y="432"/>
                      <a:pt x="3" y="428"/>
                    </a:cubicBezTo>
                    <a:cubicBezTo>
                      <a:pt x="2" y="424"/>
                      <a:pt x="2" y="420"/>
                      <a:pt x="1" y="416"/>
                    </a:cubicBezTo>
                    <a:cubicBezTo>
                      <a:pt x="1" y="414"/>
                      <a:pt x="0" y="412"/>
                      <a:pt x="0" y="410"/>
                    </a:cubicBezTo>
                    <a:cubicBezTo>
                      <a:pt x="0" y="407"/>
                      <a:pt x="0" y="405"/>
                      <a:pt x="0" y="403"/>
                    </a:cubicBezTo>
                    <a:cubicBezTo>
                      <a:pt x="0" y="401"/>
                      <a:pt x="0" y="399"/>
                      <a:pt x="0" y="397"/>
                    </a:cubicBezTo>
                    <a:cubicBezTo>
                      <a:pt x="0" y="395"/>
                      <a:pt x="0" y="393"/>
                      <a:pt x="0" y="391"/>
                    </a:cubicBezTo>
                    <a:cubicBezTo>
                      <a:pt x="0" y="388"/>
                      <a:pt x="1" y="386"/>
                      <a:pt x="1" y="384"/>
                    </a:cubicBezTo>
                    <a:cubicBezTo>
                      <a:pt x="2" y="382"/>
                      <a:pt x="2" y="380"/>
                      <a:pt x="3" y="378"/>
                    </a:cubicBezTo>
                    <a:cubicBezTo>
                      <a:pt x="3" y="376"/>
                      <a:pt x="4" y="374"/>
                      <a:pt x="4" y="372"/>
                    </a:cubicBezTo>
                    <a:cubicBezTo>
                      <a:pt x="6" y="366"/>
                      <a:pt x="6" y="366"/>
                      <a:pt x="6" y="366"/>
                    </a:cubicBezTo>
                    <a:cubicBezTo>
                      <a:pt x="7" y="365"/>
                      <a:pt x="7" y="365"/>
                      <a:pt x="7" y="365"/>
                    </a:cubicBezTo>
                    <a:cubicBezTo>
                      <a:pt x="7" y="366"/>
                      <a:pt x="7" y="366"/>
                      <a:pt x="7" y="366"/>
                    </a:cubicBezTo>
                    <a:cubicBezTo>
                      <a:pt x="7" y="369"/>
                      <a:pt x="8" y="372"/>
                      <a:pt x="8" y="376"/>
                    </a:cubicBezTo>
                    <a:cubicBezTo>
                      <a:pt x="9" y="377"/>
                      <a:pt x="9" y="379"/>
                      <a:pt x="10" y="380"/>
                    </a:cubicBezTo>
                    <a:cubicBezTo>
                      <a:pt x="10" y="382"/>
                      <a:pt x="11" y="383"/>
                      <a:pt x="13" y="383"/>
                    </a:cubicBezTo>
                    <a:cubicBezTo>
                      <a:pt x="14" y="384"/>
                      <a:pt x="15" y="384"/>
                      <a:pt x="17" y="385"/>
                    </a:cubicBezTo>
                    <a:cubicBezTo>
                      <a:pt x="18" y="386"/>
                      <a:pt x="19" y="387"/>
                      <a:pt x="20" y="388"/>
                    </a:cubicBezTo>
                    <a:cubicBezTo>
                      <a:pt x="23" y="391"/>
                      <a:pt x="25" y="393"/>
                      <a:pt x="26" y="396"/>
                    </a:cubicBezTo>
                    <a:cubicBezTo>
                      <a:pt x="26" y="396"/>
                      <a:pt x="26" y="396"/>
                      <a:pt x="26" y="396"/>
                    </a:cubicBezTo>
                    <a:cubicBezTo>
                      <a:pt x="23" y="378"/>
                      <a:pt x="22" y="359"/>
                      <a:pt x="22" y="340"/>
                    </a:cubicBezTo>
                    <a:cubicBezTo>
                      <a:pt x="22" y="331"/>
                      <a:pt x="22" y="322"/>
                      <a:pt x="22" y="312"/>
                    </a:cubicBezTo>
                    <a:cubicBezTo>
                      <a:pt x="22" y="308"/>
                      <a:pt x="23" y="303"/>
                      <a:pt x="23" y="298"/>
                    </a:cubicBezTo>
                    <a:cubicBezTo>
                      <a:pt x="23" y="296"/>
                      <a:pt x="24" y="294"/>
                      <a:pt x="24" y="291"/>
                    </a:cubicBezTo>
                    <a:cubicBezTo>
                      <a:pt x="24" y="290"/>
                      <a:pt x="24" y="289"/>
                      <a:pt x="24" y="288"/>
                    </a:cubicBezTo>
                    <a:cubicBezTo>
                      <a:pt x="25" y="287"/>
                      <a:pt x="25" y="287"/>
                      <a:pt x="25" y="286"/>
                    </a:cubicBezTo>
                    <a:cubicBezTo>
                      <a:pt x="25" y="286"/>
                      <a:pt x="25" y="286"/>
                      <a:pt x="25" y="285"/>
                    </a:cubicBezTo>
                    <a:cubicBezTo>
                      <a:pt x="25" y="285"/>
                      <a:pt x="26" y="285"/>
                      <a:pt x="26" y="284"/>
                    </a:cubicBezTo>
                    <a:cubicBezTo>
                      <a:pt x="26" y="285"/>
                      <a:pt x="26" y="285"/>
                      <a:pt x="26" y="285"/>
                    </a:cubicBezTo>
                    <a:cubicBezTo>
                      <a:pt x="27" y="278"/>
                      <a:pt x="28" y="271"/>
                      <a:pt x="30" y="264"/>
                    </a:cubicBezTo>
                    <a:cubicBezTo>
                      <a:pt x="31" y="256"/>
                      <a:pt x="32" y="249"/>
                      <a:pt x="34" y="242"/>
                    </a:cubicBezTo>
                    <a:cubicBezTo>
                      <a:pt x="37" y="228"/>
                      <a:pt x="41" y="214"/>
                      <a:pt x="44" y="200"/>
                    </a:cubicBezTo>
                    <a:cubicBezTo>
                      <a:pt x="45" y="193"/>
                      <a:pt x="47" y="186"/>
                      <a:pt x="48" y="179"/>
                    </a:cubicBezTo>
                    <a:cubicBezTo>
                      <a:pt x="49" y="176"/>
                      <a:pt x="50" y="172"/>
                      <a:pt x="50" y="169"/>
                    </a:cubicBezTo>
                    <a:cubicBezTo>
                      <a:pt x="50" y="165"/>
                      <a:pt x="51" y="162"/>
                      <a:pt x="51" y="158"/>
                    </a:cubicBezTo>
                    <a:cubicBezTo>
                      <a:pt x="51" y="154"/>
                      <a:pt x="52" y="151"/>
                      <a:pt x="52" y="147"/>
                    </a:cubicBezTo>
                    <a:cubicBezTo>
                      <a:pt x="52" y="144"/>
                      <a:pt x="52" y="140"/>
                      <a:pt x="52" y="136"/>
                    </a:cubicBezTo>
                    <a:cubicBezTo>
                      <a:pt x="51" y="133"/>
                      <a:pt x="51" y="129"/>
                      <a:pt x="51" y="126"/>
                    </a:cubicBezTo>
                    <a:cubicBezTo>
                      <a:pt x="49" y="115"/>
                      <a:pt x="49" y="115"/>
                      <a:pt x="49" y="115"/>
                    </a:cubicBezTo>
                    <a:cubicBezTo>
                      <a:pt x="49" y="115"/>
                      <a:pt x="49" y="115"/>
                      <a:pt x="49" y="115"/>
                    </a:cubicBezTo>
                    <a:cubicBezTo>
                      <a:pt x="49" y="115"/>
                      <a:pt x="49" y="115"/>
                      <a:pt x="49" y="115"/>
                    </a:cubicBezTo>
                    <a:cubicBezTo>
                      <a:pt x="50" y="113"/>
                      <a:pt x="50" y="112"/>
                      <a:pt x="50" y="110"/>
                    </a:cubicBezTo>
                    <a:cubicBezTo>
                      <a:pt x="50" y="110"/>
                      <a:pt x="50" y="109"/>
                      <a:pt x="50" y="109"/>
                    </a:cubicBezTo>
                    <a:cubicBezTo>
                      <a:pt x="50" y="109"/>
                      <a:pt x="49" y="109"/>
                      <a:pt x="49" y="109"/>
                    </a:cubicBezTo>
                    <a:cubicBezTo>
                      <a:pt x="47" y="111"/>
                      <a:pt x="45" y="114"/>
                      <a:pt x="43" y="116"/>
                    </a:cubicBezTo>
                    <a:cubicBezTo>
                      <a:pt x="41" y="118"/>
                      <a:pt x="39" y="121"/>
                      <a:pt x="36" y="122"/>
                    </a:cubicBezTo>
                    <a:cubicBezTo>
                      <a:pt x="35" y="123"/>
                      <a:pt x="34" y="124"/>
                      <a:pt x="32" y="125"/>
                    </a:cubicBezTo>
                    <a:cubicBezTo>
                      <a:pt x="31" y="125"/>
                      <a:pt x="31" y="125"/>
                      <a:pt x="30" y="125"/>
                    </a:cubicBezTo>
                    <a:cubicBezTo>
                      <a:pt x="29" y="125"/>
                      <a:pt x="28" y="125"/>
                      <a:pt x="28" y="125"/>
                    </a:cubicBezTo>
                    <a:cubicBezTo>
                      <a:pt x="27" y="125"/>
                      <a:pt x="27" y="125"/>
                      <a:pt x="27" y="125"/>
                    </a:cubicBezTo>
                    <a:cubicBezTo>
                      <a:pt x="27" y="124"/>
                      <a:pt x="27" y="124"/>
                      <a:pt x="27" y="124"/>
                    </a:cubicBezTo>
                    <a:cubicBezTo>
                      <a:pt x="27" y="116"/>
                      <a:pt x="27" y="116"/>
                      <a:pt x="27" y="116"/>
                    </a:cubicBezTo>
                    <a:cubicBezTo>
                      <a:pt x="27" y="113"/>
                      <a:pt x="28" y="111"/>
                      <a:pt x="27" y="108"/>
                    </a:cubicBezTo>
                    <a:cubicBezTo>
                      <a:pt x="27" y="100"/>
                      <a:pt x="27" y="100"/>
                      <a:pt x="27" y="100"/>
                    </a:cubicBezTo>
                    <a:cubicBezTo>
                      <a:pt x="27" y="97"/>
                      <a:pt x="27" y="94"/>
                      <a:pt x="27" y="91"/>
                    </a:cubicBezTo>
                    <a:cubicBezTo>
                      <a:pt x="26" y="83"/>
                      <a:pt x="26" y="83"/>
                      <a:pt x="26" y="83"/>
                    </a:cubicBezTo>
                    <a:cubicBezTo>
                      <a:pt x="25" y="80"/>
                      <a:pt x="25" y="77"/>
                      <a:pt x="25" y="75"/>
                    </a:cubicBezTo>
                    <a:cubicBezTo>
                      <a:pt x="22" y="58"/>
                      <a:pt x="22" y="58"/>
                      <a:pt x="22" y="58"/>
                    </a:cubicBezTo>
                    <a:cubicBezTo>
                      <a:pt x="22" y="57"/>
                      <a:pt x="22" y="57"/>
                      <a:pt x="22" y="57"/>
                    </a:cubicBezTo>
                    <a:cubicBezTo>
                      <a:pt x="23" y="57"/>
                      <a:pt x="23" y="57"/>
                      <a:pt x="23" y="57"/>
                    </a:cubicBezTo>
                    <a:cubicBezTo>
                      <a:pt x="27" y="58"/>
                      <a:pt x="27" y="58"/>
                      <a:pt x="27" y="58"/>
                    </a:cubicBezTo>
                    <a:cubicBezTo>
                      <a:pt x="31" y="58"/>
                      <a:pt x="31" y="58"/>
                      <a:pt x="31" y="58"/>
                    </a:cubicBezTo>
                    <a:cubicBezTo>
                      <a:pt x="33" y="58"/>
                      <a:pt x="34" y="58"/>
                      <a:pt x="35" y="58"/>
                    </a:cubicBezTo>
                    <a:cubicBezTo>
                      <a:pt x="37" y="58"/>
                      <a:pt x="38" y="58"/>
                      <a:pt x="39" y="57"/>
                    </a:cubicBezTo>
                    <a:cubicBezTo>
                      <a:pt x="41" y="57"/>
                      <a:pt x="42" y="57"/>
                      <a:pt x="43" y="56"/>
                    </a:cubicBezTo>
                    <a:cubicBezTo>
                      <a:pt x="44" y="56"/>
                      <a:pt x="46" y="55"/>
                      <a:pt x="47" y="54"/>
                    </a:cubicBezTo>
                    <a:cubicBezTo>
                      <a:pt x="49" y="53"/>
                      <a:pt x="49" y="53"/>
                      <a:pt x="49" y="53"/>
                    </a:cubicBezTo>
                    <a:cubicBezTo>
                      <a:pt x="50" y="52"/>
                      <a:pt x="50" y="52"/>
                      <a:pt x="50" y="52"/>
                    </a:cubicBezTo>
                    <a:cubicBezTo>
                      <a:pt x="51" y="51"/>
                      <a:pt x="52" y="50"/>
                      <a:pt x="53" y="50"/>
                    </a:cubicBezTo>
                    <a:cubicBezTo>
                      <a:pt x="54" y="49"/>
                      <a:pt x="55" y="47"/>
                      <a:pt x="56" y="46"/>
                    </a:cubicBezTo>
                    <a:cubicBezTo>
                      <a:pt x="56" y="45"/>
                      <a:pt x="57" y="44"/>
                      <a:pt x="58" y="43"/>
                    </a:cubicBezTo>
                    <a:cubicBezTo>
                      <a:pt x="58" y="42"/>
                      <a:pt x="59" y="40"/>
                      <a:pt x="59" y="39"/>
                    </a:cubicBezTo>
                    <a:cubicBezTo>
                      <a:pt x="60" y="38"/>
                      <a:pt x="60" y="36"/>
                      <a:pt x="60" y="35"/>
                    </a:cubicBezTo>
                    <a:cubicBezTo>
                      <a:pt x="61" y="34"/>
                      <a:pt x="61" y="32"/>
                      <a:pt x="61" y="31"/>
                    </a:cubicBezTo>
                    <a:cubicBezTo>
                      <a:pt x="61" y="29"/>
                      <a:pt x="61" y="28"/>
                      <a:pt x="61" y="27"/>
                    </a:cubicBezTo>
                    <a:cubicBezTo>
                      <a:pt x="61" y="25"/>
                      <a:pt x="61" y="24"/>
                      <a:pt x="61" y="22"/>
                    </a:cubicBezTo>
                    <a:cubicBezTo>
                      <a:pt x="61" y="18"/>
                      <a:pt x="61" y="18"/>
                      <a:pt x="61" y="18"/>
                    </a:cubicBezTo>
                    <a:cubicBezTo>
                      <a:pt x="60" y="17"/>
                      <a:pt x="60" y="17"/>
                      <a:pt x="60" y="17"/>
                    </a:cubicBezTo>
                    <a:cubicBezTo>
                      <a:pt x="61" y="17"/>
                      <a:pt x="61" y="17"/>
                      <a:pt x="61" y="17"/>
                    </a:cubicBezTo>
                    <a:cubicBezTo>
                      <a:pt x="65" y="18"/>
                      <a:pt x="65" y="18"/>
                      <a:pt x="65" y="18"/>
                    </a:cubicBezTo>
                    <a:cubicBezTo>
                      <a:pt x="66" y="18"/>
                      <a:pt x="68" y="18"/>
                      <a:pt x="69" y="18"/>
                    </a:cubicBezTo>
                    <a:cubicBezTo>
                      <a:pt x="70" y="19"/>
                      <a:pt x="72" y="19"/>
                      <a:pt x="73" y="19"/>
                    </a:cubicBezTo>
                    <a:cubicBezTo>
                      <a:pt x="74" y="19"/>
                      <a:pt x="75" y="19"/>
                      <a:pt x="77" y="18"/>
                    </a:cubicBezTo>
                    <a:cubicBezTo>
                      <a:pt x="78" y="18"/>
                      <a:pt x="79" y="18"/>
                      <a:pt x="80" y="18"/>
                    </a:cubicBezTo>
                    <a:cubicBezTo>
                      <a:pt x="84" y="17"/>
                      <a:pt x="84" y="17"/>
                      <a:pt x="84" y="17"/>
                    </a:cubicBezTo>
                    <a:cubicBezTo>
                      <a:pt x="87" y="17"/>
                      <a:pt x="89" y="16"/>
                      <a:pt x="92" y="15"/>
                    </a:cubicBezTo>
                    <a:cubicBezTo>
                      <a:pt x="96" y="14"/>
                      <a:pt x="101" y="11"/>
                      <a:pt x="105" y="9"/>
                    </a:cubicBezTo>
                    <a:cubicBezTo>
                      <a:pt x="110" y="6"/>
                      <a:pt x="114" y="3"/>
                      <a:pt x="119" y="1"/>
                    </a:cubicBezTo>
                    <a:cubicBezTo>
                      <a:pt x="120" y="0"/>
                      <a:pt x="120" y="0"/>
                      <a:pt x="120" y="0"/>
                    </a:cubicBezTo>
                    <a:cubicBezTo>
                      <a:pt x="120" y="1"/>
                      <a:pt x="120" y="1"/>
                      <a:pt x="120" y="1"/>
                    </a:cubicBezTo>
                    <a:cubicBezTo>
                      <a:pt x="126" y="12"/>
                      <a:pt x="129" y="25"/>
                      <a:pt x="130" y="38"/>
                    </a:cubicBezTo>
                    <a:cubicBezTo>
                      <a:pt x="131" y="44"/>
                      <a:pt x="132" y="51"/>
                      <a:pt x="132" y="57"/>
                    </a:cubicBezTo>
                    <a:cubicBezTo>
                      <a:pt x="132" y="67"/>
                      <a:pt x="132" y="67"/>
                      <a:pt x="132" y="67"/>
                    </a:cubicBezTo>
                    <a:cubicBezTo>
                      <a:pt x="132" y="69"/>
                      <a:pt x="132" y="70"/>
                      <a:pt x="133" y="72"/>
                    </a:cubicBezTo>
                    <a:cubicBezTo>
                      <a:pt x="133" y="73"/>
                      <a:pt x="133" y="73"/>
                      <a:pt x="133" y="74"/>
                    </a:cubicBezTo>
                    <a:cubicBezTo>
                      <a:pt x="133" y="74"/>
                      <a:pt x="133" y="75"/>
                      <a:pt x="133" y="75"/>
                    </a:cubicBezTo>
                    <a:cubicBezTo>
                      <a:pt x="133" y="75"/>
                      <a:pt x="133" y="74"/>
                      <a:pt x="133" y="75"/>
                    </a:cubicBezTo>
                    <a:cubicBezTo>
                      <a:pt x="133" y="74"/>
                      <a:pt x="133" y="74"/>
                      <a:pt x="133" y="74"/>
                    </a:cubicBezTo>
                    <a:cubicBezTo>
                      <a:pt x="134" y="73"/>
                      <a:pt x="134" y="73"/>
                      <a:pt x="134" y="73"/>
                    </a:cubicBezTo>
                    <a:cubicBezTo>
                      <a:pt x="135" y="75"/>
                      <a:pt x="135" y="75"/>
                      <a:pt x="135" y="75"/>
                    </a:cubicBezTo>
                    <a:cubicBezTo>
                      <a:pt x="136" y="85"/>
                      <a:pt x="136" y="85"/>
                      <a:pt x="136" y="85"/>
                    </a:cubicBezTo>
                    <a:cubicBezTo>
                      <a:pt x="137" y="88"/>
                      <a:pt x="137" y="91"/>
                      <a:pt x="137" y="95"/>
                    </a:cubicBezTo>
                    <a:cubicBezTo>
                      <a:pt x="138" y="98"/>
                      <a:pt x="138" y="101"/>
                      <a:pt x="138" y="105"/>
                    </a:cubicBezTo>
                    <a:cubicBezTo>
                      <a:pt x="138" y="110"/>
                      <a:pt x="138" y="110"/>
                      <a:pt x="138" y="110"/>
                    </a:cubicBezTo>
                    <a:cubicBezTo>
                      <a:pt x="138" y="112"/>
                      <a:pt x="138" y="112"/>
                      <a:pt x="138" y="112"/>
                    </a:cubicBezTo>
                    <a:cubicBezTo>
                      <a:pt x="138" y="115"/>
                      <a:pt x="138" y="115"/>
                      <a:pt x="138" y="115"/>
                    </a:cubicBezTo>
                    <a:cubicBezTo>
                      <a:pt x="138" y="120"/>
                      <a:pt x="138" y="120"/>
                      <a:pt x="138" y="120"/>
                    </a:cubicBezTo>
                    <a:cubicBezTo>
                      <a:pt x="138" y="121"/>
                      <a:pt x="137" y="123"/>
                      <a:pt x="137" y="125"/>
                    </a:cubicBezTo>
                    <a:cubicBezTo>
                      <a:pt x="137" y="128"/>
                      <a:pt x="136" y="131"/>
                      <a:pt x="135" y="135"/>
                    </a:cubicBezTo>
                    <a:cubicBezTo>
                      <a:pt x="135" y="138"/>
                      <a:pt x="134" y="141"/>
                      <a:pt x="134" y="145"/>
                    </a:cubicBezTo>
                    <a:cubicBezTo>
                      <a:pt x="132" y="154"/>
                      <a:pt x="132" y="154"/>
                      <a:pt x="132" y="154"/>
                    </a:cubicBezTo>
                    <a:cubicBezTo>
                      <a:pt x="132" y="154"/>
                      <a:pt x="132" y="154"/>
                      <a:pt x="132" y="154"/>
                    </a:cubicBezTo>
                    <a:cubicBezTo>
                      <a:pt x="132" y="158"/>
                      <a:pt x="133" y="162"/>
                      <a:pt x="133" y="165"/>
                    </a:cubicBezTo>
                    <a:cubicBezTo>
                      <a:pt x="133" y="171"/>
                      <a:pt x="133" y="171"/>
                      <a:pt x="133" y="171"/>
                    </a:cubicBezTo>
                    <a:cubicBezTo>
                      <a:pt x="133" y="177"/>
                      <a:pt x="133" y="177"/>
                      <a:pt x="133" y="177"/>
                    </a:cubicBezTo>
                    <a:cubicBezTo>
                      <a:pt x="133" y="180"/>
                      <a:pt x="132" y="184"/>
                      <a:pt x="132" y="188"/>
                    </a:cubicBezTo>
                    <a:cubicBezTo>
                      <a:pt x="132" y="192"/>
                      <a:pt x="131" y="195"/>
                      <a:pt x="131" y="199"/>
                    </a:cubicBezTo>
                    <a:cubicBezTo>
                      <a:pt x="130" y="206"/>
                      <a:pt x="128" y="214"/>
                      <a:pt x="127" y="221"/>
                    </a:cubicBezTo>
                    <a:cubicBezTo>
                      <a:pt x="126" y="228"/>
                      <a:pt x="124" y="236"/>
                      <a:pt x="123" y="243"/>
                    </a:cubicBezTo>
                    <a:cubicBezTo>
                      <a:pt x="120" y="257"/>
                      <a:pt x="117" y="272"/>
                      <a:pt x="114" y="287"/>
                    </a:cubicBezTo>
                    <a:cubicBezTo>
                      <a:pt x="113" y="294"/>
                      <a:pt x="112" y="301"/>
                      <a:pt x="110" y="309"/>
                    </a:cubicBezTo>
                    <a:cubicBezTo>
                      <a:pt x="109" y="316"/>
                      <a:pt x="108" y="323"/>
                      <a:pt x="107" y="331"/>
                    </a:cubicBezTo>
                    <a:cubicBezTo>
                      <a:pt x="107" y="332"/>
                      <a:pt x="107" y="332"/>
                      <a:pt x="107" y="332"/>
                    </a:cubicBezTo>
                    <a:cubicBezTo>
                      <a:pt x="106" y="331"/>
                      <a:pt x="106" y="331"/>
                      <a:pt x="106" y="331"/>
                    </a:cubicBezTo>
                    <a:cubicBezTo>
                      <a:pt x="105" y="331"/>
                      <a:pt x="105" y="330"/>
                      <a:pt x="104" y="330"/>
                    </a:cubicBezTo>
                    <a:cubicBezTo>
                      <a:pt x="103" y="330"/>
                      <a:pt x="102" y="330"/>
                      <a:pt x="102" y="331"/>
                    </a:cubicBezTo>
                    <a:cubicBezTo>
                      <a:pt x="101" y="332"/>
                      <a:pt x="101" y="334"/>
                      <a:pt x="100" y="336"/>
                    </a:cubicBezTo>
                    <a:cubicBezTo>
                      <a:pt x="100" y="340"/>
                      <a:pt x="100" y="345"/>
                      <a:pt x="100" y="349"/>
                    </a:cubicBezTo>
                    <a:cubicBezTo>
                      <a:pt x="100" y="353"/>
                      <a:pt x="100" y="357"/>
                      <a:pt x="100" y="361"/>
                    </a:cubicBezTo>
                    <a:cubicBezTo>
                      <a:pt x="100" y="365"/>
                      <a:pt x="101" y="370"/>
                      <a:pt x="101" y="374"/>
                    </a:cubicBezTo>
                    <a:cubicBezTo>
                      <a:pt x="101" y="374"/>
                      <a:pt x="101" y="374"/>
                      <a:pt x="101" y="374"/>
                    </a:cubicBezTo>
                    <a:cubicBezTo>
                      <a:pt x="102" y="379"/>
                      <a:pt x="104" y="384"/>
                      <a:pt x="106" y="388"/>
                    </a:cubicBezTo>
                    <a:cubicBezTo>
                      <a:pt x="107" y="391"/>
                      <a:pt x="108" y="393"/>
                      <a:pt x="109" y="395"/>
                    </a:cubicBezTo>
                    <a:cubicBezTo>
                      <a:pt x="110" y="396"/>
                      <a:pt x="111" y="396"/>
                      <a:pt x="112" y="396"/>
                    </a:cubicBezTo>
                    <a:cubicBezTo>
                      <a:pt x="113" y="397"/>
                      <a:pt x="115" y="396"/>
                      <a:pt x="116" y="396"/>
                    </a:cubicBezTo>
                    <a:cubicBezTo>
                      <a:pt x="118" y="394"/>
                      <a:pt x="119" y="392"/>
                      <a:pt x="121" y="390"/>
                    </a:cubicBezTo>
                    <a:cubicBezTo>
                      <a:pt x="123" y="388"/>
                      <a:pt x="124" y="386"/>
                      <a:pt x="125" y="384"/>
                    </a:cubicBezTo>
                    <a:cubicBezTo>
                      <a:pt x="128" y="380"/>
                      <a:pt x="131" y="376"/>
                      <a:pt x="134" y="371"/>
                    </a:cubicBezTo>
                    <a:cubicBezTo>
                      <a:pt x="135" y="370"/>
                      <a:pt x="135" y="370"/>
                      <a:pt x="135" y="370"/>
                    </a:cubicBezTo>
                    <a:cubicBezTo>
                      <a:pt x="135" y="372"/>
                      <a:pt x="135" y="372"/>
                      <a:pt x="135" y="372"/>
                    </a:cubicBezTo>
                    <a:cubicBezTo>
                      <a:pt x="133" y="386"/>
                      <a:pt x="133" y="386"/>
                      <a:pt x="133" y="386"/>
                    </a:cubicBezTo>
                    <a:cubicBezTo>
                      <a:pt x="133" y="389"/>
                      <a:pt x="132" y="391"/>
                      <a:pt x="132" y="394"/>
                    </a:cubicBezTo>
                    <a:cubicBezTo>
                      <a:pt x="131" y="401"/>
                      <a:pt x="131" y="401"/>
                      <a:pt x="131" y="401"/>
                    </a:cubicBezTo>
                    <a:cubicBezTo>
                      <a:pt x="131" y="403"/>
                      <a:pt x="131" y="406"/>
                      <a:pt x="131" y="408"/>
                    </a:cubicBezTo>
                    <a:cubicBezTo>
                      <a:pt x="131" y="416"/>
                      <a:pt x="131" y="416"/>
                      <a:pt x="131" y="416"/>
                    </a:cubicBezTo>
                    <a:cubicBezTo>
                      <a:pt x="131" y="418"/>
                      <a:pt x="131" y="421"/>
                      <a:pt x="131" y="423"/>
                    </a:cubicBezTo>
                    <a:cubicBezTo>
                      <a:pt x="132" y="430"/>
                      <a:pt x="132" y="430"/>
                      <a:pt x="132" y="430"/>
                    </a:cubicBezTo>
                    <a:cubicBezTo>
                      <a:pt x="132" y="434"/>
                      <a:pt x="132" y="434"/>
                      <a:pt x="132" y="434"/>
                    </a:cubicBezTo>
                    <a:cubicBezTo>
                      <a:pt x="133" y="437"/>
                      <a:pt x="133" y="437"/>
                      <a:pt x="133" y="437"/>
                    </a:cubicBezTo>
                    <a:cubicBezTo>
                      <a:pt x="134" y="445"/>
                      <a:pt x="134" y="445"/>
                      <a:pt x="134" y="445"/>
                    </a:cubicBezTo>
                    <a:cubicBezTo>
                      <a:pt x="135" y="447"/>
                      <a:pt x="136" y="449"/>
                      <a:pt x="136" y="452"/>
                    </a:cubicBezTo>
                    <a:cubicBezTo>
                      <a:pt x="138" y="459"/>
                      <a:pt x="138" y="459"/>
                      <a:pt x="138" y="459"/>
                    </a:cubicBezTo>
                    <a:cubicBezTo>
                      <a:pt x="140" y="463"/>
                      <a:pt x="142" y="468"/>
                      <a:pt x="144" y="472"/>
                    </a:cubicBezTo>
                    <a:cubicBezTo>
                      <a:pt x="149" y="486"/>
                      <a:pt x="149" y="486"/>
                      <a:pt x="149" y="486"/>
                    </a:cubicBezTo>
                    <a:cubicBezTo>
                      <a:pt x="150" y="487"/>
                      <a:pt x="150" y="487"/>
                      <a:pt x="150" y="487"/>
                    </a:cubicBezTo>
                    <a:cubicBezTo>
                      <a:pt x="149" y="486"/>
                      <a:pt x="149" y="486"/>
                      <a:pt x="149" y="486"/>
                    </a:cubicBezTo>
                    <a:cubicBezTo>
                      <a:pt x="143" y="484"/>
                      <a:pt x="138" y="482"/>
                      <a:pt x="132" y="479"/>
                    </a:cubicBezTo>
                    <a:cubicBezTo>
                      <a:pt x="129" y="478"/>
                      <a:pt x="126" y="477"/>
                      <a:pt x="124" y="476"/>
                    </a:cubicBezTo>
                    <a:cubicBezTo>
                      <a:pt x="121" y="475"/>
                      <a:pt x="118" y="474"/>
                      <a:pt x="115" y="473"/>
                    </a:cubicBezTo>
                    <a:cubicBezTo>
                      <a:pt x="112" y="472"/>
                      <a:pt x="109" y="472"/>
                      <a:pt x="106" y="471"/>
                    </a:cubicBezTo>
                    <a:cubicBezTo>
                      <a:pt x="103" y="470"/>
                      <a:pt x="100" y="470"/>
                      <a:pt x="97" y="469"/>
                    </a:cubicBezTo>
                    <a:cubicBezTo>
                      <a:pt x="94" y="469"/>
                      <a:pt x="91" y="468"/>
                      <a:pt x="88" y="468"/>
                    </a:cubicBezTo>
                    <a:cubicBezTo>
                      <a:pt x="85" y="468"/>
                      <a:pt x="82" y="468"/>
                      <a:pt x="79" y="468"/>
                    </a:cubicBezTo>
                    <a:cubicBezTo>
                      <a:pt x="76" y="468"/>
                      <a:pt x="73" y="468"/>
                      <a:pt x="70" y="468"/>
                    </a:cubicBezTo>
                    <a:cubicBezTo>
                      <a:pt x="67" y="469"/>
                      <a:pt x="64" y="469"/>
                      <a:pt x="62" y="469"/>
                    </a:cubicBezTo>
                    <a:cubicBezTo>
                      <a:pt x="59" y="470"/>
                      <a:pt x="56" y="471"/>
                      <a:pt x="53" y="472"/>
                    </a:cubicBezTo>
                    <a:cubicBezTo>
                      <a:pt x="50" y="472"/>
                      <a:pt x="47" y="473"/>
                      <a:pt x="44" y="474"/>
                    </a:cubicBezTo>
                    <a:cubicBezTo>
                      <a:pt x="41" y="475"/>
                      <a:pt x="38" y="476"/>
                      <a:pt x="36" y="478"/>
                    </a:cubicBezTo>
                    <a:cubicBezTo>
                      <a:pt x="33" y="479"/>
                      <a:pt x="30" y="480"/>
                      <a:pt x="28" y="482"/>
                    </a:cubicBezTo>
                    <a:cubicBezTo>
                      <a:pt x="25" y="483"/>
                      <a:pt x="22" y="484"/>
                      <a:pt x="19" y="486"/>
                    </a:cubicBezTo>
                    <a:cubicBezTo>
                      <a:pt x="12" y="490"/>
                      <a:pt x="12" y="490"/>
                      <a:pt x="12" y="490"/>
                    </a:cubicBezTo>
                    <a:cubicBezTo>
                      <a:pt x="11" y="491"/>
                      <a:pt x="11" y="491"/>
                      <a:pt x="11" y="491"/>
                    </a:cubicBezTo>
                    <a:cubicBezTo>
                      <a:pt x="11" y="490"/>
                      <a:pt x="11" y="490"/>
                      <a:pt x="11" y="490"/>
                    </a:cubicBezTo>
                    <a:cubicBezTo>
                      <a:pt x="13" y="483"/>
                      <a:pt x="15" y="476"/>
                      <a:pt x="16" y="469"/>
                    </a:cubicBezTo>
                    <a:cubicBezTo>
                      <a:pt x="16" y="467"/>
                      <a:pt x="16" y="465"/>
                      <a:pt x="16" y="464"/>
                    </a:cubicBezTo>
                    <a:cubicBezTo>
                      <a:pt x="16" y="463"/>
                      <a:pt x="16" y="462"/>
                      <a:pt x="16" y="461"/>
                    </a:cubicBezTo>
                    <a:cubicBezTo>
                      <a:pt x="16" y="460"/>
                      <a:pt x="16" y="459"/>
                      <a:pt x="15" y="459"/>
                    </a:cubicBezTo>
                    <a:cubicBezTo>
                      <a:pt x="14" y="458"/>
                      <a:pt x="13" y="459"/>
                      <a:pt x="13" y="459"/>
                    </a:cubicBezTo>
                    <a:cubicBezTo>
                      <a:pt x="12" y="460"/>
                      <a:pt x="11" y="461"/>
                      <a:pt x="11" y="461"/>
                    </a:cubicBezTo>
                    <a:cubicBezTo>
                      <a:pt x="10" y="463"/>
                      <a:pt x="9" y="464"/>
                      <a:pt x="8" y="466"/>
                    </a:cubicBezTo>
                    <a:close/>
                    <a:moveTo>
                      <a:pt x="8" y="466"/>
                    </a:moveTo>
                    <a:cubicBezTo>
                      <a:pt x="9" y="464"/>
                      <a:pt x="10" y="463"/>
                      <a:pt x="11" y="461"/>
                    </a:cubicBezTo>
                    <a:cubicBezTo>
                      <a:pt x="11" y="461"/>
                      <a:pt x="12" y="460"/>
                      <a:pt x="13" y="459"/>
                    </a:cubicBezTo>
                    <a:cubicBezTo>
                      <a:pt x="13" y="459"/>
                      <a:pt x="14" y="458"/>
                      <a:pt x="15" y="459"/>
                    </a:cubicBezTo>
                    <a:cubicBezTo>
                      <a:pt x="16" y="459"/>
                      <a:pt x="16" y="460"/>
                      <a:pt x="16" y="461"/>
                    </a:cubicBezTo>
                    <a:cubicBezTo>
                      <a:pt x="16" y="462"/>
                      <a:pt x="16" y="463"/>
                      <a:pt x="16" y="464"/>
                    </a:cubicBezTo>
                    <a:cubicBezTo>
                      <a:pt x="16" y="465"/>
                      <a:pt x="16" y="467"/>
                      <a:pt x="16" y="469"/>
                    </a:cubicBezTo>
                    <a:cubicBezTo>
                      <a:pt x="15" y="476"/>
                      <a:pt x="13" y="483"/>
                      <a:pt x="12" y="490"/>
                    </a:cubicBezTo>
                    <a:cubicBezTo>
                      <a:pt x="11" y="490"/>
                      <a:pt x="11" y="490"/>
                      <a:pt x="11" y="490"/>
                    </a:cubicBezTo>
                    <a:cubicBezTo>
                      <a:pt x="19" y="486"/>
                      <a:pt x="19" y="486"/>
                      <a:pt x="19" y="486"/>
                    </a:cubicBezTo>
                    <a:cubicBezTo>
                      <a:pt x="22" y="484"/>
                      <a:pt x="25" y="483"/>
                      <a:pt x="27" y="481"/>
                    </a:cubicBezTo>
                    <a:cubicBezTo>
                      <a:pt x="30" y="480"/>
                      <a:pt x="33" y="479"/>
                      <a:pt x="36" y="477"/>
                    </a:cubicBezTo>
                    <a:cubicBezTo>
                      <a:pt x="38" y="476"/>
                      <a:pt x="41" y="475"/>
                      <a:pt x="44" y="474"/>
                    </a:cubicBezTo>
                    <a:cubicBezTo>
                      <a:pt x="47" y="473"/>
                      <a:pt x="50" y="472"/>
                      <a:pt x="53" y="471"/>
                    </a:cubicBezTo>
                    <a:cubicBezTo>
                      <a:pt x="56" y="470"/>
                      <a:pt x="58" y="470"/>
                      <a:pt x="61" y="469"/>
                    </a:cubicBezTo>
                    <a:cubicBezTo>
                      <a:pt x="64" y="468"/>
                      <a:pt x="67" y="468"/>
                      <a:pt x="70" y="468"/>
                    </a:cubicBezTo>
                    <a:cubicBezTo>
                      <a:pt x="73" y="467"/>
                      <a:pt x="76" y="467"/>
                      <a:pt x="79" y="467"/>
                    </a:cubicBezTo>
                    <a:cubicBezTo>
                      <a:pt x="82" y="467"/>
                      <a:pt x="85" y="467"/>
                      <a:pt x="88" y="467"/>
                    </a:cubicBezTo>
                    <a:cubicBezTo>
                      <a:pt x="91" y="468"/>
                      <a:pt x="94" y="468"/>
                      <a:pt x="97" y="469"/>
                    </a:cubicBezTo>
                    <a:cubicBezTo>
                      <a:pt x="100" y="469"/>
                      <a:pt x="103" y="469"/>
                      <a:pt x="106" y="470"/>
                    </a:cubicBezTo>
                    <a:cubicBezTo>
                      <a:pt x="109" y="471"/>
                      <a:pt x="112" y="472"/>
                      <a:pt x="115" y="473"/>
                    </a:cubicBezTo>
                    <a:cubicBezTo>
                      <a:pt x="118" y="474"/>
                      <a:pt x="121" y="474"/>
                      <a:pt x="124" y="475"/>
                    </a:cubicBezTo>
                    <a:cubicBezTo>
                      <a:pt x="127" y="476"/>
                      <a:pt x="129" y="477"/>
                      <a:pt x="132" y="479"/>
                    </a:cubicBezTo>
                    <a:cubicBezTo>
                      <a:pt x="135" y="480"/>
                      <a:pt x="138" y="481"/>
                      <a:pt x="141" y="482"/>
                    </a:cubicBezTo>
                    <a:cubicBezTo>
                      <a:pt x="149" y="486"/>
                      <a:pt x="149" y="486"/>
                      <a:pt x="149" y="486"/>
                    </a:cubicBezTo>
                    <a:cubicBezTo>
                      <a:pt x="149" y="486"/>
                      <a:pt x="149" y="486"/>
                      <a:pt x="149" y="486"/>
                    </a:cubicBezTo>
                    <a:cubicBezTo>
                      <a:pt x="143" y="473"/>
                      <a:pt x="143" y="473"/>
                      <a:pt x="143" y="473"/>
                    </a:cubicBezTo>
                    <a:cubicBezTo>
                      <a:pt x="141" y="468"/>
                      <a:pt x="139" y="464"/>
                      <a:pt x="138" y="459"/>
                    </a:cubicBezTo>
                    <a:cubicBezTo>
                      <a:pt x="135" y="452"/>
                      <a:pt x="135" y="452"/>
                      <a:pt x="135" y="452"/>
                    </a:cubicBezTo>
                    <a:cubicBezTo>
                      <a:pt x="135" y="450"/>
                      <a:pt x="134" y="447"/>
                      <a:pt x="134" y="445"/>
                    </a:cubicBezTo>
                    <a:cubicBezTo>
                      <a:pt x="132" y="438"/>
                      <a:pt x="132" y="438"/>
                      <a:pt x="132" y="438"/>
                    </a:cubicBezTo>
                    <a:cubicBezTo>
                      <a:pt x="131" y="434"/>
                      <a:pt x="131" y="434"/>
                      <a:pt x="131" y="434"/>
                    </a:cubicBezTo>
                    <a:cubicBezTo>
                      <a:pt x="131" y="430"/>
                      <a:pt x="131" y="430"/>
                      <a:pt x="131" y="430"/>
                    </a:cubicBezTo>
                    <a:cubicBezTo>
                      <a:pt x="130" y="423"/>
                      <a:pt x="130" y="423"/>
                      <a:pt x="130" y="423"/>
                    </a:cubicBezTo>
                    <a:cubicBezTo>
                      <a:pt x="130" y="421"/>
                      <a:pt x="130" y="418"/>
                      <a:pt x="130" y="416"/>
                    </a:cubicBezTo>
                    <a:cubicBezTo>
                      <a:pt x="130" y="408"/>
                      <a:pt x="130" y="408"/>
                      <a:pt x="130" y="408"/>
                    </a:cubicBezTo>
                    <a:cubicBezTo>
                      <a:pt x="130" y="406"/>
                      <a:pt x="130" y="403"/>
                      <a:pt x="130" y="401"/>
                    </a:cubicBezTo>
                    <a:cubicBezTo>
                      <a:pt x="131" y="394"/>
                      <a:pt x="131" y="394"/>
                      <a:pt x="131" y="394"/>
                    </a:cubicBezTo>
                    <a:cubicBezTo>
                      <a:pt x="131" y="391"/>
                      <a:pt x="131" y="389"/>
                      <a:pt x="132" y="386"/>
                    </a:cubicBezTo>
                    <a:cubicBezTo>
                      <a:pt x="134" y="372"/>
                      <a:pt x="134" y="372"/>
                      <a:pt x="134" y="372"/>
                    </a:cubicBezTo>
                    <a:cubicBezTo>
                      <a:pt x="135" y="372"/>
                      <a:pt x="135" y="372"/>
                      <a:pt x="135" y="372"/>
                    </a:cubicBezTo>
                    <a:cubicBezTo>
                      <a:pt x="132" y="376"/>
                      <a:pt x="129" y="381"/>
                      <a:pt x="126" y="385"/>
                    </a:cubicBezTo>
                    <a:cubicBezTo>
                      <a:pt x="125" y="387"/>
                      <a:pt x="123" y="389"/>
                      <a:pt x="122" y="391"/>
                    </a:cubicBezTo>
                    <a:cubicBezTo>
                      <a:pt x="120" y="393"/>
                      <a:pt x="118" y="395"/>
                      <a:pt x="116" y="397"/>
                    </a:cubicBezTo>
                    <a:cubicBezTo>
                      <a:pt x="115" y="397"/>
                      <a:pt x="114" y="398"/>
                      <a:pt x="112" y="398"/>
                    </a:cubicBezTo>
                    <a:cubicBezTo>
                      <a:pt x="111" y="397"/>
                      <a:pt x="110" y="396"/>
                      <a:pt x="109" y="396"/>
                    </a:cubicBezTo>
                    <a:cubicBezTo>
                      <a:pt x="107" y="394"/>
                      <a:pt x="106" y="391"/>
                      <a:pt x="105" y="389"/>
                    </a:cubicBezTo>
                    <a:cubicBezTo>
                      <a:pt x="103" y="384"/>
                      <a:pt x="101" y="379"/>
                      <a:pt x="100" y="374"/>
                    </a:cubicBezTo>
                    <a:cubicBezTo>
                      <a:pt x="100" y="374"/>
                      <a:pt x="100" y="374"/>
                      <a:pt x="100" y="374"/>
                    </a:cubicBezTo>
                    <a:cubicBezTo>
                      <a:pt x="100" y="374"/>
                      <a:pt x="100" y="374"/>
                      <a:pt x="100" y="374"/>
                    </a:cubicBezTo>
                    <a:cubicBezTo>
                      <a:pt x="100" y="370"/>
                      <a:pt x="99" y="366"/>
                      <a:pt x="99" y="361"/>
                    </a:cubicBezTo>
                    <a:cubicBezTo>
                      <a:pt x="99" y="357"/>
                      <a:pt x="99" y="353"/>
                      <a:pt x="99" y="349"/>
                    </a:cubicBezTo>
                    <a:cubicBezTo>
                      <a:pt x="98" y="345"/>
                      <a:pt x="98" y="340"/>
                      <a:pt x="99" y="336"/>
                    </a:cubicBezTo>
                    <a:cubicBezTo>
                      <a:pt x="99" y="334"/>
                      <a:pt x="100" y="332"/>
                      <a:pt x="101" y="330"/>
                    </a:cubicBezTo>
                    <a:cubicBezTo>
                      <a:pt x="101" y="329"/>
                      <a:pt x="103" y="328"/>
                      <a:pt x="104" y="328"/>
                    </a:cubicBezTo>
                    <a:cubicBezTo>
                      <a:pt x="105" y="329"/>
                      <a:pt x="106" y="329"/>
                      <a:pt x="107" y="330"/>
                    </a:cubicBezTo>
                    <a:cubicBezTo>
                      <a:pt x="106" y="331"/>
                      <a:pt x="106" y="331"/>
                      <a:pt x="106" y="331"/>
                    </a:cubicBezTo>
                    <a:cubicBezTo>
                      <a:pt x="107" y="323"/>
                      <a:pt x="108" y="316"/>
                      <a:pt x="109" y="308"/>
                    </a:cubicBezTo>
                    <a:cubicBezTo>
                      <a:pt x="110" y="301"/>
                      <a:pt x="111" y="294"/>
                      <a:pt x="113" y="286"/>
                    </a:cubicBezTo>
                    <a:cubicBezTo>
                      <a:pt x="116" y="272"/>
                      <a:pt x="118" y="257"/>
                      <a:pt x="121" y="243"/>
                    </a:cubicBezTo>
                    <a:cubicBezTo>
                      <a:pt x="123" y="235"/>
                      <a:pt x="124" y="228"/>
                      <a:pt x="126" y="221"/>
                    </a:cubicBezTo>
                    <a:cubicBezTo>
                      <a:pt x="127" y="213"/>
                      <a:pt x="128" y="206"/>
                      <a:pt x="129" y="199"/>
                    </a:cubicBezTo>
                    <a:cubicBezTo>
                      <a:pt x="130" y="195"/>
                      <a:pt x="130" y="191"/>
                      <a:pt x="130" y="188"/>
                    </a:cubicBezTo>
                    <a:cubicBezTo>
                      <a:pt x="131" y="184"/>
                      <a:pt x="131" y="180"/>
                      <a:pt x="131" y="177"/>
                    </a:cubicBezTo>
                    <a:cubicBezTo>
                      <a:pt x="131" y="171"/>
                      <a:pt x="131" y="171"/>
                      <a:pt x="131" y="171"/>
                    </a:cubicBezTo>
                    <a:cubicBezTo>
                      <a:pt x="131" y="165"/>
                      <a:pt x="131" y="165"/>
                      <a:pt x="131" y="165"/>
                    </a:cubicBezTo>
                    <a:cubicBezTo>
                      <a:pt x="131" y="162"/>
                      <a:pt x="131" y="158"/>
                      <a:pt x="131" y="154"/>
                    </a:cubicBezTo>
                    <a:cubicBezTo>
                      <a:pt x="131" y="154"/>
                      <a:pt x="131" y="154"/>
                      <a:pt x="131" y="154"/>
                    </a:cubicBezTo>
                    <a:cubicBezTo>
                      <a:pt x="131" y="154"/>
                      <a:pt x="131" y="154"/>
                      <a:pt x="131" y="154"/>
                    </a:cubicBezTo>
                    <a:cubicBezTo>
                      <a:pt x="132" y="144"/>
                      <a:pt x="132" y="144"/>
                      <a:pt x="132" y="144"/>
                    </a:cubicBezTo>
                    <a:cubicBezTo>
                      <a:pt x="133" y="141"/>
                      <a:pt x="133" y="138"/>
                      <a:pt x="134" y="134"/>
                    </a:cubicBezTo>
                    <a:cubicBezTo>
                      <a:pt x="135" y="131"/>
                      <a:pt x="135" y="128"/>
                      <a:pt x="136" y="125"/>
                    </a:cubicBezTo>
                    <a:cubicBezTo>
                      <a:pt x="136" y="123"/>
                      <a:pt x="136" y="121"/>
                      <a:pt x="136" y="120"/>
                    </a:cubicBezTo>
                    <a:cubicBezTo>
                      <a:pt x="137" y="115"/>
                      <a:pt x="137" y="115"/>
                      <a:pt x="137" y="115"/>
                    </a:cubicBezTo>
                    <a:cubicBezTo>
                      <a:pt x="137" y="112"/>
                      <a:pt x="137" y="112"/>
                      <a:pt x="137" y="112"/>
                    </a:cubicBezTo>
                    <a:cubicBezTo>
                      <a:pt x="137" y="110"/>
                      <a:pt x="137" y="110"/>
                      <a:pt x="137" y="110"/>
                    </a:cubicBezTo>
                    <a:cubicBezTo>
                      <a:pt x="137" y="105"/>
                      <a:pt x="137" y="105"/>
                      <a:pt x="137" y="105"/>
                    </a:cubicBezTo>
                    <a:cubicBezTo>
                      <a:pt x="137" y="101"/>
                      <a:pt x="136" y="98"/>
                      <a:pt x="136" y="95"/>
                    </a:cubicBezTo>
                    <a:cubicBezTo>
                      <a:pt x="135" y="91"/>
                      <a:pt x="135" y="88"/>
                      <a:pt x="134" y="85"/>
                    </a:cubicBezTo>
                    <a:cubicBezTo>
                      <a:pt x="133" y="75"/>
                      <a:pt x="133" y="75"/>
                      <a:pt x="133" y="75"/>
                    </a:cubicBezTo>
                    <a:cubicBezTo>
                      <a:pt x="134" y="75"/>
                      <a:pt x="134" y="75"/>
                      <a:pt x="134" y="75"/>
                    </a:cubicBezTo>
                    <a:cubicBezTo>
                      <a:pt x="134" y="76"/>
                      <a:pt x="134" y="76"/>
                      <a:pt x="134" y="76"/>
                    </a:cubicBezTo>
                    <a:cubicBezTo>
                      <a:pt x="133" y="76"/>
                      <a:pt x="133" y="76"/>
                      <a:pt x="132" y="76"/>
                    </a:cubicBezTo>
                    <a:cubicBezTo>
                      <a:pt x="131" y="76"/>
                      <a:pt x="132" y="75"/>
                      <a:pt x="131" y="75"/>
                    </a:cubicBezTo>
                    <a:cubicBezTo>
                      <a:pt x="131" y="74"/>
                      <a:pt x="131" y="73"/>
                      <a:pt x="131" y="72"/>
                    </a:cubicBezTo>
                    <a:cubicBezTo>
                      <a:pt x="131" y="70"/>
                      <a:pt x="131" y="69"/>
                      <a:pt x="131" y="67"/>
                    </a:cubicBezTo>
                    <a:cubicBezTo>
                      <a:pt x="130" y="57"/>
                      <a:pt x="130" y="57"/>
                      <a:pt x="130" y="57"/>
                    </a:cubicBezTo>
                    <a:cubicBezTo>
                      <a:pt x="130" y="51"/>
                      <a:pt x="130" y="45"/>
                      <a:pt x="129" y="38"/>
                    </a:cubicBezTo>
                    <a:cubicBezTo>
                      <a:pt x="127" y="26"/>
                      <a:pt x="124" y="13"/>
                      <a:pt x="119" y="2"/>
                    </a:cubicBezTo>
                    <a:cubicBezTo>
                      <a:pt x="120" y="2"/>
                      <a:pt x="120" y="2"/>
                      <a:pt x="120" y="2"/>
                    </a:cubicBezTo>
                    <a:cubicBezTo>
                      <a:pt x="115" y="4"/>
                      <a:pt x="111" y="7"/>
                      <a:pt x="106" y="10"/>
                    </a:cubicBezTo>
                    <a:cubicBezTo>
                      <a:pt x="102" y="13"/>
                      <a:pt x="97" y="15"/>
                      <a:pt x="92" y="17"/>
                    </a:cubicBezTo>
                    <a:cubicBezTo>
                      <a:pt x="90" y="18"/>
                      <a:pt x="87" y="18"/>
                      <a:pt x="84" y="19"/>
                    </a:cubicBezTo>
                    <a:cubicBezTo>
                      <a:pt x="81" y="20"/>
                      <a:pt x="81" y="20"/>
                      <a:pt x="81" y="20"/>
                    </a:cubicBezTo>
                    <a:cubicBezTo>
                      <a:pt x="79" y="20"/>
                      <a:pt x="78" y="20"/>
                      <a:pt x="77" y="20"/>
                    </a:cubicBezTo>
                    <a:cubicBezTo>
                      <a:pt x="75" y="20"/>
                      <a:pt x="74" y="20"/>
                      <a:pt x="73" y="20"/>
                    </a:cubicBezTo>
                    <a:cubicBezTo>
                      <a:pt x="71" y="20"/>
                      <a:pt x="70" y="20"/>
                      <a:pt x="69" y="20"/>
                    </a:cubicBezTo>
                    <a:cubicBezTo>
                      <a:pt x="68" y="20"/>
                      <a:pt x="66" y="20"/>
                      <a:pt x="65" y="20"/>
                    </a:cubicBezTo>
                    <a:cubicBezTo>
                      <a:pt x="61" y="19"/>
                      <a:pt x="61" y="19"/>
                      <a:pt x="61" y="19"/>
                    </a:cubicBezTo>
                    <a:cubicBezTo>
                      <a:pt x="62" y="18"/>
                      <a:pt x="62" y="18"/>
                      <a:pt x="62" y="18"/>
                    </a:cubicBezTo>
                    <a:cubicBezTo>
                      <a:pt x="62" y="22"/>
                      <a:pt x="62" y="22"/>
                      <a:pt x="62" y="22"/>
                    </a:cubicBezTo>
                    <a:cubicBezTo>
                      <a:pt x="63" y="24"/>
                      <a:pt x="62" y="25"/>
                      <a:pt x="62" y="27"/>
                    </a:cubicBezTo>
                    <a:cubicBezTo>
                      <a:pt x="62" y="28"/>
                      <a:pt x="62" y="29"/>
                      <a:pt x="62" y="31"/>
                    </a:cubicBezTo>
                    <a:cubicBezTo>
                      <a:pt x="62" y="32"/>
                      <a:pt x="62" y="34"/>
                      <a:pt x="62" y="35"/>
                    </a:cubicBezTo>
                    <a:cubicBezTo>
                      <a:pt x="61" y="37"/>
                      <a:pt x="61" y="38"/>
                      <a:pt x="61" y="39"/>
                    </a:cubicBezTo>
                    <a:cubicBezTo>
                      <a:pt x="60" y="41"/>
                      <a:pt x="60" y="42"/>
                      <a:pt x="59" y="43"/>
                    </a:cubicBezTo>
                    <a:cubicBezTo>
                      <a:pt x="58" y="45"/>
                      <a:pt x="58" y="46"/>
                      <a:pt x="57" y="47"/>
                    </a:cubicBezTo>
                    <a:cubicBezTo>
                      <a:pt x="56" y="48"/>
                      <a:pt x="55" y="50"/>
                      <a:pt x="54" y="51"/>
                    </a:cubicBezTo>
                    <a:cubicBezTo>
                      <a:pt x="53" y="52"/>
                      <a:pt x="52" y="53"/>
                      <a:pt x="51" y="53"/>
                    </a:cubicBezTo>
                    <a:cubicBezTo>
                      <a:pt x="49" y="55"/>
                      <a:pt x="49" y="55"/>
                      <a:pt x="49" y="55"/>
                    </a:cubicBezTo>
                    <a:cubicBezTo>
                      <a:pt x="47" y="56"/>
                      <a:pt x="47" y="56"/>
                      <a:pt x="47" y="56"/>
                    </a:cubicBezTo>
                    <a:cubicBezTo>
                      <a:pt x="46" y="57"/>
                      <a:pt x="45" y="57"/>
                      <a:pt x="44" y="58"/>
                    </a:cubicBezTo>
                    <a:cubicBezTo>
                      <a:pt x="42" y="58"/>
                      <a:pt x="41" y="58"/>
                      <a:pt x="40" y="59"/>
                    </a:cubicBezTo>
                    <a:cubicBezTo>
                      <a:pt x="38" y="59"/>
                      <a:pt x="37" y="59"/>
                      <a:pt x="35" y="59"/>
                    </a:cubicBezTo>
                    <a:cubicBezTo>
                      <a:pt x="34" y="60"/>
                      <a:pt x="33" y="60"/>
                      <a:pt x="31" y="60"/>
                    </a:cubicBezTo>
                    <a:cubicBezTo>
                      <a:pt x="27" y="59"/>
                      <a:pt x="27" y="59"/>
                      <a:pt x="27" y="59"/>
                    </a:cubicBezTo>
                    <a:cubicBezTo>
                      <a:pt x="23" y="59"/>
                      <a:pt x="23" y="59"/>
                      <a:pt x="23" y="59"/>
                    </a:cubicBezTo>
                    <a:cubicBezTo>
                      <a:pt x="24" y="58"/>
                      <a:pt x="24" y="58"/>
                      <a:pt x="24" y="58"/>
                    </a:cubicBezTo>
                    <a:cubicBezTo>
                      <a:pt x="26" y="74"/>
                      <a:pt x="26" y="74"/>
                      <a:pt x="26" y="74"/>
                    </a:cubicBezTo>
                    <a:cubicBezTo>
                      <a:pt x="27" y="77"/>
                      <a:pt x="27" y="80"/>
                      <a:pt x="27" y="83"/>
                    </a:cubicBezTo>
                    <a:cubicBezTo>
                      <a:pt x="28" y="91"/>
                      <a:pt x="28" y="91"/>
                      <a:pt x="28" y="91"/>
                    </a:cubicBezTo>
                    <a:cubicBezTo>
                      <a:pt x="28" y="94"/>
                      <a:pt x="28" y="97"/>
                      <a:pt x="28" y="99"/>
                    </a:cubicBezTo>
                    <a:cubicBezTo>
                      <a:pt x="29" y="108"/>
                      <a:pt x="29" y="108"/>
                      <a:pt x="29" y="108"/>
                    </a:cubicBezTo>
                    <a:cubicBezTo>
                      <a:pt x="29" y="111"/>
                      <a:pt x="29" y="113"/>
                      <a:pt x="29" y="116"/>
                    </a:cubicBezTo>
                    <a:cubicBezTo>
                      <a:pt x="28" y="125"/>
                      <a:pt x="28" y="125"/>
                      <a:pt x="28" y="125"/>
                    </a:cubicBezTo>
                    <a:cubicBezTo>
                      <a:pt x="28" y="124"/>
                      <a:pt x="28" y="124"/>
                      <a:pt x="28" y="124"/>
                    </a:cubicBezTo>
                    <a:cubicBezTo>
                      <a:pt x="28" y="124"/>
                      <a:pt x="29" y="124"/>
                      <a:pt x="30" y="124"/>
                    </a:cubicBezTo>
                    <a:cubicBezTo>
                      <a:pt x="30" y="124"/>
                      <a:pt x="31" y="124"/>
                      <a:pt x="32" y="123"/>
                    </a:cubicBezTo>
                    <a:cubicBezTo>
                      <a:pt x="33" y="123"/>
                      <a:pt x="34" y="122"/>
                      <a:pt x="35" y="121"/>
                    </a:cubicBezTo>
                    <a:cubicBezTo>
                      <a:pt x="38" y="120"/>
                      <a:pt x="40" y="117"/>
                      <a:pt x="42" y="115"/>
                    </a:cubicBezTo>
                    <a:cubicBezTo>
                      <a:pt x="44" y="113"/>
                      <a:pt x="46" y="111"/>
                      <a:pt x="48" y="108"/>
                    </a:cubicBezTo>
                    <a:cubicBezTo>
                      <a:pt x="48" y="108"/>
                      <a:pt x="48" y="108"/>
                      <a:pt x="49" y="108"/>
                    </a:cubicBezTo>
                    <a:cubicBezTo>
                      <a:pt x="49" y="108"/>
                      <a:pt x="49" y="107"/>
                      <a:pt x="50" y="107"/>
                    </a:cubicBezTo>
                    <a:cubicBezTo>
                      <a:pt x="50" y="107"/>
                      <a:pt x="50" y="107"/>
                      <a:pt x="51" y="108"/>
                    </a:cubicBezTo>
                    <a:cubicBezTo>
                      <a:pt x="51" y="109"/>
                      <a:pt x="51" y="110"/>
                      <a:pt x="51" y="110"/>
                    </a:cubicBezTo>
                    <a:cubicBezTo>
                      <a:pt x="51" y="112"/>
                      <a:pt x="51" y="113"/>
                      <a:pt x="51" y="115"/>
                    </a:cubicBezTo>
                    <a:cubicBezTo>
                      <a:pt x="51" y="115"/>
                      <a:pt x="51" y="115"/>
                      <a:pt x="51" y="115"/>
                    </a:cubicBezTo>
                    <a:cubicBezTo>
                      <a:pt x="52" y="126"/>
                      <a:pt x="52" y="126"/>
                      <a:pt x="52" y="126"/>
                    </a:cubicBezTo>
                    <a:cubicBezTo>
                      <a:pt x="52" y="129"/>
                      <a:pt x="53" y="133"/>
                      <a:pt x="53" y="136"/>
                    </a:cubicBezTo>
                    <a:cubicBezTo>
                      <a:pt x="53" y="140"/>
                      <a:pt x="53" y="144"/>
                      <a:pt x="53" y="147"/>
                    </a:cubicBezTo>
                    <a:cubicBezTo>
                      <a:pt x="53" y="151"/>
                      <a:pt x="53" y="154"/>
                      <a:pt x="52" y="158"/>
                    </a:cubicBezTo>
                    <a:cubicBezTo>
                      <a:pt x="52" y="162"/>
                      <a:pt x="52" y="165"/>
                      <a:pt x="51" y="169"/>
                    </a:cubicBezTo>
                    <a:cubicBezTo>
                      <a:pt x="51" y="172"/>
                      <a:pt x="50" y="176"/>
                      <a:pt x="49" y="179"/>
                    </a:cubicBezTo>
                    <a:cubicBezTo>
                      <a:pt x="48" y="187"/>
                      <a:pt x="47" y="194"/>
                      <a:pt x="45" y="201"/>
                    </a:cubicBezTo>
                    <a:cubicBezTo>
                      <a:pt x="42" y="215"/>
                      <a:pt x="38" y="229"/>
                      <a:pt x="35" y="243"/>
                    </a:cubicBezTo>
                    <a:cubicBezTo>
                      <a:pt x="33" y="250"/>
                      <a:pt x="32" y="257"/>
                      <a:pt x="31" y="264"/>
                    </a:cubicBezTo>
                    <a:cubicBezTo>
                      <a:pt x="29" y="271"/>
                      <a:pt x="28" y="278"/>
                      <a:pt x="27" y="285"/>
                    </a:cubicBezTo>
                    <a:cubicBezTo>
                      <a:pt x="27" y="285"/>
                      <a:pt x="27" y="285"/>
                      <a:pt x="27" y="285"/>
                    </a:cubicBezTo>
                    <a:cubicBezTo>
                      <a:pt x="26" y="285"/>
                      <a:pt x="26" y="285"/>
                      <a:pt x="26" y="285"/>
                    </a:cubicBezTo>
                    <a:cubicBezTo>
                      <a:pt x="26" y="286"/>
                      <a:pt x="26" y="287"/>
                      <a:pt x="25" y="288"/>
                    </a:cubicBezTo>
                    <a:cubicBezTo>
                      <a:pt x="25" y="289"/>
                      <a:pt x="25" y="290"/>
                      <a:pt x="25" y="292"/>
                    </a:cubicBezTo>
                    <a:cubicBezTo>
                      <a:pt x="24" y="294"/>
                      <a:pt x="24" y="296"/>
                      <a:pt x="24" y="298"/>
                    </a:cubicBezTo>
                    <a:cubicBezTo>
                      <a:pt x="24" y="303"/>
                      <a:pt x="23" y="308"/>
                      <a:pt x="23" y="312"/>
                    </a:cubicBezTo>
                    <a:cubicBezTo>
                      <a:pt x="23" y="322"/>
                      <a:pt x="23" y="331"/>
                      <a:pt x="23" y="340"/>
                    </a:cubicBezTo>
                    <a:cubicBezTo>
                      <a:pt x="23" y="359"/>
                      <a:pt x="24" y="377"/>
                      <a:pt x="26" y="396"/>
                    </a:cubicBezTo>
                    <a:cubicBezTo>
                      <a:pt x="27" y="397"/>
                      <a:pt x="27" y="397"/>
                      <a:pt x="27" y="397"/>
                    </a:cubicBezTo>
                    <a:cubicBezTo>
                      <a:pt x="26" y="396"/>
                      <a:pt x="26" y="396"/>
                      <a:pt x="26" y="396"/>
                    </a:cubicBezTo>
                    <a:cubicBezTo>
                      <a:pt x="24" y="394"/>
                      <a:pt x="22" y="391"/>
                      <a:pt x="20" y="389"/>
                    </a:cubicBezTo>
                    <a:cubicBezTo>
                      <a:pt x="19" y="388"/>
                      <a:pt x="18" y="387"/>
                      <a:pt x="16" y="386"/>
                    </a:cubicBezTo>
                    <a:cubicBezTo>
                      <a:pt x="15" y="385"/>
                      <a:pt x="14" y="384"/>
                      <a:pt x="12" y="384"/>
                    </a:cubicBezTo>
                    <a:cubicBezTo>
                      <a:pt x="12" y="383"/>
                      <a:pt x="11" y="383"/>
                      <a:pt x="10" y="382"/>
                    </a:cubicBezTo>
                    <a:cubicBezTo>
                      <a:pt x="10" y="382"/>
                      <a:pt x="9" y="381"/>
                      <a:pt x="9" y="380"/>
                    </a:cubicBezTo>
                    <a:cubicBezTo>
                      <a:pt x="8" y="379"/>
                      <a:pt x="8" y="377"/>
                      <a:pt x="8" y="376"/>
                    </a:cubicBezTo>
                    <a:cubicBezTo>
                      <a:pt x="7" y="373"/>
                      <a:pt x="7" y="369"/>
                      <a:pt x="6" y="366"/>
                    </a:cubicBezTo>
                    <a:cubicBezTo>
                      <a:pt x="7" y="366"/>
                      <a:pt x="7" y="366"/>
                      <a:pt x="7" y="366"/>
                    </a:cubicBezTo>
                    <a:cubicBezTo>
                      <a:pt x="5" y="372"/>
                      <a:pt x="5" y="372"/>
                      <a:pt x="5" y="372"/>
                    </a:cubicBezTo>
                    <a:cubicBezTo>
                      <a:pt x="4" y="374"/>
                      <a:pt x="3" y="376"/>
                      <a:pt x="3" y="378"/>
                    </a:cubicBezTo>
                    <a:cubicBezTo>
                      <a:pt x="2" y="380"/>
                      <a:pt x="2" y="382"/>
                      <a:pt x="2" y="384"/>
                    </a:cubicBezTo>
                    <a:cubicBezTo>
                      <a:pt x="1" y="386"/>
                      <a:pt x="1" y="389"/>
                      <a:pt x="1" y="391"/>
                    </a:cubicBezTo>
                    <a:cubicBezTo>
                      <a:pt x="0" y="393"/>
                      <a:pt x="0" y="395"/>
                      <a:pt x="0" y="397"/>
                    </a:cubicBezTo>
                    <a:cubicBezTo>
                      <a:pt x="0" y="399"/>
                      <a:pt x="0" y="401"/>
                      <a:pt x="0" y="403"/>
                    </a:cubicBezTo>
                    <a:cubicBezTo>
                      <a:pt x="0" y="405"/>
                      <a:pt x="0" y="407"/>
                      <a:pt x="0" y="410"/>
                    </a:cubicBezTo>
                    <a:cubicBezTo>
                      <a:pt x="1" y="412"/>
                      <a:pt x="1" y="414"/>
                      <a:pt x="1" y="416"/>
                    </a:cubicBezTo>
                    <a:cubicBezTo>
                      <a:pt x="2" y="420"/>
                      <a:pt x="2" y="424"/>
                      <a:pt x="3" y="428"/>
                    </a:cubicBezTo>
                    <a:cubicBezTo>
                      <a:pt x="4" y="432"/>
                      <a:pt x="5" y="437"/>
                      <a:pt x="6" y="441"/>
                    </a:cubicBezTo>
                    <a:cubicBezTo>
                      <a:pt x="7" y="445"/>
                      <a:pt x="7" y="449"/>
                      <a:pt x="8" y="453"/>
                    </a:cubicBezTo>
                    <a:cubicBezTo>
                      <a:pt x="8" y="455"/>
                      <a:pt x="8" y="457"/>
                      <a:pt x="8" y="459"/>
                    </a:cubicBezTo>
                    <a:cubicBezTo>
                      <a:pt x="8" y="462"/>
                      <a:pt x="8" y="464"/>
                      <a:pt x="8" y="4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8" name="Freeform 273"/>
              <p:cNvSpPr>
                <a:spLocks noEditPoints="1"/>
              </p:cNvSpPr>
              <p:nvPr/>
            </p:nvSpPr>
            <p:spPr bwMode="auto">
              <a:xfrm>
                <a:off x="2025651" y="5618163"/>
                <a:ext cx="473075" cy="1504950"/>
              </a:xfrm>
              <a:custGeom>
                <a:avLst/>
                <a:gdLst>
                  <a:gd name="T0" fmla="*/ 4 w 146"/>
                  <a:gd name="T1" fmla="*/ 416 h 464"/>
                  <a:gd name="T2" fmla="*/ 1 w 146"/>
                  <a:gd name="T3" fmla="*/ 380 h 464"/>
                  <a:gd name="T4" fmla="*/ 21 w 146"/>
                  <a:gd name="T5" fmla="*/ 368 h 464"/>
                  <a:gd name="T6" fmla="*/ 20 w 146"/>
                  <a:gd name="T7" fmla="*/ 315 h 464"/>
                  <a:gd name="T8" fmla="*/ 30 w 146"/>
                  <a:gd name="T9" fmla="*/ 263 h 464"/>
                  <a:gd name="T10" fmla="*/ 52 w 146"/>
                  <a:gd name="T11" fmla="*/ 172 h 464"/>
                  <a:gd name="T12" fmla="*/ 56 w 146"/>
                  <a:gd name="T13" fmla="*/ 120 h 464"/>
                  <a:gd name="T14" fmla="*/ 42 w 146"/>
                  <a:gd name="T15" fmla="*/ 101 h 464"/>
                  <a:gd name="T16" fmla="*/ 34 w 146"/>
                  <a:gd name="T17" fmla="*/ 99 h 464"/>
                  <a:gd name="T18" fmla="*/ 29 w 146"/>
                  <a:gd name="T19" fmla="*/ 82 h 464"/>
                  <a:gd name="T20" fmla="*/ 28 w 146"/>
                  <a:gd name="T21" fmla="*/ 56 h 464"/>
                  <a:gd name="T22" fmla="*/ 41 w 146"/>
                  <a:gd name="T23" fmla="*/ 44 h 464"/>
                  <a:gd name="T24" fmla="*/ 62 w 146"/>
                  <a:gd name="T25" fmla="*/ 17 h 464"/>
                  <a:gd name="T26" fmla="*/ 68 w 146"/>
                  <a:gd name="T27" fmla="*/ 0 h 464"/>
                  <a:gd name="T28" fmla="*/ 131 w 146"/>
                  <a:gd name="T29" fmla="*/ 22 h 464"/>
                  <a:gd name="T30" fmla="*/ 139 w 146"/>
                  <a:gd name="T31" fmla="*/ 92 h 464"/>
                  <a:gd name="T32" fmla="*/ 139 w 146"/>
                  <a:gd name="T33" fmla="*/ 148 h 464"/>
                  <a:gd name="T34" fmla="*/ 129 w 146"/>
                  <a:gd name="T35" fmla="*/ 206 h 464"/>
                  <a:gd name="T36" fmla="*/ 107 w 146"/>
                  <a:gd name="T37" fmla="*/ 292 h 464"/>
                  <a:gd name="T38" fmla="*/ 100 w 146"/>
                  <a:gd name="T39" fmla="*/ 343 h 464"/>
                  <a:gd name="T40" fmla="*/ 105 w 146"/>
                  <a:gd name="T41" fmla="*/ 379 h 464"/>
                  <a:gd name="T42" fmla="*/ 129 w 146"/>
                  <a:gd name="T43" fmla="*/ 382 h 464"/>
                  <a:gd name="T44" fmla="*/ 132 w 146"/>
                  <a:gd name="T45" fmla="*/ 413 h 464"/>
                  <a:gd name="T46" fmla="*/ 146 w 146"/>
                  <a:gd name="T47" fmla="*/ 463 h 464"/>
                  <a:gd name="T48" fmla="*/ 121 w 146"/>
                  <a:gd name="T49" fmla="*/ 464 h 464"/>
                  <a:gd name="T50" fmla="*/ 47 w 146"/>
                  <a:gd name="T51" fmla="*/ 459 h 464"/>
                  <a:gd name="T52" fmla="*/ 14 w 146"/>
                  <a:gd name="T53" fmla="*/ 463 h 464"/>
                  <a:gd name="T54" fmla="*/ 55 w 146"/>
                  <a:gd name="T55" fmla="*/ 459 h 464"/>
                  <a:gd name="T56" fmla="*/ 129 w 146"/>
                  <a:gd name="T57" fmla="*/ 463 h 464"/>
                  <a:gd name="T58" fmla="*/ 138 w 146"/>
                  <a:gd name="T59" fmla="*/ 444 h 464"/>
                  <a:gd name="T60" fmla="*/ 128 w 146"/>
                  <a:gd name="T61" fmla="*/ 393 h 464"/>
                  <a:gd name="T62" fmla="*/ 107 w 146"/>
                  <a:gd name="T63" fmla="*/ 382 h 464"/>
                  <a:gd name="T64" fmla="*/ 101 w 146"/>
                  <a:gd name="T65" fmla="*/ 365 h 464"/>
                  <a:gd name="T66" fmla="*/ 100 w 146"/>
                  <a:gd name="T67" fmla="*/ 321 h 464"/>
                  <a:gd name="T68" fmla="*/ 120 w 146"/>
                  <a:gd name="T69" fmla="*/ 234 h 464"/>
                  <a:gd name="T70" fmla="*/ 135 w 146"/>
                  <a:gd name="T71" fmla="*/ 170 h 464"/>
                  <a:gd name="T72" fmla="*/ 138 w 146"/>
                  <a:gd name="T73" fmla="*/ 92 h 464"/>
                  <a:gd name="T74" fmla="*/ 129 w 146"/>
                  <a:gd name="T75" fmla="*/ 23 h 464"/>
                  <a:gd name="T76" fmla="*/ 69 w 146"/>
                  <a:gd name="T77" fmla="*/ 1 h 464"/>
                  <a:gd name="T78" fmla="*/ 60 w 146"/>
                  <a:gd name="T79" fmla="*/ 26 h 464"/>
                  <a:gd name="T80" fmla="*/ 28 w 146"/>
                  <a:gd name="T81" fmla="*/ 54 h 464"/>
                  <a:gd name="T82" fmla="*/ 31 w 146"/>
                  <a:gd name="T83" fmla="*/ 65 h 464"/>
                  <a:gd name="T84" fmla="*/ 32 w 146"/>
                  <a:gd name="T85" fmla="*/ 94 h 464"/>
                  <a:gd name="T86" fmla="*/ 39 w 146"/>
                  <a:gd name="T87" fmla="*/ 100 h 464"/>
                  <a:gd name="T88" fmla="*/ 55 w 146"/>
                  <a:gd name="T89" fmla="*/ 99 h 464"/>
                  <a:gd name="T90" fmla="*/ 56 w 146"/>
                  <a:gd name="T91" fmla="*/ 151 h 464"/>
                  <a:gd name="T92" fmla="*/ 36 w 146"/>
                  <a:gd name="T93" fmla="*/ 243 h 464"/>
                  <a:gd name="T94" fmla="*/ 28 w 146"/>
                  <a:gd name="T95" fmla="*/ 276 h 464"/>
                  <a:gd name="T96" fmla="*/ 20 w 146"/>
                  <a:gd name="T97" fmla="*/ 342 h 464"/>
                  <a:gd name="T98" fmla="*/ 4 w 146"/>
                  <a:gd name="T99" fmla="*/ 369 h 464"/>
                  <a:gd name="T100" fmla="*/ 1 w 146"/>
                  <a:gd name="T101" fmla="*/ 392 h 464"/>
                  <a:gd name="T102" fmla="*/ 12 w 146"/>
                  <a:gd name="T103" fmla="*/ 45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463">
                    <a:moveTo>
                      <a:pt x="14" y="463"/>
                    </a:moveTo>
                    <a:cubicBezTo>
                      <a:pt x="13" y="457"/>
                      <a:pt x="13" y="457"/>
                      <a:pt x="13" y="457"/>
                    </a:cubicBezTo>
                    <a:cubicBezTo>
                      <a:pt x="12" y="451"/>
                      <a:pt x="12" y="451"/>
                      <a:pt x="12" y="451"/>
                    </a:cubicBezTo>
                    <a:cubicBezTo>
                      <a:pt x="11" y="447"/>
                      <a:pt x="10" y="443"/>
                      <a:pt x="9" y="440"/>
                    </a:cubicBezTo>
                    <a:cubicBezTo>
                      <a:pt x="8" y="432"/>
                      <a:pt x="5" y="424"/>
                      <a:pt x="4" y="416"/>
                    </a:cubicBezTo>
                    <a:cubicBezTo>
                      <a:pt x="3" y="412"/>
                      <a:pt x="2" y="408"/>
                      <a:pt x="2" y="404"/>
                    </a:cubicBezTo>
                    <a:cubicBezTo>
                      <a:pt x="1" y="398"/>
                      <a:pt x="1" y="398"/>
                      <a:pt x="1" y="398"/>
                    </a:cubicBezTo>
                    <a:cubicBezTo>
                      <a:pt x="0" y="392"/>
                      <a:pt x="0" y="392"/>
                      <a:pt x="0" y="392"/>
                    </a:cubicBezTo>
                    <a:cubicBezTo>
                      <a:pt x="0" y="386"/>
                      <a:pt x="0" y="386"/>
                      <a:pt x="0" y="386"/>
                    </a:cubicBezTo>
                    <a:cubicBezTo>
                      <a:pt x="1" y="380"/>
                      <a:pt x="1" y="380"/>
                      <a:pt x="1" y="380"/>
                    </a:cubicBezTo>
                    <a:cubicBezTo>
                      <a:pt x="2" y="374"/>
                      <a:pt x="2" y="374"/>
                      <a:pt x="2" y="374"/>
                    </a:cubicBezTo>
                    <a:cubicBezTo>
                      <a:pt x="4" y="369"/>
                      <a:pt x="4" y="369"/>
                      <a:pt x="4" y="369"/>
                    </a:cubicBezTo>
                    <a:cubicBezTo>
                      <a:pt x="4" y="368"/>
                      <a:pt x="4" y="368"/>
                      <a:pt x="4" y="368"/>
                    </a:cubicBezTo>
                    <a:cubicBezTo>
                      <a:pt x="4" y="368"/>
                      <a:pt x="4" y="368"/>
                      <a:pt x="4" y="368"/>
                    </a:cubicBezTo>
                    <a:cubicBezTo>
                      <a:pt x="21" y="368"/>
                      <a:pt x="21" y="368"/>
                      <a:pt x="21" y="368"/>
                    </a:cubicBezTo>
                    <a:cubicBezTo>
                      <a:pt x="20" y="369"/>
                      <a:pt x="20" y="369"/>
                      <a:pt x="20" y="369"/>
                    </a:cubicBezTo>
                    <a:cubicBezTo>
                      <a:pt x="19" y="355"/>
                      <a:pt x="19" y="355"/>
                      <a:pt x="19" y="355"/>
                    </a:cubicBezTo>
                    <a:cubicBezTo>
                      <a:pt x="19" y="342"/>
                      <a:pt x="19" y="342"/>
                      <a:pt x="19" y="342"/>
                    </a:cubicBezTo>
                    <a:cubicBezTo>
                      <a:pt x="19" y="329"/>
                      <a:pt x="19" y="329"/>
                      <a:pt x="19" y="329"/>
                    </a:cubicBezTo>
                    <a:cubicBezTo>
                      <a:pt x="20" y="324"/>
                      <a:pt x="20" y="320"/>
                      <a:pt x="20" y="315"/>
                    </a:cubicBezTo>
                    <a:cubicBezTo>
                      <a:pt x="21" y="311"/>
                      <a:pt x="21" y="307"/>
                      <a:pt x="22" y="302"/>
                    </a:cubicBezTo>
                    <a:cubicBezTo>
                      <a:pt x="24" y="289"/>
                      <a:pt x="24" y="289"/>
                      <a:pt x="24" y="289"/>
                    </a:cubicBezTo>
                    <a:cubicBezTo>
                      <a:pt x="27" y="276"/>
                      <a:pt x="27" y="276"/>
                      <a:pt x="27" y="276"/>
                    </a:cubicBezTo>
                    <a:cubicBezTo>
                      <a:pt x="30" y="263"/>
                      <a:pt x="30" y="263"/>
                      <a:pt x="30" y="263"/>
                    </a:cubicBezTo>
                    <a:cubicBezTo>
                      <a:pt x="30" y="263"/>
                      <a:pt x="30" y="263"/>
                      <a:pt x="30" y="263"/>
                    </a:cubicBezTo>
                    <a:cubicBezTo>
                      <a:pt x="32" y="253"/>
                      <a:pt x="32" y="253"/>
                      <a:pt x="32" y="253"/>
                    </a:cubicBezTo>
                    <a:cubicBezTo>
                      <a:pt x="35" y="243"/>
                      <a:pt x="35" y="243"/>
                      <a:pt x="35" y="243"/>
                    </a:cubicBezTo>
                    <a:cubicBezTo>
                      <a:pt x="36" y="236"/>
                      <a:pt x="38" y="229"/>
                      <a:pt x="39" y="223"/>
                    </a:cubicBezTo>
                    <a:cubicBezTo>
                      <a:pt x="43" y="209"/>
                      <a:pt x="46" y="196"/>
                      <a:pt x="49" y="182"/>
                    </a:cubicBezTo>
                    <a:cubicBezTo>
                      <a:pt x="52" y="172"/>
                      <a:pt x="52" y="172"/>
                      <a:pt x="52" y="172"/>
                    </a:cubicBezTo>
                    <a:cubicBezTo>
                      <a:pt x="53" y="161"/>
                      <a:pt x="53" y="161"/>
                      <a:pt x="53" y="161"/>
                    </a:cubicBezTo>
                    <a:cubicBezTo>
                      <a:pt x="55" y="151"/>
                      <a:pt x="55" y="151"/>
                      <a:pt x="55" y="151"/>
                    </a:cubicBezTo>
                    <a:cubicBezTo>
                      <a:pt x="56" y="141"/>
                      <a:pt x="56" y="141"/>
                      <a:pt x="56" y="141"/>
                    </a:cubicBezTo>
                    <a:cubicBezTo>
                      <a:pt x="56" y="130"/>
                      <a:pt x="56" y="130"/>
                      <a:pt x="56" y="130"/>
                    </a:cubicBezTo>
                    <a:cubicBezTo>
                      <a:pt x="56" y="120"/>
                      <a:pt x="56" y="120"/>
                      <a:pt x="56" y="120"/>
                    </a:cubicBezTo>
                    <a:cubicBezTo>
                      <a:pt x="55" y="109"/>
                      <a:pt x="55" y="109"/>
                      <a:pt x="55" y="109"/>
                    </a:cubicBezTo>
                    <a:cubicBezTo>
                      <a:pt x="54" y="99"/>
                      <a:pt x="54" y="99"/>
                      <a:pt x="54" y="99"/>
                    </a:cubicBezTo>
                    <a:cubicBezTo>
                      <a:pt x="55" y="100"/>
                      <a:pt x="55" y="100"/>
                      <a:pt x="55" y="100"/>
                    </a:cubicBezTo>
                    <a:cubicBezTo>
                      <a:pt x="51" y="100"/>
                      <a:pt x="48" y="101"/>
                      <a:pt x="44" y="101"/>
                    </a:cubicBezTo>
                    <a:cubicBezTo>
                      <a:pt x="43" y="101"/>
                      <a:pt x="43" y="101"/>
                      <a:pt x="42" y="101"/>
                    </a:cubicBezTo>
                    <a:cubicBezTo>
                      <a:pt x="41" y="101"/>
                      <a:pt x="40" y="101"/>
                      <a:pt x="39" y="101"/>
                    </a:cubicBezTo>
                    <a:cubicBezTo>
                      <a:pt x="38" y="101"/>
                      <a:pt x="37" y="101"/>
                      <a:pt x="36" y="100"/>
                    </a:cubicBezTo>
                    <a:cubicBezTo>
                      <a:pt x="34" y="99"/>
                      <a:pt x="34" y="99"/>
                      <a:pt x="34" y="99"/>
                    </a:cubicBezTo>
                    <a:cubicBezTo>
                      <a:pt x="34" y="99"/>
                      <a:pt x="34" y="99"/>
                      <a:pt x="34" y="99"/>
                    </a:cubicBezTo>
                    <a:cubicBezTo>
                      <a:pt x="34" y="99"/>
                      <a:pt x="34" y="99"/>
                      <a:pt x="34" y="99"/>
                    </a:cubicBezTo>
                    <a:cubicBezTo>
                      <a:pt x="33" y="99"/>
                      <a:pt x="32" y="98"/>
                      <a:pt x="32" y="97"/>
                    </a:cubicBezTo>
                    <a:cubicBezTo>
                      <a:pt x="31" y="96"/>
                      <a:pt x="31" y="95"/>
                      <a:pt x="30" y="94"/>
                    </a:cubicBezTo>
                    <a:cubicBezTo>
                      <a:pt x="30" y="93"/>
                      <a:pt x="30" y="92"/>
                      <a:pt x="30" y="91"/>
                    </a:cubicBezTo>
                    <a:cubicBezTo>
                      <a:pt x="29" y="90"/>
                      <a:pt x="29" y="89"/>
                      <a:pt x="29" y="88"/>
                    </a:cubicBezTo>
                    <a:cubicBezTo>
                      <a:pt x="29" y="86"/>
                      <a:pt x="29" y="84"/>
                      <a:pt x="29" y="82"/>
                    </a:cubicBezTo>
                    <a:cubicBezTo>
                      <a:pt x="29" y="80"/>
                      <a:pt x="29" y="78"/>
                      <a:pt x="29" y="76"/>
                    </a:cubicBezTo>
                    <a:cubicBezTo>
                      <a:pt x="29" y="73"/>
                      <a:pt x="29" y="69"/>
                      <a:pt x="29" y="65"/>
                    </a:cubicBezTo>
                    <a:cubicBezTo>
                      <a:pt x="29" y="62"/>
                      <a:pt x="29" y="62"/>
                      <a:pt x="29" y="62"/>
                    </a:cubicBezTo>
                    <a:cubicBezTo>
                      <a:pt x="29" y="59"/>
                      <a:pt x="29" y="59"/>
                      <a:pt x="29" y="59"/>
                    </a:cubicBezTo>
                    <a:cubicBezTo>
                      <a:pt x="28" y="56"/>
                      <a:pt x="28" y="56"/>
                      <a:pt x="28" y="56"/>
                    </a:cubicBezTo>
                    <a:cubicBezTo>
                      <a:pt x="27" y="54"/>
                      <a:pt x="27" y="54"/>
                      <a:pt x="27" y="54"/>
                    </a:cubicBezTo>
                    <a:cubicBezTo>
                      <a:pt x="27" y="53"/>
                      <a:pt x="27" y="53"/>
                      <a:pt x="27" y="53"/>
                    </a:cubicBezTo>
                    <a:cubicBezTo>
                      <a:pt x="27" y="53"/>
                      <a:pt x="27" y="53"/>
                      <a:pt x="27" y="53"/>
                    </a:cubicBezTo>
                    <a:cubicBezTo>
                      <a:pt x="34" y="48"/>
                      <a:pt x="34" y="48"/>
                      <a:pt x="34" y="48"/>
                    </a:cubicBezTo>
                    <a:cubicBezTo>
                      <a:pt x="41" y="44"/>
                      <a:pt x="41" y="44"/>
                      <a:pt x="41" y="44"/>
                    </a:cubicBezTo>
                    <a:cubicBezTo>
                      <a:pt x="48" y="38"/>
                      <a:pt x="48" y="38"/>
                      <a:pt x="48" y="38"/>
                    </a:cubicBezTo>
                    <a:cubicBezTo>
                      <a:pt x="53" y="32"/>
                      <a:pt x="53" y="32"/>
                      <a:pt x="53" y="32"/>
                    </a:cubicBezTo>
                    <a:cubicBezTo>
                      <a:pt x="55" y="29"/>
                      <a:pt x="57" y="27"/>
                      <a:pt x="58" y="25"/>
                    </a:cubicBezTo>
                    <a:cubicBezTo>
                      <a:pt x="60" y="21"/>
                      <a:pt x="60" y="21"/>
                      <a:pt x="60" y="21"/>
                    </a:cubicBezTo>
                    <a:cubicBezTo>
                      <a:pt x="61" y="20"/>
                      <a:pt x="62" y="19"/>
                      <a:pt x="62" y="17"/>
                    </a:cubicBezTo>
                    <a:cubicBezTo>
                      <a:pt x="64" y="13"/>
                      <a:pt x="64" y="13"/>
                      <a:pt x="64" y="13"/>
                    </a:cubicBezTo>
                    <a:cubicBezTo>
                      <a:pt x="64" y="12"/>
                      <a:pt x="65" y="10"/>
                      <a:pt x="65" y="9"/>
                    </a:cubicBezTo>
                    <a:cubicBezTo>
                      <a:pt x="67" y="1"/>
                      <a:pt x="67" y="1"/>
                      <a:pt x="67" y="1"/>
                    </a:cubicBezTo>
                    <a:cubicBezTo>
                      <a:pt x="67" y="0"/>
                      <a:pt x="67" y="0"/>
                      <a:pt x="67" y="0"/>
                    </a:cubicBezTo>
                    <a:cubicBezTo>
                      <a:pt x="68" y="0"/>
                      <a:pt x="68" y="0"/>
                      <a:pt x="68" y="0"/>
                    </a:cubicBezTo>
                    <a:cubicBezTo>
                      <a:pt x="122" y="0"/>
                      <a:pt x="122" y="0"/>
                      <a:pt x="122" y="0"/>
                    </a:cubicBezTo>
                    <a:cubicBezTo>
                      <a:pt x="122" y="0"/>
                      <a:pt x="122" y="0"/>
                      <a:pt x="122" y="0"/>
                    </a:cubicBezTo>
                    <a:cubicBezTo>
                      <a:pt x="123" y="0"/>
                      <a:pt x="123" y="0"/>
                      <a:pt x="123" y="0"/>
                    </a:cubicBezTo>
                    <a:cubicBezTo>
                      <a:pt x="127" y="11"/>
                      <a:pt x="127" y="11"/>
                      <a:pt x="127" y="11"/>
                    </a:cubicBezTo>
                    <a:cubicBezTo>
                      <a:pt x="131" y="22"/>
                      <a:pt x="131" y="22"/>
                      <a:pt x="131" y="22"/>
                    </a:cubicBezTo>
                    <a:cubicBezTo>
                      <a:pt x="133" y="34"/>
                      <a:pt x="133" y="34"/>
                      <a:pt x="133" y="34"/>
                    </a:cubicBezTo>
                    <a:cubicBezTo>
                      <a:pt x="135" y="45"/>
                      <a:pt x="135" y="45"/>
                      <a:pt x="135" y="45"/>
                    </a:cubicBezTo>
                    <a:cubicBezTo>
                      <a:pt x="136" y="57"/>
                      <a:pt x="136" y="57"/>
                      <a:pt x="136" y="57"/>
                    </a:cubicBezTo>
                    <a:cubicBezTo>
                      <a:pt x="137" y="69"/>
                      <a:pt x="137" y="69"/>
                      <a:pt x="137" y="69"/>
                    </a:cubicBezTo>
                    <a:cubicBezTo>
                      <a:pt x="138" y="76"/>
                      <a:pt x="139" y="84"/>
                      <a:pt x="139" y="92"/>
                    </a:cubicBezTo>
                    <a:cubicBezTo>
                      <a:pt x="139" y="92"/>
                      <a:pt x="139" y="92"/>
                      <a:pt x="139" y="92"/>
                    </a:cubicBezTo>
                    <a:cubicBezTo>
                      <a:pt x="139" y="92"/>
                      <a:pt x="139" y="92"/>
                      <a:pt x="139" y="92"/>
                    </a:cubicBezTo>
                    <a:cubicBezTo>
                      <a:pt x="139" y="148"/>
                      <a:pt x="139" y="148"/>
                      <a:pt x="139" y="148"/>
                    </a:cubicBezTo>
                    <a:cubicBezTo>
                      <a:pt x="139" y="148"/>
                      <a:pt x="139" y="148"/>
                      <a:pt x="139" y="148"/>
                    </a:cubicBezTo>
                    <a:cubicBezTo>
                      <a:pt x="139" y="148"/>
                      <a:pt x="139" y="148"/>
                      <a:pt x="139" y="148"/>
                    </a:cubicBezTo>
                    <a:cubicBezTo>
                      <a:pt x="137" y="163"/>
                      <a:pt x="137" y="163"/>
                      <a:pt x="137" y="163"/>
                    </a:cubicBezTo>
                    <a:cubicBezTo>
                      <a:pt x="136" y="170"/>
                      <a:pt x="136" y="170"/>
                      <a:pt x="136" y="170"/>
                    </a:cubicBezTo>
                    <a:cubicBezTo>
                      <a:pt x="135" y="177"/>
                      <a:pt x="135" y="177"/>
                      <a:pt x="135" y="177"/>
                    </a:cubicBezTo>
                    <a:cubicBezTo>
                      <a:pt x="132" y="192"/>
                      <a:pt x="132" y="192"/>
                      <a:pt x="132" y="192"/>
                    </a:cubicBezTo>
                    <a:cubicBezTo>
                      <a:pt x="129" y="206"/>
                      <a:pt x="129" y="206"/>
                      <a:pt x="129" y="206"/>
                    </a:cubicBezTo>
                    <a:cubicBezTo>
                      <a:pt x="128" y="211"/>
                      <a:pt x="126" y="216"/>
                      <a:pt x="125" y="220"/>
                    </a:cubicBezTo>
                    <a:cubicBezTo>
                      <a:pt x="121" y="235"/>
                      <a:pt x="121" y="235"/>
                      <a:pt x="121" y="235"/>
                    </a:cubicBezTo>
                    <a:cubicBezTo>
                      <a:pt x="119" y="244"/>
                      <a:pt x="116" y="254"/>
                      <a:pt x="114" y="263"/>
                    </a:cubicBezTo>
                    <a:cubicBezTo>
                      <a:pt x="113" y="268"/>
                      <a:pt x="111" y="273"/>
                      <a:pt x="110" y="277"/>
                    </a:cubicBezTo>
                    <a:cubicBezTo>
                      <a:pt x="107" y="292"/>
                      <a:pt x="107" y="292"/>
                      <a:pt x="107" y="292"/>
                    </a:cubicBezTo>
                    <a:cubicBezTo>
                      <a:pt x="106" y="297"/>
                      <a:pt x="105" y="301"/>
                      <a:pt x="104" y="306"/>
                    </a:cubicBezTo>
                    <a:cubicBezTo>
                      <a:pt x="103" y="311"/>
                      <a:pt x="102" y="316"/>
                      <a:pt x="101" y="321"/>
                    </a:cubicBezTo>
                    <a:cubicBezTo>
                      <a:pt x="101" y="323"/>
                      <a:pt x="101" y="326"/>
                      <a:pt x="101" y="328"/>
                    </a:cubicBezTo>
                    <a:cubicBezTo>
                      <a:pt x="100" y="331"/>
                      <a:pt x="100" y="333"/>
                      <a:pt x="100" y="335"/>
                    </a:cubicBezTo>
                    <a:cubicBezTo>
                      <a:pt x="100" y="338"/>
                      <a:pt x="100" y="340"/>
                      <a:pt x="100" y="343"/>
                    </a:cubicBezTo>
                    <a:cubicBezTo>
                      <a:pt x="100" y="345"/>
                      <a:pt x="100" y="348"/>
                      <a:pt x="100" y="350"/>
                    </a:cubicBezTo>
                    <a:cubicBezTo>
                      <a:pt x="100" y="355"/>
                      <a:pt x="101" y="360"/>
                      <a:pt x="102" y="365"/>
                    </a:cubicBezTo>
                    <a:cubicBezTo>
                      <a:pt x="102" y="367"/>
                      <a:pt x="103" y="369"/>
                      <a:pt x="103" y="372"/>
                    </a:cubicBezTo>
                    <a:cubicBezTo>
                      <a:pt x="105" y="379"/>
                      <a:pt x="105" y="379"/>
                      <a:pt x="105" y="379"/>
                    </a:cubicBezTo>
                    <a:cubicBezTo>
                      <a:pt x="105" y="379"/>
                      <a:pt x="105" y="379"/>
                      <a:pt x="105" y="379"/>
                    </a:cubicBezTo>
                    <a:cubicBezTo>
                      <a:pt x="106" y="379"/>
                      <a:pt x="106" y="380"/>
                      <a:pt x="106" y="380"/>
                    </a:cubicBezTo>
                    <a:cubicBezTo>
                      <a:pt x="106" y="380"/>
                      <a:pt x="107" y="380"/>
                      <a:pt x="107" y="381"/>
                    </a:cubicBezTo>
                    <a:cubicBezTo>
                      <a:pt x="108" y="381"/>
                      <a:pt x="109" y="381"/>
                      <a:pt x="110" y="381"/>
                    </a:cubicBezTo>
                    <a:cubicBezTo>
                      <a:pt x="112" y="382"/>
                      <a:pt x="114" y="382"/>
                      <a:pt x="116" y="382"/>
                    </a:cubicBezTo>
                    <a:cubicBezTo>
                      <a:pt x="120" y="382"/>
                      <a:pt x="124" y="382"/>
                      <a:pt x="129" y="382"/>
                    </a:cubicBezTo>
                    <a:cubicBezTo>
                      <a:pt x="129" y="382"/>
                      <a:pt x="129" y="382"/>
                      <a:pt x="129" y="382"/>
                    </a:cubicBezTo>
                    <a:cubicBezTo>
                      <a:pt x="129" y="383"/>
                      <a:pt x="129" y="383"/>
                      <a:pt x="129" y="383"/>
                    </a:cubicBezTo>
                    <a:cubicBezTo>
                      <a:pt x="129" y="393"/>
                      <a:pt x="129" y="393"/>
                      <a:pt x="129" y="393"/>
                    </a:cubicBezTo>
                    <a:cubicBezTo>
                      <a:pt x="130" y="403"/>
                      <a:pt x="130" y="403"/>
                      <a:pt x="130" y="403"/>
                    </a:cubicBezTo>
                    <a:cubicBezTo>
                      <a:pt x="132" y="413"/>
                      <a:pt x="132" y="413"/>
                      <a:pt x="132" y="413"/>
                    </a:cubicBezTo>
                    <a:cubicBezTo>
                      <a:pt x="134" y="424"/>
                      <a:pt x="134" y="424"/>
                      <a:pt x="134" y="424"/>
                    </a:cubicBezTo>
                    <a:cubicBezTo>
                      <a:pt x="136" y="434"/>
                      <a:pt x="136" y="434"/>
                      <a:pt x="136" y="434"/>
                    </a:cubicBezTo>
                    <a:cubicBezTo>
                      <a:pt x="137" y="437"/>
                      <a:pt x="138" y="440"/>
                      <a:pt x="139" y="444"/>
                    </a:cubicBezTo>
                    <a:cubicBezTo>
                      <a:pt x="142" y="453"/>
                      <a:pt x="142" y="453"/>
                      <a:pt x="142" y="453"/>
                    </a:cubicBezTo>
                    <a:cubicBezTo>
                      <a:pt x="146" y="463"/>
                      <a:pt x="146" y="463"/>
                      <a:pt x="146" y="463"/>
                    </a:cubicBezTo>
                    <a:cubicBezTo>
                      <a:pt x="146" y="464"/>
                      <a:pt x="146" y="464"/>
                      <a:pt x="146" y="464"/>
                    </a:cubicBezTo>
                    <a:cubicBezTo>
                      <a:pt x="145" y="464"/>
                      <a:pt x="145" y="464"/>
                      <a:pt x="145" y="464"/>
                    </a:cubicBezTo>
                    <a:cubicBezTo>
                      <a:pt x="137" y="464"/>
                      <a:pt x="137" y="464"/>
                      <a:pt x="137" y="464"/>
                    </a:cubicBezTo>
                    <a:cubicBezTo>
                      <a:pt x="129" y="464"/>
                      <a:pt x="129" y="464"/>
                      <a:pt x="129" y="464"/>
                    </a:cubicBezTo>
                    <a:cubicBezTo>
                      <a:pt x="121" y="464"/>
                      <a:pt x="121" y="464"/>
                      <a:pt x="121" y="464"/>
                    </a:cubicBezTo>
                    <a:cubicBezTo>
                      <a:pt x="112" y="463"/>
                      <a:pt x="112" y="463"/>
                      <a:pt x="112" y="463"/>
                    </a:cubicBezTo>
                    <a:cubicBezTo>
                      <a:pt x="101" y="463"/>
                      <a:pt x="91" y="462"/>
                      <a:pt x="80" y="461"/>
                    </a:cubicBezTo>
                    <a:cubicBezTo>
                      <a:pt x="74" y="460"/>
                      <a:pt x="69" y="460"/>
                      <a:pt x="63" y="460"/>
                    </a:cubicBezTo>
                    <a:cubicBezTo>
                      <a:pt x="55" y="459"/>
                      <a:pt x="55" y="459"/>
                      <a:pt x="55" y="459"/>
                    </a:cubicBezTo>
                    <a:cubicBezTo>
                      <a:pt x="47" y="459"/>
                      <a:pt x="47" y="459"/>
                      <a:pt x="47" y="459"/>
                    </a:cubicBezTo>
                    <a:cubicBezTo>
                      <a:pt x="38" y="460"/>
                      <a:pt x="38" y="460"/>
                      <a:pt x="38" y="460"/>
                    </a:cubicBezTo>
                    <a:cubicBezTo>
                      <a:pt x="30" y="460"/>
                      <a:pt x="30" y="460"/>
                      <a:pt x="30" y="460"/>
                    </a:cubicBezTo>
                    <a:cubicBezTo>
                      <a:pt x="22" y="462"/>
                      <a:pt x="22" y="462"/>
                      <a:pt x="22" y="462"/>
                    </a:cubicBezTo>
                    <a:lnTo>
                      <a:pt x="14" y="463"/>
                    </a:lnTo>
                    <a:close/>
                    <a:moveTo>
                      <a:pt x="14" y="463"/>
                    </a:moveTo>
                    <a:cubicBezTo>
                      <a:pt x="22" y="461"/>
                      <a:pt x="22" y="461"/>
                      <a:pt x="22" y="461"/>
                    </a:cubicBezTo>
                    <a:cubicBezTo>
                      <a:pt x="30" y="460"/>
                      <a:pt x="30" y="460"/>
                      <a:pt x="30" y="460"/>
                    </a:cubicBezTo>
                    <a:cubicBezTo>
                      <a:pt x="38" y="460"/>
                      <a:pt x="38" y="460"/>
                      <a:pt x="38" y="460"/>
                    </a:cubicBezTo>
                    <a:cubicBezTo>
                      <a:pt x="47" y="459"/>
                      <a:pt x="47" y="459"/>
                      <a:pt x="47" y="459"/>
                    </a:cubicBezTo>
                    <a:cubicBezTo>
                      <a:pt x="55" y="459"/>
                      <a:pt x="55" y="459"/>
                      <a:pt x="55" y="459"/>
                    </a:cubicBezTo>
                    <a:cubicBezTo>
                      <a:pt x="63" y="459"/>
                      <a:pt x="63" y="459"/>
                      <a:pt x="63" y="459"/>
                    </a:cubicBezTo>
                    <a:cubicBezTo>
                      <a:pt x="69" y="460"/>
                      <a:pt x="74" y="460"/>
                      <a:pt x="80" y="460"/>
                    </a:cubicBezTo>
                    <a:cubicBezTo>
                      <a:pt x="91" y="461"/>
                      <a:pt x="102" y="462"/>
                      <a:pt x="112" y="463"/>
                    </a:cubicBezTo>
                    <a:cubicBezTo>
                      <a:pt x="121" y="463"/>
                      <a:pt x="121" y="463"/>
                      <a:pt x="121" y="463"/>
                    </a:cubicBezTo>
                    <a:cubicBezTo>
                      <a:pt x="129" y="463"/>
                      <a:pt x="129" y="463"/>
                      <a:pt x="129" y="463"/>
                    </a:cubicBezTo>
                    <a:cubicBezTo>
                      <a:pt x="137" y="463"/>
                      <a:pt x="137" y="463"/>
                      <a:pt x="137" y="463"/>
                    </a:cubicBezTo>
                    <a:cubicBezTo>
                      <a:pt x="145" y="463"/>
                      <a:pt x="145" y="463"/>
                      <a:pt x="145" y="463"/>
                    </a:cubicBezTo>
                    <a:cubicBezTo>
                      <a:pt x="145" y="463"/>
                      <a:pt x="145" y="463"/>
                      <a:pt x="145" y="463"/>
                    </a:cubicBezTo>
                    <a:cubicBezTo>
                      <a:pt x="141" y="454"/>
                      <a:pt x="141" y="454"/>
                      <a:pt x="141" y="454"/>
                    </a:cubicBezTo>
                    <a:cubicBezTo>
                      <a:pt x="138" y="444"/>
                      <a:pt x="138" y="444"/>
                      <a:pt x="138" y="444"/>
                    </a:cubicBezTo>
                    <a:cubicBezTo>
                      <a:pt x="137" y="441"/>
                      <a:pt x="136" y="437"/>
                      <a:pt x="135" y="434"/>
                    </a:cubicBezTo>
                    <a:cubicBezTo>
                      <a:pt x="133" y="424"/>
                      <a:pt x="133" y="424"/>
                      <a:pt x="133" y="424"/>
                    </a:cubicBezTo>
                    <a:cubicBezTo>
                      <a:pt x="131" y="414"/>
                      <a:pt x="131" y="414"/>
                      <a:pt x="131" y="414"/>
                    </a:cubicBezTo>
                    <a:cubicBezTo>
                      <a:pt x="129" y="403"/>
                      <a:pt x="129" y="403"/>
                      <a:pt x="129" y="403"/>
                    </a:cubicBezTo>
                    <a:cubicBezTo>
                      <a:pt x="128" y="393"/>
                      <a:pt x="128" y="393"/>
                      <a:pt x="128" y="393"/>
                    </a:cubicBezTo>
                    <a:cubicBezTo>
                      <a:pt x="128" y="383"/>
                      <a:pt x="128" y="383"/>
                      <a:pt x="128" y="383"/>
                    </a:cubicBezTo>
                    <a:cubicBezTo>
                      <a:pt x="129" y="383"/>
                      <a:pt x="129" y="383"/>
                      <a:pt x="129" y="383"/>
                    </a:cubicBezTo>
                    <a:cubicBezTo>
                      <a:pt x="124" y="383"/>
                      <a:pt x="120" y="383"/>
                      <a:pt x="116" y="383"/>
                    </a:cubicBezTo>
                    <a:cubicBezTo>
                      <a:pt x="114" y="383"/>
                      <a:pt x="112" y="383"/>
                      <a:pt x="110" y="382"/>
                    </a:cubicBezTo>
                    <a:cubicBezTo>
                      <a:pt x="109" y="382"/>
                      <a:pt x="108" y="382"/>
                      <a:pt x="107" y="382"/>
                    </a:cubicBezTo>
                    <a:cubicBezTo>
                      <a:pt x="106" y="381"/>
                      <a:pt x="106" y="381"/>
                      <a:pt x="105" y="381"/>
                    </a:cubicBezTo>
                    <a:cubicBezTo>
                      <a:pt x="105" y="380"/>
                      <a:pt x="105" y="380"/>
                      <a:pt x="104" y="379"/>
                    </a:cubicBezTo>
                    <a:cubicBezTo>
                      <a:pt x="104" y="379"/>
                      <a:pt x="104" y="379"/>
                      <a:pt x="104" y="379"/>
                    </a:cubicBezTo>
                    <a:cubicBezTo>
                      <a:pt x="102" y="372"/>
                      <a:pt x="102" y="372"/>
                      <a:pt x="102" y="372"/>
                    </a:cubicBezTo>
                    <a:cubicBezTo>
                      <a:pt x="102" y="370"/>
                      <a:pt x="101" y="367"/>
                      <a:pt x="101" y="365"/>
                    </a:cubicBezTo>
                    <a:cubicBezTo>
                      <a:pt x="100" y="360"/>
                      <a:pt x="99" y="355"/>
                      <a:pt x="99" y="350"/>
                    </a:cubicBezTo>
                    <a:cubicBezTo>
                      <a:pt x="99" y="348"/>
                      <a:pt x="99" y="345"/>
                      <a:pt x="99" y="343"/>
                    </a:cubicBezTo>
                    <a:cubicBezTo>
                      <a:pt x="99" y="340"/>
                      <a:pt x="99" y="338"/>
                      <a:pt x="99" y="335"/>
                    </a:cubicBezTo>
                    <a:cubicBezTo>
                      <a:pt x="99" y="333"/>
                      <a:pt x="99" y="330"/>
                      <a:pt x="100" y="328"/>
                    </a:cubicBezTo>
                    <a:cubicBezTo>
                      <a:pt x="100" y="325"/>
                      <a:pt x="100" y="323"/>
                      <a:pt x="100" y="321"/>
                    </a:cubicBezTo>
                    <a:cubicBezTo>
                      <a:pt x="101" y="316"/>
                      <a:pt x="102" y="311"/>
                      <a:pt x="103" y="306"/>
                    </a:cubicBezTo>
                    <a:cubicBezTo>
                      <a:pt x="104" y="301"/>
                      <a:pt x="105" y="296"/>
                      <a:pt x="106" y="292"/>
                    </a:cubicBezTo>
                    <a:cubicBezTo>
                      <a:pt x="109" y="277"/>
                      <a:pt x="109" y="277"/>
                      <a:pt x="109" y="277"/>
                    </a:cubicBezTo>
                    <a:cubicBezTo>
                      <a:pt x="110" y="272"/>
                      <a:pt x="111" y="268"/>
                      <a:pt x="113" y="263"/>
                    </a:cubicBezTo>
                    <a:cubicBezTo>
                      <a:pt x="115" y="253"/>
                      <a:pt x="118" y="244"/>
                      <a:pt x="120" y="234"/>
                    </a:cubicBezTo>
                    <a:cubicBezTo>
                      <a:pt x="124" y="220"/>
                      <a:pt x="124" y="220"/>
                      <a:pt x="124" y="220"/>
                    </a:cubicBezTo>
                    <a:cubicBezTo>
                      <a:pt x="125" y="215"/>
                      <a:pt x="126" y="211"/>
                      <a:pt x="127" y="206"/>
                    </a:cubicBezTo>
                    <a:cubicBezTo>
                      <a:pt x="131" y="191"/>
                      <a:pt x="131" y="191"/>
                      <a:pt x="131" y="191"/>
                    </a:cubicBezTo>
                    <a:cubicBezTo>
                      <a:pt x="133" y="177"/>
                      <a:pt x="133" y="177"/>
                      <a:pt x="133" y="177"/>
                    </a:cubicBezTo>
                    <a:cubicBezTo>
                      <a:pt x="135" y="170"/>
                      <a:pt x="135" y="170"/>
                      <a:pt x="135" y="170"/>
                    </a:cubicBezTo>
                    <a:cubicBezTo>
                      <a:pt x="136" y="162"/>
                      <a:pt x="136" y="162"/>
                      <a:pt x="136" y="162"/>
                    </a:cubicBezTo>
                    <a:cubicBezTo>
                      <a:pt x="138" y="148"/>
                      <a:pt x="138" y="148"/>
                      <a:pt x="138" y="148"/>
                    </a:cubicBezTo>
                    <a:cubicBezTo>
                      <a:pt x="138" y="148"/>
                      <a:pt x="138" y="148"/>
                      <a:pt x="138" y="148"/>
                    </a:cubicBezTo>
                    <a:cubicBezTo>
                      <a:pt x="138" y="92"/>
                      <a:pt x="138" y="92"/>
                      <a:pt x="138" y="92"/>
                    </a:cubicBezTo>
                    <a:cubicBezTo>
                      <a:pt x="138" y="92"/>
                      <a:pt x="138" y="92"/>
                      <a:pt x="138" y="92"/>
                    </a:cubicBezTo>
                    <a:cubicBezTo>
                      <a:pt x="137" y="84"/>
                      <a:pt x="136" y="76"/>
                      <a:pt x="136" y="69"/>
                    </a:cubicBezTo>
                    <a:cubicBezTo>
                      <a:pt x="135" y="57"/>
                      <a:pt x="135" y="57"/>
                      <a:pt x="135" y="57"/>
                    </a:cubicBezTo>
                    <a:cubicBezTo>
                      <a:pt x="133" y="46"/>
                      <a:pt x="133" y="46"/>
                      <a:pt x="133" y="46"/>
                    </a:cubicBezTo>
                    <a:cubicBezTo>
                      <a:pt x="131" y="34"/>
                      <a:pt x="131" y="34"/>
                      <a:pt x="131" y="34"/>
                    </a:cubicBezTo>
                    <a:cubicBezTo>
                      <a:pt x="129" y="23"/>
                      <a:pt x="129" y="23"/>
                      <a:pt x="129" y="23"/>
                    </a:cubicBezTo>
                    <a:cubicBezTo>
                      <a:pt x="126" y="12"/>
                      <a:pt x="126" y="12"/>
                      <a:pt x="126" y="12"/>
                    </a:cubicBezTo>
                    <a:cubicBezTo>
                      <a:pt x="121" y="1"/>
                      <a:pt x="121" y="1"/>
                      <a:pt x="121" y="1"/>
                    </a:cubicBezTo>
                    <a:cubicBezTo>
                      <a:pt x="122" y="2"/>
                      <a:pt x="122" y="2"/>
                      <a:pt x="122" y="2"/>
                    </a:cubicBezTo>
                    <a:cubicBezTo>
                      <a:pt x="68" y="2"/>
                      <a:pt x="68" y="2"/>
                      <a:pt x="68" y="2"/>
                    </a:cubicBezTo>
                    <a:cubicBezTo>
                      <a:pt x="69" y="1"/>
                      <a:pt x="69" y="1"/>
                      <a:pt x="69" y="1"/>
                    </a:cubicBezTo>
                    <a:cubicBezTo>
                      <a:pt x="67" y="10"/>
                      <a:pt x="67" y="10"/>
                      <a:pt x="67" y="10"/>
                    </a:cubicBezTo>
                    <a:cubicBezTo>
                      <a:pt x="66" y="11"/>
                      <a:pt x="66" y="12"/>
                      <a:pt x="65" y="14"/>
                    </a:cubicBezTo>
                    <a:cubicBezTo>
                      <a:pt x="64" y="18"/>
                      <a:pt x="64" y="18"/>
                      <a:pt x="64" y="18"/>
                    </a:cubicBezTo>
                    <a:cubicBezTo>
                      <a:pt x="63" y="19"/>
                      <a:pt x="62" y="20"/>
                      <a:pt x="62" y="22"/>
                    </a:cubicBezTo>
                    <a:cubicBezTo>
                      <a:pt x="60" y="26"/>
                      <a:pt x="60" y="26"/>
                      <a:pt x="60" y="26"/>
                    </a:cubicBezTo>
                    <a:cubicBezTo>
                      <a:pt x="58" y="28"/>
                      <a:pt x="56" y="30"/>
                      <a:pt x="55" y="33"/>
                    </a:cubicBezTo>
                    <a:cubicBezTo>
                      <a:pt x="49" y="39"/>
                      <a:pt x="49" y="39"/>
                      <a:pt x="49" y="39"/>
                    </a:cubicBezTo>
                    <a:cubicBezTo>
                      <a:pt x="42" y="45"/>
                      <a:pt x="42" y="45"/>
                      <a:pt x="42" y="45"/>
                    </a:cubicBezTo>
                    <a:cubicBezTo>
                      <a:pt x="35" y="50"/>
                      <a:pt x="35" y="50"/>
                      <a:pt x="35" y="50"/>
                    </a:cubicBezTo>
                    <a:cubicBezTo>
                      <a:pt x="28" y="54"/>
                      <a:pt x="28" y="54"/>
                      <a:pt x="28" y="54"/>
                    </a:cubicBezTo>
                    <a:cubicBezTo>
                      <a:pt x="28" y="53"/>
                      <a:pt x="28" y="53"/>
                      <a:pt x="28" y="53"/>
                    </a:cubicBezTo>
                    <a:cubicBezTo>
                      <a:pt x="29" y="56"/>
                      <a:pt x="29" y="56"/>
                      <a:pt x="29" y="56"/>
                    </a:cubicBezTo>
                    <a:cubicBezTo>
                      <a:pt x="30" y="59"/>
                      <a:pt x="30" y="59"/>
                      <a:pt x="30" y="59"/>
                    </a:cubicBezTo>
                    <a:cubicBezTo>
                      <a:pt x="30" y="62"/>
                      <a:pt x="30" y="62"/>
                      <a:pt x="30" y="62"/>
                    </a:cubicBezTo>
                    <a:cubicBezTo>
                      <a:pt x="31" y="65"/>
                      <a:pt x="31" y="65"/>
                      <a:pt x="31" y="65"/>
                    </a:cubicBezTo>
                    <a:cubicBezTo>
                      <a:pt x="31" y="69"/>
                      <a:pt x="30" y="73"/>
                      <a:pt x="30" y="77"/>
                    </a:cubicBezTo>
                    <a:cubicBezTo>
                      <a:pt x="30" y="79"/>
                      <a:pt x="30" y="80"/>
                      <a:pt x="30" y="82"/>
                    </a:cubicBezTo>
                    <a:cubicBezTo>
                      <a:pt x="30" y="84"/>
                      <a:pt x="30" y="86"/>
                      <a:pt x="30" y="88"/>
                    </a:cubicBezTo>
                    <a:cubicBezTo>
                      <a:pt x="30" y="89"/>
                      <a:pt x="31" y="90"/>
                      <a:pt x="31" y="91"/>
                    </a:cubicBezTo>
                    <a:cubicBezTo>
                      <a:pt x="31" y="92"/>
                      <a:pt x="31" y="93"/>
                      <a:pt x="32" y="94"/>
                    </a:cubicBezTo>
                    <a:cubicBezTo>
                      <a:pt x="32" y="95"/>
                      <a:pt x="33" y="95"/>
                      <a:pt x="33" y="96"/>
                    </a:cubicBezTo>
                    <a:cubicBezTo>
                      <a:pt x="33" y="97"/>
                      <a:pt x="34" y="98"/>
                      <a:pt x="35" y="98"/>
                    </a:cubicBezTo>
                    <a:cubicBezTo>
                      <a:pt x="34" y="98"/>
                      <a:pt x="34" y="98"/>
                      <a:pt x="34" y="98"/>
                    </a:cubicBezTo>
                    <a:cubicBezTo>
                      <a:pt x="37" y="99"/>
                      <a:pt x="37" y="99"/>
                      <a:pt x="37" y="99"/>
                    </a:cubicBezTo>
                    <a:cubicBezTo>
                      <a:pt x="38" y="99"/>
                      <a:pt x="38" y="99"/>
                      <a:pt x="39" y="100"/>
                    </a:cubicBezTo>
                    <a:cubicBezTo>
                      <a:pt x="40" y="100"/>
                      <a:pt x="41" y="100"/>
                      <a:pt x="42" y="100"/>
                    </a:cubicBezTo>
                    <a:cubicBezTo>
                      <a:pt x="43" y="100"/>
                      <a:pt x="43" y="100"/>
                      <a:pt x="44" y="100"/>
                    </a:cubicBezTo>
                    <a:cubicBezTo>
                      <a:pt x="48" y="100"/>
                      <a:pt x="51" y="99"/>
                      <a:pt x="54" y="98"/>
                    </a:cubicBezTo>
                    <a:cubicBezTo>
                      <a:pt x="55" y="98"/>
                      <a:pt x="55" y="98"/>
                      <a:pt x="55" y="98"/>
                    </a:cubicBezTo>
                    <a:cubicBezTo>
                      <a:pt x="55" y="99"/>
                      <a:pt x="55" y="99"/>
                      <a:pt x="55" y="99"/>
                    </a:cubicBezTo>
                    <a:cubicBezTo>
                      <a:pt x="57" y="109"/>
                      <a:pt x="57" y="109"/>
                      <a:pt x="57" y="109"/>
                    </a:cubicBezTo>
                    <a:cubicBezTo>
                      <a:pt x="57" y="120"/>
                      <a:pt x="57" y="120"/>
                      <a:pt x="57" y="120"/>
                    </a:cubicBezTo>
                    <a:cubicBezTo>
                      <a:pt x="57" y="130"/>
                      <a:pt x="57" y="130"/>
                      <a:pt x="57" y="130"/>
                    </a:cubicBezTo>
                    <a:cubicBezTo>
                      <a:pt x="57" y="141"/>
                      <a:pt x="57" y="141"/>
                      <a:pt x="57" y="141"/>
                    </a:cubicBezTo>
                    <a:cubicBezTo>
                      <a:pt x="56" y="151"/>
                      <a:pt x="56" y="151"/>
                      <a:pt x="56" y="151"/>
                    </a:cubicBezTo>
                    <a:cubicBezTo>
                      <a:pt x="54" y="162"/>
                      <a:pt x="54" y="162"/>
                      <a:pt x="54" y="162"/>
                    </a:cubicBezTo>
                    <a:cubicBezTo>
                      <a:pt x="53" y="172"/>
                      <a:pt x="53" y="172"/>
                      <a:pt x="53" y="172"/>
                    </a:cubicBezTo>
                    <a:cubicBezTo>
                      <a:pt x="51" y="182"/>
                      <a:pt x="51" y="182"/>
                      <a:pt x="51" y="182"/>
                    </a:cubicBezTo>
                    <a:cubicBezTo>
                      <a:pt x="48" y="196"/>
                      <a:pt x="44" y="209"/>
                      <a:pt x="40" y="223"/>
                    </a:cubicBezTo>
                    <a:cubicBezTo>
                      <a:pt x="39" y="230"/>
                      <a:pt x="37" y="236"/>
                      <a:pt x="36" y="243"/>
                    </a:cubicBezTo>
                    <a:cubicBezTo>
                      <a:pt x="33" y="253"/>
                      <a:pt x="33" y="253"/>
                      <a:pt x="33" y="253"/>
                    </a:cubicBezTo>
                    <a:cubicBezTo>
                      <a:pt x="31" y="264"/>
                      <a:pt x="31" y="264"/>
                      <a:pt x="31" y="264"/>
                    </a:cubicBezTo>
                    <a:cubicBezTo>
                      <a:pt x="31" y="264"/>
                      <a:pt x="31" y="264"/>
                      <a:pt x="31" y="264"/>
                    </a:cubicBezTo>
                    <a:cubicBezTo>
                      <a:pt x="31" y="264"/>
                      <a:pt x="31" y="264"/>
                      <a:pt x="31" y="264"/>
                    </a:cubicBezTo>
                    <a:cubicBezTo>
                      <a:pt x="28" y="276"/>
                      <a:pt x="28" y="276"/>
                      <a:pt x="28" y="276"/>
                    </a:cubicBezTo>
                    <a:cubicBezTo>
                      <a:pt x="25" y="289"/>
                      <a:pt x="25" y="289"/>
                      <a:pt x="25" y="289"/>
                    </a:cubicBezTo>
                    <a:cubicBezTo>
                      <a:pt x="23" y="302"/>
                      <a:pt x="23" y="302"/>
                      <a:pt x="23" y="302"/>
                    </a:cubicBezTo>
                    <a:cubicBezTo>
                      <a:pt x="22" y="307"/>
                      <a:pt x="22" y="311"/>
                      <a:pt x="21" y="316"/>
                    </a:cubicBezTo>
                    <a:cubicBezTo>
                      <a:pt x="20" y="329"/>
                      <a:pt x="20" y="329"/>
                      <a:pt x="20" y="329"/>
                    </a:cubicBezTo>
                    <a:cubicBezTo>
                      <a:pt x="20" y="342"/>
                      <a:pt x="20" y="342"/>
                      <a:pt x="20" y="342"/>
                    </a:cubicBezTo>
                    <a:cubicBezTo>
                      <a:pt x="20" y="355"/>
                      <a:pt x="20" y="355"/>
                      <a:pt x="20" y="355"/>
                    </a:cubicBezTo>
                    <a:cubicBezTo>
                      <a:pt x="21" y="369"/>
                      <a:pt x="21" y="369"/>
                      <a:pt x="21" y="369"/>
                    </a:cubicBezTo>
                    <a:cubicBezTo>
                      <a:pt x="21" y="369"/>
                      <a:pt x="21" y="369"/>
                      <a:pt x="21" y="369"/>
                    </a:cubicBezTo>
                    <a:cubicBezTo>
                      <a:pt x="21" y="369"/>
                      <a:pt x="21" y="369"/>
                      <a:pt x="21" y="369"/>
                    </a:cubicBezTo>
                    <a:cubicBezTo>
                      <a:pt x="4" y="369"/>
                      <a:pt x="4" y="369"/>
                      <a:pt x="4" y="369"/>
                    </a:cubicBezTo>
                    <a:cubicBezTo>
                      <a:pt x="4" y="369"/>
                      <a:pt x="4" y="369"/>
                      <a:pt x="4" y="369"/>
                    </a:cubicBezTo>
                    <a:cubicBezTo>
                      <a:pt x="2" y="374"/>
                      <a:pt x="2" y="374"/>
                      <a:pt x="2" y="374"/>
                    </a:cubicBezTo>
                    <a:cubicBezTo>
                      <a:pt x="1" y="380"/>
                      <a:pt x="1" y="380"/>
                      <a:pt x="1" y="380"/>
                    </a:cubicBezTo>
                    <a:cubicBezTo>
                      <a:pt x="1" y="386"/>
                      <a:pt x="1" y="386"/>
                      <a:pt x="1" y="386"/>
                    </a:cubicBezTo>
                    <a:cubicBezTo>
                      <a:pt x="1" y="392"/>
                      <a:pt x="1" y="392"/>
                      <a:pt x="1" y="392"/>
                    </a:cubicBezTo>
                    <a:cubicBezTo>
                      <a:pt x="1" y="398"/>
                      <a:pt x="1" y="398"/>
                      <a:pt x="1" y="398"/>
                    </a:cubicBezTo>
                    <a:cubicBezTo>
                      <a:pt x="2" y="404"/>
                      <a:pt x="2" y="404"/>
                      <a:pt x="2" y="404"/>
                    </a:cubicBezTo>
                    <a:cubicBezTo>
                      <a:pt x="2" y="408"/>
                      <a:pt x="3" y="412"/>
                      <a:pt x="4" y="416"/>
                    </a:cubicBezTo>
                    <a:cubicBezTo>
                      <a:pt x="6" y="424"/>
                      <a:pt x="8" y="432"/>
                      <a:pt x="10" y="440"/>
                    </a:cubicBezTo>
                    <a:cubicBezTo>
                      <a:pt x="10" y="443"/>
                      <a:pt x="11" y="447"/>
                      <a:pt x="12" y="451"/>
                    </a:cubicBezTo>
                    <a:cubicBezTo>
                      <a:pt x="13" y="457"/>
                      <a:pt x="13" y="457"/>
                      <a:pt x="13" y="457"/>
                    </a:cubicBezTo>
                    <a:lnTo>
                      <a:pt x="14" y="4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39" name="Freeform 274"/>
              <p:cNvSpPr>
                <a:spLocks noEditPoints="1"/>
              </p:cNvSpPr>
              <p:nvPr/>
            </p:nvSpPr>
            <p:spPr bwMode="auto">
              <a:xfrm>
                <a:off x="2071688" y="5618163"/>
                <a:ext cx="420688" cy="1498600"/>
              </a:xfrm>
              <a:custGeom>
                <a:avLst/>
                <a:gdLst>
                  <a:gd name="T0" fmla="*/ 1 w 130"/>
                  <a:gd name="T1" fmla="*/ 377 h 462"/>
                  <a:gd name="T2" fmla="*/ 1 w 130"/>
                  <a:gd name="T3" fmla="*/ 376 h 462"/>
                  <a:gd name="T4" fmla="*/ 24 w 130"/>
                  <a:gd name="T5" fmla="*/ 377 h 462"/>
                  <a:gd name="T6" fmla="*/ 24 w 130"/>
                  <a:gd name="T7" fmla="*/ 106 h 462"/>
                  <a:gd name="T8" fmla="*/ 0 w 130"/>
                  <a:gd name="T9" fmla="*/ 106 h 462"/>
                  <a:gd name="T10" fmla="*/ 0 w 130"/>
                  <a:gd name="T11" fmla="*/ 59 h 462"/>
                  <a:gd name="T12" fmla="*/ 1 w 130"/>
                  <a:gd name="T13" fmla="*/ 58 h 462"/>
                  <a:gd name="T14" fmla="*/ 16 w 130"/>
                  <a:gd name="T15" fmla="*/ 46 h 462"/>
                  <a:gd name="T16" fmla="*/ 29 w 130"/>
                  <a:gd name="T17" fmla="*/ 33 h 462"/>
                  <a:gd name="T18" fmla="*/ 35 w 130"/>
                  <a:gd name="T19" fmla="*/ 25 h 462"/>
                  <a:gd name="T20" fmla="*/ 41 w 130"/>
                  <a:gd name="T21" fmla="*/ 17 h 462"/>
                  <a:gd name="T22" fmla="*/ 51 w 130"/>
                  <a:gd name="T23" fmla="*/ 1 h 462"/>
                  <a:gd name="T24" fmla="*/ 51 w 130"/>
                  <a:gd name="T25" fmla="*/ 0 h 462"/>
                  <a:gd name="T26" fmla="*/ 107 w 130"/>
                  <a:gd name="T27" fmla="*/ 0 h 462"/>
                  <a:gd name="T28" fmla="*/ 107 w 130"/>
                  <a:gd name="T29" fmla="*/ 377 h 462"/>
                  <a:gd name="T30" fmla="*/ 130 w 130"/>
                  <a:gd name="T31" fmla="*/ 376 h 462"/>
                  <a:gd name="T32" fmla="*/ 130 w 130"/>
                  <a:gd name="T33" fmla="*/ 377 h 462"/>
                  <a:gd name="T34" fmla="*/ 130 w 130"/>
                  <a:gd name="T35" fmla="*/ 462 h 462"/>
                  <a:gd name="T36" fmla="*/ 1 w 130"/>
                  <a:gd name="T37" fmla="*/ 462 h 462"/>
                  <a:gd name="T38" fmla="*/ 130 w 130"/>
                  <a:gd name="T39" fmla="*/ 461 h 462"/>
                  <a:gd name="T40" fmla="*/ 129 w 130"/>
                  <a:gd name="T41" fmla="*/ 377 h 462"/>
                  <a:gd name="T42" fmla="*/ 106 w 130"/>
                  <a:gd name="T43" fmla="*/ 377 h 462"/>
                  <a:gd name="T44" fmla="*/ 106 w 130"/>
                  <a:gd name="T45" fmla="*/ 377 h 462"/>
                  <a:gd name="T46" fmla="*/ 106 w 130"/>
                  <a:gd name="T47" fmla="*/ 2 h 462"/>
                  <a:gd name="T48" fmla="*/ 52 w 130"/>
                  <a:gd name="T49" fmla="*/ 1 h 462"/>
                  <a:gd name="T50" fmla="*/ 42 w 130"/>
                  <a:gd name="T51" fmla="*/ 18 h 462"/>
                  <a:gd name="T52" fmla="*/ 36 w 130"/>
                  <a:gd name="T53" fmla="*/ 26 h 462"/>
                  <a:gd name="T54" fmla="*/ 30 w 130"/>
                  <a:gd name="T55" fmla="*/ 34 h 462"/>
                  <a:gd name="T56" fmla="*/ 17 w 130"/>
                  <a:gd name="T57" fmla="*/ 47 h 462"/>
                  <a:gd name="T58" fmla="*/ 1 w 130"/>
                  <a:gd name="T59" fmla="*/ 59 h 462"/>
                  <a:gd name="T60" fmla="*/ 2 w 130"/>
                  <a:gd name="T61" fmla="*/ 106 h 462"/>
                  <a:gd name="T62" fmla="*/ 24 w 130"/>
                  <a:gd name="T63" fmla="*/ 105 h 462"/>
                  <a:gd name="T64" fmla="*/ 25 w 130"/>
                  <a:gd name="T65" fmla="*/ 106 h 462"/>
                  <a:gd name="T66" fmla="*/ 25 w 130"/>
                  <a:gd name="T67" fmla="*/ 377 h 462"/>
                  <a:gd name="T68" fmla="*/ 1 w 130"/>
                  <a:gd name="T69" fmla="*/ 377 h 462"/>
                  <a:gd name="T70" fmla="*/ 1 w 130"/>
                  <a:gd name="T71"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462">
                    <a:moveTo>
                      <a:pt x="1" y="462"/>
                    </a:moveTo>
                    <a:cubicBezTo>
                      <a:pt x="1" y="377"/>
                      <a:pt x="1" y="377"/>
                      <a:pt x="1" y="377"/>
                    </a:cubicBezTo>
                    <a:cubicBezTo>
                      <a:pt x="1" y="376"/>
                      <a:pt x="1" y="376"/>
                      <a:pt x="1" y="376"/>
                    </a:cubicBezTo>
                    <a:cubicBezTo>
                      <a:pt x="1" y="376"/>
                      <a:pt x="1" y="376"/>
                      <a:pt x="1" y="376"/>
                    </a:cubicBezTo>
                    <a:cubicBezTo>
                      <a:pt x="24" y="376"/>
                      <a:pt x="24" y="376"/>
                      <a:pt x="24" y="376"/>
                    </a:cubicBezTo>
                    <a:cubicBezTo>
                      <a:pt x="24" y="377"/>
                      <a:pt x="24" y="377"/>
                      <a:pt x="24" y="377"/>
                    </a:cubicBezTo>
                    <a:cubicBezTo>
                      <a:pt x="24" y="106"/>
                      <a:pt x="24" y="106"/>
                      <a:pt x="24" y="106"/>
                    </a:cubicBezTo>
                    <a:cubicBezTo>
                      <a:pt x="24" y="106"/>
                      <a:pt x="24" y="106"/>
                      <a:pt x="24" y="106"/>
                    </a:cubicBezTo>
                    <a:cubicBezTo>
                      <a:pt x="1" y="106"/>
                      <a:pt x="1" y="106"/>
                      <a:pt x="1" y="106"/>
                    </a:cubicBezTo>
                    <a:cubicBezTo>
                      <a:pt x="0" y="106"/>
                      <a:pt x="0" y="106"/>
                      <a:pt x="0" y="106"/>
                    </a:cubicBezTo>
                    <a:cubicBezTo>
                      <a:pt x="0" y="106"/>
                      <a:pt x="0" y="106"/>
                      <a:pt x="0" y="106"/>
                    </a:cubicBezTo>
                    <a:cubicBezTo>
                      <a:pt x="0" y="59"/>
                      <a:pt x="0" y="59"/>
                      <a:pt x="0" y="59"/>
                    </a:cubicBezTo>
                    <a:cubicBezTo>
                      <a:pt x="0" y="58"/>
                      <a:pt x="0" y="58"/>
                      <a:pt x="0" y="58"/>
                    </a:cubicBezTo>
                    <a:cubicBezTo>
                      <a:pt x="1" y="58"/>
                      <a:pt x="1" y="58"/>
                      <a:pt x="1" y="58"/>
                    </a:cubicBezTo>
                    <a:cubicBezTo>
                      <a:pt x="8" y="52"/>
                      <a:pt x="8" y="52"/>
                      <a:pt x="8" y="52"/>
                    </a:cubicBezTo>
                    <a:cubicBezTo>
                      <a:pt x="11" y="50"/>
                      <a:pt x="13" y="48"/>
                      <a:pt x="16" y="46"/>
                    </a:cubicBezTo>
                    <a:cubicBezTo>
                      <a:pt x="18" y="44"/>
                      <a:pt x="20" y="42"/>
                      <a:pt x="23" y="40"/>
                    </a:cubicBezTo>
                    <a:cubicBezTo>
                      <a:pt x="25" y="37"/>
                      <a:pt x="27" y="35"/>
                      <a:pt x="29" y="33"/>
                    </a:cubicBezTo>
                    <a:cubicBezTo>
                      <a:pt x="32" y="29"/>
                      <a:pt x="32" y="29"/>
                      <a:pt x="32" y="29"/>
                    </a:cubicBezTo>
                    <a:cubicBezTo>
                      <a:pt x="33" y="28"/>
                      <a:pt x="34" y="26"/>
                      <a:pt x="35" y="25"/>
                    </a:cubicBezTo>
                    <a:cubicBezTo>
                      <a:pt x="38" y="21"/>
                      <a:pt x="38" y="21"/>
                      <a:pt x="38" y="21"/>
                    </a:cubicBezTo>
                    <a:cubicBezTo>
                      <a:pt x="39" y="20"/>
                      <a:pt x="40" y="18"/>
                      <a:pt x="41" y="17"/>
                    </a:cubicBezTo>
                    <a:cubicBezTo>
                      <a:pt x="42" y="14"/>
                      <a:pt x="44" y="12"/>
                      <a:pt x="46" y="9"/>
                    </a:cubicBezTo>
                    <a:cubicBezTo>
                      <a:pt x="51" y="1"/>
                      <a:pt x="51" y="1"/>
                      <a:pt x="51" y="1"/>
                    </a:cubicBezTo>
                    <a:cubicBezTo>
                      <a:pt x="51" y="0"/>
                      <a:pt x="51" y="0"/>
                      <a:pt x="51" y="0"/>
                    </a:cubicBezTo>
                    <a:cubicBezTo>
                      <a:pt x="51" y="0"/>
                      <a:pt x="51" y="0"/>
                      <a:pt x="51" y="0"/>
                    </a:cubicBezTo>
                    <a:cubicBezTo>
                      <a:pt x="106" y="0"/>
                      <a:pt x="106" y="0"/>
                      <a:pt x="106" y="0"/>
                    </a:cubicBezTo>
                    <a:cubicBezTo>
                      <a:pt x="107" y="0"/>
                      <a:pt x="107" y="0"/>
                      <a:pt x="107" y="0"/>
                    </a:cubicBezTo>
                    <a:cubicBezTo>
                      <a:pt x="107" y="1"/>
                      <a:pt x="107" y="1"/>
                      <a:pt x="107" y="1"/>
                    </a:cubicBezTo>
                    <a:cubicBezTo>
                      <a:pt x="107" y="377"/>
                      <a:pt x="107" y="377"/>
                      <a:pt x="107" y="377"/>
                    </a:cubicBezTo>
                    <a:cubicBezTo>
                      <a:pt x="106" y="376"/>
                      <a:pt x="106" y="376"/>
                      <a:pt x="106" y="376"/>
                    </a:cubicBezTo>
                    <a:cubicBezTo>
                      <a:pt x="130" y="376"/>
                      <a:pt x="130" y="376"/>
                      <a:pt x="130" y="376"/>
                    </a:cubicBezTo>
                    <a:cubicBezTo>
                      <a:pt x="130" y="376"/>
                      <a:pt x="130" y="376"/>
                      <a:pt x="130" y="376"/>
                    </a:cubicBezTo>
                    <a:cubicBezTo>
                      <a:pt x="130" y="377"/>
                      <a:pt x="130" y="377"/>
                      <a:pt x="130" y="377"/>
                    </a:cubicBezTo>
                    <a:cubicBezTo>
                      <a:pt x="130" y="462"/>
                      <a:pt x="130" y="462"/>
                      <a:pt x="130" y="462"/>
                    </a:cubicBezTo>
                    <a:cubicBezTo>
                      <a:pt x="130" y="462"/>
                      <a:pt x="130" y="462"/>
                      <a:pt x="130" y="462"/>
                    </a:cubicBezTo>
                    <a:cubicBezTo>
                      <a:pt x="130" y="462"/>
                      <a:pt x="130" y="462"/>
                      <a:pt x="130" y="462"/>
                    </a:cubicBezTo>
                    <a:lnTo>
                      <a:pt x="1" y="462"/>
                    </a:lnTo>
                    <a:close/>
                    <a:moveTo>
                      <a:pt x="1" y="462"/>
                    </a:moveTo>
                    <a:cubicBezTo>
                      <a:pt x="130" y="461"/>
                      <a:pt x="130" y="461"/>
                      <a:pt x="130" y="461"/>
                    </a:cubicBezTo>
                    <a:cubicBezTo>
                      <a:pt x="129" y="462"/>
                      <a:pt x="129" y="462"/>
                      <a:pt x="129" y="462"/>
                    </a:cubicBezTo>
                    <a:cubicBezTo>
                      <a:pt x="129" y="377"/>
                      <a:pt x="129" y="377"/>
                      <a:pt x="129" y="377"/>
                    </a:cubicBezTo>
                    <a:cubicBezTo>
                      <a:pt x="130" y="377"/>
                      <a:pt x="130" y="377"/>
                      <a:pt x="130" y="377"/>
                    </a:cubicBezTo>
                    <a:cubicBezTo>
                      <a:pt x="106" y="377"/>
                      <a:pt x="106" y="377"/>
                      <a:pt x="106" y="377"/>
                    </a:cubicBezTo>
                    <a:cubicBezTo>
                      <a:pt x="106" y="377"/>
                      <a:pt x="106" y="377"/>
                      <a:pt x="106" y="377"/>
                    </a:cubicBezTo>
                    <a:cubicBezTo>
                      <a:pt x="106" y="377"/>
                      <a:pt x="106" y="377"/>
                      <a:pt x="106" y="377"/>
                    </a:cubicBezTo>
                    <a:cubicBezTo>
                      <a:pt x="105" y="1"/>
                      <a:pt x="105" y="1"/>
                      <a:pt x="105" y="1"/>
                    </a:cubicBezTo>
                    <a:cubicBezTo>
                      <a:pt x="106" y="2"/>
                      <a:pt x="106" y="2"/>
                      <a:pt x="106" y="2"/>
                    </a:cubicBezTo>
                    <a:cubicBezTo>
                      <a:pt x="51" y="2"/>
                      <a:pt x="51" y="2"/>
                      <a:pt x="51" y="2"/>
                    </a:cubicBezTo>
                    <a:cubicBezTo>
                      <a:pt x="52" y="1"/>
                      <a:pt x="52" y="1"/>
                      <a:pt x="52" y="1"/>
                    </a:cubicBezTo>
                    <a:cubicBezTo>
                      <a:pt x="47" y="10"/>
                      <a:pt x="47" y="10"/>
                      <a:pt x="47" y="10"/>
                    </a:cubicBezTo>
                    <a:cubicBezTo>
                      <a:pt x="45" y="13"/>
                      <a:pt x="44" y="15"/>
                      <a:pt x="42" y="18"/>
                    </a:cubicBezTo>
                    <a:cubicBezTo>
                      <a:pt x="41" y="19"/>
                      <a:pt x="40" y="21"/>
                      <a:pt x="39" y="22"/>
                    </a:cubicBezTo>
                    <a:cubicBezTo>
                      <a:pt x="36" y="26"/>
                      <a:pt x="36" y="26"/>
                      <a:pt x="36" y="26"/>
                    </a:cubicBezTo>
                    <a:cubicBezTo>
                      <a:pt x="35" y="27"/>
                      <a:pt x="34" y="29"/>
                      <a:pt x="33" y="30"/>
                    </a:cubicBezTo>
                    <a:cubicBezTo>
                      <a:pt x="30" y="34"/>
                      <a:pt x="30" y="34"/>
                      <a:pt x="30" y="34"/>
                    </a:cubicBezTo>
                    <a:cubicBezTo>
                      <a:pt x="28" y="36"/>
                      <a:pt x="26" y="38"/>
                      <a:pt x="24" y="41"/>
                    </a:cubicBezTo>
                    <a:cubicBezTo>
                      <a:pt x="21" y="43"/>
                      <a:pt x="19" y="45"/>
                      <a:pt x="17" y="47"/>
                    </a:cubicBezTo>
                    <a:cubicBezTo>
                      <a:pt x="14" y="49"/>
                      <a:pt x="12" y="51"/>
                      <a:pt x="9" y="53"/>
                    </a:cubicBezTo>
                    <a:cubicBezTo>
                      <a:pt x="1" y="59"/>
                      <a:pt x="1" y="59"/>
                      <a:pt x="1" y="59"/>
                    </a:cubicBezTo>
                    <a:cubicBezTo>
                      <a:pt x="2" y="59"/>
                      <a:pt x="2" y="59"/>
                      <a:pt x="2" y="59"/>
                    </a:cubicBezTo>
                    <a:cubicBezTo>
                      <a:pt x="2" y="106"/>
                      <a:pt x="2" y="106"/>
                      <a:pt x="2" y="106"/>
                    </a:cubicBezTo>
                    <a:cubicBezTo>
                      <a:pt x="1" y="105"/>
                      <a:pt x="1" y="105"/>
                      <a:pt x="1" y="105"/>
                    </a:cubicBezTo>
                    <a:cubicBezTo>
                      <a:pt x="24" y="105"/>
                      <a:pt x="24" y="105"/>
                      <a:pt x="24" y="105"/>
                    </a:cubicBezTo>
                    <a:cubicBezTo>
                      <a:pt x="25" y="105"/>
                      <a:pt x="25" y="105"/>
                      <a:pt x="25" y="105"/>
                    </a:cubicBezTo>
                    <a:cubicBezTo>
                      <a:pt x="25" y="106"/>
                      <a:pt x="25" y="106"/>
                      <a:pt x="25" y="106"/>
                    </a:cubicBezTo>
                    <a:cubicBezTo>
                      <a:pt x="25" y="377"/>
                      <a:pt x="25" y="377"/>
                      <a:pt x="25" y="377"/>
                    </a:cubicBezTo>
                    <a:cubicBezTo>
                      <a:pt x="25" y="377"/>
                      <a:pt x="25" y="377"/>
                      <a:pt x="25" y="377"/>
                    </a:cubicBezTo>
                    <a:cubicBezTo>
                      <a:pt x="24" y="377"/>
                      <a:pt x="24" y="377"/>
                      <a:pt x="24" y="377"/>
                    </a:cubicBezTo>
                    <a:cubicBezTo>
                      <a:pt x="1" y="377"/>
                      <a:pt x="1" y="377"/>
                      <a:pt x="1" y="377"/>
                    </a:cubicBezTo>
                    <a:cubicBezTo>
                      <a:pt x="1" y="377"/>
                      <a:pt x="1" y="377"/>
                      <a:pt x="1" y="377"/>
                    </a:cubicBezTo>
                    <a:lnTo>
                      <a:pt x="1" y="4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0" name="Freeform 275"/>
              <p:cNvSpPr>
                <a:spLocks noEditPoints="1"/>
              </p:cNvSpPr>
              <p:nvPr/>
            </p:nvSpPr>
            <p:spPr bwMode="auto">
              <a:xfrm>
                <a:off x="2065338" y="5640388"/>
                <a:ext cx="430213" cy="1417638"/>
              </a:xfrm>
              <a:custGeom>
                <a:avLst/>
                <a:gdLst>
                  <a:gd name="T0" fmla="*/ 4 w 133"/>
                  <a:gd name="T1" fmla="*/ 395 h 437"/>
                  <a:gd name="T2" fmla="*/ 3 w 133"/>
                  <a:gd name="T3" fmla="*/ 354 h 437"/>
                  <a:gd name="T4" fmla="*/ 28 w 133"/>
                  <a:gd name="T5" fmla="*/ 354 h 437"/>
                  <a:gd name="T6" fmla="*/ 25 w 133"/>
                  <a:gd name="T7" fmla="*/ 292 h 437"/>
                  <a:gd name="T8" fmla="*/ 23 w 133"/>
                  <a:gd name="T9" fmla="*/ 102 h 437"/>
                  <a:gd name="T10" fmla="*/ 5 w 133"/>
                  <a:gd name="T11" fmla="*/ 107 h 437"/>
                  <a:gd name="T12" fmla="*/ 0 w 133"/>
                  <a:gd name="T13" fmla="*/ 102 h 437"/>
                  <a:gd name="T14" fmla="*/ 0 w 133"/>
                  <a:gd name="T15" fmla="*/ 56 h 437"/>
                  <a:gd name="T16" fmla="*/ 10 w 133"/>
                  <a:gd name="T17" fmla="*/ 49 h 437"/>
                  <a:gd name="T18" fmla="*/ 16 w 133"/>
                  <a:gd name="T19" fmla="*/ 44 h 437"/>
                  <a:gd name="T20" fmla="*/ 26 w 133"/>
                  <a:gd name="T21" fmla="*/ 35 h 437"/>
                  <a:gd name="T22" fmla="*/ 29 w 133"/>
                  <a:gd name="T23" fmla="*/ 31 h 437"/>
                  <a:gd name="T24" fmla="*/ 35 w 133"/>
                  <a:gd name="T25" fmla="*/ 24 h 437"/>
                  <a:gd name="T26" fmla="*/ 40 w 133"/>
                  <a:gd name="T27" fmla="*/ 17 h 437"/>
                  <a:gd name="T28" fmla="*/ 50 w 133"/>
                  <a:gd name="T29" fmla="*/ 2 h 437"/>
                  <a:gd name="T30" fmla="*/ 54 w 133"/>
                  <a:gd name="T31" fmla="*/ 0 h 437"/>
                  <a:gd name="T32" fmla="*/ 112 w 133"/>
                  <a:gd name="T33" fmla="*/ 0 h 437"/>
                  <a:gd name="T34" fmla="*/ 112 w 133"/>
                  <a:gd name="T35" fmla="*/ 180 h 437"/>
                  <a:gd name="T36" fmla="*/ 110 w 133"/>
                  <a:gd name="T37" fmla="*/ 355 h 437"/>
                  <a:gd name="T38" fmla="*/ 130 w 133"/>
                  <a:gd name="T39" fmla="*/ 352 h 437"/>
                  <a:gd name="T40" fmla="*/ 133 w 133"/>
                  <a:gd name="T41" fmla="*/ 355 h 437"/>
                  <a:gd name="T42" fmla="*/ 132 w 133"/>
                  <a:gd name="T43" fmla="*/ 437 h 437"/>
                  <a:gd name="T44" fmla="*/ 67 w 133"/>
                  <a:gd name="T45" fmla="*/ 436 h 437"/>
                  <a:gd name="T46" fmla="*/ 5 w 133"/>
                  <a:gd name="T47" fmla="*/ 435 h 437"/>
                  <a:gd name="T48" fmla="*/ 36 w 133"/>
                  <a:gd name="T49" fmla="*/ 434 h 437"/>
                  <a:gd name="T50" fmla="*/ 130 w 133"/>
                  <a:gd name="T51" fmla="*/ 433 h 437"/>
                  <a:gd name="T52" fmla="*/ 127 w 133"/>
                  <a:gd name="T53" fmla="*/ 355 h 437"/>
                  <a:gd name="T54" fmla="*/ 107 w 133"/>
                  <a:gd name="T55" fmla="*/ 359 h 437"/>
                  <a:gd name="T56" fmla="*/ 104 w 133"/>
                  <a:gd name="T57" fmla="*/ 355 h 437"/>
                  <a:gd name="T58" fmla="*/ 102 w 133"/>
                  <a:gd name="T59" fmla="*/ 180 h 437"/>
                  <a:gd name="T60" fmla="*/ 107 w 133"/>
                  <a:gd name="T61" fmla="*/ 9 h 437"/>
                  <a:gd name="T62" fmla="*/ 58 w 133"/>
                  <a:gd name="T63" fmla="*/ 7 h 437"/>
                  <a:gd name="T64" fmla="*/ 48 w 133"/>
                  <a:gd name="T65" fmla="*/ 23 h 437"/>
                  <a:gd name="T66" fmla="*/ 42 w 133"/>
                  <a:gd name="T67" fmla="*/ 30 h 437"/>
                  <a:gd name="T68" fmla="*/ 36 w 133"/>
                  <a:gd name="T69" fmla="*/ 38 h 437"/>
                  <a:gd name="T70" fmla="*/ 33 w 133"/>
                  <a:gd name="T71" fmla="*/ 41 h 437"/>
                  <a:gd name="T72" fmla="*/ 23 w 133"/>
                  <a:gd name="T73" fmla="*/ 51 h 437"/>
                  <a:gd name="T74" fmla="*/ 7 w 133"/>
                  <a:gd name="T75" fmla="*/ 62 h 437"/>
                  <a:gd name="T76" fmla="*/ 9 w 133"/>
                  <a:gd name="T77" fmla="*/ 102 h 437"/>
                  <a:gd name="T78" fmla="*/ 28 w 133"/>
                  <a:gd name="T79" fmla="*/ 98 h 437"/>
                  <a:gd name="T80" fmla="*/ 32 w 133"/>
                  <a:gd name="T81" fmla="*/ 102 h 437"/>
                  <a:gd name="T82" fmla="*/ 30 w 133"/>
                  <a:gd name="T83" fmla="*/ 292 h 437"/>
                  <a:gd name="T84" fmla="*/ 29 w 133"/>
                  <a:gd name="T85" fmla="*/ 357 h 437"/>
                  <a:gd name="T86" fmla="*/ 5 w 133"/>
                  <a:gd name="T87" fmla="*/ 357 h 437"/>
                  <a:gd name="T88" fmla="*/ 6 w 133"/>
                  <a:gd name="T89"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437">
                    <a:moveTo>
                      <a:pt x="5" y="435"/>
                    </a:moveTo>
                    <a:cubicBezTo>
                      <a:pt x="4" y="395"/>
                      <a:pt x="4" y="395"/>
                      <a:pt x="4" y="395"/>
                    </a:cubicBezTo>
                    <a:cubicBezTo>
                      <a:pt x="3" y="355"/>
                      <a:pt x="3" y="355"/>
                      <a:pt x="3" y="355"/>
                    </a:cubicBezTo>
                    <a:cubicBezTo>
                      <a:pt x="3" y="354"/>
                      <a:pt x="3" y="354"/>
                      <a:pt x="3" y="354"/>
                    </a:cubicBezTo>
                    <a:cubicBezTo>
                      <a:pt x="5" y="354"/>
                      <a:pt x="5" y="354"/>
                      <a:pt x="5" y="354"/>
                    </a:cubicBezTo>
                    <a:cubicBezTo>
                      <a:pt x="28" y="354"/>
                      <a:pt x="28" y="354"/>
                      <a:pt x="28" y="354"/>
                    </a:cubicBezTo>
                    <a:cubicBezTo>
                      <a:pt x="26" y="355"/>
                      <a:pt x="26" y="355"/>
                      <a:pt x="26" y="355"/>
                    </a:cubicBezTo>
                    <a:cubicBezTo>
                      <a:pt x="25" y="334"/>
                      <a:pt x="25" y="313"/>
                      <a:pt x="25" y="292"/>
                    </a:cubicBezTo>
                    <a:cubicBezTo>
                      <a:pt x="24" y="229"/>
                      <a:pt x="24" y="229"/>
                      <a:pt x="24" y="229"/>
                    </a:cubicBezTo>
                    <a:cubicBezTo>
                      <a:pt x="24" y="187"/>
                      <a:pt x="23" y="144"/>
                      <a:pt x="23" y="102"/>
                    </a:cubicBezTo>
                    <a:cubicBezTo>
                      <a:pt x="28" y="107"/>
                      <a:pt x="28" y="107"/>
                      <a:pt x="28" y="107"/>
                    </a:cubicBezTo>
                    <a:cubicBezTo>
                      <a:pt x="5" y="107"/>
                      <a:pt x="5" y="107"/>
                      <a:pt x="5" y="107"/>
                    </a:cubicBezTo>
                    <a:cubicBezTo>
                      <a:pt x="0" y="107"/>
                      <a:pt x="0" y="107"/>
                      <a:pt x="0" y="107"/>
                    </a:cubicBezTo>
                    <a:cubicBezTo>
                      <a:pt x="0" y="102"/>
                      <a:pt x="0" y="102"/>
                      <a:pt x="0" y="102"/>
                    </a:cubicBezTo>
                    <a:cubicBezTo>
                      <a:pt x="0" y="58"/>
                      <a:pt x="0" y="58"/>
                      <a:pt x="0" y="58"/>
                    </a:cubicBezTo>
                    <a:cubicBezTo>
                      <a:pt x="0" y="56"/>
                      <a:pt x="0" y="56"/>
                      <a:pt x="0" y="56"/>
                    </a:cubicBezTo>
                    <a:cubicBezTo>
                      <a:pt x="2" y="54"/>
                      <a:pt x="2" y="54"/>
                      <a:pt x="2" y="54"/>
                    </a:cubicBezTo>
                    <a:cubicBezTo>
                      <a:pt x="10" y="49"/>
                      <a:pt x="10" y="49"/>
                      <a:pt x="10" y="49"/>
                    </a:cubicBezTo>
                    <a:cubicBezTo>
                      <a:pt x="13" y="46"/>
                      <a:pt x="13" y="46"/>
                      <a:pt x="13" y="46"/>
                    </a:cubicBezTo>
                    <a:cubicBezTo>
                      <a:pt x="14" y="45"/>
                      <a:pt x="15" y="45"/>
                      <a:pt x="16" y="44"/>
                    </a:cubicBezTo>
                    <a:cubicBezTo>
                      <a:pt x="19" y="42"/>
                      <a:pt x="21" y="40"/>
                      <a:pt x="23" y="38"/>
                    </a:cubicBezTo>
                    <a:cubicBezTo>
                      <a:pt x="26" y="35"/>
                      <a:pt x="26" y="35"/>
                      <a:pt x="26" y="35"/>
                    </a:cubicBezTo>
                    <a:cubicBezTo>
                      <a:pt x="27" y="34"/>
                      <a:pt x="27" y="33"/>
                      <a:pt x="28" y="33"/>
                    </a:cubicBezTo>
                    <a:cubicBezTo>
                      <a:pt x="29" y="31"/>
                      <a:pt x="29" y="31"/>
                      <a:pt x="29" y="31"/>
                    </a:cubicBezTo>
                    <a:cubicBezTo>
                      <a:pt x="32" y="28"/>
                      <a:pt x="32" y="28"/>
                      <a:pt x="32" y="28"/>
                    </a:cubicBezTo>
                    <a:cubicBezTo>
                      <a:pt x="33" y="27"/>
                      <a:pt x="34" y="25"/>
                      <a:pt x="35" y="24"/>
                    </a:cubicBezTo>
                    <a:cubicBezTo>
                      <a:pt x="37" y="21"/>
                      <a:pt x="37" y="21"/>
                      <a:pt x="37" y="21"/>
                    </a:cubicBezTo>
                    <a:cubicBezTo>
                      <a:pt x="38" y="20"/>
                      <a:pt x="39" y="18"/>
                      <a:pt x="40" y="17"/>
                    </a:cubicBezTo>
                    <a:cubicBezTo>
                      <a:pt x="42" y="15"/>
                      <a:pt x="43" y="12"/>
                      <a:pt x="45" y="10"/>
                    </a:cubicBezTo>
                    <a:cubicBezTo>
                      <a:pt x="50" y="2"/>
                      <a:pt x="50" y="2"/>
                      <a:pt x="50" y="2"/>
                    </a:cubicBezTo>
                    <a:cubicBezTo>
                      <a:pt x="51" y="0"/>
                      <a:pt x="51" y="0"/>
                      <a:pt x="51" y="0"/>
                    </a:cubicBezTo>
                    <a:cubicBezTo>
                      <a:pt x="54" y="0"/>
                      <a:pt x="54" y="0"/>
                      <a:pt x="54" y="0"/>
                    </a:cubicBezTo>
                    <a:cubicBezTo>
                      <a:pt x="107" y="0"/>
                      <a:pt x="107" y="0"/>
                      <a:pt x="107" y="0"/>
                    </a:cubicBezTo>
                    <a:cubicBezTo>
                      <a:pt x="112" y="0"/>
                      <a:pt x="112" y="0"/>
                      <a:pt x="112" y="0"/>
                    </a:cubicBezTo>
                    <a:cubicBezTo>
                      <a:pt x="112" y="4"/>
                      <a:pt x="112" y="4"/>
                      <a:pt x="112" y="4"/>
                    </a:cubicBezTo>
                    <a:cubicBezTo>
                      <a:pt x="112" y="180"/>
                      <a:pt x="112" y="180"/>
                      <a:pt x="112" y="180"/>
                    </a:cubicBezTo>
                    <a:cubicBezTo>
                      <a:pt x="111" y="268"/>
                      <a:pt x="111" y="268"/>
                      <a:pt x="111" y="268"/>
                    </a:cubicBezTo>
                    <a:cubicBezTo>
                      <a:pt x="110" y="355"/>
                      <a:pt x="110" y="355"/>
                      <a:pt x="110" y="355"/>
                    </a:cubicBezTo>
                    <a:cubicBezTo>
                      <a:pt x="107" y="352"/>
                      <a:pt x="107" y="352"/>
                      <a:pt x="107" y="352"/>
                    </a:cubicBezTo>
                    <a:cubicBezTo>
                      <a:pt x="130" y="352"/>
                      <a:pt x="130" y="352"/>
                      <a:pt x="130" y="352"/>
                    </a:cubicBezTo>
                    <a:cubicBezTo>
                      <a:pt x="133" y="352"/>
                      <a:pt x="133" y="352"/>
                      <a:pt x="133" y="352"/>
                    </a:cubicBezTo>
                    <a:cubicBezTo>
                      <a:pt x="133" y="355"/>
                      <a:pt x="133" y="355"/>
                      <a:pt x="133" y="355"/>
                    </a:cubicBezTo>
                    <a:cubicBezTo>
                      <a:pt x="132" y="382"/>
                      <a:pt x="132" y="408"/>
                      <a:pt x="132" y="435"/>
                    </a:cubicBezTo>
                    <a:cubicBezTo>
                      <a:pt x="132" y="437"/>
                      <a:pt x="132" y="437"/>
                      <a:pt x="132" y="437"/>
                    </a:cubicBezTo>
                    <a:cubicBezTo>
                      <a:pt x="130" y="437"/>
                      <a:pt x="130" y="437"/>
                      <a:pt x="130" y="437"/>
                    </a:cubicBezTo>
                    <a:cubicBezTo>
                      <a:pt x="67" y="436"/>
                      <a:pt x="67" y="436"/>
                      <a:pt x="67" y="436"/>
                    </a:cubicBezTo>
                    <a:cubicBezTo>
                      <a:pt x="36" y="436"/>
                      <a:pt x="36" y="436"/>
                      <a:pt x="36" y="436"/>
                    </a:cubicBezTo>
                    <a:lnTo>
                      <a:pt x="5" y="435"/>
                    </a:lnTo>
                    <a:close/>
                    <a:moveTo>
                      <a:pt x="5" y="435"/>
                    </a:moveTo>
                    <a:cubicBezTo>
                      <a:pt x="36" y="434"/>
                      <a:pt x="36" y="434"/>
                      <a:pt x="36" y="434"/>
                    </a:cubicBezTo>
                    <a:cubicBezTo>
                      <a:pt x="67" y="434"/>
                      <a:pt x="67" y="434"/>
                      <a:pt x="67" y="434"/>
                    </a:cubicBezTo>
                    <a:cubicBezTo>
                      <a:pt x="130" y="433"/>
                      <a:pt x="130" y="433"/>
                      <a:pt x="130" y="433"/>
                    </a:cubicBezTo>
                    <a:cubicBezTo>
                      <a:pt x="128" y="435"/>
                      <a:pt x="128" y="435"/>
                      <a:pt x="128" y="435"/>
                    </a:cubicBezTo>
                    <a:cubicBezTo>
                      <a:pt x="127" y="408"/>
                      <a:pt x="127" y="382"/>
                      <a:pt x="127" y="355"/>
                    </a:cubicBezTo>
                    <a:cubicBezTo>
                      <a:pt x="130" y="358"/>
                      <a:pt x="130" y="358"/>
                      <a:pt x="130" y="358"/>
                    </a:cubicBezTo>
                    <a:cubicBezTo>
                      <a:pt x="107" y="359"/>
                      <a:pt x="107" y="359"/>
                      <a:pt x="107" y="359"/>
                    </a:cubicBezTo>
                    <a:cubicBezTo>
                      <a:pt x="104" y="359"/>
                      <a:pt x="104" y="359"/>
                      <a:pt x="104" y="359"/>
                    </a:cubicBezTo>
                    <a:cubicBezTo>
                      <a:pt x="104" y="355"/>
                      <a:pt x="104" y="355"/>
                      <a:pt x="104" y="355"/>
                    </a:cubicBezTo>
                    <a:cubicBezTo>
                      <a:pt x="103" y="268"/>
                      <a:pt x="103" y="268"/>
                      <a:pt x="103" y="268"/>
                    </a:cubicBezTo>
                    <a:cubicBezTo>
                      <a:pt x="102" y="180"/>
                      <a:pt x="102" y="180"/>
                      <a:pt x="102" y="180"/>
                    </a:cubicBezTo>
                    <a:cubicBezTo>
                      <a:pt x="102" y="4"/>
                      <a:pt x="102" y="4"/>
                      <a:pt x="102" y="4"/>
                    </a:cubicBezTo>
                    <a:cubicBezTo>
                      <a:pt x="107" y="9"/>
                      <a:pt x="107" y="9"/>
                      <a:pt x="107" y="9"/>
                    </a:cubicBezTo>
                    <a:cubicBezTo>
                      <a:pt x="54" y="9"/>
                      <a:pt x="54" y="9"/>
                      <a:pt x="54" y="9"/>
                    </a:cubicBezTo>
                    <a:cubicBezTo>
                      <a:pt x="58" y="7"/>
                      <a:pt x="58" y="7"/>
                      <a:pt x="58" y="7"/>
                    </a:cubicBezTo>
                    <a:cubicBezTo>
                      <a:pt x="53" y="15"/>
                      <a:pt x="53" y="15"/>
                      <a:pt x="53" y="15"/>
                    </a:cubicBezTo>
                    <a:cubicBezTo>
                      <a:pt x="51" y="17"/>
                      <a:pt x="50" y="20"/>
                      <a:pt x="48" y="23"/>
                    </a:cubicBezTo>
                    <a:cubicBezTo>
                      <a:pt x="47" y="24"/>
                      <a:pt x="46" y="25"/>
                      <a:pt x="45" y="26"/>
                    </a:cubicBezTo>
                    <a:cubicBezTo>
                      <a:pt x="42" y="30"/>
                      <a:pt x="42" y="30"/>
                      <a:pt x="42" y="30"/>
                    </a:cubicBezTo>
                    <a:cubicBezTo>
                      <a:pt x="41" y="32"/>
                      <a:pt x="40" y="33"/>
                      <a:pt x="39" y="34"/>
                    </a:cubicBezTo>
                    <a:cubicBezTo>
                      <a:pt x="36" y="38"/>
                      <a:pt x="36" y="38"/>
                      <a:pt x="36" y="38"/>
                    </a:cubicBezTo>
                    <a:cubicBezTo>
                      <a:pt x="35" y="39"/>
                      <a:pt x="35" y="39"/>
                      <a:pt x="35" y="39"/>
                    </a:cubicBezTo>
                    <a:cubicBezTo>
                      <a:pt x="34" y="40"/>
                      <a:pt x="34" y="40"/>
                      <a:pt x="33" y="41"/>
                    </a:cubicBezTo>
                    <a:cubicBezTo>
                      <a:pt x="30" y="44"/>
                      <a:pt x="30" y="44"/>
                      <a:pt x="30" y="44"/>
                    </a:cubicBezTo>
                    <a:cubicBezTo>
                      <a:pt x="27" y="47"/>
                      <a:pt x="25" y="49"/>
                      <a:pt x="23" y="51"/>
                    </a:cubicBezTo>
                    <a:cubicBezTo>
                      <a:pt x="20" y="53"/>
                      <a:pt x="18" y="55"/>
                      <a:pt x="15" y="57"/>
                    </a:cubicBezTo>
                    <a:cubicBezTo>
                      <a:pt x="7" y="62"/>
                      <a:pt x="7" y="62"/>
                      <a:pt x="7" y="62"/>
                    </a:cubicBezTo>
                    <a:cubicBezTo>
                      <a:pt x="9" y="58"/>
                      <a:pt x="9" y="58"/>
                      <a:pt x="9" y="58"/>
                    </a:cubicBezTo>
                    <a:cubicBezTo>
                      <a:pt x="9" y="102"/>
                      <a:pt x="9" y="102"/>
                      <a:pt x="9" y="102"/>
                    </a:cubicBezTo>
                    <a:cubicBezTo>
                      <a:pt x="5" y="98"/>
                      <a:pt x="5" y="98"/>
                      <a:pt x="5" y="98"/>
                    </a:cubicBezTo>
                    <a:cubicBezTo>
                      <a:pt x="28" y="98"/>
                      <a:pt x="28" y="98"/>
                      <a:pt x="28" y="98"/>
                    </a:cubicBezTo>
                    <a:cubicBezTo>
                      <a:pt x="32" y="98"/>
                      <a:pt x="32" y="98"/>
                      <a:pt x="32" y="98"/>
                    </a:cubicBezTo>
                    <a:cubicBezTo>
                      <a:pt x="32" y="102"/>
                      <a:pt x="32" y="102"/>
                      <a:pt x="32" y="102"/>
                    </a:cubicBezTo>
                    <a:cubicBezTo>
                      <a:pt x="32" y="144"/>
                      <a:pt x="31" y="187"/>
                      <a:pt x="31" y="229"/>
                    </a:cubicBezTo>
                    <a:cubicBezTo>
                      <a:pt x="30" y="292"/>
                      <a:pt x="30" y="292"/>
                      <a:pt x="30" y="292"/>
                    </a:cubicBezTo>
                    <a:cubicBezTo>
                      <a:pt x="30" y="313"/>
                      <a:pt x="30" y="334"/>
                      <a:pt x="29" y="355"/>
                    </a:cubicBezTo>
                    <a:cubicBezTo>
                      <a:pt x="29" y="357"/>
                      <a:pt x="29" y="357"/>
                      <a:pt x="29" y="357"/>
                    </a:cubicBezTo>
                    <a:cubicBezTo>
                      <a:pt x="28" y="357"/>
                      <a:pt x="28" y="357"/>
                      <a:pt x="28" y="357"/>
                    </a:cubicBezTo>
                    <a:cubicBezTo>
                      <a:pt x="5" y="357"/>
                      <a:pt x="5" y="357"/>
                      <a:pt x="5" y="357"/>
                    </a:cubicBezTo>
                    <a:cubicBezTo>
                      <a:pt x="6" y="355"/>
                      <a:pt x="6" y="355"/>
                      <a:pt x="6" y="355"/>
                    </a:cubicBezTo>
                    <a:cubicBezTo>
                      <a:pt x="6" y="395"/>
                      <a:pt x="6" y="395"/>
                      <a:pt x="6" y="395"/>
                    </a:cubicBezTo>
                    <a:lnTo>
                      <a:pt x="5" y="4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grpSp>
          <p:nvGrpSpPr>
            <p:cNvPr id="141" name="chenying0907 140"/>
            <p:cNvGrpSpPr/>
            <p:nvPr/>
          </p:nvGrpSpPr>
          <p:grpSpPr>
            <a:xfrm>
              <a:off x="6448227" y="3038863"/>
              <a:ext cx="475127" cy="875457"/>
              <a:chOff x="2665413" y="5559425"/>
              <a:chExt cx="887413" cy="1635125"/>
            </a:xfrm>
            <a:solidFill>
              <a:schemeClr val="accent1"/>
            </a:solidFill>
          </p:grpSpPr>
          <p:sp>
            <p:nvSpPr>
              <p:cNvPr id="142" name="Freeform 276"/>
              <p:cNvSpPr/>
              <p:nvPr/>
            </p:nvSpPr>
            <p:spPr bwMode="auto">
              <a:xfrm>
                <a:off x="3192463" y="6653213"/>
                <a:ext cx="260350" cy="149225"/>
              </a:xfrm>
              <a:custGeom>
                <a:avLst/>
                <a:gdLst>
                  <a:gd name="T0" fmla="*/ 12 w 80"/>
                  <a:gd name="T1" fmla="*/ 46 h 46"/>
                  <a:gd name="T2" fmla="*/ 12 w 80"/>
                  <a:gd name="T3" fmla="*/ 46 h 46"/>
                  <a:gd name="T4" fmla="*/ 11 w 80"/>
                  <a:gd name="T5" fmla="*/ 45 h 46"/>
                  <a:gd name="T6" fmla="*/ 36 w 80"/>
                  <a:gd name="T7" fmla="*/ 28 h 46"/>
                  <a:gd name="T8" fmla="*/ 56 w 80"/>
                  <a:gd name="T9" fmla="*/ 14 h 46"/>
                  <a:gd name="T10" fmla="*/ 32 w 80"/>
                  <a:gd name="T11" fmla="*/ 28 h 46"/>
                  <a:gd name="T12" fmla="*/ 30 w 80"/>
                  <a:gd name="T13" fmla="*/ 29 h 46"/>
                  <a:gd name="T14" fmla="*/ 30 w 80"/>
                  <a:gd name="T15" fmla="*/ 29 h 46"/>
                  <a:gd name="T16" fmla="*/ 27 w 80"/>
                  <a:gd name="T17" fmla="*/ 18 h 46"/>
                  <a:gd name="T18" fmla="*/ 15 w 80"/>
                  <a:gd name="T19" fmla="*/ 25 h 46"/>
                  <a:gd name="T20" fmla="*/ 14 w 80"/>
                  <a:gd name="T21" fmla="*/ 25 h 46"/>
                  <a:gd name="T22" fmla="*/ 32 w 80"/>
                  <a:gd name="T23" fmla="*/ 2 h 46"/>
                  <a:gd name="T24" fmla="*/ 28 w 80"/>
                  <a:gd name="T25" fmla="*/ 4 h 46"/>
                  <a:gd name="T26" fmla="*/ 25 w 80"/>
                  <a:gd name="T27" fmla="*/ 3 h 46"/>
                  <a:gd name="T28" fmla="*/ 1 w 80"/>
                  <a:gd name="T29" fmla="*/ 18 h 46"/>
                  <a:gd name="T30" fmla="*/ 1 w 80"/>
                  <a:gd name="T31" fmla="*/ 17 h 46"/>
                  <a:gd name="T32" fmla="*/ 0 w 80"/>
                  <a:gd name="T33" fmla="*/ 17 h 46"/>
                  <a:gd name="T34" fmla="*/ 25 w 80"/>
                  <a:gd name="T35" fmla="*/ 3 h 46"/>
                  <a:gd name="T36" fmla="*/ 26 w 80"/>
                  <a:gd name="T37" fmla="*/ 2 h 46"/>
                  <a:gd name="T38" fmla="*/ 28 w 80"/>
                  <a:gd name="T39" fmla="*/ 3 h 46"/>
                  <a:gd name="T40" fmla="*/ 33 w 80"/>
                  <a:gd name="T41" fmla="*/ 0 h 46"/>
                  <a:gd name="T42" fmla="*/ 34 w 80"/>
                  <a:gd name="T43" fmla="*/ 0 h 46"/>
                  <a:gd name="T44" fmla="*/ 34 w 80"/>
                  <a:gd name="T45" fmla="*/ 1 h 46"/>
                  <a:gd name="T46" fmla="*/ 16 w 80"/>
                  <a:gd name="T47" fmla="*/ 23 h 46"/>
                  <a:gd name="T48" fmla="*/ 27 w 80"/>
                  <a:gd name="T49" fmla="*/ 17 h 46"/>
                  <a:gd name="T50" fmla="*/ 28 w 80"/>
                  <a:gd name="T51" fmla="*/ 17 h 46"/>
                  <a:gd name="T52" fmla="*/ 28 w 80"/>
                  <a:gd name="T53" fmla="*/ 17 h 46"/>
                  <a:gd name="T54" fmla="*/ 31 w 80"/>
                  <a:gd name="T55" fmla="*/ 28 h 46"/>
                  <a:gd name="T56" fmla="*/ 32 w 80"/>
                  <a:gd name="T57" fmla="*/ 28 h 46"/>
                  <a:gd name="T58" fmla="*/ 66 w 80"/>
                  <a:gd name="T59" fmla="*/ 8 h 46"/>
                  <a:gd name="T60" fmla="*/ 66 w 80"/>
                  <a:gd name="T61" fmla="*/ 7 h 46"/>
                  <a:gd name="T62" fmla="*/ 66 w 80"/>
                  <a:gd name="T63" fmla="*/ 7 h 46"/>
                  <a:gd name="T64" fmla="*/ 67 w 80"/>
                  <a:gd name="T65" fmla="*/ 7 h 46"/>
                  <a:gd name="T66" fmla="*/ 67 w 80"/>
                  <a:gd name="T67" fmla="*/ 8 h 46"/>
                  <a:gd name="T68" fmla="*/ 67 w 80"/>
                  <a:gd name="T69" fmla="*/ 8 h 46"/>
                  <a:gd name="T70" fmla="*/ 66 w 80"/>
                  <a:gd name="T71" fmla="*/ 9 h 46"/>
                  <a:gd name="T72" fmla="*/ 17 w 80"/>
                  <a:gd name="T73" fmla="*/ 42 h 46"/>
                  <a:gd name="T74" fmla="*/ 79 w 80"/>
                  <a:gd name="T75" fmla="*/ 6 h 46"/>
                  <a:gd name="T76" fmla="*/ 80 w 80"/>
                  <a:gd name="T77" fmla="*/ 6 h 46"/>
                  <a:gd name="T78" fmla="*/ 80 w 80"/>
                  <a:gd name="T79" fmla="*/ 6 h 46"/>
                  <a:gd name="T80" fmla="*/ 12 w 80"/>
                  <a:gd name="T8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46">
                    <a:moveTo>
                      <a:pt x="12" y="46"/>
                    </a:moveTo>
                    <a:cubicBezTo>
                      <a:pt x="12" y="46"/>
                      <a:pt x="12" y="46"/>
                      <a:pt x="12" y="46"/>
                    </a:cubicBezTo>
                    <a:cubicBezTo>
                      <a:pt x="11" y="46"/>
                      <a:pt x="11" y="45"/>
                      <a:pt x="11" y="45"/>
                    </a:cubicBezTo>
                    <a:cubicBezTo>
                      <a:pt x="11" y="45"/>
                      <a:pt x="11" y="45"/>
                      <a:pt x="36" y="28"/>
                    </a:cubicBezTo>
                    <a:cubicBezTo>
                      <a:pt x="42" y="24"/>
                      <a:pt x="48" y="19"/>
                      <a:pt x="56" y="14"/>
                    </a:cubicBezTo>
                    <a:cubicBezTo>
                      <a:pt x="51" y="17"/>
                      <a:pt x="43" y="22"/>
                      <a:pt x="32" y="28"/>
                    </a:cubicBezTo>
                    <a:cubicBezTo>
                      <a:pt x="31" y="29"/>
                      <a:pt x="31" y="29"/>
                      <a:pt x="30" y="29"/>
                    </a:cubicBezTo>
                    <a:cubicBezTo>
                      <a:pt x="30" y="29"/>
                      <a:pt x="30" y="29"/>
                      <a:pt x="30" y="29"/>
                    </a:cubicBezTo>
                    <a:cubicBezTo>
                      <a:pt x="30" y="29"/>
                      <a:pt x="30" y="29"/>
                      <a:pt x="27" y="18"/>
                    </a:cubicBezTo>
                    <a:cubicBezTo>
                      <a:pt x="15" y="25"/>
                      <a:pt x="15" y="25"/>
                      <a:pt x="15" y="25"/>
                    </a:cubicBezTo>
                    <a:cubicBezTo>
                      <a:pt x="15" y="25"/>
                      <a:pt x="15" y="25"/>
                      <a:pt x="14" y="25"/>
                    </a:cubicBezTo>
                    <a:cubicBezTo>
                      <a:pt x="14" y="24"/>
                      <a:pt x="14" y="24"/>
                      <a:pt x="32" y="2"/>
                    </a:cubicBezTo>
                    <a:cubicBezTo>
                      <a:pt x="28" y="4"/>
                      <a:pt x="28" y="4"/>
                      <a:pt x="28" y="4"/>
                    </a:cubicBezTo>
                    <a:cubicBezTo>
                      <a:pt x="25" y="3"/>
                      <a:pt x="25" y="3"/>
                      <a:pt x="25" y="3"/>
                    </a:cubicBezTo>
                    <a:cubicBezTo>
                      <a:pt x="1" y="18"/>
                      <a:pt x="1" y="18"/>
                      <a:pt x="1" y="18"/>
                    </a:cubicBezTo>
                    <a:cubicBezTo>
                      <a:pt x="1" y="17"/>
                      <a:pt x="1" y="17"/>
                      <a:pt x="1" y="17"/>
                    </a:cubicBezTo>
                    <a:cubicBezTo>
                      <a:pt x="0" y="17"/>
                      <a:pt x="0" y="17"/>
                      <a:pt x="0" y="17"/>
                    </a:cubicBezTo>
                    <a:cubicBezTo>
                      <a:pt x="1" y="17"/>
                      <a:pt x="25" y="3"/>
                      <a:pt x="25" y="3"/>
                    </a:cubicBezTo>
                    <a:cubicBezTo>
                      <a:pt x="25" y="2"/>
                      <a:pt x="25" y="2"/>
                      <a:pt x="26" y="2"/>
                    </a:cubicBezTo>
                    <a:cubicBezTo>
                      <a:pt x="28" y="3"/>
                      <a:pt x="28" y="3"/>
                      <a:pt x="28" y="3"/>
                    </a:cubicBezTo>
                    <a:cubicBezTo>
                      <a:pt x="28" y="3"/>
                      <a:pt x="31" y="1"/>
                      <a:pt x="33" y="0"/>
                    </a:cubicBezTo>
                    <a:cubicBezTo>
                      <a:pt x="33" y="0"/>
                      <a:pt x="34" y="0"/>
                      <a:pt x="34" y="0"/>
                    </a:cubicBezTo>
                    <a:cubicBezTo>
                      <a:pt x="34" y="0"/>
                      <a:pt x="34" y="1"/>
                      <a:pt x="34" y="1"/>
                    </a:cubicBezTo>
                    <a:cubicBezTo>
                      <a:pt x="28" y="8"/>
                      <a:pt x="19" y="19"/>
                      <a:pt x="16" y="23"/>
                    </a:cubicBezTo>
                    <a:cubicBezTo>
                      <a:pt x="19" y="22"/>
                      <a:pt x="24" y="19"/>
                      <a:pt x="27" y="17"/>
                    </a:cubicBezTo>
                    <a:cubicBezTo>
                      <a:pt x="27" y="17"/>
                      <a:pt x="27" y="17"/>
                      <a:pt x="28" y="17"/>
                    </a:cubicBezTo>
                    <a:cubicBezTo>
                      <a:pt x="28" y="17"/>
                      <a:pt x="28" y="17"/>
                      <a:pt x="28" y="17"/>
                    </a:cubicBezTo>
                    <a:cubicBezTo>
                      <a:pt x="29" y="20"/>
                      <a:pt x="30" y="26"/>
                      <a:pt x="31" y="28"/>
                    </a:cubicBezTo>
                    <a:cubicBezTo>
                      <a:pt x="31" y="28"/>
                      <a:pt x="31" y="28"/>
                      <a:pt x="32" y="28"/>
                    </a:cubicBezTo>
                    <a:cubicBezTo>
                      <a:pt x="59" y="11"/>
                      <a:pt x="65" y="8"/>
                      <a:pt x="66" y="8"/>
                    </a:cubicBezTo>
                    <a:cubicBezTo>
                      <a:pt x="66" y="7"/>
                      <a:pt x="66" y="7"/>
                      <a:pt x="66" y="7"/>
                    </a:cubicBezTo>
                    <a:cubicBezTo>
                      <a:pt x="66" y="7"/>
                      <a:pt x="66" y="7"/>
                      <a:pt x="66" y="7"/>
                    </a:cubicBezTo>
                    <a:cubicBezTo>
                      <a:pt x="67" y="7"/>
                      <a:pt x="67" y="7"/>
                      <a:pt x="67" y="7"/>
                    </a:cubicBezTo>
                    <a:cubicBezTo>
                      <a:pt x="67" y="7"/>
                      <a:pt x="67" y="7"/>
                      <a:pt x="67" y="8"/>
                    </a:cubicBezTo>
                    <a:cubicBezTo>
                      <a:pt x="67" y="8"/>
                      <a:pt x="67" y="8"/>
                      <a:pt x="67" y="8"/>
                    </a:cubicBezTo>
                    <a:cubicBezTo>
                      <a:pt x="67" y="8"/>
                      <a:pt x="67" y="8"/>
                      <a:pt x="66" y="9"/>
                    </a:cubicBezTo>
                    <a:cubicBezTo>
                      <a:pt x="42" y="25"/>
                      <a:pt x="25" y="36"/>
                      <a:pt x="17" y="42"/>
                    </a:cubicBezTo>
                    <a:cubicBezTo>
                      <a:pt x="31" y="34"/>
                      <a:pt x="64" y="14"/>
                      <a:pt x="79" y="6"/>
                    </a:cubicBezTo>
                    <a:cubicBezTo>
                      <a:pt x="79" y="5"/>
                      <a:pt x="80" y="6"/>
                      <a:pt x="80" y="6"/>
                    </a:cubicBezTo>
                    <a:cubicBezTo>
                      <a:pt x="80" y="6"/>
                      <a:pt x="80" y="6"/>
                      <a:pt x="80" y="6"/>
                    </a:cubicBezTo>
                    <a:cubicBezTo>
                      <a:pt x="16" y="44"/>
                      <a:pt x="12" y="46"/>
                      <a:pt x="1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3" name="Freeform 277"/>
              <p:cNvSpPr/>
              <p:nvPr/>
            </p:nvSpPr>
            <p:spPr bwMode="auto">
              <a:xfrm>
                <a:off x="2982913" y="6192838"/>
                <a:ext cx="554038" cy="320675"/>
              </a:xfrm>
              <a:custGeom>
                <a:avLst/>
                <a:gdLst>
                  <a:gd name="T0" fmla="*/ 53 w 171"/>
                  <a:gd name="T1" fmla="*/ 98 h 99"/>
                  <a:gd name="T2" fmla="*/ 53 w 171"/>
                  <a:gd name="T3" fmla="*/ 98 h 99"/>
                  <a:gd name="T4" fmla="*/ 114 w 171"/>
                  <a:gd name="T5" fmla="*/ 58 h 99"/>
                  <a:gd name="T6" fmla="*/ 114 w 171"/>
                  <a:gd name="T7" fmla="*/ 55 h 99"/>
                  <a:gd name="T8" fmla="*/ 41 w 171"/>
                  <a:gd name="T9" fmla="*/ 97 h 99"/>
                  <a:gd name="T10" fmla="*/ 41 w 171"/>
                  <a:gd name="T11" fmla="*/ 97 h 99"/>
                  <a:gd name="T12" fmla="*/ 41 w 171"/>
                  <a:gd name="T13" fmla="*/ 96 h 99"/>
                  <a:gd name="T14" fmla="*/ 24 w 171"/>
                  <a:gd name="T15" fmla="*/ 95 h 99"/>
                  <a:gd name="T16" fmla="*/ 24 w 171"/>
                  <a:gd name="T17" fmla="*/ 95 h 99"/>
                  <a:gd name="T18" fmla="*/ 24 w 171"/>
                  <a:gd name="T19" fmla="*/ 94 h 99"/>
                  <a:gd name="T20" fmla="*/ 44 w 171"/>
                  <a:gd name="T21" fmla="*/ 79 h 99"/>
                  <a:gd name="T22" fmla="*/ 145 w 171"/>
                  <a:gd name="T23" fmla="*/ 6 h 99"/>
                  <a:gd name="T24" fmla="*/ 1 w 171"/>
                  <a:gd name="T25" fmla="*/ 89 h 99"/>
                  <a:gd name="T26" fmla="*/ 1 w 171"/>
                  <a:gd name="T27" fmla="*/ 88 h 99"/>
                  <a:gd name="T28" fmla="*/ 1 w 171"/>
                  <a:gd name="T29" fmla="*/ 88 h 99"/>
                  <a:gd name="T30" fmla="*/ 152 w 171"/>
                  <a:gd name="T31" fmla="*/ 0 h 99"/>
                  <a:gd name="T32" fmla="*/ 153 w 171"/>
                  <a:gd name="T33" fmla="*/ 0 h 99"/>
                  <a:gd name="T34" fmla="*/ 153 w 171"/>
                  <a:gd name="T35" fmla="*/ 0 h 99"/>
                  <a:gd name="T36" fmla="*/ 31 w 171"/>
                  <a:gd name="T37" fmla="*/ 90 h 99"/>
                  <a:gd name="T38" fmla="*/ 144 w 171"/>
                  <a:gd name="T39" fmla="*/ 25 h 99"/>
                  <a:gd name="T40" fmla="*/ 144 w 171"/>
                  <a:gd name="T41" fmla="*/ 25 h 99"/>
                  <a:gd name="T42" fmla="*/ 144 w 171"/>
                  <a:gd name="T43" fmla="*/ 26 h 99"/>
                  <a:gd name="T44" fmla="*/ 114 w 171"/>
                  <a:gd name="T45" fmla="*/ 54 h 99"/>
                  <a:gd name="T46" fmla="*/ 170 w 171"/>
                  <a:gd name="T47" fmla="*/ 21 h 99"/>
                  <a:gd name="T48" fmla="*/ 114 w 171"/>
                  <a:gd name="T49" fmla="*/ 59 h 99"/>
                  <a:gd name="T50" fmla="*/ 158 w 171"/>
                  <a:gd name="T51" fmla="*/ 37 h 99"/>
                  <a:gd name="T52" fmla="*/ 158 w 171"/>
                  <a:gd name="T53" fmla="*/ 38 h 99"/>
                  <a:gd name="T54" fmla="*/ 118 w 171"/>
                  <a:gd name="T55" fmla="*/ 77 h 99"/>
                  <a:gd name="T56" fmla="*/ 119 w 171"/>
                  <a:gd name="T57" fmla="*/ 78 h 99"/>
                  <a:gd name="T58" fmla="*/ 117 w 171"/>
                  <a:gd name="T59" fmla="*/ 82 h 99"/>
                  <a:gd name="T60" fmla="*/ 117 w 171"/>
                  <a:gd name="T61" fmla="*/ 82 h 99"/>
                  <a:gd name="T62" fmla="*/ 109 w 171"/>
                  <a:gd name="T63" fmla="*/ 89 h 99"/>
                  <a:gd name="T64" fmla="*/ 105 w 171"/>
                  <a:gd name="T65" fmla="*/ 90 h 99"/>
                  <a:gd name="T66" fmla="*/ 106 w 171"/>
                  <a:gd name="T67" fmla="*/ 90 h 99"/>
                  <a:gd name="T68" fmla="*/ 112 w 171"/>
                  <a:gd name="T69" fmla="*/ 85 h 99"/>
                  <a:gd name="T70" fmla="*/ 116 w 171"/>
                  <a:gd name="T71" fmla="*/ 79 h 99"/>
                  <a:gd name="T72" fmla="*/ 99 w 171"/>
                  <a:gd name="T73" fmla="*/ 89 h 99"/>
                  <a:gd name="T74" fmla="*/ 98 w 171"/>
                  <a:gd name="T75" fmla="*/ 89 h 99"/>
                  <a:gd name="T76" fmla="*/ 154 w 171"/>
                  <a:gd name="T77" fmla="*/ 41 h 99"/>
                  <a:gd name="T78" fmla="*/ 53 w 171"/>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99">
                    <a:moveTo>
                      <a:pt x="53" y="99"/>
                    </a:moveTo>
                    <a:cubicBezTo>
                      <a:pt x="53" y="99"/>
                      <a:pt x="53" y="99"/>
                      <a:pt x="53" y="98"/>
                    </a:cubicBezTo>
                    <a:cubicBezTo>
                      <a:pt x="53" y="98"/>
                      <a:pt x="53" y="98"/>
                      <a:pt x="53" y="98"/>
                    </a:cubicBezTo>
                    <a:cubicBezTo>
                      <a:pt x="53" y="98"/>
                      <a:pt x="53" y="98"/>
                      <a:pt x="53" y="98"/>
                    </a:cubicBezTo>
                    <a:cubicBezTo>
                      <a:pt x="53" y="98"/>
                      <a:pt x="53" y="98"/>
                      <a:pt x="53" y="98"/>
                    </a:cubicBezTo>
                    <a:cubicBezTo>
                      <a:pt x="55" y="96"/>
                      <a:pt x="64" y="90"/>
                      <a:pt x="114" y="58"/>
                    </a:cubicBezTo>
                    <a:cubicBezTo>
                      <a:pt x="134" y="45"/>
                      <a:pt x="154" y="32"/>
                      <a:pt x="164" y="26"/>
                    </a:cubicBezTo>
                    <a:cubicBezTo>
                      <a:pt x="154" y="31"/>
                      <a:pt x="134" y="43"/>
                      <a:pt x="114" y="55"/>
                    </a:cubicBezTo>
                    <a:cubicBezTo>
                      <a:pt x="60" y="86"/>
                      <a:pt x="44" y="96"/>
                      <a:pt x="41" y="97"/>
                    </a:cubicBezTo>
                    <a:cubicBezTo>
                      <a:pt x="41" y="97"/>
                      <a:pt x="41" y="97"/>
                      <a:pt x="41" y="97"/>
                    </a:cubicBezTo>
                    <a:cubicBezTo>
                      <a:pt x="41" y="97"/>
                      <a:pt x="41" y="97"/>
                      <a:pt x="41" y="97"/>
                    </a:cubicBezTo>
                    <a:cubicBezTo>
                      <a:pt x="41" y="97"/>
                      <a:pt x="41" y="97"/>
                      <a:pt x="41" y="97"/>
                    </a:cubicBezTo>
                    <a:cubicBezTo>
                      <a:pt x="41" y="97"/>
                      <a:pt x="41" y="97"/>
                      <a:pt x="41" y="96"/>
                    </a:cubicBezTo>
                    <a:cubicBezTo>
                      <a:pt x="40" y="96"/>
                      <a:pt x="40" y="96"/>
                      <a:pt x="41" y="96"/>
                    </a:cubicBezTo>
                    <a:cubicBezTo>
                      <a:pt x="137" y="30"/>
                      <a:pt x="137" y="30"/>
                      <a:pt x="137" y="30"/>
                    </a:cubicBezTo>
                    <a:cubicBezTo>
                      <a:pt x="116" y="41"/>
                      <a:pt x="58" y="75"/>
                      <a:pt x="24" y="95"/>
                    </a:cubicBezTo>
                    <a:cubicBezTo>
                      <a:pt x="24" y="95"/>
                      <a:pt x="24" y="95"/>
                      <a:pt x="24" y="95"/>
                    </a:cubicBezTo>
                    <a:cubicBezTo>
                      <a:pt x="24" y="95"/>
                      <a:pt x="24" y="95"/>
                      <a:pt x="24" y="95"/>
                    </a:cubicBezTo>
                    <a:cubicBezTo>
                      <a:pt x="24" y="94"/>
                      <a:pt x="24" y="94"/>
                      <a:pt x="24" y="94"/>
                    </a:cubicBezTo>
                    <a:cubicBezTo>
                      <a:pt x="24" y="94"/>
                      <a:pt x="24" y="94"/>
                      <a:pt x="24" y="94"/>
                    </a:cubicBezTo>
                    <a:cubicBezTo>
                      <a:pt x="24" y="94"/>
                      <a:pt x="24" y="94"/>
                      <a:pt x="24" y="94"/>
                    </a:cubicBezTo>
                    <a:cubicBezTo>
                      <a:pt x="25" y="93"/>
                      <a:pt x="30" y="89"/>
                      <a:pt x="44" y="79"/>
                    </a:cubicBezTo>
                    <a:cubicBezTo>
                      <a:pt x="55" y="71"/>
                      <a:pt x="70" y="60"/>
                      <a:pt x="88" y="47"/>
                    </a:cubicBezTo>
                    <a:cubicBezTo>
                      <a:pt x="111" y="30"/>
                      <a:pt x="134" y="14"/>
                      <a:pt x="145" y="6"/>
                    </a:cubicBezTo>
                    <a:cubicBezTo>
                      <a:pt x="142" y="7"/>
                      <a:pt x="138" y="10"/>
                      <a:pt x="134" y="12"/>
                    </a:cubicBezTo>
                    <a:cubicBezTo>
                      <a:pt x="41" y="67"/>
                      <a:pt x="3" y="89"/>
                      <a:pt x="1" y="89"/>
                    </a:cubicBezTo>
                    <a:cubicBezTo>
                      <a:pt x="1" y="89"/>
                      <a:pt x="1" y="89"/>
                      <a:pt x="1" y="89"/>
                    </a:cubicBezTo>
                    <a:cubicBezTo>
                      <a:pt x="1" y="89"/>
                      <a:pt x="1" y="89"/>
                      <a:pt x="1" y="88"/>
                    </a:cubicBezTo>
                    <a:cubicBezTo>
                      <a:pt x="0" y="88"/>
                      <a:pt x="0" y="88"/>
                      <a:pt x="1" y="88"/>
                    </a:cubicBezTo>
                    <a:cubicBezTo>
                      <a:pt x="1" y="88"/>
                      <a:pt x="1" y="88"/>
                      <a:pt x="1" y="88"/>
                    </a:cubicBezTo>
                    <a:cubicBezTo>
                      <a:pt x="5" y="87"/>
                      <a:pt x="95" y="34"/>
                      <a:pt x="134" y="11"/>
                    </a:cubicBezTo>
                    <a:cubicBezTo>
                      <a:pt x="147" y="3"/>
                      <a:pt x="151" y="1"/>
                      <a:pt x="152" y="0"/>
                    </a:cubicBezTo>
                    <a:cubicBezTo>
                      <a:pt x="153" y="0"/>
                      <a:pt x="153" y="0"/>
                      <a:pt x="153" y="0"/>
                    </a:cubicBezTo>
                    <a:cubicBezTo>
                      <a:pt x="153" y="0"/>
                      <a:pt x="153" y="0"/>
                      <a:pt x="153" y="0"/>
                    </a:cubicBezTo>
                    <a:cubicBezTo>
                      <a:pt x="153" y="0"/>
                      <a:pt x="153" y="0"/>
                      <a:pt x="153" y="0"/>
                    </a:cubicBezTo>
                    <a:cubicBezTo>
                      <a:pt x="153" y="0"/>
                      <a:pt x="153" y="0"/>
                      <a:pt x="153" y="0"/>
                    </a:cubicBezTo>
                    <a:cubicBezTo>
                      <a:pt x="153" y="1"/>
                      <a:pt x="153" y="1"/>
                      <a:pt x="153" y="1"/>
                    </a:cubicBezTo>
                    <a:cubicBezTo>
                      <a:pt x="116" y="28"/>
                      <a:pt x="51" y="75"/>
                      <a:pt x="31" y="90"/>
                    </a:cubicBezTo>
                    <a:cubicBezTo>
                      <a:pt x="81" y="61"/>
                      <a:pt x="137" y="28"/>
                      <a:pt x="143" y="25"/>
                    </a:cubicBezTo>
                    <a:cubicBezTo>
                      <a:pt x="144" y="25"/>
                      <a:pt x="144" y="25"/>
                      <a:pt x="144" y="25"/>
                    </a:cubicBezTo>
                    <a:cubicBezTo>
                      <a:pt x="144" y="25"/>
                      <a:pt x="144" y="25"/>
                      <a:pt x="144" y="25"/>
                    </a:cubicBezTo>
                    <a:cubicBezTo>
                      <a:pt x="144" y="25"/>
                      <a:pt x="144" y="25"/>
                      <a:pt x="144" y="25"/>
                    </a:cubicBezTo>
                    <a:cubicBezTo>
                      <a:pt x="144" y="25"/>
                      <a:pt x="144" y="25"/>
                      <a:pt x="144" y="25"/>
                    </a:cubicBezTo>
                    <a:cubicBezTo>
                      <a:pt x="144" y="25"/>
                      <a:pt x="144" y="25"/>
                      <a:pt x="144" y="26"/>
                    </a:cubicBezTo>
                    <a:cubicBezTo>
                      <a:pt x="48" y="92"/>
                      <a:pt x="48" y="92"/>
                      <a:pt x="48" y="92"/>
                    </a:cubicBezTo>
                    <a:cubicBezTo>
                      <a:pt x="60" y="85"/>
                      <a:pt x="89" y="68"/>
                      <a:pt x="114" y="54"/>
                    </a:cubicBezTo>
                    <a:cubicBezTo>
                      <a:pt x="163" y="25"/>
                      <a:pt x="170" y="21"/>
                      <a:pt x="170" y="21"/>
                    </a:cubicBezTo>
                    <a:cubicBezTo>
                      <a:pt x="170" y="21"/>
                      <a:pt x="170" y="21"/>
                      <a:pt x="170" y="21"/>
                    </a:cubicBezTo>
                    <a:cubicBezTo>
                      <a:pt x="170" y="21"/>
                      <a:pt x="171" y="21"/>
                      <a:pt x="171" y="21"/>
                    </a:cubicBezTo>
                    <a:cubicBezTo>
                      <a:pt x="171" y="22"/>
                      <a:pt x="171" y="22"/>
                      <a:pt x="114" y="59"/>
                    </a:cubicBezTo>
                    <a:cubicBezTo>
                      <a:pt x="94" y="72"/>
                      <a:pt x="73" y="85"/>
                      <a:pt x="61" y="93"/>
                    </a:cubicBezTo>
                    <a:cubicBezTo>
                      <a:pt x="158" y="37"/>
                      <a:pt x="158" y="37"/>
                      <a:pt x="158" y="37"/>
                    </a:cubicBezTo>
                    <a:cubicBezTo>
                      <a:pt x="158" y="37"/>
                      <a:pt x="158" y="37"/>
                      <a:pt x="158" y="37"/>
                    </a:cubicBezTo>
                    <a:cubicBezTo>
                      <a:pt x="159" y="38"/>
                      <a:pt x="159" y="38"/>
                      <a:pt x="158" y="38"/>
                    </a:cubicBezTo>
                    <a:cubicBezTo>
                      <a:pt x="102" y="86"/>
                      <a:pt x="102" y="86"/>
                      <a:pt x="102" y="86"/>
                    </a:cubicBezTo>
                    <a:cubicBezTo>
                      <a:pt x="106" y="84"/>
                      <a:pt x="113" y="80"/>
                      <a:pt x="118" y="77"/>
                    </a:cubicBezTo>
                    <a:cubicBezTo>
                      <a:pt x="118" y="77"/>
                      <a:pt x="118" y="77"/>
                      <a:pt x="119" y="77"/>
                    </a:cubicBezTo>
                    <a:cubicBezTo>
                      <a:pt x="119" y="77"/>
                      <a:pt x="119" y="77"/>
                      <a:pt x="119" y="78"/>
                    </a:cubicBezTo>
                    <a:cubicBezTo>
                      <a:pt x="114" y="83"/>
                      <a:pt x="114" y="83"/>
                      <a:pt x="114" y="83"/>
                    </a:cubicBezTo>
                    <a:cubicBezTo>
                      <a:pt x="117" y="82"/>
                      <a:pt x="117" y="82"/>
                      <a:pt x="117" y="82"/>
                    </a:cubicBezTo>
                    <a:cubicBezTo>
                      <a:pt x="117" y="82"/>
                      <a:pt x="117" y="82"/>
                      <a:pt x="117" y="82"/>
                    </a:cubicBezTo>
                    <a:cubicBezTo>
                      <a:pt x="118" y="82"/>
                      <a:pt x="117" y="82"/>
                      <a:pt x="117" y="82"/>
                    </a:cubicBezTo>
                    <a:cubicBezTo>
                      <a:pt x="115" y="84"/>
                      <a:pt x="112" y="86"/>
                      <a:pt x="109" y="88"/>
                    </a:cubicBezTo>
                    <a:cubicBezTo>
                      <a:pt x="109" y="88"/>
                      <a:pt x="109" y="88"/>
                      <a:pt x="109" y="89"/>
                    </a:cubicBezTo>
                    <a:cubicBezTo>
                      <a:pt x="106" y="90"/>
                      <a:pt x="106" y="90"/>
                      <a:pt x="106" y="90"/>
                    </a:cubicBezTo>
                    <a:cubicBezTo>
                      <a:pt x="106" y="90"/>
                      <a:pt x="105" y="90"/>
                      <a:pt x="105" y="90"/>
                    </a:cubicBezTo>
                    <a:cubicBezTo>
                      <a:pt x="105" y="90"/>
                      <a:pt x="105" y="90"/>
                      <a:pt x="106" y="90"/>
                    </a:cubicBezTo>
                    <a:cubicBezTo>
                      <a:pt x="106" y="90"/>
                      <a:pt x="106" y="90"/>
                      <a:pt x="106" y="90"/>
                    </a:cubicBezTo>
                    <a:cubicBezTo>
                      <a:pt x="106" y="89"/>
                      <a:pt x="106" y="89"/>
                      <a:pt x="106" y="89"/>
                    </a:cubicBezTo>
                    <a:cubicBezTo>
                      <a:pt x="107" y="89"/>
                      <a:pt x="108" y="88"/>
                      <a:pt x="112" y="85"/>
                    </a:cubicBezTo>
                    <a:cubicBezTo>
                      <a:pt x="111" y="85"/>
                      <a:pt x="111" y="85"/>
                      <a:pt x="112" y="85"/>
                    </a:cubicBezTo>
                    <a:cubicBezTo>
                      <a:pt x="116" y="79"/>
                      <a:pt x="116" y="79"/>
                      <a:pt x="116" y="79"/>
                    </a:cubicBezTo>
                    <a:cubicBezTo>
                      <a:pt x="103" y="87"/>
                      <a:pt x="100" y="89"/>
                      <a:pt x="99" y="89"/>
                    </a:cubicBezTo>
                    <a:cubicBezTo>
                      <a:pt x="99" y="89"/>
                      <a:pt x="99" y="89"/>
                      <a:pt x="99" y="89"/>
                    </a:cubicBezTo>
                    <a:cubicBezTo>
                      <a:pt x="98" y="89"/>
                      <a:pt x="98" y="89"/>
                      <a:pt x="98" y="89"/>
                    </a:cubicBezTo>
                    <a:cubicBezTo>
                      <a:pt x="98" y="89"/>
                      <a:pt x="98" y="89"/>
                      <a:pt x="98" y="89"/>
                    </a:cubicBezTo>
                    <a:cubicBezTo>
                      <a:pt x="98" y="89"/>
                      <a:pt x="98" y="89"/>
                      <a:pt x="98" y="88"/>
                    </a:cubicBezTo>
                    <a:cubicBezTo>
                      <a:pt x="154" y="41"/>
                      <a:pt x="154" y="41"/>
                      <a:pt x="154" y="41"/>
                    </a:cubicBezTo>
                    <a:cubicBezTo>
                      <a:pt x="54" y="99"/>
                      <a:pt x="54" y="99"/>
                      <a:pt x="54" y="99"/>
                    </a:cubicBezTo>
                    <a:cubicBezTo>
                      <a:pt x="53" y="99"/>
                      <a:pt x="53" y="99"/>
                      <a:pt x="53"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4" name="Freeform 278"/>
              <p:cNvSpPr/>
              <p:nvPr/>
            </p:nvSpPr>
            <p:spPr bwMode="auto">
              <a:xfrm>
                <a:off x="2674938" y="6084888"/>
                <a:ext cx="874713" cy="1000125"/>
              </a:xfrm>
              <a:custGeom>
                <a:avLst/>
                <a:gdLst>
                  <a:gd name="T0" fmla="*/ 185 w 270"/>
                  <a:gd name="T1" fmla="*/ 299 h 308"/>
                  <a:gd name="T2" fmla="*/ 259 w 270"/>
                  <a:gd name="T3" fmla="*/ 250 h 308"/>
                  <a:gd name="T4" fmla="*/ 257 w 270"/>
                  <a:gd name="T5" fmla="*/ 239 h 308"/>
                  <a:gd name="T6" fmla="*/ 167 w 270"/>
                  <a:gd name="T7" fmla="*/ 290 h 308"/>
                  <a:gd name="T8" fmla="*/ 139 w 270"/>
                  <a:gd name="T9" fmla="*/ 290 h 308"/>
                  <a:gd name="T10" fmla="*/ 123 w 270"/>
                  <a:gd name="T11" fmla="*/ 291 h 308"/>
                  <a:gd name="T12" fmla="*/ 97 w 270"/>
                  <a:gd name="T13" fmla="*/ 283 h 308"/>
                  <a:gd name="T14" fmla="*/ 90 w 270"/>
                  <a:gd name="T15" fmla="*/ 268 h 308"/>
                  <a:gd name="T16" fmla="*/ 59 w 270"/>
                  <a:gd name="T17" fmla="*/ 268 h 308"/>
                  <a:gd name="T18" fmla="*/ 14 w 270"/>
                  <a:gd name="T19" fmla="*/ 283 h 308"/>
                  <a:gd name="T20" fmla="*/ 114 w 270"/>
                  <a:gd name="T21" fmla="*/ 216 h 308"/>
                  <a:gd name="T22" fmla="*/ 4 w 270"/>
                  <a:gd name="T23" fmla="*/ 271 h 308"/>
                  <a:gd name="T24" fmla="*/ 19 w 270"/>
                  <a:gd name="T25" fmla="*/ 257 h 308"/>
                  <a:gd name="T26" fmla="*/ 83 w 270"/>
                  <a:gd name="T27" fmla="*/ 214 h 308"/>
                  <a:gd name="T28" fmla="*/ 7 w 270"/>
                  <a:gd name="T29" fmla="*/ 244 h 308"/>
                  <a:gd name="T30" fmla="*/ 13 w 270"/>
                  <a:gd name="T31" fmla="*/ 226 h 308"/>
                  <a:gd name="T32" fmla="*/ 68 w 270"/>
                  <a:gd name="T33" fmla="*/ 182 h 308"/>
                  <a:gd name="T34" fmla="*/ 11 w 270"/>
                  <a:gd name="T35" fmla="*/ 208 h 308"/>
                  <a:gd name="T36" fmla="*/ 22 w 270"/>
                  <a:gd name="T37" fmla="*/ 195 h 308"/>
                  <a:gd name="T38" fmla="*/ 23 w 270"/>
                  <a:gd name="T39" fmla="*/ 175 h 308"/>
                  <a:gd name="T40" fmla="*/ 12 w 270"/>
                  <a:gd name="T41" fmla="*/ 177 h 308"/>
                  <a:gd name="T42" fmla="*/ 11 w 270"/>
                  <a:gd name="T43" fmla="*/ 174 h 308"/>
                  <a:gd name="T44" fmla="*/ 165 w 270"/>
                  <a:gd name="T45" fmla="*/ 67 h 308"/>
                  <a:gd name="T46" fmla="*/ 20 w 270"/>
                  <a:gd name="T47" fmla="*/ 133 h 308"/>
                  <a:gd name="T48" fmla="*/ 21 w 270"/>
                  <a:gd name="T49" fmla="*/ 114 h 308"/>
                  <a:gd name="T50" fmla="*/ 19 w 270"/>
                  <a:gd name="T51" fmla="*/ 101 h 308"/>
                  <a:gd name="T52" fmla="*/ 92 w 270"/>
                  <a:gd name="T53" fmla="*/ 53 h 308"/>
                  <a:gd name="T54" fmla="*/ 19 w 270"/>
                  <a:gd name="T55" fmla="*/ 84 h 308"/>
                  <a:gd name="T56" fmla="*/ 77 w 270"/>
                  <a:gd name="T57" fmla="*/ 37 h 308"/>
                  <a:gd name="T58" fmla="*/ 110 w 270"/>
                  <a:gd name="T59" fmla="*/ 41 h 308"/>
                  <a:gd name="T60" fmla="*/ 23 w 270"/>
                  <a:gd name="T61" fmla="*/ 97 h 308"/>
                  <a:gd name="T62" fmla="*/ 131 w 270"/>
                  <a:gd name="T63" fmla="*/ 35 h 308"/>
                  <a:gd name="T64" fmla="*/ 24 w 270"/>
                  <a:gd name="T65" fmla="*/ 130 h 308"/>
                  <a:gd name="T66" fmla="*/ 251 w 270"/>
                  <a:gd name="T67" fmla="*/ 16 h 308"/>
                  <a:gd name="T68" fmla="*/ 173 w 270"/>
                  <a:gd name="T69" fmla="*/ 68 h 308"/>
                  <a:gd name="T70" fmla="*/ 89 w 270"/>
                  <a:gd name="T71" fmla="*/ 132 h 308"/>
                  <a:gd name="T72" fmla="*/ 84 w 270"/>
                  <a:gd name="T73" fmla="*/ 139 h 308"/>
                  <a:gd name="T74" fmla="*/ 85 w 270"/>
                  <a:gd name="T75" fmla="*/ 160 h 308"/>
                  <a:gd name="T76" fmla="*/ 107 w 270"/>
                  <a:gd name="T77" fmla="*/ 171 h 308"/>
                  <a:gd name="T78" fmla="*/ 83 w 270"/>
                  <a:gd name="T79" fmla="*/ 187 h 308"/>
                  <a:gd name="T80" fmla="*/ 110 w 270"/>
                  <a:gd name="T81" fmla="*/ 185 h 308"/>
                  <a:gd name="T82" fmla="*/ 105 w 270"/>
                  <a:gd name="T83" fmla="*/ 201 h 308"/>
                  <a:gd name="T84" fmla="*/ 104 w 270"/>
                  <a:gd name="T85" fmla="*/ 207 h 308"/>
                  <a:gd name="T86" fmla="*/ 102 w 270"/>
                  <a:gd name="T87" fmla="*/ 213 h 308"/>
                  <a:gd name="T88" fmla="*/ 64 w 270"/>
                  <a:gd name="T89" fmla="*/ 244 h 308"/>
                  <a:gd name="T90" fmla="*/ 126 w 270"/>
                  <a:gd name="T91" fmla="*/ 209 h 308"/>
                  <a:gd name="T92" fmla="*/ 128 w 270"/>
                  <a:gd name="T93" fmla="*/ 227 h 308"/>
                  <a:gd name="T94" fmla="*/ 159 w 270"/>
                  <a:gd name="T95" fmla="*/ 223 h 308"/>
                  <a:gd name="T96" fmla="*/ 247 w 270"/>
                  <a:gd name="T97" fmla="*/ 182 h 308"/>
                  <a:gd name="T98" fmla="*/ 256 w 270"/>
                  <a:gd name="T99" fmla="*/ 194 h 308"/>
                  <a:gd name="T100" fmla="*/ 157 w 270"/>
                  <a:gd name="T101" fmla="*/ 279 h 308"/>
                  <a:gd name="T102" fmla="*/ 203 w 270"/>
                  <a:gd name="T103" fmla="*/ 269 h 308"/>
                  <a:gd name="T104" fmla="*/ 270 w 270"/>
                  <a:gd name="T105" fmla="*/ 243 h 308"/>
                  <a:gd name="T106" fmla="*/ 249 w 270"/>
                  <a:gd name="T107" fmla="*/ 263 h 308"/>
                  <a:gd name="T108" fmla="*/ 229 w 270"/>
                  <a:gd name="T109" fmla="*/ 290 h 308"/>
                  <a:gd name="T110" fmla="*/ 264 w 270"/>
                  <a:gd name="T111" fmla="*/ 279 h 308"/>
                  <a:gd name="T112" fmla="*/ 261 w 270"/>
                  <a:gd name="T113" fmla="*/ 293 h 308"/>
                  <a:gd name="T114" fmla="*/ 239 w 270"/>
                  <a:gd name="T115" fmla="*/ 298 h 308"/>
                  <a:gd name="T116" fmla="*/ 201 w 270"/>
                  <a:gd name="T1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308">
                    <a:moveTo>
                      <a:pt x="201" y="308"/>
                    </a:moveTo>
                    <a:cubicBezTo>
                      <a:pt x="201" y="308"/>
                      <a:pt x="201" y="308"/>
                      <a:pt x="200" y="307"/>
                    </a:cubicBezTo>
                    <a:cubicBezTo>
                      <a:pt x="200" y="307"/>
                      <a:pt x="200" y="307"/>
                      <a:pt x="201" y="307"/>
                    </a:cubicBezTo>
                    <a:cubicBezTo>
                      <a:pt x="218" y="292"/>
                      <a:pt x="249" y="267"/>
                      <a:pt x="259" y="258"/>
                    </a:cubicBezTo>
                    <a:cubicBezTo>
                      <a:pt x="185" y="300"/>
                      <a:pt x="185" y="300"/>
                      <a:pt x="185" y="300"/>
                    </a:cubicBezTo>
                    <a:cubicBezTo>
                      <a:pt x="185" y="300"/>
                      <a:pt x="185" y="300"/>
                      <a:pt x="185" y="300"/>
                    </a:cubicBezTo>
                    <a:cubicBezTo>
                      <a:pt x="185" y="300"/>
                      <a:pt x="185" y="300"/>
                      <a:pt x="185" y="300"/>
                    </a:cubicBezTo>
                    <a:cubicBezTo>
                      <a:pt x="185" y="300"/>
                      <a:pt x="185" y="300"/>
                      <a:pt x="185" y="299"/>
                    </a:cubicBezTo>
                    <a:cubicBezTo>
                      <a:pt x="185" y="299"/>
                      <a:pt x="185" y="299"/>
                      <a:pt x="185" y="299"/>
                    </a:cubicBezTo>
                    <a:cubicBezTo>
                      <a:pt x="185" y="299"/>
                      <a:pt x="185" y="299"/>
                      <a:pt x="185" y="299"/>
                    </a:cubicBezTo>
                    <a:cubicBezTo>
                      <a:pt x="186" y="299"/>
                      <a:pt x="188" y="298"/>
                      <a:pt x="192" y="295"/>
                    </a:cubicBezTo>
                    <a:cubicBezTo>
                      <a:pt x="194" y="294"/>
                      <a:pt x="196" y="293"/>
                      <a:pt x="198" y="292"/>
                    </a:cubicBezTo>
                    <a:cubicBezTo>
                      <a:pt x="198" y="292"/>
                      <a:pt x="198" y="292"/>
                      <a:pt x="198" y="292"/>
                    </a:cubicBezTo>
                    <a:cubicBezTo>
                      <a:pt x="197" y="292"/>
                      <a:pt x="197" y="292"/>
                      <a:pt x="198" y="291"/>
                    </a:cubicBezTo>
                    <a:cubicBezTo>
                      <a:pt x="198" y="291"/>
                      <a:pt x="198" y="291"/>
                      <a:pt x="198" y="291"/>
                    </a:cubicBezTo>
                    <a:cubicBezTo>
                      <a:pt x="198" y="291"/>
                      <a:pt x="198" y="291"/>
                      <a:pt x="198" y="291"/>
                    </a:cubicBezTo>
                    <a:cubicBezTo>
                      <a:pt x="199" y="290"/>
                      <a:pt x="207" y="285"/>
                      <a:pt x="239" y="263"/>
                    </a:cubicBezTo>
                    <a:cubicBezTo>
                      <a:pt x="246" y="258"/>
                      <a:pt x="254" y="253"/>
                      <a:pt x="259" y="250"/>
                    </a:cubicBezTo>
                    <a:cubicBezTo>
                      <a:pt x="208" y="280"/>
                      <a:pt x="179" y="296"/>
                      <a:pt x="175" y="298"/>
                    </a:cubicBezTo>
                    <a:cubicBezTo>
                      <a:pt x="175" y="298"/>
                      <a:pt x="175" y="298"/>
                      <a:pt x="175" y="298"/>
                    </a:cubicBezTo>
                    <a:cubicBezTo>
                      <a:pt x="175" y="298"/>
                      <a:pt x="175" y="298"/>
                      <a:pt x="175" y="298"/>
                    </a:cubicBezTo>
                    <a:cubicBezTo>
                      <a:pt x="175" y="298"/>
                      <a:pt x="175" y="298"/>
                      <a:pt x="175" y="298"/>
                    </a:cubicBezTo>
                    <a:cubicBezTo>
                      <a:pt x="175" y="298"/>
                      <a:pt x="174" y="298"/>
                      <a:pt x="174" y="298"/>
                    </a:cubicBezTo>
                    <a:cubicBezTo>
                      <a:pt x="174" y="298"/>
                      <a:pt x="174" y="298"/>
                      <a:pt x="178" y="295"/>
                    </a:cubicBezTo>
                    <a:cubicBezTo>
                      <a:pt x="181" y="293"/>
                      <a:pt x="184" y="290"/>
                      <a:pt x="188" y="287"/>
                    </a:cubicBezTo>
                    <a:cubicBezTo>
                      <a:pt x="197" y="281"/>
                      <a:pt x="208" y="274"/>
                      <a:pt x="219" y="266"/>
                    </a:cubicBezTo>
                    <a:cubicBezTo>
                      <a:pt x="234" y="255"/>
                      <a:pt x="249" y="245"/>
                      <a:pt x="257" y="239"/>
                    </a:cubicBezTo>
                    <a:cubicBezTo>
                      <a:pt x="246" y="245"/>
                      <a:pt x="223" y="259"/>
                      <a:pt x="204" y="270"/>
                    </a:cubicBezTo>
                    <a:cubicBezTo>
                      <a:pt x="174" y="287"/>
                      <a:pt x="168" y="290"/>
                      <a:pt x="167" y="291"/>
                    </a:cubicBezTo>
                    <a:cubicBezTo>
                      <a:pt x="167" y="291"/>
                      <a:pt x="167" y="291"/>
                      <a:pt x="167" y="291"/>
                    </a:cubicBezTo>
                    <a:cubicBezTo>
                      <a:pt x="167" y="291"/>
                      <a:pt x="167" y="291"/>
                      <a:pt x="167" y="291"/>
                    </a:cubicBezTo>
                    <a:cubicBezTo>
                      <a:pt x="167" y="291"/>
                      <a:pt x="167" y="291"/>
                      <a:pt x="167" y="291"/>
                    </a:cubicBezTo>
                    <a:cubicBezTo>
                      <a:pt x="167" y="291"/>
                      <a:pt x="166" y="291"/>
                      <a:pt x="166" y="291"/>
                    </a:cubicBezTo>
                    <a:cubicBezTo>
                      <a:pt x="166" y="291"/>
                      <a:pt x="166" y="291"/>
                      <a:pt x="167" y="290"/>
                    </a:cubicBezTo>
                    <a:cubicBezTo>
                      <a:pt x="167" y="290"/>
                      <a:pt x="167" y="290"/>
                      <a:pt x="167" y="290"/>
                    </a:cubicBezTo>
                    <a:cubicBezTo>
                      <a:pt x="167" y="290"/>
                      <a:pt x="167" y="290"/>
                      <a:pt x="167" y="290"/>
                    </a:cubicBezTo>
                    <a:cubicBezTo>
                      <a:pt x="167" y="290"/>
                      <a:pt x="168" y="289"/>
                      <a:pt x="171" y="287"/>
                    </a:cubicBezTo>
                    <a:cubicBezTo>
                      <a:pt x="173" y="285"/>
                      <a:pt x="177" y="282"/>
                      <a:pt x="182" y="279"/>
                    </a:cubicBezTo>
                    <a:cubicBezTo>
                      <a:pt x="191" y="272"/>
                      <a:pt x="204" y="262"/>
                      <a:pt x="216" y="253"/>
                    </a:cubicBezTo>
                    <a:cubicBezTo>
                      <a:pt x="235" y="239"/>
                      <a:pt x="253" y="225"/>
                      <a:pt x="262" y="219"/>
                    </a:cubicBezTo>
                    <a:cubicBezTo>
                      <a:pt x="247" y="228"/>
                      <a:pt x="199" y="255"/>
                      <a:pt x="169" y="273"/>
                    </a:cubicBezTo>
                    <a:cubicBezTo>
                      <a:pt x="160" y="278"/>
                      <a:pt x="153" y="282"/>
                      <a:pt x="148" y="286"/>
                    </a:cubicBezTo>
                    <a:cubicBezTo>
                      <a:pt x="143" y="288"/>
                      <a:pt x="141" y="290"/>
                      <a:pt x="140" y="290"/>
                    </a:cubicBezTo>
                    <a:cubicBezTo>
                      <a:pt x="139" y="290"/>
                      <a:pt x="139" y="290"/>
                      <a:pt x="139" y="290"/>
                    </a:cubicBezTo>
                    <a:cubicBezTo>
                      <a:pt x="139" y="290"/>
                      <a:pt x="139" y="290"/>
                      <a:pt x="139" y="290"/>
                    </a:cubicBezTo>
                    <a:cubicBezTo>
                      <a:pt x="139" y="291"/>
                      <a:pt x="139" y="290"/>
                      <a:pt x="138" y="290"/>
                    </a:cubicBezTo>
                    <a:cubicBezTo>
                      <a:pt x="138" y="290"/>
                      <a:pt x="138" y="290"/>
                      <a:pt x="139" y="290"/>
                    </a:cubicBezTo>
                    <a:cubicBezTo>
                      <a:pt x="170" y="270"/>
                      <a:pt x="225" y="234"/>
                      <a:pt x="243" y="222"/>
                    </a:cubicBezTo>
                    <a:cubicBezTo>
                      <a:pt x="223" y="234"/>
                      <a:pt x="159" y="271"/>
                      <a:pt x="123" y="292"/>
                    </a:cubicBezTo>
                    <a:cubicBezTo>
                      <a:pt x="123" y="292"/>
                      <a:pt x="123" y="292"/>
                      <a:pt x="123" y="292"/>
                    </a:cubicBezTo>
                    <a:cubicBezTo>
                      <a:pt x="123" y="292"/>
                      <a:pt x="122" y="292"/>
                      <a:pt x="122" y="292"/>
                    </a:cubicBezTo>
                    <a:cubicBezTo>
                      <a:pt x="122" y="291"/>
                      <a:pt x="122" y="291"/>
                      <a:pt x="123" y="291"/>
                    </a:cubicBezTo>
                    <a:cubicBezTo>
                      <a:pt x="123" y="291"/>
                      <a:pt x="123" y="291"/>
                      <a:pt x="123" y="291"/>
                    </a:cubicBezTo>
                    <a:cubicBezTo>
                      <a:pt x="123" y="291"/>
                      <a:pt x="123" y="291"/>
                      <a:pt x="123" y="291"/>
                    </a:cubicBezTo>
                    <a:cubicBezTo>
                      <a:pt x="125" y="289"/>
                      <a:pt x="135" y="281"/>
                      <a:pt x="189" y="242"/>
                    </a:cubicBezTo>
                    <a:cubicBezTo>
                      <a:pt x="212" y="225"/>
                      <a:pt x="236" y="207"/>
                      <a:pt x="248" y="199"/>
                    </a:cubicBezTo>
                    <a:cubicBezTo>
                      <a:pt x="79" y="297"/>
                      <a:pt x="79" y="297"/>
                      <a:pt x="79" y="297"/>
                    </a:cubicBezTo>
                    <a:cubicBezTo>
                      <a:pt x="78" y="297"/>
                      <a:pt x="78" y="297"/>
                      <a:pt x="78" y="297"/>
                    </a:cubicBezTo>
                    <a:cubicBezTo>
                      <a:pt x="78" y="297"/>
                      <a:pt x="78" y="297"/>
                      <a:pt x="78" y="296"/>
                    </a:cubicBezTo>
                    <a:cubicBezTo>
                      <a:pt x="78" y="296"/>
                      <a:pt x="78" y="296"/>
                      <a:pt x="78" y="296"/>
                    </a:cubicBezTo>
                    <a:cubicBezTo>
                      <a:pt x="78" y="296"/>
                      <a:pt x="78" y="296"/>
                      <a:pt x="78" y="296"/>
                    </a:cubicBezTo>
                    <a:cubicBezTo>
                      <a:pt x="79" y="296"/>
                      <a:pt x="79" y="296"/>
                      <a:pt x="79" y="296"/>
                    </a:cubicBezTo>
                    <a:cubicBezTo>
                      <a:pt x="80" y="294"/>
                      <a:pt x="84" y="292"/>
                      <a:pt x="97" y="283"/>
                    </a:cubicBezTo>
                    <a:cubicBezTo>
                      <a:pt x="109" y="275"/>
                      <a:pt x="125" y="264"/>
                      <a:pt x="142" y="253"/>
                    </a:cubicBezTo>
                    <a:cubicBezTo>
                      <a:pt x="179" y="228"/>
                      <a:pt x="224" y="198"/>
                      <a:pt x="240" y="187"/>
                    </a:cubicBezTo>
                    <a:cubicBezTo>
                      <a:pt x="206" y="206"/>
                      <a:pt x="39" y="303"/>
                      <a:pt x="38" y="304"/>
                    </a:cubicBezTo>
                    <a:cubicBezTo>
                      <a:pt x="37" y="304"/>
                      <a:pt x="37" y="304"/>
                      <a:pt x="37" y="304"/>
                    </a:cubicBezTo>
                    <a:cubicBezTo>
                      <a:pt x="37" y="304"/>
                      <a:pt x="37" y="304"/>
                      <a:pt x="37" y="304"/>
                    </a:cubicBezTo>
                    <a:cubicBezTo>
                      <a:pt x="37" y="304"/>
                      <a:pt x="37" y="303"/>
                      <a:pt x="37" y="303"/>
                    </a:cubicBezTo>
                    <a:cubicBezTo>
                      <a:pt x="37" y="303"/>
                      <a:pt x="37" y="303"/>
                      <a:pt x="37" y="303"/>
                    </a:cubicBezTo>
                    <a:cubicBezTo>
                      <a:pt x="37" y="303"/>
                      <a:pt x="37" y="303"/>
                      <a:pt x="37" y="303"/>
                    </a:cubicBezTo>
                    <a:cubicBezTo>
                      <a:pt x="39" y="301"/>
                      <a:pt x="49" y="295"/>
                      <a:pt x="90" y="268"/>
                    </a:cubicBezTo>
                    <a:cubicBezTo>
                      <a:pt x="112" y="254"/>
                      <a:pt x="138" y="237"/>
                      <a:pt x="151" y="228"/>
                    </a:cubicBezTo>
                    <a:cubicBezTo>
                      <a:pt x="59" y="282"/>
                      <a:pt x="43" y="291"/>
                      <a:pt x="40" y="292"/>
                    </a:cubicBezTo>
                    <a:cubicBezTo>
                      <a:pt x="40" y="292"/>
                      <a:pt x="39" y="292"/>
                      <a:pt x="39" y="292"/>
                    </a:cubicBezTo>
                    <a:cubicBezTo>
                      <a:pt x="39" y="292"/>
                      <a:pt x="39" y="292"/>
                      <a:pt x="39" y="292"/>
                    </a:cubicBezTo>
                    <a:cubicBezTo>
                      <a:pt x="39" y="293"/>
                      <a:pt x="39" y="293"/>
                      <a:pt x="39" y="293"/>
                    </a:cubicBezTo>
                    <a:cubicBezTo>
                      <a:pt x="39" y="293"/>
                      <a:pt x="39" y="292"/>
                      <a:pt x="39" y="292"/>
                    </a:cubicBezTo>
                    <a:cubicBezTo>
                      <a:pt x="39" y="292"/>
                      <a:pt x="39" y="292"/>
                      <a:pt x="39" y="292"/>
                    </a:cubicBezTo>
                    <a:cubicBezTo>
                      <a:pt x="65" y="273"/>
                      <a:pt x="110" y="240"/>
                      <a:pt x="124" y="230"/>
                    </a:cubicBezTo>
                    <a:cubicBezTo>
                      <a:pt x="113" y="236"/>
                      <a:pt x="84" y="253"/>
                      <a:pt x="59" y="268"/>
                    </a:cubicBezTo>
                    <a:cubicBezTo>
                      <a:pt x="18" y="292"/>
                      <a:pt x="11" y="296"/>
                      <a:pt x="9" y="297"/>
                    </a:cubicBezTo>
                    <a:cubicBezTo>
                      <a:pt x="9" y="297"/>
                      <a:pt x="9" y="297"/>
                      <a:pt x="9" y="297"/>
                    </a:cubicBezTo>
                    <a:cubicBezTo>
                      <a:pt x="9" y="297"/>
                      <a:pt x="9" y="297"/>
                      <a:pt x="9" y="297"/>
                    </a:cubicBezTo>
                    <a:cubicBezTo>
                      <a:pt x="9" y="297"/>
                      <a:pt x="9" y="297"/>
                      <a:pt x="9" y="297"/>
                    </a:cubicBezTo>
                    <a:cubicBezTo>
                      <a:pt x="9" y="297"/>
                      <a:pt x="9" y="297"/>
                      <a:pt x="9" y="297"/>
                    </a:cubicBezTo>
                    <a:cubicBezTo>
                      <a:pt x="8" y="296"/>
                      <a:pt x="8" y="296"/>
                      <a:pt x="9" y="296"/>
                    </a:cubicBezTo>
                    <a:cubicBezTo>
                      <a:pt x="122" y="221"/>
                      <a:pt x="122" y="221"/>
                      <a:pt x="122" y="221"/>
                    </a:cubicBezTo>
                    <a:cubicBezTo>
                      <a:pt x="32" y="273"/>
                      <a:pt x="17" y="282"/>
                      <a:pt x="14" y="283"/>
                    </a:cubicBezTo>
                    <a:cubicBezTo>
                      <a:pt x="14" y="283"/>
                      <a:pt x="14" y="283"/>
                      <a:pt x="14" y="283"/>
                    </a:cubicBezTo>
                    <a:cubicBezTo>
                      <a:pt x="14" y="283"/>
                      <a:pt x="14" y="283"/>
                      <a:pt x="14" y="283"/>
                    </a:cubicBezTo>
                    <a:cubicBezTo>
                      <a:pt x="14" y="283"/>
                      <a:pt x="14" y="283"/>
                      <a:pt x="14" y="283"/>
                    </a:cubicBezTo>
                    <a:cubicBezTo>
                      <a:pt x="13" y="283"/>
                      <a:pt x="13" y="283"/>
                      <a:pt x="13" y="283"/>
                    </a:cubicBezTo>
                    <a:cubicBezTo>
                      <a:pt x="13" y="283"/>
                      <a:pt x="13" y="283"/>
                      <a:pt x="14" y="282"/>
                    </a:cubicBezTo>
                    <a:cubicBezTo>
                      <a:pt x="14" y="282"/>
                      <a:pt x="14" y="282"/>
                      <a:pt x="14" y="282"/>
                    </a:cubicBezTo>
                    <a:cubicBezTo>
                      <a:pt x="14" y="282"/>
                      <a:pt x="14" y="282"/>
                      <a:pt x="14" y="282"/>
                    </a:cubicBezTo>
                    <a:cubicBezTo>
                      <a:pt x="15" y="281"/>
                      <a:pt x="20" y="278"/>
                      <a:pt x="37" y="266"/>
                    </a:cubicBezTo>
                    <a:cubicBezTo>
                      <a:pt x="51" y="257"/>
                      <a:pt x="69" y="245"/>
                      <a:pt x="86" y="235"/>
                    </a:cubicBezTo>
                    <a:cubicBezTo>
                      <a:pt x="97" y="227"/>
                      <a:pt x="107" y="221"/>
                      <a:pt x="114" y="216"/>
                    </a:cubicBezTo>
                    <a:cubicBezTo>
                      <a:pt x="83" y="234"/>
                      <a:pt x="2" y="281"/>
                      <a:pt x="1" y="281"/>
                    </a:cubicBezTo>
                    <a:cubicBezTo>
                      <a:pt x="1" y="281"/>
                      <a:pt x="1" y="281"/>
                      <a:pt x="1" y="281"/>
                    </a:cubicBezTo>
                    <a:cubicBezTo>
                      <a:pt x="1" y="281"/>
                      <a:pt x="1" y="280"/>
                      <a:pt x="1" y="280"/>
                    </a:cubicBezTo>
                    <a:cubicBezTo>
                      <a:pt x="27" y="263"/>
                      <a:pt x="74" y="232"/>
                      <a:pt x="89" y="222"/>
                    </a:cubicBezTo>
                    <a:cubicBezTo>
                      <a:pt x="74" y="230"/>
                      <a:pt x="30" y="256"/>
                      <a:pt x="4" y="271"/>
                    </a:cubicBezTo>
                    <a:cubicBezTo>
                      <a:pt x="4" y="271"/>
                      <a:pt x="4" y="271"/>
                      <a:pt x="4" y="271"/>
                    </a:cubicBezTo>
                    <a:cubicBezTo>
                      <a:pt x="4" y="271"/>
                      <a:pt x="4" y="271"/>
                      <a:pt x="4" y="271"/>
                    </a:cubicBezTo>
                    <a:cubicBezTo>
                      <a:pt x="4" y="271"/>
                      <a:pt x="4" y="271"/>
                      <a:pt x="4" y="271"/>
                    </a:cubicBezTo>
                    <a:cubicBezTo>
                      <a:pt x="4" y="271"/>
                      <a:pt x="4" y="271"/>
                      <a:pt x="4" y="271"/>
                    </a:cubicBezTo>
                    <a:cubicBezTo>
                      <a:pt x="4" y="270"/>
                      <a:pt x="4" y="270"/>
                      <a:pt x="4" y="270"/>
                    </a:cubicBezTo>
                    <a:cubicBezTo>
                      <a:pt x="4" y="270"/>
                      <a:pt x="8" y="268"/>
                      <a:pt x="13" y="264"/>
                    </a:cubicBezTo>
                    <a:cubicBezTo>
                      <a:pt x="13" y="264"/>
                      <a:pt x="13" y="264"/>
                      <a:pt x="13" y="265"/>
                    </a:cubicBezTo>
                    <a:cubicBezTo>
                      <a:pt x="13" y="264"/>
                      <a:pt x="13" y="264"/>
                      <a:pt x="13" y="264"/>
                    </a:cubicBezTo>
                    <a:cubicBezTo>
                      <a:pt x="13" y="264"/>
                      <a:pt x="13" y="264"/>
                      <a:pt x="13" y="264"/>
                    </a:cubicBezTo>
                    <a:cubicBezTo>
                      <a:pt x="33" y="251"/>
                      <a:pt x="67" y="230"/>
                      <a:pt x="85" y="218"/>
                    </a:cubicBezTo>
                    <a:cubicBezTo>
                      <a:pt x="31" y="250"/>
                      <a:pt x="21" y="256"/>
                      <a:pt x="19" y="257"/>
                    </a:cubicBezTo>
                    <a:cubicBezTo>
                      <a:pt x="19" y="257"/>
                      <a:pt x="19" y="257"/>
                      <a:pt x="19" y="257"/>
                    </a:cubicBezTo>
                    <a:cubicBezTo>
                      <a:pt x="19" y="257"/>
                      <a:pt x="19" y="257"/>
                      <a:pt x="19" y="257"/>
                    </a:cubicBezTo>
                    <a:cubicBezTo>
                      <a:pt x="19" y="257"/>
                      <a:pt x="19" y="257"/>
                      <a:pt x="19" y="257"/>
                    </a:cubicBezTo>
                    <a:cubicBezTo>
                      <a:pt x="19" y="257"/>
                      <a:pt x="18" y="257"/>
                      <a:pt x="18" y="257"/>
                    </a:cubicBezTo>
                    <a:cubicBezTo>
                      <a:pt x="18" y="257"/>
                      <a:pt x="18" y="257"/>
                      <a:pt x="18" y="257"/>
                    </a:cubicBezTo>
                    <a:cubicBezTo>
                      <a:pt x="18" y="257"/>
                      <a:pt x="18" y="257"/>
                      <a:pt x="18" y="257"/>
                    </a:cubicBezTo>
                    <a:cubicBezTo>
                      <a:pt x="18" y="257"/>
                      <a:pt x="18" y="257"/>
                      <a:pt x="18" y="257"/>
                    </a:cubicBezTo>
                    <a:cubicBezTo>
                      <a:pt x="18" y="257"/>
                      <a:pt x="18" y="257"/>
                      <a:pt x="18" y="257"/>
                    </a:cubicBezTo>
                    <a:cubicBezTo>
                      <a:pt x="17" y="256"/>
                      <a:pt x="18" y="256"/>
                      <a:pt x="18" y="256"/>
                    </a:cubicBezTo>
                    <a:cubicBezTo>
                      <a:pt x="88" y="211"/>
                      <a:pt x="88" y="211"/>
                      <a:pt x="88" y="211"/>
                    </a:cubicBezTo>
                    <a:cubicBezTo>
                      <a:pt x="86" y="212"/>
                      <a:pt x="85" y="213"/>
                      <a:pt x="83" y="214"/>
                    </a:cubicBezTo>
                    <a:cubicBezTo>
                      <a:pt x="17" y="252"/>
                      <a:pt x="6" y="259"/>
                      <a:pt x="4" y="259"/>
                    </a:cubicBezTo>
                    <a:cubicBezTo>
                      <a:pt x="4" y="259"/>
                      <a:pt x="4" y="259"/>
                      <a:pt x="4" y="259"/>
                    </a:cubicBezTo>
                    <a:cubicBezTo>
                      <a:pt x="4" y="259"/>
                      <a:pt x="4" y="259"/>
                      <a:pt x="4" y="259"/>
                    </a:cubicBezTo>
                    <a:cubicBezTo>
                      <a:pt x="3" y="260"/>
                      <a:pt x="3" y="260"/>
                      <a:pt x="3" y="260"/>
                    </a:cubicBezTo>
                    <a:cubicBezTo>
                      <a:pt x="3" y="259"/>
                      <a:pt x="3" y="259"/>
                      <a:pt x="3" y="259"/>
                    </a:cubicBezTo>
                    <a:cubicBezTo>
                      <a:pt x="3" y="259"/>
                      <a:pt x="3" y="259"/>
                      <a:pt x="3" y="259"/>
                    </a:cubicBezTo>
                    <a:cubicBezTo>
                      <a:pt x="4" y="258"/>
                      <a:pt x="77" y="207"/>
                      <a:pt x="101" y="189"/>
                    </a:cubicBezTo>
                    <a:cubicBezTo>
                      <a:pt x="95" y="193"/>
                      <a:pt x="84" y="199"/>
                      <a:pt x="73" y="206"/>
                    </a:cubicBezTo>
                    <a:cubicBezTo>
                      <a:pt x="20" y="237"/>
                      <a:pt x="9" y="243"/>
                      <a:pt x="7" y="244"/>
                    </a:cubicBezTo>
                    <a:cubicBezTo>
                      <a:pt x="7" y="244"/>
                      <a:pt x="7" y="244"/>
                      <a:pt x="7" y="244"/>
                    </a:cubicBezTo>
                    <a:cubicBezTo>
                      <a:pt x="7" y="244"/>
                      <a:pt x="7" y="244"/>
                      <a:pt x="7" y="244"/>
                    </a:cubicBezTo>
                    <a:cubicBezTo>
                      <a:pt x="6" y="244"/>
                      <a:pt x="6" y="244"/>
                      <a:pt x="6" y="244"/>
                    </a:cubicBezTo>
                    <a:cubicBezTo>
                      <a:pt x="6" y="244"/>
                      <a:pt x="6" y="244"/>
                      <a:pt x="6" y="244"/>
                    </a:cubicBezTo>
                    <a:cubicBezTo>
                      <a:pt x="6" y="244"/>
                      <a:pt x="6" y="244"/>
                      <a:pt x="6" y="243"/>
                    </a:cubicBezTo>
                    <a:cubicBezTo>
                      <a:pt x="76" y="190"/>
                      <a:pt x="76" y="190"/>
                      <a:pt x="76" y="190"/>
                    </a:cubicBezTo>
                    <a:cubicBezTo>
                      <a:pt x="68" y="195"/>
                      <a:pt x="57" y="201"/>
                      <a:pt x="44" y="209"/>
                    </a:cubicBezTo>
                    <a:cubicBezTo>
                      <a:pt x="21" y="222"/>
                      <a:pt x="15" y="225"/>
                      <a:pt x="14" y="226"/>
                    </a:cubicBezTo>
                    <a:cubicBezTo>
                      <a:pt x="14" y="226"/>
                      <a:pt x="14" y="226"/>
                      <a:pt x="13" y="226"/>
                    </a:cubicBezTo>
                    <a:cubicBezTo>
                      <a:pt x="13" y="226"/>
                      <a:pt x="13" y="226"/>
                      <a:pt x="13" y="226"/>
                    </a:cubicBezTo>
                    <a:cubicBezTo>
                      <a:pt x="13" y="227"/>
                      <a:pt x="13" y="227"/>
                      <a:pt x="13" y="226"/>
                    </a:cubicBezTo>
                    <a:cubicBezTo>
                      <a:pt x="13" y="226"/>
                      <a:pt x="13" y="226"/>
                      <a:pt x="13" y="226"/>
                    </a:cubicBezTo>
                    <a:cubicBezTo>
                      <a:pt x="12" y="227"/>
                      <a:pt x="12" y="227"/>
                      <a:pt x="12" y="227"/>
                    </a:cubicBezTo>
                    <a:cubicBezTo>
                      <a:pt x="12" y="227"/>
                      <a:pt x="12" y="226"/>
                      <a:pt x="12" y="226"/>
                    </a:cubicBezTo>
                    <a:cubicBezTo>
                      <a:pt x="12" y="226"/>
                      <a:pt x="12" y="226"/>
                      <a:pt x="12" y="226"/>
                    </a:cubicBezTo>
                    <a:cubicBezTo>
                      <a:pt x="12" y="226"/>
                      <a:pt x="12" y="226"/>
                      <a:pt x="12" y="226"/>
                    </a:cubicBezTo>
                    <a:cubicBezTo>
                      <a:pt x="12" y="226"/>
                      <a:pt x="12" y="226"/>
                      <a:pt x="12" y="226"/>
                    </a:cubicBezTo>
                    <a:cubicBezTo>
                      <a:pt x="14" y="224"/>
                      <a:pt x="23" y="217"/>
                      <a:pt x="68" y="182"/>
                    </a:cubicBezTo>
                    <a:cubicBezTo>
                      <a:pt x="83" y="171"/>
                      <a:pt x="97" y="159"/>
                      <a:pt x="103" y="155"/>
                    </a:cubicBezTo>
                    <a:cubicBezTo>
                      <a:pt x="94" y="160"/>
                      <a:pt x="70" y="174"/>
                      <a:pt x="51" y="185"/>
                    </a:cubicBezTo>
                    <a:cubicBezTo>
                      <a:pt x="24" y="201"/>
                      <a:pt x="18" y="204"/>
                      <a:pt x="17" y="205"/>
                    </a:cubicBezTo>
                    <a:cubicBezTo>
                      <a:pt x="17" y="205"/>
                      <a:pt x="17" y="205"/>
                      <a:pt x="17" y="205"/>
                    </a:cubicBezTo>
                    <a:cubicBezTo>
                      <a:pt x="17" y="205"/>
                      <a:pt x="17" y="205"/>
                      <a:pt x="17" y="205"/>
                    </a:cubicBezTo>
                    <a:cubicBezTo>
                      <a:pt x="17" y="205"/>
                      <a:pt x="17" y="205"/>
                      <a:pt x="17" y="205"/>
                    </a:cubicBezTo>
                    <a:cubicBezTo>
                      <a:pt x="17" y="205"/>
                      <a:pt x="17" y="205"/>
                      <a:pt x="16" y="204"/>
                    </a:cubicBezTo>
                    <a:cubicBezTo>
                      <a:pt x="16" y="204"/>
                      <a:pt x="16" y="204"/>
                      <a:pt x="16" y="204"/>
                    </a:cubicBezTo>
                    <a:cubicBezTo>
                      <a:pt x="11" y="208"/>
                      <a:pt x="11" y="208"/>
                      <a:pt x="11" y="208"/>
                    </a:cubicBezTo>
                    <a:cubicBezTo>
                      <a:pt x="10" y="208"/>
                      <a:pt x="10" y="208"/>
                      <a:pt x="10" y="207"/>
                    </a:cubicBezTo>
                    <a:cubicBezTo>
                      <a:pt x="10" y="207"/>
                      <a:pt x="10" y="207"/>
                      <a:pt x="10" y="207"/>
                    </a:cubicBezTo>
                    <a:cubicBezTo>
                      <a:pt x="63" y="173"/>
                      <a:pt x="63" y="173"/>
                      <a:pt x="63" y="173"/>
                    </a:cubicBezTo>
                    <a:cubicBezTo>
                      <a:pt x="31" y="192"/>
                      <a:pt x="25" y="195"/>
                      <a:pt x="23" y="196"/>
                    </a:cubicBezTo>
                    <a:cubicBezTo>
                      <a:pt x="23" y="196"/>
                      <a:pt x="23" y="196"/>
                      <a:pt x="23" y="196"/>
                    </a:cubicBezTo>
                    <a:cubicBezTo>
                      <a:pt x="23" y="196"/>
                      <a:pt x="23" y="196"/>
                      <a:pt x="23" y="196"/>
                    </a:cubicBezTo>
                    <a:cubicBezTo>
                      <a:pt x="23" y="196"/>
                      <a:pt x="23" y="196"/>
                      <a:pt x="23" y="196"/>
                    </a:cubicBezTo>
                    <a:cubicBezTo>
                      <a:pt x="22" y="196"/>
                      <a:pt x="22" y="196"/>
                      <a:pt x="22" y="196"/>
                    </a:cubicBezTo>
                    <a:cubicBezTo>
                      <a:pt x="22" y="196"/>
                      <a:pt x="22" y="196"/>
                      <a:pt x="22" y="195"/>
                    </a:cubicBezTo>
                    <a:cubicBezTo>
                      <a:pt x="81" y="155"/>
                      <a:pt x="81" y="155"/>
                      <a:pt x="81" y="155"/>
                    </a:cubicBezTo>
                    <a:cubicBezTo>
                      <a:pt x="1" y="201"/>
                      <a:pt x="1" y="201"/>
                      <a:pt x="0" y="201"/>
                    </a:cubicBezTo>
                    <a:cubicBezTo>
                      <a:pt x="0" y="201"/>
                      <a:pt x="0" y="201"/>
                      <a:pt x="0" y="201"/>
                    </a:cubicBezTo>
                    <a:cubicBezTo>
                      <a:pt x="0" y="200"/>
                      <a:pt x="0" y="200"/>
                      <a:pt x="42" y="169"/>
                    </a:cubicBezTo>
                    <a:cubicBezTo>
                      <a:pt x="55" y="160"/>
                      <a:pt x="68" y="150"/>
                      <a:pt x="76" y="144"/>
                    </a:cubicBezTo>
                    <a:cubicBezTo>
                      <a:pt x="33" y="169"/>
                      <a:pt x="25" y="174"/>
                      <a:pt x="23" y="175"/>
                    </a:cubicBezTo>
                    <a:cubicBezTo>
                      <a:pt x="23" y="175"/>
                      <a:pt x="23" y="175"/>
                      <a:pt x="23" y="175"/>
                    </a:cubicBezTo>
                    <a:cubicBezTo>
                      <a:pt x="23" y="175"/>
                      <a:pt x="23" y="175"/>
                      <a:pt x="23" y="175"/>
                    </a:cubicBezTo>
                    <a:cubicBezTo>
                      <a:pt x="23" y="175"/>
                      <a:pt x="23" y="175"/>
                      <a:pt x="23" y="175"/>
                    </a:cubicBezTo>
                    <a:cubicBezTo>
                      <a:pt x="23" y="175"/>
                      <a:pt x="22" y="175"/>
                      <a:pt x="22" y="175"/>
                    </a:cubicBezTo>
                    <a:cubicBezTo>
                      <a:pt x="22" y="174"/>
                      <a:pt x="22" y="174"/>
                      <a:pt x="23" y="174"/>
                    </a:cubicBezTo>
                    <a:cubicBezTo>
                      <a:pt x="23" y="174"/>
                      <a:pt x="23" y="174"/>
                      <a:pt x="23" y="174"/>
                    </a:cubicBezTo>
                    <a:cubicBezTo>
                      <a:pt x="23" y="174"/>
                      <a:pt x="23" y="174"/>
                      <a:pt x="23" y="174"/>
                    </a:cubicBezTo>
                    <a:cubicBezTo>
                      <a:pt x="24" y="173"/>
                      <a:pt x="27" y="171"/>
                      <a:pt x="35" y="166"/>
                    </a:cubicBezTo>
                    <a:cubicBezTo>
                      <a:pt x="43" y="161"/>
                      <a:pt x="53" y="155"/>
                      <a:pt x="62" y="149"/>
                    </a:cubicBezTo>
                    <a:cubicBezTo>
                      <a:pt x="64" y="148"/>
                      <a:pt x="66" y="147"/>
                      <a:pt x="67" y="146"/>
                    </a:cubicBezTo>
                    <a:cubicBezTo>
                      <a:pt x="13" y="177"/>
                      <a:pt x="13" y="177"/>
                      <a:pt x="13" y="177"/>
                    </a:cubicBezTo>
                    <a:cubicBezTo>
                      <a:pt x="13" y="177"/>
                      <a:pt x="12" y="177"/>
                      <a:pt x="12" y="177"/>
                    </a:cubicBezTo>
                    <a:cubicBezTo>
                      <a:pt x="12" y="177"/>
                      <a:pt x="12" y="177"/>
                      <a:pt x="12" y="177"/>
                    </a:cubicBezTo>
                    <a:cubicBezTo>
                      <a:pt x="12" y="177"/>
                      <a:pt x="12" y="177"/>
                      <a:pt x="12" y="177"/>
                    </a:cubicBezTo>
                    <a:cubicBezTo>
                      <a:pt x="13" y="176"/>
                      <a:pt x="13" y="176"/>
                      <a:pt x="13" y="176"/>
                    </a:cubicBezTo>
                    <a:cubicBezTo>
                      <a:pt x="13" y="176"/>
                      <a:pt x="14" y="175"/>
                      <a:pt x="16" y="174"/>
                    </a:cubicBezTo>
                    <a:cubicBezTo>
                      <a:pt x="18" y="173"/>
                      <a:pt x="22" y="170"/>
                      <a:pt x="26" y="168"/>
                    </a:cubicBezTo>
                    <a:cubicBezTo>
                      <a:pt x="34" y="163"/>
                      <a:pt x="45" y="156"/>
                      <a:pt x="56" y="149"/>
                    </a:cubicBezTo>
                    <a:cubicBezTo>
                      <a:pt x="64" y="144"/>
                      <a:pt x="71" y="139"/>
                      <a:pt x="78" y="135"/>
                    </a:cubicBezTo>
                    <a:cubicBezTo>
                      <a:pt x="59" y="146"/>
                      <a:pt x="30" y="163"/>
                      <a:pt x="12" y="174"/>
                    </a:cubicBezTo>
                    <a:cubicBezTo>
                      <a:pt x="12" y="174"/>
                      <a:pt x="11" y="174"/>
                      <a:pt x="11" y="174"/>
                    </a:cubicBezTo>
                    <a:cubicBezTo>
                      <a:pt x="11" y="174"/>
                      <a:pt x="11" y="174"/>
                      <a:pt x="11" y="174"/>
                    </a:cubicBezTo>
                    <a:cubicBezTo>
                      <a:pt x="11" y="173"/>
                      <a:pt x="11" y="173"/>
                      <a:pt x="11" y="173"/>
                    </a:cubicBezTo>
                    <a:cubicBezTo>
                      <a:pt x="11" y="173"/>
                      <a:pt x="11" y="173"/>
                      <a:pt x="11" y="173"/>
                    </a:cubicBezTo>
                    <a:cubicBezTo>
                      <a:pt x="11" y="173"/>
                      <a:pt x="11" y="173"/>
                      <a:pt x="11" y="173"/>
                    </a:cubicBezTo>
                    <a:cubicBezTo>
                      <a:pt x="12" y="172"/>
                      <a:pt x="16" y="170"/>
                      <a:pt x="26" y="163"/>
                    </a:cubicBezTo>
                    <a:cubicBezTo>
                      <a:pt x="35" y="157"/>
                      <a:pt x="48" y="148"/>
                      <a:pt x="65" y="137"/>
                    </a:cubicBezTo>
                    <a:cubicBezTo>
                      <a:pt x="97" y="117"/>
                      <a:pt x="137" y="90"/>
                      <a:pt x="172" y="68"/>
                    </a:cubicBezTo>
                    <a:cubicBezTo>
                      <a:pt x="200" y="49"/>
                      <a:pt x="226" y="32"/>
                      <a:pt x="240" y="23"/>
                    </a:cubicBezTo>
                    <a:cubicBezTo>
                      <a:pt x="225" y="32"/>
                      <a:pt x="196" y="49"/>
                      <a:pt x="165" y="67"/>
                    </a:cubicBezTo>
                    <a:cubicBezTo>
                      <a:pt x="66" y="125"/>
                      <a:pt x="22" y="151"/>
                      <a:pt x="17" y="152"/>
                    </a:cubicBezTo>
                    <a:cubicBezTo>
                      <a:pt x="17" y="152"/>
                      <a:pt x="17" y="152"/>
                      <a:pt x="17" y="152"/>
                    </a:cubicBezTo>
                    <a:cubicBezTo>
                      <a:pt x="17" y="152"/>
                      <a:pt x="17" y="152"/>
                      <a:pt x="17" y="152"/>
                    </a:cubicBezTo>
                    <a:cubicBezTo>
                      <a:pt x="16" y="152"/>
                      <a:pt x="16" y="152"/>
                      <a:pt x="16" y="152"/>
                    </a:cubicBezTo>
                    <a:cubicBezTo>
                      <a:pt x="16" y="152"/>
                      <a:pt x="16" y="152"/>
                      <a:pt x="16" y="152"/>
                    </a:cubicBezTo>
                    <a:cubicBezTo>
                      <a:pt x="16" y="152"/>
                      <a:pt x="16" y="152"/>
                      <a:pt x="16" y="152"/>
                    </a:cubicBezTo>
                    <a:cubicBezTo>
                      <a:pt x="242" y="4"/>
                      <a:pt x="242" y="4"/>
                      <a:pt x="242" y="4"/>
                    </a:cubicBezTo>
                    <a:cubicBezTo>
                      <a:pt x="222" y="15"/>
                      <a:pt x="164" y="49"/>
                      <a:pt x="116" y="77"/>
                    </a:cubicBezTo>
                    <a:cubicBezTo>
                      <a:pt x="42" y="121"/>
                      <a:pt x="22" y="133"/>
                      <a:pt x="20" y="133"/>
                    </a:cubicBezTo>
                    <a:cubicBezTo>
                      <a:pt x="20" y="133"/>
                      <a:pt x="20" y="133"/>
                      <a:pt x="20" y="133"/>
                    </a:cubicBezTo>
                    <a:cubicBezTo>
                      <a:pt x="20" y="133"/>
                      <a:pt x="20" y="133"/>
                      <a:pt x="20" y="132"/>
                    </a:cubicBezTo>
                    <a:cubicBezTo>
                      <a:pt x="20" y="132"/>
                      <a:pt x="19" y="131"/>
                      <a:pt x="104" y="72"/>
                    </a:cubicBezTo>
                    <a:cubicBezTo>
                      <a:pt x="120" y="60"/>
                      <a:pt x="134" y="50"/>
                      <a:pt x="140" y="45"/>
                    </a:cubicBezTo>
                    <a:cubicBezTo>
                      <a:pt x="123" y="55"/>
                      <a:pt x="58" y="93"/>
                      <a:pt x="21" y="115"/>
                    </a:cubicBezTo>
                    <a:cubicBezTo>
                      <a:pt x="21" y="115"/>
                      <a:pt x="21" y="115"/>
                      <a:pt x="21" y="115"/>
                    </a:cubicBezTo>
                    <a:cubicBezTo>
                      <a:pt x="21" y="115"/>
                      <a:pt x="20" y="115"/>
                      <a:pt x="20" y="115"/>
                    </a:cubicBezTo>
                    <a:cubicBezTo>
                      <a:pt x="20" y="114"/>
                      <a:pt x="20" y="114"/>
                      <a:pt x="21" y="114"/>
                    </a:cubicBezTo>
                    <a:cubicBezTo>
                      <a:pt x="21" y="114"/>
                      <a:pt x="21" y="114"/>
                      <a:pt x="21" y="114"/>
                    </a:cubicBezTo>
                    <a:cubicBezTo>
                      <a:pt x="21" y="114"/>
                      <a:pt x="21" y="114"/>
                      <a:pt x="21" y="114"/>
                    </a:cubicBezTo>
                    <a:cubicBezTo>
                      <a:pt x="22" y="113"/>
                      <a:pt x="23" y="112"/>
                      <a:pt x="25" y="111"/>
                    </a:cubicBezTo>
                    <a:cubicBezTo>
                      <a:pt x="38" y="102"/>
                      <a:pt x="38" y="102"/>
                      <a:pt x="38" y="102"/>
                    </a:cubicBezTo>
                    <a:cubicBezTo>
                      <a:pt x="48" y="94"/>
                      <a:pt x="62" y="85"/>
                      <a:pt x="76" y="75"/>
                    </a:cubicBezTo>
                    <a:cubicBezTo>
                      <a:pt x="123" y="41"/>
                      <a:pt x="123" y="41"/>
                      <a:pt x="123" y="41"/>
                    </a:cubicBezTo>
                    <a:cubicBezTo>
                      <a:pt x="61" y="78"/>
                      <a:pt x="26" y="97"/>
                      <a:pt x="20" y="100"/>
                    </a:cubicBezTo>
                    <a:cubicBezTo>
                      <a:pt x="20" y="101"/>
                      <a:pt x="20" y="101"/>
                      <a:pt x="20" y="101"/>
                    </a:cubicBezTo>
                    <a:cubicBezTo>
                      <a:pt x="20" y="101"/>
                      <a:pt x="20" y="101"/>
                      <a:pt x="20" y="101"/>
                    </a:cubicBezTo>
                    <a:cubicBezTo>
                      <a:pt x="20" y="101"/>
                      <a:pt x="20" y="101"/>
                      <a:pt x="19" y="101"/>
                    </a:cubicBezTo>
                    <a:cubicBezTo>
                      <a:pt x="19" y="101"/>
                      <a:pt x="19" y="101"/>
                      <a:pt x="19" y="101"/>
                    </a:cubicBezTo>
                    <a:cubicBezTo>
                      <a:pt x="19" y="100"/>
                      <a:pt x="19" y="100"/>
                      <a:pt x="19" y="100"/>
                    </a:cubicBezTo>
                    <a:cubicBezTo>
                      <a:pt x="8" y="107"/>
                      <a:pt x="4" y="109"/>
                      <a:pt x="3" y="109"/>
                    </a:cubicBezTo>
                    <a:cubicBezTo>
                      <a:pt x="2" y="109"/>
                      <a:pt x="2" y="109"/>
                      <a:pt x="2" y="109"/>
                    </a:cubicBezTo>
                    <a:cubicBezTo>
                      <a:pt x="2" y="109"/>
                      <a:pt x="2" y="109"/>
                      <a:pt x="2" y="109"/>
                    </a:cubicBezTo>
                    <a:cubicBezTo>
                      <a:pt x="2" y="110"/>
                      <a:pt x="2" y="110"/>
                      <a:pt x="2" y="110"/>
                    </a:cubicBezTo>
                    <a:cubicBezTo>
                      <a:pt x="2" y="109"/>
                      <a:pt x="2" y="109"/>
                      <a:pt x="2" y="109"/>
                    </a:cubicBezTo>
                    <a:cubicBezTo>
                      <a:pt x="2" y="109"/>
                      <a:pt x="2" y="109"/>
                      <a:pt x="2" y="109"/>
                    </a:cubicBezTo>
                    <a:cubicBezTo>
                      <a:pt x="27" y="93"/>
                      <a:pt x="69" y="67"/>
                      <a:pt x="92" y="53"/>
                    </a:cubicBezTo>
                    <a:cubicBezTo>
                      <a:pt x="67" y="67"/>
                      <a:pt x="26" y="91"/>
                      <a:pt x="25" y="92"/>
                    </a:cubicBezTo>
                    <a:cubicBezTo>
                      <a:pt x="25" y="92"/>
                      <a:pt x="24" y="92"/>
                      <a:pt x="24" y="92"/>
                    </a:cubicBezTo>
                    <a:cubicBezTo>
                      <a:pt x="24" y="91"/>
                      <a:pt x="24" y="91"/>
                      <a:pt x="24" y="91"/>
                    </a:cubicBezTo>
                    <a:cubicBezTo>
                      <a:pt x="74" y="53"/>
                      <a:pt x="74" y="53"/>
                      <a:pt x="74" y="53"/>
                    </a:cubicBezTo>
                    <a:cubicBezTo>
                      <a:pt x="19" y="85"/>
                      <a:pt x="19" y="85"/>
                      <a:pt x="19" y="85"/>
                    </a:cubicBezTo>
                    <a:cubicBezTo>
                      <a:pt x="19" y="85"/>
                      <a:pt x="19" y="85"/>
                      <a:pt x="19" y="85"/>
                    </a:cubicBezTo>
                    <a:cubicBezTo>
                      <a:pt x="19" y="85"/>
                      <a:pt x="19" y="85"/>
                      <a:pt x="19" y="85"/>
                    </a:cubicBezTo>
                    <a:cubicBezTo>
                      <a:pt x="19" y="85"/>
                      <a:pt x="19" y="85"/>
                      <a:pt x="19" y="84"/>
                    </a:cubicBezTo>
                    <a:cubicBezTo>
                      <a:pt x="19" y="84"/>
                      <a:pt x="19" y="84"/>
                      <a:pt x="19" y="84"/>
                    </a:cubicBezTo>
                    <a:cubicBezTo>
                      <a:pt x="19" y="84"/>
                      <a:pt x="19" y="84"/>
                      <a:pt x="19" y="84"/>
                    </a:cubicBezTo>
                    <a:cubicBezTo>
                      <a:pt x="20" y="83"/>
                      <a:pt x="26" y="78"/>
                      <a:pt x="46" y="61"/>
                    </a:cubicBezTo>
                    <a:cubicBezTo>
                      <a:pt x="56" y="53"/>
                      <a:pt x="68" y="44"/>
                      <a:pt x="73" y="39"/>
                    </a:cubicBezTo>
                    <a:cubicBezTo>
                      <a:pt x="66" y="43"/>
                      <a:pt x="49" y="53"/>
                      <a:pt x="49" y="53"/>
                    </a:cubicBezTo>
                    <a:cubicBezTo>
                      <a:pt x="49" y="52"/>
                      <a:pt x="49" y="52"/>
                      <a:pt x="49" y="52"/>
                    </a:cubicBezTo>
                    <a:cubicBezTo>
                      <a:pt x="77" y="36"/>
                      <a:pt x="77" y="36"/>
                      <a:pt x="77" y="36"/>
                    </a:cubicBezTo>
                    <a:cubicBezTo>
                      <a:pt x="77" y="36"/>
                      <a:pt x="77" y="36"/>
                      <a:pt x="77" y="36"/>
                    </a:cubicBezTo>
                    <a:cubicBezTo>
                      <a:pt x="77" y="36"/>
                      <a:pt x="77" y="36"/>
                      <a:pt x="77" y="37"/>
                    </a:cubicBezTo>
                    <a:cubicBezTo>
                      <a:pt x="77" y="37"/>
                      <a:pt x="77" y="37"/>
                      <a:pt x="77" y="37"/>
                    </a:cubicBezTo>
                    <a:cubicBezTo>
                      <a:pt x="77" y="37"/>
                      <a:pt x="77" y="37"/>
                      <a:pt x="77" y="37"/>
                    </a:cubicBezTo>
                    <a:cubicBezTo>
                      <a:pt x="76" y="38"/>
                      <a:pt x="70" y="43"/>
                      <a:pt x="47" y="62"/>
                    </a:cubicBezTo>
                    <a:cubicBezTo>
                      <a:pt x="37" y="70"/>
                      <a:pt x="28" y="78"/>
                      <a:pt x="23" y="82"/>
                    </a:cubicBezTo>
                    <a:cubicBezTo>
                      <a:pt x="80" y="49"/>
                      <a:pt x="80" y="49"/>
                      <a:pt x="80" y="49"/>
                    </a:cubicBezTo>
                    <a:cubicBezTo>
                      <a:pt x="80" y="49"/>
                      <a:pt x="80" y="49"/>
                      <a:pt x="80" y="49"/>
                    </a:cubicBezTo>
                    <a:cubicBezTo>
                      <a:pt x="81" y="49"/>
                      <a:pt x="81" y="50"/>
                      <a:pt x="80" y="50"/>
                    </a:cubicBezTo>
                    <a:cubicBezTo>
                      <a:pt x="31" y="87"/>
                      <a:pt x="31" y="87"/>
                      <a:pt x="31" y="87"/>
                    </a:cubicBezTo>
                    <a:cubicBezTo>
                      <a:pt x="107" y="43"/>
                      <a:pt x="107" y="43"/>
                      <a:pt x="107" y="43"/>
                    </a:cubicBezTo>
                    <a:cubicBezTo>
                      <a:pt x="109" y="42"/>
                      <a:pt x="110" y="42"/>
                      <a:pt x="110" y="41"/>
                    </a:cubicBezTo>
                    <a:cubicBezTo>
                      <a:pt x="111" y="41"/>
                      <a:pt x="111" y="41"/>
                      <a:pt x="111" y="41"/>
                    </a:cubicBezTo>
                    <a:cubicBezTo>
                      <a:pt x="111" y="41"/>
                      <a:pt x="111" y="41"/>
                      <a:pt x="111" y="41"/>
                    </a:cubicBezTo>
                    <a:cubicBezTo>
                      <a:pt x="111" y="41"/>
                      <a:pt x="111" y="41"/>
                      <a:pt x="111" y="41"/>
                    </a:cubicBezTo>
                    <a:cubicBezTo>
                      <a:pt x="111" y="41"/>
                      <a:pt x="111" y="42"/>
                      <a:pt x="111" y="42"/>
                    </a:cubicBezTo>
                    <a:cubicBezTo>
                      <a:pt x="111" y="42"/>
                      <a:pt x="111" y="42"/>
                      <a:pt x="111" y="42"/>
                    </a:cubicBezTo>
                    <a:cubicBezTo>
                      <a:pt x="111" y="42"/>
                      <a:pt x="111" y="42"/>
                      <a:pt x="111" y="42"/>
                    </a:cubicBezTo>
                    <a:cubicBezTo>
                      <a:pt x="110" y="43"/>
                      <a:pt x="106" y="45"/>
                      <a:pt x="94" y="53"/>
                    </a:cubicBezTo>
                    <a:cubicBezTo>
                      <a:pt x="85" y="58"/>
                      <a:pt x="73" y="66"/>
                      <a:pt x="57" y="76"/>
                    </a:cubicBezTo>
                    <a:cubicBezTo>
                      <a:pt x="45" y="83"/>
                      <a:pt x="33" y="91"/>
                      <a:pt x="23" y="97"/>
                    </a:cubicBezTo>
                    <a:cubicBezTo>
                      <a:pt x="40" y="87"/>
                      <a:pt x="63" y="73"/>
                      <a:pt x="81" y="63"/>
                    </a:cubicBezTo>
                    <a:cubicBezTo>
                      <a:pt x="104" y="50"/>
                      <a:pt x="110" y="46"/>
                      <a:pt x="112"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74" y="69"/>
                      <a:pt x="74" y="69"/>
                      <a:pt x="74" y="69"/>
                    </a:cubicBezTo>
                    <a:cubicBezTo>
                      <a:pt x="94" y="57"/>
                      <a:pt x="115" y="45"/>
                      <a:pt x="131" y="35"/>
                    </a:cubicBezTo>
                    <a:cubicBezTo>
                      <a:pt x="131" y="35"/>
                      <a:pt x="132" y="35"/>
                      <a:pt x="132" y="36"/>
                    </a:cubicBezTo>
                    <a:cubicBezTo>
                      <a:pt x="132" y="36"/>
                      <a:pt x="132" y="36"/>
                      <a:pt x="132" y="36"/>
                    </a:cubicBezTo>
                    <a:cubicBezTo>
                      <a:pt x="131" y="37"/>
                      <a:pt x="56" y="90"/>
                      <a:pt x="30" y="109"/>
                    </a:cubicBezTo>
                    <a:cubicBezTo>
                      <a:pt x="70" y="85"/>
                      <a:pt x="143" y="42"/>
                      <a:pt x="145" y="42"/>
                    </a:cubicBezTo>
                    <a:cubicBezTo>
                      <a:pt x="145" y="42"/>
                      <a:pt x="145" y="42"/>
                      <a:pt x="145" y="42"/>
                    </a:cubicBezTo>
                    <a:cubicBezTo>
                      <a:pt x="145" y="42"/>
                      <a:pt x="145" y="43"/>
                      <a:pt x="145" y="43"/>
                    </a:cubicBezTo>
                    <a:cubicBezTo>
                      <a:pt x="145" y="43"/>
                      <a:pt x="145" y="43"/>
                      <a:pt x="133" y="52"/>
                    </a:cubicBezTo>
                    <a:cubicBezTo>
                      <a:pt x="126" y="57"/>
                      <a:pt x="116" y="64"/>
                      <a:pt x="104" y="72"/>
                    </a:cubicBezTo>
                    <a:cubicBezTo>
                      <a:pt x="74" y="94"/>
                      <a:pt x="34" y="122"/>
                      <a:pt x="24" y="130"/>
                    </a:cubicBezTo>
                    <a:cubicBezTo>
                      <a:pt x="35" y="124"/>
                      <a:pt x="74" y="101"/>
                      <a:pt x="115" y="77"/>
                    </a:cubicBezTo>
                    <a:cubicBezTo>
                      <a:pt x="207" y="23"/>
                      <a:pt x="246" y="0"/>
                      <a:pt x="249" y="0"/>
                    </a:cubicBezTo>
                    <a:cubicBezTo>
                      <a:pt x="249" y="0"/>
                      <a:pt x="249" y="0"/>
                      <a:pt x="249" y="0"/>
                    </a:cubicBezTo>
                    <a:cubicBezTo>
                      <a:pt x="249" y="0"/>
                      <a:pt x="249" y="0"/>
                      <a:pt x="249" y="0"/>
                    </a:cubicBezTo>
                    <a:cubicBezTo>
                      <a:pt x="249" y="1"/>
                      <a:pt x="249" y="1"/>
                      <a:pt x="249" y="1"/>
                    </a:cubicBezTo>
                    <a:cubicBezTo>
                      <a:pt x="25" y="147"/>
                      <a:pt x="25" y="147"/>
                      <a:pt x="25" y="147"/>
                    </a:cubicBezTo>
                    <a:cubicBezTo>
                      <a:pt x="47" y="135"/>
                      <a:pt x="111" y="97"/>
                      <a:pt x="165" y="66"/>
                    </a:cubicBezTo>
                    <a:cubicBezTo>
                      <a:pt x="234" y="25"/>
                      <a:pt x="248" y="18"/>
                      <a:pt x="250" y="16"/>
                    </a:cubicBezTo>
                    <a:cubicBezTo>
                      <a:pt x="250" y="16"/>
                      <a:pt x="251" y="16"/>
                      <a:pt x="251" y="16"/>
                    </a:cubicBezTo>
                    <a:cubicBezTo>
                      <a:pt x="251" y="16"/>
                      <a:pt x="251" y="16"/>
                      <a:pt x="251" y="16"/>
                    </a:cubicBezTo>
                    <a:cubicBezTo>
                      <a:pt x="251" y="16"/>
                      <a:pt x="251" y="16"/>
                      <a:pt x="251" y="16"/>
                    </a:cubicBezTo>
                    <a:cubicBezTo>
                      <a:pt x="251" y="16"/>
                      <a:pt x="251" y="16"/>
                      <a:pt x="251" y="16"/>
                    </a:cubicBezTo>
                    <a:cubicBezTo>
                      <a:pt x="251" y="17"/>
                      <a:pt x="251" y="17"/>
                      <a:pt x="251" y="17"/>
                    </a:cubicBezTo>
                    <a:cubicBezTo>
                      <a:pt x="251" y="17"/>
                      <a:pt x="251" y="17"/>
                      <a:pt x="251" y="17"/>
                    </a:cubicBezTo>
                    <a:cubicBezTo>
                      <a:pt x="251" y="17"/>
                      <a:pt x="251" y="17"/>
                      <a:pt x="251" y="17"/>
                    </a:cubicBezTo>
                    <a:cubicBezTo>
                      <a:pt x="250" y="18"/>
                      <a:pt x="249" y="19"/>
                      <a:pt x="245" y="21"/>
                    </a:cubicBezTo>
                    <a:cubicBezTo>
                      <a:pt x="241" y="24"/>
                      <a:pt x="235" y="27"/>
                      <a:pt x="228" y="32"/>
                    </a:cubicBezTo>
                    <a:cubicBezTo>
                      <a:pt x="214" y="41"/>
                      <a:pt x="194" y="54"/>
                      <a:pt x="173" y="68"/>
                    </a:cubicBezTo>
                    <a:cubicBezTo>
                      <a:pt x="119" y="103"/>
                      <a:pt x="49" y="149"/>
                      <a:pt x="23" y="166"/>
                    </a:cubicBezTo>
                    <a:cubicBezTo>
                      <a:pt x="82" y="132"/>
                      <a:pt x="95" y="124"/>
                      <a:pt x="99" y="123"/>
                    </a:cubicBezTo>
                    <a:cubicBezTo>
                      <a:pt x="99" y="122"/>
                      <a:pt x="99" y="122"/>
                      <a:pt x="99" y="122"/>
                    </a:cubicBezTo>
                    <a:cubicBezTo>
                      <a:pt x="99" y="122"/>
                      <a:pt x="99" y="122"/>
                      <a:pt x="99" y="122"/>
                    </a:cubicBezTo>
                    <a:cubicBezTo>
                      <a:pt x="99" y="122"/>
                      <a:pt x="100" y="122"/>
                      <a:pt x="100" y="122"/>
                    </a:cubicBezTo>
                    <a:cubicBezTo>
                      <a:pt x="100" y="122"/>
                      <a:pt x="100" y="122"/>
                      <a:pt x="100" y="122"/>
                    </a:cubicBezTo>
                    <a:cubicBezTo>
                      <a:pt x="100" y="123"/>
                      <a:pt x="100" y="123"/>
                      <a:pt x="100" y="123"/>
                    </a:cubicBezTo>
                    <a:cubicBezTo>
                      <a:pt x="81" y="134"/>
                      <a:pt x="52" y="153"/>
                      <a:pt x="33" y="165"/>
                    </a:cubicBezTo>
                    <a:cubicBezTo>
                      <a:pt x="89" y="132"/>
                      <a:pt x="89" y="132"/>
                      <a:pt x="89" y="132"/>
                    </a:cubicBezTo>
                    <a:cubicBezTo>
                      <a:pt x="89" y="132"/>
                      <a:pt x="89" y="132"/>
                      <a:pt x="89" y="133"/>
                    </a:cubicBezTo>
                    <a:cubicBezTo>
                      <a:pt x="89" y="133"/>
                      <a:pt x="89" y="133"/>
                      <a:pt x="89" y="133"/>
                    </a:cubicBezTo>
                    <a:cubicBezTo>
                      <a:pt x="89" y="133"/>
                      <a:pt x="89" y="133"/>
                      <a:pt x="89" y="133"/>
                    </a:cubicBezTo>
                    <a:cubicBezTo>
                      <a:pt x="89" y="134"/>
                      <a:pt x="89" y="134"/>
                      <a:pt x="89" y="134"/>
                    </a:cubicBezTo>
                    <a:cubicBezTo>
                      <a:pt x="88" y="134"/>
                      <a:pt x="86" y="136"/>
                      <a:pt x="81" y="138"/>
                    </a:cubicBezTo>
                    <a:cubicBezTo>
                      <a:pt x="76" y="141"/>
                      <a:pt x="70" y="145"/>
                      <a:pt x="63" y="150"/>
                    </a:cubicBezTo>
                    <a:cubicBezTo>
                      <a:pt x="55" y="155"/>
                      <a:pt x="46" y="160"/>
                      <a:pt x="38" y="165"/>
                    </a:cubicBezTo>
                    <a:cubicBezTo>
                      <a:pt x="52" y="157"/>
                      <a:pt x="71" y="146"/>
                      <a:pt x="83" y="139"/>
                    </a:cubicBezTo>
                    <a:cubicBezTo>
                      <a:pt x="84" y="139"/>
                      <a:pt x="84" y="139"/>
                      <a:pt x="84" y="139"/>
                    </a:cubicBezTo>
                    <a:cubicBezTo>
                      <a:pt x="84" y="139"/>
                      <a:pt x="84" y="139"/>
                      <a:pt x="84" y="140"/>
                    </a:cubicBezTo>
                    <a:cubicBezTo>
                      <a:pt x="64" y="154"/>
                      <a:pt x="17" y="188"/>
                      <a:pt x="4" y="198"/>
                    </a:cubicBezTo>
                    <a:cubicBezTo>
                      <a:pt x="17" y="191"/>
                      <a:pt x="65" y="163"/>
                      <a:pt x="91" y="148"/>
                    </a:cubicBezTo>
                    <a:cubicBezTo>
                      <a:pt x="91" y="148"/>
                      <a:pt x="92" y="148"/>
                      <a:pt x="92" y="148"/>
                    </a:cubicBezTo>
                    <a:cubicBezTo>
                      <a:pt x="92" y="148"/>
                      <a:pt x="92" y="148"/>
                      <a:pt x="92" y="148"/>
                    </a:cubicBezTo>
                    <a:cubicBezTo>
                      <a:pt x="30" y="191"/>
                      <a:pt x="30" y="191"/>
                      <a:pt x="30" y="191"/>
                    </a:cubicBezTo>
                    <a:cubicBezTo>
                      <a:pt x="43" y="184"/>
                      <a:pt x="72" y="167"/>
                      <a:pt x="85" y="159"/>
                    </a:cubicBezTo>
                    <a:cubicBezTo>
                      <a:pt x="85" y="159"/>
                      <a:pt x="85" y="159"/>
                      <a:pt x="85" y="160"/>
                    </a:cubicBezTo>
                    <a:cubicBezTo>
                      <a:pt x="85" y="160"/>
                      <a:pt x="85" y="160"/>
                      <a:pt x="85" y="160"/>
                    </a:cubicBezTo>
                    <a:cubicBezTo>
                      <a:pt x="29" y="196"/>
                      <a:pt x="29" y="196"/>
                      <a:pt x="29" y="196"/>
                    </a:cubicBezTo>
                    <a:cubicBezTo>
                      <a:pt x="104" y="153"/>
                      <a:pt x="104" y="153"/>
                      <a:pt x="104" y="153"/>
                    </a:cubicBezTo>
                    <a:cubicBezTo>
                      <a:pt x="104" y="153"/>
                      <a:pt x="104" y="153"/>
                      <a:pt x="104" y="153"/>
                    </a:cubicBezTo>
                    <a:cubicBezTo>
                      <a:pt x="106" y="152"/>
                      <a:pt x="107" y="152"/>
                      <a:pt x="107" y="152"/>
                    </a:cubicBezTo>
                    <a:cubicBezTo>
                      <a:pt x="107" y="152"/>
                      <a:pt x="107" y="152"/>
                      <a:pt x="107" y="152"/>
                    </a:cubicBezTo>
                    <a:cubicBezTo>
                      <a:pt x="108" y="152"/>
                      <a:pt x="108" y="152"/>
                      <a:pt x="69" y="183"/>
                    </a:cubicBezTo>
                    <a:cubicBezTo>
                      <a:pt x="49" y="198"/>
                      <a:pt x="25" y="217"/>
                      <a:pt x="16" y="224"/>
                    </a:cubicBezTo>
                    <a:cubicBezTo>
                      <a:pt x="27" y="217"/>
                      <a:pt x="62" y="197"/>
                      <a:pt x="84" y="185"/>
                    </a:cubicBezTo>
                    <a:cubicBezTo>
                      <a:pt x="101" y="174"/>
                      <a:pt x="106" y="172"/>
                      <a:pt x="107" y="171"/>
                    </a:cubicBezTo>
                    <a:cubicBezTo>
                      <a:pt x="107" y="171"/>
                      <a:pt x="107" y="171"/>
                      <a:pt x="107" y="171"/>
                    </a:cubicBezTo>
                    <a:cubicBezTo>
                      <a:pt x="107" y="171"/>
                      <a:pt x="107" y="171"/>
                      <a:pt x="107" y="171"/>
                    </a:cubicBezTo>
                    <a:cubicBezTo>
                      <a:pt x="108" y="171"/>
                      <a:pt x="108" y="171"/>
                      <a:pt x="108" y="171"/>
                    </a:cubicBezTo>
                    <a:cubicBezTo>
                      <a:pt x="108" y="171"/>
                      <a:pt x="108" y="171"/>
                      <a:pt x="108" y="171"/>
                    </a:cubicBezTo>
                    <a:cubicBezTo>
                      <a:pt x="108" y="171"/>
                      <a:pt x="108" y="171"/>
                      <a:pt x="108" y="171"/>
                    </a:cubicBezTo>
                    <a:cubicBezTo>
                      <a:pt x="108" y="171"/>
                      <a:pt x="108" y="171"/>
                      <a:pt x="108" y="172"/>
                    </a:cubicBezTo>
                    <a:cubicBezTo>
                      <a:pt x="108" y="172"/>
                      <a:pt x="108" y="172"/>
                      <a:pt x="108" y="172"/>
                    </a:cubicBezTo>
                    <a:cubicBezTo>
                      <a:pt x="108" y="172"/>
                      <a:pt x="108" y="172"/>
                      <a:pt x="107" y="172"/>
                    </a:cubicBezTo>
                    <a:cubicBezTo>
                      <a:pt x="106" y="173"/>
                      <a:pt x="101" y="176"/>
                      <a:pt x="83" y="187"/>
                    </a:cubicBezTo>
                    <a:cubicBezTo>
                      <a:pt x="11" y="241"/>
                      <a:pt x="11" y="241"/>
                      <a:pt x="11" y="241"/>
                    </a:cubicBezTo>
                    <a:cubicBezTo>
                      <a:pt x="23" y="234"/>
                      <a:pt x="51" y="218"/>
                      <a:pt x="73" y="205"/>
                    </a:cubicBezTo>
                    <a:cubicBezTo>
                      <a:pt x="83" y="199"/>
                      <a:pt x="92" y="194"/>
                      <a:pt x="99" y="190"/>
                    </a:cubicBezTo>
                    <a:cubicBezTo>
                      <a:pt x="105" y="186"/>
                      <a:pt x="108" y="185"/>
                      <a:pt x="109" y="184"/>
                    </a:cubicBezTo>
                    <a:cubicBezTo>
                      <a:pt x="109" y="184"/>
                      <a:pt x="109" y="184"/>
                      <a:pt x="109" y="184"/>
                    </a:cubicBezTo>
                    <a:cubicBezTo>
                      <a:pt x="109" y="184"/>
                      <a:pt x="109" y="184"/>
                      <a:pt x="109" y="184"/>
                    </a:cubicBezTo>
                    <a:cubicBezTo>
                      <a:pt x="110" y="184"/>
                      <a:pt x="110" y="184"/>
                      <a:pt x="110" y="184"/>
                    </a:cubicBezTo>
                    <a:cubicBezTo>
                      <a:pt x="110" y="184"/>
                      <a:pt x="110" y="184"/>
                      <a:pt x="110" y="185"/>
                    </a:cubicBezTo>
                    <a:cubicBezTo>
                      <a:pt x="110" y="185"/>
                      <a:pt x="110" y="185"/>
                      <a:pt x="110" y="185"/>
                    </a:cubicBezTo>
                    <a:cubicBezTo>
                      <a:pt x="110" y="185"/>
                      <a:pt x="110" y="185"/>
                      <a:pt x="110" y="185"/>
                    </a:cubicBezTo>
                    <a:cubicBezTo>
                      <a:pt x="109" y="185"/>
                      <a:pt x="108" y="186"/>
                      <a:pt x="105" y="188"/>
                    </a:cubicBezTo>
                    <a:cubicBezTo>
                      <a:pt x="10" y="255"/>
                      <a:pt x="10" y="255"/>
                      <a:pt x="10" y="255"/>
                    </a:cubicBezTo>
                    <a:cubicBezTo>
                      <a:pt x="25" y="247"/>
                      <a:pt x="61" y="225"/>
                      <a:pt x="82" y="213"/>
                    </a:cubicBezTo>
                    <a:cubicBezTo>
                      <a:pt x="98" y="204"/>
                      <a:pt x="102" y="201"/>
                      <a:pt x="104" y="201"/>
                    </a:cubicBezTo>
                    <a:cubicBezTo>
                      <a:pt x="104" y="200"/>
                      <a:pt x="104" y="200"/>
                      <a:pt x="104" y="200"/>
                    </a:cubicBezTo>
                    <a:cubicBezTo>
                      <a:pt x="104" y="200"/>
                      <a:pt x="104" y="200"/>
                      <a:pt x="104" y="200"/>
                    </a:cubicBezTo>
                    <a:cubicBezTo>
                      <a:pt x="104" y="200"/>
                      <a:pt x="104" y="200"/>
                      <a:pt x="104" y="200"/>
                    </a:cubicBezTo>
                    <a:cubicBezTo>
                      <a:pt x="105" y="200"/>
                      <a:pt x="105" y="200"/>
                      <a:pt x="105" y="201"/>
                    </a:cubicBezTo>
                    <a:cubicBezTo>
                      <a:pt x="105" y="201"/>
                      <a:pt x="105" y="201"/>
                      <a:pt x="105" y="201"/>
                    </a:cubicBezTo>
                    <a:cubicBezTo>
                      <a:pt x="36" y="245"/>
                      <a:pt x="36" y="245"/>
                      <a:pt x="36" y="245"/>
                    </a:cubicBezTo>
                    <a:cubicBezTo>
                      <a:pt x="41" y="242"/>
                      <a:pt x="49" y="238"/>
                      <a:pt x="58" y="233"/>
                    </a:cubicBezTo>
                    <a:cubicBezTo>
                      <a:pt x="95" y="211"/>
                      <a:pt x="102" y="207"/>
                      <a:pt x="104" y="207"/>
                    </a:cubicBezTo>
                    <a:cubicBezTo>
                      <a:pt x="104" y="207"/>
                      <a:pt x="104" y="207"/>
                      <a:pt x="104" y="207"/>
                    </a:cubicBezTo>
                    <a:cubicBezTo>
                      <a:pt x="104" y="207"/>
                      <a:pt x="104" y="207"/>
                      <a:pt x="104" y="207"/>
                    </a:cubicBezTo>
                    <a:cubicBezTo>
                      <a:pt x="104" y="206"/>
                      <a:pt x="104" y="206"/>
                      <a:pt x="104" y="207"/>
                    </a:cubicBezTo>
                    <a:cubicBezTo>
                      <a:pt x="104" y="207"/>
                      <a:pt x="104" y="207"/>
                      <a:pt x="104" y="207"/>
                    </a:cubicBezTo>
                    <a:cubicBezTo>
                      <a:pt x="104" y="207"/>
                      <a:pt x="104" y="207"/>
                      <a:pt x="104" y="207"/>
                    </a:cubicBezTo>
                    <a:cubicBezTo>
                      <a:pt x="104" y="207"/>
                      <a:pt x="104" y="207"/>
                      <a:pt x="100" y="210"/>
                    </a:cubicBezTo>
                    <a:cubicBezTo>
                      <a:pt x="100" y="210"/>
                      <a:pt x="100" y="210"/>
                      <a:pt x="100" y="210"/>
                    </a:cubicBezTo>
                    <a:cubicBezTo>
                      <a:pt x="100" y="210"/>
                      <a:pt x="100" y="210"/>
                      <a:pt x="100" y="210"/>
                    </a:cubicBezTo>
                    <a:cubicBezTo>
                      <a:pt x="98" y="212"/>
                      <a:pt x="89" y="217"/>
                      <a:pt x="57" y="237"/>
                    </a:cubicBezTo>
                    <a:cubicBezTo>
                      <a:pt x="46" y="244"/>
                      <a:pt x="36" y="250"/>
                      <a:pt x="28" y="256"/>
                    </a:cubicBezTo>
                    <a:cubicBezTo>
                      <a:pt x="48" y="244"/>
                      <a:pt x="84" y="223"/>
                      <a:pt x="101" y="213"/>
                    </a:cubicBezTo>
                    <a:cubicBezTo>
                      <a:pt x="101" y="213"/>
                      <a:pt x="101" y="213"/>
                      <a:pt x="102" y="213"/>
                    </a:cubicBezTo>
                    <a:cubicBezTo>
                      <a:pt x="102" y="213"/>
                      <a:pt x="102" y="213"/>
                      <a:pt x="102" y="213"/>
                    </a:cubicBezTo>
                    <a:cubicBezTo>
                      <a:pt x="102" y="213"/>
                      <a:pt x="102" y="213"/>
                      <a:pt x="102" y="213"/>
                    </a:cubicBezTo>
                    <a:cubicBezTo>
                      <a:pt x="102" y="214"/>
                      <a:pt x="102" y="214"/>
                      <a:pt x="102" y="214"/>
                    </a:cubicBezTo>
                    <a:cubicBezTo>
                      <a:pt x="101" y="214"/>
                      <a:pt x="101" y="214"/>
                      <a:pt x="101" y="214"/>
                    </a:cubicBezTo>
                    <a:cubicBezTo>
                      <a:pt x="100" y="214"/>
                      <a:pt x="99" y="215"/>
                      <a:pt x="97" y="216"/>
                    </a:cubicBezTo>
                    <a:cubicBezTo>
                      <a:pt x="97" y="217"/>
                      <a:pt x="96" y="217"/>
                      <a:pt x="95" y="218"/>
                    </a:cubicBezTo>
                    <a:cubicBezTo>
                      <a:pt x="95" y="218"/>
                      <a:pt x="95" y="218"/>
                      <a:pt x="95" y="218"/>
                    </a:cubicBezTo>
                    <a:cubicBezTo>
                      <a:pt x="95" y="218"/>
                      <a:pt x="95" y="218"/>
                      <a:pt x="95" y="218"/>
                    </a:cubicBezTo>
                    <a:cubicBezTo>
                      <a:pt x="95" y="219"/>
                      <a:pt x="95" y="219"/>
                      <a:pt x="48" y="250"/>
                    </a:cubicBezTo>
                    <a:cubicBezTo>
                      <a:pt x="36" y="258"/>
                      <a:pt x="24" y="266"/>
                      <a:pt x="15" y="272"/>
                    </a:cubicBezTo>
                    <a:cubicBezTo>
                      <a:pt x="27" y="265"/>
                      <a:pt x="45" y="255"/>
                      <a:pt x="64" y="244"/>
                    </a:cubicBezTo>
                    <a:cubicBezTo>
                      <a:pt x="79" y="235"/>
                      <a:pt x="95" y="226"/>
                      <a:pt x="107" y="219"/>
                    </a:cubicBezTo>
                    <a:cubicBezTo>
                      <a:pt x="113" y="216"/>
                      <a:pt x="117" y="213"/>
                      <a:pt x="121" y="211"/>
                    </a:cubicBezTo>
                    <a:cubicBezTo>
                      <a:pt x="124" y="209"/>
                      <a:pt x="125" y="208"/>
                      <a:pt x="126" y="208"/>
                    </a:cubicBezTo>
                    <a:cubicBezTo>
                      <a:pt x="126" y="208"/>
                      <a:pt x="126" y="208"/>
                      <a:pt x="126" y="208"/>
                    </a:cubicBezTo>
                    <a:cubicBezTo>
                      <a:pt x="126" y="208"/>
                      <a:pt x="126" y="208"/>
                      <a:pt x="126" y="208"/>
                    </a:cubicBezTo>
                    <a:cubicBezTo>
                      <a:pt x="127" y="208"/>
                      <a:pt x="127" y="208"/>
                      <a:pt x="127" y="208"/>
                    </a:cubicBezTo>
                    <a:cubicBezTo>
                      <a:pt x="127" y="208"/>
                      <a:pt x="127" y="208"/>
                      <a:pt x="127" y="209"/>
                    </a:cubicBezTo>
                    <a:cubicBezTo>
                      <a:pt x="127" y="209"/>
                      <a:pt x="127" y="209"/>
                      <a:pt x="127" y="209"/>
                    </a:cubicBezTo>
                    <a:cubicBezTo>
                      <a:pt x="127" y="209"/>
                      <a:pt x="127" y="209"/>
                      <a:pt x="126" y="209"/>
                    </a:cubicBezTo>
                    <a:cubicBezTo>
                      <a:pt x="125" y="210"/>
                      <a:pt x="122" y="212"/>
                      <a:pt x="115" y="217"/>
                    </a:cubicBezTo>
                    <a:cubicBezTo>
                      <a:pt x="107" y="221"/>
                      <a:pt x="97" y="228"/>
                      <a:pt x="86" y="235"/>
                    </a:cubicBezTo>
                    <a:cubicBezTo>
                      <a:pt x="65" y="250"/>
                      <a:pt x="37" y="267"/>
                      <a:pt x="23" y="277"/>
                    </a:cubicBezTo>
                    <a:cubicBezTo>
                      <a:pt x="52" y="260"/>
                      <a:pt x="134" y="213"/>
                      <a:pt x="135" y="212"/>
                    </a:cubicBezTo>
                    <a:cubicBezTo>
                      <a:pt x="135" y="212"/>
                      <a:pt x="136" y="212"/>
                      <a:pt x="136" y="212"/>
                    </a:cubicBezTo>
                    <a:cubicBezTo>
                      <a:pt x="136" y="212"/>
                      <a:pt x="136" y="213"/>
                      <a:pt x="136" y="213"/>
                    </a:cubicBezTo>
                    <a:cubicBezTo>
                      <a:pt x="20" y="290"/>
                      <a:pt x="20" y="290"/>
                      <a:pt x="20" y="290"/>
                    </a:cubicBezTo>
                    <a:cubicBezTo>
                      <a:pt x="29" y="284"/>
                      <a:pt x="44" y="276"/>
                      <a:pt x="59" y="267"/>
                    </a:cubicBezTo>
                    <a:cubicBezTo>
                      <a:pt x="114" y="235"/>
                      <a:pt x="127" y="227"/>
                      <a:pt x="128" y="227"/>
                    </a:cubicBezTo>
                    <a:cubicBezTo>
                      <a:pt x="128" y="227"/>
                      <a:pt x="128" y="227"/>
                      <a:pt x="128" y="227"/>
                    </a:cubicBezTo>
                    <a:cubicBezTo>
                      <a:pt x="128" y="227"/>
                      <a:pt x="129" y="227"/>
                      <a:pt x="129" y="227"/>
                    </a:cubicBezTo>
                    <a:cubicBezTo>
                      <a:pt x="129" y="228"/>
                      <a:pt x="129" y="228"/>
                      <a:pt x="115" y="238"/>
                    </a:cubicBezTo>
                    <a:cubicBezTo>
                      <a:pt x="107" y="243"/>
                      <a:pt x="97" y="251"/>
                      <a:pt x="84" y="260"/>
                    </a:cubicBezTo>
                    <a:cubicBezTo>
                      <a:pt x="69" y="271"/>
                      <a:pt x="54" y="282"/>
                      <a:pt x="46" y="288"/>
                    </a:cubicBezTo>
                    <a:cubicBezTo>
                      <a:pt x="66" y="276"/>
                      <a:pt x="125" y="242"/>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7" y="225"/>
                      <a:pt x="147" y="232"/>
                      <a:pt x="91" y="269"/>
                    </a:cubicBezTo>
                    <a:cubicBezTo>
                      <a:pt x="74" y="279"/>
                      <a:pt x="58" y="290"/>
                      <a:pt x="47" y="297"/>
                    </a:cubicBezTo>
                    <a:cubicBezTo>
                      <a:pt x="173" y="224"/>
                      <a:pt x="240" y="186"/>
                      <a:pt x="246" y="182"/>
                    </a:cubicBezTo>
                    <a:cubicBezTo>
                      <a:pt x="246" y="182"/>
                      <a:pt x="246" y="182"/>
                      <a:pt x="246" y="182"/>
                    </a:cubicBezTo>
                    <a:cubicBezTo>
                      <a:pt x="246" y="182"/>
                      <a:pt x="246" y="182"/>
                      <a:pt x="246" y="182"/>
                    </a:cubicBezTo>
                    <a:cubicBezTo>
                      <a:pt x="246" y="182"/>
                      <a:pt x="247" y="182"/>
                      <a:pt x="247" y="182"/>
                    </a:cubicBezTo>
                    <a:cubicBezTo>
                      <a:pt x="247" y="182"/>
                      <a:pt x="247" y="182"/>
                      <a:pt x="247" y="182"/>
                    </a:cubicBezTo>
                    <a:cubicBezTo>
                      <a:pt x="247" y="183"/>
                      <a:pt x="247" y="183"/>
                      <a:pt x="247" y="183"/>
                    </a:cubicBezTo>
                    <a:cubicBezTo>
                      <a:pt x="247" y="183"/>
                      <a:pt x="247" y="183"/>
                      <a:pt x="247" y="183"/>
                    </a:cubicBezTo>
                    <a:cubicBezTo>
                      <a:pt x="247" y="183"/>
                      <a:pt x="247" y="183"/>
                      <a:pt x="247" y="183"/>
                    </a:cubicBezTo>
                    <a:cubicBezTo>
                      <a:pt x="245" y="185"/>
                      <a:pt x="239" y="189"/>
                      <a:pt x="212" y="207"/>
                    </a:cubicBezTo>
                    <a:cubicBezTo>
                      <a:pt x="192" y="220"/>
                      <a:pt x="166" y="238"/>
                      <a:pt x="142" y="254"/>
                    </a:cubicBezTo>
                    <a:cubicBezTo>
                      <a:pt x="121" y="268"/>
                      <a:pt x="100" y="282"/>
                      <a:pt x="88" y="290"/>
                    </a:cubicBezTo>
                    <a:cubicBezTo>
                      <a:pt x="256" y="193"/>
                      <a:pt x="256" y="193"/>
                      <a:pt x="256" y="193"/>
                    </a:cubicBezTo>
                    <a:cubicBezTo>
                      <a:pt x="256" y="193"/>
                      <a:pt x="256" y="193"/>
                      <a:pt x="256" y="194"/>
                    </a:cubicBezTo>
                    <a:cubicBezTo>
                      <a:pt x="256" y="194"/>
                      <a:pt x="256" y="194"/>
                      <a:pt x="256" y="194"/>
                    </a:cubicBezTo>
                    <a:cubicBezTo>
                      <a:pt x="216" y="223"/>
                      <a:pt x="145" y="274"/>
                      <a:pt x="127" y="288"/>
                    </a:cubicBezTo>
                    <a:cubicBezTo>
                      <a:pt x="207" y="242"/>
                      <a:pt x="248" y="218"/>
                      <a:pt x="249" y="218"/>
                    </a:cubicBezTo>
                    <a:cubicBezTo>
                      <a:pt x="249" y="218"/>
                      <a:pt x="249" y="218"/>
                      <a:pt x="249" y="218"/>
                    </a:cubicBezTo>
                    <a:cubicBezTo>
                      <a:pt x="249" y="218"/>
                      <a:pt x="249" y="218"/>
                      <a:pt x="249" y="218"/>
                    </a:cubicBezTo>
                    <a:cubicBezTo>
                      <a:pt x="249" y="218"/>
                      <a:pt x="250" y="218"/>
                      <a:pt x="249" y="219"/>
                    </a:cubicBezTo>
                    <a:cubicBezTo>
                      <a:pt x="249" y="219"/>
                      <a:pt x="249" y="219"/>
                      <a:pt x="249" y="219"/>
                    </a:cubicBezTo>
                    <a:cubicBezTo>
                      <a:pt x="249" y="219"/>
                      <a:pt x="249" y="219"/>
                      <a:pt x="249" y="219"/>
                    </a:cubicBezTo>
                    <a:cubicBezTo>
                      <a:pt x="247" y="221"/>
                      <a:pt x="238" y="227"/>
                      <a:pt x="194" y="255"/>
                    </a:cubicBezTo>
                    <a:cubicBezTo>
                      <a:pt x="181" y="264"/>
                      <a:pt x="167" y="272"/>
                      <a:pt x="157" y="279"/>
                    </a:cubicBezTo>
                    <a:cubicBezTo>
                      <a:pt x="161" y="277"/>
                      <a:pt x="165" y="275"/>
                      <a:pt x="169" y="272"/>
                    </a:cubicBezTo>
                    <a:cubicBezTo>
                      <a:pt x="238" y="231"/>
                      <a:pt x="262" y="217"/>
                      <a:pt x="266" y="216"/>
                    </a:cubicBezTo>
                    <a:cubicBezTo>
                      <a:pt x="266" y="216"/>
                      <a:pt x="266" y="216"/>
                      <a:pt x="266" y="216"/>
                    </a:cubicBezTo>
                    <a:cubicBezTo>
                      <a:pt x="266" y="216"/>
                      <a:pt x="266" y="216"/>
                      <a:pt x="266" y="216"/>
                    </a:cubicBezTo>
                    <a:cubicBezTo>
                      <a:pt x="266" y="216"/>
                      <a:pt x="266" y="216"/>
                      <a:pt x="266" y="216"/>
                    </a:cubicBezTo>
                    <a:cubicBezTo>
                      <a:pt x="266" y="216"/>
                      <a:pt x="266" y="216"/>
                      <a:pt x="267" y="216"/>
                    </a:cubicBezTo>
                    <a:cubicBezTo>
                      <a:pt x="267" y="216"/>
                      <a:pt x="267" y="217"/>
                      <a:pt x="266" y="217"/>
                    </a:cubicBezTo>
                    <a:cubicBezTo>
                      <a:pt x="266" y="218"/>
                      <a:pt x="194" y="271"/>
                      <a:pt x="173" y="287"/>
                    </a:cubicBezTo>
                    <a:cubicBezTo>
                      <a:pt x="180" y="283"/>
                      <a:pt x="191" y="276"/>
                      <a:pt x="203" y="269"/>
                    </a:cubicBezTo>
                    <a:cubicBezTo>
                      <a:pt x="253" y="240"/>
                      <a:pt x="262" y="235"/>
                      <a:pt x="264" y="234"/>
                    </a:cubicBezTo>
                    <a:cubicBezTo>
                      <a:pt x="264" y="234"/>
                      <a:pt x="264" y="234"/>
                      <a:pt x="264" y="234"/>
                    </a:cubicBezTo>
                    <a:cubicBezTo>
                      <a:pt x="264" y="234"/>
                      <a:pt x="264" y="234"/>
                      <a:pt x="264" y="234"/>
                    </a:cubicBezTo>
                    <a:cubicBezTo>
                      <a:pt x="264" y="234"/>
                      <a:pt x="264" y="234"/>
                      <a:pt x="264" y="234"/>
                    </a:cubicBezTo>
                    <a:cubicBezTo>
                      <a:pt x="264" y="234"/>
                      <a:pt x="264" y="234"/>
                      <a:pt x="264" y="234"/>
                    </a:cubicBezTo>
                    <a:cubicBezTo>
                      <a:pt x="264" y="234"/>
                      <a:pt x="264" y="235"/>
                      <a:pt x="264" y="235"/>
                    </a:cubicBezTo>
                    <a:cubicBezTo>
                      <a:pt x="263" y="235"/>
                      <a:pt x="200" y="280"/>
                      <a:pt x="181" y="294"/>
                    </a:cubicBezTo>
                    <a:cubicBezTo>
                      <a:pt x="197" y="285"/>
                      <a:pt x="243" y="258"/>
                      <a:pt x="269" y="243"/>
                    </a:cubicBezTo>
                    <a:cubicBezTo>
                      <a:pt x="269" y="243"/>
                      <a:pt x="269" y="243"/>
                      <a:pt x="270" y="243"/>
                    </a:cubicBezTo>
                    <a:cubicBezTo>
                      <a:pt x="270" y="243"/>
                      <a:pt x="270" y="243"/>
                      <a:pt x="270" y="243"/>
                    </a:cubicBezTo>
                    <a:cubicBezTo>
                      <a:pt x="270" y="243"/>
                      <a:pt x="270" y="243"/>
                      <a:pt x="270" y="243"/>
                    </a:cubicBezTo>
                    <a:cubicBezTo>
                      <a:pt x="270" y="243"/>
                      <a:pt x="270" y="243"/>
                      <a:pt x="270" y="243"/>
                    </a:cubicBezTo>
                    <a:cubicBezTo>
                      <a:pt x="270" y="243"/>
                      <a:pt x="270" y="243"/>
                      <a:pt x="270" y="244"/>
                    </a:cubicBezTo>
                    <a:cubicBezTo>
                      <a:pt x="268" y="245"/>
                      <a:pt x="262" y="249"/>
                      <a:pt x="240" y="264"/>
                    </a:cubicBezTo>
                    <a:cubicBezTo>
                      <a:pt x="228" y="272"/>
                      <a:pt x="214" y="281"/>
                      <a:pt x="206" y="286"/>
                    </a:cubicBezTo>
                    <a:cubicBezTo>
                      <a:pt x="248" y="262"/>
                      <a:pt x="248" y="262"/>
                      <a:pt x="248" y="262"/>
                    </a:cubicBezTo>
                    <a:cubicBezTo>
                      <a:pt x="249" y="262"/>
                      <a:pt x="249" y="262"/>
                      <a:pt x="249" y="262"/>
                    </a:cubicBezTo>
                    <a:cubicBezTo>
                      <a:pt x="249" y="262"/>
                      <a:pt x="249" y="262"/>
                      <a:pt x="249" y="263"/>
                    </a:cubicBezTo>
                    <a:cubicBezTo>
                      <a:pt x="263" y="255"/>
                      <a:pt x="263" y="255"/>
                      <a:pt x="263" y="255"/>
                    </a:cubicBezTo>
                    <a:cubicBezTo>
                      <a:pt x="263" y="254"/>
                      <a:pt x="263" y="254"/>
                      <a:pt x="263" y="255"/>
                    </a:cubicBezTo>
                    <a:cubicBezTo>
                      <a:pt x="263" y="255"/>
                      <a:pt x="263" y="255"/>
                      <a:pt x="263" y="255"/>
                    </a:cubicBezTo>
                    <a:cubicBezTo>
                      <a:pt x="263" y="255"/>
                      <a:pt x="263" y="255"/>
                      <a:pt x="263" y="255"/>
                    </a:cubicBezTo>
                    <a:cubicBezTo>
                      <a:pt x="263" y="255"/>
                      <a:pt x="263" y="255"/>
                      <a:pt x="263" y="255"/>
                    </a:cubicBezTo>
                    <a:cubicBezTo>
                      <a:pt x="262" y="256"/>
                      <a:pt x="260" y="258"/>
                      <a:pt x="254" y="264"/>
                    </a:cubicBezTo>
                    <a:cubicBezTo>
                      <a:pt x="248" y="268"/>
                      <a:pt x="240" y="275"/>
                      <a:pt x="232" y="282"/>
                    </a:cubicBezTo>
                    <a:cubicBezTo>
                      <a:pt x="222" y="290"/>
                      <a:pt x="211" y="299"/>
                      <a:pt x="205" y="304"/>
                    </a:cubicBezTo>
                    <a:cubicBezTo>
                      <a:pt x="211" y="301"/>
                      <a:pt x="220" y="296"/>
                      <a:pt x="229" y="290"/>
                    </a:cubicBezTo>
                    <a:cubicBezTo>
                      <a:pt x="236" y="286"/>
                      <a:pt x="244" y="282"/>
                      <a:pt x="249" y="279"/>
                    </a:cubicBezTo>
                    <a:cubicBezTo>
                      <a:pt x="254" y="276"/>
                      <a:pt x="257" y="275"/>
                      <a:pt x="258" y="274"/>
                    </a:cubicBezTo>
                    <a:cubicBezTo>
                      <a:pt x="258" y="274"/>
                      <a:pt x="258" y="274"/>
                      <a:pt x="258" y="274"/>
                    </a:cubicBezTo>
                    <a:cubicBezTo>
                      <a:pt x="258" y="274"/>
                      <a:pt x="258" y="274"/>
                      <a:pt x="258" y="274"/>
                    </a:cubicBezTo>
                    <a:cubicBezTo>
                      <a:pt x="258" y="274"/>
                      <a:pt x="258" y="274"/>
                      <a:pt x="259" y="274"/>
                    </a:cubicBezTo>
                    <a:cubicBezTo>
                      <a:pt x="259" y="274"/>
                      <a:pt x="259" y="274"/>
                      <a:pt x="258" y="275"/>
                    </a:cubicBezTo>
                    <a:cubicBezTo>
                      <a:pt x="233" y="297"/>
                      <a:pt x="233" y="297"/>
                      <a:pt x="233" y="297"/>
                    </a:cubicBezTo>
                    <a:cubicBezTo>
                      <a:pt x="240" y="293"/>
                      <a:pt x="255" y="285"/>
                      <a:pt x="264" y="279"/>
                    </a:cubicBezTo>
                    <a:cubicBezTo>
                      <a:pt x="264" y="279"/>
                      <a:pt x="264" y="279"/>
                      <a:pt x="264" y="279"/>
                    </a:cubicBezTo>
                    <a:cubicBezTo>
                      <a:pt x="264" y="279"/>
                      <a:pt x="264" y="280"/>
                      <a:pt x="264" y="280"/>
                    </a:cubicBezTo>
                    <a:cubicBezTo>
                      <a:pt x="264" y="280"/>
                      <a:pt x="264" y="280"/>
                      <a:pt x="264" y="280"/>
                    </a:cubicBezTo>
                    <a:cubicBezTo>
                      <a:pt x="264" y="280"/>
                      <a:pt x="264" y="280"/>
                      <a:pt x="264" y="280"/>
                    </a:cubicBezTo>
                    <a:cubicBezTo>
                      <a:pt x="264" y="280"/>
                      <a:pt x="264" y="280"/>
                      <a:pt x="264" y="280"/>
                    </a:cubicBezTo>
                    <a:cubicBezTo>
                      <a:pt x="263" y="281"/>
                      <a:pt x="259" y="284"/>
                      <a:pt x="246" y="294"/>
                    </a:cubicBezTo>
                    <a:cubicBezTo>
                      <a:pt x="255" y="289"/>
                      <a:pt x="255" y="289"/>
                      <a:pt x="255" y="289"/>
                    </a:cubicBezTo>
                    <a:cubicBezTo>
                      <a:pt x="255" y="289"/>
                      <a:pt x="255" y="289"/>
                      <a:pt x="255" y="289"/>
                    </a:cubicBezTo>
                    <a:cubicBezTo>
                      <a:pt x="260" y="294"/>
                      <a:pt x="260" y="294"/>
                      <a:pt x="260" y="294"/>
                    </a:cubicBezTo>
                    <a:cubicBezTo>
                      <a:pt x="261" y="293"/>
                      <a:pt x="261" y="293"/>
                      <a:pt x="261" y="293"/>
                    </a:cubicBezTo>
                    <a:cubicBezTo>
                      <a:pt x="261" y="294"/>
                      <a:pt x="261" y="294"/>
                      <a:pt x="261" y="294"/>
                    </a:cubicBezTo>
                    <a:cubicBezTo>
                      <a:pt x="261" y="294"/>
                      <a:pt x="261" y="294"/>
                      <a:pt x="261" y="294"/>
                    </a:cubicBezTo>
                    <a:cubicBezTo>
                      <a:pt x="261" y="294"/>
                      <a:pt x="261" y="294"/>
                      <a:pt x="261" y="294"/>
                    </a:cubicBezTo>
                    <a:cubicBezTo>
                      <a:pt x="261" y="294"/>
                      <a:pt x="260" y="295"/>
                      <a:pt x="260" y="295"/>
                    </a:cubicBezTo>
                    <a:cubicBezTo>
                      <a:pt x="260" y="295"/>
                      <a:pt x="260" y="295"/>
                      <a:pt x="260" y="294"/>
                    </a:cubicBezTo>
                    <a:cubicBezTo>
                      <a:pt x="255" y="290"/>
                      <a:pt x="255" y="290"/>
                      <a:pt x="255" y="290"/>
                    </a:cubicBezTo>
                    <a:cubicBezTo>
                      <a:pt x="240" y="299"/>
                      <a:pt x="240" y="299"/>
                      <a:pt x="240" y="299"/>
                    </a:cubicBezTo>
                    <a:cubicBezTo>
                      <a:pt x="240" y="299"/>
                      <a:pt x="239" y="299"/>
                      <a:pt x="239" y="299"/>
                    </a:cubicBezTo>
                    <a:cubicBezTo>
                      <a:pt x="239" y="298"/>
                      <a:pt x="239" y="298"/>
                      <a:pt x="239" y="298"/>
                    </a:cubicBezTo>
                    <a:cubicBezTo>
                      <a:pt x="245" y="293"/>
                      <a:pt x="253" y="287"/>
                      <a:pt x="259" y="284"/>
                    </a:cubicBezTo>
                    <a:cubicBezTo>
                      <a:pt x="236" y="297"/>
                      <a:pt x="231" y="300"/>
                      <a:pt x="229" y="300"/>
                    </a:cubicBezTo>
                    <a:cubicBezTo>
                      <a:pt x="229" y="300"/>
                      <a:pt x="229" y="300"/>
                      <a:pt x="229" y="300"/>
                    </a:cubicBezTo>
                    <a:cubicBezTo>
                      <a:pt x="229" y="300"/>
                      <a:pt x="229" y="300"/>
                      <a:pt x="229" y="300"/>
                    </a:cubicBezTo>
                    <a:cubicBezTo>
                      <a:pt x="229" y="301"/>
                      <a:pt x="229" y="300"/>
                      <a:pt x="229" y="300"/>
                    </a:cubicBezTo>
                    <a:cubicBezTo>
                      <a:pt x="229" y="300"/>
                      <a:pt x="229" y="300"/>
                      <a:pt x="229" y="300"/>
                    </a:cubicBezTo>
                    <a:cubicBezTo>
                      <a:pt x="229" y="300"/>
                      <a:pt x="229" y="300"/>
                      <a:pt x="229" y="300"/>
                    </a:cubicBezTo>
                    <a:cubicBezTo>
                      <a:pt x="254" y="277"/>
                      <a:pt x="254" y="277"/>
                      <a:pt x="254" y="277"/>
                    </a:cubicBezTo>
                    <a:cubicBezTo>
                      <a:pt x="242" y="284"/>
                      <a:pt x="202" y="307"/>
                      <a:pt x="201" y="308"/>
                    </a:cubicBezTo>
                    <a:cubicBezTo>
                      <a:pt x="201" y="308"/>
                      <a:pt x="201" y="308"/>
                      <a:pt x="201"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5" name="Freeform 279"/>
              <p:cNvSpPr/>
              <p:nvPr/>
            </p:nvSpPr>
            <p:spPr bwMode="auto">
              <a:xfrm>
                <a:off x="2982913" y="5695950"/>
                <a:ext cx="557213" cy="534988"/>
              </a:xfrm>
              <a:custGeom>
                <a:avLst/>
                <a:gdLst>
                  <a:gd name="T0" fmla="*/ 76 w 172"/>
                  <a:gd name="T1" fmla="*/ 165 h 165"/>
                  <a:gd name="T2" fmla="*/ 132 w 172"/>
                  <a:gd name="T3" fmla="*/ 129 h 165"/>
                  <a:gd name="T4" fmla="*/ 89 w 172"/>
                  <a:gd name="T5" fmla="*/ 154 h 165"/>
                  <a:gd name="T6" fmla="*/ 75 w 172"/>
                  <a:gd name="T7" fmla="*/ 162 h 165"/>
                  <a:gd name="T8" fmla="*/ 135 w 172"/>
                  <a:gd name="T9" fmla="*/ 115 h 165"/>
                  <a:gd name="T10" fmla="*/ 85 w 172"/>
                  <a:gd name="T11" fmla="*/ 143 h 165"/>
                  <a:gd name="T12" fmla="*/ 158 w 172"/>
                  <a:gd name="T13" fmla="*/ 81 h 165"/>
                  <a:gd name="T14" fmla="*/ 77 w 172"/>
                  <a:gd name="T15" fmla="*/ 126 h 165"/>
                  <a:gd name="T16" fmla="*/ 146 w 172"/>
                  <a:gd name="T17" fmla="*/ 73 h 165"/>
                  <a:gd name="T18" fmla="*/ 126 w 172"/>
                  <a:gd name="T19" fmla="*/ 81 h 165"/>
                  <a:gd name="T20" fmla="*/ 81 w 172"/>
                  <a:gd name="T21" fmla="*/ 106 h 165"/>
                  <a:gd name="T22" fmla="*/ 141 w 172"/>
                  <a:gd name="T23" fmla="*/ 56 h 165"/>
                  <a:gd name="T24" fmla="*/ 80 w 172"/>
                  <a:gd name="T25" fmla="*/ 91 h 165"/>
                  <a:gd name="T26" fmla="*/ 118 w 172"/>
                  <a:gd name="T27" fmla="*/ 62 h 165"/>
                  <a:gd name="T28" fmla="*/ 80 w 172"/>
                  <a:gd name="T29" fmla="*/ 77 h 165"/>
                  <a:gd name="T30" fmla="*/ 117 w 172"/>
                  <a:gd name="T31" fmla="*/ 49 h 165"/>
                  <a:gd name="T32" fmla="*/ 83 w 172"/>
                  <a:gd name="T33" fmla="*/ 63 h 165"/>
                  <a:gd name="T34" fmla="*/ 58 w 172"/>
                  <a:gd name="T35" fmla="*/ 63 h 165"/>
                  <a:gd name="T36" fmla="*/ 71 w 172"/>
                  <a:gd name="T37" fmla="*/ 55 h 165"/>
                  <a:gd name="T38" fmla="*/ 72 w 172"/>
                  <a:gd name="T39" fmla="*/ 53 h 165"/>
                  <a:gd name="T40" fmla="*/ 56 w 172"/>
                  <a:gd name="T41" fmla="*/ 61 h 165"/>
                  <a:gd name="T42" fmla="*/ 24 w 172"/>
                  <a:gd name="T43" fmla="*/ 72 h 165"/>
                  <a:gd name="T44" fmla="*/ 24 w 172"/>
                  <a:gd name="T45" fmla="*/ 71 h 165"/>
                  <a:gd name="T46" fmla="*/ 31 w 172"/>
                  <a:gd name="T47" fmla="*/ 67 h 165"/>
                  <a:gd name="T48" fmla="*/ 75 w 172"/>
                  <a:gd name="T49" fmla="*/ 37 h 165"/>
                  <a:gd name="T50" fmla="*/ 0 w 172"/>
                  <a:gd name="T51" fmla="*/ 77 h 165"/>
                  <a:gd name="T52" fmla="*/ 57 w 172"/>
                  <a:gd name="T53" fmla="*/ 38 h 165"/>
                  <a:gd name="T54" fmla="*/ 1 w 172"/>
                  <a:gd name="T55" fmla="*/ 66 h 165"/>
                  <a:gd name="T56" fmla="*/ 115 w 172"/>
                  <a:gd name="T57" fmla="*/ 0 h 165"/>
                  <a:gd name="T58" fmla="*/ 55 w 172"/>
                  <a:gd name="T59" fmla="*/ 45 h 165"/>
                  <a:gd name="T60" fmla="*/ 120 w 172"/>
                  <a:gd name="T61" fmla="*/ 7 h 165"/>
                  <a:gd name="T62" fmla="*/ 74 w 172"/>
                  <a:gd name="T63" fmla="*/ 42 h 165"/>
                  <a:gd name="T64" fmla="*/ 126 w 172"/>
                  <a:gd name="T65" fmla="*/ 12 h 165"/>
                  <a:gd name="T66" fmla="*/ 103 w 172"/>
                  <a:gd name="T67" fmla="*/ 33 h 165"/>
                  <a:gd name="T68" fmla="*/ 137 w 172"/>
                  <a:gd name="T69" fmla="*/ 14 h 165"/>
                  <a:gd name="T70" fmla="*/ 136 w 172"/>
                  <a:gd name="T71" fmla="*/ 18 h 165"/>
                  <a:gd name="T72" fmla="*/ 154 w 172"/>
                  <a:gd name="T73" fmla="*/ 22 h 165"/>
                  <a:gd name="T74" fmla="*/ 156 w 172"/>
                  <a:gd name="T75" fmla="*/ 33 h 165"/>
                  <a:gd name="T76" fmla="*/ 158 w 172"/>
                  <a:gd name="T77" fmla="*/ 33 h 165"/>
                  <a:gd name="T78" fmla="*/ 145 w 172"/>
                  <a:gd name="T79" fmla="*/ 53 h 165"/>
                  <a:gd name="T80" fmla="*/ 85 w 172"/>
                  <a:gd name="T81" fmla="*/ 103 h 165"/>
                  <a:gd name="T82" fmla="*/ 144 w 172"/>
                  <a:gd name="T83" fmla="*/ 69 h 165"/>
                  <a:gd name="T84" fmla="*/ 88 w 172"/>
                  <a:gd name="T85" fmla="*/ 106 h 165"/>
                  <a:gd name="T86" fmla="*/ 152 w 172"/>
                  <a:gd name="T87" fmla="*/ 70 h 165"/>
                  <a:gd name="T88" fmla="*/ 83 w 172"/>
                  <a:gd name="T89" fmla="*/ 123 h 165"/>
                  <a:gd name="T90" fmla="*/ 162 w 172"/>
                  <a:gd name="T91" fmla="*/ 78 h 165"/>
                  <a:gd name="T92" fmla="*/ 135 w 172"/>
                  <a:gd name="T93" fmla="*/ 115 h 165"/>
                  <a:gd name="T94" fmla="*/ 172 w 172"/>
                  <a:gd name="T95" fmla="*/ 93 h 165"/>
                  <a:gd name="T96" fmla="*/ 166 w 172"/>
                  <a:gd name="T97" fmla="*/ 108 h 165"/>
                  <a:gd name="T98" fmla="*/ 167 w 172"/>
                  <a:gd name="T99" fmla="*/ 109 h 165"/>
                  <a:gd name="T100" fmla="*/ 144 w 172"/>
                  <a:gd name="T101" fmla="*/ 123 h 165"/>
                  <a:gd name="T102" fmla="*/ 171 w 172"/>
                  <a:gd name="T103" fmla="*/ 1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65">
                    <a:moveTo>
                      <a:pt x="76" y="165"/>
                    </a:moveTo>
                    <a:cubicBezTo>
                      <a:pt x="76" y="165"/>
                      <a:pt x="76" y="165"/>
                      <a:pt x="76" y="165"/>
                    </a:cubicBezTo>
                    <a:cubicBezTo>
                      <a:pt x="76" y="165"/>
                      <a:pt x="76" y="165"/>
                      <a:pt x="76" y="165"/>
                    </a:cubicBezTo>
                    <a:cubicBezTo>
                      <a:pt x="75" y="165"/>
                      <a:pt x="75" y="165"/>
                      <a:pt x="76" y="165"/>
                    </a:cubicBezTo>
                    <a:cubicBezTo>
                      <a:pt x="76" y="164"/>
                      <a:pt x="76" y="164"/>
                      <a:pt x="76" y="164"/>
                    </a:cubicBezTo>
                    <a:cubicBezTo>
                      <a:pt x="76" y="164"/>
                      <a:pt x="76" y="164"/>
                      <a:pt x="76" y="164"/>
                    </a:cubicBezTo>
                    <a:cubicBezTo>
                      <a:pt x="78" y="163"/>
                      <a:pt x="87" y="157"/>
                      <a:pt x="129" y="131"/>
                    </a:cubicBezTo>
                    <a:cubicBezTo>
                      <a:pt x="130" y="130"/>
                      <a:pt x="131" y="130"/>
                      <a:pt x="132" y="129"/>
                    </a:cubicBezTo>
                    <a:cubicBezTo>
                      <a:pt x="131" y="130"/>
                      <a:pt x="129" y="131"/>
                      <a:pt x="128" y="131"/>
                    </a:cubicBezTo>
                    <a:cubicBezTo>
                      <a:pt x="109" y="143"/>
                      <a:pt x="90" y="154"/>
                      <a:pt x="90" y="154"/>
                    </a:cubicBezTo>
                    <a:cubicBezTo>
                      <a:pt x="89" y="154"/>
                      <a:pt x="89" y="154"/>
                      <a:pt x="89" y="154"/>
                    </a:cubicBezTo>
                    <a:cubicBezTo>
                      <a:pt x="89" y="154"/>
                      <a:pt x="89" y="154"/>
                      <a:pt x="89" y="154"/>
                    </a:cubicBezTo>
                    <a:cubicBezTo>
                      <a:pt x="79" y="159"/>
                      <a:pt x="76" y="161"/>
                      <a:pt x="75" y="161"/>
                    </a:cubicBezTo>
                    <a:cubicBezTo>
                      <a:pt x="75" y="162"/>
                      <a:pt x="75" y="162"/>
                      <a:pt x="75" y="162"/>
                    </a:cubicBezTo>
                    <a:cubicBezTo>
                      <a:pt x="75" y="162"/>
                      <a:pt x="75" y="162"/>
                      <a:pt x="75" y="162"/>
                    </a:cubicBezTo>
                    <a:cubicBezTo>
                      <a:pt x="75" y="162"/>
                      <a:pt x="75" y="162"/>
                      <a:pt x="75" y="162"/>
                    </a:cubicBezTo>
                    <a:cubicBezTo>
                      <a:pt x="74" y="162"/>
                      <a:pt x="74" y="162"/>
                      <a:pt x="74" y="161"/>
                    </a:cubicBezTo>
                    <a:cubicBezTo>
                      <a:pt x="74" y="161"/>
                      <a:pt x="74" y="161"/>
                      <a:pt x="74" y="161"/>
                    </a:cubicBezTo>
                    <a:cubicBezTo>
                      <a:pt x="163" y="99"/>
                      <a:pt x="163" y="99"/>
                      <a:pt x="163" y="99"/>
                    </a:cubicBezTo>
                    <a:cubicBezTo>
                      <a:pt x="156" y="103"/>
                      <a:pt x="146" y="109"/>
                      <a:pt x="135" y="115"/>
                    </a:cubicBezTo>
                    <a:cubicBezTo>
                      <a:pt x="88" y="143"/>
                      <a:pt x="85" y="144"/>
                      <a:pt x="85" y="144"/>
                    </a:cubicBezTo>
                    <a:cubicBezTo>
                      <a:pt x="85" y="144"/>
                      <a:pt x="85" y="144"/>
                      <a:pt x="85" y="144"/>
                    </a:cubicBezTo>
                    <a:cubicBezTo>
                      <a:pt x="84" y="144"/>
                      <a:pt x="84" y="144"/>
                      <a:pt x="85" y="143"/>
                    </a:cubicBezTo>
                    <a:cubicBezTo>
                      <a:pt x="85" y="143"/>
                      <a:pt x="85" y="143"/>
                      <a:pt x="85" y="143"/>
                    </a:cubicBezTo>
                    <a:cubicBezTo>
                      <a:pt x="85" y="143"/>
                      <a:pt x="85" y="143"/>
                      <a:pt x="85" y="143"/>
                    </a:cubicBezTo>
                    <a:cubicBezTo>
                      <a:pt x="86" y="143"/>
                      <a:pt x="88" y="140"/>
                      <a:pt x="97" y="133"/>
                    </a:cubicBezTo>
                    <a:cubicBezTo>
                      <a:pt x="104" y="127"/>
                      <a:pt x="114" y="119"/>
                      <a:pt x="123" y="111"/>
                    </a:cubicBezTo>
                    <a:cubicBezTo>
                      <a:pt x="137" y="98"/>
                      <a:pt x="152" y="86"/>
                      <a:pt x="158" y="81"/>
                    </a:cubicBezTo>
                    <a:cubicBezTo>
                      <a:pt x="145" y="88"/>
                      <a:pt x="102" y="113"/>
                      <a:pt x="78" y="127"/>
                    </a:cubicBezTo>
                    <a:cubicBezTo>
                      <a:pt x="78" y="127"/>
                      <a:pt x="78" y="127"/>
                      <a:pt x="78" y="127"/>
                    </a:cubicBezTo>
                    <a:cubicBezTo>
                      <a:pt x="77" y="127"/>
                      <a:pt x="77" y="127"/>
                      <a:pt x="77" y="127"/>
                    </a:cubicBezTo>
                    <a:cubicBezTo>
                      <a:pt x="77" y="127"/>
                      <a:pt x="77" y="127"/>
                      <a:pt x="77" y="126"/>
                    </a:cubicBezTo>
                    <a:cubicBezTo>
                      <a:pt x="77" y="126"/>
                      <a:pt x="77" y="126"/>
                      <a:pt x="77" y="126"/>
                    </a:cubicBezTo>
                    <a:cubicBezTo>
                      <a:pt x="77" y="126"/>
                      <a:pt x="78" y="126"/>
                      <a:pt x="78" y="126"/>
                    </a:cubicBezTo>
                    <a:cubicBezTo>
                      <a:pt x="79" y="125"/>
                      <a:pt x="87" y="119"/>
                      <a:pt x="118" y="95"/>
                    </a:cubicBezTo>
                    <a:cubicBezTo>
                      <a:pt x="129" y="87"/>
                      <a:pt x="140" y="78"/>
                      <a:pt x="146" y="73"/>
                    </a:cubicBezTo>
                    <a:cubicBezTo>
                      <a:pt x="70" y="117"/>
                      <a:pt x="70" y="117"/>
                      <a:pt x="70" y="117"/>
                    </a:cubicBezTo>
                    <a:cubicBezTo>
                      <a:pt x="70" y="118"/>
                      <a:pt x="69" y="118"/>
                      <a:pt x="69" y="117"/>
                    </a:cubicBezTo>
                    <a:cubicBezTo>
                      <a:pt x="69" y="117"/>
                      <a:pt x="69" y="117"/>
                      <a:pt x="69" y="117"/>
                    </a:cubicBezTo>
                    <a:cubicBezTo>
                      <a:pt x="126" y="81"/>
                      <a:pt x="126" y="81"/>
                      <a:pt x="126" y="81"/>
                    </a:cubicBezTo>
                    <a:cubicBezTo>
                      <a:pt x="112" y="89"/>
                      <a:pt x="94" y="99"/>
                      <a:pt x="82" y="106"/>
                    </a:cubicBezTo>
                    <a:cubicBezTo>
                      <a:pt x="81" y="106"/>
                      <a:pt x="81" y="106"/>
                      <a:pt x="81" y="106"/>
                    </a:cubicBezTo>
                    <a:cubicBezTo>
                      <a:pt x="81" y="106"/>
                      <a:pt x="81" y="106"/>
                      <a:pt x="81" y="106"/>
                    </a:cubicBezTo>
                    <a:cubicBezTo>
                      <a:pt x="81" y="106"/>
                      <a:pt x="81" y="106"/>
                      <a:pt x="81" y="106"/>
                    </a:cubicBezTo>
                    <a:cubicBezTo>
                      <a:pt x="81" y="106"/>
                      <a:pt x="81" y="106"/>
                      <a:pt x="81" y="106"/>
                    </a:cubicBezTo>
                    <a:cubicBezTo>
                      <a:pt x="81" y="106"/>
                      <a:pt x="81" y="106"/>
                      <a:pt x="81" y="105"/>
                    </a:cubicBezTo>
                    <a:cubicBezTo>
                      <a:pt x="83" y="104"/>
                      <a:pt x="92" y="96"/>
                      <a:pt x="137" y="60"/>
                    </a:cubicBezTo>
                    <a:cubicBezTo>
                      <a:pt x="139" y="58"/>
                      <a:pt x="140" y="57"/>
                      <a:pt x="141" y="56"/>
                    </a:cubicBezTo>
                    <a:cubicBezTo>
                      <a:pt x="132" y="61"/>
                      <a:pt x="108" y="76"/>
                      <a:pt x="93" y="84"/>
                    </a:cubicBezTo>
                    <a:cubicBezTo>
                      <a:pt x="80" y="92"/>
                      <a:pt x="80" y="92"/>
                      <a:pt x="80" y="92"/>
                    </a:cubicBezTo>
                    <a:cubicBezTo>
                      <a:pt x="79" y="92"/>
                      <a:pt x="79" y="92"/>
                      <a:pt x="79" y="92"/>
                    </a:cubicBezTo>
                    <a:cubicBezTo>
                      <a:pt x="79" y="91"/>
                      <a:pt x="79" y="91"/>
                      <a:pt x="80" y="91"/>
                    </a:cubicBezTo>
                    <a:cubicBezTo>
                      <a:pt x="80" y="91"/>
                      <a:pt x="80" y="91"/>
                      <a:pt x="80" y="91"/>
                    </a:cubicBezTo>
                    <a:cubicBezTo>
                      <a:pt x="80" y="91"/>
                      <a:pt x="80" y="91"/>
                      <a:pt x="80" y="91"/>
                    </a:cubicBezTo>
                    <a:cubicBezTo>
                      <a:pt x="80" y="90"/>
                      <a:pt x="83" y="88"/>
                      <a:pt x="91" y="82"/>
                    </a:cubicBezTo>
                    <a:cubicBezTo>
                      <a:pt x="99" y="76"/>
                      <a:pt x="108" y="69"/>
                      <a:pt x="118" y="62"/>
                    </a:cubicBezTo>
                    <a:cubicBezTo>
                      <a:pt x="131" y="52"/>
                      <a:pt x="143" y="43"/>
                      <a:pt x="151" y="37"/>
                    </a:cubicBezTo>
                    <a:cubicBezTo>
                      <a:pt x="132" y="48"/>
                      <a:pt x="81" y="77"/>
                      <a:pt x="81" y="78"/>
                    </a:cubicBezTo>
                    <a:cubicBezTo>
                      <a:pt x="80" y="78"/>
                      <a:pt x="80" y="78"/>
                      <a:pt x="80" y="77"/>
                    </a:cubicBezTo>
                    <a:cubicBezTo>
                      <a:pt x="80" y="77"/>
                      <a:pt x="80" y="77"/>
                      <a:pt x="80" y="77"/>
                    </a:cubicBezTo>
                    <a:cubicBezTo>
                      <a:pt x="80" y="77"/>
                      <a:pt x="80" y="77"/>
                      <a:pt x="80" y="77"/>
                    </a:cubicBezTo>
                    <a:cubicBezTo>
                      <a:pt x="80" y="77"/>
                      <a:pt x="80" y="77"/>
                      <a:pt x="80" y="77"/>
                    </a:cubicBezTo>
                    <a:cubicBezTo>
                      <a:pt x="81" y="76"/>
                      <a:pt x="84" y="74"/>
                      <a:pt x="92" y="68"/>
                    </a:cubicBezTo>
                    <a:cubicBezTo>
                      <a:pt x="99" y="63"/>
                      <a:pt x="108" y="56"/>
                      <a:pt x="117" y="49"/>
                    </a:cubicBezTo>
                    <a:cubicBezTo>
                      <a:pt x="129" y="40"/>
                      <a:pt x="141" y="32"/>
                      <a:pt x="148" y="27"/>
                    </a:cubicBezTo>
                    <a:cubicBezTo>
                      <a:pt x="84" y="64"/>
                      <a:pt x="84" y="64"/>
                      <a:pt x="84" y="64"/>
                    </a:cubicBezTo>
                    <a:cubicBezTo>
                      <a:pt x="83" y="64"/>
                      <a:pt x="83" y="64"/>
                      <a:pt x="83" y="63"/>
                    </a:cubicBezTo>
                    <a:cubicBezTo>
                      <a:pt x="83" y="63"/>
                      <a:pt x="83" y="63"/>
                      <a:pt x="83" y="63"/>
                    </a:cubicBezTo>
                    <a:cubicBezTo>
                      <a:pt x="95" y="53"/>
                      <a:pt x="125" y="28"/>
                      <a:pt x="134" y="20"/>
                    </a:cubicBezTo>
                    <a:cubicBezTo>
                      <a:pt x="122" y="27"/>
                      <a:pt x="82" y="50"/>
                      <a:pt x="59" y="64"/>
                    </a:cubicBezTo>
                    <a:cubicBezTo>
                      <a:pt x="59" y="64"/>
                      <a:pt x="58" y="64"/>
                      <a:pt x="58" y="64"/>
                    </a:cubicBezTo>
                    <a:cubicBezTo>
                      <a:pt x="58" y="63"/>
                      <a:pt x="58" y="63"/>
                      <a:pt x="58" y="63"/>
                    </a:cubicBezTo>
                    <a:cubicBezTo>
                      <a:pt x="58" y="63"/>
                      <a:pt x="58" y="63"/>
                      <a:pt x="58" y="63"/>
                    </a:cubicBezTo>
                    <a:cubicBezTo>
                      <a:pt x="59" y="63"/>
                      <a:pt x="59" y="63"/>
                      <a:pt x="59" y="63"/>
                    </a:cubicBezTo>
                    <a:cubicBezTo>
                      <a:pt x="59" y="62"/>
                      <a:pt x="60" y="62"/>
                      <a:pt x="62" y="61"/>
                    </a:cubicBezTo>
                    <a:cubicBezTo>
                      <a:pt x="64" y="59"/>
                      <a:pt x="67" y="58"/>
                      <a:pt x="71" y="55"/>
                    </a:cubicBezTo>
                    <a:cubicBezTo>
                      <a:pt x="78" y="51"/>
                      <a:pt x="88" y="45"/>
                      <a:pt x="98" y="38"/>
                    </a:cubicBezTo>
                    <a:cubicBezTo>
                      <a:pt x="103" y="35"/>
                      <a:pt x="108" y="32"/>
                      <a:pt x="113" y="29"/>
                    </a:cubicBezTo>
                    <a:cubicBezTo>
                      <a:pt x="110" y="31"/>
                      <a:pt x="107" y="33"/>
                      <a:pt x="104" y="34"/>
                    </a:cubicBezTo>
                    <a:cubicBezTo>
                      <a:pt x="93" y="41"/>
                      <a:pt x="81" y="48"/>
                      <a:pt x="72" y="53"/>
                    </a:cubicBezTo>
                    <a:cubicBezTo>
                      <a:pt x="62" y="59"/>
                      <a:pt x="59" y="61"/>
                      <a:pt x="57" y="61"/>
                    </a:cubicBezTo>
                    <a:cubicBezTo>
                      <a:pt x="57" y="61"/>
                      <a:pt x="57" y="61"/>
                      <a:pt x="57" y="61"/>
                    </a:cubicBezTo>
                    <a:cubicBezTo>
                      <a:pt x="57" y="61"/>
                      <a:pt x="57" y="61"/>
                      <a:pt x="57" y="61"/>
                    </a:cubicBezTo>
                    <a:cubicBezTo>
                      <a:pt x="57" y="61"/>
                      <a:pt x="56" y="61"/>
                      <a:pt x="56" y="61"/>
                    </a:cubicBezTo>
                    <a:cubicBezTo>
                      <a:pt x="56" y="61"/>
                      <a:pt x="56" y="61"/>
                      <a:pt x="57" y="61"/>
                    </a:cubicBezTo>
                    <a:cubicBezTo>
                      <a:pt x="120" y="17"/>
                      <a:pt x="120" y="17"/>
                      <a:pt x="120" y="17"/>
                    </a:cubicBezTo>
                    <a:cubicBezTo>
                      <a:pt x="59" y="52"/>
                      <a:pt x="59" y="52"/>
                      <a:pt x="59" y="52"/>
                    </a:cubicBezTo>
                    <a:cubicBezTo>
                      <a:pt x="46" y="59"/>
                      <a:pt x="34" y="66"/>
                      <a:pt x="24" y="72"/>
                    </a:cubicBezTo>
                    <a:cubicBezTo>
                      <a:pt x="24" y="72"/>
                      <a:pt x="24" y="72"/>
                      <a:pt x="24" y="72"/>
                    </a:cubicBezTo>
                    <a:cubicBezTo>
                      <a:pt x="24" y="72"/>
                      <a:pt x="24" y="72"/>
                      <a:pt x="24" y="72"/>
                    </a:cubicBezTo>
                    <a:cubicBezTo>
                      <a:pt x="24" y="72"/>
                      <a:pt x="24" y="72"/>
                      <a:pt x="24" y="72"/>
                    </a:cubicBezTo>
                    <a:cubicBezTo>
                      <a:pt x="24" y="72"/>
                      <a:pt x="24" y="71"/>
                      <a:pt x="24" y="71"/>
                    </a:cubicBezTo>
                    <a:cubicBezTo>
                      <a:pt x="24" y="71"/>
                      <a:pt x="24" y="71"/>
                      <a:pt x="24" y="71"/>
                    </a:cubicBezTo>
                    <a:cubicBezTo>
                      <a:pt x="24" y="71"/>
                      <a:pt x="24" y="71"/>
                      <a:pt x="25" y="71"/>
                    </a:cubicBezTo>
                    <a:cubicBezTo>
                      <a:pt x="26" y="70"/>
                      <a:pt x="28" y="69"/>
                      <a:pt x="31" y="67"/>
                    </a:cubicBezTo>
                    <a:cubicBezTo>
                      <a:pt x="31" y="67"/>
                      <a:pt x="31" y="67"/>
                      <a:pt x="31" y="67"/>
                    </a:cubicBezTo>
                    <a:cubicBezTo>
                      <a:pt x="31" y="67"/>
                      <a:pt x="31" y="67"/>
                      <a:pt x="31" y="67"/>
                    </a:cubicBezTo>
                    <a:cubicBezTo>
                      <a:pt x="31" y="67"/>
                      <a:pt x="31" y="67"/>
                      <a:pt x="31" y="67"/>
                    </a:cubicBezTo>
                    <a:cubicBezTo>
                      <a:pt x="33" y="66"/>
                      <a:pt x="36" y="63"/>
                      <a:pt x="45" y="58"/>
                    </a:cubicBezTo>
                    <a:cubicBezTo>
                      <a:pt x="53" y="52"/>
                      <a:pt x="64" y="44"/>
                      <a:pt x="75" y="37"/>
                    </a:cubicBezTo>
                    <a:cubicBezTo>
                      <a:pt x="88" y="28"/>
                      <a:pt x="101" y="20"/>
                      <a:pt x="109" y="14"/>
                    </a:cubicBezTo>
                    <a:cubicBezTo>
                      <a:pt x="97" y="21"/>
                      <a:pt x="75" y="34"/>
                      <a:pt x="55" y="45"/>
                    </a:cubicBezTo>
                    <a:cubicBezTo>
                      <a:pt x="1" y="77"/>
                      <a:pt x="1" y="77"/>
                      <a:pt x="0" y="77"/>
                    </a:cubicBezTo>
                    <a:cubicBezTo>
                      <a:pt x="0" y="77"/>
                      <a:pt x="0" y="77"/>
                      <a:pt x="0" y="77"/>
                    </a:cubicBezTo>
                    <a:cubicBezTo>
                      <a:pt x="0" y="77"/>
                      <a:pt x="0" y="77"/>
                      <a:pt x="0" y="76"/>
                    </a:cubicBezTo>
                    <a:cubicBezTo>
                      <a:pt x="0" y="76"/>
                      <a:pt x="0" y="76"/>
                      <a:pt x="0" y="76"/>
                    </a:cubicBezTo>
                    <a:cubicBezTo>
                      <a:pt x="0" y="76"/>
                      <a:pt x="0" y="76"/>
                      <a:pt x="0" y="76"/>
                    </a:cubicBezTo>
                    <a:cubicBezTo>
                      <a:pt x="2" y="74"/>
                      <a:pt x="12" y="68"/>
                      <a:pt x="57" y="38"/>
                    </a:cubicBezTo>
                    <a:cubicBezTo>
                      <a:pt x="76" y="25"/>
                      <a:pt x="95" y="13"/>
                      <a:pt x="106" y="6"/>
                    </a:cubicBezTo>
                    <a:cubicBezTo>
                      <a:pt x="85" y="17"/>
                      <a:pt x="32" y="48"/>
                      <a:pt x="1" y="67"/>
                    </a:cubicBezTo>
                    <a:cubicBezTo>
                      <a:pt x="1" y="67"/>
                      <a:pt x="1" y="67"/>
                      <a:pt x="0" y="66"/>
                    </a:cubicBezTo>
                    <a:cubicBezTo>
                      <a:pt x="0" y="66"/>
                      <a:pt x="0" y="66"/>
                      <a:pt x="1" y="66"/>
                    </a:cubicBezTo>
                    <a:cubicBezTo>
                      <a:pt x="41" y="42"/>
                      <a:pt x="108" y="3"/>
                      <a:pt x="114" y="0"/>
                    </a:cubicBezTo>
                    <a:cubicBezTo>
                      <a:pt x="114" y="0"/>
                      <a:pt x="114" y="0"/>
                      <a:pt x="114" y="0"/>
                    </a:cubicBezTo>
                    <a:cubicBezTo>
                      <a:pt x="115" y="0"/>
                      <a:pt x="115" y="0"/>
                      <a:pt x="115" y="0"/>
                    </a:cubicBezTo>
                    <a:cubicBezTo>
                      <a:pt x="115" y="0"/>
                      <a:pt x="115" y="0"/>
                      <a:pt x="115" y="0"/>
                    </a:cubicBezTo>
                    <a:cubicBezTo>
                      <a:pt x="115" y="0"/>
                      <a:pt x="115" y="0"/>
                      <a:pt x="115" y="0"/>
                    </a:cubicBezTo>
                    <a:cubicBezTo>
                      <a:pt x="115" y="0"/>
                      <a:pt x="115" y="1"/>
                      <a:pt x="115" y="1"/>
                    </a:cubicBezTo>
                    <a:cubicBezTo>
                      <a:pt x="82" y="22"/>
                      <a:pt x="25" y="60"/>
                      <a:pt x="7" y="72"/>
                    </a:cubicBezTo>
                    <a:cubicBezTo>
                      <a:pt x="17" y="67"/>
                      <a:pt x="36" y="55"/>
                      <a:pt x="55" y="45"/>
                    </a:cubicBezTo>
                    <a:cubicBezTo>
                      <a:pt x="108" y="14"/>
                      <a:pt x="117" y="8"/>
                      <a:pt x="119" y="7"/>
                    </a:cubicBezTo>
                    <a:cubicBezTo>
                      <a:pt x="119" y="7"/>
                      <a:pt x="119" y="7"/>
                      <a:pt x="119" y="7"/>
                    </a:cubicBezTo>
                    <a:cubicBezTo>
                      <a:pt x="119" y="7"/>
                      <a:pt x="119" y="7"/>
                      <a:pt x="119" y="7"/>
                    </a:cubicBezTo>
                    <a:cubicBezTo>
                      <a:pt x="120" y="7"/>
                      <a:pt x="120" y="7"/>
                      <a:pt x="120" y="7"/>
                    </a:cubicBezTo>
                    <a:cubicBezTo>
                      <a:pt x="120" y="7"/>
                      <a:pt x="120" y="7"/>
                      <a:pt x="120" y="8"/>
                    </a:cubicBezTo>
                    <a:cubicBezTo>
                      <a:pt x="120" y="8"/>
                      <a:pt x="120" y="8"/>
                      <a:pt x="120" y="8"/>
                    </a:cubicBezTo>
                    <a:cubicBezTo>
                      <a:pt x="97" y="23"/>
                      <a:pt x="60" y="48"/>
                      <a:pt x="42" y="61"/>
                    </a:cubicBezTo>
                    <a:cubicBezTo>
                      <a:pt x="50" y="56"/>
                      <a:pt x="60" y="50"/>
                      <a:pt x="74" y="42"/>
                    </a:cubicBezTo>
                    <a:cubicBezTo>
                      <a:pt x="92" y="32"/>
                      <a:pt x="109" y="22"/>
                      <a:pt x="118" y="16"/>
                    </a:cubicBezTo>
                    <a:cubicBezTo>
                      <a:pt x="121" y="15"/>
                      <a:pt x="123" y="13"/>
                      <a:pt x="126" y="12"/>
                    </a:cubicBezTo>
                    <a:cubicBezTo>
                      <a:pt x="126" y="12"/>
                      <a:pt x="126" y="12"/>
                      <a:pt x="126" y="12"/>
                    </a:cubicBezTo>
                    <a:cubicBezTo>
                      <a:pt x="126" y="12"/>
                      <a:pt x="126" y="12"/>
                      <a:pt x="126" y="12"/>
                    </a:cubicBezTo>
                    <a:cubicBezTo>
                      <a:pt x="127" y="12"/>
                      <a:pt x="127" y="13"/>
                      <a:pt x="127" y="13"/>
                    </a:cubicBezTo>
                    <a:cubicBezTo>
                      <a:pt x="127" y="13"/>
                      <a:pt x="127" y="13"/>
                      <a:pt x="126" y="13"/>
                    </a:cubicBezTo>
                    <a:cubicBezTo>
                      <a:pt x="65" y="56"/>
                      <a:pt x="65" y="56"/>
                      <a:pt x="65" y="56"/>
                    </a:cubicBezTo>
                    <a:cubicBezTo>
                      <a:pt x="74" y="50"/>
                      <a:pt x="90" y="41"/>
                      <a:pt x="103" y="33"/>
                    </a:cubicBezTo>
                    <a:cubicBezTo>
                      <a:pt x="129" y="18"/>
                      <a:pt x="135" y="15"/>
                      <a:pt x="137" y="14"/>
                    </a:cubicBezTo>
                    <a:cubicBezTo>
                      <a:pt x="137" y="14"/>
                      <a:pt x="137" y="14"/>
                      <a:pt x="137" y="14"/>
                    </a:cubicBezTo>
                    <a:cubicBezTo>
                      <a:pt x="137" y="14"/>
                      <a:pt x="137" y="14"/>
                      <a:pt x="137" y="14"/>
                    </a:cubicBezTo>
                    <a:cubicBezTo>
                      <a:pt x="137" y="14"/>
                      <a:pt x="137" y="14"/>
                      <a:pt x="137" y="14"/>
                    </a:cubicBezTo>
                    <a:cubicBezTo>
                      <a:pt x="138" y="14"/>
                      <a:pt x="138" y="14"/>
                      <a:pt x="138" y="14"/>
                    </a:cubicBezTo>
                    <a:cubicBezTo>
                      <a:pt x="138" y="15"/>
                      <a:pt x="138" y="15"/>
                      <a:pt x="138" y="15"/>
                    </a:cubicBezTo>
                    <a:cubicBezTo>
                      <a:pt x="137" y="15"/>
                      <a:pt x="108" y="33"/>
                      <a:pt x="85" y="47"/>
                    </a:cubicBezTo>
                    <a:cubicBezTo>
                      <a:pt x="136" y="18"/>
                      <a:pt x="136" y="18"/>
                      <a:pt x="136" y="18"/>
                    </a:cubicBezTo>
                    <a:cubicBezTo>
                      <a:pt x="137" y="18"/>
                      <a:pt x="137" y="18"/>
                      <a:pt x="137" y="18"/>
                    </a:cubicBezTo>
                    <a:cubicBezTo>
                      <a:pt x="137" y="19"/>
                      <a:pt x="137" y="19"/>
                      <a:pt x="110" y="41"/>
                    </a:cubicBezTo>
                    <a:cubicBezTo>
                      <a:pt x="102" y="49"/>
                      <a:pt x="93" y="56"/>
                      <a:pt x="88" y="60"/>
                    </a:cubicBezTo>
                    <a:cubicBezTo>
                      <a:pt x="154" y="22"/>
                      <a:pt x="154" y="22"/>
                      <a:pt x="154" y="22"/>
                    </a:cubicBezTo>
                    <a:cubicBezTo>
                      <a:pt x="154" y="22"/>
                      <a:pt x="155" y="22"/>
                      <a:pt x="155" y="22"/>
                    </a:cubicBezTo>
                    <a:cubicBezTo>
                      <a:pt x="155" y="22"/>
                      <a:pt x="155" y="22"/>
                      <a:pt x="155" y="22"/>
                    </a:cubicBezTo>
                    <a:cubicBezTo>
                      <a:pt x="135" y="37"/>
                      <a:pt x="100" y="63"/>
                      <a:pt x="86" y="73"/>
                    </a:cubicBezTo>
                    <a:cubicBezTo>
                      <a:pt x="142" y="41"/>
                      <a:pt x="154" y="34"/>
                      <a:pt x="156" y="33"/>
                    </a:cubicBezTo>
                    <a:cubicBezTo>
                      <a:pt x="157" y="33"/>
                      <a:pt x="157" y="33"/>
                      <a:pt x="157" y="33"/>
                    </a:cubicBezTo>
                    <a:cubicBezTo>
                      <a:pt x="157" y="33"/>
                      <a:pt x="157" y="33"/>
                      <a:pt x="157" y="33"/>
                    </a:cubicBezTo>
                    <a:cubicBezTo>
                      <a:pt x="157" y="32"/>
                      <a:pt x="157" y="32"/>
                      <a:pt x="157" y="32"/>
                    </a:cubicBezTo>
                    <a:cubicBezTo>
                      <a:pt x="157" y="33"/>
                      <a:pt x="158" y="33"/>
                      <a:pt x="158" y="33"/>
                    </a:cubicBezTo>
                    <a:cubicBezTo>
                      <a:pt x="158" y="33"/>
                      <a:pt x="158" y="33"/>
                      <a:pt x="157" y="33"/>
                    </a:cubicBezTo>
                    <a:cubicBezTo>
                      <a:pt x="136" y="49"/>
                      <a:pt x="99" y="77"/>
                      <a:pt x="85" y="88"/>
                    </a:cubicBezTo>
                    <a:cubicBezTo>
                      <a:pt x="87" y="86"/>
                      <a:pt x="90" y="85"/>
                      <a:pt x="93" y="83"/>
                    </a:cubicBezTo>
                    <a:cubicBezTo>
                      <a:pt x="136" y="58"/>
                      <a:pt x="144" y="53"/>
                      <a:pt x="145" y="53"/>
                    </a:cubicBezTo>
                    <a:cubicBezTo>
                      <a:pt x="145" y="53"/>
                      <a:pt x="145" y="53"/>
                      <a:pt x="145" y="53"/>
                    </a:cubicBezTo>
                    <a:cubicBezTo>
                      <a:pt x="145" y="53"/>
                      <a:pt x="145" y="53"/>
                      <a:pt x="145" y="53"/>
                    </a:cubicBezTo>
                    <a:cubicBezTo>
                      <a:pt x="146" y="54"/>
                      <a:pt x="146" y="54"/>
                      <a:pt x="138" y="60"/>
                    </a:cubicBezTo>
                    <a:cubicBezTo>
                      <a:pt x="125" y="70"/>
                      <a:pt x="95" y="95"/>
                      <a:pt x="85" y="103"/>
                    </a:cubicBezTo>
                    <a:cubicBezTo>
                      <a:pt x="91" y="100"/>
                      <a:pt x="101" y="94"/>
                      <a:pt x="112" y="87"/>
                    </a:cubicBezTo>
                    <a:cubicBezTo>
                      <a:pt x="120" y="83"/>
                      <a:pt x="128" y="78"/>
                      <a:pt x="134" y="75"/>
                    </a:cubicBezTo>
                    <a:cubicBezTo>
                      <a:pt x="139" y="72"/>
                      <a:pt x="142" y="71"/>
                      <a:pt x="143" y="70"/>
                    </a:cubicBezTo>
                    <a:cubicBezTo>
                      <a:pt x="144" y="69"/>
                      <a:pt x="144" y="69"/>
                      <a:pt x="144" y="69"/>
                    </a:cubicBezTo>
                    <a:cubicBezTo>
                      <a:pt x="144" y="70"/>
                      <a:pt x="144" y="70"/>
                      <a:pt x="144" y="70"/>
                    </a:cubicBezTo>
                    <a:cubicBezTo>
                      <a:pt x="144" y="69"/>
                      <a:pt x="144" y="69"/>
                      <a:pt x="144" y="70"/>
                    </a:cubicBezTo>
                    <a:cubicBezTo>
                      <a:pt x="144" y="70"/>
                      <a:pt x="144" y="70"/>
                      <a:pt x="144" y="70"/>
                    </a:cubicBezTo>
                    <a:cubicBezTo>
                      <a:pt x="88" y="106"/>
                      <a:pt x="88" y="106"/>
                      <a:pt x="88" y="106"/>
                    </a:cubicBezTo>
                    <a:cubicBezTo>
                      <a:pt x="151" y="69"/>
                      <a:pt x="151" y="69"/>
                      <a:pt x="151" y="69"/>
                    </a:cubicBezTo>
                    <a:cubicBezTo>
                      <a:pt x="151" y="69"/>
                      <a:pt x="152" y="69"/>
                      <a:pt x="152" y="70"/>
                    </a:cubicBezTo>
                    <a:cubicBezTo>
                      <a:pt x="152" y="70"/>
                      <a:pt x="152" y="70"/>
                      <a:pt x="152" y="70"/>
                    </a:cubicBezTo>
                    <a:cubicBezTo>
                      <a:pt x="152" y="70"/>
                      <a:pt x="152" y="70"/>
                      <a:pt x="152" y="70"/>
                    </a:cubicBezTo>
                    <a:cubicBezTo>
                      <a:pt x="151" y="70"/>
                      <a:pt x="151" y="70"/>
                      <a:pt x="151" y="70"/>
                    </a:cubicBezTo>
                    <a:cubicBezTo>
                      <a:pt x="151" y="71"/>
                      <a:pt x="148" y="73"/>
                      <a:pt x="142" y="78"/>
                    </a:cubicBezTo>
                    <a:cubicBezTo>
                      <a:pt x="136" y="83"/>
                      <a:pt x="127" y="89"/>
                      <a:pt x="119" y="95"/>
                    </a:cubicBezTo>
                    <a:cubicBezTo>
                      <a:pt x="105" y="106"/>
                      <a:pt x="90" y="118"/>
                      <a:pt x="83" y="123"/>
                    </a:cubicBezTo>
                    <a:cubicBezTo>
                      <a:pt x="148" y="86"/>
                      <a:pt x="159" y="79"/>
                      <a:pt x="162" y="78"/>
                    </a:cubicBezTo>
                    <a:cubicBezTo>
                      <a:pt x="162" y="78"/>
                      <a:pt x="162" y="78"/>
                      <a:pt x="162" y="78"/>
                    </a:cubicBezTo>
                    <a:cubicBezTo>
                      <a:pt x="162" y="78"/>
                      <a:pt x="162" y="78"/>
                      <a:pt x="162" y="78"/>
                    </a:cubicBezTo>
                    <a:cubicBezTo>
                      <a:pt x="162" y="78"/>
                      <a:pt x="162" y="78"/>
                      <a:pt x="162" y="78"/>
                    </a:cubicBezTo>
                    <a:cubicBezTo>
                      <a:pt x="162" y="78"/>
                      <a:pt x="162" y="78"/>
                      <a:pt x="163" y="78"/>
                    </a:cubicBezTo>
                    <a:cubicBezTo>
                      <a:pt x="163" y="78"/>
                      <a:pt x="163" y="78"/>
                      <a:pt x="162" y="78"/>
                    </a:cubicBezTo>
                    <a:cubicBezTo>
                      <a:pt x="140" y="98"/>
                      <a:pt x="100" y="132"/>
                      <a:pt x="88" y="142"/>
                    </a:cubicBezTo>
                    <a:cubicBezTo>
                      <a:pt x="96" y="137"/>
                      <a:pt x="117" y="125"/>
                      <a:pt x="135" y="115"/>
                    </a:cubicBezTo>
                    <a:cubicBezTo>
                      <a:pt x="164" y="98"/>
                      <a:pt x="170" y="94"/>
                      <a:pt x="171" y="93"/>
                    </a:cubicBezTo>
                    <a:cubicBezTo>
                      <a:pt x="171" y="93"/>
                      <a:pt x="171" y="93"/>
                      <a:pt x="171" y="93"/>
                    </a:cubicBezTo>
                    <a:cubicBezTo>
                      <a:pt x="171" y="93"/>
                      <a:pt x="171" y="93"/>
                      <a:pt x="171" y="93"/>
                    </a:cubicBezTo>
                    <a:cubicBezTo>
                      <a:pt x="172" y="93"/>
                      <a:pt x="172" y="93"/>
                      <a:pt x="172" y="93"/>
                    </a:cubicBezTo>
                    <a:cubicBezTo>
                      <a:pt x="172" y="93"/>
                      <a:pt x="172" y="94"/>
                      <a:pt x="172" y="94"/>
                    </a:cubicBezTo>
                    <a:cubicBezTo>
                      <a:pt x="172" y="94"/>
                      <a:pt x="172" y="94"/>
                      <a:pt x="172" y="94"/>
                    </a:cubicBezTo>
                    <a:cubicBezTo>
                      <a:pt x="82" y="157"/>
                      <a:pt x="82" y="157"/>
                      <a:pt x="82" y="157"/>
                    </a:cubicBezTo>
                    <a:cubicBezTo>
                      <a:pt x="99" y="147"/>
                      <a:pt x="142" y="122"/>
                      <a:pt x="166" y="108"/>
                    </a:cubicBezTo>
                    <a:cubicBezTo>
                      <a:pt x="166" y="108"/>
                      <a:pt x="166" y="108"/>
                      <a:pt x="167" y="108"/>
                    </a:cubicBezTo>
                    <a:cubicBezTo>
                      <a:pt x="167" y="108"/>
                      <a:pt x="167" y="108"/>
                      <a:pt x="167" y="108"/>
                    </a:cubicBezTo>
                    <a:cubicBezTo>
                      <a:pt x="167" y="108"/>
                      <a:pt x="167" y="108"/>
                      <a:pt x="167" y="109"/>
                    </a:cubicBezTo>
                    <a:cubicBezTo>
                      <a:pt x="167" y="109"/>
                      <a:pt x="167" y="109"/>
                      <a:pt x="167" y="109"/>
                    </a:cubicBezTo>
                    <a:cubicBezTo>
                      <a:pt x="167" y="109"/>
                      <a:pt x="166" y="109"/>
                      <a:pt x="166" y="109"/>
                    </a:cubicBezTo>
                    <a:cubicBezTo>
                      <a:pt x="165" y="110"/>
                      <a:pt x="162" y="111"/>
                      <a:pt x="155" y="116"/>
                    </a:cubicBezTo>
                    <a:cubicBezTo>
                      <a:pt x="153" y="117"/>
                      <a:pt x="152" y="118"/>
                      <a:pt x="150" y="119"/>
                    </a:cubicBezTo>
                    <a:cubicBezTo>
                      <a:pt x="150" y="119"/>
                      <a:pt x="150" y="119"/>
                      <a:pt x="144" y="123"/>
                    </a:cubicBezTo>
                    <a:cubicBezTo>
                      <a:pt x="140" y="125"/>
                      <a:pt x="135" y="128"/>
                      <a:pt x="129" y="132"/>
                    </a:cubicBezTo>
                    <a:cubicBezTo>
                      <a:pt x="117" y="139"/>
                      <a:pt x="102" y="149"/>
                      <a:pt x="91" y="156"/>
                    </a:cubicBezTo>
                    <a:cubicBezTo>
                      <a:pt x="171" y="110"/>
                      <a:pt x="171" y="110"/>
                      <a:pt x="171" y="110"/>
                    </a:cubicBezTo>
                    <a:cubicBezTo>
                      <a:pt x="171" y="110"/>
                      <a:pt x="171" y="110"/>
                      <a:pt x="171" y="110"/>
                    </a:cubicBezTo>
                    <a:cubicBezTo>
                      <a:pt x="171" y="110"/>
                      <a:pt x="171" y="110"/>
                      <a:pt x="171" y="110"/>
                    </a:cubicBezTo>
                    <a:cubicBezTo>
                      <a:pt x="76" y="165"/>
                      <a:pt x="76" y="165"/>
                      <a:pt x="76" y="165"/>
                    </a:cubicBezTo>
                    <a:cubicBezTo>
                      <a:pt x="76" y="165"/>
                      <a:pt x="76" y="165"/>
                      <a:pt x="7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6" name="Freeform 280"/>
              <p:cNvSpPr/>
              <p:nvPr/>
            </p:nvSpPr>
            <p:spPr bwMode="auto">
              <a:xfrm>
                <a:off x="2940051" y="5630863"/>
                <a:ext cx="168275" cy="120650"/>
              </a:xfrm>
              <a:custGeom>
                <a:avLst/>
                <a:gdLst>
                  <a:gd name="T0" fmla="*/ 1 w 52"/>
                  <a:gd name="T1" fmla="*/ 37 h 37"/>
                  <a:gd name="T2" fmla="*/ 0 w 52"/>
                  <a:gd name="T3" fmla="*/ 37 h 37"/>
                  <a:gd name="T4" fmla="*/ 0 w 52"/>
                  <a:gd name="T5" fmla="*/ 37 h 37"/>
                  <a:gd name="T6" fmla="*/ 0 w 52"/>
                  <a:gd name="T7" fmla="*/ 36 h 37"/>
                  <a:gd name="T8" fmla="*/ 0 w 52"/>
                  <a:gd name="T9" fmla="*/ 36 h 37"/>
                  <a:gd name="T10" fmla="*/ 1 w 52"/>
                  <a:gd name="T11" fmla="*/ 36 h 37"/>
                  <a:gd name="T12" fmla="*/ 15 w 52"/>
                  <a:gd name="T13" fmla="*/ 27 h 37"/>
                  <a:gd name="T14" fmla="*/ 15 w 52"/>
                  <a:gd name="T15" fmla="*/ 27 h 37"/>
                  <a:gd name="T16" fmla="*/ 15 w 52"/>
                  <a:gd name="T17" fmla="*/ 27 h 37"/>
                  <a:gd name="T18" fmla="*/ 15 w 52"/>
                  <a:gd name="T19" fmla="*/ 27 h 37"/>
                  <a:gd name="T20" fmla="*/ 14 w 52"/>
                  <a:gd name="T21" fmla="*/ 27 h 37"/>
                  <a:gd name="T22" fmla="*/ 14 w 52"/>
                  <a:gd name="T23" fmla="*/ 27 h 37"/>
                  <a:gd name="T24" fmla="*/ 14 w 52"/>
                  <a:gd name="T25" fmla="*/ 26 h 37"/>
                  <a:gd name="T26" fmla="*/ 44 w 52"/>
                  <a:gd name="T27" fmla="*/ 5 h 37"/>
                  <a:gd name="T28" fmla="*/ 21 w 52"/>
                  <a:gd name="T29" fmla="*/ 18 h 37"/>
                  <a:gd name="T30" fmla="*/ 20 w 52"/>
                  <a:gd name="T31" fmla="*/ 18 h 37"/>
                  <a:gd name="T32" fmla="*/ 21 w 52"/>
                  <a:gd name="T33" fmla="*/ 17 h 37"/>
                  <a:gd name="T34" fmla="*/ 51 w 52"/>
                  <a:gd name="T35" fmla="*/ 0 h 37"/>
                  <a:gd name="T36" fmla="*/ 52 w 52"/>
                  <a:gd name="T37" fmla="*/ 0 h 37"/>
                  <a:gd name="T38" fmla="*/ 51 w 52"/>
                  <a:gd name="T39" fmla="*/ 0 h 37"/>
                  <a:gd name="T40" fmla="*/ 51 w 52"/>
                  <a:gd name="T41" fmla="*/ 1 h 37"/>
                  <a:gd name="T42" fmla="*/ 51 w 52"/>
                  <a:gd name="T43" fmla="*/ 1 h 37"/>
                  <a:gd name="T44" fmla="*/ 46 w 52"/>
                  <a:gd name="T45" fmla="*/ 5 h 37"/>
                  <a:gd name="T46" fmla="*/ 21 w 52"/>
                  <a:gd name="T47" fmla="*/ 23 h 37"/>
                  <a:gd name="T48" fmla="*/ 45 w 52"/>
                  <a:gd name="T49" fmla="*/ 9 h 37"/>
                  <a:gd name="T50" fmla="*/ 45 w 52"/>
                  <a:gd name="T51" fmla="*/ 9 h 37"/>
                  <a:gd name="T52" fmla="*/ 45 w 52"/>
                  <a:gd name="T53" fmla="*/ 9 h 37"/>
                  <a:gd name="T54" fmla="*/ 45 w 52"/>
                  <a:gd name="T55" fmla="*/ 9 h 37"/>
                  <a:gd name="T56" fmla="*/ 45 w 52"/>
                  <a:gd name="T57" fmla="*/ 10 h 37"/>
                  <a:gd name="T58" fmla="*/ 45 w 52"/>
                  <a:gd name="T59" fmla="*/ 10 h 37"/>
                  <a:gd name="T60" fmla="*/ 35 w 52"/>
                  <a:gd name="T61" fmla="*/ 16 h 37"/>
                  <a:gd name="T62" fmla="*/ 36 w 52"/>
                  <a:gd name="T63" fmla="*/ 16 h 37"/>
                  <a:gd name="T64" fmla="*/ 36 w 52"/>
                  <a:gd name="T65" fmla="*/ 16 h 37"/>
                  <a:gd name="T66" fmla="*/ 36 w 52"/>
                  <a:gd name="T67" fmla="*/ 17 h 37"/>
                  <a:gd name="T68" fmla="*/ 36 w 52"/>
                  <a:gd name="T69" fmla="*/ 17 h 37"/>
                  <a:gd name="T70" fmla="*/ 1 w 52"/>
                  <a:gd name="T71" fmla="*/ 37 h 37"/>
                  <a:gd name="T72" fmla="*/ 1 w 52"/>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37">
                    <a:moveTo>
                      <a:pt x="1" y="37"/>
                    </a:moveTo>
                    <a:cubicBezTo>
                      <a:pt x="1" y="37"/>
                      <a:pt x="0" y="37"/>
                      <a:pt x="0" y="37"/>
                    </a:cubicBezTo>
                    <a:cubicBezTo>
                      <a:pt x="0" y="37"/>
                      <a:pt x="0" y="37"/>
                      <a:pt x="0" y="37"/>
                    </a:cubicBezTo>
                    <a:cubicBezTo>
                      <a:pt x="0" y="37"/>
                      <a:pt x="0" y="36"/>
                      <a:pt x="0" y="36"/>
                    </a:cubicBezTo>
                    <a:cubicBezTo>
                      <a:pt x="0" y="36"/>
                      <a:pt x="0" y="36"/>
                      <a:pt x="0" y="36"/>
                    </a:cubicBezTo>
                    <a:cubicBezTo>
                      <a:pt x="0" y="36"/>
                      <a:pt x="1" y="36"/>
                      <a:pt x="1" y="36"/>
                    </a:cubicBezTo>
                    <a:cubicBezTo>
                      <a:pt x="2" y="35"/>
                      <a:pt x="6" y="33"/>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7"/>
                      <a:pt x="14" y="27"/>
                      <a:pt x="14" y="26"/>
                    </a:cubicBezTo>
                    <a:cubicBezTo>
                      <a:pt x="14" y="26"/>
                      <a:pt x="33" y="13"/>
                      <a:pt x="44" y="5"/>
                    </a:cubicBezTo>
                    <a:cubicBezTo>
                      <a:pt x="21" y="18"/>
                      <a:pt x="21" y="18"/>
                      <a:pt x="21" y="18"/>
                    </a:cubicBezTo>
                    <a:cubicBezTo>
                      <a:pt x="21" y="18"/>
                      <a:pt x="20" y="18"/>
                      <a:pt x="20" y="18"/>
                    </a:cubicBezTo>
                    <a:cubicBezTo>
                      <a:pt x="20" y="18"/>
                      <a:pt x="20" y="17"/>
                      <a:pt x="21" y="17"/>
                    </a:cubicBezTo>
                    <a:cubicBezTo>
                      <a:pt x="51" y="0"/>
                      <a:pt x="51" y="0"/>
                      <a:pt x="51" y="0"/>
                    </a:cubicBezTo>
                    <a:cubicBezTo>
                      <a:pt x="51" y="0"/>
                      <a:pt x="51" y="0"/>
                      <a:pt x="52" y="0"/>
                    </a:cubicBezTo>
                    <a:cubicBezTo>
                      <a:pt x="52" y="0"/>
                      <a:pt x="52" y="0"/>
                      <a:pt x="51" y="0"/>
                    </a:cubicBezTo>
                    <a:cubicBezTo>
                      <a:pt x="51" y="1"/>
                      <a:pt x="51" y="1"/>
                      <a:pt x="51" y="1"/>
                    </a:cubicBezTo>
                    <a:cubicBezTo>
                      <a:pt x="51" y="1"/>
                      <a:pt x="51" y="1"/>
                      <a:pt x="51" y="1"/>
                    </a:cubicBezTo>
                    <a:cubicBezTo>
                      <a:pt x="50" y="1"/>
                      <a:pt x="49" y="2"/>
                      <a:pt x="46" y="5"/>
                    </a:cubicBezTo>
                    <a:cubicBezTo>
                      <a:pt x="21" y="23"/>
                      <a:pt x="21" y="23"/>
                      <a:pt x="21" y="23"/>
                    </a:cubicBezTo>
                    <a:cubicBezTo>
                      <a:pt x="27" y="19"/>
                      <a:pt x="37" y="13"/>
                      <a:pt x="45" y="9"/>
                    </a:cubicBezTo>
                    <a:cubicBezTo>
                      <a:pt x="45" y="9"/>
                      <a:pt x="45" y="9"/>
                      <a:pt x="45" y="9"/>
                    </a:cubicBezTo>
                    <a:cubicBezTo>
                      <a:pt x="45" y="9"/>
                      <a:pt x="45" y="9"/>
                      <a:pt x="45" y="9"/>
                    </a:cubicBezTo>
                    <a:cubicBezTo>
                      <a:pt x="46" y="9"/>
                      <a:pt x="46" y="9"/>
                      <a:pt x="45" y="9"/>
                    </a:cubicBezTo>
                    <a:cubicBezTo>
                      <a:pt x="45" y="10"/>
                      <a:pt x="45" y="10"/>
                      <a:pt x="45" y="10"/>
                    </a:cubicBezTo>
                    <a:cubicBezTo>
                      <a:pt x="45" y="10"/>
                      <a:pt x="45" y="10"/>
                      <a:pt x="45" y="10"/>
                    </a:cubicBezTo>
                    <a:cubicBezTo>
                      <a:pt x="44" y="10"/>
                      <a:pt x="42" y="12"/>
                      <a:pt x="35" y="16"/>
                    </a:cubicBezTo>
                    <a:cubicBezTo>
                      <a:pt x="36" y="16"/>
                      <a:pt x="36" y="16"/>
                      <a:pt x="36" y="16"/>
                    </a:cubicBezTo>
                    <a:cubicBezTo>
                      <a:pt x="36" y="16"/>
                      <a:pt x="36" y="16"/>
                      <a:pt x="36" y="16"/>
                    </a:cubicBezTo>
                    <a:cubicBezTo>
                      <a:pt x="36" y="16"/>
                      <a:pt x="36" y="17"/>
                      <a:pt x="36" y="17"/>
                    </a:cubicBezTo>
                    <a:cubicBezTo>
                      <a:pt x="36" y="17"/>
                      <a:pt x="36" y="17"/>
                      <a:pt x="36" y="17"/>
                    </a:cubicBezTo>
                    <a:cubicBezTo>
                      <a:pt x="34" y="17"/>
                      <a:pt x="14" y="29"/>
                      <a:pt x="1" y="37"/>
                    </a:cubicBezTo>
                    <a:cubicBezTo>
                      <a:pt x="1" y="37"/>
                      <a:pt x="1" y="37"/>
                      <a:pt x="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7" name="Freeform 281"/>
              <p:cNvSpPr/>
              <p:nvPr/>
            </p:nvSpPr>
            <p:spPr bwMode="auto">
              <a:xfrm>
                <a:off x="2671763" y="5630863"/>
                <a:ext cx="698500" cy="415925"/>
              </a:xfrm>
              <a:custGeom>
                <a:avLst/>
                <a:gdLst>
                  <a:gd name="T0" fmla="*/ 192 w 216"/>
                  <a:gd name="T1" fmla="*/ 11 h 128"/>
                  <a:gd name="T2" fmla="*/ 3 w 216"/>
                  <a:gd name="T3" fmla="*/ 119 h 128"/>
                  <a:gd name="T4" fmla="*/ 6 w 216"/>
                  <a:gd name="T5" fmla="*/ 117 h 128"/>
                  <a:gd name="T6" fmla="*/ 12 w 216"/>
                  <a:gd name="T7" fmla="*/ 111 h 128"/>
                  <a:gd name="T8" fmla="*/ 103 w 216"/>
                  <a:gd name="T9" fmla="*/ 54 h 128"/>
                  <a:gd name="T10" fmla="*/ 1 w 216"/>
                  <a:gd name="T11" fmla="*/ 113 h 128"/>
                  <a:gd name="T12" fmla="*/ 0 w 216"/>
                  <a:gd name="T13" fmla="*/ 112 h 128"/>
                  <a:gd name="T14" fmla="*/ 0 w 216"/>
                  <a:gd name="T15" fmla="*/ 97 h 128"/>
                  <a:gd name="T16" fmla="*/ 70 w 216"/>
                  <a:gd name="T17" fmla="*/ 52 h 128"/>
                  <a:gd name="T18" fmla="*/ 21 w 216"/>
                  <a:gd name="T19" fmla="*/ 78 h 128"/>
                  <a:gd name="T20" fmla="*/ 19 w 216"/>
                  <a:gd name="T21" fmla="*/ 64 h 128"/>
                  <a:gd name="T22" fmla="*/ 54 w 216"/>
                  <a:gd name="T23" fmla="*/ 41 h 128"/>
                  <a:gd name="T24" fmla="*/ 11 w 216"/>
                  <a:gd name="T25" fmla="*/ 63 h 128"/>
                  <a:gd name="T26" fmla="*/ 21 w 216"/>
                  <a:gd name="T27" fmla="*/ 56 h 128"/>
                  <a:gd name="T28" fmla="*/ 71 w 216"/>
                  <a:gd name="T29" fmla="*/ 20 h 128"/>
                  <a:gd name="T30" fmla="*/ 19 w 216"/>
                  <a:gd name="T31" fmla="*/ 49 h 128"/>
                  <a:gd name="T32" fmla="*/ 75 w 216"/>
                  <a:gd name="T33" fmla="*/ 15 h 128"/>
                  <a:gd name="T34" fmla="*/ 0 w 216"/>
                  <a:gd name="T35" fmla="*/ 58 h 128"/>
                  <a:gd name="T36" fmla="*/ 23 w 216"/>
                  <a:gd name="T37" fmla="*/ 23 h 128"/>
                  <a:gd name="T38" fmla="*/ 35 w 216"/>
                  <a:gd name="T39" fmla="*/ 3 h 128"/>
                  <a:gd name="T40" fmla="*/ 14 w 216"/>
                  <a:gd name="T41" fmla="*/ 9 h 128"/>
                  <a:gd name="T42" fmla="*/ 14 w 216"/>
                  <a:gd name="T43" fmla="*/ 9 h 128"/>
                  <a:gd name="T44" fmla="*/ 17 w 216"/>
                  <a:gd name="T45" fmla="*/ 7 h 128"/>
                  <a:gd name="T46" fmla="*/ 25 w 216"/>
                  <a:gd name="T47" fmla="*/ 8 h 128"/>
                  <a:gd name="T48" fmla="*/ 15 w 216"/>
                  <a:gd name="T49" fmla="*/ 27 h 128"/>
                  <a:gd name="T50" fmla="*/ 38 w 216"/>
                  <a:gd name="T51" fmla="*/ 15 h 128"/>
                  <a:gd name="T52" fmla="*/ 94 w 216"/>
                  <a:gd name="T53" fmla="*/ 3 h 128"/>
                  <a:gd name="T54" fmla="*/ 94 w 216"/>
                  <a:gd name="T55" fmla="*/ 4 h 128"/>
                  <a:gd name="T56" fmla="*/ 80 w 216"/>
                  <a:gd name="T57" fmla="*/ 15 h 128"/>
                  <a:gd name="T58" fmla="*/ 71 w 216"/>
                  <a:gd name="T59" fmla="*/ 22 h 128"/>
                  <a:gd name="T60" fmla="*/ 85 w 216"/>
                  <a:gd name="T61" fmla="*/ 18 h 128"/>
                  <a:gd name="T62" fmla="*/ 85 w 216"/>
                  <a:gd name="T63" fmla="*/ 20 h 128"/>
                  <a:gd name="T64" fmla="*/ 97 w 216"/>
                  <a:gd name="T65" fmla="*/ 14 h 128"/>
                  <a:gd name="T66" fmla="*/ 55 w 216"/>
                  <a:gd name="T67" fmla="*/ 41 h 128"/>
                  <a:gd name="T68" fmla="*/ 108 w 216"/>
                  <a:gd name="T69" fmla="*/ 12 h 128"/>
                  <a:gd name="T70" fmla="*/ 65 w 216"/>
                  <a:gd name="T71" fmla="*/ 46 h 128"/>
                  <a:gd name="T72" fmla="*/ 140 w 216"/>
                  <a:gd name="T73" fmla="*/ 9 h 128"/>
                  <a:gd name="T74" fmla="*/ 11 w 216"/>
                  <a:gd name="T75" fmla="*/ 90 h 128"/>
                  <a:gd name="T76" fmla="*/ 151 w 216"/>
                  <a:gd name="T77" fmla="*/ 10 h 128"/>
                  <a:gd name="T78" fmla="*/ 69 w 216"/>
                  <a:gd name="T79" fmla="*/ 73 h 128"/>
                  <a:gd name="T80" fmla="*/ 195 w 216"/>
                  <a:gd name="T81" fmla="*/ 0 h 128"/>
                  <a:gd name="T82" fmla="*/ 175 w 216"/>
                  <a:gd name="T83" fmla="*/ 15 h 128"/>
                  <a:gd name="T84" fmla="*/ 175 w 216"/>
                  <a:gd name="T85" fmla="*/ 16 h 128"/>
                  <a:gd name="T86" fmla="*/ 196 w 216"/>
                  <a:gd name="T87" fmla="*/ 7 h 128"/>
                  <a:gd name="T88" fmla="*/ 196 w 216"/>
                  <a:gd name="T89" fmla="*/ 8 h 128"/>
                  <a:gd name="T90" fmla="*/ 209 w 216"/>
                  <a:gd name="T91" fmla="*/ 0 h 128"/>
                  <a:gd name="T92" fmla="*/ 215 w 216"/>
                  <a:gd name="T93" fmla="*/ 8 h 128"/>
                  <a:gd name="T94" fmla="*/ 83 w 216"/>
                  <a:gd name="T95" fmla="*/ 100 h 128"/>
                  <a:gd name="T96" fmla="*/ 108 w 216"/>
                  <a:gd name="T97" fmla="*/ 100 h 128"/>
                  <a:gd name="T98" fmla="*/ 108 w 216"/>
                  <a:gd name="T99" fmla="*/ 100 h 128"/>
                  <a:gd name="T100" fmla="*/ 82 w 216"/>
                  <a:gd name="T101" fmla="*/ 121 h 128"/>
                  <a:gd name="T102" fmla="*/ 96 w 216"/>
                  <a:gd name="T103" fmla="*/ 119 h 128"/>
                  <a:gd name="T104" fmla="*/ 96 w 216"/>
                  <a:gd name="T105" fmla="*/ 121 h 128"/>
                  <a:gd name="T106" fmla="*/ 94 w 216"/>
                  <a:gd name="T107" fmla="*/ 122 h 128"/>
                  <a:gd name="T108" fmla="*/ 90 w 216"/>
                  <a:gd name="T109" fmla="*/ 118 h 128"/>
                  <a:gd name="T110" fmla="*/ 75 w 216"/>
                  <a:gd name="T111" fmla="*/ 125 h 128"/>
                  <a:gd name="T112" fmla="*/ 103 w 216"/>
                  <a:gd name="T113" fmla="*/ 103 h 128"/>
                  <a:gd name="T114" fmla="*/ 64 w 216"/>
                  <a:gd name="T115" fmla="*/ 126 h 128"/>
                  <a:gd name="T116" fmla="*/ 47 w 216"/>
                  <a:gd name="T117" fmla="*/ 122 h 128"/>
                  <a:gd name="T118" fmla="*/ 10 w 216"/>
                  <a:gd name="T11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128">
                    <a:moveTo>
                      <a:pt x="10" y="128"/>
                    </a:moveTo>
                    <a:cubicBezTo>
                      <a:pt x="10" y="128"/>
                      <a:pt x="9" y="128"/>
                      <a:pt x="9" y="127"/>
                    </a:cubicBezTo>
                    <a:cubicBezTo>
                      <a:pt x="9" y="127"/>
                      <a:pt x="9" y="127"/>
                      <a:pt x="9" y="127"/>
                    </a:cubicBezTo>
                    <a:cubicBezTo>
                      <a:pt x="192" y="11"/>
                      <a:pt x="192" y="11"/>
                      <a:pt x="192" y="11"/>
                    </a:cubicBezTo>
                    <a:cubicBezTo>
                      <a:pt x="187" y="14"/>
                      <a:pt x="181" y="17"/>
                      <a:pt x="175" y="21"/>
                    </a:cubicBezTo>
                    <a:cubicBezTo>
                      <a:pt x="130" y="48"/>
                      <a:pt x="28" y="106"/>
                      <a:pt x="3" y="120"/>
                    </a:cubicBezTo>
                    <a:cubicBezTo>
                      <a:pt x="3" y="120"/>
                      <a:pt x="3" y="120"/>
                      <a:pt x="3" y="120"/>
                    </a:cubicBezTo>
                    <a:cubicBezTo>
                      <a:pt x="3" y="120"/>
                      <a:pt x="3" y="120"/>
                      <a:pt x="3" y="119"/>
                    </a:cubicBezTo>
                    <a:cubicBezTo>
                      <a:pt x="3" y="119"/>
                      <a:pt x="3" y="119"/>
                      <a:pt x="3" y="119"/>
                    </a:cubicBezTo>
                    <a:cubicBezTo>
                      <a:pt x="97" y="65"/>
                      <a:pt x="148" y="35"/>
                      <a:pt x="176" y="19"/>
                    </a:cubicBezTo>
                    <a:cubicBezTo>
                      <a:pt x="181" y="16"/>
                      <a:pt x="185" y="14"/>
                      <a:pt x="189" y="12"/>
                    </a:cubicBezTo>
                    <a:cubicBezTo>
                      <a:pt x="161" y="27"/>
                      <a:pt x="62" y="85"/>
                      <a:pt x="6" y="117"/>
                    </a:cubicBezTo>
                    <a:cubicBezTo>
                      <a:pt x="6" y="118"/>
                      <a:pt x="5" y="118"/>
                      <a:pt x="5" y="117"/>
                    </a:cubicBezTo>
                    <a:cubicBezTo>
                      <a:pt x="5" y="117"/>
                      <a:pt x="5" y="117"/>
                      <a:pt x="6" y="117"/>
                    </a:cubicBezTo>
                    <a:cubicBezTo>
                      <a:pt x="43" y="95"/>
                      <a:pt x="102" y="60"/>
                      <a:pt x="140" y="37"/>
                    </a:cubicBezTo>
                    <a:cubicBezTo>
                      <a:pt x="76" y="74"/>
                      <a:pt x="13" y="111"/>
                      <a:pt x="12" y="111"/>
                    </a:cubicBezTo>
                    <a:cubicBezTo>
                      <a:pt x="12" y="111"/>
                      <a:pt x="12" y="111"/>
                      <a:pt x="12" y="111"/>
                    </a:cubicBezTo>
                    <a:cubicBezTo>
                      <a:pt x="12" y="111"/>
                      <a:pt x="12" y="110"/>
                      <a:pt x="12" y="110"/>
                    </a:cubicBezTo>
                    <a:cubicBezTo>
                      <a:pt x="11" y="110"/>
                      <a:pt x="11" y="109"/>
                      <a:pt x="40" y="92"/>
                    </a:cubicBezTo>
                    <a:cubicBezTo>
                      <a:pt x="55" y="83"/>
                      <a:pt x="76" y="70"/>
                      <a:pt x="103" y="54"/>
                    </a:cubicBezTo>
                    <a:cubicBezTo>
                      <a:pt x="107" y="52"/>
                      <a:pt x="111" y="49"/>
                      <a:pt x="115" y="47"/>
                    </a:cubicBezTo>
                    <a:cubicBezTo>
                      <a:pt x="100" y="56"/>
                      <a:pt x="84" y="65"/>
                      <a:pt x="69" y="74"/>
                    </a:cubicBezTo>
                    <a:cubicBezTo>
                      <a:pt x="15" y="105"/>
                      <a:pt x="4" y="112"/>
                      <a:pt x="1" y="113"/>
                    </a:cubicBezTo>
                    <a:cubicBezTo>
                      <a:pt x="1" y="113"/>
                      <a:pt x="1" y="113"/>
                      <a:pt x="1" y="113"/>
                    </a:cubicBezTo>
                    <a:cubicBezTo>
                      <a:pt x="1" y="113"/>
                      <a:pt x="1" y="113"/>
                      <a:pt x="1" y="113"/>
                    </a:cubicBezTo>
                    <a:cubicBezTo>
                      <a:pt x="1" y="113"/>
                      <a:pt x="1" y="113"/>
                      <a:pt x="0" y="113"/>
                    </a:cubicBezTo>
                    <a:cubicBezTo>
                      <a:pt x="0" y="113"/>
                      <a:pt x="0" y="113"/>
                      <a:pt x="0" y="113"/>
                    </a:cubicBezTo>
                    <a:cubicBezTo>
                      <a:pt x="0" y="113"/>
                      <a:pt x="0" y="113"/>
                      <a:pt x="0" y="112"/>
                    </a:cubicBezTo>
                    <a:cubicBezTo>
                      <a:pt x="142" y="15"/>
                      <a:pt x="142" y="15"/>
                      <a:pt x="142" y="15"/>
                    </a:cubicBezTo>
                    <a:cubicBezTo>
                      <a:pt x="110" y="34"/>
                      <a:pt x="2" y="97"/>
                      <a:pt x="0" y="97"/>
                    </a:cubicBezTo>
                    <a:cubicBezTo>
                      <a:pt x="0" y="97"/>
                      <a:pt x="0" y="97"/>
                      <a:pt x="0" y="97"/>
                    </a:cubicBezTo>
                    <a:cubicBezTo>
                      <a:pt x="0" y="97"/>
                      <a:pt x="0" y="97"/>
                      <a:pt x="0" y="97"/>
                    </a:cubicBezTo>
                    <a:cubicBezTo>
                      <a:pt x="0" y="97"/>
                      <a:pt x="0" y="97"/>
                      <a:pt x="0" y="97"/>
                    </a:cubicBezTo>
                    <a:cubicBezTo>
                      <a:pt x="0" y="97"/>
                      <a:pt x="0" y="97"/>
                      <a:pt x="0" y="97"/>
                    </a:cubicBezTo>
                    <a:cubicBezTo>
                      <a:pt x="0" y="96"/>
                      <a:pt x="0" y="96"/>
                      <a:pt x="0" y="96"/>
                    </a:cubicBezTo>
                    <a:cubicBezTo>
                      <a:pt x="2" y="94"/>
                      <a:pt x="14" y="87"/>
                      <a:pt x="70" y="52"/>
                    </a:cubicBezTo>
                    <a:cubicBezTo>
                      <a:pt x="89" y="40"/>
                      <a:pt x="109" y="28"/>
                      <a:pt x="123" y="20"/>
                    </a:cubicBezTo>
                    <a:cubicBezTo>
                      <a:pt x="97" y="34"/>
                      <a:pt x="50" y="62"/>
                      <a:pt x="22" y="79"/>
                    </a:cubicBezTo>
                    <a:cubicBezTo>
                      <a:pt x="22" y="79"/>
                      <a:pt x="21" y="79"/>
                      <a:pt x="21" y="78"/>
                    </a:cubicBezTo>
                    <a:cubicBezTo>
                      <a:pt x="21" y="78"/>
                      <a:pt x="21" y="78"/>
                      <a:pt x="21" y="78"/>
                    </a:cubicBezTo>
                    <a:cubicBezTo>
                      <a:pt x="46" y="59"/>
                      <a:pt x="91" y="25"/>
                      <a:pt x="104" y="15"/>
                    </a:cubicBezTo>
                    <a:cubicBezTo>
                      <a:pt x="97" y="19"/>
                      <a:pt x="83" y="27"/>
                      <a:pt x="70" y="35"/>
                    </a:cubicBezTo>
                    <a:cubicBezTo>
                      <a:pt x="20" y="64"/>
                      <a:pt x="20" y="64"/>
                      <a:pt x="19" y="64"/>
                    </a:cubicBezTo>
                    <a:cubicBezTo>
                      <a:pt x="19" y="64"/>
                      <a:pt x="19" y="64"/>
                      <a:pt x="19" y="64"/>
                    </a:cubicBezTo>
                    <a:cubicBezTo>
                      <a:pt x="19" y="63"/>
                      <a:pt x="19" y="63"/>
                      <a:pt x="19" y="63"/>
                    </a:cubicBezTo>
                    <a:cubicBezTo>
                      <a:pt x="19" y="63"/>
                      <a:pt x="19" y="63"/>
                      <a:pt x="19" y="63"/>
                    </a:cubicBezTo>
                    <a:cubicBezTo>
                      <a:pt x="19" y="63"/>
                      <a:pt x="19" y="63"/>
                      <a:pt x="19" y="63"/>
                    </a:cubicBezTo>
                    <a:cubicBezTo>
                      <a:pt x="21" y="62"/>
                      <a:pt x="28" y="57"/>
                      <a:pt x="54" y="41"/>
                    </a:cubicBezTo>
                    <a:cubicBezTo>
                      <a:pt x="64" y="35"/>
                      <a:pt x="74" y="29"/>
                      <a:pt x="81" y="24"/>
                    </a:cubicBezTo>
                    <a:cubicBezTo>
                      <a:pt x="12" y="64"/>
                      <a:pt x="12" y="64"/>
                      <a:pt x="12" y="64"/>
                    </a:cubicBezTo>
                    <a:cubicBezTo>
                      <a:pt x="12" y="64"/>
                      <a:pt x="11" y="64"/>
                      <a:pt x="11" y="64"/>
                    </a:cubicBezTo>
                    <a:cubicBezTo>
                      <a:pt x="11" y="64"/>
                      <a:pt x="11" y="63"/>
                      <a:pt x="11" y="63"/>
                    </a:cubicBezTo>
                    <a:cubicBezTo>
                      <a:pt x="19" y="58"/>
                      <a:pt x="30" y="52"/>
                      <a:pt x="40" y="46"/>
                    </a:cubicBezTo>
                    <a:cubicBezTo>
                      <a:pt x="30" y="51"/>
                      <a:pt x="23" y="56"/>
                      <a:pt x="21" y="56"/>
                    </a:cubicBezTo>
                    <a:cubicBezTo>
                      <a:pt x="21" y="56"/>
                      <a:pt x="21" y="56"/>
                      <a:pt x="21" y="56"/>
                    </a:cubicBezTo>
                    <a:cubicBezTo>
                      <a:pt x="21" y="56"/>
                      <a:pt x="21" y="56"/>
                      <a:pt x="21" y="56"/>
                    </a:cubicBezTo>
                    <a:cubicBezTo>
                      <a:pt x="21" y="56"/>
                      <a:pt x="21" y="56"/>
                      <a:pt x="21" y="56"/>
                    </a:cubicBezTo>
                    <a:cubicBezTo>
                      <a:pt x="21" y="56"/>
                      <a:pt x="20" y="56"/>
                      <a:pt x="20" y="56"/>
                    </a:cubicBezTo>
                    <a:cubicBezTo>
                      <a:pt x="20" y="56"/>
                      <a:pt x="20" y="56"/>
                      <a:pt x="20" y="56"/>
                    </a:cubicBezTo>
                    <a:cubicBezTo>
                      <a:pt x="35" y="46"/>
                      <a:pt x="58" y="29"/>
                      <a:pt x="71" y="20"/>
                    </a:cubicBezTo>
                    <a:cubicBezTo>
                      <a:pt x="19" y="50"/>
                      <a:pt x="19" y="50"/>
                      <a:pt x="19" y="50"/>
                    </a:cubicBezTo>
                    <a:cubicBezTo>
                      <a:pt x="19" y="50"/>
                      <a:pt x="19" y="50"/>
                      <a:pt x="19" y="50"/>
                    </a:cubicBezTo>
                    <a:cubicBezTo>
                      <a:pt x="19" y="50"/>
                      <a:pt x="19" y="50"/>
                      <a:pt x="19" y="49"/>
                    </a:cubicBezTo>
                    <a:cubicBezTo>
                      <a:pt x="19" y="49"/>
                      <a:pt x="19" y="49"/>
                      <a:pt x="19" y="49"/>
                    </a:cubicBezTo>
                    <a:cubicBezTo>
                      <a:pt x="20" y="49"/>
                      <a:pt x="20" y="49"/>
                      <a:pt x="20" y="49"/>
                    </a:cubicBezTo>
                    <a:cubicBezTo>
                      <a:pt x="21" y="48"/>
                      <a:pt x="24" y="46"/>
                      <a:pt x="31" y="42"/>
                    </a:cubicBezTo>
                    <a:cubicBezTo>
                      <a:pt x="38" y="38"/>
                      <a:pt x="47" y="32"/>
                      <a:pt x="56" y="26"/>
                    </a:cubicBezTo>
                    <a:cubicBezTo>
                      <a:pt x="63" y="22"/>
                      <a:pt x="69" y="18"/>
                      <a:pt x="75" y="15"/>
                    </a:cubicBezTo>
                    <a:cubicBezTo>
                      <a:pt x="61" y="23"/>
                      <a:pt x="38" y="36"/>
                      <a:pt x="6" y="55"/>
                    </a:cubicBezTo>
                    <a:cubicBezTo>
                      <a:pt x="3" y="57"/>
                      <a:pt x="1" y="58"/>
                      <a:pt x="1" y="58"/>
                    </a:cubicBezTo>
                    <a:cubicBezTo>
                      <a:pt x="1" y="58"/>
                      <a:pt x="1" y="58"/>
                      <a:pt x="1" y="58"/>
                    </a:cubicBezTo>
                    <a:cubicBezTo>
                      <a:pt x="0" y="58"/>
                      <a:pt x="0" y="58"/>
                      <a:pt x="0" y="58"/>
                    </a:cubicBezTo>
                    <a:cubicBezTo>
                      <a:pt x="0" y="58"/>
                      <a:pt x="0" y="58"/>
                      <a:pt x="0" y="58"/>
                    </a:cubicBezTo>
                    <a:cubicBezTo>
                      <a:pt x="0" y="58"/>
                      <a:pt x="0" y="58"/>
                      <a:pt x="0" y="58"/>
                    </a:cubicBezTo>
                    <a:cubicBezTo>
                      <a:pt x="36" y="16"/>
                      <a:pt x="36" y="16"/>
                      <a:pt x="36" y="16"/>
                    </a:cubicBezTo>
                    <a:cubicBezTo>
                      <a:pt x="33" y="18"/>
                      <a:pt x="27" y="21"/>
                      <a:pt x="23" y="23"/>
                    </a:cubicBezTo>
                    <a:cubicBezTo>
                      <a:pt x="13" y="29"/>
                      <a:pt x="13" y="29"/>
                      <a:pt x="13" y="29"/>
                    </a:cubicBezTo>
                    <a:cubicBezTo>
                      <a:pt x="13" y="29"/>
                      <a:pt x="13" y="29"/>
                      <a:pt x="13" y="29"/>
                    </a:cubicBezTo>
                    <a:cubicBezTo>
                      <a:pt x="13" y="29"/>
                      <a:pt x="13" y="29"/>
                      <a:pt x="18" y="22"/>
                    </a:cubicBezTo>
                    <a:cubicBezTo>
                      <a:pt x="23" y="17"/>
                      <a:pt x="31" y="7"/>
                      <a:pt x="35" y="3"/>
                    </a:cubicBezTo>
                    <a:cubicBezTo>
                      <a:pt x="33" y="4"/>
                      <a:pt x="32" y="5"/>
                      <a:pt x="30" y="6"/>
                    </a:cubicBezTo>
                    <a:cubicBezTo>
                      <a:pt x="25" y="9"/>
                      <a:pt x="25" y="9"/>
                      <a:pt x="25" y="9"/>
                    </a:cubicBezTo>
                    <a:cubicBezTo>
                      <a:pt x="20" y="8"/>
                      <a:pt x="18" y="8"/>
                      <a:pt x="18" y="8"/>
                    </a:cubicBezTo>
                    <a:cubicBezTo>
                      <a:pt x="14" y="9"/>
                      <a:pt x="14" y="9"/>
                      <a:pt x="14" y="9"/>
                    </a:cubicBezTo>
                    <a:cubicBezTo>
                      <a:pt x="14" y="10"/>
                      <a:pt x="14" y="10"/>
                      <a:pt x="14" y="9"/>
                    </a:cubicBezTo>
                    <a:cubicBezTo>
                      <a:pt x="14" y="9"/>
                      <a:pt x="14" y="9"/>
                      <a:pt x="14" y="9"/>
                    </a:cubicBezTo>
                    <a:cubicBezTo>
                      <a:pt x="14" y="9"/>
                      <a:pt x="14" y="9"/>
                      <a:pt x="14" y="9"/>
                    </a:cubicBezTo>
                    <a:cubicBezTo>
                      <a:pt x="14" y="9"/>
                      <a:pt x="14" y="9"/>
                      <a:pt x="14" y="9"/>
                    </a:cubicBezTo>
                    <a:cubicBezTo>
                      <a:pt x="14" y="8"/>
                      <a:pt x="14" y="8"/>
                      <a:pt x="14" y="8"/>
                    </a:cubicBezTo>
                    <a:cubicBezTo>
                      <a:pt x="16" y="7"/>
                      <a:pt x="16" y="7"/>
                      <a:pt x="16" y="7"/>
                    </a:cubicBezTo>
                    <a:cubicBezTo>
                      <a:pt x="16" y="7"/>
                      <a:pt x="16" y="7"/>
                      <a:pt x="17" y="7"/>
                    </a:cubicBezTo>
                    <a:cubicBezTo>
                      <a:pt x="17" y="7"/>
                      <a:pt x="17" y="7"/>
                      <a:pt x="17" y="7"/>
                    </a:cubicBezTo>
                    <a:cubicBezTo>
                      <a:pt x="17" y="7"/>
                      <a:pt x="17" y="7"/>
                      <a:pt x="17" y="7"/>
                    </a:cubicBezTo>
                    <a:cubicBezTo>
                      <a:pt x="17" y="7"/>
                      <a:pt x="18" y="7"/>
                      <a:pt x="18" y="7"/>
                    </a:cubicBezTo>
                    <a:cubicBezTo>
                      <a:pt x="18" y="7"/>
                      <a:pt x="18" y="7"/>
                      <a:pt x="18" y="7"/>
                    </a:cubicBezTo>
                    <a:cubicBezTo>
                      <a:pt x="18" y="7"/>
                      <a:pt x="22" y="7"/>
                      <a:pt x="25" y="8"/>
                    </a:cubicBezTo>
                    <a:cubicBezTo>
                      <a:pt x="25" y="7"/>
                      <a:pt x="28" y="6"/>
                      <a:pt x="30" y="5"/>
                    </a:cubicBezTo>
                    <a:cubicBezTo>
                      <a:pt x="37" y="1"/>
                      <a:pt x="37" y="1"/>
                      <a:pt x="37" y="1"/>
                    </a:cubicBezTo>
                    <a:cubicBezTo>
                      <a:pt x="37" y="2"/>
                      <a:pt x="37" y="2"/>
                      <a:pt x="19" y="23"/>
                    </a:cubicBezTo>
                    <a:cubicBezTo>
                      <a:pt x="18" y="24"/>
                      <a:pt x="16" y="26"/>
                      <a:pt x="15" y="27"/>
                    </a:cubicBezTo>
                    <a:cubicBezTo>
                      <a:pt x="17" y="26"/>
                      <a:pt x="20" y="24"/>
                      <a:pt x="23" y="23"/>
                    </a:cubicBezTo>
                    <a:cubicBezTo>
                      <a:pt x="38" y="14"/>
                      <a:pt x="38" y="14"/>
                      <a:pt x="38" y="14"/>
                    </a:cubicBezTo>
                    <a:cubicBezTo>
                      <a:pt x="38" y="14"/>
                      <a:pt x="38" y="14"/>
                      <a:pt x="38" y="14"/>
                    </a:cubicBezTo>
                    <a:cubicBezTo>
                      <a:pt x="38" y="14"/>
                      <a:pt x="38" y="15"/>
                      <a:pt x="38" y="15"/>
                    </a:cubicBezTo>
                    <a:cubicBezTo>
                      <a:pt x="2" y="56"/>
                      <a:pt x="2" y="56"/>
                      <a:pt x="2" y="56"/>
                    </a:cubicBezTo>
                    <a:cubicBezTo>
                      <a:pt x="3" y="55"/>
                      <a:pt x="5" y="55"/>
                      <a:pt x="6" y="54"/>
                    </a:cubicBezTo>
                    <a:cubicBezTo>
                      <a:pt x="82" y="9"/>
                      <a:pt x="92" y="4"/>
                      <a:pt x="94" y="3"/>
                    </a:cubicBezTo>
                    <a:cubicBezTo>
                      <a:pt x="94" y="3"/>
                      <a:pt x="94" y="3"/>
                      <a:pt x="94" y="3"/>
                    </a:cubicBezTo>
                    <a:cubicBezTo>
                      <a:pt x="94" y="3"/>
                      <a:pt x="94" y="3"/>
                      <a:pt x="94" y="3"/>
                    </a:cubicBezTo>
                    <a:cubicBezTo>
                      <a:pt x="94" y="3"/>
                      <a:pt x="94" y="3"/>
                      <a:pt x="94" y="3"/>
                    </a:cubicBezTo>
                    <a:cubicBezTo>
                      <a:pt x="94" y="3"/>
                      <a:pt x="95" y="3"/>
                      <a:pt x="95" y="3"/>
                    </a:cubicBezTo>
                    <a:cubicBezTo>
                      <a:pt x="95" y="4"/>
                      <a:pt x="95" y="4"/>
                      <a:pt x="94" y="4"/>
                    </a:cubicBezTo>
                    <a:cubicBezTo>
                      <a:pt x="81" y="12"/>
                      <a:pt x="60" y="25"/>
                      <a:pt x="44" y="35"/>
                    </a:cubicBezTo>
                    <a:cubicBezTo>
                      <a:pt x="79" y="15"/>
                      <a:pt x="79" y="15"/>
                      <a:pt x="79" y="15"/>
                    </a:cubicBezTo>
                    <a:cubicBezTo>
                      <a:pt x="79" y="14"/>
                      <a:pt x="80" y="14"/>
                      <a:pt x="80" y="14"/>
                    </a:cubicBezTo>
                    <a:cubicBezTo>
                      <a:pt x="80" y="15"/>
                      <a:pt x="80" y="15"/>
                      <a:pt x="80" y="15"/>
                    </a:cubicBezTo>
                    <a:cubicBezTo>
                      <a:pt x="80" y="15"/>
                      <a:pt x="80" y="15"/>
                      <a:pt x="80" y="15"/>
                    </a:cubicBezTo>
                    <a:cubicBezTo>
                      <a:pt x="80" y="15"/>
                      <a:pt x="80" y="15"/>
                      <a:pt x="80" y="15"/>
                    </a:cubicBezTo>
                    <a:cubicBezTo>
                      <a:pt x="79" y="16"/>
                      <a:pt x="79" y="16"/>
                      <a:pt x="79" y="16"/>
                    </a:cubicBezTo>
                    <a:cubicBezTo>
                      <a:pt x="78" y="16"/>
                      <a:pt x="76" y="18"/>
                      <a:pt x="71" y="22"/>
                    </a:cubicBezTo>
                    <a:cubicBezTo>
                      <a:pt x="65" y="26"/>
                      <a:pt x="58" y="31"/>
                      <a:pt x="50" y="36"/>
                    </a:cubicBezTo>
                    <a:cubicBezTo>
                      <a:pt x="41" y="42"/>
                      <a:pt x="32" y="48"/>
                      <a:pt x="27" y="52"/>
                    </a:cubicBezTo>
                    <a:cubicBezTo>
                      <a:pt x="39" y="46"/>
                      <a:pt x="66" y="30"/>
                      <a:pt x="85" y="18"/>
                    </a:cubicBezTo>
                    <a:cubicBezTo>
                      <a:pt x="85" y="18"/>
                      <a:pt x="85" y="18"/>
                      <a:pt x="85" y="18"/>
                    </a:cubicBezTo>
                    <a:cubicBezTo>
                      <a:pt x="85" y="18"/>
                      <a:pt x="85" y="19"/>
                      <a:pt x="85" y="19"/>
                    </a:cubicBezTo>
                    <a:cubicBezTo>
                      <a:pt x="85" y="19"/>
                      <a:pt x="86" y="19"/>
                      <a:pt x="85" y="19"/>
                    </a:cubicBezTo>
                    <a:cubicBezTo>
                      <a:pt x="85" y="19"/>
                      <a:pt x="85" y="19"/>
                      <a:pt x="85" y="19"/>
                    </a:cubicBezTo>
                    <a:cubicBezTo>
                      <a:pt x="85" y="19"/>
                      <a:pt x="85" y="19"/>
                      <a:pt x="85" y="20"/>
                    </a:cubicBezTo>
                    <a:cubicBezTo>
                      <a:pt x="83" y="21"/>
                      <a:pt x="77" y="25"/>
                      <a:pt x="56" y="37"/>
                    </a:cubicBezTo>
                    <a:cubicBezTo>
                      <a:pt x="97" y="14"/>
                      <a:pt x="97" y="14"/>
                      <a:pt x="97" y="14"/>
                    </a:cubicBezTo>
                    <a:cubicBezTo>
                      <a:pt x="97" y="14"/>
                      <a:pt x="97" y="14"/>
                      <a:pt x="97" y="14"/>
                    </a:cubicBezTo>
                    <a:cubicBezTo>
                      <a:pt x="97" y="14"/>
                      <a:pt x="97" y="14"/>
                      <a:pt x="97" y="14"/>
                    </a:cubicBezTo>
                    <a:cubicBezTo>
                      <a:pt x="97" y="14"/>
                      <a:pt x="97" y="14"/>
                      <a:pt x="97" y="15"/>
                    </a:cubicBezTo>
                    <a:cubicBezTo>
                      <a:pt x="97" y="15"/>
                      <a:pt x="97" y="15"/>
                      <a:pt x="97" y="15"/>
                    </a:cubicBezTo>
                    <a:cubicBezTo>
                      <a:pt x="97" y="15"/>
                      <a:pt x="97" y="15"/>
                      <a:pt x="97" y="15"/>
                    </a:cubicBezTo>
                    <a:cubicBezTo>
                      <a:pt x="95" y="16"/>
                      <a:pt x="87" y="21"/>
                      <a:pt x="55" y="41"/>
                    </a:cubicBezTo>
                    <a:cubicBezTo>
                      <a:pt x="47" y="46"/>
                      <a:pt x="40" y="51"/>
                      <a:pt x="33" y="55"/>
                    </a:cubicBezTo>
                    <a:cubicBezTo>
                      <a:pt x="43" y="49"/>
                      <a:pt x="57" y="41"/>
                      <a:pt x="69" y="34"/>
                    </a:cubicBezTo>
                    <a:cubicBezTo>
                      <a:pt x="107" y="12"/>
                      <a:pt x="107" y="12"/>
                      <a:pt x="108" y="12"/>
                    </a:cubicBezTo>
                    <a:cubicBezTo>
                      <a:pt x="108" y="12"/>
                      <a:pt x="108" y="12"/>
                      <a:pt x="108" y="12"/>
                    </a:cubicBezTo>
                    <a:cubicBezTo>
                      <a:pt x="108" y="12"/>
                      <a:pt x="108" y="12"/>
                      <a:pt x="108" y="13"/>
                    </a:cubicBezTo>
                    <a:cubicBezTo>
                      <a:pt x="108" y="13"/>
                      <a:pt x="108" y="13"/>
                      <a:pt x="108" y="13"/>
                    </a:cubicBezTo>
                    <a:cubicBezTo>
                      <a:pt x="108" y="13"/>
                      <a:pt x="108" y="13"/>
                      <a:pt x="108" y="13"/>
                    </a:cubicBezTo>
                    <a:cubicBezTo>
                      <a:pt x="106" y="14"/>
                      <a:pt x="99" y="20"/>
                      <a:pt x="65" y="46"/>
                    </a:cubicBezTo>
                    <a:cubicBezTo>
                      <a:pt x="51" y="57"/>
                      <a:pt x="36" y="68"/>
                      <a:pt x="28" y="74"/>
                    </a:cubicBezTo>
                    <a:cubicBezTo>
                      <a:pt x="70" y="49"/>
                      <a:pt x="133" y="12"/>
                      <a:pt x="140" y="9"/>
                    </a:cubicBezTo>
                    <a:cubicBezTo>
                      <a:pt x="140" y="9"/>
                      <a:pt x="140" y="9"/>
                      <a:pt x="140" y="9"/>
                    </a:cubicBezTo>
                    <a:cubicBezTo>
                      <a:pt x="140" y="9"/>
                      <a:pt x="140" y="9"/>
                      <a:pt x="140" y="9"/>
                    </a:cubicBezTo>
                    <a:cubicBezTo>
                      <a:pt x="140" y="9"/>
                      <a:pt x="140" y="9"/>
                      <a:pt x="140" y="9"/>
                    </a:cubicBezTo>
                    <a:cubicBezTo>
                      <a:pt x="140" y="9"/>
                      <a:pt x="140" y="9"/>
                      <a:pt x="140" y="9"/>
                    </a:cubicBezTo>
                    <a:cubicBezTo>
                      <a:pt x="141" y="10"/>
                      <a:pt x="141" y="10"/>
                      <a:pt x="140" y="10"/>
                    </a:cubicBezTo>
                    <a:cubicBezTo>
                      <a:pt x="102" y="33"/>
                      <a:pt x="37" y="74"/>
                      <a:pt x="11" y="90"/>
                    </a:cubicBezTo>
                    <a:cubicBezTo>
                      <a:pt x="127" y="23"/>
                      <a:pt x="147" y="12"/>
                      <a:pt x="150" y="10"/>
                    </a:cubicBezTo>
                    <a:cubicBezTo>
                      <a:pt x="150" y="10"/>
                      <a:pt x="150" y="10"/>
                      <a:pt x="150" y="10"/>
                    </a:cubicBezTo>
                    <a:cubicBezTo>
                      <a:pt x="150" y="10"/>
                      <a:pt x="150" y="10"/>
                      <a:pt x="150" y="10"/>
                    </a:cubicBezTo>
                    <a:cubicBezTo>
                      <a:pt x="151" y="10"/>
                      <a:pt x="151" y="10"/>
                      <a:pt x="151" y="10"/>
                    </a:cubicBezTo>
                    <a:cubicBezTo>
                      <a:pt x="151" y="10"/>
                      <a:pt x="151" y="10"/>
                      <a:pt x="151" y="10"/>
                    </a:cubicBezTo>
                    <a:cubicBezTo>
                      <a:pt x="151" y="10"/>
                      <a:pt x="151" y="10"/>
                      <a:pt x="151" y="10"/>
                    </a:cubicBezTo>
                    <a:cubicBezTo>
                      <a:pt x="10" y="107"/>
                      <a:pt x="10" y="107"/>
                      <a:pt x="10" y="107"/>
                    </a:cubicBezTo>
                    <a:cubicBezTo>
                      <a:pt x="23" y="100"/>
                      <a:pt x="44" y="87"/>
                      <a:pt x="69" y="73"/>
                    </a:cubicBezTo>
                    <a:cubicBezTo>
                      <a:pt x="173" y="13"/>
                      <a:pt x="191" y="2"/>
                      <a:pt x="194" y="0"/>
                    </a:cubicBezTo>
                    <a:cubicBezTo>
                      <a:pt x="195" y="0"/>
                      <a:pt x="195" y="0"/>
                      <a:pt x="195" y="0"/>
                    </a:cubicBezTo>
                    <a:cubicBezTo>
                      <a:pt x="195" y="0"/>
                      <a:pt x="195" y="0"/>
                      <a:pt x="195" y="0"/>
                    </a:cubicBezTo>
                    <a:cubicBezTo>
                      <a:pt x="195" y="0"/>
                      <a:pt x="195" y="0"/>
                      <a:pt x="195" y="0"/>
                    </a:cubicBezTo>
                    <a:cubicBezTo>
                      <a:pt x="196" y="0"/>
                      <a:pt x="196" y="0"/>
                      <a:pt x="196" y="0"/>
                    </a:cubicBezTo>
                    <a:cubicBezTo>
                      <a:pt x="196" y="1"/>
                      <a:pt x="196" y="1"/>
                      <a:pt x="195" y="1"/>
                    </a:cubicBezTo>
                    <a:cubicBezTo>
                      <a:pt x="142" y="32"/>
                      <a:pt x="48" y="88"/>
                      <a:pt x="20" y="105"/>
                    </a:cubicBezTo>
                    <a:cubicBezTo>
                      <a:pt x="46" y="90"/>
                      <a:pt x="128" y="43"/>
                      <a:pt x="175" y="15"/>
                    </a:cubicBezTo>
                    <a:cubicBezTo>
                      <a:pt x="175" y="15"/>
                      <a:pt x="175" y="15"/>
                      <a:pt x="175" y="15"/>
                    </a:cubicBezTo>
                    <a:cubicBezTo>
                      <a:pt x="175" y="15"/>
                      <a:pt x="176" y="16"/>
                      <a:pt x="176" y="16"/>
                    </a:cubicBezTo>
                    <a:cubicBezTo>
                      <a:pt x="176" y="16"/>
                      <a:pt x="176" y="16"/>
                      <a:pt x="175" y="16"/>
                    </a:cubicBezTo>
                    <a:cubicBezTo>
                      <a:pt x="175" y="16"/>
                      <a:pt x="175" y="16"/>
                      <a:pt x="175" y="16"/>
                    </a:cubicBezTo>
                    <a:cubicBezTo>
                      <a:pt x="175" y="16"/>
                      <a:pt x="175" y="16"/>
                      <a:pt x="175" y="16"/>
                    </a:cubicBezTo>
                    <a:cubicBezTo>
                      <a:pt x="174" y="18"/>
                      <a:pt x="168" y="21"/>
                      <a:pt x="149" y="32"/>
                    </a:cubicBezTo>
                    <a:cubicBezTo>
                      <a:pt x="140" y="38"/>
                      <a:pt x="127" y="46"/>
                      <a:pt x="113" y="54"/>
                    </a:cubicBezTo>
                    <a:cubicBezTo>
                      <a:pt x="157" y="29"/>
                      <a:pt x="195" y="7"/>
                      <a:pt x="196" y="7"/>
                    </a:cubicBezTo>
                    <a:cubicBezTo>
                      <a:pt x="196" y="7"/>
                      <a:pt x="196" y="7"/>
                      <a:pt x="196" y="7"/>
                    </a:cubicBezTo>
                    <a:cubicBezTo>
                      <a:pt x="196" y="7"/>
                      <a:pt x="196" y="7"/>
                      <a:pt x="196" y="7"/>
                    </a:cubicBezTo>
                    <a:cubicBezTo>
                      <a:pt x="196" y="7"/>
                      <a:pt x="196" y="7"/>
                      <a:pt x="196" y="8"/>
                    </a:cubicBezTo>
                    <a:cubicBezTo>
                      <a:pt x="196" y="8"/>
                      <a:pt x="196" y="8"/>
                      <a:pt x="196" y="8"/>
                    </a:cubicBezTo>
                    <a:cubicBezTo>
                      <a:pt x="204" y="4"/>
                      <a:pt x="207" y="2"/>
                      <a:pt x="208" y="1"/>
                    </a:cubicBezTo>
                    <a:cubicBezTo>
                      <a:pt x="209" y="0"/>
                      <a:pt x="209" y="0"/>
                      <a:pt x="209" y="0"/>
                    </a:cubicBezTo>
                    <a:cubicBezTo>
                      <a:pt x="209" y="0"/>
                      <a:pt x="209" y="0"/>
                      <a:pt x="209" y="0"/>
                    </a:cubicBezTo>
                    <a:cubicBezTo>
                      <a:pt x="209" y="0"/>
                      <a:pt x="209" y="0"/>
                      <a:pt x="209" y="0"/>
                    </a:cubicBezTo>
                    <a:cubicBezTo>
                      <a:pt x="210" y="0"/>
                      <a:pt x="210" y="1"/>
                      <a:pt x="210" y="1"/>
                    </a:cubicBezTo>
                    <a:cubicBezTo>
                      <a:pt x="210" y="1"/>
                      <a:pt x="210" y="1"/>
                      <a:pt x="209" y="1"/>
                    </a:cubicBezTo>
                    <a:cubicBezTo>
                      <a:pt x="29" y="115"/>
                      <a:pt x="29" y="115"/>
                      <a:pt x="29" y="115"/>
                    </a:cubicBezTo>
                    <a:cubicBezTo>
                      <a:pt x="215" y="8"/>
                      <a:pt x="215" y="8"/>
                      <a:pt x="215" y="8"/>
                    </a:cubicBezTo>
                    <a:cubicBezTo>
                      <a:pt x="216" y="8"/>
                      <a:pt x="216" y="8"/>
                      <a:pt x="216" y="8"/>
                    </a:cubicBezTo>
                    <a:cubicBezTo>
                      <a:pt x="216" y="8"/>
                      <a:pt x="216" y="8"/>
                      <a:pt x="216" y="9"/>
                    </a:cubicBezTo>
                    <a:cubicBezTo>
                      <a:pt x="61" y="113"/>
                      <a:pt x="61" y="113"/>
                      <a:pt x="61" y="113"/>
                    </a:cubicBezTo>
                    <a:cubicBezTo>
                      <a:pt x="82" y="100"/>
                      <a:pt x="83" y="100"/>
                      <a:pt x="83" y="100"/>
                    </a:cubicBezTo>
                    <a:cubicBezTo>
                      <a:pt x="83" y="100"/>
                      <a:pt x="83" y="100"/>
                      <a:pt x="83" y="100"/>
                    </a:cubicBezTo>
                    <a:cubicBezTo>
                      <a:pt x="83" y="101"/>
                      <a:pt x="83" y="101"/>
                      <a:pt x="83" y="101"/>
                    </a:cubicBezTo>
                    <a:cubicBezTo>
                      <a:pt x="65" y="124"/>
                      <a:pt x="65" y="124"/>
                      <a:pt x="65" y="124"/>
                    </a:cubicBezTo>
                    <a:cubicBezTo>
                      <a:pt x="72" y="120"/>
                      <a:pt x="95" y="107"/>
                      <a:pt x="108" y="100"/>
                    </a:cubicBezTo>
                    <a:cubicBezTo>
                      <a:pt x="108" y="99"/>
                      <a:pt x="108" y="99"/>
                      <a:pt x="108" y="99"/>
                    </a:cubicBezTo>
                    <a:cubicBezTo>
                      <a:pt x="108" y="100"/>
                      <a:pt x="108" y="100"/>
                      <a:pt x="108" y="100"/>
                    </a:cubicBezTo>
                    <a:cubicBezTo>
                      <a:pt x="108" y="100"/>
                      <a:pt x="108" y="100"/>
                      <a:pt x="108" y="100"/>
                    </a:cubicBezTo>
                    <a:cubicBezTo>
                      <a:pt x="108" y="100"/>
                      <a:pt x="108" y="100"/>
                      <a:pt x="108" y="100"/>
                    </a:cubicBezTo>
                    <a:cubicBezTo>
                      <a:pt x="108" y="100"/>
                      <a:pt x="108" y="100"/>
                      <a:pt x="108" y="100"/>
                    </a:cubicBezTo>
                    <a:cubicBezTo>
                      <a:pt x="107" y="101"/>
                      <a:pt x="103" y="104"/>
                      <a:pt x="89" y="116"/>
                    </a:cubicBezTo>
                    <a:cubicBezTo>
                      <a:pt x="86" y="118"/>
                      <a:pt x="82" y="121"/>
                      <a:pt x="80" y="122"/>
                    </a:cubicBezTo>
                    <a:cubicBezTo>
                      <a:pt x="81" y="122"/>
                      <a:pt x="82" y="122"/>
                      <a:pt x="82" y="121"/>
                    </a:cubicBezTo>
                    <a:cubicBezTo>
                      <a:pt x="90" y="116"/>
                      <a:pt x="90" y="116"/>
                      <a:pt x="91" y="116"/>
                    </a:cubicBezTo>
                    <a:cubicBezTo>
                      <a:pt x="91" y="117"/>
                      <a:pt x="91" y="117"/>
                      <a:pt x="91" y="117"/>
                    </a:cubicBezTo>
                    <a:cubicBezTo>
                      <a:pt x="92" y="121"/>
                      <a:pt x="92" y="121"/>
                      <a:pt x="92" y="121"/>
                    </a:cubicBezTo>
                    <a:cubicBezTo>
                      <a:pt x="96" y="119"/>
                      <a:pt x="96" y="119"/>
                      <a:pt x="96" y="119"/>
                    </a:cubicBezTo>
                    <a:cubicBezTo>
                      <a:pt x="96" y="119"/>
                      <a:pt x="96" y="119"/>
                      <a:pt x="96" y="119"/>
                    </a:cubicBezTo>
                    <a:cubicBezTo>
                      <a:pt x="96" y="120"/>
                      <a:pt x="96" y="120"/>
                      <a:pt x="96" y="120"/>
                    </a:cubicBezTo>
                    <a:cubicBezTo>
                      <a:pt x="96" y="120"/>
                      <a:pt x="96" y="120"/>
                      <a:pt x="96" y="120"/>
                    </a:cubicBezTo>
                    <a:cubicBezTo>
                      <a:pt x="96" y="120"/>
                      <a:pt x="96" y="121"/>
                      <a:pt x="96" y="121"/>
                    </a:cubicBezTo>
                    <a:cubicBezTo>
                      <a:pt x="96" y="121"/>
                      <a:pt x="96" y="121"/>
                      <a:pt x="96" y="121"/>
                    </a:cubicBezTo>
                    <a:cubicBezTo>
                      <a:pt x="94" y="122"/>
                      <a:pt x="94" y="122"/>
                      <a:pt x="94" y="122"/>
                    </a:cubicBezTo>
                    <a:cubicBezTo>
                      <a:pt x="94" y="123"/>
                      <a:pt x="94" y="123"/>
                      <a:pt x="93" y="122"/>
                    </a:cubicBezTo>
                    <a:cubicBezTo>
                      <a:pt x="93" y="122"/>
                      <a:pt x="93" y="122"/>
                      <a:pt x="94" y="122"/>
                    </a:cubicBezTo>
                    <a:cubicBezTo>
                      <a:pt x="92" y="122"/>
                      <a:pt x="92" y="122"/>
                      <a:pt x="92" y="122"/>
                    </a:cubicBezTo>
                    <a:cubicBezTo>
                      <a:pt x="92" y="123"/>
                      <a:pt x="92" y="123"/>
                      <a:pt x="92" y="123"/>
                    </a:cubicBezTo>
                    <a:cubicBezTo>
                      <a:pt x="92" y="122"/>
                      <a:pt x="91" y="122"/>
                      <a:pt x="91" y="122"/>
                    </a:cubicBezTo>
                    <a:cubicBezTo>
                      <a:pt x="90" y="118"/>
                      <a:pt x="90" y="118"/>
                      <a:pt x="90" y="118"/>
                    </a:cubicBezTo>
                    <a:cubicBezTo>
                      <a:pt x="89" y="118"/>
                      <a:pt x="86" y="120"/>
                      <a:pt x="83" y="122"/>
                    </a:cubicBezTo>
                    <a:cubicBezTo>
                      <a:pt x="75" y="126"/>
                      <a:pt x="75" y="126"/>
                      <a:pt x="75" y="126"/>
                    </a:cubicBezTo>
                    <a:cubicBezTo>
                      <a:pt x="75" y="126"/>
                      <a:pt x="75" y="126"/>
                      <a:pt x="75" y="126"/>
                    </a:cubicBezTo>
                    <a:cubicBezTo>
                      <a:pt x="75" y="126"/>
                      <a:pt x="75" y="126"/>
                      <a:pt x="75" y="125"/>
                    </a:cubicBezTo>
                    <a:cubicBezTo>
                      <a:pt x="75" y="125"/>
                      <a:pt x="75" y="125"/>
                      <a:pt x="75" y="125"/>
                    </a:cubicBezTo>
                    <a:cubicBezTo>
                      <a:pt x="75" y="125"/>
                      <a:pt x="75" y="125"/>
                      <a:pt x="75" y="125"/>
                    </a:cubicBezTo>
                    <a:cubicBezTo>
                      <a:pt x="76" y="124"/>
                      <a:pt x="79" y="122"/>
                      <a:pt x="88" y="115"/>
                    </a:cubicBezTo>
                    <a:cubicBezTo>
                      <a:pt x="93" y="111"/>
                      <a:pt x="99" y="106"/>
                      <a:pt x="103" y="103"/>
                    </a:cubicBezTo>
                    <a:cubicBezTo>
                      <a:pt x="72" y="121"/>
                      <a:pt x="66" y="125"/>
                      <a:pt x="64" y="126"/>
                    </a:cubicBezTo>
                    <a:cubicBezTo>
                      <a:pt x="64" y="126"/>
                      <a:pt x="64" y="126"/>
                      <a:pt x="64" y="126"/>
                    </a:cubicBezTo>
                    <a:cubicBezTo>
                      <a:pt x="64" y="126"/>
                      <a:pt x="64" y="126"/>
                      <a:pt x="64" y="126"/>
                    </a:cubicBezTo>
                    <a:cubicBezTo>
                      <a:pt x="64" y="126"/>
                      <a:pt x="64" y="126"/>
                      <a:pt x="64" y="126"/>
                    </a:cubicBezTo>
                    <a:cubicBezTo>
                      <a:pt x="63" y="126"/>
                      <a:pt x="63" y="126"/>
                      <a:pt x="63" y="126"/>
                    </a:cubicBezTo>
                    <a:cubicBezTo>
                      <a:pt x="63" y="125"/>
                      <a:pt x="63" y="125"/>
                      <a:pt x="63" y="125"/>
                    </a:cubicBezTo>
                    <a:cubicBezTo>
                      <a:pt x="81" y="102"/>
                      <a:pt x="81" y="102"/>
                      <a:pt x="81" y="102"/>
                    </a:cubicBezTo>
                    <a:cubicBezTo>
                      <a:pt x="76" y="105"/>
                      <a:pt x="59" y="115"/>
                      <a:pt x="47" y="122"/>
                    </a:cubicBezTo>
                    <a:cubicBezTo>
                      <a:pt x="47" y="122"/>
                      <a:pt x="47" y="122"/>
                      <a:pt x="47" y="122"/>
                    </a:cubicBezTo>
                    <a:cubicBezTo>
                      <a:pt x="46" y="121"/>
                      <a:pt x="47" y="121"/>
                      <a:pt x="47" y="121"/>
                    </a:cubicBezTo>
                    <a:cubicBezTo>
                      <a:pt x="204" y="16"/>
                      <a:pt x="204" y="16"/>
                      <a:pt x="204" y="16"/>
                    </a:cubicBezTo>
                    <a:cubicBezTo>
                      <a:pt x="10" y="128"/>
                      <a:pt x="10" y="128"/>
                      <a:pt x="10" y="128"/>
                    </a:cubicBezTo>
                    <a:cubicBezTo>
                      <a:pt x="10" y="128"/>
                      <a:pt x="10" y="128"/>
                      <a:pt x="10"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8" name="Freeform 282"/>
              <p:cNvSpPr>
                <a:spLocks noEditPoints="1"/>
              </p:cNvSpPr>
              <p:nvPr/>
            </p:nvSpPr>
            <p:spPr bwMode="auto">
              <a:xfrm>
                <a:off x="2681288" y="5559425"/>
                <a:ext cx="855663" cy="1635125"/>
              </a:xfrm>
              <a:custGeom>
                <a:avLst/>
                <a:gdLst>
                  <a:gd name="T0" fmla="*/ 224 w 264"/>
                  <a:gd name="T1" fmla="*/ 293 h 504"/>
                  <a:gd name="T2" fmla="*/ 164 w 264"/>
                  <a:gd name="T3" fmla="*/ 305 h 504"/>
                  <a:gd name="T4" fmla="*/ 107 w 264"/>
                  <a:gd name="T5" fmla="*/ 288 h 504"/>
                  <a:gd name="T6" fmla="*/ 73 w 264"/>
                  <a:gd name="T7" fmla="*/ 379 h 504"/>
                  <a:gd name="T8" fmla="*/ 95 w 264"/>
                  <a:gd name="T9" fmla="*/ 399 h 504"/>
                  <a:gd name="T10" fmla="*/ 142 w 264"/>
                  <a:gd name="T11" fmla="*/ 386 h 504"/>
                  <a:gd name="T12" fmla="*/ 168 w 264"/>
                  <a:gd name="T13" fmla="*/ 372 h 504"/>
                  <a:gd name="T14" fmla="*/ 253 w 264"/>
                  <a:gd name="T15" fmla="*/ 395 h 504"/>
                  <a:gd name="T16" fmla="*/ 256 w 264"/>
                  <a:gd name="T17" fmla="*/ 465 h 504"/>
                  <a:gd name="T18" fmla="*/ 129 w 264"/>
                  <a:gd name="T19" fmla="*/ 491 h 504"/>
                  <a:gd name="T20" fmla="*/ 0 w 264"/>
                  <a:gd name="T21" fmla="*/ 400 h 504"/>
                  <a:gd name="T22" fmla="*/ 12 w 264"/>
                  <a:gd name="T23" fmla="*/ 271 h 504"/>
                  <a:gd name="T24" fmla="*/ 37 w 264"/>
                  <a:gd name="T25" fmla="*/ 219 h 504"/>
                  <a:gd name="T26" fmla="*/ 86 w 264"/>
                  <a:gd name="T27" fmla="*/ 198 h 504"/>
                  <a:gd name="T28" fmla="*/ 145 w 264"/>
                  <a:gd name="T29" fmla="*/ 198 h 504"/>
                  <a:gd name="T30" fmla="*/ 190 w 264"/>
                  <a:gd name="T31" fmla="*/ 192 h 504"/>
                  <a:gd name="T32" fmla="*/ 199 w 264"/>
                  <a:gd name="T33" fmla="*/ 145 h 504"/>
                  <a:gd name="T34" fmla="*/ 177 w 264"/>
                  <a:gd name="T35" fmla="*/ 113 h 504"/>
                  <a:gd name="T36" fmla="*/ 105 w 264"/>
                  <a:gd name="T37" fmla="*/ 78 h 504"/>
                  <a:gd name="T38" fmla="*/ 101 w 264"/>
                  <a:gd name="T39" fmla="*/ 120 h 504"/>
                  <a:gd name="T40" fmla="*/ 50 w 264"/>
                  <a:gd name="T41" fmla="*/ 134 h 504"/>
                  <a:gd name="T42" fmla="*/ 20 w 264"/>
                  <a:gd name="T43" fmla="*/ 104 h 504"/>
                  <a:gd name="T44" fmla="*/ 30 w 264"/>
                  <a:gd name="T45" fmla="*/ 12 h 504"/>
                  <a:gd name="T46" fmla="*/ 67 w 264"/>
                  <a:gd name="T47" fmla="*/ 28 h 504"/>
                  <a:gd name="T48" fmla="*/ 104 w 264"/>
                  <a:gd name="T49" fmla="*/ 15 h 504"/>
                  <a:gd name="T50" fmla="*/ 109 w 264"/>
                  <a:gd name="T51" fmla="*/ 20 h 504"/>
                  <a:gd name="T52" fmla="*/ 191 w 264"/>
                  <a:gd name="T53" fmla="*/ 41 h 504"/>
                  <a:gd name="T54" fmla="*/ 260 w 264"/>
                  <a:gd name="T55" fmla="*/ 72 h 504"/>
                  <a:gd name="T56" fmla="*/ 260 w 264"/>
                  <a:gd name="T57" fmla="*/ 195 h 504"/>
                  <a:gd name="T58" fmla="*/ 262 w 264"/>
                  <a:gd name="T59" fmla="*/ 279 h 504"/>
                  <a:gd name="T60" fmla="*/ 255 w 264"/>
                  <a:gd name="T61" fmla="*/ 269 h 504"/>
                  <a:gd name="T62" fmla="*/ 262 w 264"/>
                  <a:gd name="T63" fmla="*/ 115 h 504"/>
                  <a:gd name="T64" fmla="*/ 205 w 264"/>
                  <a:gd name="T65" fmla="*/ 43 h 504"/>
                  <a:gd name="T66" fmla="*/ 137 w 264"/>
                  <a:gd name="T67" fmla="*/ 25 h 504"/>
                  <a:gd name="T68" fmla="*/ 99 w 264"/>
                  <a:gd name="T69" fmla="*/ 17 h 504"/>
                  <a:gd name="T70" fmla="*/ 98 w 264"/>
                  <a:gd name="T71" fmla="*/ 23 h 504"/>
                  <a:gd name="T72" fmla="*/ 56 w 264"/>
                  <a:gd name="T73" fmla="*/ 27 h 504"/>
                  <a:gd name="T74" fmla="*/ 22 w 264"/>
                  <a:gd name="T75" fmla="*/ 1 h 504"/>
                  <a:gd name="T76" fmla="*/ 18 w 264"/>
                  <a:gd name="T77" fmla="*/ 138 h 504"/>
                  <a:gd name="T78" fmla="*/ 76 w 264"/>
                  <a:gd name="T79" fmla="*/ 130 h 504"/>
                  <a:gd name="T80" fmla="*/ 109 w 264"/>
                  <a:gd name="T81" fmla="*/ 126 h 504"/>
                  <a:gd name="T82" fmla="*/ 123 w 264"/>
                  <a:gd name="T83" fmla="*/ 82 h 504"/>
                  <a:gd name="T84" fmla="*/ 194 w 264"/>
                  <a:gd name="T85" fmla="*/ 118 h 504"/>
                  <a:gd name="T86" fmla="*/ 200 w 264"/>
                  <a:gd name="T87" fmla="*/ 156 h 504"/>
                  <a:gd name="T88" fmla="*/ 186 w 264"/>
                  <a:gd name="T89" fmla="*/ 202 h 504"/>
                  <a:gd name="T90" fmla="*/ 132 w 264"/>
                  <a:gd name="T91" fmla="*/ 196 h 504"/>
                  <a:gd name="T92" fmla="*/ 81 w 264"/>
                  <a:gd name="T93" fmla="*/ 203 h 504"/>
                  <a:gd name="T94" fmla="*/ 38 w 264"/>
                  <a:gd name="T95" fmla="*/ 221 h 504"/>
                  <a:gd name="T96" fmla="*/ 13 w 264"/>
                  <a:gd name="T97" fmla="*/ 272 h 504"/>
                  <a:gd name="T98" fmla="*/ 1 w 264"/>
                  <a:gd name="T99" fmla="*/ 400 h 504"/>
                  <a:gd name="T100" fmla="*/ 145 w 264"/>
                  <a:gd name="T101" fmla="*/ 488 h 504"/>
                  <a:gd name="T102" fmla="*/ 252 w 264"/>
                  <a:gd name="T103" fmla="*/ 451 h 504"/>
                  <a:gd name="T104" fmla="*/ 253 w 264"/>
                  <a:gd name="T105" fmla="*/ 390 h 504"/>
                  <a:gd name="T106" fmla="*/ 153 w 264"/>
                  <a:gd name="T107" fmla="*/ 376 h 504"/>
                  <a:gd name="T108" fmla="*/ 139 w 264"/>
                  <a:gd name="T109" fmla="*/ 389 h 504"/>
                  <a:gd name="T110" fmla="*/ 91 w 264"/>
                  <a:gd name="T111" fmla="*/ 400 h 504"/>
                  <a:gd name="T112" fmla="*/ 73 w 264"/>
                  <a:gd name="T113" fmla="*/ 379 h 504"/>
                  <a:gd name="T114" fmla="*/ 101 w 264"/>
                  <a:gd name="T115" fmla="*/ 287 h 504"/>
                  <a:gd name="T116" fmla="*/ 158 w 264"/>
                  <a:gd name="T117" fmla="*/ 304 h 504"/>
                  <a:gd name="T118" fmla="*/ 202 w 264"/>
                  <a:gd name="T119" fmla="*/ 294 h 504"/>
                  <a:gd name="T120" fmla="*/ 264 w 264"/>
                  <a:gd name="T121" fmla="*/ 27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503">
                    <a:moveTo>
                      <a:pt x="264" y="278"/>
                    </a:moveTo>
                    <a:cubicBezTo>
                      <a:pt x="259" y="281"/>
                      <a:pt x="259" y="281"/>
                      <a:pt x="259" y="281"/>
                    </a:cubicBezTo>
                    <a:cubicBezTo>
                      <a:pt x="257" y="282"/>
                      <a:pt x="256" y="283"/>
                      <a:pt x="254" y="283"/>
                    </a:cubicBezTo>
                    <a:cubicBezTo>
                      <a:pt x="253" y="284"/>
                      <a:pt x="251" y="285"/>
                      <a:pt x="249" y="286"/>
                    </a:cubicBezTo>
                    <a:cubicBezTo>
                      <a:pt x="248" y="287"/>
                      <a:pt x="246" y="287"/>
                      <a:pt x="244" y="288"/>
                    </a:cubicBezTo>
                    <a:cubicBezTo>
                      <a:pt x="243" y="288"/>
                      <a:pt x="241" y="289"/>
                      <a:pt x="239" y="290"/>
                    </a:cubicBezTo>
                    <a:cubicBezTo>
                      <a:pt x="234" y="291"/>
                      <a:pt x="234" y="291"/>
                      <a:pt x="234" y="291"/>
                    </a:cubicBezTo>
                    <a:cubicBezTo>
                      <a:pt x="229" y="292"/>
                      <a:pt x="229" y="292"/>
                      <a:pt x="229" y="292"/>
                    </a:cubicBezTo>
                    <a:cubicBezTo>
                      <a:pt x="224" y="293"/>
                      <a:pt x="224" y="293"/>
                      <a:pt x="224" y="293"/>
                    </a:cubicBezTo>
                    <a:cubicBezTo>
                      <a:pt x="216" y="293"/>
                      <a:pt x="209" y="293"/>
                      <a:pt x="202" y="294"/>
                    </a:cubicBezTo>
                    <a:cubicBezTo>
                      <a:pt x="200" y="294"/>
                      <a:pt x="199" y="294"/>
                      <a:pt x="197" y="294"/>
                    </a:cubicBezTo>
                    <a:cubicBezTo>
                      <a:pt x="195" y="295"/>
                      <a:pt x="193" y="295"/>
                      <a:pt x="192" y="295"/>
                    </a:cubicBezTo>
                    <a:cubicBezTo>
                      <a:pt x="190" y="296"/>
                      <a:pt x="188" y="296"/>
                      <a:pt x="186" y="297"/>
                    </a:cubicBezTo>
                    <a:cubicBezTo>
                      <a:pt x="185" y="297"/>
                      <a:pt x="183" y="298"/>
                      <a:pt x="181" y="299"/>
                    </a:cubicBezTo>
                    <a:cubicBezTo>
                      <a:pt x="181" y="299"/>
                      <a:pt x="181" y="299"/>
                      <a:pt x="181" y="299"/>
                    </a:cubicBezTo>
                    <a:cubicBezTo>
                      <a:pt x="176" y="301"/>
                      <a:pt x="176" y="301"/>
                      <a:pt x="176" y="301"/>
                    </a:cubicBezTo>
                    <a:cubicBezTo>
                      <a:pt x="174" y="302"/>
                      <a:pt x="172" y="303"/>
                      <a:pt x="170" y="304"/>
                    </a:cubicBezTo>
                    <a:cubicBezTo>
                      <a:pt x="168" y="304"/>
                      <a:pt x="166" y="304"/>
                      <a:pt x="164" y="305"/>
                    </a:cubicBezTo>
                    <a:cubicBezTo>
                      <a:pt x="162" y="305"/>
                      <a:pt x="160" y="305"/>
                      <a:pt x="158" y="305"/>
                    </a:cubicBezTo>
                    <a:cubicBezTo>
                      <a:pt x="156" y="305"/>
                      <a:pt x="154" y="304"/>
                      <a:pt x="152" y="304"/>
                    </a:cubicBezTo>
                    <a:cubicBezTo>
                      <a:pt x="151" y="303"/>
                      <a:pt x="149" y="303"/>
                      <a:pt x="147" y="302"/>
                    </a:cubicBezTo>
                    <a:cubicBezTo>
                      <a:pt x="141" y="300"/>
                      <a:pt x="141" y="300"/>
                      <a:pt x="141" y="300"/>
                    </a:cubicBezTo>
                    <a:cubicBezTo>
                      <a:pt x="135" y="298"/>
                      <a:pt x="135" y="298"/>
                      <a:pt x="135" y="298"/>
                    </a:cubicBezTo>
                    <a:cubicBezTo>
                      <a:pt x="132" y="296"/>
                      <a:pt x="128" y="294"/>
                      <a:pt x="124" y="293"/>
                    </a:cubicBezTo>
                    <a:cubicBezTo>
                      <a:pt x="119" y="291"/>
                      <a:pt x="119" y="291"/>
                      <a:pt x="119" y="291"/>
                    </a:cubicBezTo>
                    <a:cubicBezTo>
                      <a:pt x="117" y="290"/>
                      <a:pt x="115" y="289"/>
                      <a:pt x="113" y="289"/>
                    </a:cubicBezTo>
                    <a:cubicBezTo>
                      <a:pt x="111" y="289"/>
                      <a:pt x="109" y="288"/>
                      <a:pt x="107" y="288"/>
                    </a:cubicBezTo>
                    <a:cubicBezTo>
                      <a:pt x="105" y="288"/>
                      <a:pt x="103" y="287"/>
                      <a:pt x="101" y="287"/>
                    </a:cubicBezTo>
                    <a:cubicBezTo>
                      <a:pt x="99" y="288"/>
                      <a:pt x="97" y="288"/>
                      <a:pt x="95" y="288"/>
                    </a:cubicBezTo>
                    <a:cubicBezTo>
                      <a:pt x="89" y="289"/>
                      <a:pt x="89" y="289"/>
                      <a:pt x="89" y="289"/>
                    </a:cubicBezTo>
                    <a:cubicBezTo>
                      <a:pt x="89" y="289"/>
                      <a:pt x="89" y="289"/>
                      <a:pt x="89" y="289"/>
                    </a:cubicBezTo>
                    <a:cubicBezTo>
                      <a:pt x="87" y="291"/>
                      <a:pt x="86" y="293"/>
                      <a:pt x="84" y="295"/>
                    </a:cubicBezTo>
                    <a:cubicBezTo>
                      <a:pt x="82" y="297"/>
                      <a:pt x="81" y="299"/>
                      <a:pt x="80" y="302"/>
                    </a:cubicBezTo>
                    <a:cubicBezTo>
                      <a:pt x="78" y="306"/>
                      <a:pt x="76" y="311"/>
                      <a:pt x="75" y="316"/>
                    </a:cubicBezTo>
                    <a:cubicBezTo>
                      <a:pt x="72" y="327"/>
                      <a:pt x="71" y="337"/>
                      <a:pt x="71" y="348"/>
                    </a:cubicBezTo>
                    <a:cubicBezTo>
                      <a:pt x="70" y="358"/>
                      <a:pt x="71" y="369"/>
                      <a:pt x="73" y="379"/>
                    </a:cubicBezTo>
                    <a:cubicBezTo>
                      <a:pt x="75" y="390"/>
                      <a:pt x="78" y="400"/>
                      <a:pt x="82" y="409"/>
                    </a:cubicBezTo>
                    <a:cubicBezTo>
                      <a:pt x="82" y="409"/>
                      <a:pt x="82" y="409"/>
                      <a:pt x="82" y="409"/>
                    </a:cubicBezTo>
                    <a:cubicBezTo>
                      <a:pt x="82" y="407"/>
                      <a:pt x="82" y="407"/>
                      <a:pt x="82" y="407"/>
                    </a:cubicBezTo>
                    <a:cubicBezTo>
                      <a:pt x="83" y="406"/>
                      <a:pt x="83" y="406"/>
                      <a:pt x="83" y="405"/>
                    </a:cubicBezTo>
                    <a:cubicBezTo>
                      <a:pt x="84" y="404"/>
                      <a:pt x="84" y="404"/>
                      <a:pt x="85" y="403"/>
                    </a:cubicBezTo>
                    <a:cubicBezTo>
                      <a:pt x="87" y="402"/>
                      <a:pt x="87" y="402"/>
                      <a:pt x="87" y="402"/>
                    </a:cubicBezTo>
                    <a:cubicBezTo>
                      <a:pt x="87" y="401"/>
                      <a:pt x="88" y="401"/>
                      <a:pt x="89" y="400"/>
                    </a:cubicBezTo>
                    <a:cubicBezTo>
                      <a:pt x="89" y="400"/>
                      <a:pt x="90" y="400"/>
                      <a:pt x="91" y="400"/>
                    </a:cubicBezTo>
                    <a:cubicBezTo>
                      <a:pt x="92" y="399"/>
                      <a:pt x="94" y="399"/>
                      <a:pt x="95" y="399"/>
                    </a:cubicBezTo>
                    <a:cubicBezTo>
                      <a:pt x="98" y="398"/>
                      <a:pt x="101" y="398"/>
                      <a:pt x="104" y="398"/>
                    </a:cubicBezTo>
                    <a:cubicBezTo>
                      <a:pt x="107" y="398"/>
                      <a:pt x="110" y="397"/>
                      <a:pt x="113" y="397"/>
                    </a:cubicBezTo>
                    <a:cubicBezTo>
                      <a:pt x="117" y="396"/>
                      <a:pt x="117" y="396"/>
                      <a:pt x="117" y="396"/>
                    </a:cubicBezTo>
                    <a:cubicBezTo>
                      <a:pt x="122" y="395"/>
                      <a:pt x="122" y="395"/>
                      <a:pt x="122" y="395"/>
                    </a:cubicBezTo>
                    <a:cubicBezTo>
                      <a:pt x="123" y="395"/>
                      <a:pt x="125" y="394"/>
                      <a:pt x="126" y="394"/>
                    </a:cubicBezTo>
                    <a:cubicBezTo>
                      <a:pt x="128" y="393"/>
                      <a:pt x="129" y="393"/>
                      <a:pt x="130" y="392"/>
                    </a:cubicBezTo>
                    <a:cubicBezTo>
                      <a:pt x="132" y="392"/>
                      <a:pt x="133" y="391"/>
                      <a:pt x="134" y="390"/>
                    </a:cubicBezTo>
                    <a:cubicBezTo>
                      <a:pt x="138" y="388"/>
                      <a:pt x="138" y="388"/>
                      <a:pt x="138" y="388"/>
                    </a:cubicBezTo>
                    <a:cubicBezTo>
                      <a:pt x="140" y="388"/>
                      <a:pt x="141" y="387"/>
                      <a:pt x="142" y="386"/>
                    </a:cubicBezTo>
                    <a:cubicBezTo>
                      <a:pt x="146" y="383"/>
                      <a:pt x="146" y="383"/>
                      <a:pt x="146" y="383"/>
                    </a:cubicBezTo>
                    <a:cubicBezTo>
                      <a:pt x="146" y="383"/>
                      <a:pt x="146" y="383"/>
                      <a:pt x="146" y="383"/>
                    </a:cubicBezTo>
                    <a:cubicBezTo>
                      <a:pt x="146" y="381"/>
                      <a:pt x="146" y="378"/>
                      <a:pt x="146" y="375"/>
                    </a:cubicBezTo>
                    <a:cubicBezTo>
                      <a:pt x="146" y="375"/>
                      <a:pt x="146" y="374"/>
                      <a:pt x="146" y="374"/>
                    </a:cubicBezTo>
                    <a:cubicBezTo>
                      <a:pt x="147" y="374"/>
                      <a:pt x="147" y="374"/>
                      <a:pt x="147" y="374"/>
                    </a:cubicBezTo>
                    <a:cubicBezTo>
                      <a:pt x="148" y="374"/>
                      <a:pt x="148" y="375"/>
                      <a:pt x="149" y="375"/>
                    </a:cubicBezTo>
                    <a:cubicBezTo>
                      <a:pt x="150" y="375"/>
                      <a:pt x="152" y="375"/>
                      <a:pt x="153" y="375"/>
                    </a:cubicBezTo>
                    <a:cubicBezTo>
                      <a:pt x="156" y="375"/>
                      <a:pt x="158" y="375"/>
                      <a:pt x="161" y="374"/>
                    </a:cubicBezTo>
                    <a:cubicBezTo>
                      <a:pt x="163" y="373"/>
                      <a:pt x="166" y="373"/>
                      <a:pt x="168" y="372"/>
                    </a:cubicBezTo>
                    <a:cubicBezTo>
                      <a:pt x="168" y="372"/>
                      <a:pt x="168" y="372"/>
                      <a:pt x="168" y="372"/>
                    </a:cubicBezTo>
                    <a:cubicBezTo>
                      <a:pt x="168" y="370"/>
                      <a:pt x="169" y="368"/>
                      <a:pt x="171" y="366"/>
                    </a:cubicBezTo>
                    <a:cubicBezTo>
                      <a:pt x="172" y="364"/>
                      <a:pt x="173" y="363"/>
                      <a:pt x="175" y="362"/>
                    </a:cubicBezTo>
                    <a:cubicBezTo>
                      <a:pt x="179" y="360"/>
                      <a:pt x="183" y="359"/>
                      <a:pt x="187" y="359"/>
                    </a:cubicBezTo>
                    <a:cubicBezTo>
                      <a:pt x="196" y="359"/>
                      <a:pt x="204" y="361"/>
                      <a:pt x="211" y="364"/>
                    </a:cubicBezTo>
                    <a:cubicBezTo>
                      <a:pt x="227" y="370"/>
                      <a:pt x="241" y="379"/>
                      <a:pt x="254" y="390"/>
                    </a:cubicBezTo>
                    <a:cubicBezTo>
                      <a:pt x="254" y="390"/>
                      <a:pt x="254" y="390"/>
                      <a:pt x="254" y="390"/>
                    </a:cubicBezTo>
                    <a:cubicBezTo>
                      <a:pt x="254" y="390"/>
                      <a:pt x="254" y="390"/>
                      <a:pt x="254" y="390"/>
                    </a:cubicBezTo>
                    <a:cubicBezTo>
                      <a:pt x="253" y="395"/>
                      <a:pt x="253" y="395"/>
                      <a:pt x="253" y="395"/>
                    </a:cubicBezTo>
                    <a:cubicBezTo>
                      <a:pt x="253" y="396"/>
                      <a:pt x="252" y="398"/>
                      <a:pt x="252" y="399"/>
                    </a:cubicBezTo>
                    <a:cubicBezTo>
                      <a:pt x="252" y="403"/>
                      <a:pt x="251" y="406"/>
                      <a:pt x="251" y="409"/>
                    </a:cubicBezTo>
                    <a:cubicBezTo>
                      <a:pt x="251" y="412"/>
                      <a:pt x="251" y="415"/>
                      <a:pt x="251" y="418"/>
                    </a:cubicBezTo>
                    <a:cubicBezTo>
                      <a:pt x="251" y="421"/>
                      <a:pt x="250" y="424"/>
                      <a:pt x="251" y="428"/>
                    </a:cubicBezTo>
                    <a:cubicBezTo>
                      <a:pt x="251" y="431"/>
                      <a:pt x="251" y="434"/>
                      <a:pt x="251" y="437"/>
                    </a:cubicBezTo>
                    <a:cubicBezTo>
                      <a:pt x="251" y="440"/>
                      <a:pt x="252" y="443"/>
                      <a:pt x="252" y="446"/>
                    </a:cubicBezTo>
                    <a:cubicBezTo>
                      <a:pt x="253" y="451"/>
                      <a:pt x="253" y="451"/>
                      <a:pt x="253" y="451"/>
                    </a:cubicBezTo>
                    <a:cubicBezTo>
                      <a:pt x="253" y="452"/>
                      <a:pt x="253" y="454"/>
                      <a:pt x="254" y="455"/>
                    </a:cubicBezTo>
                    <a:cubicBezTo>
                      <a:pt x="256" y="465"/>
                      <a:pt x="256" y="465"/>
                      <a:pt x="256" y="465"/>
                    </a:cubicBezTo>
                    <a:cubicBezTo>
                      <a:pt x="256" y="465"/>
                      <a:pt x="256" y="465"/>
                      <a:pt x="256" y="465"/>
                    </a:cubicBezTo>
                    <a:cubicBezTo>
                      <a:pt x="256" y="465"/>
                      <a:pt x="256" y="465"/>
                      <a:pt x="256" y="465"/>
                    </a:cubicBezTo>
                    <a:cubicBezTo>
                      <a:pt x="225" y="475"/>
                      <a:pt x="225" y="475"/>
                      <a:pt x="225" y="475"/>
                    </a:cubicBezTo>
                    <a:cubicBezTo>
                      <a:pt x="219" y="476"/>
                      <a:pt x="214" y="477"/>
                      <a:pt x="209" y="478"/>
                    </a:cubicBezTo>
                    <a:cubicBezTo>
                      <a:pt x="193" y="482"/>
                      <a:pt x="193" y="482"/>
                      <a:pt x="193" y="482"/>
                    </a:cubicBezTo>
                    <a:cubicBezTo>
                      <a:pt x="188" y="483"/>
                      <a:pt x="182" y="484"/>
                      <a:pt x="177" y="485"/>
                    </a:cubicBezTo>
                    <a:cubicBezTo>
                      <a:pt x="161" y="487"/>
                      <a:pt x="161" y="487"/>
                      <a:pt x="161" y="487"/>
                    </a:cubicBezTo>
                    <a:cubicBezTo>
                      <a:pt x="145" y="489"/>
                      <a:pt x="145" y="489"/>
                      <a:pt x="145" y="489"/>
                    </a:cubicBezTo>
                    <a:cubicBezTo>
                      <a:pt x="140" y="490"/>
                      <a:pt x="134" y="491"/>
                      <a:pt x="129" y="491"/>
                    </a:cubicBezTo>
                    <a:cubicBezTo>
                      <a:pt x="97" y="494"/>
                      <a:pt x="97" y="494"/>
                      <a:pt x="97" y="494"/>
                    </a:cubicBezTo>
                    <a:cubicBezTo>
                      <a:pt x="86" y="495"/>
                      <a:pt x="75" y="496"/>
                      <a:pt x="65" y="497"/>
                    </a:cubicBezTo>
                    <a:cubicBezTo>
                      <a:pt x="49" y="499"/>
                      <a:pt x="49" y="499"/>
                      <a:pt x="49" y="499"/>
                    </a:cubicBezTo>
                    <a:cubicBezTo>
                      <a:pt x="43" y="499"/>
                      <a:pt x="38" y="500"/>
                      <a:pt x="33" y="500"/>
                    </a:cubicBezTo>
                    <a:cubicBezTo>
                      <a:pt x="1" y="504"/>
                      <a:pt x="1" y="504"/>
                      <a:pt x="1" y="504"/>
                    </a:cubicBezTo>
                    <a:cubicBezTo>
                      <a:pt x="0" y="504"/>
                      <a:pt x="0" y="504"/>
                      <a:pt x="0" y="504"/>
                    </a:cubicBezTo>
                    <a:cubicBezTo>
                      <a:pt x="0" y="504"/>
                      <a:pt x="0" y="504"/>
                      <a:pt x="0" y="504"/>
                    </a:cubicBezTo>
                    <a:cubicBezTo>
                      <a:pt x="0" y="481"/>
                      <a:pt x="0" y="458"/>
                      <a:pt x="0" y="435"/>
                    </a:cubicBezTo>
                    <a:cubicBezTo>
                      <a:pt x="0" y="400"/>
                      <a:pt x="0" y="400"/>
                      <a:pt x="0" y="400"/>
                    </a:cubicBezTo>
                    <a:cubicBezTo>
                      <a:pt x="0" y="383"/>
                      <a:pt x="0" y="383"/>
                      <a:pt x="0" y="383"/>
                    </a:cubicBezTo>
                    <a:cubicBezTo>
                      <a:pt x="0" y="377"/>
                      <a:pt x="0" y="371"/>
                      <a:pt x="0" y="365"/>
                    </a:cubicBezTo>
                    <a:cubicBezTo>
                      <a:pt x="2" y="348"/>
                      <a:pt x="2" y="348"/>
                      <a:pt x="2" y="348"/>
                    </a:cubicBezTo>
                    <a:cubicBezTo>
                      <a:pt x="2" y="340"/>
                      <a:pt x="2" y="340"/>
                      <a:pt x="2" y="340"/>
                    </a:cubicBezTo>
                    <a:cubicBezTo>
                      <a:pt x="2" y="337"/>
                      <a:pt x="2" y="334"/>
                      <a:pt x="3" y="331"/>
                    </a:cubicBezTo>
                    <a:cubicBezTo>
                      <a:pt x="5" y="314"/>
                      <a:pt x="5" y="314"/>
                      <a:pt x="5" y="314"/>
                    </a:cubicBezTo>
                    <a:cubicBezTo>
                      <a:pt x="6" y="308"/>
                      <a:pt x="6" y="302"/>
                      <a:pt x="7" y="297"/>
                    </a:cubicBezTo>
                    <a:cubicBezTo>
                      <a:pt x="10" y="280"/>
                      <a:pt x="10" y="280"/>
                      <a:pt x="10" y="280"/>
                    </a:cubicBezTo>
                    <a:cubicBezTo>
                      <a:pt x="12" y="271"/>
                      <a:pt x="12" y="271"/>
                      <a:pt x="12" y="271"/>
                    </a:cubicBezTo>
                    <a:cubicBezTo>
                      <a:pt x="13" y="267"/>
                      <a:pt x="13" y="267"/>
                      <a:pt x="13" y="267"/>
                    </a:cubicBezTo>
                    <a:cubicBezTo>
                      <a:pt x="14" y="263"/>
                      <a:pt x="14" y="263"/>
                      <a:pt x="14" y="263"/>
                    </a:cubicBezTo>
                    <a:cubicBezTo>
                      <a:pt x="22" y="229"/>
                      <a:pt x="22" y="229"/>
                      <a:pt x="22" y="229"/>
                    </a:cubicBezTo>
                    <a:cubicBezTo>
                      <a:pt x="22" y="230"/>
                      <a:pt x="22" y="230"/>
                      <a:pt x="22" y="230"/>
                    </a:cubicBezTo>
                    <a:cubicBezTo>
                      <a:pt x="22" y="228"/>
                      <a:pt x="22" y="228"/>
                      <a:pt x="22" y="228"/>
                    </a:cubicBezTo>
                    <a:cubicBezTo>
                      <a:pt x="21" y="228"/>
                      <a:pt x="22" y="227"/>
                      <a:pt x="22" y="227"/>
                    </a:cubicBezTo>
                    <a:cubicBezTo>
                      <a:pt x="23" y="226"/>
                      <a:pt x="23" y="225"/>
                      <a:pt x="24" y="225"/>
                    </a:cubicBezTo>
                    <a:cubicBezTo>
                      <a:pt x="26" y="224"/>
                      <a:pt x="27" y="223"/>
                      <a:pt x="28" y="223"/>
                    </a:cubicBezTo>
                    <a:cubicBezTo>
                      <a:pt x="37" y="219"/>
                      <a:pt x="37" y="219"/>
                      <a:pt x="37" y="219"/>
                    </a:cubicBezTo>
                    <a:cubicBezTo>
                      <a:pt x="55" y="212"/>
                      <a:pt x="55" y="212"/>
                      <a:pt x="55" y="212"/>
                    </a:cubicBezTo>
                    <a:cubicBezTo>
                      <a:pt x="55" y="212"/>
                      <a:pt x="55" y="212"/>
                      <a:pt x="55" y="212"/>
                    </a:cubicBezTo>
                    <a:cubicBezTo>
                      <a:pt x="59" y="206"/>
                      <a:pt x="62" y="200"/>
                      <a:pt x="67" y="194"/>
                    </a:cubicBezTo>
                    <a:cubicBezTo>
                      <a:pt x="68" y="193"/>
                      <a:pt x="69" y="192"/>
                      <a:pt x="71" y="191"/>
                    </a:cubicBezTo>
                    <a:cubicBezTo>
                      <a:pt x="72" y="190"/>
                      <a:pt x="73" y="190"/>
                      <a:pt x="74" y="191"/>
                    </a:cubicBezTo>
                    <a:cubicBezTo>
                      <a:pt x="75" y="191"/>
                      <a:pt x="76" y="192"/>
                      <a:pt x="77" y="192"/>
                    </a:cubicBezTo>
                    <a:cubicBezTo>
                      <a:pt x="79" y="195"/>
                      <a:pt x="80" y="199"/>
                      <a:pt x="81" y="203"/>
                    </a:cubicBezTo>
                    <a:cubicBezTo>
                      <a:pt x="80" y="202"/>
                      <a:pt x="80" y="202"/>
                      <a:pt x="80" y="202"/>
                    </a:cubicBezTo>
                    <a:cubicBezTo>
                      <a:pt x="86" y="198"/>
                      <a:pt x="86" y="198"/>
                      <a:pt x="86" y="198"/>
                    </a:cubicBezTo>
                    <a:cubicBezTo>
                      <a:pt x="87" y="197"/>
                      <a:pt x="90" y="196"/>
                      <a:pt x="92" y="195"/>
                    </a:cubicBezTo>
                    <a:cubicBezTo>
                      <a:pt x="93" y="194"/>
                      <a:pt x="94" y="194"/>
                      <a:pt x="95" y="193"/>
                    </a:cubicBezTo>
                    <a:cubicBezTo>
                      <a:pt x="98" y="192"/>
                      <a:pt x="98" y="192"/>
                      <a:pt x="98" y="192"/>
                    </a:cubicBezTo>
                    <a:cubicBezTo>
                      <a:pt x="100" y="191"/>
                      <a:pt x="103" y="191"/>
                      <a:pt x="105" y="191"/>
                    </a:cubicBezTo>
                    <a:cubicBezTo>
                      <a:pt x="107" y="191"/>
                      <a:pt x="110" y="191"/>
                      <a:pt x="112" y="191"/>
                    </a:cubicBezTo>
                    <a:cubicBezTo>
                      <a:pt x="114" y="191"/>
                      <a:pt x="117" y="191"/>
                      <a:pt x="119" y="192"/>
                    </a:cubicBezTo>
                    <a:cubicBezTo>
                      <a:pt x="126" y="193"/>
                      <a:pt x="126" y="193"/>
                      <a:pt x="126" y="193"/>
                    </a:cubicBezTo>
                    <a:cubicBezTo>
                      <a:pt x="132" y="195"/>
                      <a:pt x="132" y="195"/>
                      <a:pt x="132" y="195"/>
                    </a:cubicBezTo>
                    <a:cubicBezTo>
                      <a:pt x="145" y="198"/>
                      <a:pt x="145" y="198"/>
                      <a:pt x="145" y="198"/>
                    </a:cubicBezTo>
                    <a:cubicBezTo>
                      <a:pt x="152" y="200"/>
                      <a:pt x="152" y="200"/>
                      <a:pt x="152" y="200"/>
                    </a:cubicBezTo>
                    <a:cubicBezTo>
                      <a:pt x="159" y="202"/>
                      <a:pt x="159" y="202"/>
                      <a:pt x="159" y="202"/>
                    </a:cubicBezTo>
                    <a:cubicBezTo>
                      <a:pt x="161" y="202"/>
                      <a:pt x="163" y="202"/>
                      <a:pt x="165" y="203"/>
                    </a:cubicBezTo>
                    <a:cubicBezTo>
                      <a:pt x="168" y="203"/>
                      <a:pt x="170" y="203"/>
                      <a:pt x="172" y="203"/>
                    </a:cubicBezTo>
                    <a:cubicBezTo>
                      <a:pt x="174" y="203"/>
                      <a:pt x="177" y="203"/>
                      <a:pt x="179" y="202"/>
                    </a:cubicBezTo>
                    <a:cubicBezTo>
                      <a:pt x="185" y="201"/>
                      <a:pt x="185" y="201"/>
                      <a:pt x="185" y="201"/>
                    </a:cubicBezTo>
                    <a:cubicBezTo>
                      <a:pt x="185" y="201"/>
                      <a:pt x="185" y="201"/>
                      <a:pt x="185" y="201"/>
                    </a:cubicBezTo>
                    <a:cubicBezTo>
                      <a:pt x="186" y="200"/>
                      <a:pt x="187" y="198"/>
                      <a:pt x="188" y="197"/>
                    </a:cubicBezTo>
                    <a:cubicBezTo>
                      <a:pt x="189" y="195"/>
                      <a:pt x="190" y="194"/>
                      <a:pt x="190" y="192"/>
                    </a:cubicBezTo>
                    <a:cubicBezTo>
                      <a:pt x="191" y="190"/>
                      <a:pt x="192" y="189"/>
                      <a:pt x="192" y="187"/>
                    </a:cubicBezTo>
                    <a:cubicBezTo>
                      <a:pt x="193" y="185"/>
                      <a:pt x="194" y="184"/>
                      <a:pt x="194" y="182"/>
                    </a:cubicBezTo>
                    <a:cubicBezTo>
                      <a:pt x="195" y="180"/>
                      <a:pt x="195" y="179"/>
                      <a:pt x="196" y="177"/>
                    </a:cubicBezTo>
                    <a:cubicBezTo>
                      <a:pt x="196" y="175"/>
                      <a:pt x="197" y="173"/>
                      <a:pt x="197" y="172"/>
                    </a:cubicBezTo>
                    <a:cubicBezTo>
                      <a:pt x="197" y="170"/>
                      <a:pt x="198" y="168"/>
                      <a:pt x="198" y="166"/>
                    </a:cubicBezTo>
                    <a:cubicBezTo>
                      <a:pt x="198" y="165"/>
                      <a:pt x="198" y="163"/>
                      <a:pt x="199" y="161"/>
                    </a:cubicBezTo>
                    <a:cubicBezTo>
                      <a:pt x="199" y="156"/>
                      <a:pt x="199" y="156"/>
                      <a:pt x="199" y="156"/>
                    </a:cubicBezTo>
                    <a:cubicBezTo>
                      <a:pt x="199" y="150"/>
                      <a:pt x="199" y="150"/>
                      <a:pt x="199" y="150"/>
                    </a:cubicBezTo>
                    <a:cubicBezTo>
                      <a:pt x="199" y="145"/>
                      <a:pt x="199" y="145"/>
                      <a:pt x="199" y="145"/>
                    </a:cubicBezTo>
                    <a:cubicBezTo>
                      <a:pt x="199" y="143"/>
                      <a:pt x="199" y="141"/>
                      <a:pt x="199" y="139"/>
                    </a:cubicBezTo>
                    <a:cubicBezTo>
                      <a:pt x="199" y="138"/>
                      <a:pt x="199" y="136"/>
                      <a:pt x="198" y="134"/>
                    </a:cubicBezTo>
                    <a:cubicBezTo>
                      <a:pt x="198" y="132"/>
                      <a:pt x="198" y="131"/>
                      <a:pt x="197" y="129"/>
                    </a:cubicBezTo>
                    <a:cubicBezTo>
                      <a:pt x="197" y="127"/>
                      <a:pt x="196" y="125"/>
                      <a:pt x="196" y="124"/>
                    </a:cubicBezTo>
                    <a:cubicBezTo>
                      <a:pt x="195" y="122"/>
                      <a:pt x="194" y="121"/>
                      <a:pt x="194" y="119"/>
                    </a:cubicBezTo>
                    <a:cubicBezTo>
                      <a:pt x="194" y="119"/>
                      <a:pt x="194" y="119"/>
                      <a:pt x="194" y="119"/>
                    </a:cubicBezTo>
                    <a:cubicBezTo>
                      <a:pt x="192" y="119"/>
                      <a:pt x="190" y="118"/>
                      <a:pt x="188" y="118"/>
                    </a:cubicBezTo>
                    <a:cubicBezTo>
                      <a:pt x="186" y="117"/>
                      <a:pt x="184" y="116"/>
                      <a:pt x="182" y="115"/>
                    </a:cubicBezTo>
                    <a:cubicBezTo>
                      <a:pt x="181" y="115"/>
                      <a:pt x="179" y="114"/>
                      <a:pt x="177" y="113"/>
                    </a:cubicBezTo>
                    <a:cubicBezTo>
                      <a:pt x="175" y="112"/>
                      <a:pt x="173" y="111"/>
                      <a:pt x="171" y="110"/>
                    </a:cubicBezTo>
                    <a:cubicBezTo>
                      <a:pt x="164" y="106"/>
                      <a:pt x="157" y="101"/>
                      <a:pt x="150" y="97"/>
                    </a:cubicBezTo>
                    <a:cubicBezTo>
                      <a:pt x="146" y="95"/>
                      <a:pt x="143" y="93"/>
                      <a:pt x="139" y="91"/>
                    </a:cubicBezTo>
                    <a:cubicBezTo>
                      <a:pt x="137" y="90"/>
                      <a:pt x="136" y="89"/>
                      <a:pt x="134" y="88"/>
                    </a:cubicBezTo>
                    <a:cubicBezTo>
                      <a:pt x="132" y="87"/>
                      <a:pt x="130" y="86"/>
                      <a:pt x="128" y="85"/>
                    </a:cubicBezTo>
                    <a:cubicBezTo>
                      <a:pt x="123" y="83"/>
                      <a:pt x="123" y="83"/>
                      <a:pt x="123" y="83"/>
                    </a:cubicBezTo>
                    <a:cubicBezTo>
                      <a:pt x="117" y="81"/>
                      <a:pt x="117" y="81"/>
                      <a:pt x="117" y="81"/>
                    </a:cubicBezTo>
                    <a:cubicBezTo>
                      <a:pt x="111" y="79"/>
                      <a:pt x="111" y="79"/>
                      <a:pt x="111" y="79"/>
                    </a:cubicBezTo>
                    <a:cubicBezTo>
                      <a:pt x="105" y="78"/>
                      <a:pt x="105" y="78"/>
                      <a:pt x="105" y="78"/>
                    </a:cubicBezTo>
                    <a:cubicBezTo>
                      <a:pt x="106" y="77"/>
                      <a:pt x="106" y="77"/>
                      <a:pt x="106" y="77"/>
                    </a:cubicBezTo>
                    <a:cubicBezTo>
                      <a:pt x="111" y="86"/>
                      <a:pt x="115" y="97"/>
                      <a:pt x="116" y="108"/>
                    </a:cubicBezTo>
                    <a:cubicBezTo>
                      <a:pt x="116" y="111"/>
                      <a:pt x="116" y="114"/>
                      <a:pt x="115" y="116"/>
                    </a:cubicBezTo>
                    <a:cubicBezTo>
                      <a:pt x="115" y="119"/>
                      <a:pt x="114" y="122"/>
                      <a:pt x="113" y="124"/>
                    </a:cubicBezTo>
                    <a:cubicBezTo>
                      <a:pt x="112" y="126"/>
                      <a:pt x="111" y="127"/>
                      <a:pt x="110" y="127"/>
                    </a:cubicBezTo>
                    <a:cubicBezTo>
                      <a:pt x="108" y="128"/>
                      <a:pt x="107" y="127"/>
                      <a:pt x="106" y="126"/>
                    </a:cubicBezTo>
                    <a:cubicBezTo>
                      <a:pt x="104" y="126"/>
                      <a:pt x="104" y="124"/>
                      <a:pt x="103" y="123"/>
                    </a:cubicBezTo>
                    <a:cubicBezTo>
                      <a:pt x="102" y="122"/>
                      <a:pt x="101" y="121"/>
                      <a:pt x="101" y="120"/>
                    </a:cubicBezTo>
                    <a:cubicBezTo>
                      <a:pt x="101" y="120"/>
                      <a:pt x="101" y="120"/>
                      <a:pt x="101" y="120"/>
                    </a:cubicBezTo>
                    <a:cubicBezTo>
                      <a:pt x="92" y="126"/>
                      <a:pt x="92" y="126"/>
                      <a:pt x="92" y="126"/>
                    </a:cubicBezTo>
                    <a:cubicBezTo>
                      <a:pt x="90" y="127"/>
                      <a:pt x="89" y="127"/>
                      <a:pt x="87" y="128"/>
                    </a:cubicBezTo>
                    <a:cubicBezTo>
                      <a:pt x="85" y="129"/>
                      <a:pt x="84" y="130"/>
                      <a:pt x="82" y="130"/>
                    </a:cubicBezTo>
                    <a:cubicBezTo>
                      <a:pt x="77" y="131"/>
                      <a:pt x="77" y="131"/>
                      <a:pt x="77" y="131"/>
                    </a:cubicBezTo>
                    <a:cubicBezTo>
                      <a:pt x="76" y="132"/>
                      <a:pt x="75" y="132"/>
                      <a:pt x="74" y="132"/>
                    </a:cubicBezTo>
                    <a:cubicBezTo>
                      <a:pt x="71" y="132"/>
                      <a:pt x="71" y="132"/>
                      <a:pt x="71" y="132"/>
                    </a:cubicBezTo>
                    <a:cubicBezTo>
                      <a:pt x="66" y="133"/>
                      <a:pt x="66" y="133"/>
                      <a:pt x="66" y="133"/>
                    </a:cubicBezTo>
                    <a:cubicBezTo>
                      <a:pt x="60" y="134"/>
                      <a:pt x="60" y="134"/>
                      <a:pt x="60" y="134"/>
                    </a:cubicBezTo>
                    <a:cubicBezTo>
                      <a:pt x="50" y="134"/>
                      <a:pt x="50" y="134"/>
                      <a:pt x="50" y="134"/>
                    </a:cubicBezTo>
                    <a:cubicBezTo>
                      <a:pt x="46" y="135"/>
                      <a:pt x="42" y="135"/>
                      <a:pt x="39" y="135"/>
                    </a:cubicBezTo>
                    <a:cubicBezTo>
                      <a:pt x="35" y="136"/>
                      <a:pt x="32" y="136"/>
                      <a:pt x="28" y="137"/>
                    </a:cubicBezTo>
                    <a:cubicBezTo>
                      <a:pt x="17" y="139"/>
                      <a:pt x="17" y="139"/>
                      <a:pt x="17" y="139"/>
                    </a:cubicBezTo>
                    <a:cubicBezTo>
                      <a:pt x="17" y="139"/>
                      <a:pt x="17" y="139"/>
                      <a:pt x="17" y="139"/>
                    </a:cubicBezTo>
                    <a:cubicBezTo>
                      <a:pt x="17" y="138"/>
                      <a:pt x="17" y="138"/>
                      <a:pt x="17" y="138"/>
                    </a:cubicBezTo>
                    <a:cubicBezTo>
                      <a:pt x="18" y="130"/>
                      <a:pt x="18" y="130"/>
                      <a:pt x="18" y="130"/>
                    </a:cubicBezTo>
                    <a:cubicBezTo>
                      <a:pt x="18" y="127"/>
                      <a:pt x="19" y="124"/>
                      <a:pt x="19" y="121"/>
                    </a:cubicBezTo>
                    <a:cubicBezTo>
                      <a:pt x="19" y="112"/>
                      <a:pt x="19" y="112"/>
                      <a:pt x="19" y="112"/>
                    </a:cubicBezTo>
                    <a:cubicBezTo>
                      <a:pt x="20" y="104"/>
                      <a:pt x="20" y="104"/>
                      <a:pt x="20" y="104"/>
                    </a:cubicBezTo>
                    <a:cubicBezTo>
                      <a:pt x="20" y="98"/>
                      <a:pt x="20" y="93"/>
                      <a:pt x="20" y="87"/>
                    </a:cubicBezTo>
                    <a:cubicBezTo>
                      <a:pt x="20" y="70"/>
                      <a:pt x="20" y="70"/>
                      <a:pt x="20" y="70"/>
                    </a:cubicBezTo>
                    <a:cubicBezTo>
                      <a:pt x="21" y="35"/>
                      <a:pt x="21" y="35"/>
                      <a:pt x="21" y="35"/>
                    </a:cubicBezTo>
                    <a:cubicBezTo>
                      <a:pt x="21" y="24"/>
                      <a:pt x="21" y="12"/>
                      <a:pt x="22" y="1"/>
                    </a:cubicBezTo>
                    <a:cubicBezTo>
                      <a:pt x="22" y="0"/>
                      <a:pt x="22" y="0"/>
                      <a:pt x="22" y="0"/>
                    </a:cubicBezTo>
                    <a:cubicBezTo>
                      <a:pt x="22" y="1"/>
                      <a:pt x="22" y="1"/>
                      <a:pt x="22" y="1"/>
                    </a:cubicBezTo>
                    <a:cubicBezTo>
                      <a:pt x="23" y="2"/>
                      <a:pt x="24" y="4"/>
                      <a:pt x="25" y="6"/>
                    </a:cubicBezTo>
                    <a:cubicBezTo>
                      <a:pt x="26" y="7"/>
                      <a:pt x="27" y="9"/>
                      <a:pt x="29" y="10"/>
                    </a:cubicBezTo>
                    <a:cubicBezTo>
                      <a:pt x="30" y="12"/>
                      <a:pt x="30" y="12"/>
                      <a:pt x="30" y="12"/>
                    </a:cubicBezTo>
                    <a:cubicBezTo>
                      <a:pt x="32" y="14"/>
                      <a:pt x="32" y="14"/>
                      <a:pt x="32" y="14"/>
                    </a:cubicBezTo>
                    <a:cubicBezTo>
                      <a:pt x="34" y="15"/>
                      <a:pt x="35" y="16"/>
                      <a:pt x="37" y="17"/>
                    </a:cubicBezTo>
                    <a:cubicBezTo>
                      <a:pt x="38" y="18"/>
                      <a:pt x="40" y="19"/>
                      <a:pt x="41" y="20"/>
                    </a:cubicBezTo>
                    <a:cubicBezTo>
                      <a:pt x="43" y="21"/>
                      <a:pt x="45" y="22"/>
                      <a:pt x="46" y="23"/>
                    </a:cubicBezTo>
                    <a:cubicBezTo>
                      <a:pt x="48" y="23"/>
                      <a:pt x="49" y="24"/>
                      <a:pt x="51" y="25"/>
                    </a:cubicBezTo>
                    <a:cubicBezTo>
                      <a:pt x="53" y="25"/>
                      <a:pt x="55" y="26"/>
                      <a:pt x="56" y="26"/>
                    </a:cubicBezTo>
                    <a:cubicBezTo>
                      <a:pt x="58" y="27"/>
                      <a:pt x="60" y="27"/>
                      <a:pt x="62" y="27"/>
                    </a:cubicBezTo>
                    <a:cubicBezTo>
                      <a:pt x="64" y="28"/>
                      <a:pt x="64" y="28"/>
                      <a:pt x="64" y="28"/>
                    </a:cubicBezTo>
                    <a:cubicBezTo>
                      <a:pt x="67" y="28"/>
                      <a:pt x="67" y="28"/>
                      <a:pt x="67" y="28"/>
                    </a:cubicBezTo>
                    <a:cubicBezTo>
                      <a:pt x="69" y="28"/>
                      <a:pt x="70" y="28"/>
                      <a:pt x="72" y="28"/>
                    </a:cubicBezTo>
                    <a:cubicBezTo>
                      <a:pt x="74" y="28"/>
                      <a:pt x="76" y="28"/>
                      <a:pt x="78" y="28"/>
                    </a:cubicBezTo>
                    <a:cubicBezTo>
                      <a:pt x="79" y="28"/>
                      <a:pt x="81" y="28"/>
                      <a:pt x="83" y="27"/>
                    </a:cubicBezTo>
                    <a:cubicBezTo>
                      <a:pt x="85" y="27"/>
                      <a:pt x="87" y="27"/>
                      <a:pt x="88" y="26"/>
                    </a:cubicBezTo>
                    <a:cubicBezTo>
                      <a:pt x="90" y="26"/>
                      <a:pt x="92" y="25"/>
                      <a:pt x="93" y="24"/>
                    </a:cubicBezTo>
                    <a:cubicBezTo>
                      <a:pt x="98" y="22"/>
                      <a:pt x="98" y="22"/>
                      <a:pt x="98" y="22"/>
                    </a:cubicBezTo>
                    <a:cubicBezTo>
                      <a:pt x="98" y="22"/>
                      <a:pt x="98" y="22"/>
                      <a:pt x="98" y="22"/>
                    </a:cubicBezTo>
                    <a:cubicBezTo>
                      <a:pt x="99" y="20"/>
                      <a:pt x="101" y="19"/>
                      <a:pt x="102" y="17"/>
                    </a:cubicBezTo>
                    <a:cubicBezTo>
                      <a:pt x="102" y="16"/>
                      <a:pt x="103" y="15"/>
                      <a:pt x="104" y="15"/>
                    </a:cubicBezTo>
                    <a:cubicBezTo>
                      <a:pt x="104" y="14"/>
                      <a:pt x="104" y="14"/>
                      <a:pt x="104" y="13"/>
                    </a:cubicBezTo>
                    <a:cubicBezTo>
                      <a:pt x="104" y="13"/>
                      <a:pt x="104" y="13"/>
                      <a:pt x="104" y="13"/>
                    </a:cubicBezTo>
                    <a:cubicBezTo>
                      <a:pt x="104" y="13"/>
                      <a:pt x="105" y="13"/>
                      <a:pt x="104" y="13"/>
                    </a:cubicBezTo>
                    <a:cubicBezTo>
                      <a:pt x="104" y="13"/>
                      <a:pt x="104" y="13"/>
                      <a:pt x="104" y="13"/>
                    </a:cubicBezTo>
                    <a:cubicBezTo>
                      <a:pt x="102" y="15"/>
                      <a:pt x="101" y="16"/>
                      <a:pt x="99" y="17"/>
                    </a:cubicBezTo>
                    <a:cubicBezTo>
                      <a:pt x="98" y="19"/>
                      <a:pt x="96" y="20"/>
                      <a:pt x="95" y="22"/>
                    </a:cubicBezTo>
                    <a:cubicBezTo>
                      <a:pt x="95" y="21"/>
                      <a:pt x="95" y="21"/>
                      <a:pt x="95" y="21"/>
                    </a:cubicBezTo>
                    <a:cubicBezTo>
                      <a:pt x="102" y="21"/>
                      <a:pt x="102" y="21"/>
                      <a:pt x="102" y="21"/>
                    </a:cubicBezTo>
                    <a:cubicBezTo>
                      <a:pt x="104" y="20"/>
                      <a:pt x="106" y="20"/>
                      <a:pt x="109" y="20"/>
                    </a:cubicBezTo>
                    <a:cubicBezTo>
                      <a:pt x="111" y="20"/>
                      <a:pt x="114" y="20"/>
                      <a:pt x="116" y="20"/>
                    </a:cubicBezTo>
                    <a:cubicBezTo>
                      <a:pt x="118" y="21"/>
                      <a:pt x="121" y="21"/>
                      <a:pt x="123" y="21"/>
                    </a:cubicBezTo>
                    <a:cubicBezTo>
                      <a:pt x="125" y="22"/>
                      <a:pt x="128" y="22"/>
                      <a:pt x="130" y="23"/>
                    </a:cubicBezTo>
                    <a:cubicBezTo>
                      <a:pt x="132" y="23"/>
                      <a:pt x="134" y="24"/>
                      <a:pt x="137" y="24"/>
                    </a:cubicBezTo>
                    <a:cubicBezTo>
                      <a:pt x="141" y="25"/>
                      <a:pt x="146" y="27"/>
                      <a:pt x="150" y="28"/>
                    </a:cubicBezTo>
                    <a:cubicBezTo>
                      <a:pt x="164" y="33"/>
                      <a:pt x="164" y="33"/>
                      <a:pt x="164" y="33"/>
                    </a:cubicBezTo>
                    <a:cubicBezTo>
                      <a:pt x="168" y="35"/>
                      <a:pt x="173" y="36"/>
                      <a:pt x="177" y="37"/>
                    </a:cubicBezTo>
                    <a:cubicBezTo>
                      <a:pt x="184" y="39"/>
                      <a:pt x="184" y="39"/>
                      <a:pt x="184" y="39"/>
                    </a:cubicBezTo>
                    <a:cubicBezTo>
                      <a:pt x="186" y="40"/>
                      <a:pt x="188" y="40"/>
                      <a:pt x="191" y="41"/>
                    </a:cubicBezTo>
                    <a:cubicBezTo>
                      <a:pt x="198" y="42"/>
                      <a:pt x="198" y="42"/>
                      <a:pt x="198" y="42"/>
                    </a:cubicBezTo>
                    <a:cubicBezTo>
                      <a:pt x="205" y="42"/>
                      <a:pt x="205" y="42"/>
                      <a:pt x="205" y="42"/>
                    </a:cubicBezTo>
                    <a:cubicBezTo>
                      <a:pt x="205" y="42"/>
                      <a:pt x="205" y="42"/>
                      <a:pt x="205" y="42"/>
                    </a:cubicBezTo>
                    <a:cubicBezTo>
                      <a:pt x="205" y="41"/>
                      <a:pt x="206" y="40"/>
                      <a:pt x="208" y="39"/>
                    </a:cubicBezTo>
                    <a:cubicBezTo>
                      <a:pt x="209" y="38"/>
                      <a:pt x="210" y="37"/>
                      <a:pt x="212" y="37"/>
                    </a:cubicBezTo>
                    <a:cubicBezTo>
                      <a:pt x="214" y="36"/>
                      <a:pt x="217" y="36"/>
                      <a:pt x="220" y="37"/>
                    </a:cubicBezTo>
                    <a:cubicBezTo>
                      <a:pt x="226" y="39"/>
                      <a:pt x="231" y="42"/>
                      <a:pt x="235" y="46"/>
                    </a:cubicBezTo>
                    <a:cubicBezTo>
                      <a:pt x="244" y="54"/>
                      <a:pt x="252" y="63"/>
                      <a:pt x="260" y="72"/>
                    </a:cubicBezTo>
                    <a:cubicBezTo>
                      <a:pt x="260" y="72"/>
                      <a:pt x="260" y="72"/>
                      <a:pt x="260" y="72"/>
                    </a:cubicBezTo>
                    <a:cubicBezTo>
                      <a:pt x="260" y="72"/>
                      <a:pt x="260" y="72"/>
                      <a:pt x="260" y="72"/>
                    </a:cubicBezTo>
                    <a:cubicBezTo>
                      <a:pt x="261" y="97"/>
                      <a:pt x="261" y="97"/>
                      <a:pt x="261" y="97"/>
                    </a:cubicBezTo>
                    <a:cubicBezTo>
                      <a:pt x="262" y="109"/>
                      <a:pt x="262" y="109"/>
                      <a:pt x="262" y="109"/>
                    </a:cubicBezTo>
                    <a:cubicBezTo>
                      <a:pt x="262" y="115"/>
                      <a:pt x="262" y="115"/>
                      <a:pt x="262" y="115"/>
                    </a:cubicBezTo>
                    <a:cubicBezTo>
                      <a:pt x="262" y="121"/>
                      <a:pt x="262" y="121"/>
                      <a:pt x="262" y="121"/>
                    </a:cubicBezTo>
                    <a:cubicBezTo>
                      <a:pt x="262" y="146"/>
                      <a:pt x="262" y="146"/>
                      <a:pt x="262" y="146"/>
                    </a:cubicBezTo>
                    <a:cubicBezTo>
                      <a:pt x="262" y="158"/>
                      <a:pt x="262" y="158"/>
                      <a:pt x="262" y="158"/>
                    </a:cubicBezTo>
                    <a:cubicBezTo>
                      <a:pt x="262" y="162"/>
                      <a:pt x="262" y="166"/>
                      <a:pt x="261" y="170"/>
                    </a:cubicBezTo>
                    <a:cubicBezTo>
                      <a:pt x="260" y="195"/>
                      <a:pt x="260" y="195"/>
                      <a:pt x="260" y="195"/>
                    </a:cubicBezTo>
                    <a:cubicBezTo>
                      <a:pt x="260" y="207"/>
                      <a:pt x="260" y="207"/>
                      <a:pt x="260" y="207"/>
                    </a:cubicBezTo>
                    <a:cubicBezTo>
                      <a:pt x="260" y="211"/>
                      <a:pt x="259" y="216"/>
                      <a:pt x="259" y="220"/>
                    </a:cubicBezTo>
                    <a:cubicBezTo>
                      <a:pt x="255" y="269"/>
                      <a:pt x="255" y="269"/>
                      <a:pt x="255" y="269"/>
                    </a:cubicBezTo>
                    <a:cubicBezTo>
                      <a:pt x="255" y="269"/>
                      <a:pt x="255" y="269"/>
                      <a:pt x="255" y="269"/>
                    </a:cubicBezTo>
                    <a:cubicBezTo>
                      <a:pt x="257" y="269"/>
                      <a:pt x="258" y="270"/>
                      <a:pt x="259" y="271"/>
                    </a:cubicBezTo>
                    <a:cubicBezTo>
                      <a:pt x="260" y="272"/>
                      <a:pt x="261" y="274"/>
                      <a:pt x="261" y="275"/>
                    </a:cubicBezTo>
                    <a:cubicBezTo>
                      <a:pt x="261" y="277"/>
                      <a:pt x="260" y="278"/>
                      <a:pt x="260" y="280"/>
                    </a:cubicBezTo>
                    <a:cubicBezTo>
                      <a:pt x="260" y="281"/>
                      <a:pt x="261" y="280"/>
                      <a:pt x="261" y="280"/>
                    </a:cubicBezTo>
                    <a:cubicBezTo>
                      <a:pt x="261" y="280"/>
                      <a:pt x="261" y="280"/>
                      <a:pt x="262" y="279"/>
                    </a:cubicBezTo>
                    <a:lnTo>
                      <a:pt x="264" y="278"/>
                    </a:lnTo>
                    <a:close/>
                    <a:moveTo>
                      <a:pt x="264" y="278"/>
                    </a:moveTo>
                    <a:cubicBezTo>
                      <a:pt x="262" y="279"/>
                      <a:pt x="262" y="279"/>
                      <a:pt x="262" y="279"/>
                    </a:cubicBezTo>
                    <a:cubicBezTo>
                      <a:pt x="261" y="280"/>
                      <a:pt x="261" y="280"/>
                      <a:pt x="261" y="280"/>
                    </a:cubicBezTo>
                    <a:cubicBezTo>
                      <a:pt x="261" y="280"/>
                      <a:pt x="260" y="281"/>
                      <a:pt x="260" y="280"/>
                    </a:cubicBezTo>
                    <a:cubicBezTo>
                      <a:pt x="260" y="278"/>
                      <a:pt x="261" y="277"/>
                      <a:pt x="261" y="275"/>
                    </a:cubicBezTo>
                    <a:cubicBezTo>
                      <a:pt x="261" y="274"/>
                      <a:pt x="260" y="272"/>
                      <a:pt x="259" y="271"/>
                    </a:cubicBezTo>
                    <a:cubicBezTo>
                      <a:pt x="258" y="270"/>
                      <a:pt x="257" y="269"/>
                      <a:pt x="255" y="269"/>
                    </a:cubicBezTo>
                    <a:cubicBezTo>
                      <a:pt x="255" y="269"/>
                      <a:pt x="255" y="269"/>
                      <a:pt x="255" y="269"/>
                    </a:cubicBezTo>
                    <a:cubicBezTo>
                      <a:pt x="255" y="269"/>
                      <a:pt x="255" y="269"/>
                      <a:pt x="255" y="269"/>
                    </a:cubicBezTo>
                    <a:cubicBezTo>
                      <a:pt x="259" y="220"/>
                      <a:pt x="259" y="220"/>
                      <a:pt x="259" y="220"/>
                    </a:cubicBezTo>
                    <a:cubicBezTo>
                      <a:pt x="259" y="216"/>
                      <a:pt x="260" y="211"/>
                      <a:pt x="260" y="207"/>
                    </a:cubicBezTo>
                    <a:cubicBezTo>
                      <a:pt x="260" y="195"/>
                      <a:pt x="260" y="195"/>
                      <a:pt x="260" y="195"/>
                    </a:cubicBezTo>
                    <a:cubicBezTo>
                      <a:pt x="261" y="170"/>
                      <a:pt x="261" y="170"/>
                      <a:pt x="261" y="170"/>
                    </a:cubicBezTo>
                    <a:cubicBezTo>
                      <a:pt x="261" y="166"/>
                      <a:pt x="262" y="162"/>
                      <a:pt x="262" y="158"/>
                    </a:cubicBezTo>
                    <a:cubicBezTo>
                      <a:pt x="262" y="146"/>
                      <a:pt x="262" y="146"/>
                      <a:pt x="262" y="146"/>
                    </a:cubicBezTo>
                    <a:cubicBezTo>
                      <a:pt x="262" y="121"/>
                      <a:pt x="262" y="121"/>
                      <a:pt x="262" y="121"/>
                    </a:cubicBezTo>
                    <a:cubicBezTo>
                      <a:pt x="262" y="115"/>
                      <a:pt x="262" y="115"/>
                      <a:pt x="262" y="115"/>
                    </a:cubicBezTo>
                    <a:cubicBezTo>
                      <a:pt x="262" y="109"/>
                      <a:pt x="262" y="109"/>
                      <a:pt x="262" y="109"/>
                    </a:cubicBezTo>
                    <a:cubicBezTo>
                      <a:pt x="261" y="97"/>
                      <a:pt x="261" y="97"/>
                      <a:pt x="261" y="97"/>
                    </a:cubicBezTo>
                    <a:cubicBezTo>
                      <a:pt x="260" y="72"/>
                      <a:pt x="260" y="72"/>
                      <a:pt x="260" y="72"/>
                    </a:cubicBezTo>
                    <a:cubicBezTo>
                      <a:pt x="260" y="72"/>
                      <a:pt x="260" y="72"/>
                      <a:pt x="260" y="72"/>
                    </a:cubicBezTo>
                    <a:cubicBezTo>
                      <a:pt x="252" y="63"/>
                      <a:pt x="244" y="54"/>
                      <a:pt x="235" y="46"/>
                    </a:cubicBezTo>
                    <a:cubicBezTo>
                      <a:pt x="231" y="43"/>
                      <a:pt x="226" y="39"/>
                      <a:pt x="220" y="37"/>
                    </a:cubicBezTo>
                    <a:cubicBezTo>
                      <a:pt x="217" y="36"/>
                      <a:pt x="214" y="36"/>
                      <a:pt x="212" y="37"/>
                    </a:cubicBezTo>
                    <a:cubicBezTo>
                      <a:pt x="210" y="38"/>
                      <a:pt x="209" y="38"/>
                      <a:pt x="208" y="39"/>
                    </a:cubicBezTo>
                    <a:cubicBezTo>
                      <a:pt x="207" y="40"/>
                      <a:pt x="206" y="41"/>
                      <a:pt x="205" y="43"/>
                    </a:cubicBezTo>
                    <a:cubicBezTo>
                      <a:pt x="205" y="43"/>
                      <a:pt x="205" y="43"/>
                      <a:pt x="205" y="43"/>
                    </a:cubicBezTo>
                    <a:cubicBezTo>
                      <a:pt x="205" y="43"/>
                      <a:pt x="205" y="43"/>
                      <a:pt x="205" y="43"/>
                    </a:cubicBezTo>
                    <a:cubicBezTo>
                      <a:pt x="198" y="42"/>
                      <a:pt x="198" y="42"/>
                      <a:pt x="198" y="42"/>
                    </a:cubicBezTo>
                    <a:cubicBezTo>
                      <a:pt x="191" y="41"/>
                      <a:pt x="191" y="41"/>
                      <a:pt x="191" y="41"/>
                    </a:cubicBezTo>
                    <a:cubicBezTo>
                      <a:pt x="188" y="41"/>
                      <a:pt x="186" y="40"/>
                      <a:pt x="184" y="40"/>
                    </a:cubicBezTo>
                    <a:cubicBezTo>
                      <a:pt x="177" y="38"/>
                      <a:pt x="177" y="38"/>
                      <a:pt x="177" y="38"/>
                    </a:cubicBezTo>
                    <a:cubicBezTo>
                      <a:pt x="172" y="36"/>
                      <a:pt x="168" y="35"/>
                      <a:pt x="163" y="33"/>
                    </a:cubicBezTo>
                    <a:cubicBezTo>
                      <a:pt x="150" y="29"/>
                      <a:pt x="150" y="29"/>
                      <a:pt x="150" y="29"/>
                    </a:cubicBezTo>
                    <a:cubicBezTo>
                      <a:pt x="146" y="27"/>
                      <a:pt x="141" y="26"/>
                      <a:pt x="137" y="25"/>
                    </a:cubicBezTo>
                    <a:cubicBezTo>
                      <a:pt x="134" y="24"/>
                      <a:pt x="132" y="23"/>
                      <a:pt x="130" y="23"/>
                    </a:cubicBezTo>
                    <a:cubicBezTo>
                      <a:pt x="127" y="23"/>
                      <a:pt x="125" y="22"/>
                      <a:pt x="123" y="22"/>
                    </a:cubicBezTo>
                    <a:cubicBezTo>
                      <a:pt x="120" y="22"/>
                      <a:pt x="118" y="21"/>
                      <a:pt x="116" y="21"/>
                    </a:cubicBezTo>
                    <a:cubicBezTo>
                      <a:pt x="113" y="21"/>
                      <a:pt x="111" y="21"/>
                      <a:pt x="109" y="21"/>
                    </a:cubicBezTo>
                    <a:cubicBezTo>
                      <a:pt x="106" y="21"/>
                      <a:pt x="104" y="21"/>
                      <a:pt x="102" y="21"/>
                    </a:cubicBezTo>
                    <a:cubicBezTo>
                      <a:pt x="95" y="22"/>
                      <a:pt x="95" y="22"/>
                      <a:pt x="95" y="22"/>
                    </a:cubicBezTo>
                    <a:cubicBezTo>
                      <a:pt x="94" y="22"/>
                      <a:pt x="94" y="22"/>
                      <a:pt x="94" y="22"/>
                    </a:cubicBezTo>
                    <a:cubicBezTo>
                      <a:pt x="95" y="21"/>
                      <a:pt x="95" y="21"/>
                      <a:pt x="95" y="21"/>
                    </a:cubicBezTo>
                    <a:cubicBezTo>
                      <a:pt x="96" y="20"/>
                      <a:pt x="97" y="18"/>
                      <a:pt x="99" y="17"/>
                    </a:cubicBezTo>
                    <a:cubicBezTo>
                      <a:pt x="100" y="16"/>
                      <a:pt x="102" y="14"/>
                      <a:pt x="104" y="13"/>
                    </a:cubicBezTo>
                    <a:cubicBezTo>
                      <a:pt x="104" y="13"/>
                      <a:pt x="104" y="13"/>
                      <a:pt x="104" y="13"/>
                    </a:cubicBezTo>
                    <a:cubicBezTo>
                      <a:pt x="104" y="12"/>
                      <a:pt x="105" y="13"/>
                      <a:pt x="105" y="13"/>
                    </a:cubicBezTo>
                    <a:cubicBezTo>
                      <a:pt x="105" y="13"/>
                      <a:pt x="105" y="13"/>
                      <a:pt x="105" y="14"/>
                    </a:cubicBezTo>
                    <a:cubicBezTo>
                      <a:pt x="105" y="14"/>
                      <a:pt x="104" y="15"/>
                      <a:pt x="104" y="15"/>
                    </a:cubicBezTo>
                    <a:cubicBezTo>
                      <a:pt x="103" y="16"/>
                      <a:pt x="103" y="17"/>
                      <a:pt x="102" y="18"/>
                    </a:cubicBezTo>
                    <a:cubicBezTo>
                      <a:pt x="101" y="19"/>
                      <a:pt x="100" y="21"/>
                      <a:pt x="99" y="22"/>
                    </a:cubicBezTo>
                    <a:cubicBezTo>
                      <a:pt x="98" y="23"/>
                      <a:pt x="98" y="23"/>
                      <a:pt x="98" y="23"/>
                    </a:cubicBezTo>
                    <a:cubicBezTo>
                      <a:pt x="98" y="23"/>
                      <a:pt x="98" y="23"/>
                      <a:pt x="98" y="23"/>
                    </a:cubicBezTo>
                    <a:cubicBezTo>
                      <a:pt x="94" y="25"/>
                      <a:pt x="94" y="25"/>
                      <a:pt x="94" y="25"/>
                    </a:cubicBezTo>
                    <a:cubicBezTo>
                      <a:pt x="92" y="26"/>
                      <a:pt x="90" y="26"/>
                      <a:pt x="88" y="27"/>
                    </a:cubicBezTo>
                    <a:cubicBezTo>
                      <a:pt x="87" y="27"/>
                      <a:pt x="85" y="28"/>
                      <a:pt x="83" y="28"/>
                    </a:cubicBezTo>
                    <a:cubicBezTo>
                      <a:pt x="81" y="29"/>
                      <a:pt x="79" y="29"/>
                      <a:pt x="78" y="29"/>
                    </a:cubicBezTo>
                    <a:cubicBezTo>
                      <a:pt x="76" y="29"/>
                      <a:pt x="74" y="29"/>
                      <a:pt x="72" y="29"/>
                    </a:cubicBezTo>
                    <a:cubicBezTo>
                      <a:pt x="70" y="29"/>
                      <a:pt x="69" y="29"/>
                      <a:pt x="67" y="29"/>
                    </a:cubicBezTo>
                    <a:cubicBezTo>
                      <a:pt x="64" y="29"/>
                      <a:pt x="64" y="29"/>
                      <a:pt x="64" y="29"/>
                    </a:cubicBezTo>
                    <a:cubicBezTo>
                      <a:pt x="61" y="28"/>
                      <a:pt x="61" y="28"/>
                      <a:pt x="61" y="28"/>
                    </a:cubicBezTo>
                    <a:cubicBezTo>
                      <a:pt x="60" y="28"/>
                      <a:pt x="58" y="27"/>
                      <a:pt x="56" y="27"/>
                    </a:cubicBezTo>
                    <a:cubicBezTo>
                      <a:pt x="54" y="26"/>
                      <a:pt x="53" y="26"/>
                      <a:pt x="51" y="25"/>
                    </a:cubicBezTo>
                    <a:cubicBezTo>
                      <a:pt x="49" y="25"/>
                      <a:pt x="47" y="24"/>
                      <a:pt x="46" y="23"/>
                    </a:cubicBezTo>
                    <a:cubicBezTo>
                      <a:pt x="44" y="22"/>
                      <a:pt x="43" y="22"/>
                      <a:pt x="41" y="21"/>
                    </a:cubicBezTo>
                    <a:cubicBezTo>
                      <a:pt x="39" y="20"/>
                      <a:pt x="38" y="19"/>
                      <a:pt x="36" y="18"/>
                    </a:cubicBezTo>
                    <a:cubicBezTo>
                      <a:pt x="35" y="17"/>
                      <a:pt x="33" y="16"/>
                      <a:pt x="32" y="14"/>
                    </a:cubicBezTo>
                    <a:cubicBezTo>
                      <a:pt x="30" y="13"/>
                      <a:pt x="30" y="13"/>
                      <a:pt x="30" y="13"/>
                    </a:cubicBezTo>
                    <a:cubicBezTo>
                      <a:pt x="28" y="11"/>
                      <a:pt x="28" y="11"/>
                      <a:pt x="28" y="11"/>
                    </a:cubicBezTo>
                    <a:cubicBezTo>
                      <a:pt x="27" y="9"/>
                      <a:pt x="26" y="8"/>
                      <a:pt x="25" y="6"/>
                    </a:cubicBezTo>
                    <a:cubicBezTo>
                      <a:pt x="23" y="5"/>
                      <a:pt x="23" y="3"/>
                      <a:pt x="22" y="1"/>
                    </a:cubicBezTo>
                    <a:cubicBezTo>
                      <a:pt x="23" y="1"/>
                      <a:pt x="23" y="1"/>
                      <a:pt x="23" y="1"/>
                    </a:cubicBezTo>
                    <a:cubicBezTo>
                      <a:pt x="22" y="13"/>
                      <a:pt x="22" y="24"/>
                      <a:pt x="22" y="35"/>
                    </a:cubicBezTo>
                    <a:cubicBezTo>
                      <a:pt x="21" y="70"/>
                      <a:pt x="21" y="70"/>
                      <a:pt x="21" y="70"/>
                    </a:cubicBezTo>
                    <a:cubicBezTo>
                      <a:pt x="21" y="87"/>
                      <a:pt x="21" y="87"/>
                      <a:pt x="21" y="87"/>
                    </a:cubicBezTo>
                    <a:cubicBezTo>
                      <a:pt x="21" y="93"/>
                      <a:pt x="21" y="98"/>
                      <a:pt x="21" y="104"/>
                    </a:cubicBezTo>
                    <a:cubicBezTo>
                      <a:pt x="20" y="113"/>
                      <a:pt x="20" y="113"/>
                      <a:pt x="20" y="113"/>
                    </a:cubicBezTo>
                    <a:cubicBezTo>
                      <a:pt x="20" y="121"/>
                      <a:pt x="20" y="121"/>
                      <a:pt x="20" y="121"/>
                    </a:cubicBezTo>
                    <a:cubicBezTo>
                      <a:pt x="19" y="124"/>
                      <a:pt x="19" y="127"/>
                      <a:pt x="19" y="130"/>
                    </a:cubicBezTo>
                    <a:cubicBezTo>
                      <a:pt x="18" y="138"/>
                      <a:pt x="18" y="138"/>
                      <a:pt x="18" y="138"/>
                    </a:cubicBezTo>
                    <a:cubicBezTo>
                      <a:pt x="17" y="138"/>
                      <a:pt x="17" y="138"/>
                      <a:pt x="17" y="138"/>
                    </a:cubicBezTo>
                    <a:cubicBezTo>
                      <a:pt x="28" y="136"/>
                      <a:pt x="28" y="136"/>
                      <a:pt x="28" y="136"/>
                    </a:cubicBezTo>
                    <a:cubicBezTo>
                      <a:pt x="32" y="135"/>
                      <a:pt x="35" y="135"/>
                      <a:pt x="39" y="134"/>
                    </a:cubicBezTo>
                    <a:cubicBezTo>
                      <a:pt x="42" y="134"/>
                      <a:pt x="46" y="134"/>
                      <a:pt x="50" y="133"/>
                    </a:cubicBezTo>
                    <a:cubicBezTo>
                      <a:pt x="60" y="133"/>
                      <a:pt x="60" y="133"/>
                      <a:pt x="60" y="133"/>
                    </a:cubicBezTo>
                    <a:cubicBezTo>
                      <a:pt x="66" y="132"/>
                      <a:pt x="66" y="132"/>
                      <a:pt x="66" y="132"/>
                    </a:cubicBezTo>
                    <a:cubicBezTo>
                      <a:pt x="71" y="131"/>
                      <a:pt x="71" y="131"/>
                      <a:pt x="71" y="131"/>
                    </a:cubicBezTo>
                    <a:cubicBezTo>
                      <a:pt x="74" y="131"/>
                      <a:pt x="74" y="131"/>
                      <a:pt x="74" y="131"/>
                    </a:cubicBezTo>
                    <a:cubicBezTo>
                      <a:pt x="75" y="131"/>
                      <a:pt x="75" y="131"/>
                      <a:pt x="76" y="130"/>
                    </a:cubicBezTo>
                    <a:cubicBezTo>
                      <a:pt x="82" y="129"/>
                      <a:pt x="82" y="129"/>
                      <a:pt x="82" y="129"/>
                    </a:cubicBezTo>
                    <a:cubicBezTo>
                      <a:pt x="83" y="128"/>
                      <a:pt x="85" y="128"/>
                      <a:pt x="87" y="127"/>
                    </a:cubicBezTo>
                    <a:cubicBezTo>
                      <a:pt x="88" y="126"/>
                      <a:pt x="90" y="126"/>
                      <a:pt x="91" y="125"/>
                    </a:cubicBezTo>
                    <a:cubicBezTo>
                      <a:pt x="101" y="119"/>
                      <a:pt x="101" y="119"/>
                      <a:pt x="101" y="119"/>
                    </a:cubicBezTo>
                    <a:cubicBezTo>
                      <a:pt x="101" y="119"/>
                      <a:pt x="101" y="119"/>
                      <a:pt x="101" y="119"/>
                    </a:cubicBezTo>
                    <a:cubicBezTo>
                      <a:pt x="102" y="119"/>
                      <a:pt x="102" y="119"/>
                      <a:pt x="102" y="119"/>
                    </a:cubicBezTo>
                    <a:cubicBezTo>
                      <a:pt x="102" y="120"/>
                      <a:pt x="103" y="122"/>
                      <a:pt x="104" y="123"/>
                    </a:cubicBezTo>
                    <a:cubicBezTo>
                      <a:pt x="104" y="124"/>
                      <a:pt x="105" y="125"/>
                      <a:pt x="106" y="125"/>
                    </a:cubicBezTo>
                    <a:cubicBezTo>
                      <a:pt x="107" y="126"/>
                      <a:pt x="108" y="127"/>
                      <a:pt x="109" y="126"/>
                    </a:cubicBezTo>
                    <a:cubicBezTo>
                      <a:pt x="111" y="126"/>
                      <a:pt x="111" y="125"/>
                      <a:pt x="112" y="124"/>
                    </a:cubicBezTo>
                    <a:cubicBezTo>
                      <a:pt x="113" y="122"/>
                      <a:pt x="114" y="119"/>
                      <a:pt x="114" y="116"/>
                    </a:cubicBezTo>
                    <a:cubicBezTo>
                      <a:pt x="115" y="114"/>
                      <a:pt x="115" y="111"/>
                      <a:pt x="115" y="108"/>
                    </a:cubicBezTo>
                    <a:cubicBezTo>
                      <a:pt x="114" y="97"/>
                      <a:pt x="110" y="87"/>
                      <a:pt x="105" y="78"/>
                    </a:cubicBezTo>
                    <a:cubicBezTo>
                      <a:pt x="104" y="77"/>
                      <a:pt x="104" y="77"/>
                      <a:pt x="104" y="77"/>
                    </a:cubicBezTo>
                    <a:cubicBezTo>
                      <a:pt x="105" y="77"/>
                      <a:pt x="105" y="77"/>
                      <a:pt x="105" y="77"/>
                    </a:cubicBezTo>
                    <a:cubicBezTo>
                      <a:pt x="111" y="78"/>
                      <a:pt x="111" y="78"/>
                      <a:pt x="111" y="78"/>
                    </a:cubicBezTo>
                    <a:cubicBezTo>
                      <a:pt x="117" y="80"/>
                      <a:pt x="117" y="80"/>
                      <a:pt x="117" y="80"/>
                    </a:cubicBezTo>
                    <a:cubicBezTo>
                      <a:pt x="123" y="82"/>
                      <a:pt x="123" y="82"/>
                      <a:pt x="123" y="82"/>
                    </a:cubicBezTo>
                    <a:cubicBezTo>
                      <a:pt x="129" y="84"/>
                      <a:pt x="129" y="84"/>
                      <a:pt x="129" y="84"/>
                    </a:cubicBezTo>
                    <a:cubicBezTo>
                      <a:pt x="131" y="85"/>
                      <a:pt x="132" y="86"/>
                      <a:pt x="134" y="87"/>
                    </a:cubicBezTo>
                    <a:cubicBezTo>
                      <a:pt x="136" y="88"/>
                      <a:pt x="138" y="89"/>
                      <a:pt x="140" y="90"/>
                    </a:cubicBezTo>
                    <a:cubicBezTo>
                      <a:pt x="143" y="92"/>
                      <a:pt x="147" y="94"/>
                      <a:pt x="151" y="96"/>
                    </a:cubicBezTo>
                    <a:cubicBezTo>
                      <a:pt x="158" y="100"/>
                      <a:pt x="165" y="104"/>
                      <a:pt x="172" y="108"/>
                    </a:cubicBezTo>
                    <a:cubicBezTo>
                      <a:pt x="174" y="109"/>
                      <a:pt x="176" y="111"/>
                      <a:pt x="177" y="111"/>
                    </a:cubicBezTo>
                    <a:cubicBezTo>
                      <a:pt x="179" y="112"/>
                      <a:pt x="181" y="113"/>
                      <a:pt x="183" y="114"/>
                    </a:cubicBezTo>
                    <a:cubicBezTo>
                      <a:pt x="185" y="115"/>
                      <a:pt x="187" y="116"/>
                      <a:pt x="189" y="116"/>
                    </a:cubicBezTo>
                    <a:cubicBezTo>
                      <a:pt x="191" y="117"/>
                      <a:pt x="193" y="117"/>
                      <a:pt x="194" y="118"/>
                    </a:cubicBezTo>
                    <a:cubicBezTo>
                      <a:pt x="195" y="118"/>
                      <a:pt x="195" y="118"/>
                      <a:pt x="195" y="118"/>
                    </a:cubicBezTo>
                    <a:cubicBezTo>
                      <a:pt x="195" y="118"/>
                      <a:pt x="195" y="118"/>
                      <a:pt x="195" y="118"/>
                    </a:cubicBezTo>
                    <a:cubicBezTo>
                      <a:pt x="196" y="120"/>
                      <a:pt x="196" y="122"/>
                      <a:pt x="197" y="123"/>
                    </a:cubicBezTo>
                    <a:cubicBezTo>
                      <a:pt x="198" y="125"/>
                      <a:pt x="198" y="127"/>
                      <a:pt x="199" y="129"/>
                    </a:cubicBezTo>
                    <a:cubicBezTo>
                      <a:pt x="199" y="130"/>
                      <a:pt x="199" y="132"/>
                      <a:pt x="200" y="134"/>
                    </a:cubicBezTo>
                    <a:cubicBezTo>
                      <a:pt x="200" y="136"/>
                      <a:pt x="200" y="138"/>
                      <a:pt x="200" y="139"/>
                    </a:cubicBezTo>
                    <a:cubicBezTo>
                      <a:pt x="200" y="141"/>
                      <a:pt x="201" y="143"/>
                      <a:pt x="201" y="145"/>
                    </a:cubicBezTo>
                    <a:cubicBezTo>
                      <a:pt x="201" y="150"/>
                      <a:pt x="201" y="150"/>
                      <a:pt x="201" y="150"/>
                    </a:cubicBezTo>
                    <a:cubicBezTo>
                      <a:pt x="200" y="156"/>
                      <a:pt x="200" y="156"/>
                      <a:pt x="200" y="156"/>
                    </a:cubicBezTo>
                    <a:cubicBezTo>
                      <a:pt x="200" y="161"/>
                      <a:pt x="200" y="161"/>
                      <a:pt x="200" y="161"/>
                    </a:cubicBezTo>
                    <a:cubicBezTo>
                      <a:pt x="200" y="163"/>
                      <a:pt x="199" y="165"/>
                      <a:pt x="199" y="167"/>
                    </a:cubicBezTo>
                    <a:cubicBezTo>
                      <a:pt x="199" y="168"/>
                      <a:pt x="199" y="170"/>
                      <a:pt x="198" y="172"/>
                    </a:cubicBezTo>
                    <a:cubicBezTo>
                      <a:pt x="198" y="174"/>
                      <a:pt x="197" y="175"/>
                      <a:pt x="197" y="177"/>
                    </a:cubicBezTo>
                    <a:cubicBezTo>
                      <a:pt x="197" y="179"/>
                      <a:pt x="196" y="181"/>
                      <a:pt x="196" y="182"/>
                    </a:cubicBezTo>
                    <a:cubicBezTo>
                      <a:pt x="195" y="184"/>
                      <a:pt x="194" y="186"/>
                      <a:pt x="194" y="188"/>
                    </a:cubicBezTo>
                    <a:cubicBezTo>
                      <a:pt x="193" y="189"/>
                      <a:pt x="192" y="191"/>
                      <a:pt x="192" y="193"/>
                    </a:cubicBezTo>
                    <a:cubicBezTo>
                      <a:pt x="191" y="194"/>
                      <a:pt x="190" y="196"/>
                      <a:pt x="189" y="197"/>
                    </a:cubicBezTo>
                    <a:cubicBezTo>
                      <a:pt x="188" y="199"/>
                      <a:pt x="187" y="200"/>
                      <a:pt x="186" y="202"/>
                    </a:cubicBezTo>
                    <a:cubicBezTo>
                      <a:pt x="186" y="202"/>
                      <a:pt x="186" y="202"/>
                      <a:pt x="186" y="202"/>
                    </a:cubicBezTo>
                    <a:cubicBezTo>
                      <a:pt x="186" y="202"/>
                      <a:pt x="186" y="202"/>
                      <a:pt x="186" y="202"/>
                    </a:cubicBezTo>
                    <a:cubicBezTo>
                      <a:pt x="179" y="204"/>
                      <a:pt x="179" y="204"/>
                      <a:pt x="179" y="204"/>
                    </a:cubicBezTo>
                    <a:cubicBezTo>
                      <a:pt x="177" y="204"/>
                      <a:pt x="174" y="204"/>
                      <a:pt x="172" y="204"/>
                    </a:cubicBezTo>
                    <a:cubicBezTo>
                      <a:pt x="170" y="204"/>
                      <a:pt x="168" y="204"/>
                      <a:pt x="165" y="204"/>
                    </a:cubicBezTo>
                    <a:cubicBezTo>
                      <a:pt x="163" y="204"/>
                      <a:pt x="161" y="204"/>
                      <a:pt x="158" y="203"/>
                    </a:cubicBezTo>
                    <a:cubicBezTo>
                      <a:pt x="152" y="202"/>
                      <a:pt x="152" y="202"/>
                      <a:pt x="152" y="202"/>
                    </a:cubicBezTo>
                    <a:cubicBezTo>
                      <a:pt x="145" y="200"/>
                      <a:pt x="145" y="200"/>
                      <a:pt x="145" y="200"/>
                    </a:cubicBezTo>
                    <a:cubicBezTo>
                      <a:pt x="132" y="196"/>
                      <a:pt x="132" y="196"/>
                      <a:pt x="132" y="196"/>
                    </a:cubicBezTo>
                    <a:cubicBezTo>
                      <a:pt x="125" y="194"/>
                      <a:pt x="125" y="194"/>
                      <a:pt x="125" y="194"/>
                    </a:cubicBezTo>
                    <a:cubicBezTo>
                      <a:pt x="119" y="193"/>
                      <a:pt x="119" y="193"/>
                      <a:pt x="119" y="193"/>
                    </a:cubicBezTo>
                    <a:cubicBezTo>
                      <a:pt x="116" y="193"/>
                      <a:pt x="114" y="193"/>
                      <a:pt x="112" y="192"/>
                    </a:cubicBezTo>
                    <a:cubicBezTo>
                      <a:pt x="110" y="192"/>
                      <a:pt x="107" y="192"/>
                      <a:pt x="105" y="193"/>
                    </a:cubicBezTo>
                    <a:cubicBezTo>
                      <a:pt x="103" y="193"/>
                      <a:pt x="101" y="193"/>
                      <a:pt x="99" y="194"/>
                    </a:cubicBezTo>
                    <a:cubicBezTo>
                      <a:pt x="95" y="195"/>
                      <a:pt x="95" y="195"/>
                      <a:pt x="95" y="195"/>
                    </a:cubicBezTo>
                    <a:cubicBezTo>
                      <a:pt x="94" y="195"/>
                      <a:pt x="93" y="195"/>
                      <a:pt x="92" y="196"/>
                    </a:cubicBezTo>
                    <a:cubicBezTo>
                      <a:pt x="90" y="197"/>
                      <a:pt x="88" y="198"/>
                      <a:pt x="86" y="199"/>
                    </a:cubicBezTo>
                    <a:cubicBezTo>
                      <a:pt x="81" y="203"/>
                      <a:pt x="81" y="203"/>
                      <a:pt x="81" y="203"/>
                    </a:cubicBezTo>
                    <a:cubicBezTo>
                      <a:pt x="80" y="204"/>
                      <a:pt x="80" y="204"/>
                      <a:pt x="80" y="204"/>
                    </a:cubicBezTo>
                    <a:cubicBezTo>
                      <a:pt x="80" y="203"/>
                      <a:pt x="80" y="203"/>
                      <a:pt x="80" y="203"/>
                    </a:cubicBezTo>
                    <a:cubicBezTo>
                      <a:pt x="79" y="200"/>
                      <a:pt x="77" y="196"/>
                      <a:pt x="75" y="194"/>
                    </a:cubicBezTo>
                    <a:cubicBezTo>
                      <a:pt x="74" y="192"/>
                      <a:pt x="73" y="192"/>
                      <a:pt x="72" y="192"/>
                    </a:cubicBezTo>
                    <a:cubicBezTo>
                      <a:pt x="70" y="193"/>
                      <a:pt x="69" y="194"/>
                      <a:pt x="68" y="195"/>
                    </a:cubicBezTo>
                    <a:cubicBezTo>
                      <a:pt x="63" y="201"/>
                      <a:pt x="60" y="207"/>
                      <a:pt x="56" y="213"/>
                    </a:cubicBezTo>
                    <a:cubicBezTo>
                      <a:pt x="56" y="213"/>
                      <a:pt x="56" y="213"/>
                      <a:pt x="56" y="213"/>
                    </a:cubicBezTo>
                    <a:cubicBezTo>
                      <a:pt x="56" y="214"/>
                      <a:pt x="56" y="214"/>
                      <a:pt x="56" y="214"/>
                    </a:cubicBezTo>
                    <a:cubicBezTo>
                      <a:pt x="38" y="221"/>
                      <a:pt x="38" y="221"/>
                      <a:pt x="38" y="221"/>
                    </a:cubicBezTo>
                    <a:cubicBezTo>
                      <a:pt x="29" y="224"/>
                      <a:pt x="29" y="224"/>
                      <a:pt x="29" y="224"/>
                    </a:cubicBezTo>
                    <a:cubicBezTo>
                      <a:pt x="28" y="225"/>
                      <a:pt x="26" y="226"/>
                      <a:pt x="25" y="226"/>
                    </a:cubicBezTo>
                    <a:cubicBezTo>
                      <a:pt x="24" y="227"/>
                      <a:pt x="24" y="227"/>
                      <a:pt x="23" y="228"/>
                    </a:cubicBezTo>
                    <a:cubicBezTo>
                      <a:pt x="23" y="228"/>
                      <a:pt x="23" y="229"/>
                      <a:pt x="23" y="229"/>
                    </a:cubicBezTo>
                    <a:cubicBezTo>
                      <a:pt x="23" y="230"/>
                      <a:pt x="23" y="230"/>
                      <a:pt x="23" y="230"/>
                    </a:cubicBezTo>
                    <a:cubicBezTo>
                      <a:pt x="23" y="230"/>
                      <a:pt x="23" y="230"/>
                      <a:pt x="23" y="230"/>
                    </a:cubicBezTo>
                    <a:cubicBezTo>
                      <a:pt x="15" y="263"/>
                      <a:pt x="15" y="263"/>
                      <a:pt x="15" y="263"/>
                    </a:cubicBezTo>
                    <a:cubicBezTo>
                      <a:pt x="14" y="267"/>
                      <a:pt x="14" y="267"/>
                      <a:pt x="14" y="267"/>
                    </a:cubicBezTo>
                    <a:cubicBezTo>
                      <a:pt x="13" y="272"/>
                      <a:pt x="13" y="272"/>
                      <a:pt x="13" y="272"/>
                    </a:cubicBezTo>
                    <a:cubicBezTo>
                      <a:pt x="12" y="280"/>
                      <a:pt x="12" y="280"/>
                      <a:pt x="12" y="280"/>
                    </a:cubicBezTo>
                    <a:cubicBezTo>
                      <a:pt x="9" y="297"/>
                      <a:pt x="9" y="297"/>
                      <a:pt x="9" y="297"/>
                    </a:cubicBezTo>
                    <a:cubicBezTo>
                      <a:pt x="8" y="303"/>
                      <a:pt x="7" y="308"/>
                      <a:pt x="6" y="314"/>
                    </a:cubicBezTo>
                    <a:cubicBezTo>
                      <a:pt x="4" y="331"/>
                      <a:pt x="4" y="331"/>
                      <a:pt x="4" y="331"/>
                    </a:cubicBezTo>
                    <a:cubicBezTo>
                      <a:pt x="4" y="334"/>
                      <a:pt x="4" y="337"/>
                      <a:pt x="4" y="340"/>
                    </a:cubicBezTo>
                    <a:cubicBezTo>
                      <a:pt x="3" y="348"/>
                      <a:pt x="3" y="348"/>
                      <a:pt x="3" y="348"/>
                    </a:cubicBezTo>
                    <a:cubicBezTo>
                      <a:pt x="2" y="366"/>
                      <a:pt x="2" y="366"/>
                      <a:pt x="2" y="366"/>
                    </a:cubicBezTo>
                    <a:cubicBezTo>
                      <a:pt x="2" y="371"/>
                      <a:pt x="1" y="377"/>
                      <a:pt x="1" y="383"/>
                    </a:cubicBezTo>
                    <a:cubicBezTo>
                      <a:pt x="1" y="400"/>
                      <a:pt x="1" y="400"/>
                      <a:pt x="1" y="400"/>
                    </a:cubicBezTo>
                    <a:cubicBezTo>
                      <a:pt x="1" y="435"/>
                      <a:pt x="1" y="435"/>
                      <a:pt x="1" y="435"/>
                    </a:cubicBezTo>
                    <a:cubicBezTo>
                      <a:pt x="1" y="458"/>
                      <a:pt x="1" y="481"/>
                      <a:pt x="1" y="504"/>
                    </a:cubicBezTo>
                    <a:cubicBezTo>
                      <a:pt x="0" y="503"/>
                      <a:pt x="0" y="503"/>
                      <a:pt x="0" y="503"/>
                    </a:cubicBezTo>
                    <a:cubicBezTo>
                      <a:pt x="33" y="499"/>
                      <a:pt x="33" y="499"/>
                      <a:pt x="33" y="499"/>
                    </a:cubicBezTo>
                    <a:cubicBezTo>
                      <a:pt x="38" y="498"/>
                      <a:pt x="43" y="498"/>
                      <a:pt x="49" y="497"/>
                    </a:cubicBezTo>
                    <a:cubicBezTo>
                      <a:pt x="65" y="496"/>
                      <a:pt x="65" y="496"/>
                      <a:pt x="65" y="496"/>
                    </a:cubicBezTo>
                    <a:cubicBezTo>
                      <a:pt x="75" y="495"/>
                      <a:pt x="86" y="494"/>
                      <a:pt x="97" y="493"/>
                    </a:cubicBezTo>
                    <a:cubicBezTo>
                      <a:pt x="129" y="490"/>
                      <a:pt x="129" y="490"/>
                      <a:pt x="129" y="490"/>
                    </a:cubicBezTo>
                    <a:cubicBezTo>
                      <a:pt x="134" y="490"/>
                      <a:pt x="140" y="489"/>
                      <a:pt x="145" y="488"/>
                    </a:cubicBezTo>
                    <a:cubicBezTo>
                      <a:pt x="161" y="486"/>
                      <a:pt x="161" y="486"/>
                      <a:pt x="161" y="486"/>
                    </a:cubicBezTo>
                    <a:cubicBezTo>
                      <a:pt x="177" y="484"/>
                      <a:pt x="177" y="484"/>
                      <a:pt x="177" y="484"/>
                    </a:cubicBezTo>
                    <a:cubicBezTo>
                      <a:pt x="182" y="483"/>
                      <a:pt x="188" y="482"/>
                      <a:pt x="193" y="481"/>
                    </a:cubicBezTo>
                    <a:cubicBezTo>
                      <a:pt x="209" y="477"/>
                      <a:pt x="209" y="477"/>
                      <a:pt x="209" y="477"/>
                    </a:cubicBezTo>
                    <a:cubicBezTo>
                      <a:pt x="214" y="476"/>
                      <a:pt x="219" y="475"/>
                      <a:pt x="224" y="474"/>
                    </a:cubicBezTo>
                    <a:cubicBezTo>
                      <a:pt x="255" y="464"/>
                      <a:pt x="255" y="464"/>
                      <a:pt x="255" y="464"/>
                    </a:cubicBezTo>
                    <a:cubicBezTo>
                      <a:pt x="255" y="465"/>
                      <a:pt x="255" y="465"/>
                      <a:pt x="255" y="465"/>
                    </a:cubicBezTo>
                    <a:cubicBezTo>
                      <a:pt x="253" y="456"/>
                      <a:pt x="253" y="456"/>
                      <a:pt x="253" y="456"/>
                    </a:cubicBezTo>
                    <a:cubicBezTo>
                      <a:pt x="253" y="454"/>
                      <a:pt x="252" y="453"/>
                      <a:pt x="252" y="451"/>
                    </a:cubicBezTo>
                    <a:cubicBezTo>
                      <a:pt x="251" y="446"/>
                      <a:pt x="251" y="446"/>
                      <a:pt x="251" y="446"/>
                    </a:cubicBezTo>
                    <a:cubicBezTo>
                      <a:pt x="251" y="443"/>
                      <a:pt x="251" y="440"/>
                      <a:pt x="250" y="437"/>
                    </a:cubicBezTo>
                    <a:cubicBezTo>
                      <a:pt x="250" y="434"/>
                      <a:pt x="250" y="431"/>
                      <a:pt x="250" y="428"/>
                    </a:cubicBezTo>
                    <a:cubicBezTo>
                      <a:pt x="250" y="424"/>
                      <a:pt x="250" y="421"/>
                      <a:pt x="250" y="418"/>
                    </a:cubicBezTo>
                    <a:cubicBezTo>
                      <a:pt x="250" y="415"/>
                      <a:pt x="250" y="412"/>
                      <a:pt x="250" y="409"/>
                    </a:cubicBezTo>
                    <a:cubicBezTo>
                      <a:pt x="250" y="406"/>
                      <a:pt x="251" y="402"/>
                      <a:pt x="251" y="399"/>
                    </a:cubicBezTo>
                    <a:cubicBezTo>
                      <a:pt x="252" y="398"/>
                      <a:pt x="252" y="396"/>
                      <a:pt x="252" y="395"/>
                    </a:cubicBezTo>
                    <a:cubicBezTo>
                      <a:pt x="253" y="390"/>
                      <a:pt x="253" y="390"/>
                      <a:pt x="253" y="390"/>
                    </a:cubicBezTo>
                    <a:cubicBezTo>
                      <a:pt x="253" y="390"/>
                      <a:pt x="253" y="390"/>
                      <a:pt x="253" y="390"/>
                    </a:cubicBezTo>
                    <a:cubicBezTo>
                      <a:pt x="240" y="380"/>
                      <a:pt x="226" y="371"/>
                      <a:pt x="211" y="365"/>
                    </a:cubicBezTo>
                    <a:cubicBezTo>
                      <a:pt x="203" y="362"/>
                      <a:pt x="195" y="360"/>
                      <a:pt x="187" y="360"/>
                    </a:cubicBezTo>
                    <a:cubicBezTo>
                      <a:pt x="183" y="360"/>
                      <a:pt x="179" y="360"/>
                      <a:pt x="176" y="362"/>
                    </a:cubicBezTo>
                    <a:cubicBezTo>
                      <a:pt x="174" y="363"/>
                      <a:pt x="172" y="365"/>
                      <a:pt x="171" y="366"/>
                    </a:cubicBezTo>
                    <a:cubicBezTo>
                      <a:pt x="170" y="368"/>
                      <a:pt x="169" y="370"/>
                      <a:pt x="169" y="372"/>
                    </a:cubicBezTo>
                    <a:cubicBezTo>
                      <a:pt x="169" y="372"/>
                      <a:pt x="169" y="372"/>
                      <a:pt x="169" y="372"/>
                    </a:cubicBezTo>
                    <a:cubicBezTo>
                      <a:pt x="168" y="372"/>
                      <a:pt x="168" y="372"/>
                      <a:pt x="168" y="372"/>
                    </a:cubicBezTo>
                    <a:cubicBezTo>
                      <a:pt x="166" y="373"/>
                      <a:pt x="163" y="374"/>
                      <a:pt x="161" y="375"/>
                    </a:cubicBezTo>
                    <a:cubicBezTo>
                      <a:pt x="158" y="375"/>
                      <a:pt x="156" y="376"/>
                      <a:pt x="153" y="376"/>
                    </a:cubicBezTo>
                    <a:cubicBezTo>
                      <a:pt x="152" y="376"/>
                      <a:pt x="150" y="376"/>
                      <a:pt x="149" y="375"/>
                    </a:cubicBezTo>
                    <a:cubicBezTo>
                      <a:pt x="148" y="375"/>
                      <a:pt x="148" y="375"/>
                      <a:pt x="147" y="375"/>
                    </a:cubicBezTo>
                    <a:cubicBezTo>
                      <a:pt x="147" y="375"/>
                      <a:pt x="146" y="374"/>
                      <a:pt x="146" y="374"/>
                    </a:cubicBezTo>
                    <a:cubicBezTo>
                      <a:pt x="146" y="374"/>
                      <a:pt x="146" y="375"/>
                      <a:pt x="146" y="375"/>
                    </a:cubicBezTo>
                    <a:cubicBezTo>
                      <a:pt x="146" y="378"/>
                      <a:pt x="146" y="381"/>
                      <a:pt x="146" y="383"/>
                    </a:cubicBezTo>
                    <a:cubicBezTo>
                      <a:pt x="146" y="384"/>
                      <a:pt x="146" y="384"/>
                      <a:pt x="146" y="384"/>
                    </a:cubicBezTo>
                    <a:cubicBezTo>
                      <a:pt x="146" y="384"/>
                      <a:pt x="146" y="384"/>
                      <a:pt x="146" y="384"/>
                    </a:cubicBezTo>
                    <a:cubicBezTo>
                      <a:pt x="142" y="386"/>
                      <a:pt x="142" y="386"/>
                      <a:pt x="142" y="386"/>
                    </a:cubicBezTo>
                    <a:cubicBezTo>
                      <a:pt x="141" y="387"/>
                      <a:pt x="140" y="388"/>
                      <a:pt x="139" y="389"/>
                    </a:cubicBezTo>
                    <a:cubicBezTo>
                      <a:pt x="135" y="391"/>
                      <a:pt x="135" y="391"/>
                      <a:pt x="135" y="391"/>
                    </a:cubicBezTo>
                    <a:cubicBezTo>
                      <a:pt x="133" y="392"/>
                      <a:pt x="132" y="392"/>
                      <a:pt x="130" y="393"/>
                    </a:cubicBezTo>
                    <a:cubicBezTo>
                      <a:pt x="129" y="393"/>
                      <a:pt x="128" y="394"/>
                      <a:pt x="126" y="394"/>
                    </a:cubicBezTo>
                    <a:cubicBezTo>
                      <a:pt x="125" y="395"/>
                      <a:pt x="123" y="395"/>
                      <a:pt x="122" y="396"/>
                    </a:cubicBezTo>
                    <a:cubicBezTo>
                      <a:pt x="118" y="397"/>
                      <a:pt x="118" y="397"/>
                      <a:pt x="118" y="397"/>
                    </a:cubicBezTo>
                    <a:cubicBezTo>
                      <a:pt x="113" y="398"/>
                      <a:pt x="113" y="398"/>
                      <a:pt x="113" y="398"/>
                    </a:cubicBezTo>
                    <a:cubicBezTo>
                      <a:pt x="110" y="398"/>
                      <a:pt x="107" y="398"/>
                      <a:pt x="104" y="398"/>
                    </a:cubicBezTo>
                    <a:cubicBezTo>
                      <a:pt x="101" y="399"/>
                      <a:pt x="98" y="399"/>
                      <a:pt x="95" y="399"/>
                    </a:cubicBezTo>
                    <a:cubicBezTo>
                      <a:pt x="94" y="399"/>
                      <a:pt x="92" y="400"/>
                      <a:pt x="91" y="400"/>
                    </a:cubicBezTo>
                    <a:cubicBezTo>
                      <a:pt x="90" y="400"/>
                      <a:pt x="89" y="400"/>
                      <a:pt x="89" y="401"/>
                    </a:cubicBezTo>
                    <a:cubicBezTo>
                      <a:pt x="88" y="401"/>
                      <a:pt x="87" y="401"/>
                      <a:pt x="87" y="402"/>
                    </a:cubicBezTo>
                    <a:cubicBezTo>
                      <a:pt x="85" y="403"/>
                      <a:pt x="85" y="403"/>
                      <a:pt x="85" y="403"/>
                    </a:cubicBezTo>
                    <a:cubicBezTo>
                      <a:pt x="85" y="404"/>
                      <a:pt x="84" y="405"/>
                      <a:pt x="84" y="405"/>
                    </a:cubicBezTo>
                    <a:cubicBezTo>
                      <a:pt x="83" y="406"/>
                      <a:pt x="83" y="407"/>
                      <a:pt x="83" y="407"/>
                    </a:cubicBezTo>
                    <a:cubicBezTo>
                      <a:pt x="82" y="410"/>
                      <a:pt x="82" y="410"/>
                      <a:pt x="82" y="410"/>
                    </a:cubicBezTo>
                    <a:cubicBezTo>
                      <a:pt x="82" y="410"/>
                      <a:pt x="82" y="410"/>
                      <a:pt x="82" y="410"/>
                    </a:cubicBezTo>
                    <a:cubicBezTo>
                      <a:pt x="82" y="410"/>
                      <a:pt x="82" y="410"/>
                      <a:pt x="82" y="410"/>
                    </a:cubicBezTo>
                    <a:cubicBezTo>
                      <a:pt x="78" y="400"/>
                      <a:pt x="75" y="390"/>
                      <a:pt x="73" y="379"/>
                    </a:cubicBezTo>
                    <a:cubicBezTo>
                      <a:pt x="71" y="369"/>
                      <a:pt x="70" y="358"/>
                      <a:pt x="70" y="348"/>
                    </a:cubicBezTo>
                    <a:cubicBezTo>
                      <a:pt x="70" y="337"/>
                      <a:pt x="72" y="326"/>
                      <a:pt x="74" y="316"/>
                    </a:cubicBezTo>
                    <a:cubicBezTo>
                      <a:pt x="76" y="311"/>
                      <a:pt x="77" y="306"/>
                      <a:pt x="80" y="301"/>
                    </a:cubicBezTo>
                    <a:cubicBezTo>
                      <a:pt x="81" y="299"/>
                      <a:pt x="82" y="297"/>
                      <a:pt x="84" y="295"/>
                    </a:cubicBezTo>
                    <a:cubicBezTo>
                      <a:pt x="85" y="293"/>
                      <a:pt x="87" y="291"/>
                      <a:pt x="89" y="289"/>
                    </a:cubicBezTo>
                    <a:cubicBezTo>
                      <a:pt x="89" y="289"/>
                      <a:pt x="89" y="289"/>
                      <a:pt x="89" y="289"/>
                    </a:cubicBezTo>
                    <a:cubicBezTo>
                      <a:pt x="89" y="289"/>
                      <a:pt x="89" y="289"/>
                      <a:pt x="89" y="289"/>
                    </a:cubicBezTo>
                    <a:cubicBezTo>
                      <a:pt x="95" y="288"/>
                      <a:pt x="95" y="288"/>
                      <a:pt x="95" y="288"/>
                    </a:cubicBezTo>
                    <a:cubicBezTo>
                      <a:pt x="97" y="287"/>
                      <a:pt x="99" y="287"/>
                      <a:pt x="101" y="287"/>
                    </a:cubicBezTo>
                    <a:cubicBezTo>
                      <a:pt x="103" y="287"/>
                      <a:pt x="105" y="287"/>
                      <a:pt x="107" y="288"/>
                    </a:cubicBezTo>
                    <a:cubicBezTo>
                      <a:pt x="109" y="288"/>
                      <a:pt x="111" y="288"/>
                      <a:pt x="113" y="289"/>
                    </a:cubicBezTo>
                    <a:cubicBezTo>
                      <a:pt x="115" y="289"/>
                      <a:pt x="117" y="290"/>
                      <a:pt x="119" y="290"/>
                    </a:cubicBezTo>
                    <a:cubicBezTo>
                      <a:pt x="125" y="293"/>
                      <a:pt x="125" y="293"/>
                      <a:pt x="125" y="293"/>
                    </a:cubicBezTo>
                    <a:cubicBezTo>
                      <a:pt x="128" y="294"/>
                      <a:pt x="132" y="296"/>
                      <a:pt x="136" y="297"/>
                    </a:cubicBezTo>
                    <a:cubicBezTo>
                      <a:pt x="141" y="300"/>
                      <a:pt x="141" y="300"/>
                      <a:pt x="141" y="300"/>
                    </a:cubicBezTo>
                    <a:cubicBezTo>
                      <a:pt x="147" y="302"/>
                      <a:pt x="147" y="302"/>
                      <a:pt x="147" y="302"/>
                    </a:cubicBezTo>
                    <a:cubicBezTo>
                      <a:pt x="149" y="302"/>
                      <a:pt x="151" y="303"/>
                      <a:pt x="153" y="304"/>
                    </a:cubicBezTo>
                    <a:cubicBezTo>
                      <a:pt x="155" y="304"/>
                      <a:pt x="156" y="304"/>
                      <a:pt x="158" y="304"/>
                    </a:cubicBezTo>
                    <a:cubicBezTo>
                      <a:pt x="160" y="304"/>
                      <a:pt x="162" y="305"/>
                      <a:pt x="164" y="304"/>
                    </a:cubicBezTo>
                    <a:cubicBezTo>
                      <a:pt x="166" y="304"/>
                      <a:pt x="168" y="304"/>
                      <a:pt x="170" y="303"/>
                    </a:cubicBezTo>
                    <a:cubicBezTo>
                      <a:pt x="172" y="303"/>
                      <a:pt x="174" y="302"/>
                      <a:pt x="176" y="301"/>
                    </a:cubicBezTo>
                    <a:cubicBezTo>
                      <a:pt x="181" y="298"/>
                      <a:pt x="181" y="298"/>
                      <a:pt x="181" y="298"/>
                    </a:cubicBezTo>
                    <a:cubicBezTo>
                      <a:pt x="181" y="298"/>
                      <a:pt x="181" y="298"/>
                      <a:pt x="181" y="298"/>
                    </a:cubicBezTo>
                    <a:cubicBezTo>
                      <a:pt x="183" y="298"/>
                      <a:pt x="185" y="297"/>
                      <a:pt x="186" y="297"/>
                    </a:cubicBezTo>
                    <a:cubicBezTo>
                      <a:pt x="188" y="296"/>
                      <a:pt x="190" y="295"/>
                      <a:pt x="192" y="295"/>
                    </a:cubicBezTo>
                    <a:cubicBezTo>
                      <a:pt x="193" y="295"/>
                      <a:pt x="195" y="294"/>
                      <a:pt x="197" y="294"/>
                    </a:cubicBezTo>
                    <a:cubicBezTo>
                      <a:pt x="199" y="294"/>
                      <a:pt x="200" y="294"/>
                      <a:pt x="202" y="294"/>
                    </a:cubicBezTo>
                    <a:cubicBezTo>
                      <a:pt x="209" y="293"/>
                      <a:pt x="216" y="293"/>
                      <a:pt x="224" y="292"/>
                    </a:cubicBezTo>
                    <a:cubicBezTo>
                      <a:pt x="229" y="292"/>
                      <a:pt x="229" y="292"/>
                      <a:pt x="229" y="292"/>
                    </a:cubicBezTo>
                    <a:cubicBezTo>
                      <a:pt x="234" y="291"/>
                      <a:pt x="234" y="291"/>
                      <a:pt x="234" y="291"/>
                    </a:cubicBezTo>
                    <a:cubicBezTo>
                      <a:pt x="239" y="290"/>
                      <a:pt x="239" y="290"/>
                      <a:pt x="239" y="290"/>
                    </a:cubicBezTo>
                    <a:cubicBezTo>
                      <a:pt x="241" y="289"/>
                      <a:pt x="243" y="288"/>
                      <a:pt x="244" y="288"/>
                    </a:cubicBezTo>
                    <a:cubicBezTo>
                      <a:pt x="246" y="287"/>
                      <a:pt x="248" y="286"/>
                      <a:pt x="249" y="286"/>
                    </a:cubicBezTo>
                    <a:cubicBezTo>
                      <a:pt x="251" y="285"/>
                      <a:pt x="253" y="284"/>
                      <a:pt x="254" y="283"/>
                    </a:cubicBezTo>
                    <a:cubicBezTo>
                      <a:pt x="256" y="283"/>
                      <a:pt x="257" y="282"/>
                      <a:pt x="259" y="281"/>
                    </a:cubicBezTo>
                    <a:lnTo>
                      <a:pt x="264" y="2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49" name="Freeform 283"/>
              <p:cNvSpPr>
                <a:spLocks noEditPoints="1"/>
              </p:cNvSpPr>
              <p:nvPr/>
            </p:nvSpPr>
            <p:spPr bwMode="auto">
              <a:xfrm>
                <a:off x="2665413" y="5614988"/>
                <a:ext cx="887413" cy="1508125"/>
              </a:xfrm>
              <a:custGeom>
                <a:avLst/>
                <a:gdLst>
                  <a:gd name="T0" fmla="*/ 204 w 274"/>
                  <a:gd name="T1" fmla="*/ 287 h 465"/>
                  <a:gd name="T2" fmla="*/ 113 w 274"/>
                  <a:gd name="T3" fmla="*/ 269 h 465"/>
                  <a:gd name="T4" fmla="*/ 76 w 274"/>
                  <a:gd name="T5" fmla="*/ 315 h 465"/>
                  <a:gd name="T6" fmla="*/ 96 w 274"/>
                  <a:gd name="T7" fmla="*/ 372 h 465"/>
                  <a:gd name="T8" fmla="*/ 157 w 274"/>
                  <a:gd name="T9" fmla="*/ 364 h 465"/>
                  <a:gd name="T10" fmla="*/ 181 w 274"/>
                  <a:gd name="T11" fmla="*/ 350 h 465"/>
                  <a:gd name="T12" fmla="*/ 247 w 274"/>
                  <a:gd name="T13" fmla="*/ 355 h 465"/>
                  <a:gd name="T14" fmla="*/ 248 w 274"/>
                  <a:gd name="T15" fmla="*/ 390 h 465"/>
                  <a:gd name="T16" fmla="*/ 261 w 274"/>
                  <a:gd name="T17" fmla="*/ 464 h 465"/>
                  <a:gd name="T18" fmla="*/ 107 w 274"/>
                  <a:gd name="T19" fmla="*/ 461 h 465"/>
                  <a:gd name="T20" fmla="*/ 8 w 274"/>
                  <a:gd name="T21" fmla="*/ 434 h 465"/>
                  <a:gd name="T22" fmla="*/ 8 w 274"/>
                  <a:gd name="T23" fmla="*/ 246 h 465"/>
                  <a:gd name="T24" fmla="*/ 49 w 274"/>
                  <a:gd name="T25" fmla="*/ 189 h 465"/>
                  <a:gd name="T26" fmla="*/ 74 w 274"/>
                  <a:gd name="T27" fmla="*/ 173 h 465"/>
                  <a:gd name="T28" fmla="*/ 121 w 274"/>
                  <a:gd name="T29" fmla="*/ 181 h 465"/>
                  <a:gd name="T30" fmla="*/ 191 w 274"/>
                  <a:gd name="T31" fmla="*/ 188 h 465"/>
                  <a:gd name="T32" fmla="*/ 200 w 274"/>
                  <a:gd name="T33" fmla="*/ 96 h 465"/>
                  <a:gd name="T34" fmla="*/ 116 w 274"/>
                  <a:gd name="T35" fmla="*/ 82 h 465"/>
                  <a:gd name="T36" fmla="*/ 50 w 274"/>
                  <a:gd name="T37" fmla="*/ 111 h 465"/>
                  <a:gd name="T38" fmla="*/ 26 w 274"/>
                  <a:gd name="T39" fmla="*/ 69 h 465"/>
                  <a:gd name="T40" fmla="*/ 14 w 274"/>
                  <a:gd name="T41" fmla="*/ 1 h 465"/>
                  <a:gd name="T42" fmla="*/ 106 w 274"/>
                  <a:gd name="T43" fmla="*/ 2 h 465"/>
                  <a:gd name="T44" fmla="*/ 108 w 274"/>
                  <a:gd name="T45" fmla="*/ 18 h 465"/>
                  <a:gd name="T46" fmla="*/ 131 w 274"/>
                  <a:gd name="T47" fmla="*/ 5 h 465"/>
                  <a:gd name="T48" fmla="*/ 200 w 274"/>
                  <a:gd name="T49" fmla="*/ 5 h 465"/>
                  <a:gd name="T50" fmla="*/ 271 w 274"/>
                  <a:gd name="T51" fmla="*/ 58 h 465"/>
                  <a:gd name="T52" fmla="*/ 270 w 274"/>
                  <a:gd name="T53" fmla="*/ 179 h 465"/>
                  <a:gd name="T54" fmla="*/ 268 w 274"/>
                  <a:gd name="T55" fmla="*/ 203 h 465"/>
                  <a:gd name="T56" fmla="*/ 271 w 274"/>
                  <a:gd name="T57" fmla="*/ 58 h 465"/>
                  <a:gd name="T58" fmla="*/ 186 w 274"/>
                  <a:gd name="T59" fmla="*/ 5 h 465"/>
                  <a:gd name="T60" fmla="*/ 125 w 274"/>
                  <a:gd name="T61" fmla="*/ 9 h 465"/>
                  <a:gd name="T62" fmla="*/ 107 w 274"/>
                  <a:gd name="T63" fmla="*/ 18 h 465"/>
                  <a:gd name="T64" fmla="*/ 106 w 274"/>
                  <a:gd name="T65" fmla="*/ 2 h 465"/>
                  <a:gd name="T66" fmla="*/ 19 w 274"/>
                  <a:gd name="T67" fmla="*/ 15 h 465"/>
                  <a:gd name="T68" fmla="*/ 29 w 274"/>
                  <a:gd name="T69" fmla="*/ 97 h 465"/>
                  <a:gd name="T70" fmla="*/ 116 w 274"/>
                  <a:gd name="T71" fmla="*/ 117 h 465"/>
                  <a:gd name="T72" fmla="*/ 158 w 274"/>
                  <a:gd name="T73" fmla="*/ 88 h 465"/>
                  <a:gd name="T74" fmla="*/ 201 w 274"/>
                  <a:gd name="T75" fmla="*/ 123 h 465"/>
                  <a:gd name="T76" fmla="*/ 191 w 274"/>
                  <a:gd name="T77" fmla="*/ 202 h 465"/>
                  <a:gd name="T78" fmla="*/ 107 w 274"/>
                  <a:gd name="T79" fmla="*/ 179 h 465"/>
                  <a:gd name="T80" fmla="*/ 70 w 274"/>
                  <a:gd name="T81" fmla="*/ 176 h 465"/>
                  <a:gd name="T82" fmla="*/ 15 w 274"/>
                  <a:gd name="T83" fmla="*/ 216 h 465"/>
                  <a:gd name="T84" fmla="*/ 2 w 274"/>
                  <a:gd name="T85" fmla="*/ 340 h 465"/>
                  <a:gd name="T86" fmla="*/ 45 w 274"/>
                  <a:gd name="T87" fmla="*/ 461 h 465"/>
                  <a:gd name="T88" fmla="*/ 261 w 274"/>
                  <a:gd name="T89" fmla="*/ 464 h 465"/>
                  <a:gd name="T90" fmla="*/ 248 w 274"/>
                  <a:gd name="T91" fmla="*/ 397 h 465"/>
                  <a:gd name="T92" fmla="*/ 247 w 274"/>
                  <a:gd name="T93" fmla="*/ 356 h 465"/>
                  <a:gd name="T94" fmla="*/ 181 w 274"/>
                  <a:gd name="T95" fmla="*/ 350 h 465"/>
                  <a:gd name="T96" fmla="*/ 157 w 274"/>
                  <a:gd name="T97" fmla="*/ 374 h 465"/>
                  <a:gd name="T98" fmla="*/ 96 w 274"/>
                  <a:gd name="T99" fmla="*/ 373 h 465"/>
                  <a:gd name="T100" fmla="*/ 74 w 274"/>
                  <a:gd name="T101" fmla="*/ 328 h 465"/>
                  <a:gd name="T102" fmla="*/ 85 w 274"/>
                  <a:gd name="T103" fmla="*/ 261 h 465"/>
                  <a:gd name="T104" fmla="*/ 197 w 274"/>
                  <a:gd name="T105" fmla="*/ 293 h 465"/>
                  <a:gd name="T106" fmla="*/ 261 w 274"/>
                  <a:gd name="T107" fmla="*/ 251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 h="465">
                    <a:moveTo>
                      <a:pt x="261" y="251"/>
                    </a:moveTo>
                    <a:cubicBezTo>
                      <a:pt x="253" y="256"/>
                      <a:pt x="253" y="256"/>
                      <a:pt x="253" y="256"/>
                    </a:cubicBezTo>
                    <a:cubicBezTo>
                      <a:pt x="245" y="261"/>
                      <a:pt x="245" y="261"/>
                      <a:pt x="245" y="261"/>
                    </a:cubicBezTo>
                    <a:cubicBezTo>
                      <a:pt x="228" y="271"/>
                      <a:pt x="228" y="271"/>
                      <a:pt x="228" y="271"/>
                    </a:cubicBezTo>
                    <a:cubicBezTo>
                      <a:pt x="223" y="274"/>
                      <a:pt x="217" y="277"/>
                      <a:pt x="212" y="281"/>
                    </a:cubicBezTo>
                    <a:cubicBezTo>
                      <a:pt x="204" y="287"/>
                      <a:pt x="204" y="287"/>
                      <a:pt x="204" y="287"/>
                    </a:cubicBezTo>
                    <a:cubicBezTo>
                      <a:pt x="197" y="293"/>
                      <a:pt x="197" y="293"/>
                      <a:pt x="197" y="293"/>
                    </a:cubicBezTo>
                    <a:cubicBezTo>
                      <a:pt x="197" y="293"/>
                      <a:pt x="197" y="293"/>
                      <a:pt x="197" y="293"/>
                    </a:cubicBezTo>
                    <a:cubicBezTo>
                      <a:pt x="197" y="293"/>
                      <a:pt x="197" y="293"/>
                      <a:pt x="197" y="293"/>
                    </a:cubicBezTo>
                    <a:cubicBezTo>
                      <a:pt x="169" y="286"/>
                      <a:pt x="169" y="286"/>
                      <a:pt x="169" y="286"/>
                    </a:cubicBezTo>
                    <a:cubicBezTo>
                      <a:pt x="141" y="278"/>
                      <a:pt x="141" y="278"/>
                      <a:pt x="141" y="278"/>
                    </a:cubicBezTo>
                    <a:cubicBezTo>
                      <a:pt x="113" y="269"/>
                      <a:pt x="113" y="269"/>
                      <a:pt x="113" y="269"/>
                    </a:cubicBezTo>
                    <a:cubicBezTo>
                      <a:pt x="86" y="261"/>
                      <a:pt x="86" y="261"/>
                      <a:pt x="86" y="261"/>
                    </a:cubicBezTo>
                    <a:cubicBezTo>
                      <a:pt x="86" y="261"/>
                      <a:pt x="86" y="261"/>
                      <a:pt x="86" y="261"/>
                    </a:cubicBezTo>
                    <a:cubicBezTo>
                      <a:pt x="82" y="274"/>
                      <a:pt x="82" y="274"/>
                      <a:pt x="82" y="274"/>
                    </a:cubicBezTo>
                    <a:cubicBezTo>
                      <a:pt x="79" y="288"/>
                      <a:pt x="79" y="288"/>
                      <a:pt x="79" y="288"/>
                    </a:cubicBezTo>
                    <a:cubicBezTo>
                      <a:pt x="77" y="301"/>
                      <a:pt x="77" y="301"/>
                      <a:pt x="77" y="301"/>
                    </a:cubicBezTo>
                    <a:cubicBezTo>
                      <a:pt x="76" y="315"/>
                      <a:pt x="76" y="315"/>
                      <a:pt x="76" y="315"/>
                    </a:cubicBezTo>
                    <a:cubicBezTo>
                      <a:pt x="75" y="329"/>
                      <a:pt x="75" y="329"/>
                      <a:pt x="75" y="329"/>
                    </a:cubicBezTo>
                    <a:cubicBezTo>
                      <a:pt x="75" y="333"/>
                      <a:pt x="75" y="338"/>
                      <a:pt x="74" y="342"/>
                    </a:cubicBezTo>
                    <a:cubicBezTo>
                      <a:pt x="74" y="347"/>
                      <a:pt x="75" y="351"/>
                      <a:pt x="75" y="356"/>
                    </a:cubicBezTo>
                    <a:cubicBezTo>
                      <a:pt x="76" y="370"/>
                      <a:pt x="76" y="370"/>
                      <a:pt x="76" y="370"/>
                    </a:cubicBezTo>
                    <a:cubicBezTo>
                      <a:pt x="75" y="369"/>
                      <a:pt x="75" y="369"/>
                      <a:pt x="75" y="369"/>
                    </a:cubicBezTo>
                    <a:cubicBezTo>
                      <a:pt x="96" y="372"/>
                      <a:pt x="96" y="372"/>
                      <a:pt x="96" y="372"/>
                    </a:cubicBezTo>
                    <a:cubicBezTo>
                      <a:pt x="116" y="375"/>
                      <a:pt x="116" y="375"/>
                      <a:pt x="116" y="375"/>
                    </a:cubicBezTo>
                    <a:cubicBezTo>
                      <a:pt x="136" y="379"/>
                      <a:pt x="136" y="379"/>
                      <a:pt x="136" y="379"/>
                    </a:cubicBezTo>
                    <a:cubicBezTo>
                      <a:pt x="156" y="383"/>
                      <a:pt x="156" y="383"/>
                      <a:pt x="156" y="383"/>
                    </a:cubicBezTo>
                    <a:cubicBezTo>
                      <a:pt x="156" y="384"/>
                      <a:pt x="156" y="384"/>
                      <a:pt x="156" y="384"/>
                    </a:cubicBezTo>
                    <a:cubicBezTo>
                      <a:pt x="156" y="374"/>
                      <a:pt x="156" y="374"/>
                      <a:pt x="156" y="374"/>
                    </a:cubicBezTo>
                    <a:cubicBezTo>
                      <a:pt x="157" y="364"/>
                      <a:pt x="157" y="364"/>
                      <a:pt x="157" y="364"/>
                    </a:cubicBezTo>
                    <a:cubicBezTo>
                      <a:pt x="157" y="359"/>
                      <a:pt x="157" y="359"/>
                      <a:pt x="157" y="359"/>
                    </a:cubicBezTo>
                    <a:cubicBezTo>
                      <a:pt x="157" y="358"/>
                      <a:pt x="157" y="356"/>
                      <a:pt x="158" y="355"/>
                    </a:cubicBezTo>
                    <a:cubicBezTo>
                      <a:pt x="159" y="345"/>
                      <a:pt x="159" y="345"/>
                      <a:pt x="159" y="345"/>
                    </a:cubicBezTo>
                    <a:cubicBezTo>
                      <a:pt x="160" y="345"/>
                      <a:pt x="160" y="345"/>
                      <a:pt x="160" y="345"/>
                    </a:cubicBezTo>
                    <a:cubicBezTo>
                      <a:pt x="160" y="345"/>
                      <a:pt x="160" y="345"/>
                      <a:pt x="160" y="345"/>
                    </a:cubicBezTo>
                    <a:cubicBezTo>
                      <a:pt x="181" y="350"/>
                      <a:pt x="181" y="350"/>
                      <a:pt x="181" y="350"/>
                    </a:cubicBezTo>
                    <a:cubicBezTo>
                      <a:pt x="192" y="352"/>
                      <a:pt x="192" y="352"/>
                      <a:pt x="192" y="352"/>
                    </a:cubicBezTo>
                    <a:cubicBezTo>
                      <a:pt x="203" y="354"/>
                      <a:pt x="203" y="354"/>
                      <a:pt x="203" y="354"/>
                    </a:cubicBezTo>
                    <a:cubicBezTo>
                      <a:pt x="214" y="355"/>
                      <a:pt x="214" y="355"/>
                      <a:pt x="214" y="355"/>
                    </a:cubicBezTo>
                    <a:cubicBezTo>
                      <a:pt x="225" y="356"/>
                      <a:pt x="225" y="356"/>
                      <a:pt x="225" y="356"/>
                    </a:cubicBezTo>
                    <a:cubicBezTo>
                      <a:pt x="236" y="356"/>
                      <a:pt x="236" y="356"/>
                      <a:pt x="236" y="356"/>
                    </a:cubicBezTo>
                    <a:cubicBezTo>
                      <a:pt x="247" y="355"/>
                      <a:pt x="247" y="355"/>
                      <a:pt x="247" y="355"/>
                    </a:cubicBezTo>
                    <a:cubicBezTo>
                      <a:pt x="248" y="355"/>
                      <a:pt x="248" y="355"/>
                      <a:pt x="248" y="355"/>
                    </a:cubicBezTo>
                    <a:cubicBezTo>
                      <a:pt x="248" y="356"/>
                      <a:pt x="248" y="356"/>
                      <a:pt x="248" y="356"/>
                    </a:cubicBezTo>
                    <a:cubicBezTo>
                      <a:pt x="247" y="369"/>
                      <a:pt x="247" y="369"/>
                      <a:pt x="247" y="369"/>
                    </a:cubicBezTo>
                    <a:cubicBezTo>
                      <a:pt x="247" y="372"/>
                      <a:pt x="247" y="374"/>
                      <a:pt x="247" y="376"/>
                    </a:cubicBezTo>
                    <a:cubicBezTo>
                      <a:pt x="248" y="383"/>
                      <a:pt x="248" y="383"/>
                      <a:pt x="248" y="383"/>
                    </a:cubicBezTo>
                    <a:cubicBezTo>
                      <a:pt x="248" y="385"/>
                      <a:pt x="248" y="388"/>
                      <a:pt x="248" y="390"/>
                    </a:cubicBezTo>
                    <a:cubicBezTo>
                      <a:pt x="249" y="397"/>
                      <a:pt x="249" y="397"/>
                      <a:pt x="249" y="397"/>
                    </a:cubicBezTo>
                    <a:cubicBezTo>
                      <a:pt x="249" y="399"/>
                      <a:pt x="249" y="401"/>
                      <a:pt x="250" y="403"/>
                    </a:cubicBezTo>
                    <a:cubicBezTo>
                      <a:pt x="251" y="410"/>
                      <a:pt x="251" y="410"/>
                      <a:pt x="251" y="410"/>
                    </a:cubicBezTo>
                    <a:cubicBezTo>
                      <a:pt x="251" y="415"/>
                      <a:pt x="252" y="419"/>
                      <a:pt x="253" y="424"/>
                    </a:cubicBezTo>
                    <a:cubicBezTo>
                      <a:pt x="256" y="437"/>
                      <a:pt x="256" y="437"/>
                      <a:pt x="256" y="437"/>
                    </a:cubicBezTo>
                    <a:cubicBezTo>
                      <a:pt x="258" y="446"/>
                      <a:pt x="260" y="455"/>
                      <a:pt x="261" y="464"/>
                    </a:cubicBezTo>
                    <a:cubicBezTo>
                      <a:pt x="261" y="465"/>
                      <a:pt x="261" y="465"/>
                      <a:pt x="261" y="465"/>
                    </a:cubicBezTo>
                    <a:cubicBezTo>
                      <a:pt x="261" y="465"/>
                      <a:pt x="261" y="465"/>
                      <a:pt x="261" y="465"/>
                    </a:cubicBezTo>
                    <a:cubicBezTo>
                      <a:pt x="230" y="465"/>
                      <a:pt x="230" y="465"/>
                      <a:pt x="230" y="465"/>
                    </a:cubicBezTo>
                    <a:cubicBezTo>
                      <a:pt x="199" y="465"/>
                      <a:pt x="199" y="465"/>
                      <a:pt x="199" y="465"/>
                    </a:cubicBezTo>
                    <a:cubicBezTo>
                      <a:pt x="179" y="464"/>
                      <a:pt x="158" y="463"/>
                      <a:pt x="138" y="462"/>
                    </a:cubicBezTo>
                    <a:cubicBezTo>
                      <a:pt x="107" y="461"/>
                      <a:pt x="107" y="461"/>
                      <a:pt x="107" y="461"/>
                    </a:cubicBezTo>
                    <a:cubicBezTo>
                      <a:pt x="76" y="461"/>
                      <a:pt x="76" y="461"/>
                      <a:pt x="76" y="461"/>
                    </a:cubicBezTo>
                    <a:cubicBezTo>
                      <a:pt x="45" y="462"/>
                      <a:pt x="45" y="462"/>
                      <a:pt x="45" y="462"/>
                    </a:cubicBezTo>
                    <a:cubicBezTo>
                      <a:pt x="15" y="465"/>
                      <a:pt x="15" y="465"/>
                      <a:pt x="15" y="465"/>
                    </a:cubicBezTo>
                    <a:cubicBezTo>
                      <a:pt x="14" y="465"/>
                      <a:pt x="14" y="465"/>
                      <a:pt x="14" y="465"/>
                    </a:cubicBezTo>
                    <a:cubicBezTo>
                      <a:pt x="14" y="464"/>
                      <a:pt x="14" y="464"/>
                      <a:pt x="14" y="464"/>
                    </a:cubicBezTo>
                    <a:cubicBezTo>
                      <a:pt x="8" y="434"/>
                      <a:pt x="8" y="434"/>
                      <a:pt x="8" y="434"/>
                    </a:cubicBezTo>
                    <a:cubicBezTo>
                      <a:pt x="3" y="403"/>
                      <a:pt x="3" y="403"/>
                      <a:pt x="3" y="403"/>
                    </a:cubicBezTo>
                    <a:cubicBezTo>
                      <a:pt x="1" y="371"/>
                      <a:pt x="1" y="371"/>
                      <a:pt x="1" y="371"/>
                    </a:cubicBezTo>
                    <a:cubicBezTo>
                      <a:pt x="0" y="340"/>
                      <a:pt x="0" y="340"/>
                      <a:pt x="0" y="340"/>
                    </a:cubicBezTo>
                    <a:cubicBezTo>
                      <a:pt x="1" y="309"/>
                      <a:pt x="1" y="309"/>
                      <a:pt x="1" y="309"/>
                    </a:cubicBezTo>
                    <a:cubicBezTo>
                      <a:pt x="4" y="277"/>
                      <a:pt x="4" y="277"/>
                      <a:pt x="4" y="277"/>
                    </a:cubicBezTo>
                    <a:cubicBezTo>
                      <a:pt x="8" y="246"/>
                      <a:pt x="8" y="246"/>
                      <a:pt x="8" y="246"/>
                    </a:cubicBezTo>
                    <a:cubicBezTo>
                      <a:pt x="14" y="215"/>
                      <a:pt x="14" y="215"/>
                      <a:pt x="14" y="215"/>
                    </a:cubicBezTo>
                    <a:cubicBezTo>
                      <a:pt x="14" y="215"/>
                      <a:pt x="14" y="215"/>
                      <a:pt x="14" y="215"/>
                    </a:cubicBezTo>
                    <a:cubicBezTo>
                      <a:pt x="14" y="215"/>
                      <a:pt x="14" y="215"/>
                      <a:pt x="14" y="215"/>
                    </a:cubicBezTo>
                    <a:cubicBezTo>
                      <a:pt x="14" y="215"/>
                      <a:pt x="14" y="215"/>
                      <a:pt x="14" y="215"/>
                    </a:cubicBezTo>
                    <a:cubicBezTo>
                      <a:pt x="45" y="191"/>
                      <a:pt x="45" y="191"/>
                      <a:pt x="45" y="191"/>
                    </a:cubicBezTo>
                    <a:cubicBezTo>
                      <a:pt x="49" y="189"/>
                      <a:pt x="49" y="189"/>
                      <a:pt x="49" y="189"/>
                    </a:cubicBezTo>
                    <a:cubicBezTo>
                      <a:pt x="50" y="188"/>
                      <a:pt x="52" y="187"/>
                      <a:pt x="53" y="186"/>
                    </a:cubicBezTo>
                    <a:cubicBezTo>
                      <a:pt x="61" y="180"/>
                      <a:pt x="61" y="180"/>
                      <a:pt x="61" y="180"/>
                    </a:cubicBezTo>
                    <a:cubicBezTo>
                      <a:pt x="62" y="179"/>
                      <a:pt x="64" y="178"/>
                      <a:pt x="65" y="177"/>
                    </a:cubicBezTo>
                    <a:cubicBezTo>
                      <a:pt x="66" y="176"/>
                      <a:pt x="68" y="175"/>
                      <a:pt x="69" y="175"/>
                    </a:cubicBezTo>
                    <a:cubicBezTo>
                      <a:pt x="72" y="174"/>
                      <a:pt x="72" y="174"/>
                      <a:pt x="72" y="174"/>
                    </a:cubicBezTo>
                    <a:cubicBezTo>
                      <a:pt x="74" y="173"/>
                      <a:pt x="74" y="173"/>
                      <a:pt x="74" y="173"/>
                    </a:cubicBezTo>
                    <a:cubicBezTo>
                      <a:pt x="76" y="173"/>
                      <a:pt x="77" y="173"/>
                      <a:pt x="79" y="173"/>
                    </a:cubicBezTo>
                    <a:cubicBezTo>
                      <a:pt x="79" y="173"/>
                      <a:pt x="79" y="173"/>
                      <a:pt x="79" y="173"/>
                    </a:cubicBezTo>
                    <a:cubicBezTo>
                      <a:pt x="79" y="173"/>
                      <a:pt x="79" y="173"/>
                      <a:pt x="79" y="173"/>
                    </a:cubicBezTo>
                    <a:cubicBezTo>
                      <a:pt x="93" y="175"/>
                      <a:pt x="93" y="175"/>
                      <a:pt x="93" y="175"/>
                    </a:cubicBezTo>
                    <a:cubicBezTo>
                      <a:pt x="107" y="178"/>
                      <a:pt x="107" y="178"/>
                      <a:pt x="107" y="178"/>
                    </a:cubicBezTo>
                    <a:cubicBezTo>
                      <a:pt x="121" y="181"/>
                      <a:pt x="121" y="181"/>
                      <a:pt x="121" y="181"/>
                    </a:cubicBezTo>
                    <a:cubicBezTo>
                      <a:pt x="135" y="186"/>
                      <a:pt x="135" y="186"/>
                      <a:pt x="135" y="186"/>
                    </a:cubicBezTo>
                    <a:cubicBezTo>
                      <a:pt x="144" y="188"/>
                      <a:pt x="153" y="191"/>
                      <a:pt x="162" y="194"/>
                    </a:cubicBezTo>
                    <a:cubicBezTo>
                      <a:pt x="176" y="198"/>
                      <a:pt x="176" y="198"/>
                      <a:pt x="176" y="198"/>
                    </a:cubicBezTo>
                    <a:cubicBezTo>
                      <a:pt x="190" y="201"/>
                      <a:pt x="190" y="201"/>
                      <a:pt x="190" y="201"/>
                    </a:cubicBezTo>
                    <a:cubicBezTo>
                      <a:pt x="189" y="201"/>
                      <a:pt x="189" y="201"/>
                      <a:pt x="189" y="201"/>
                    </a:cubicBezTo>
                    <a:cubicBezTo>
                      <a:pt x="191" y="188"/>
                      <a:pt x="191" y="188"/>
                      <a:pt x="191" y="188"/>
                    </a:cubicBezTo>
                    <a:cubicBezTo>
                      <a:pt x="193" y="175"/>
                      <a:pt x="193" y="175"/>
                      <a:pt x="193" y="175"/>
                    </a:cubicBezTo>
                    <a:cubicBezTo>
                      <a:pt x="197" y="149"/>
                      <a:pt x="197" y="149"/>
                      <a:pt x="197" y="149"/>
                    </a:cubicBezTo>
                    <a:cubicBezTo>
                      <a:pt x="199" y="136"/>
                      <a:pt x="199" y="136"/>
                      <a:pt x="199" y="136"/>
                    </a:cubicBezTo>
                    <a:cubicBezTo>
                      <a:pt x="200" y="123"/>
                      <a:pt x="200" y="123"/>
                      <a:pt x="200" y="123"/>
                    </a:cubicBezTo>
                    <a:cubicBezTo>
                      <a:pt x="200" y="110"/>
                      <a:pt x="200" y="110"/>
                      <a:pt x="200" y="110"/>
                    </a:cubicBezTo>
                    <a:cubicBezTo>
                      <a:pt x="200" y="96"/>
                      <a:pt x="200" y="96"/>
                      <a:pt x="200" y="96"/>
                    </a:cubicBezTo>
                    <a:cubicBezTo>
                      <a:pt x="200" y="97"/>
                      <a:pt x="200" y="97"/>
                      <a:pt x="200" y="97"/>
                    </a:cubicBezTo>
                    <a:cubicBezTo>
                      <a:pt x="179" y="92"/>
                      <a:pt x="179" y="92"/>
                      <a:pt x="179" y="92"/>
                    </a:cubicBezTo>
                    <a:cubicBezTo>
                      <a:pt x="158" y="89"/>
                      <a:pt x="158" y="89"/>
                      <a:pt x="158" y="89"/>
                    </a:cubicBezTo>
                    <a:cubicBezTo>
                      <a:pt x="137" y="86"/>
                      <a:pt x="137" y="86"/>
                      <a:pt x="137" y="86"/>
                    </a:cubicBezTo>
                    <a:cubicBezTo>
                      <a:pt x="116" y="83"/>
                      <a:pt x="116" y="83"/>
                      <a:pt x="116" y="83"/>
                    </a:cubicBezTo>
                    <a:cubicBezTo>
                      <a:pt x="116" y="82"/>
                      <a:pt x="116" y="82"/>
                      <a:pt x="116" y="82"/>
                    </a:cubicBezTo>
                    <a:cubicBezTo>
                      <a:pt x="116" y="117"/>
                      <a:pt x="116" y="117"/>
                      <a:pt x="116" y="117"/>
                    </a:cubicBezTo>
                    <a:cubicBezTo>
                      <a:pt x="116" y="118"/>
                      <a:pt x="116" y="118"/>
                      <a:pt x="116" y="118"/>
                    </a:cubicBezTo>
                    <a:cubicBezTo>
                      <a:pt x="116" y="118"/>
                      <a:pt x="116" y="118"/>
                      <a:pt x="116" y="118"/>
                    </a:cubicBezTo>
                    <a:cubicBezTo>
                      <a:pt x="94" y="115"/>
                      <a:pt x="94" y="115"/>
                      <a:pt x="94" y="115"/>
                    </a:cubicBezTo>
                    <a:cubicBezTo>
                      <a:pt x="72" y="113"/>
                      <a:pt x="72" y="113"/>
                      <a:pt x="72" y="113"/>
                    </a:cubicBezTo>
                    <a:cubicBezTo>
                      <a:pt x="50" y="111"/>
                      <a:pt x="50" y="111"/>
                      <a:pt x="50" y="111"/>
                    </a:cubicBezTo>
                    <a:cubicBezTo>
                      <a:pt x="28" y="111"/>
                      <a:pt x="28" y="111"/>
                      <a:pt x="28" y="111"/>
                    </a:cubicBezTo>
                    <a:cubicBezTo>
                      <a:pt x="28" y="111"/>
                      <a:pt x="28" y="111"/>
                      <a:pt x="28" y="111"/>
                    </a:cubicBezTo>
                    <a:cubicBezTo>
                      <a:pt x="28" y="110"/>
                      <a:pt x="28" y="110"/>
                      <a:pt x="28" y="110"/>
                    </a:cubicBezTo>
                    <a:cubicBezTo>
                      <a:pt x="28" y="97"/>
                      <a:pt x="28" y="97"/>
                      <a:pt x="28" y="97"/>
                    </a:cubicBezTo>
                    <a:cubicBezTo>
                      <a:pt x="27" y="83"/>
                      <a:pt x="27" y="83"/>
                      <a:pt x="27" y="83"/>
                    </a:cubicBezTo>
                    <a:cubicBezTo>
                      <a:pt x="26" y="69"/>
                      <a:pt x="26" y="69"/>
                      <a:pt x="26" y="69"/>
                    </a:cubicBezTo>
                    <a:cubicBezTo>
                      <a:pt x="26" y="65"/>
                      <a:pt x="25" y="60"/>
                      <a:pt x="25" y="56"/>
                    </a:cubicBezTo>
                    <a:cubicBezTo>
                      <a:pt x="24" y="51"/>
                      <a:pt x="24" y="47"/>
                      <a:pt x="23" y="42"/>
                    </a:cubicBezTo>
                    <a:cubicBezTo>
                      <a:pt x="21" y="29"/>
                      <a:pt x="21" y="29"/>
                      <a:pt x="21" y="29"/>
                    </a:cubicBezTo>
                    <a:cubicBezTo>
                      <a:pt x="18" y="15"/>
                      <a:pt x="18" y="15"/>
                      <a:pt x="18" y="15"/>
                    </a:cubicBezTo>
                    <a:cubicBezTo>
                      <a:pt x="14" y="2"/>
                      <a:pt x="14" y="2"/>
                      <a:pt x="14" y="2"/>
                    </a:cubicBezTo>
                    <a:cubicBezTo>
                      <a:pt x="14" y="1"/>
                      <a:pt x="14" y="1"/>
                      <a:pt x="14" y="1"/>
                    </a:cubicBezTo>
                    <a:cubicBezTo>
                      <a:pt x="15" y="1"/>
                      <a:pt x="15" y="1"/>
                      <a:pt x="15" y="1"/>
                    </a:cubicBezTo>
                    <a:cubicBezTo>
                      <a:pt x="38" y="1"/>
                      <a:pt x="38" y="1"/>
                      <a:pt x="38" y="1"/>
                    </a:cubicBezTo>
                    <a:cubicBezTo>
                      <a:pt x="60" y="0"/>
                      <a:pt x="60" y="0"/>
                      <a:pt x="60" y="0"/>
                    </a:cubicBezTo>
                    <a:cubicBezTo>
                      <a:pt x="83" y="0"/>
                      <a:pt x="83" y="0"/>
                      <a:pt x="83" y="0"/>
                    </a:cubicBezTo>
                    <a:cubicBezTo>
                      <a:pt x="106" y="2"/>
                      <a:pt x="106" y="2"/>
                      <a:pt x="106" y="2"/>
                    </a:cubicBezTo>
                    <a:cubicBezTo>
                      <a:pt x="106" y="2"/>
                      <a:pt x="106" y="2"/>
                      <a:pt x="106" y="2"/>
                    </a:cubicBezTo>
                    <a:cubicBezTo>
                      <a:pt x="106" y="2"/>
                      <a:pt x="106" y="2"/>
                      <a:pt x="106" y="2"/>
                    </a:cubicBezTo>
                    <a:cubicBezTo>
                      <a:pt x="106" y="7"/>
                      <a:pt x="106" y="7"/>
                      <a:pt x="106" y="7"/>
                    </a:cubicBezTo>
                    <a:cubicBezTo>
                      <a:pt x="106" y="9"/>
                      <a:pt x="106" y="11"/>
                      <a:pt x="107" y="13"/>
                    </a:cubicBezTo>
                    <a:cubicBezTo>
                      <a:pt x="107" y="15"/>
                      <a:pt x="107" y="15"/>
                      <a:pt x="107" y="15"/>
                    </a:cubicBezTo>
                    <a:cubicBezTo>
                      <a:pt x="107" y="16"/>
                      <a:pt x="107" y="16"/>
                      <a:pt x="107" y="16"/>
                    </a:cubicBezTo>
                    <a:cubicBezTo>
                      <a:pt x="107" y="17"/>
                      <a:pt x="107" y="17"/>
                      <a:pt x="108" y="18"/>
                    </a:cubicBezTo>
                    <a:cubicBezTo>
                      <a:pt x="109" y="23"/>
                      <a:pt x="109" y="23"/>
                      <a:pt x="109" y="23"/>
                    </a:cubicBezTo>
                    <a:cubicBezTo>
                      <a:pt x="109" y="23"/>
                      <a:pt x="109" y="23"/>
                      <a:pt x="109" y="23"/>
                    </a:cubicBezTo>
                    <a:cubicBezTo>
                      <a:pt x="113" y="17"/>
                      <a:pt x="113" y="17"/>
                      <a:pt x="113" y="17"/>
                    </a:cubicBezTo>
                    <a:cubicBezTo>
                      <a:pt x="115" y="15"/>
                      <a:pt x="117" y="14"/>
                      <a:pt x="119" y="12"/>
                    </a:cubicBezTo>
                    <a:cubicBezTo>
                      <a:pt x="120" y="11"/>
                      <a:pt x="122" y="10"/>
                      <a:pt x="124" y="8"/>
                    </a:cubicBezTo>
                    <a:cubicBezTo>
                      <a:pt x="127" y="7"/>
                      <a:pt x="129" y="6"/>
                      <a:pt x="131" y="5"/>
                    </a:cubicBezTo>
                    <a:cubicBezTo>
                      <a:pt x="133" y="5"/>
                      <a:pt x="135" y="4"/>
                      <a:pt x="138" y="3"/>
                    </a:cubicBezTo>
                    <a:cubicBezTo>
                      <a:pt x="140" y="3"/>
                      <a:pt x="142" y="3"/>
                      <a:pt x="144" y="2"/>
                    </a:cubicBezTo>
                    <a:cubicBezTo>
                      <a:pt x="147" y="2"/>
                      <a:pt x="149" y="2"/>
                      <a:pt x="151" y="2"/>
                    </a:cubicBezTo>
                    <a:cubicBezTo>
                      <a:pt x="154" y="2"/>
                      <a:pt x="156" y="2"/>
                      <a:pt x="158" y="2"/>
                    </a:cubicBezTo>
                    <a:cubicBezTo>
                      <a:pt x="168" y="2"/>
                      <a:pt x="177" y="4"/>
                      <a:pt x="186" y="4"/>
                    </a:cubicBezTo>
                    <a:cubicBezTo>
                      <a:pt x="191" y="5"/>
                      <a:pt x="195" y="5"/>
                      <a:pt x="200" y="5"/>
                    </a:cubicBezTo>
                    <a:cubicBezTo>
                      <a:pt x="207" y="5"/>
                      <a:pt x="207" y="5"/>
                      <a:pt x="207" y="5"/>
                    </a:cubicBezTo>
                    <a:cubicBezTo>
                      <a:pt x="214" y="5"/>
                      <a:pt x="214" y="5"/>
                      <a:pt x="214" y="5"/>
                    </a:cubicBezTo>
                    <a:cubicBezTo>
                      <a:pt x="214" y="5"/>
                      <a:pt x="214" y="5"/>
                      <a:pt x="214" y="5"/>
                    </a:cubicBezTo>
                    <a:cubicBezTo>
                      <a:pt x="214" y="5"/>
                      <a:pt x="214" y="5"/>
                      <a:pt x="214" y="5"/>
                    </a:cubicBezTo>
                    <a:cubicBezTo>
                      <a:pt x="271" y="58"/>
                      <a:pt x="271" y="58"/>
                      <a:pt x="271" y="58"/>
                    </a:cubicBezTo>
                    <a:cubicBezTo>
                      <a:pt x="271" y="58"/>
                      <a:pt x="271" y="58"/>
                      <a:pt x="271" y="58"/>
                    </a:cubicBezTo>
                    <a:cubicBezTo>
                      <a:pt x="271" y="58"/>
                      <a:pt x="271" y="58"/>
                      <a:pt x="271" y="58"/>
                    </a:cubicBezTo>
                    <a:cubicBezTo>
                      <a:pt x="273" y="82"/>
                      <a:pt x="273" y="82"/>
                      <a:pt x="273" y="82"/>
                    </a:cubicBezTo>
                    <a:cubicBezTo>
                      <a:pt x="274" y="106"/>
                      <a:pt x="274" y="106"/>
                      <a:pt x="274" y="106"/>
                    </a:cubicBezTo>
                    <a:cubicBezTo>
                      <a:pt x="274" y="130"/>
                      <a:pt x="274" y="130"/>
                      <a:pt x="274" y="130"/>
                    </a:cubicBezTo>
                    <a:cubicBezTo>
                      <a:pt x="272" y="155"/>
                      <a:pt x="272" y="155"/>
                      <a:pt x="272" y="155"/>
                    </a:cubicBezTo>
                    <a:cubicBezTo>
                      <a:pt x="270" y="179"/>
                      <a:pt x="270" y="179"/>
                      <a:pt x="270" y="179"/>
                    </a:cubicBezTo>
                    <a:cubicBezTo>
                      <a:pt x="268" y="203"/>
                      <a:pt x="268" y="203"/>
                      <a:pt x="268" y="203"/>
                    </a:cubicBezTo>
                    <a:cubicBezTo>
                      <a:pt x="265" y="227"/>
                      <a:pt x="265" y="227"/>
                      <a:pt x="265" y="227"/>
                    </a:cubicBezTo>
                    <a:lnTo>
                      <a:pt x="261" y="251"/>
                    </a:lnTo>
                    <a:close/>
                    <a:moveTo>
                      <a:pt x="261" y="251"/>
                    </a:moveTo>
                    <a:cubicBezTo>
                      <a:pt x="265" y="227"/>
                      <a:pt x="265" y="227"/>
                      <a:pt x="265" y="227"/>
                    </a:cubicBezTo>
                    <a:cubicBezTo>
                      <a:pt x="268" y="203"/>
                      <a:pt x="268" y="203"/>
                      <a:pt x="268" y="203"/>
                    </a:cubicBezTo>
                    <a:cubicBezTo>
                      <a:pt x="270" y="179"/>
                      <a:pt x="270" y="179"/>
                      <a:pt x="270" y="179"/>
                    </a:cubicBezTo>
                    <a:cubicBezTo>
                      <a:pt x="272" y="155"/>
                      <a:pt x="272" y="155"/>
                      <a:pt x="272" y="155"/>
                    </a:cubicBezTo>
                    <a:cubicBezTo>
                      <a:pt x="273" y="130"/>
                      <a:pt x="273" y="130"/>
                      <a:pt x="273" y="130"/>
                    </a:cubicBezTo>
                    <a:cubicBezTo>
                      <a:pt x="274" y="106"/>
                      <a:pt x="274" y="106"/>
                      <a:pt x="274" y="106"/>
                    </a:cubicBezTo>
                    <a:cubicBezTo>
                      <a:pt x="273" y="82"/>
                      <a:pt x="273" y="82"/>
                      <a:pt x="273" y="82"/>
                    </a:cubicBezTo>
                    <a:cubicBezTo>
                      <a:pt x="271" y="58"/>
                      <a:pt x="271" y="58"/>
                      <a:pt x="271" y="58"/>
                    </a:cubicBezTo>
                    <a:cubicBezTo>
                      <a:pt x="271" y="58"/>
                      <a:pt x="271" y="58"/>
                      <a:pt x="271" y="58"/>
                    </a:cubicBezTo>
                    <a:cubicBezTo>
                      <a:pt x="214" y="5"/>
                      <a:pt x="214" y="5"/>
                      <a:pt x="214" y="5"/>
                    </a:cubicBezTo>
                    <a:cubicBezTo>
                      <a:pt x="214" y="6"/>
                      <a:pt x="214" y="6"/>
                      <a:pt x="214" y="6"/>
                    </a:cubicBezTo>
                    <a:cubicBezTo>
                      <a:pt x="207" y="6"/>
                      <a:pt x="207" y="6"/>
                      <a:pt x="207" y="6"/>
                    </a:cubicBezTo>
                    <a:cubicBezTo>
                      <a:pt x="200" y="6"/>
                      <a:pt x="200" y="6"/>
                      <a:pt x="200" y="6"/>
                    </a:cubicBezTo>
                    <a:cubicBezTo>
                      <a:pt x="195" y="6"/>
                      <a:pt x="191" y="5"/>
                      <a:pt x="186" y="5"/>
                    </a:cubicBezTo>
                    <a:cubicBezTo>
                      <a:pt x="177" y="4"/>
                      <a:pt x="168" y="3"/>
                      <a:pt x="158" y="3"/>
                    </a:cubicBezTo>
                    <a:cubicBezTo>
                      <a:pt x="156" y="2"/>
                      <a:pt x="154" y="3"/>
                      <a:pt x="151" y="3"/>
                    </a:cubicBezTo>
                    <a:cubicBezTo>
                      <a:pt x="149" y="2"/>
                      <a:pt x="147" y="3"/>
                      <a:pt x="144" y="3"/>
                    </a:cubicBezTo>
                    <a:cubicBezTo>
                      <a:pt x="142" y="3"/>
                      <a:pt x="140" y="4"/>
                      <a:pt x="138" y="4"/>
                    </a:cubicBezTo>
                    <a:cubicBezTo>
                      <a:pt x="135" y="4"/>
                      <a:pt x="133" y="5"/>
                      <a:pt x="131" y="6"/>
                    </a:cubicBezTo>
                    <a:cubicBezTo>
                      <a:pt x="129" y="7"/>
                      <a:pt x="127" y="8"/>
                      <a:pt x="125" y="9"/>
                    </a:cubicBezTo>
                    <a:cubicBezTo>
                      <a:pt x="123" y="10"/>
                      <a:pt x="121" y="11"/>
                      <a:pt x="119" y="13"/>
                    </a:cubicBezTo>
                    <a:cubicBezTo>
                      <a:pt x="117" y="14"/>
                      <a:pt x="115" y="16"/>
                      <a:pt x="114" y="17"/>
                    </a:cubicBezTo>
                    <a:cubicBezTo>
                      <a:pt x="109" y="23"/>
                      <a:pt x="109" y="23"/>
                      <a:pt x="109" y="23"/>
                    </a:cubicBezTo>
                    <a:cubicBezTo>
                      <a:pt x="109" y="23"/>
                      <a:pt x="109" y="23"/>
                      <a:pt x="109" y="23"/>
                    </a:cubicBezTo>
                    <a:cubicBezTo>
                      <a:pt x="109" y="23"/>
                      <a:pt x="109" y="23"/>
                      <a:pt x="109" y="23"/>
                    </a:cubicBezTo>
                    <a:cubicBezTo>
                      <a:pt x="107" y="18"/>
                      <a:pt x="107" y="18"/>
                      <a:pt x="107" y="18"/>
                    </a:cubicBezTo>
                    <a:cubicBezTo>
                      <a:pt x="107" y="17"/>
                      <a:pt x="107" y="17"/>
                      <a:pt x="107" y="17"/>
                    </a:cubicBezTo>
                    <a:cubicBezTo>
                      <a:pt x="106" y="15"/>
                      <a:pt x="106" y="15"/>
                      <a:pt x="106" y="15"/>
                    </a:cubicBezTo>
                    <a:cubicBezTo>
                      <a:pt x="106" y="13"/>
                      <a:pt x="106" y="13"/>
                      <a:pt x="106" y="13"/>
                    </a:cubicBezTo>
                    <a:cubicBezTo>
                      <a:pt x="106" y="11"/>
                      <a:pt x="106" y="9"/>
                      <a:pt x="106" y="7"/>
                    </a:cubicBezTo>
                    <a:cubicBezTo>
                      <a:pt x="106" y="2"/>
                      <a:pt x="106" y="2"/>
                      <a:pt x="106" y="2"/>
                    </a:cubicBezTo>
                    <a:cubicBezTo>
                      <a:pt x="106" y="2"/>
                      <a:pt x="106" y="2"/>
                      <a:pt x="106" y="2"/>
                    </a:cubicBezTo>
                    <a:cubicBezTo>
                      <a:pt x="83" y="1"/>
                      <a:pt x="83" y="1"/>
                      <a:pt x="83" y="1"/>
                    </a:cubicBezTo>
                    <a:cubicBezTo>
                      <a:pt x="60" y="1"/>
                      <a:pt x="60" y="1"/>
                      <a:pt x="60" y="1"/>
                    </a:cubicBezTo>
                    <a:cubicBezTo>
                      <a:pt x="38" y="2"/>
                      <a:pt x="38" y="2"/>
                      <a:pt x="38" y="2"/>
                    </a:cubicBezTo>
                    <a:cubicBezTo>
                      <a:pt x="15" y="2"/>
                      <a:pt x="15" y="2"/>
                      <a:pt x="15" y="2"/>
                    </a:cubicBezTo>
                    <a:cubicBezTo>
                      <a:pt x="15" y="2"/>
                      <a:pt x="15" y="2"/>
                      <a:pt x="15" y="2"/>
                    </a:cubicBezTo>
                    <a:cubicBezTo>
                      <a:pt x="19" y="15"/>
                      <a:pt x="19" y="15"/>
                      <a:pt x="19" y="15"/>
                    </a:cubicBezTo>
                    <a:cubicBezTo>
                      <a:pt x="22" y="28"/>
                      <a:pt x="22" y="28"/>
                      <a:pt x="22" y="28"/>
                    </a:cubicBezTo>
                    <a:cubicBezTo>
                      <a:pt x="24" y="42"/>
                      <a:pt x="24" y="42"/>
                      <a:pt x="24" y="42"/>
                    </a:cubicBezTo>
                    <a:cubicBezTo>
                      <a:pt x="25" y="46"/>
                      <a:pt x="25" y="51"/>
                      <a:pt x="26" y="56"/>
                    </a:cubicBezTo>
                    <a:cubicBezTo>
                      <a:pt x="26" y="60"/>
                      <a:pt x="27" y="65"/>
                      <a:pt x="27" y="69"/>
                    </a:cubicBezTo>
                    <a:cubicBezTo>
                      <a:pt x="28" y="83"/>
                      <a:pt x="28" y="83"/>
                      <a:pt x="28" y="83"/>
                    </a:cubicBezTo>
                    <a:cubicBezTo>
                      <a:pt x="29" y="97"/>
                      <a:pt x="29" y="97"/>
                      <a:pt x="29" y="97"/>
                    </a:cubicBezTo>
                    <a:cubicBezTo>
                      <a:pt x="29" y="110"/>
                      <a:pt x="29" y="110"/>
                      <a:pt x="29" y="110"/>
                    </a:cubicBezTo>
                    <a:cubicBezTo>
                      <a:pt x="28" y="110"/>
                      <a:pt x="28" y="110"/>
                      <a:pt x="28" y="110"/>
                    </a:cubicBezTo>
                    <a:cubicBezTo>
                      <a:pt x="50" y="111"/>
                      <a:pt x="50" y="111"/>
                      <a:pt x="50" y="111"/>
                    </a:cubicBezTo>
                    <a:cubicBezTo>
                      <a:pt x="72" y="112"/>
                      <a:pt x="72" y="112"/>
                      <a:pt x="72" y="112"/>
                    </a:cubicBezTo>
                    <a:cubicBezTo>
                      <a:pt x="94" y="114"/>
                      <a:pt x="94" y="114"/>
                      <a:pt x="94" y="114"/>
                    </a:cubicBezTo>
                    <a:cubicBezTo>
                      <a:pt x="116" y="117"/>
                      <a:pt x="116" y="117"/>
                      <a:pt x="116" y="117"/>
                    </a:cubicBezTo>
                    <a:cubicBezTo>
                      <a:pt x="115" y="117"/>
                      <a:pt x="115" y="117"/>
                      <a:pt x="115" y="117"/>
                    </a:cubicBezTo>
                    <a:cubicBezTo>
                      <a:pt x="115" y="82"/>
                      <a:pt x="115" y="82"/>
                      <a:pt x="115" y="82"/>
                    </a:cubicBezTo>
                    <a:cubicBezTo>
                      <a:pt x="115" y="82"/>
                      <a:pt x="115" y="82"/>
                      <a:pt x="115" y="82"/>
                    </a:cubicBezTo>
                    <a:cubicBezTo>
                      <a:pt x="116" y="82"/>
                      <a:pt x="116" y="82"/>
                      <a:pt x="116" y="82"/>
                    </a:cubicBezTo>
                    <a:cubicBezTo>
                      <a:pt x="137" y="85"/>
                      <a:pt x="137" y="85"/>
                      <a:pt x="137" y="85"/>
                    </a:cubicBezTo>
                    <a:cubicBezTo>
                      <a:pt x="158" y="88"/>
                      <a:pt x="158" y="88"/>
                      <a:pt x="158" y="88"/>
                    </a:cubicBezTo>
                    <a:cubicBezTo>
                      <a:pt x="179" y="91"/>
                      <a:pt x="179" y="91"/>
                      <a:pt x="179" y="91"/>
                    </a:cubicBezTo>
                    <a:cubicBezTo>
                      <a:pt x="200" y="96"/>
                      <a:pt x="200" y="96"/>
                      <a:pt x="200" y="96"/>
                    </a:cubicBezTo>
                    <a:cubicBezTo>
                      <a:pt x="201" y="96"/>
                      <a:pt x="201" y="96"/>
                      <a:pt x="201" y="96"/>
                    </a:cubicBezTo>
                    <a:cubicBezTo>
                      <a:pt x="201" y="96"/>
                      <a:pt x="201" y="96"/>
                      <a:pt x="201" y="96"/>
                    </a:cubicBezTo>
                    <a:cubicBezTo>
                      <a:pt x="202" y="110"/>
                      <a:pt x="202" y="110"/>
                      <a:pt x="202" y="110"/>
                    </a:cubicBezTo>
                    <a:cubicBezTo>
                      <a:pt x="201" y="123"/>
                      <a:pt x="201" y="123"/>
                      <a:pt x="201" y="123"/>
                    </a:cubicBezTo>
                    <a:cubicBezTo>
                      <a:pt x="200" y="136"/>
                      <a:pt x="200" y="136"/>
                      <a:pt x="200" y="136"/>
                    </a:cubicBezTo>
                    <a:cubicBezTo>
                      <a:pt x="198" y="149"/>
                      <a:pt x="198" y="149"/>
                      <a:pt x="198" y="149"/>
                    </a:cubicBezTo>
                    <a:cubicBezTo>
                      <a:pt x="194" y="175"/>
                      <a:pt x="194" y="175"/>
                      <a:pt x="194" y="175"/>
                    </a:cubicBezTo>
                    <a:cubicBezTo>
                      <a:pt x="192" y="188"/>
                      <a:pt x="192" y="188"/>
                      <a:pt x="192" y="188"/>
                    </a:cubicBezTo>
                    <a:cubicBezTo>
                      <a:pt x="191" y="202"/>
                      <a:pt x="191" y="202"/>
                      <a:pt x="191" y="202"/>
                    </a:cubicBezTo>
                    <a:cubicBezTo>
                      <a:pt x="191" y="202"/>
                      <a:pt x="191" y="202"/>
                      <a:pt x="191" y="202"/>
                    </a:cubicBezTo>
                    <a:cubicBezTo>
                      <a:pt x="190" y="202"/>
                      <a:pt x="190" y="202"/>
                      <a:pt x="190" y="202"/>
                    </a:cubicBezTo>
                    <a:cubicBezTo>
                      <a:pt x="176" y="199"/>
                      <a:pt x="176" y="199"/>
                      <a:pt x="176" y="199"/>
                    </a:cubicBezTo>
                    <a:cubicBezTo>
                      <a:pt x="162" y="195"/>
                      <a:pt x="162" y="195"/>
                      <a:pt x="162" y="195"/>
                    </a:cubicBezTo>
                    <a:cubicBezTo>
                      <a:pt x="153" y="193"/>
                      <a:pt x="144" y="190"/>
                      <a:pt x="135" y="187"/>
                    </a:cubicBezTo>
                    <a:cubicBezTo>
                      <a:pt x="121" y="183"/>
                      <a:pt x="121" y="183"/>
                      <a:pt x="121" y="183"/>
                    </a:cubicBezTo>
                    <a:cubicBezTo>
                      <a:pt x="107" y="179"/>
                      <a:pt x="107" y="179"/>
                      <a:pt x="107" y="179"/>
                    </a:cubicBezTo>
                    <a:cubicBezTo>
                      <a:pt x="93" y="176"/>
                      <a:pt x="93" y="176"/>
                      <a:pt x="93" y="176"/>
                    </a:cubicBezTo>
                    <a:cubicBezTo>
                      <a:pt x="79" y="174"/>
                      <a:pt x="79" y="174"/>
                      <a:pt x="79" y="174"/>
                    </a:cubicBezTo>
                    <a:cubicBezTo>
                      <a:pt x="79" y="174"/>
                      <a:pt x="79" y="174"/>
                      <a:pt x="79" y="174"/>
                    </a:cubicBezTo>
                    <a:cubicBezTo>
                      <a:pt x="77" y="174"/>
                      <a:pt x="76" y="174"/>
                      <a:pt x="74" y="175"/>
                    </a:cubicBezTo>
                    <a:cubicBezTo>
                      <a:pt x="72" y="175"/>
                      <a:pt x="72" y="175"/>
                      <a:pt x="72" y="175"/>
                    </a:cubicBezTo>
                    <a:cubicBezTo>
                      <a:pt x="70" y="176"/>
                      <a:pt x="70" y="176"/>
                      <a:pt x="70" y="176"/>
                    </a:cubicBezTo>
                    <a:cubicBezTo>
                      <a:pt x="68" y="177"/>
                      <a:pt x="67" y="178"/>
                      <a:pt x="66" y="179"/>
                    </a:cubicBezTo>
                    <a:cubicBezTo>
                      <a:pt x="64" y="179"/>
                      <a:pt x="63" y="180"/>
                      <a:pt x="62" y="181"/>
                    </a:cubicBezTo>
                    <a:cubicBezTo>
                      <a:pt x="54" y="187"/>
                      <a:pt x="54" y="187"/>
                      <a:pt x="54" y="187"/>
                    </a:cubicBezTo>
                    <a:cubicBezTo>
                      <a:pt x="53" y="188"/>
                      <a:pt x="51" y="189"/>
                      <a:pt x="50" y="190"/>
                    </a:cubicBezTo>
                    <a:cubicBezTo>
                      <a:pt x="46" y="193"/>
                      <a:pt x="46" y="193"/>
                      <a:pt x="46" y="193"/>
                    </a:cubicBezTo>
                    <a:cubicBezTo>
                      <a:pt x="15" y="216"/>
                      <a:pt x="15" y="216"/>
                      <a:pt x="15" y="216"/>
                    </a:cubicBezTo>
                    <a:cubicBezTo>
                      <a:pt x="15" y="216"/>
                      <a:pt x="15" y="216"/>
                      <a:pt x="15" y="216"/>
                    </a:cubicBezTo>
                    <a:cubicBezTo>
                      <a:pt x="16" y="216"/>
                      <a:pt x="16" y="216"/>
                      <a:pt x="16" y="216"/>
                    </a:cubicBezTo>
                    <a:cubicBezTo>
                      <a:pt x="10" y="246"/>
                      <a:pt x="10" y="246"/>
                      <a:pt x="10" y="246"/>
                    </a:cubicBezTo>
                    <a:cubicBezTo>
                      <a:pt x="6" y="277"/>
                      <a:pt x="6" y="277"/>
                      <a:pt x="6" y="277"/>
                    </a:cubicBezTo>
                    <a:cubicBezTo>
                      <a:pt x="3" y="309"/>
                      <a:pt x="3" y="309"/>
                      <a:pt x="3" y="309"/>
                    </a:cubicBezTo>
                    <a:cubicBezTo>
                      <a:pt x="2" y="340"/>
                      <a:pt x="2" y="340"/>
                      <a:pt x="2" y="340"/>
                    </a:cubicBezTo>
                    <a:cubicBezTo>
                      <a:pt x="2" y="371"/>
                      <a:pt x="2" y="371"/>
                      <a:pt x="2" y="371"/>
                    </a:cubicBezTo>
                    <a:cubicBezTo>
                      <a:pt x="5" y="402"/>
                      <a:pt x="5" y="402"/>
                      <a:pt x="5" y="402"/>
                    </a:cubicBezTo>
                    <a:cubicBezTo>
                      <a:pt x="9" y="433"/>
                      <a:pt x="9" y="433"/>
                      <a:pt x="9" y="433"/>
                    </a:cubicBezTo>
                    <a:cubicBezTo>
                      <a:pt x="15" y="464"/>
                      <a:pt x="15" y="464"/>
                      <a:pt x="15" y="464"/>
                    </a:cubicBezTo>
                    <a:cubicBezTo>
                      <a:pt x="15" y="464"/>
                      <a:pt x="15" y="464"/>
                      <a:pt x="15" y="464"/>
                    </a:cubicBezTo>
                    <a:cubicBezTo>
                      <a:pt x="45" y="461"/>
                      <a:pt x="45" y="461"/>
                      <a:pt x="45" y="461"/>
                    </a:cubicBezTo>
                    <a:cubicBezTo>
                      <a:pt x="76" y="460"/>
                      <a:pt x="76" y="460"/>
                      <a:pt x="76" y="460"/>
                    </a:cubicBezTo>
                    <a:cubicBezTo>
                      <a:pt x="107" y="460"/>
                      <a:pt x="107" y="460"/>
                      <a:pt x="107" y="460"/>
                    </a:cubicBezTo>
                    <a:cubicBezTo>
                      <a:pt x="138" y="461"/>
                      <a:pt x="138" y="461"/>
                      <a:pt x="138" y="461"/>
                    </a:cubicBezTo>
                    <a:cubicBezTo>
                      <a:pt x="158" y="462"/>
                      <a:pt x="179" y="463"/>
                      <a:pt x="199" y="464"/>
                    </a:cubicBezTo>
                    <a:cubicBezTo>
                      <a:pt x="230" y="464"/>
                      <a:pt x="230" y="464"/>
                      <a:pt x="230" y="464"/>
                    </a:cubicBezTo>
                    <a:cubicBezTo>
                      <a:pt x="261" y="464"/>
                      <a:pt x="261" y="464"/>
                      <a:pt x="261" y="464"/>
                    </a:cubicBezTo>
                    <a:cubicBezTo>
                      <a:pt x="260" y="464"/>
                      <a:pt x="260" y="464"/>
                      <a:pt x="260" y="464"/>
                    </a:cubicBezTo>
                    <a:cubicBezTo>
                      <a:pt x="259" y="455"/>
                      <a:pt x="257" y="446"/>
                      <a:pt x="255" y="437"/>
                    </a:cubicBezTo>
                    <a:cubicBezTo>
                      <a:pt x="252" y="424"/>
                      <a:pt x="252" y="424"/>
                      <a:pt x="252" y="424"/>
                    </a:cubicBezTo>
                    <a:cubicBezTo>
                      <a:pt x="251" y="419"/>
                      <a:pt x="251" y="415"/>
                      <a:pt x="250" y="410"/>
                    </a:cubicBezTo>
                    <a:cubicBezTo>
                      <a:pt x="249" y="404"/>
                      <a:pt x="249" y="404"/>
                      <a:pt x="249" y="404"/>
                    </a:cubicBezTo>
                    <a:cubicBezTo>
                      <a:pt x="249" y="401"/>
                      <a:pt x="248" y="399"/>
                      <a:pt x="248" y="397"/>
                    </a:cubicBezTo>
                    <a:cubicBezTo>
                      <a:pt x="247" y="390"/>
                      <a:pt x="247" y="390"/>
                      <a:pt x="247" y="390"/>
                    </a:cubicBezTo>
                    <a:cubicBezTo>
                      <a:pt x="247" y="388"/>
                      <a:pt x="247" y="385"/>
                      <a:pt x="247" y="383"/>
                    </a:cubicBezTo>
                    <a:cubicBezTo>
                      <a:pt x="247" y="376"/>
                      <a:pt x="247" y="376"/>
                      <a:pt x="247" y="376"/>
                    </a:cubicBezTo>
                    <a:cubicBezTo>
                      <a:pt x="247" y="374"/>
                      <a:pt x="246" y="372"/>
                      <a:pt x="246" y="369"/>
                    </a:cubicBezTo>
                    <a:cubicBezTo>
                      <a:pt x="247" y="356"/>
                      <a:pt x="247" y="356"/>
                      <a:pt x="247" y="356"/>
                    </a:cubicBezTo>
                    <a:cubicBezTo>
                      <a:pt x="247" y="356"/>
                      <a:pt x="247" y="356"/>
                      <a:pt x="247" y="356"/>
                    </a:cubicBezTo>
                    <a:cubicBezTo>
                      <a:pt x="236" y="357"/>
                      <a:pt x="236" y="357"/>
                      <a:pt x="236" y="357"/>
                    </a:cubicBezTo>
                    <a:cubicBezTo>
                      <a:pt x="225" y="357"/>
                      <a:pt x="225" y="357"/>
                      <a:pt x="225" y="357"/>
                    </a:cubicBezTo>
                    <a:cubicBezTo>
                      <a:pt x="214" y="356"/>
                      <a:pt x="214" y="356"/>
                      <a:pt x="214" y="356"/>
                    </a:cubicBezTo>
                    <a:cubicBezTo>
                      <a:pt x="203" y="355"/>
                      <a:pt x="203" y="355"/>
                      <a:pt x="203" y="355"/>
                    </a:cubicBezTo>
                    <a:cubicBezTo>
                      <a:pt x="192" y="353"/>
                      <a:pt x="192" y="353"/>
                      <a:pt x="192" y="353"/>
                    </a:cubicBezTo>
                    <a:cubicBezTo>
                      <a:pt x="181" y="350"/>
                      <a:pt x="181" y="350"/>
                      <a:pt x="181" y="350"/>
                    </a:cubicBezTo>
                    <a:cubicBezTo>
                      <a:pt x="160" y="345"/>
                      <a:pt x="160" y="345"/>
                      <a:pt x="160" y="345"/>
                    </a:cubicBezTo>
                    <a:cubicBezTo>
                      <a:pt x="160" y="345"/>
                      <a:pt x="160" y="345"/>
                      <a:pt x="160" y="345"/>
                    </a:cubicBezTo>
                    <a:cubicBezTo>
                      <a:pt x="158" y="355"/>
                      <a:pt x="158" y="355"/>
                      <a:pt x="158" y="355"/>
                    </a:cubicBezTo>
                    <a:cubicBezTo>
                      <a:pt x="158" y="356"/>
                      <a:pt x="158" y="358"/>
                      <a:pt x="158" y="359"/>
                    </a:cubicBezTo>
                    <a:cubicBezTo>
                      <a:pt x="157" y="364"/>
                      <a:pt x="157" y="364"/>
                      <a:pt x="157" y="364"/>
                    </a:cubicBezTo>
                    <a:cubicBezTo>
                      <a:pt x="157" y="374"/>
                      <a:pt x="157" y="374"/>
                      <a:pt x="157" y="374"/>
                    </a:cubicBezTo>
                    <a:cubicBezTo>
                      <a:pt x="157" y="384"/>
                      <a:pt x="157" y="384"/>
                      <a:pt x="157" y="384"/>
                    </a:cubicBezTo>
                    <a:cubicBezTo>
                      <a:pt x="157" y="384"/>
                      <a:pt x="157" y="384"/>
                      <a:pt x="157" y="384"/>
                    </a:cubicBezTo>
                    <a:cubicBezTo>
                      <a:pt x="156" y="384"/>
                      <a:pt x="156" y="384"/>
                      <a:pt x="156" y="384"/>
                    </a:cubicBezTo>
                    <a:cubicBezTo>
                      <a:pt x="136" y="379"/>
                      <a:pt x="136" y="379"/>
                      <a:pt x="136" y="379"/>
                    </a:cubicBezTo>
                    <a:cubicBezTo>
                      <a:pt x="116" y="376"/>
                      <a:pt x="116" y="376"/>
                      <a:pt x="116" y="376"/>
                    </a:cubicBezTo>
                    <a:cubicBezTo>
                      <a:pt x="96" y="373"/>
                      <a:pt x="96" y="373"/>
                      <a:pt x="96" y="373"/>
                    </a:cubicBezTo>
                    <a:cubicBezTo>
                      <a:pt x="75" y="370"/>
                      <a:pt x="75" y="370"/>
                      <a:pt x="75" y="370"/>
                    </a:cubicBezTo>
                    <a:cubicBezTo>
                      <a:pt x="75" y="370"/>
                      <a:pt x="75" y="370"/>
                      <a:pt x="75" y="370"/>
                    </a:cubicBezTo>
                    <a:cubicBezTo>
                      <a:pt x="75" y="370"/>
                      <a:pt x="75" y="370"/>
                      <a:pt x="75" y="370"/>
                    </a:cubicBezTo>
                    <a:cubicBezTo>
                      <a:pt x="74" y="356"/>
                      <a:pt x="74" y="356"/>
                      <a:pt x="74" y="356"/>
                    </a:cubicBezTo>
                    <a:cubicBezTo>
                      <a:pt x="74" y="351"/>
                      <a:pt x="74" y="347"/>
                      <a:pt x="74" y="342"/>
                    </a:cubicBezTo>
                    <a:cubicBezTo>
                      <a:pt x="74" y="338"/>
                      <a:pt x="74" y="333"/>
                      <a:pt x="74" y="328"/>
                    </a:cubicBezTo>
                    <a:cubicBezTo>
                      <a:pt x="75" y="315"/>
                      <a:pt x="75" y="315"/>
                      <a:pt x="75" y="315"/>
                    </a:cubicBezTo>
                    <a:cubicBezTo>
                      <a:pt x="77" y="301"/>
                      <a:pt x="77" y="301"/>
                      <a:pt x="77" y="301"/>
                    </a:cubicBezTo>
                    <a:cubicBezTo>
                      <a:pt x="79" y="288"/>
                      <a:pt x="79" y="288"/>
                      <a:pt x="79" y="288"/>
                    </a:cubicBezTo>
                    <a:cubicBezTo>
                      <a:pt x="82" y="274"/>
                      <a:pt x="82" y="274"/>
                      <a:pt x="82" y="274"/>
                    </a:cubicBezTo>
                    <a:cubicBezTo>
                      <a:pt x="85" y="261"/>
                      <a:pt x="85" y="261"/>
                      <a:pt x="85" y="261"/>
                    </a:cubicBezTo>
                    <a:cubicBezTo>
                      <a:pt x="85" y="261"/>
                      <a:pt x="85" y="261"/>
                      <a:pt x="85" y="261"/>
                    </a:cubicBezTo>
                    <a:cubicBezTo>
                      <a:pt x="86" y="261"/>
                      <a:pt x="86" y="261"/>
                      <a:pt x="86" y="261"/>
                    </a:cubicBezTo>
                    <a:cubicBezTo>
                      <a:pt x="113" y="269"/>
                      <a:pt x="113" y="269"/>
                      <a:pt x="113" y="269"/>
                    </a:cubicBezTo>
                    <a:cubicBezTo>
                      <a:pt x="141" y="278"/>
                      <a:pt x="141" y="278"/>
                      <a:pt x="141" y="278"/>
                    </a:cubicBezTo>
                    <a:cubicBezTo>
                      <a:pt x="169" y="286"/>
                      <a:pt x="169" y="286"/>
                      <a:pt x="169" y="286"/>
                    </a:cubicBezTo>
                    <a:cubicBezTo>
                      <a:pt x="197" y="292"/>
                      <a:pt x="197" y="292"/>
                      <a:pt x="197" y="292"/>
                    </a:cubicBezTo>
                    <a:cubicBezTo>
                      <a:pt x="197" y="293"/>
                      <a:pt x="197" y="293"/>
                      <a:pt x="197" y="293"/>
                    </a:cubicBezTo>
                    <a:cubicBezTo>
                      <a:pt x="204" y="286"/>
                      <a:pt x="204" y="286"/>
                      <a:pt x="204" y="286"/>
                    </a:cubicBezTo>
                    <a:cubicBezTo>
                      <a:pt x="212" y="281"/>
                      <a:pt x="212" y="281"/>
                      <a:pt x="212" y="281"/>
                    </a:cubicBezTo>
                    <a:cubicBezTo>
                      <a:pt x="217" y="277"/>
                      <a:pt x="223" y="274"/>
                      <a:pt x="228" y="271"/>
                    </a:cubicBezTo>
                    <a:cubicBezTo>
                      <a:pt x="245" y="261"/>
                      <a:pt x="245" y="261"/>
                      <a:pt x="245" y="261"/>
                    </a:cubicBezTo>
                    <a:cubicBezTo>
                      <a:pt x="253" y="256"/>
                      <a:pt x="253" y="256"/>
                      <a:pt x="253" y="256"/>
                    </a:cubicBezTo>
                    <a:lnTo>
                      <a:pt x="261"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0" name="Freeform 284"/>
              <p:cNvSpPr>
                <a:spLocks noEditPoints="1"/>
              </p:cNvSpPr>
              <p:nvPr/>
            </p:nvSpPr>
            <p:spPr bwMode="auto">
              <a:xfrm>
                <a:off x="2703513" y="5621338"/>
                <a:ext cx="806450" cy="1495425"/>
              </a:xfrm>
              <a:custGeom>
                <a:avLst/>
                <a:gdLst>
                  <a:gd name="T0" fmla="*/ 398 w 508"/>
                  <a:gd name="T1" fmla="*/ 558 h 942"/>
                  <a:gd name="T2" fmla="*/ 398 w 508"/>
                  <a:gd name="T3" fmla="*/ 558 h 942"/>
                  <a:gd name="T4" fmla="*/ 169 w 508"/>
                  <a:gd name="T5" fmla="*/ 558 h 942"/>
                  <a:gd name="T6" fmla="*/ 169 w 508"/>
                  <a:gd name="T7" fmla="*/ 766 h 942"/>
                  <a:gd name="T8" fmla="*/ 341 w 508"/>
                  <a:gd name="T9" fmla="*/ 768 h 942"/>
                  <a:gd name="T10" fmla="*/ 341 w 508"/>
                  <a:gd name="T11" fmla="*/ 691 h 942"/>
                  <a:gd name="T12" fmla="*/ 508 w 508"/>
                  <a:gd name="T13" fmla="*/ 691 h 942"/>
                  <a:gd name="T14" fmla="*/ 508 w 508"/>
                  <a:gd name="T15" fmla="*/ 691 h 942"/>
                  <a:gd name="T16" fmla="*/ 508 w 508"/>
                  <a:gd name="T17" fmla="*/ 942 h 942"/>
                  <a:gd name="T18" fmla="*/ 2 w 508"/>
                  <a:gd name="T19" fmla="*/ 942 h 942"/>
                  <a:gd name="T20" fmla="*/ 2 w 508"/>
                  <a:gd name="T21" fmla="*/ 942 h 942"/>
                  <a:gd name="T22" fmla="*/ 0 w 508"/>
                  <a:gd name="T23" fmla="*/ 480 h 942"/>
                  <a:gd name="T24" fmla="*/ 108 w 508"/>
                  <a:gd name="T25" fmla="*/ 382 h 942"/>
                  <a:gd name="T26" fmla="*/ 110 w 508"/>
                  <a:gd name="T27" fmla="*/ 382 h 942"/>
                  <a:gd name="T28" fmla="*/ 339 w 508"/>
                  <a:gd name="T29" fmla="*/ 384 h 942"/>
                  <a:gd name="T30" fmla="*/ 341 w 508"/>
                  <a:gd name="T31" fmla="*/ 176 h 942"/>
                  <a:gd name="T32" fmla="*/ 171 w 508"/>
                  <a:gd name="T33" fmla="*/ 174 h 942"/>
                  <a:gd name="T34" fmla="*/ 171 w 508"/>
                  <a:gd name="T35" fmla="*/ 251 h 942"/>
                  <a:gd name="T36" fmla="*/ 2 w 508"/>
                  <a:gd name="T37" fmla="*/ 251 h 942"/>
                  <a:gd name="T38" fmla="*/ 2 w 508"/>
                  <a:gd name="T39" fmla="*/ 249 h 942"/>
                  <a:gd name="T40" fmla="*/ 2 w 508"/>
                  <a:gd name="T41" fmla="*/ 0 h 942"/>
                  <a:gd name="T42" fmla="*/ 171 w 508"/>
                  <a:gd name="T43" fmla="*/ 0 h 942"/>
                  <a:gd name="T44" fmla="*/ 171 w 508"/>
                  <a:gd name="T45" fmla="*/ 0 h 942"/>
                  <a:gd name="T46" fmla="*/ 171 w 508"/>
                  <a:gd name="T47" fmla="*/ 49 h 942"/>
                  <a:gd name="T48" fmla="*/ 225 w 508"/>
                  <a:gd name="T49" fmla="*/ 0 h 942"/>
                  <a:gd name="T50" fmla="*/ 400 w 508"/>
                  <a:gd name="T51" fmla="*/ 0 h 942"/>
                  <a:gd name="T52" fmla="*/ 402 w 508"/>
                  <a:gd name="T53" fmla="*/ 0 h 942"/>
                  <a:gd name="T54" fmla="*/ 508 w 508"/>
                  <a:gd name="T55" fmla="*/ 98 h 942"/>
                  <a:gd name="T56" fmla="*/ 508 w 508"/>
                  <a:gd name="T57" fmla="*/ 460 h 942"/>
                  <a:gd name="T58" fmla="*/ 508 w 508"/>
                  <a:gd name="T59" fmla="*/ 98 h 942"/>
                  <a:gd name="T60" fmla="*/ 400 w 508"/>
                  <a:gd name="T61" fmla="*/ 0 h 942"/>
                  <a:gd name="T62" fmla="*/ 225 w 508"/>
                  <a:gd name="T63" fmla="*/ 0 h 942"/>
                  <a:gd name="T64" fmla="*/ 171 w 508"/>
                  <a:gd name="T65" fmla="*/ 49 h 942"/>
                  <a:gd name="T66" fmla="*/ 171 w 508"/>
                  <a:gd name="T67" fmla="*/ 49 h 942"/>
                  <a:gd name="T68" fmla="*/ 171 w 508"/>
                  <a:gd name="T69" fmla="*/ 0 h 942"/>
                  <a:gd name="T70" fmla="*/ 4 w 508"/>
                  <a:gd name="T71" fmla="*/ 0 h 942"/>
                  <a:gd name="T72" fmla="*/ 2 w 508"/>
                  <a:gd name="T73" fmla="*/ 249 h 942"/>
                  <a:gd name="T74" fmla="*/ 169 w 508"/>
                  <a:gd name="T75" fmla="*/ 249 h 942"/>
                  <a:gd name="T76" fmla="*/ 169 w 508"/>
                  <a:gd name="T77" fmla="*/ 171 h 942"/>
                  <a:gd name="T78" fmla="*/ 341 w 508"/>
                  <a:gd name="T79" fmla="*/ 171 h 942"/>
                  <a:gd name="T80" fmla="*/ 343 w 508"/>
                  <a:gd name="T81" fmla="*/ 174 h 942"/>
                  <a:gd name="T82" fmla="*/ 343 w 508"/>
                  <a:gd name="T83" fmla="*/ 384 h 942"/>
                  <a:gd name="T84" fmla="*/ 110 w 508"/>
                  <a:gd name="T85" fmla="*/ 384 h 942"/>
                  <a:gd name="T86" fmla="*/ 4 w 508"/>
                  <a:gd name="T87" fmla="*/ 482 h 942"/>
                  <a:gd name="T88" fmla="*/ 4 w 508"/>
                  <a:gd name="T89" fmla="*/ 942 h 942"/>
                  <a:gd name="T90" fmla="*/ 508 w 508"/>
                  <a:gd name="T91" fmla="*/ 940 h 942"/>
                  <a:gd name="T92" fmla="*/ 508 w 508"/>
                  <a:gd name="T93" fmla="*/ 691 h 942"/>
                  <a:gd name="T94" fmla="*/ 341 w 508"/>
                  <a:gd name="T95" fmla="*/ 693 h 942"/>
                  <a:gd name="T96" fmla="*/ 341 w 508"/>
                  <a:gd name="T97" fmla="*/ 768 h 942"/>
                  <a:gd name="T98" fmla="*/ 341 w 508"/>
                  <a:gd name="T99" fmla="*/ 768 h 942"/>
                  <a:gd name="T100" fmla="*/ 169 w 508"/>
                  <a:gd name="T101" fmla="*/ 768 h 942"/>
                  <a:gd name="T102" fmla="*/ 169 w 508"/>
                  <a:gd name="T103" fmla="*/ 558 h 942"/>
                  <a:gd name="T104" fmla="*/ 169 w 508"/>
                  <a:gd name="T105" fmla="*/ 558 h 942"/>
                  <a:gd name="T106" fmla="*/ 398 w 508"/>
                  <a:gd name="T10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942">
                    <a:moveTo>
                      <a:pt x="508" y="460"/>
                    </a:moveTo>
                    <a:lnTo>
                      <a:pt x="398" y="558"/>
                    </a:lnTo>
                    <a:lnTo>
                      <a:pt x="398" y="558"/>
                    </a:lnTo>
                    <a:lnTo>
                      <a:pt x="398" y="558"/>
                    </a:lnTo>
                    <a:lnTo>
                      <a:pt x="169" y="558"/>
                    </a:lnTo>
                    <a:lnTo>
                      <a:pt x="169" y="558"/>
                    </a:lnTo>
                    <a:lnTo>
                      <a:pt x="169" y="768"/>
                    </a:lnTo>
                    <a:lnTo>
                      <a:pt x="169" y="766"/>
                    </a:lnTo>
                    <a:lnTo>
                      <a:pt x="341" y="766"/>
                    </a:lnTo>
                    <a:lnTo>
                      <a:pt x="341" y="768"/>
                    </a:lnTo>
                    <a:lnTo>
                      <a:pt x="341" y="691"/>
                    </a:lnTo>
                    <a:lnTo>
                      <a:pt x="341" y="691"/>
                    </a:lnTo>
                    <a:lnTo>
                      <a:pt x="341" y="691"/>
                    </a:lnTo>
                    <a:lnTo>
                      <a:pt x="508" y="691"/>
                    </a:lnTo>
                    <a:lnTo>
                      <a:pt x="508" y="691"/>
                    </a:lnTo>
                    <a:lnTo>
                      <a:pt x="508" y="691"/>
                    </a:lnTo>
                    <a:lnTo>
                      <a:pt x="508" y="942"/>
                    </a:lnTo>
                    <a:lnTo>
                      <a:pt x="508" y="942"/>
                    </a:lnTo>
                    <a:lnTo>
                      <a:pt x="508" y="942"/>
                    </a:lnTo>
                    <a:lnTo>
                      <a:pt x="2" y="942"/>
                    </a:lnTo>
                    <a:lnTo>
                      <a:pt x="2" y="942"/>
                    </a:lnTo>
                    <a:lnTo>
                      <a:pt x="2" y="942"/>
                    </a:lnTo>
                    <a:lnTo>
                      <a:pt x="0" y="482"/>
                    </a:lnTo>
                    <a:lnTo>
                      <a:pt x="0" y="480"/>
                    </a:lnTo>
                    <a:lnTo>
                      <a:pt x="2" y="480"/>
                    </a:lnTo>
                    <a:lnTo>
                      <a:pt x="108" y="382"/>
                    </a:lnTo>
                    <a:lnTo>
                      <a:pt x="110" y="382"/>
                    </a:lnTo>
                    <a:lnTo>
                      <a:pt x="110" y="382"/>
                    </a:lnTo>
                    <a:lnTo>
                      <a:pt x="341" y="382"/>
                    </a:lnTo>
                    <a:lnTo>
                      <a:pt x="339" y="384"/>
                    </a:lnTo>
                    <a:lnTo>
                      <a:pt x="339" y="174"/>
                    </a:lnTo>
                    <a:lnTo>
                      <a:pt x="341" y="176"/>
                    </a:lnTo>
                    <a:lnTo>
                      <a:pt x="171" y="176"/>
                    </a:lnTo>
                    <a:lnTo>
                      <a:pt x="171" y="174"/>
                    </a:lnTo>
                    <a:lnTo>
                      <a:pt x="171" y="249"/>
                    </a:lnTo>
                    <a:lnTo>
                      <a:pt x="171" y="251"/>
                    </a:lnTo>
                    <a:lnTo>
                      <a:pt x="171" y="251"/>
                    </a:lnTo>
                    <a:lnTo>
                      <a:pt x="2" y="251"/>
                    </a:lnTo>
                    <a:lnTo>
                      <a:pt x="2" y="251"/>
                    </a:lnTo>
                    <a:lnTo>
                      <a:pt x="2" y="249"/>
                    </a:lnTo>
                    <a:lnTo>
                      <a:pt x="2" y="0"/>
                    </a:lnTo>
                    <a:lnTo>
                      <a:pt x="2" y="0"/>
                    </a:lnTo>
                    <a:lnTo>
                      <a:pt x="2" y="0"/>
                    </a:lnTo>
                    <a:lnTo>
                      <a:pt x="171" y="0"/>
                    </a:lnTo>
                    <a:lnTo>
                      <a:pt x="171" y="0"/>
                    </a:lnTo>
                    <a:lnTo>
                      <a:pt x="171" y="0"/>
                    </a:lnTo>
                    <a:lnTo>
                      <a:pt x="171" y="49"/>
                    </a:lnTo>
                    <a:lnTo>
                      <a:pt x="171" y="49"/>
                    </a:lnTo>
                    <a:lnTo>
                      <a:pt x="225" y="0"/>
                    </a:lnTo>
                    <a:lnTo>
                      <a:pt x="225" y="0"/>
                    </a:lnTo>
                    <a:lnTo>
                      <a:pt x="225" y="0"/>
                    </a:lnTo>
                    <a:lnTo>
                      <a:pt x="400" y="0"/>
                    </a:lnTo>
                    <a:lnTo>
                      <a:pt x="402" y="0"/>
                    </a:lnTo>
                    <a:lnTo>
                      <a:pt x="402" y="0"/>
                    </a:lnTo>
                    <a:lnTo>
                      <a:pt x="508" y="98"/>
                    </a:lnTo>
                    <a:lnTo>
                      <a:pt x="508" y="98"/>
                    </a:lnTo>
                    <a:lnTo>
                      <a:pt x="508" y="98"/>
                    </a:lnTo>
                    <a:lnTo>
                      <a:pt x="508" y="460"/>
                    </a:lnTo>
                    <a:close/>
                    <a:moveTo>
                      <a:pt x="508" y="460"/>
                    </a:moveTo>
                    <a:lnTo>
                      <a:pt x="508" y="98"/>
                    </a:lnTo>
                    <a:lnTo>
                      <a:pt x="508" y="98"/>
                    </a:lnTo>
                    <a:lnTo>
                      <a:pt x="400" y="0"/>
                    </a:lnTo>
                    <a:lnTo>
                      <a:pt x="400" y="0"/>
                    </a:lnTo>
                    <a:lnTo>
                      <a:pt x="225" y="0"/>
                    </a:lnTo>
                    <a:lnTo>
                      <a:pt x="227" y="0"/>
                    </a:lnTo>
                    <a:lnTo>
                      <a:pt x="171" y="49"/>
                    </a:lnTo>
                    <a:lnTo>
                      <a:pt x="171" y="51"/>
                    </a:lnTo>
                    <a:lnTo>
                      <a:pt x="171" y="49"/>
                    </a:lnTo>
                    <a:lnTo>
                      <a:pt x="171" y="0"/>
                    </a:lnTo>
                    <a:lnTo>
                      <a:pt x="171" y="0"/>
                    </a:lnTo>
                    <a:lnTo>
                      <a:pt x="2" y="0"/>
                    </a:lnTo>
                    <a:lnTo>
                      <a:pt x="4" y="0"/>
                    </a:lnTo>
                    <a:lnTo>
                      <a:pt x="4" y="249"/>
                    </a:lnTo>
                    <a:lnTo>
                      <a:pt x="2" y="249"/>
                    </a:lnTo>
                    <a:lnTo>
                      <a:pt x="171" y="249"/>
                    </a:lnTo>
                    <a:lnTo>
                      <a:pt x="169" y="249"/>
                    </a:lnTo>
                    <a:lnTo>
                      <a:pt x="169" y="174"/>
                    </a:lnTo>
                    <a:lnTo>
                      <a:pt x="169" y="171"/>
                    </a:lnTo>
                    <a:lnTo>
                      <a:pt x="171" y="171"/>
                    </a:lnTo>
                    <a:lnTo>
                      <a:pt x="341" y="171"/>
                    </a:lnTo>
                    <a:lnTo>
                      <a:pt x="343" y="171"/>
                    </a:lnTo>
                    <a:lnTo>
                      <a:pt x="343" y="174"/>
                    </a:lnTo>
                    <a:lnTo>
                      <a:pt x="343" y="384"/>
                    </a:lnTo>
                    <a:lnTo>
                      <a:pt x="343" y="384"/>
                    </a:lnTo>
                    <a:lnTo>
                      <a:pt x="341" y="384"/>
                    </a:lnTo>
                    <a:lnTo>
                      <a:pt x="110" y="384"/>
                    </a:lnTo>
                    <a:lnTo>
                      <a:pt x="110" y="384"/>
                    </a:lnTo>
                    <a:lnTo>
                      <a:pt x="4" y="482"/>
                    </a:lnTo>
                    <a:lnTo>
                      <a:pt x="4" y="482"/>
                    </a:lnTo>
                    <a:lnTo>
                      <a:pt x="4" y="942"/>
                    </a:lnTo>
                    <a:lnTo>
                      <a:pt x="2" y="940"/>
                    </a:lnTo>
                    <a:lnTo>
                      <a:pt x="508" y="940"/>
                    </a:lnTo>
                    <a:lnTo>
                      <a:pt x="506" y="942"/>
                    </a:lnTo>
                    <a:lnTo>
                      <a:pt x="508" y="691"/>
                    </a:lnTo>
                    <a:lnTo>
                      <a:pt x="508" y="693"/>
                    </a:lnTo>
                    <a:lnTo>
                      <a:pt x="341" y="693"/>
                    </a:lnTo>
                    <a:lnTo>
                      <a:pt x="341" y="691"/>
                    </a:lnTo>
                    <a:lnTo>
                      <a:pt x="341" y="768"/>
                    </a:lnTo>
                    <a:lnTo>
                      <a:pt x="341" y="768"/>
                    </a:lnTo>
                    <a:lnTo>
                      <a:pt x="341" y="768"/>
                    </a:lnTo>
                    <a:lnTo>
                      <a:pt x="169" y="768"/>
                    </a:lnTo>
                    <a:lnTo>
                      <a:pt x="169" y="768"/>
                    </a:lnTo>
                    <a:lnTo>
                      <a:pt x="169" y="768"/>
                    </a:lnTo>
                    <a:lnTo>
                      <a:pt x="169" y="558"/>
                    </a:lnTo>
                    <a:lnTo>
                      <a:pt x="169" y="558"/>
                    </a:lnTo>
                    <a:lnTo>
                      <a:pt x="169" y="558"/>
                    </a:lnTo>
                    <a:lnTo>
                      <a:pt x="398" y="558"/>
                    </a:lnTo>
                    <a:lnTo>
                      <a:pt x="398" y="558"/>
                    </a:lnTo>
                    <a:lnTo>
                      <a:pt x="508" y="4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1" name="Freeform 285"/>
              <p:cNvSpPr>
                <a:spLocks noEditPoints="1"/>
              </p:cNvSpPr>
              <p:nvPr/>
            </p:nvSpPr>
            <p:spPr bwMode="auto">
              <a:xfrm>
                <a:off x="2703513" y="5643563"/>
                <a:ext cx="806450" cy="1420813"/>
              </a:xfrm>
              <a:custGeom>
                <a:avLst/>
                <a:gdLst>
                  <a:gd name="T0" fmla="*/ 396 w 508"/>
                  <a:gd name="T1" fmla="*/ 529 h 895"/>
                  <a:gd name="T2" fmla="*/ 394 w 508"/>
                  <a:gd name="T3" fmla="*/ 529 h 895"/>
                  <a:gd name="T4" fmla="*/ 176 w 508"/>
                  <a:gd name="T5" fmla="*/ 529 h 895"/>
                  <a:gd name="T6" fmla="*/ 171 w 508"/>
                  <a:gd name="T7" fmla="*/ 720 h 895"/>
                  <a:gd name="T8" fmla="*/ 333 w 508"/>
                  <a:gd name="T9" fmla="*/ 724 h 895"/>
                  <a:gd name="T10" fmla="*/ 333 w 508"/>
                  <a:gd name="T11" fmla="*/ 648 h 895"/>
                  <a:gd name="T12" fmla="*/ 500 w 508"/>
                  <a:gd name="T13" fmla="*/ 646 h 895"/>
                  <a:gd name="T14" fmla="*/ 508 w 508"/>
                  <a:gd name="T15" fmla="*/ 654 h 895"/>
                  <a:gd name="T16" fmla="*/ 508 w 508"/>
                  <a:gd name="T17" fmla="*/ 895 h 895"/>
                  <a:gd name="T18" fmla="*/ 10 w 508"/>
                  <a:gd name="T19" fmla="*/ 895 h 895"/>
                  <a:gd name="T20" fmla="*/ 0 w 508"/>
                  <a:gd name="T21" fmla="*/ 887 h 895"/>
                  <a:gd name="T22" fmla="*/ 0 w 508"/>
                  <a:gd name="T23" fmla="*/ 454 h 895"/>
                  <a:gd name="T24" fmla="*/ 108 w 508"/>
                  <a:gd name="T25" fmla="*/ 358 h 895"/>
                  <a:gd name="T26" fmla="*/ 114 w 508"/>
                  <a:gd name="T27" fmla="*/ 356 h 895"/>
                  <a:gd name="T28" fmla="*/ 329 w 508"/>
                  <a:gd name="T29" fmla="*/ 366 h 895"/>
                  <a:gd name="T30" fmla="*/ 339 w 508"/>
                  <a:gd name="T31" fmla="*/ 178 h 895"/>
                  <a:gd name="T32" fmla="*/ 182 w 508"/>
                  <a:gd name="T33" fmla="*/ 170 h 895"/>
                  <a:gd name="T34" fmla="*/ 182 w 508"/>
                  <a:gd name="T35" fmla="*/ 249 h 895"/>
                  <a:gd name="T36" fmla="*/ 10 w 508"/>
                  <a:gd name="T37" fmla="*/ 249 h 895"/>
                  <a:gd name="T38" fmla="*/ 2 w 508"/>
                  <a:gd name="T39" fmla="*/ 241 h 895"/>
                  <a:gd name="T40" fmla="*/ 2 w 508"/>
                  <a:gd name="T41" fmla="*/ 0 h 895"/>
                  <a:gd name="T42" fmla="*/ 174 w 508"/>
                  <a:gd name="T43" fmla="*/ 0 h 895"/>
                  <a:gd name="T44" fmla="*/ 180 w 508"/>
                  <a:gd name="T45" fmla="*/ 6 h 895"/>
                  <a:gd name="T46" fmla="*/ 169 w 508"/>
                  <a:gd name="T47" fmla="*/ 49 h 895"/>
                  <a:gd name="T48" fmla="*/ 225 w 508"/>
                  <a:gd name="T49" fmla="*/ 2 h 895"/>
                  <a:gd name="T50" fmla="*/ 396 w 508"/>
                  <a:gd name="T51" fmla="*/ 2 h 895"/>
                  <a:gd name="T52" fmla="*/ 400 w 508"/>
                  <a:gd name="T53" fmla="*/ 4 h 895"/>
                  <a:gd name="T54" fmla="*/ 504 w 508"/>
                  <a:gd name="T55" fmla="*/ 98 h 895"/>
                  <a:gd name="T56" fmla="*/ 500 w 508"/>
                  <a:gd name="T57" fmla="*/ 435 h 895"/>
                  <a:gd name="T58" fmla="*/ 498 w 508"/>
                  <a:gd name="T59" fmla="*/ 98 h 895"/>
                  <a:gd name="T60" fmla="*/ 394 w 508"/>
                  <a:gd name="T61" fmla="*/ 10 h 895"/>
                  <a:gd name="T62" fmla="*/ 227 w 508"/>
                  <a:gd name="T63" fmla="*/ 12 h 895"/>
                  <a:gd name="T64" fmla="*/ 178 w 508"/>
                  <a:gd name="T65" fmla="*/ 57 h 895"/>
                  <a:gd name="T66" fmla="*/ 167 w 508"/>
                  <a:gd name="T67" fmla="*/ 53 h 895"/>
                  <a:gd name="T68" fmla="*/ 174 w 508"/>
                  <a:gd name="T69" fmla="*/ 12 h 895"/>
                  <a:gd name="T70" fmla="*/ 16 w 508"/>
                  <a:gd name="T71" fmla="*/ 6 h 895"/>
                  <a:gd name="T72" fmla="*/ 10 w 508"/>
                  <a:gd name="T73" fmla="*/ 233 h 895"/>
                  <a:gd name="T74" fmla="*/ 165 w 508"/>
                  <a:gd name="T75" fmla="*/ 241 h 895"/>
                  <a:gd name="T76" fmla="*/ 165 w 508"/>
                  <a:gd name="T77" fmla="*/ 162 h 895"/>
                  <a:gd name="T78" fmla="*/ 339 w 508"/>
                  <a:gd name="T79" fmla="*/ 160 h 895"/>
                  <a:gd name="T80" fmla="*/ 347 w 508"/>
                  <a:gd name="T81" fmla="*/ 170 h 895"/>
                  <a:gd name="T82" fmla="*/ 347 w 508"/>
                  <a:gd name="T83" fmla="*/ 374 h 895"/>
                  <a:gd name="T84" fmla="*/ 114 w 508"/>
                  <a:gd name="T85" fmla="*/ 376 h 895"/>
                  <a:gd name="T86" fmla="*/ 16 w 508"/>
                  <a:gd name="T87" fmla="*/ 464 h 895"/>
                  <a:gd name="T88" fmla="*/ 18 w 508"/>
                  <a:gd name="T89" fmla="*/ 887 h 895"/>
                  <a:gd name="T90" fmla="*/ 500 w 508"/>
                  <a:gd name="T91" fmla="*/ 879 h 895"/>
                  <a:gd name="T92" fmla="*/ 494 w 508"/>
                  <a:gd name="T93" fmla="*/ 654 h 895"/>
                  <a:gd name="T94" fmla="*/ 339 w 508"/>
                  <a:gd name="T95" fmla="*/ 660 h 895"/>
                  <a:gd name="T96" fmla="*/ 345 w 508"/>
                  <a:gd name="T97" fmla="*/ 724 h 895"/>
                  <a:gd name="T98" fmla="*/ 339 w 508"/>
                  <a:gd name="T99" fmla="*/ 730 h 895"/>
                  <a:gd name="T100" fmla="*/ 167 w 508"/>
                  <a:gd name="T101" fmla="*/ 730 h 895"/>
                  <a:gd name="T102" fmla="*/ 169 w 508"/>
                  <a:gd name="T103" fmla="*/ 529 h 895"/>
                  <a:gd name="T104" fmla="*/ 171 w 508"/>
                  <a:gd name="T105" fmla="*/ 525 h 895"/>
                  <a:gd name="T106" fmla="*/ 392 w 508"/>
                  <a:gd name="T107" fmla="*/ 527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895">
                    <a:moveTo>
                      <a:pt x="500" y="435"/>
                    </a:moveTo>
                    <a:lnTo>
                      <a:pt x="396" y="529"/>
                    </a:lnTo>
                    <a:lnTo>
                      <a:pt x="394" y="529"/>
                    </a:lnTo>
                    <a:lnTo>
                      <a:pt x="394" y="529"/>
                    </a:lnTo>
                    <a:lnTo>
                      <a:pt x="171" y="532"/>
                    </a:lnTo>
                    <a:lnTo>
                      <a:pt x="176" y="529"/>
                    </a:lnTo>
                    <a:lnTo>
                      <a:pt x="178" y="724"/>
                    </a:lnTo>
                    <a:lnTo>
                      <a:pt x="171" y="720"/>
                    </a:lnTo>
                    <a:lnTo>
                      <a:pt x="339" y="720"/>
                    </a:lnTo>
                    <a:lnTo>
                      <a:pt x="333" y="724"/>
                    </a:lnTo>
                    <a:lnTo>
                      <a:pt x="333" y="654"/>
                    </a:lnTo>
                    <a:lnTo>
                      <a:pt x="333" y="648"/>
                    </a:lnTo>
                    <a:lnTo>
                      <a:pt x="339" y="648"/>
                    </a:lnTo>
                    <a:lnTo>
                      <a:pt x="500" y="646"/>
                    </a:lnTo>
                    <a:lnTo>
                      <a:pt x="508" y="646"/>
                    </a:lnTo>
                    <a:lnTo>
                      <a:pt x="508" y="654"/>
                    </a:lnTo>
                    <a:lnTo>
                      <a:pt x="508" y="887"/>
                    </a:lnTo>
                    <a:lnTo>
                      <a:pt x="508" y="895"/>
                    </a:lnTo>
                    <a:lnTo>
                      <a:pt x="500" y="895"/>
                    </a:lnTo>
                    <a:lnTo>
                      <a:pt x="10" y="895"/>
                    </a:lnTo>
                    <a:lnTo>
                      <a:pt x="0" y="895"/>
                    </a:lnTo>
                    <a:lnTo>
                      <a:pt x="0" y="887"/>
                    </a:lnTo>
                    <a:lnTo>
                      <a:pt x="0" y="458"/>
                    </a:lnTo>
                    <a:lnTo>
                      <a:pt x="0" y="454"/>
                    </a:lnTo>
                    <a:lnTo>
                      <a:pt x="4" y="450"/>
                    </a:lnTo>
                    <a:lnTo>
                      <a:pt x="108" y="358"/>
                    </a:lnTo>
                    <a:lnTo>
                      <a:pt x="110" y="356"/>
                    </a:lnTo>
                    <a:lnTo>
                      <a:pt x="114" y="356"/>
                    </a:lnTo>
                    <a:lnTo>
                      <a:pt x="339" y="356"/>
                    </a:lnTo>
                    <a:lnTo>
                      <a:pt x="329" y="366"/>
                    </a:lnTo>
                    <a:lnTo>
                      <a:pt x="329" y="170"/>
                    </a:lnTo>
                    <a:lnTo>
                      <a:pt x="339" y="178"/>
                    </a:lnTo>
                    <a:lnTo>
                      <a:pt x="174" y="178"/>
                    </a:lnTo>
                    <a:lnTo>
                      <a:pt x="182" y="170"/>
                    </a:lnTo>
                    <a:lnTo>
                      <a:pt x="182" y="241"/>
                    </a:lnTo>
                    <a:lnTo>
                      <a:pt x="182" y="249"/>
                    </a:lnTo>
                    <a:lnTo>
                      <a:pt x="174" y="249"/>
                    </a:lnTo>
                    <a:lnTo>
                      <a:pt x="10" y="249"/>
                    </a:lnTo>
                    <a:lnTo>
                      <a:pt x="2" y="249"/>
                    </a:lnTo>
                    <a:lnTo>
                      <a:pt x="2" y="241"/>
                    </a:lnTo>
                    <a:lnTo>
                      <a:pt x="2" y="6"/>
                    </a:lnTo>
                    <a:lnTo>
                      <a:pt x="2" y="0"/>
                    </a:lnTo>
                    <a:lnTo>
                      <a:pt x="10" y="0"/>
                    </a:lnTo>
                    <a:lnTo>
                      <a:pt x="174" y="0"/>
                    </a:lnTo>
                    <a:lnTo>
                      <a:pt x="180" y="0"/>
                    </a:lnTo>
                    <a:lnTo>
                      <a:pt x="180" y="6"/>
                    </a:lnTo>
                    <a:lnTo>
                      <a:pt x="180" y="53"/>
                    </a:lnTo>
                    <a:lnTo>
                      <a:pt x="169" y="49"/>
                    </a:lnTo>
                    <a:lnTo>
                      <a:pt x="222" y="2"/>
                    </a:lnTo>
                    <a:lnTo>
                      <a:pt x="225" y="2"/>
                    </a:lnTo>
                    <a:lnTo>
                      <a:pt x="227" y="2"/>
                    </a:lnTo>
                    <a:lnTo>
                      <a:pt x="396" y="2"/>
                    </a:lnTo>
                    <a:lnTo>
                      <a:pt x="398" y="2"/>
                    </a:lnTo>
                    <a:lnTo>
                      <a:pt x="400" y="4"/>
                    </a:lnTo>
                    <a:lnTo>
                      <a:pt x="502" y="96"/>
                    </a:lnTo>
                    <a:lnTo>
                      <a:pt x="504" y="98"/>
                    </a:lnTo>
                    <a:lnTo>
                      <a:pt x="504" y="98"/>
                    </a:lnTo>
                    <a:lnTo>
                      <a:pt x="500" y="435"/>
                    </a:lnTo>
                    <a:close/>
                    <a:moveTo>
                      <a:pt x="500" y="435"/>
                    </a:moveTo>
                    <a:lnTo>
                      <a:pt x="498" y="98"/>
                    </a:lnTo>
                    <a:lnTo>
                      <a:pt x="498" y="102"/>
                    </a:lnTo>
                    <a:lnTo>
                      <a:pt x="394" y="10"/>
                    </a:lnTo>
                    <a:lnTo>
                      <a:pt x="396" y="12"/>
                    </a:lnTo>
                    <a:lnTo>
                      <a:pt x="227" y="12"/>
                    </a:lnTo>
                    <a:lnTo>
                      <a:pt x="231" y="12"/>
                    </a:lnTo>
                    <a:lnTo>
                      <a:pt x="178" y="57"/>
                    </a:lnTo>
                    <a:lnTo>
                      <a:pt x="167" y="65"/>
                    </a:lnTo>
                    <a:lnTo>
                      <a:pt x="167" y="53"/>
                    </a:lnTo>
                    <a:lnTo>
                      <a:pt x="167" y="6"/>
                    </a:lnTo>
                    <a:lnTo>
                      <a:pt x="174" y="12"/>
                    </a:lnTo>
                    <a:lnTo>
                      <a:pt x="10" y="14"/>
                    </a:lnTo>
                    <a:lnTo>
                      <a:pt x="16" y="6"/>
                    </a:lnTo>
                    <a:lnTo>
                      <a:pt x="18" y="241"/>
                    </a:lnTo>
                    <a:lnTo>
                      <a:pt x="10" y="233"/>
                    </a:lnTo>
                    <a:lnTo>
                      <a:pt x="174" y="231"/>
                    </a:lnTo>
                    <a:lnTo>
                      <a:pt x="165" y="241"/>
                    </a:lnTo>
                    <a:lnTo>
                      <a:pt x="165" y="170"/>
                    </a:lnTo>
                    <a:lnTo>
                      <a:pt x="165" y="162"/>
                    </a:lnTo>
                    <a:lnTo>
                      <a:pt x="174" y="162"/>
                    </a:lnTo>
                    <a:lnTo>
                      <a:pt x="339" y="160"/>
                    </a:lnTo>
                    <a:lnTo>
                      <a:pt x="347" y="160"/>
                    </a:lnTo>
                    <a:lnTo>
                      <a:pt x="347" y="170"/>
                    </a:lnTo>
                    <a:lnTo>
                      <a:pt x="347" y="366"/>
                    </a:lnTo>
                    <a:lnTo>
                      <a:pt x="347" y="374"/>
                    </a:lnTo>
                    <a:lnTo>
                      <a:pt x="339" y="374"/>
                    </a:lnTo>
                    <a:lnTo>
                      <a:pt x="114" y="376"/>
                    </a:lnTo>
                    <a:lnTo>
                      <a:pt x="120" y="372"/>
                    </a:lnTo>
                    <a:lnTo>
                      <a:pt x="16" y="464"/>
                    </a:lnTo>
                    <a:lnTo>
                      <a:pt x="20" y="458"/>
                    </a:lnTo>
                    <a:lnTo>
                      <a:pt x="18" y="887"/>
                    </a:lnTo>
                    <a:lnTo>
                      <a:pt x="10" y="877"/>
                    </a:lnTo>
                    <a:lnTo>
                      <a:pt x="500" y="879"/>
                    </a:lnTo>
                    <a:lnTo>
                      <a:pt x="492" y="887"/>
                    </a:lnTo>
                    <a:lnTo>
                      <a:pt x="494" y="654"/>
                    </a:lnTo>
                    <a:lnTo>
                      <a:pt x="500" y="660"/>
                    </a:lnTo>
                    <a:lnTo>
                      <a:pt x="339" y="660"/>
                    </a:lnTo>
                    <a:lnTo>
                      <a:pt x="345" y="654"/>
                    </a:lnTo>
                    <a:lnTo>
                      <a:pt x="345" y="724"/>
                    </a:lnTo>
                    <a:lnTo>
                      <a:pt x="345" y="730"/>
                    </a:lnTo>
                    <a:lnTo>
                      <a:pt x="339" y="730"/>
                    </a:lnTo>
                    <a:lnTo>
                      <a:pt x="171" y="730"/>
                    </a:lnTo>
                    <a:lnTo>
                      <a:pt x="167" y="730"/>
                    </a:lnTo>
                    <a:lnTo>
                      <a:pt x="167" y="724"/>
                    </a:lnTo>
                    <a:lnTo>
                      <a:pt x="169" y="529"/>
                    </a:lnTo>
                    <a:lnTo>
                      <a:pt x="169" y="525"/>
                    </a:lnTo>
                    <a:lnTo>
                      <a:pt x="171" y="525"/>
                    </a:lnTo>
                    <a:lnTo>
                      <a:pt x="394" y="527"/>
                    </a:lnTo>
                    <a:lnTo>
                      <a:pt x="392" y="527"/>
                    </a:lnTo>
                    <a:lnTo>
                      <a:pt x="500" y="4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grpSp>
          <p:nvGrpSpPr>
            <p:cNvPr id="152" name="chenying0907 151"/>
            <p:cNvGrpSpPr/>
            <p:nvPr/>
          </p:nvGrpSpPr>
          <p:grpSpPr>
            <a:xfrm>
              <a:off x="5311903" y="4229065"/>
              <a:ext cx="486995" cy="822021"/>
              <a:chOff x="3675063" y="5611813"/>
              <a:chExt cx="895350" cy="1511300"/>
            </a:xfrm>
            <a:solidFill>
              <a:srgbClr val="FDBE00"/>
            </a:solidFill>
          </p:grpSpPr>
          <p:sp>
            <p:nvSpPr>
              <p:cNvPr id="153" name="Freeform 286"/>
              <p:cNvSpPr/>
              <p:nvPr/>
            </p:nvSpPr>
            <p:spPr bwMode="auto">
              <a:xfrm>
                <a:off x="3695701" y="6662738"/>
                <a:ext cx="865188" cy="422275"/>
              </a:xfrm>
              <a:custGeom>
                <a:avLst/>
                <a:gdLst>
                  <a:gd name="T0" fmla="*/ 161 w 267"/>
                  <a:gd name="T1" fmla="*/ 79 h 130"/>
                  <a:gd name="T2" fmla="*/ 84 w 267"/>
                  <a:gd name="T3" fmla="*/ 123 h 130"/>
                  <a:gd name="T4" fmla="*/ 93 w 267"/>
                  <a:gd name="T5" fmla="*/ 115 h 130"/>
                  <a:gd name="T6" fmla="*/ 111 w 267"/>
                  <a:gd name="T7" fmla="*/ 101 h 130"/>
                  <a:gd name="T8" fmla="*/ 67 w 267"/>
                  <a:gd name="T9" fmla="*/ 118 h 130"/>
                  <a:gd name="T10" fmla="*/ 72 w 267"/>
                  <a:gd name="T11" fmla="*/ 114 h 130"/>
                  <a:gd name="T12" fmla="*/ 129 w 267"/>
                  <a:gd name="T13" fmla="*/ 72 h 130"/>
                  <a:gd name="T14" fmla="*/ 40 w 267"/>
                  <a:gd name="T15" fmla="*/ 115 h 130"/>
                  <a:gd name="T16" fmla="*/ 48 w 267"/>
                  <a:gd name="T17" fmla="*/ 99 h 130"/>
                  <a:gd name="T18" fmla="*/ 25 w 267"/>
                  <a:gd name="T19" fmla="*/ 104 h 130"/>
                  <a:gd name="T20" fmla="*/ 17 w 267"/>
                  <a:gd name="T21" fmla="*/ 90 h 130"/>
                  <a:gd name="T22" fmla="*/ 4 w 267"/>
                  <a:gd name="T23" fmla="*/ 92 h 130"/>
                  <a:gd name="T24" fmla="*/ 93 w 267"/>
                  <a:gd name="T25" fmla="*/ 30 h 130"/>
                  <a:gd name="T26" fmla="*/ 0 w 267"/>
                  <a:gd name="T27" fmla="*/ 83 h 130"/>
                  <a:gd name="T28" fmla="*/ 60 w 267"/>
                  <a:gd name="T29" fmla="*/ 43 h 130"/>
                  <a:gd name="T30" fmla="*/ 8 w 267"/>
                  <a:gd name="T31" fmla="*/ 54 h 130"/>
                  <a:gd name="T32" fmla="*/ 8 w 267"/>
                  <a:gd name="T33" fmla="*/ 53 h 130"/>
                  <a:gd name="T34" fmla="*/ 14 w 267"/>
                  <a:gd name="T35" fmla="*/ 44 h 130"/>
                  <a:gd name="T36" fmla="*/ 25 w 267"/>
                  <a:gd name="T37" fmla="*/ 17 h 130"/>
                  <a:gd name="T38" fmla="*/ 16 w 267"/>
                  <a:gd name="T39" fmla="*/ 3 h 130"/>
                  <a:gd name="T40" fmla="*/ 26 w 267"/>
                  <a:gd name="T41" fmla="*/ 16 h 130"/>
                  <a:gd name="T42" fmla="*/ 50 w 267"/>
                  <a:gd name="T43" fmla="*/ 23 h 130"/>
                  <a:gd name="T44" fmla="*/ 73 w 267"/>
                  <a:gd name="T45" fmla="*/ 11 h 130"/>
                  <a:gd name="T46" fmla="*/ 91 w 267"/>
                  <a:gd name="T47" fmla="*/ 5 h 130"/>
                  <a:gd name="T48" fmla="*/ 92 w 267"/>
                  <a:gd name="T49" fmla="*/ 5 h 130"/>
                  <a:gd name="T50" fmla="*/ 106 w 267"/>
                  <a:gd name="T51" fmla="*/ 16 h 130"/>
                  <a:gd name="T52" fmla="*/ 106 w 267"/>
                  <a:gd name="T53" fmla="*/ 16 h 130"/>
                  <a:gd name="T54" fmla="*/ 99 w 267"/>
                  <a:gd name="T55" fmla="*/ 27 h 130"/>
                  <a:gd name="T56" fmla="*/ 93 w 267"/>
                  <a:gd name="T57" fmla="*/ 40 h 130"/>
                  <a:gd name="T58" fmla="*/ 94 w 267"/>
                  <a:gd name="T59" fmla="*/ 44 h 130"/>
                  <a:gd name="T60" fmla="*/ 130 w 267"/>
                  <a:gd name="T61" fmla="*/ 43 h 130"/>
                  <a:gd name="T62" fmla="*/ 130 w 267"/>
                  <a:gd name="T63" fmla="*/ 44 h 130"/>
                  <a:gd name="T64" fmla="*/ 135 w 267"/>
                  <a:gd name="T65" fmla="*/ 49 h 130"/>
                  <a:gd name="T66" fmla="*/ 186 w 267"/>
                  <a:gd name="T67" fmla="*/ 30 h 130"/>
                  <a:gd name="T68" fmla="*/ 232 w 267"/>
                  <a:gd name="T69" fmla="*/ 22 h 130"/>
                  <a:gd name="T70" fmla="*/ 261 w 267"/>
                  <a:gd name="T71" fmla="*/ 6 h 130"/>
                  <a:gd name="T72" fmla="*/ 90 w 267"/>
                  <a:gd name="T73" fmla="*/ 115 h 130"/>
                  <a:gd name="T74" fmla="*/ 252 w 267"/>
                  <a:gd name="T75" fmla="*/ 22 h 130"/>
                  <a:gd name="T76" fmla="*/ 155 w 267"/>
                  <a:gd name="T77" fmla="*/ 79 h 130"/>
                  <a:gd name="T78" fmla="*/ 143 w 267"/>
                  <a:gd name="T79" fmla="*/ 89 h 130"/>
                  <a:gd name="T80" fmla="*/ 234 w 267"/>
                  <a:gd name="T81" fmla="*/ 38 h 130"/>
                  <a:gd name="T82" fmla="*/ 267 w 267"/>
                  <a:gd name="T83" fmla="*/ 22 h 130"/>
                  <a:gd name="T84" fmla="*/ 192 w 267"/>
                  <a:gd name="T85" fmla="*/ 71 h 130"/>
                  <a:gd name="T86" fmla="*/ 148 w 267"/>
                  <a:gd name="T87" fmla="*/ 118 h 130"/>
                  <a:gd name="T88" fmla="*/ 252 w 267"/>
                  <a:gd name="T89" fmla="*/ 58 h 130"/>
                  <a:gd name="T90" fmla="*/ 251 w 267"/>
                  <a:gd name="T91" fmla="*/ 69 h 130"/>
                  <a:gd name="T92" fmla="*/ 203 w 267"/>
                  <a:gd name="T93" fmla="*/ 118 h 130"/>
                  <a:gd name="T94" fmla="*/ 200 w 267"/>
                  <a:gd name="T95" fmla="*/ 121 h 130"/>
                  <a:gd name="T96" fmla="*/ 183 w 267"/>
                  <a:gd name="T97" fmla="*/ 124 h 130"/>
                  <a:gd name="T98" fmla="*/ 154 w 267"/>
                  <a:gd name="T99" fmla="*/ 125 h 130"/>
                  <a:gd name="T100" fmla="*/ 153 w 267"/>
                  <a:gd name="T101" fmla="*/ 124 h 130"/>
                  <a:gd name="T102" fmla="*/ 143 w 267"/>
                  <a:gd name="T103" fmla="*/ 122 h 130"/>
                  <a:gd name="T104" fmla="*/ 118 w 267"/>
                  <a:gd name="T105" fmla="*/ 118 h 130"/>
                  <a:gd name="T106" fmla="*/ 254 w 267"/>
                  <a:gd name="T107" fmla="*/ 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7" h="130">
                    <a:moveTo>
                      <a:pt x="80" y="130"/>
                    </a:moveTo>
                    <a:cubicBezTo>
                      <a:pt x="80" y="130"/>
                      <a:pt x="80" y="130"/>
                      <a:pt x="80" y="130"/>
                    </a:cubicBezTo>
                    <a:cubicBezTo>
                      <a:pt x="80" y="130"/>
                      <a:pt x="80" y="130"/>
                      <a:pt x="80" y="129"/>
                    </a:cubicBezTo>
                    <a:cubicBezTo>
                      <a:pt x="132" y="99"/>
                      <a:pt x="222" y="44"/>
                      <a:pt x="252" y="26"/>
                    </a:cubicBezTo>
                    <a:cubicBezTo>
                      <a:pt x="234" y="37"/>
                      <a:pt x="194" y="60"/>
                      <a:pt x="161" y="79"/>
                    </a:cubicBezTo>
                    <a:cubicBezTo>
                      <a:pt x="103" y="114"/>
                      <a:pt x="87" y="122"/>
                      <a:pt x="85" y="123"/>
                    </a:cubicBezTo>
                    <a:cubicBezTo>
                      <a:pt x="85" y="123"/>
                      <a:pt x="85" y="123"/>
                      <a:pt x="85" y="123"/>
                    </a:cubicBezTo>
                    <a:cubicBezTo>
                      <a:pt x="85" y="123"/>
                      <a:pt x="85" y="123"/>
                      <a:pt x="85" y="123"/>
                    </a:cubicBezTo>
                    <a:cubicBezTo>
                      <a:pt x="84" y="123"/>
                      <a:pt x="84" y="123"/>
                      <a:pt x="84" y="123"/>
                    </a:cubicBezTo>
                    <a:cubicBezTo>
                      <a:pt x="84" y="123"/>
                      <a:pt x="84" y="123"/>
                      <a:pt x="84" y="123"/>
                    </a:cubicBezTo>
                    <a:cubicBezTo>
                      <a:pt x="84" y="123"/>
                      <a:pt x="84" y="123"/>
                      <a:pt x="84" y="123"/>
                    </a:cubicBezTo>
                    <a:cubicBezTo>
                      <a:pt x="192" y="58"/>
                      <a:pt x="192" y="58"/>
                      <a:pt x="192" y="58"/>
                    </a:cubicBezTo>
                    <a:cubicBezTo>
                      <a:pt x="93" y="116"/>
                      <a:pt x="93" y="116"/>
                      <a:pt x="93" y="116"/>
                    </a:cubicBezTo>
                    <a:cubicBezTo>
                      <a:pt x="93" y="116"/>
                      <a:pt x="93" y="116"/>
                      <a:pt x="93" y="115"/>
                    </a:cubicBezTo>
                    <a:cubicBezTo>
                      <a:pt x="92" y="115"/>
                      <a:pt x="92" y="115"/>
                      <a:pt x="93" y="115"/>
                    </a:cubicBezTo>
                    <a:cubicBezTo>
                      <a:pt x="87" y="118"/>
                      <a:pt x="84" y="120"/>
                      <a:pt x="83" y="120"/>
                    </a:cubicBezTo>
                    <a:cubicBezTo>
                      <a:pt x="83" y="120"/>
                      <a:pt x="83" y="120"/>
                      <a:pt x="83" y="120"/>
                    </a:cubicBezTo>
                    <a:cubicBezTo>
                      <a:pt x="83" y="120"/>
                      <a:pt x="83" y="119"/>
                      <a:pt x="83" y="119"/>
                    </a:cubicBezTo>
                    <a:cubicBezTo>
                      <a:pt x="83" y="119"/>
                      <a:pt x="83" y="119"/>
                      <a:pt x="91" y="114"/>
                    </a:cubicBezTo>
                    <a:cubicBezTo>
                      <a:pt x="96" y="111"/>
                      <a:pt x="102" y="106"/>
                      <a:pt x="111" y="101"/>
                    </a:cubicBezTo>
                    <a:cubicBezTo>
                      <a:pt x="127" y="91"/>
                      <a:pt x="149" y="77"/>
                      <a:pt x="171" y="63"/>
                    </a:cubicBezTo>
                    <a:cubicBezTo>
                      <a:pt x="195" y="47"/>
                      <a:pt x="219" y="32"/>
                      <a:pt x="236" y="21"/>
                    </a:cubicBezTo>
                    <a:cubicBezTo>
                      <a:pt x="210" y="37"/>
                      <a:pt x="169" y="60"/>
                      <a:pt x="134" y="81"/>
                    </a:cubicBezTo>
                    <a:cubicBezTo>
                      <a:pt x="89" y="107"/>
                      <a:pt x="69" y="118"/>
                      <a:pt x="67" y="118"/>
                    </a:cubicBezTo>
                    <a:cubicBezTo>
                      <a:pt x="67" y="118"/>
                      <a:pt x="67" y="118"/>
                      <a:pt x="67" y="118"/>
                    </a:cubicBezTo>
                    <a:cubicBezTo>
                      <a:pt x="67" y="118"/>
                      <a:pt x="67" y="118"/>
                      <a:pt x="67" y="118"/>
                    </a:cubicBezTo>
                    <a:cubicBezTo>
                      <a:pt x="67" y="118"/>
                      <a:pt x="67" y="118"/>
                      <a:pt x="67" y="118"/>
                    </a:cubicBezTo>
                    <a:cubicBezTo>
                      <a:pt x="67" y="118"/>
                      <a:pt x="67" y="118"/>
                      <a:pt x="67" y="118"/>
                    </a:cubicBezTo>
                    <a:cubicBezTo>
                      <a:pt x="69" y="117"/>
                      <a:pt x="71" y="116"/>
                      <a:pt x="73" y="114"/>
                    </a:cubicBezTo>
                    <a:cubicBezTo>
                      <a:pt x="72" y="114"/>
                      <a:pt x="72" y="114"/>
                      <a:pt x="72" y="114"/>
                    </a:cubicBezTo>
                    <a:cubicBezTo>
                      <a:pt x="72" y="114"/>
                      <a:pt x="72" y="114"/>
                      <a:pt x="73" y="114"/>
                    </a:cubicBezTo>
                    <a:cubicBezTo>
                      <a:pt x="73" y="114"/>
                      <a:pt x="73" y="114"/>
                      <a:pt x="73" y="114"/>
                    </a:cubicBezTo>
                    <a:cubicBezTo>
                      <a:pt x="73" y="114"/>
                      <a:pt x="73" y="114"/>
                      <a:pt x="73" y="114"/>
                    </a:cubicBezTo>
                    <a:cubicBezTo>
                      <a:pt x="74" y="113"/>
                      <a:pt x="77" y="110"/>
                      <a:pt x="90" y="100"/>
                    </a:cubicBezTo>
                    <a:cubicBezTo>
                      <a:pt x="100" y="93"/>
                      <a:pt x="113" y="84"/>
                      <a:pt x="129" y="72"/>
                    </a:cubicBezTo>
                    <a:cubicBezTo>
                      <a:pt x="149" y="57"/>
                      <a:pt x="170" y="42"/>
                      <a:pt x="180" y="35"/>
                    </a:cubicBezTo>
                    <a:cubicBezTo>
                      <a:pt x="168" y="41"/>
                      <a:pt x="144" y="56"/>
                      <a:pt x="120" y="70"/>
                    </a:cubicBezTo>
                    <a:cubicBezTo>
                      <a:pt x="45" y="113"/>
                      <a:pt x="41" y="115"/>
                      <a:pt x="40" y="115"/>
                    </a:cubicBezTo>
                    <a:cubicBezTo>
                      <a:pt x="40" y="115"/>
                      <a:pt x="40" y="115"/>
                      <a:pt x="40" y="115"/>
                    </a:cubicBezTo>
                    <a:cubicBezTo>
                      <a:pt x="40" y="115"/>
                      <a:pt x="40" y="115"/>
                      <a:pt x="40" y="115"/>
                    </a:cubicBezTo>
                    <a:cubicBezTo>
                      <a:pt x="40" y="115"/>
                      <a:pt x="40" y="115"/>
                      <a:pt x="55" y="104"/>
                    </a:cubicBezTo>
                    <a:cubicBezTo>
                      <a:pt x="63" y="98"/>
                      <a:pt x="73" y="91"/>
                      <a:pt x="87" y="81"/>
                    </a:cubicBezTo>
                    <a:cubicBezTo>
                      <a:pt x="102" y="71"/>
                      <a:pt x="116" y="61"/>
                      <a:pt x="125" y="55"/>
                    </a:cubicBezTo>
                    <a:cubicBezTo>
                      <a:pt x="49" y="99"/>
                      <a:pt x="49" y="99"/>
                      <a:pt x="49" y="99"/>
                    </a:cubicBezTo>
                    <a:cubicBezTo>
                      <a:pt x="48" y="99"/>
                      <a:pt x="48" y="99"/>
                      <a:pt x="48" y="99"/>
                    </a:cubicBezTo>
                    <a:cubicBezTo>
                      <a:pt x="48" y="99"/>
                      <a:pt x="48" y="98"/>
                      <a:pt x="48" y="98"/>
                    </a:cubicBezTo>
                    <a:cubicBezTo>
                      <a:pt x="70" y="84"/>
                      <a:pt x="106" y="59"/>
                      <a:pt x="122" y="48"/>
                    </a:cubicBezTo>
                    <a:cubicBezTo>
                      <a:pt x="85" y="70"/>
                      <a:pt x="31" y="102"/>
                      <a:pt x="25" y="104"/>
                    </a:cubicBezTo>
                    <a:cubicBezTo>
                      <a:pt x="25" y="104"/>
                      <a:pt x="25" y="104"/>
                      <a:pt x="25" y="104"/>
                    </a:cubicBezTo>
                    <a:cubicBezTo>
                      <a:pt x="25" y="104"/>
                      <a:pt x="25" y="104"/>
                      <a:pt x="25" y="104"/>
                    </a:cubicBezTo>
                    <a:cubicBezTo>
                      <a:pt x="25" y="104"/>
                      <a:pt x="25" y="104"/>
                      <a:pt x="25" y="104"/>
                    </a:cubicBezTo>
                    <a:cubicBezTo>
                      <a:pt x="25" y="104"/>
                      <a:pt x="25" y="104"/>
                      <a:pt x="25" y="104"/>
                    </a:cubicBezTo>
                    <a:cubicBezTo>
                      <a:pt x="25" y="104"/>
                      <a:pt x="25" y="104"/>
                      <a:pt x="25" y="103"/>
                    </a:cubicBezTo>
                    <a:cubicBezTo>
                      <a:pt x="90" y="47"/>
                      <a:pt x="90" y="47"/>
                      <a:pt x="90" y="47"/>
                    </a:cubicBezTo>
                    <a:cubicBezTo>
                      <a:pt x="77" y="55"/>
                      <a:pt x="39" y="77"/>
                      <a:pt x="17" y="90"/>
                    </a:cubicBezTo>
                    <a:cubicBezTo>
                      <a:pt x="16" y="90"/>
                      <a:pt x="16" y="90"/>
                      <a:pt x="16" y="90"/>
                    </a:cubicBezTo>
                    <a:cubicBezTo>
                      <a:pt x="16" y="89"/>
                      <a:pt x="16" y="89"/>
                      <a:pt x="16" y="89"/>
                    </a:cubicBezTo>
                    <a:cubicBezTo>
                      <a:pt x="73" y="53"/>
                      <a:pt x="73" y="53"/>
                      <a:pt x="73" y="53"/>
                    </a:cubicBezTo>
                    <a:cubicBezTo>
                      <a:pt x="17" y="86"/>
                      <a:pt x="6" y="91"/>
                      <a:pt x="4" y="92"/>
                    </a:cubicBezTo>
                    <a:cubicBezTo>
                      <a:pt x="4" y="92"/>
                      <a:pt x="4" y="92"/>
                      <a:pt x="4" y="92"/>
                    </a:cubicBezTo>
                    <a:cubicBezTo>
                      <a:pt x="4" y="92"/>
                      <a:pt x="4" y="92"/>
                      <a:pt x="4" y="92"/>
                    </a:cubicBezTo>
                    <a:cubicBezTo>
                      <a:pt x="4" y="93"/>
                      <a:pt x="4" y="93"/>
                      <a:pt x="4" y="92"/>
                    </a:cubicBezTo>
                    <a:cubicBezTo>
                      <a:pt x="4" y="92"/>
                      <a:pt x="3" y="92"/>
                      <a:pt x="3" y="92"/>
                    </a:cubicBezTo>
                    <a:cubicBezTo>
                      <a:pt x="3" y="92"/>
                      <a:pt x="3" y="92"/>
                      <a:pt x="3" y="92"/>
                    </a:cubicBezTo>
                    <a:cubicBezTo>
                      <a:pt x="30" y="74"/>
                      <a:pt x="77" y="42"/>
                      <a:pt x="93" y="30"/>
                    </a:cubicBezTo>
                    <a:cubicBezTo>
                      <a:pt x="1" y="83"/>
                      <a:pt x="1" y="83"/>
                      <a:pt x="1" y="83"/>
                    </a:cubicBezTo>
                    <a:cubicBezTo>
                      <a:pt x="1" y="84"/>
                      <a:pt x="1" y="84"/>
                      <a:pt x="1" y="84"/>
                    </a:cubicBezTo>
                    <a:cubicBezTo>
                      <a:pt x="0" y="83"/>
                      <a:pt x="0" y="83"/>
                      <a:pt x="0" y="83"/>
                    </a:cubicBezTo>
                    <a:cubicBezTo>
                      <a:pt x="0" y="83"/>
                      <a:pt x="0" y="83"/>
                      <a:pt x="0" y="83"/>
                    </a:cubicBezTo>
                    <a:cubicBezTo>
                      <a:pt x="0" y="83"/>
                      <a:pt x="0" y="83"/>
                      <a:pt x="0" y="83"/>
                    </a:cubicBezTo>
                    <a:cubicBezTo>
                      <a:pt x="1" y="83"/>
                      <a:pt x="1" y="83"/>
                      <a:pt x="1" y="83"/>
                    </a:cubicBezTo>
                    <a:cubicBezTo>
                      <a:pt x="2" y="82"/>
                      <a:pt x="5" y="79"/>
                      <a:pt x="17" y="72"/>
                    </a:cubicBezTo>
                    <a:cubicBezTo>
                      <a:pt x="26" y="66"/>
                      <a:pt x="38" y="59"/>
                      <a:pt x="53" y="49"/>
                    </a:cubicBezTo>
                    <a:cubicBezTo>
                      <a:pt x="67" y="40"/>
                      <a:pt x="80" y="32"/>
                      <a:pt x="90" y="26"/>
                    </a:cubicBezTo>
                    <a:cubicBezTo>
                      <a:pt x="81" y="31"/>
                      <a:pt x="70" y="37"/>
                      <a:pt x="60" y="43"/>
                    </a:cubicBezTo>
                    <a:cubicBezTo>
                      <a:pt x="26" y="63"/>
                      <a:pt x="26" y="63"/>
                      <a:pt x="26" y="63"/>
                    </a:cubicBezTo>
                    <a:cubicBezTo>
                      <a:pt x="26" y="63"/>
                      <a:pt x="26" y="63"/>
                      <a:pt x="26" y="63"/>
                    </a:cubicBezTo>
                    <a:cubicBezTo>
                      <a:pt x="26" y="62"/>
                      <a:pt x="26" y="62"/>
                      <a:pt x="26" y="62"/>
                    </a:cubicBezTo>
                    <a:cubicBezTo>
                      <a:pt x="45" y="46"/>
                      <a:pt x="78" y="17"/>
                      <a:pt x="88" y="8"/>
                    </a:cubicBezTo>
                    <a:cubicBezTo>
                      <a:pt x="72" y="17"/>
                      <a:pt x="9" y="53"/>
                      <a:pt x="8" y="54"/>
                    </a:cubicBezTo>
                    <a:cubicBezTo>
                      <a:pt x="8" y="54"/>
                      <a:pt x="8" y="54"/>
                      <a:pt x="8" y="54"/>
                    </a:cubicBezTo>
                    <a:cubicBezTo>
                      <a:pt x="8" y="54"/>
                      <a:pt x="7" y="54"/>
                      <a:pt x="7" y="54"/>
                    </a:cubicBezTo>
                    <a:cubicBezTo>
                      <a:pt x="7" y="53"/>
                      <a:pt x="7" y="53"/>
                      <a:pt x="8" y="53"/>
                    </a:cubicBezTo>
                    <a:cubicBezTo>
                      <a:pt x="8" y="53"/>
                      <a:pt x="8" y="53"/>
                      <a:pt x="8" y="53"/>
                    </a:cubicBezTo>
                    <a:cubicBezTo>
                      <a:pt x="8" y="53"/>
                      <a:pt x="8" y="53"/>
                      <a:pt x="8" y="53"/>
                    </a:cubicBezTo>
                    <a:cubicBezTo>
                      <a:pt x="9" y="52"/>
                      <a:pt x="10" y="51"/>
                      <a:pt x="15" y="48"/>
                    </a:cubicBezTo>
                    <a:cubicBezTo>
                      <a:pt x="19" y="45"/>
                      <a:pt x="25" y="41"/>
                      <a:pt x="32" y="37"/>
                    </a:cubicBezTo>
                    <a:cubicBezTo>
                      <a:pt x="42" y="30"/>
                      <a:pt x="55" y="22"/>
                      <a:pt x="63" y="16"/>
                    </a:cubicBezTo>
                    <a:cubicBezTo>
                      <a:pt x="59" y="18"/>
                      <a:pt x="55" y="21"/>
                      <a:pt x="51" y="23"/>
                    </a:cubicBezTo>
                    <a:cubicBezTo>
                      <a:pt x="15" y="44"/>
                      <a:pt x="15" y="44"/>
                      <a:pt x="14" y="44"/>
                    </a:cubicBezTo>
                    <a:cubicBezTo>
                      <a:pt x="14" y="44"/>
                      <a:pt x="14" y="44"/>
                      <a:pt x="14" y="44"/>
                    </a:cubicBezTo>
                    <a:cubicBezTo>
                      <a:pt x="14" y="44"/>
                      <a:pt x="14" y="44"/>
                      <a:pt x="38" y="10"/>
                    </a:cubicBezTo>
                    <a:cubicBezTo>
                      <a:pt x="36" y="11"/>
                      <a:pt x="30" y="15"/>
                      <a:pt x="26" y="17"/>
                    </a:cubicBezTo>
                    <a:cubicBezTo>
                      <a:pt x="25" y="17"/>
                      <a:pt x="25" y="17"/>
                      <a:pt x="25" y="17"/>
                    </a:cubicBezTo>
                    <a:cubicBezTo>
                      <a:pt x="25" y="17"/>
                      <a:pt x="25" y="17"/>
                      <a:pt x="25" y="17"/>
                    </a:cubicBezTo>
                    <a:cubicBezTo>
                      <a:pt x="25" y="17"/>
                      <a:pt x="25" y="17"/>
                      <a:pt x="23" y="9"/>
                    </a:cubicBezTo>
                    <a:cubicBezTo>
                      <a:pt x="22" y="6"/>
                      <a:pt x="22" y="2"/>
                      <a:pt x="21" y="1"/>
                    </a:cubicBezTo>
                    <a:cubicBezTo>
                      <a:pt x="17" y="3"/>
                      <a:pt x="17" y="3"/>
                      <a:pt x="16" y="3"/>
                    </a:cubicBezTo>
                    <a:cubicBezTo>
                      <a:pt x="17" y="3"/>
                      <a:pt x="17" y="3"/>
                      <a:pt x="17" y="3"/>
                    </a:cubicBezTo>
                    <a:cubicBezTo>
                      <a:pt x="16" y="3"/>
                      <a:pt x="16" y="3"/>
                      <a:pt x="16" y="3"/>
                    </a:cubicBezTo>
                    <a:cubicBezTo>
                      <a:pt x="17" y="3"/>
                      <a:pt x="19" y="1"/>
                      <a:pt x="21" y="0"/>
                    </a:cubicBezTo>
                    <a:cubicBezTo>
                      <a:pt x="22" y="0"/>
                      <a:pt x="22" y="0"/>
                      <a:pt x="22" y="0"/>
                    </a:cubicBezTo>
                    <a:cubicBezTo>
                      <a:pt x="22" y="0"/>
                      <a:pt x="22" y="0"/>
                      <a:pt x="22" y="0"/>
                    </a:cubicBezTo>
                    <a:cubicBezTo>
                      <a:pt x="22" y="0"/>
                      <a:pt x="22" y="0"/>
                      <a:pt x="24" y="9"/>
                    </a:cubicBezTo>
                    <a:cubicBezTo>
                      <a:pt x="25" y="12"/>
                      <a:pt x="25" y="15"/>
                      <a:pt x="26" y="16"/>
                    </a:cubicBezTo>
                    <a:cubicBezTo>
                      <a:pt x="39" y="8"/>
                      <a:pt x="40" y="8"/>
                      <a:pt x="40" y="8"/>
                    </a:cubicBezTo>
                    <a:cubicBezTo>
                      <a:pt x="40" y="8"/>
                      <a:pt x="40" y="8"/>
                      <a:pt x="40" y="8"/>
                    </a:cubicBezTo>
                    <a:cubicBezTo>
                      <a:pt x="40" y="8"/>
                      <a:pt x="40" y="8"/>
                      <a:pt x="40" y="9"/>
                    </a:cubicBezTo>
                    <a:cubicBezTo>
                      <a:pt x="34" y="17"/>
                      <a:pt x="20" y="37"/>
                      <a:pt x="16" y="43"/>
                    </a:cubicBezTo>
                    <a:cubicBezTo>
                      <a:pt x="21" y="40"/>
                      <a:pt x="37" y="30"/>
                      <a:pt x="50" y="23"/>
                    </a:cubicBezTo>
                    <a:cubicBezTo>
                      <a:pt x="72" y="10"/>
                      <a:pt x="72" y="10"/>
                      <a:pt x="73" y="10"/>
                    </a:cubicBezTo>
                    <a:cubicBezTo>
                      <a:pt x="73" y="10"/>
                      <a:pt x="73" y="10"/>
                      <a:pt x="73" y="10"/>
                    </a:cubicBezTo>
                    <a:cubicBezTo>
                      <a:pt x="73" y="10"/>
                      <a:pt x="73" y="10"/>
                      <a:pt x="73" y="11"/>
                    </a:cubicBezTo>
                    <a:cubicBezTo>
                      <a:pt x="73" y="11"/>
                      <a:pt x="73" y="11"/>
                      <a:pt x="73" y="11"/>
                    </a:cubicBezTo>
                    <a:cubicBezTo>
                      <a:pt x="73" y="11"/>
                      <a:pt x="73" y="11"/>
                      <a:pt x="73" y="11"/>
                    </a:cubicBezTo>
                    <a:cubicBezTo>
                      <a:pt x="71" y="12"/>
                      <a:pt x="63" y="17"/>
                      <a:pt x="32" y="38"/>
                    </a:cubicBezTo>
                    <a:cubicBezTo>
                      <a:pt x="28" y="41"/>
                      <a:pt x="24" y="43"/>
                      <a:pt x="20" y="46"/>
                    </a:cubicBezTo>
                    <a:cubicBezTo>
                      <a:pt x="78" y="12"/>
                      <a:pt x="89" y="6"/>
                      <a:pt x="91" y="5"/>
                    </a:cubicBezTo>
                    <a:cubicBezTo>
                      <a:pt x="91" y="5"/>
                      <a:pt x="91" y="5"/>
                      <a:pt x="91" y="5"/>
                    </a:cubicBezTo>
                    <a:cubicBezTo>
                      <a:pt x="91" y="5"/>
                      <a:pt x="91" y="5"/>
                      <a:pt x="91" y="5"/>
                    </a:cubicBezTo>
                    <a:cubicBezTo>
                      <a:pt x="92" y="5"/>
                      <a:pt x="92" y="5"/>
                      <a:pt x="92" y="5"/>
                    </a:cubicBezTo>
                    <a:cubicBezTo>
                      <a:pt x="92" y="5"/>
                      <a:pt x="92" y="5"/>
                      <a:pt x="92" y="5"/>
                    </a:cubicBezTo>
                    <a:cubicBezTo>
                      <a:pt x="92" y="5"/>
                      <a:pt x="92" y="5"/>
                      <a:pt x="92" y="5"/>
                    </a:cubicBezTo>
                    <a:cubicBezTo>
                      <a:pt x="92" y="5"/>
                      <a:pt x="92" y="5"/>
                      <a:pt x="92" y="5"/>
                    </a:cubicBezTo>
                    <a:cubicBezTo>
                      <a:pt x="92" y="5"/>
                      <a:pt x="92" y="5"/>
                      <a:pt x="92" y="5"/>
                    </a:cubicBezTo>
                    <a:cubicBezTo>
                      <a:pt x="91" y="6"/>
                      <a:pt x="88" y="8"/>
                      <a:pt x="82" y="14"/>
                    </a:cubicBezTo>
                    <a:cubicBezTo>
                      <a:pt x="76" y="20"/>
                      <a:pt x="67" y="27"/>
                      <a:pt x="59" y="34"/>
                    </a:cubicBezTo>
                    <a:cubicBezTo>
                      <a:pt x="47" y="45"/>
                      <a:pt x="35" y="55"/>
                      <a:pt x="30" y="60"/>
                    </a:cubicBezTo>
                    <a:cubicBezTo>
                      <a:pt x="35" y="57"/>
                      <a:pt x="48" y="49"/>
                      <a:pt x="60" y="42"/>
                    </a:cubicBezTo>
                    <a:cubicBezTo>
                      <a:pt x="97" y="21"/>
                      <a:pt x="104" y="16"/>
                      <a:pt x="106" y="16"/>
                    </a:cubicBezTo>
                    <a:cubicBezTo>
                      <a:pt x="106" y="16"/>
                      <a:pt x="106" y="16"/>
                      <a:pt x="106" y="16"/>
                    </a:cubicBezTo>
                    <a:cubicBezTo>
                      <a:pt x="106" y="16"/>
                      <a:pt x="106" y="16"/>
                      <a:pt x="106" y="16"/>
                    </a:cubicBezTo>
                    <a:cubicBezTo>
                      <a:pt x="106" y="16"/>
                      <a:pt x="106" y="16"/>
                      <a:pt x="106" y="16"/>
                    </a:cubicBezTo>
                    <a:cubicBezTo>
                      <a:pt x="106" y="16"/>
                      <a:pt x="106" y="16"/>
                      <a:pt x="107" y="16"/>
                    </a:cubicBezTo>
                    <a:cubicBezTo>
                      <a:pt x="107" y="16"/>
                      <a:pt x="107" y="16"/>
                      <a:pt x="106" y="16"/>
                    </a:cubicBezTo>
                    <a:cubicBezTo>
                      <a:pt x="80" y="33"/>
                      <a:pt x="37" y="60"/>
                      <a:pt x="15" y="74"/>
                    </a:cubicBezTo>
                    <a:cubicBezTo>
                      <a:pt x="99" y="26"/>
                      <a:pt x="99" y="26"/>
                      <a:pt x="99" y="26"/>
                    </a:cubicBezTo>
                    <a:cubicBezTo>
                      <a:pt x="99" y="26"/>
                      <a:pt x="99" y="26"/>
                      <a:pt x="99" y="26"/>
                    </a:cubicBezTo>
                    <a:cubicBezTo>
                      <a:pt x="100" y="26"/>
                      <a:pt x="100" y="26"/>
                      <a:pt x="99" y="27"/>
                    </a:cubicBezTo>
                    <a:cubicBezTo>
                      <a:pt x="99" y="27"/>
                      <a:pt x="99" y="27"/>
                      <a:pt x="99" y="27"/>
                    </a:cubicBezTo>
                    <a:cubicBezTo>
                      <a:pt x="99" y="27"/>
                      <a:pt x="99" y="27"/>
                      <a:pt x="99" y="27"/>
                    </a:cubicBezTo>
                    <a:cubicBezTo>
                      <a:pt x="97" y="28"/>
                      <a:pt x="89" y="34"/>
                      <a:pt x="52" y="60"/>
                    </a:cubicBezTo>
                    <a:cubicBezTo>
                      <a:pt x="37" y="70"/>
                      <a:pt x="21" y="81"/>
                      <a:pt x="12" y="87"/>
                    </a:cubicBezTo>
                    <a:cubicBezTo>
                      <a:pt x="29" y="77"/>
                      <a:pt x="69" y="54"/>
                      <a:pt x="93" y="40"/>
                    </a:cubicBezTo>
                    <a:cubicBezTo>
                      <a:pt x="93" y="40"/>
                      <a:pt x="93" y="40"/>
                      <a:pt x="93" y="40"/>
                    </a:cubicBezTo>
                    <a:cubicBezTo>
                      <a:pt x="94" y="40"/>
                      <a:pt x="94" y="41"/>
                      <a:pt x="93" y="41"/>
                    </a:cubicBezTo>
                    <a:cubicBezTo>
                      <a:pt x="35" y="78"/>
                      <a:pt x="35" y="78"/>
                      <a:pt x="35" y="78"/>
                    </a:cubicBezTo>
                    <a:cubicBezTo>
                      <a:pt x="82" y="51"/>
                      <a:pt x="91" y="45"/>
                      <a:pt x="93" y="44"/>
                    </a:cubicBezTo>
                    <a:cubicBezTo>
                      <a:pt x="94" y="44"/>
                      <a:pt x="94" y="44"/>
                      <a:pt x="94" y="44"/>
                    </a:cubicBezTo>
                    <a:cubicBezTo>
                      <a:pt x="94" y="44"/>
                      <a:pt x="94" y="44"/>
                      <a:pt x="94" y="44"/>
                    </a:cubicBezTo>
                    <a:cubicBezTo>
                      <a:pt x="94" y="44"/>
                      <a:pt x="94" y="44"/>
                      <a:pt x="94" y="44"/>
                    </a:cubicBezTo>
                    <a:cubicBezTo>
                      <a:pt x="94" y="44"/>
                      <a:pt x="94" y="44"/>
                      <a:pt x="94" y="45"/>
                    </a:cubicBezTo>
                    <a:cubicBezTo>
                      <a:pt x="94" y="45"/>
                      <a:pt x="94" y="45"/>
                      <a:pt x="94" y="45"/>
                    </a:cubicBezTo>
                    <a:cubicBezTo>
                      <a:pt x="28" y="102"/>
                      <a:pt x="28" y="102"/>
                      <a:pt x="28" y="102"/>
                    </a:cubicBezTo>
                    <a:cubicBezTo>
                      <a:pt x="42" y="94"/>
                      <a:pt x="98" y="61"/>
                      <a:pt x="130" y="43"/>
                    </a:cubicBezTo>
                    <a:cubicBezTo>
                      <a:pt x="130" y="43"/>
                      <a:pt x="130" y="43"/>
                      <a:pt x="130" y="43"/>
                    </a:cubicBezTo>
                    <a:cubicBezTo>
                      <a:pt x="130" y="43"/>
                      <a:pt x="130" y="43"/>
                      <a:pt x="130" y="43"/>
                    </a:cubicBezTo>
                    <a:cubicBezTo>
                      <a:pt x="130" y="43"/>
                      <a:pt x="131" y="43"/>
                      <a:pt x="130" y="43"/>
                    </a:cubicBezTo>
                    <a:cubicBezTo>
                      <a:pt x="130" y="44"/>
                      <a:pt x="130" y="44"/>
                      <a:pt x="130" y="44"/>
                    </a:cubicBezTo>
                    <a:cubicBezTo>
                      <a:pt x="130" y="44"/>
                      <a:pt x="130" y="44"/>
                      <a:pt x="130" y="44"/>
                    </a:cubicBezTo>
                    <a:cubicBezTo>
                      <a:pt x="128" y="45"/>
                      <a:pt x="121" y="51"/>
                      <a:pt x="90" y="72"/>
                    </a:cubicBezTo>
                    <a:cubicBezTo>
                      <a:pt x="79" y="79"/>
                      <a:pt x="68" y="86"/>
                      <a:pt x="60" y="91"/>
                    </a:cubicBezTo>
                    <a:cubicBezTo>
                      <a:pt x="134" y="49"/>
                      <a:pt x="134" y="49"/>
                      <a:pt x="134" y="49"/>
                    </a:cubicBezTo>
                    <a:cubicBezTo>
                      <a:pt x="134" y="48"/>
                      <a:pt x="135" y="49"/>
                      <a:pt x="135" y="49"/>
                    </a:cubicBezTo>
                    <a:cubicBezTo>
                      <a:pt x="135" y="49"/>
                      <a:pt x="135" y="49"/>
                      <a:pt x="135" y="49"/>
                    </a:cubicBezTo>
                    <a:cubicBezTo>
                      <a:pt x="108" y="68"/>
                      <a:pt x="63" y="99"/>
                      <a:pt x="47" y="111"/>
                    </a:cubicBezTo>
                    <a:cubicBezTo>
                      <a:pt x="60" y="103"/>
                      <a:pt x="91" y="85"/>
                      <a:pt x="119" y="69"/>
                    </a:cubicBezTo>
                    <a:cubicBezTo>
                      <a:pt x="175" y="37"/>
                      <a:pt x="184" y="31"/>
                      <a:pt x="186" y="30"/>
                    </a:cubicBezTo>
                    <a:cubicBezTo>
                      <a:pt x="186" y="30"/>
                      <a:pt x="186" y="30"/>
                      <a:pt x="186" y="30"/>
                    </a:cubicBezTo>
                    <a:cubicBezTo>
                      <a:pt x="186" y="30"/>
                      <a:pt x="186" y="30"/>
                      <a:pt x="186" y="30"/>
                    </a:cubicBezTo>
                    <a:cubicBezTo>
                      <a:pt x="187" y="30"/>
                      <a:pt x="187" y="30"/>
                      <a:pt x="187" y="30"/>
                    </a:cubicBezTo>
                    <a:cubicBezTo>
                      <a:pt x="187" y="30"/>
                      <a:pt x="187" y="30"/>
                      <a:pt x="187" y="30"/>
                    </a:cubicBezTo>
                    <a:cubicBezTo>
                      <a:pt x="187" y="31"/>
                      <a:pt x="187" y="31"/>
                      <a:pt x="187" y="31"/>
                    </a:cubicBezTo>
                    <a:cubicBezTo>
                      <a:pt x="154" y="55"/>
                      <a:pt x="95" y="98"/>
                      <a:pt x="78" y="111"/>
                    </a:cubicBezTo>
                    <a:cubicBezTo>
                      <a:pt x="232" y="22"/>
                      <a:pt x="232" y="22"/>
                      <a:pt x="232" y="22"/>
                    </a:cubicBezTo>
                    <a:cubicBezTo>
                      <a:pt x="236" y="19"/>
                      <a:pt x="239" y="17"/>
                      <a:pt x="243" y="16"/>
                    </a:cubicBezTo>
                    <a:cubicBezTo>
                      <a:pt x="261" y="5"/>
                      <a:pt x="261" y="5"/>
                      <a:pt x="261" y="5"/>
                    </a:cubicBezTo>
                    <a:cubicBezTo>
                      <a:pt x="261" y="5"/>
                      <a:pt x="261" y="5"/>
                      <a:pt x="261" y="5"/>
                    </a:cubicBezTo>
                    <a:cubicBezTo>
                      <a:pt x="261" y="5"/>
                      <a:pt x="261" y="6"/>
                      <a:pt x="261" y="6"/>
                    </a:cubicBezTo>
                    <a:cubicBezTo>
                      <a:pt x="261" y="6"/>
                      <a:pt x="261" y="6"/>
                      <a:pt x="261" y="6"/>
                    </a:cubicBezTo>
                    <a:cubicBezTo>
                      <a:pt x="261" y="6"/>
                      <a:pt x="261" y="6"/>
                      <a:pt x="261" y="6"/>
                    </a:cubicBezTo>
                    <a:cubicBezTo>
                      <a:pt x="261" y="6"/>
                      <a:pt x="261" y="6"/>
                      <a:pt x="261" y="6"/>
                    </a:cubicBezTo>
                    <a:cubicBezTo>
                      <a:pt x="261" y="6"/>
                      <a:pt x="260" y="7"/>
                      <a:pt x="260" y="7"/>
                    </a:cubicBezTo>
                    <a:cubicBezTo>
                      <a:pt x="260" y="7"/>
                      <a:pt x="260" y="7"/>
                      <a:pt x="259" y="8"/>
                    </a:cubicBezTo>
                    <a:cubicBezTo>
                      <a:pt x="258" y="9"/>
                      <a:pt x="123" y="94"/>
                      <a:pt x="90" y="115"/>
                    </a:cubicBezTo>
                    <a:cubicBezTo>
                      <a:pt x="95" y="113"/>
                      <a:pt x="101" y="109"/>
                      <a:pt x="107" y="105"/>
                    </a:cubicBezTo>
                    <a:cubicBezTo>
                      <a:pt x="112" y="102"/>
                      <a:pt x="119" y="99"/>
                      <a:pt x="127" y="94"/>
                    </a:cubicBezTo>
                    <a:cubicBezTo>
                      <a:pt x="136" y="89"/>
                      <a:pt x="145" y="83"/>
                      <a:pt x="155" y="78"/>
                    </a:cubicBezTo>
                    <a:cubicBezTo>
                      <a:pt x="162" y="73"/>
                      <a:pt x="170" y="69"/>
                      <a:pt x="177" y="65"/>
                    </a:cubicBezTo>
                    <a:cubicBezTo>
                      <a:pt x="233" y="31"/>
                      <a:pt x="250" y="22"/>
                      <a:pt x="252" y="22"/>
                    </a:cubicBezTo>
                    <a:cubicBezTo>
                      <a:pt x="252" y="22"/>
                      <a:pt x="252" y="22"/>
                      <a:pt x="252" y="22"/>
                    </a:cubicBezTo>
                    <a:cubicBezTo>
                      <a:pt x="252" y="22"/>
                      <a:pt x="252" y="22"/>
                      <a:pt x="252" y="22"/>
                    </a:cubicBezTo>
                    <a:cubicBezTo>
                      <a:pt x="252" y="22"/>
                      <a:pt x="252" y="22"/>
                      <a:pt x="236" y="32"/>
                    </a:cubicBezTo>
                    <a:cubicBezTo>
                      <a:pt x="226" y="38"/>
                      <a:pt x="212" y="46"/>
                      <a:pt x="197" y="54"/>
                    </a:cubicBezTo>
                    <a:cubicBezTo>
                      <a:pt x="184" y="62"/>
                      <a:pt x="169" y="71"/>
                      <a:pt x="155" y="79"/>
                    </a:cubicBezTo>
                    <a:cubicBezTo>
                      <a:pt x="150" y="81"/>
                      <a:pt x="146" y="84"/>
                      <a:pt x="142" y="86"/>
                    </a:cubicBezTo>
                    <a:cubicBezTo>
                      <a:pt x="253" y="22"/>
                      <a:pt x="253" y="22"/>
                      <a:pt x="253" y="22"/>
                    </a:cubicBezTo>
                    <a:cubicBezTo>
                      <a:pt x="254" y="22"/>
                      <a:pt x="254" y="22"/>
                      <a:pt x="254" y="22"/>
                    </a:cubicBezTo>
                    <a:cubicBezTo>
                      <a:pt x="254" y="22"/>
                      <a:pt x="254" y="23"/>
                      <a:pt x="254" y="23"/>
                    </a:cubicBezTo>
                    <a:cubicBezTo>
                      <a:pt x="143" y="89"/>
                      <a:pt x="143" y="89"/>
                      <a:pt x="143" y="89"/>
                    </a:cubicBezTo>
                    <a:cubicBezTo>
                      <a:pt x="148" y="86"/>
                      <a:pt x="155" y="82"/>
                      <a:pt x="161" y="78"/>
                    </a:cubicBezTo>
                    <a:cubicBezTo>
                      <a:pt x="234" y="36"/>
                      <a:pt x="260" y="20"/>
                      <a:pt x="262" y="20"/>
                    </a:cubicBezTo>
                    <a:cubicBezTo>
                      <a:pt x="262" y="20"/>
                      <a:pt x="262" y="20"/>
                      <a:pt x="262" y="20"/>
                    </a:cubicBezTo>
                    <a:cubicBezTo>
                      <a:pt x="262" y="20"/>
                      <a:pt x="262" y="20"/>
                      <a:pt x="262" y="20"/>
                    </a:cubicBezTo>
                    <a:cubicBezTo>
                      <a:pt x="263" y="21"/>
                      <a:pt x="263" y="21"/>
                      <a:pt x="234" y="38"/>
                    </a:cubicBezTo>
                    <a:cubicBezTo>
                      <a:pt x="219" y="47"/>
                      <a:pt x="198" y="60"/>
                      <a:pt x="172" y="76"/>
                    </a:cubicBezTo>
                    <a:cubicBezTo>
                      <a:pt x="158" y="84"/>
                      <a:pt x="145" y="92"/>
                      <a:pt x="133" y="99"/>
                    </a:cubicBezTo>
                    <a:cubicBezTo>
                      <a:pt x="266" y="22"/>
                      <a:pt x="266" y="22"/>
                      <a:pt x="266" y="22"/>
                    </a:cubicBezTo>
                    <a:cubicBezTo>
                      <a:pt x="266" y="22"/>
                      <a:pt x="266" y="22"/>
                      <a:pt x="266" y="22"/>
                    </a:cubicBezTo>
                    <a:cubicBezTo>
                      <a:pt x="266" y="22"/>
                      <a:pt x="267" y="22"/>
                      <a:pt x="267" y="22"/>
                    </a:cubicBezTo>
                    <a:cubicBezTo>
                      <a:pt x="267" y="22"/>
                      <a:pt x="267" y="23"/>
                      <a:pt x="266" y="23"/>
                    </a:cubicBezTo>
                    <a:cubicBezTo>
                      <a:pt x="266" y="23"/>
                      <a:pt x="266" y="23"/>
                      <a:pt x="266" y="23"/>
                    </a:cubicBezTo>
                    <a:cubicBezTo>
                      <a:pt x="266" y="23"/>
                      <a:pt x="266" y="23"/>
                      <a:pt x="266" y="23"/>
                    </a:cubicBezTo>
                    <a:cubicBezTo>
                      <a:pt x="265" y="24"/>
                      <a:pt x="260" y="27"/>
                      <a:pt x="243" y="38"/>
                    </a:cubicBezTo>
                    <a:cubicBezTo>
                      <a:pt x="231" y="46"/>
                      <a:pt x="214" y="57"/>
                      <a:pt x="192" y="71"/>
                    </a:cubicBezTo>
                    <a:cubicBezTo>
                      <a:pt x="169" y="85"/>
                      <a:pt x="145" y="100"/>
                      <a:pt x="131" y="109"/>
                    </a:cubicBezTo>
                    <a:cubicBezTo>
                      <a:pt x="155" y="95"/>
                      <a:pt x="207" y="65"/>
                      <a:pt x="237" y="48"/>
                    </a:cubicBezTo>
                    <a:cubicBezTo>
                      <a:pt x="237" y="47"/>
                      <a:pt x="238" y="47"/>
                      <a:pt x="238" y="48"/>
                    </a:cubicBezTo>
                    <a:cubicBezTo>
                      <a:pt x="238" y="48"/>
                      <a:pt x="238" y="48"/>
                      <a:pt x="238" y="48"/>
                    </a:cubicBezTo>
                    <a:cubicBezTo>
                      <a:pt x="148" y="118"/>
                      <a:pt x="148" y="118"/>
                      <a:pt x="148" y="118"/>
                    </a:cubicBezTo>
                    <a:cubicBezTo>
                      <a:pt x="229" y="71"/>
                      <a:pt x="247" y="61"/>
                      <a:pt x="251" y="59"/>
                    </a:cubicBezTo>
                    <a:cubicBezTo>
                      <a:pt x="251" y="58"/>
                      <a:pt x="252" y="58"/>
                      <a:pt x="252" y="58"/>
                    </a:cubicBezTo>
                    <a:cubicBezTo>
                      <a:pt x="252" y="58"/>
                      <a:pt x="252" y="58"/>
                      <a:pt x="252" y="58"/>
                    </a:cubicBezTo>
                    <a:cubicBezTo>
                      <a:pt x="252" y="58"/>
                      <a:pt x="252" y="58"/>
                      <a:pt x="252" y="58"/>
                    </a:cubicBezTo>
                    <a:cubicBezTo>
                      <a:pt x="252" y="58"/>
                      <a:pt x="252" y="58"/>
                      <a:pt x="252" y="58"/>
                    </a:cubicBezTo>
                    <a:cubicBezTo>
                      <a:pt x="252" y="59"/>
                      <a:pt x="252" y="59"/>
                      <a:pt x="252" y="59"/>
                    </a:cubicBezTo>
                    <a:cubicBezTo>
                      <a:pt x="226" y="76"/>
                      <a:pt x="181" y="106"/>
                      <a:pt x="163" y="119"/>
                    </a:cubicBezTo>
                    <a:cubicBezTo>
                      <a:pt x="182" y="108"/>
                      <a:pt x="225" y="83"/>
                      <a:pt x="250" y="68"/>
                    </a:cubicBezTo>
                    <a:cubicBezTo>
                      <a:pt x="251" y="68"/>
                      <a:pt x="251" y="68"/>
                      <a:pt x="251" y="68"/>
                    </a:cubicBezTo>
                    <a:cubicBezTo>
                      <a:pt x="251" y="68"/>
                      <a:pt x="251" y="69"/>
                      <a:pt x="251" y="69"/>
                    </a:cubicBezTo>
                    <a:cubicBezTo>
                      <a:pt x="188" y="120"/>
                      <a:pt x="188" y="120"/>
                      <a:pt x="188" y="120"/>
                    </a:cubicBezTo>
                    <a:cubicBezTo>
                      <a:pt x="216" y="104"/>
                      <a:pt x="216" y="104"/>
                      <a:pt x="216" y="104"/>
                    </a:cubicBezTo>
                    <a:cubicBezTo>
                      <a:pt x="216" y="104"/>
                      <a:pt x="216" y="104"/>
                      <a:pt x="216" y="104"/>
                    </a:cubicBezTo>
                    <a:cubicBezTo>
                      <a:pt x="216" y="104"/>
                      <a:pt x="216" y="105"/>
                      <a:pt x="216" y="105"/>
                    </a:cubicBezTo>
                    <a:cubicBezTo>
                      <a:pt x="203" y="118"/>
                      <a:pt x="203" y="118"/>
                      <a:pt x="203" y="118"/>
                    </a:cubicBezTo>
                    <a:cubicBezTo>
                      <a:pt x="203" y="118"/>
                      <a:pt x="203" y="118"/>
                      <a:pt x="203" y="118"/>
                    </a:cubicBezTo>
                    <a:cubicBezTo>
                      <a:pt x="203" y="119"/>
                      <a:pt x="203" y="119"/>
                      <a:pt x="203" y="119"/>
                    </a:cubicBezTo>
                    <a:cubicBezTo>
                      <a:pt x="203" y="119"/>
                      <a:pt x="203" y="119"/>
                      <a:pt x="203" y="119"/>
                    </a:cubicBezTo>
                    <a:cubicBezTo>
                      <a:pt x="203" y="119"/>
                      <a:pt x="203" y="119"/>
                      <a:pt x="203" y="119"/>
                    </a:cubicBezTo>
                    <a:cubicBezTo>
                      <a:pt x="203" y="119"/>
                      <a:pt x="200" y="121"/>
                      <a:pt x="200" y="121"/>
                    </a:cubicBezTo>
                    <a:cubicBezTo>
                      <a:pt x="200" y="121"/>
                      <a:pt x="200" y="121"/>
                      <a:pt x="200" y="121"/>
                    </a:cubicBezTo>
                    <a:cubicBezTo>
                      <a:pt x="199" y="120"/>
                      <a:pt x="199" y="120"/>
                      <a:pt x="200" y="120"/>
                    </a:cubicBezTo>
                    <a:cubicBezTo>
                      <a:pt x="213" y="107"/>
                      <a:pt x="213" y="107"/>
                      <a:pt x="213" y="107"/>
                    </a:cubicBezTo>
                    <a:cubicBezTo>
                      <a:pt x="183" y="124"/>
                      <a:pt x="183" y="124"/>
                      <a:pt x="183" y="124"/>
                    </a:cubicBezTo>
                    <a:cubicBezTo>
                      <a:pt x="183" y="124"/>
                      <a:pt x="183" y="124"/>
                      <a:pt x="183" y="124"/>
                    </a:cubicBezTo>
                    <a:cubicBezTo>
                      <a:pt x="182" y="124"/>
                      <a:pt x="182" y="123"/>
                      <a:pt x="183" y="123"/>
                    </a:cubicBezTo>
                    <a:cubicBezTo>
                      <a:pt x="246" y="72"/>
                      <a:pt x="246" y="72"/>
                      <a:pt x="246" y="72"/>
                    </a:cubicBezTo>
                    <a:cubicBezTo>
                      <a:pt x="237" y="77"/>
                      <a:pt x="220" y="87"/>
                      <a:pt x="202" y="97"/>
                    </a:cubicBezTo>
                    <a:cubicBezTo>
                      <a:pt x="190" y="104"/>
                      <a:pt x="178" y="111"/>
                      <a:pt x="169" y="116"/>
                    </a:cubicBezTo>
                    <a:cubicBezTo>
                      <a:pt x="159" y="122"/>
                      <a:pt x="155" y="124"/>
                      <a:pt x="154" y="125"/>
                    </a:cubicBezTo>
                    <a:cubicBezTo>
                      <a:pt x="154" y="125"/>
                      <a:pt x="154" y="125"/>
                      <a:pt x="154" y="125"/>
                    </a:cubicBezTo>
                    <a:cubicBezTo>
                      <a:pt x="154" y="125"/>
                      <a:pt x="154" y="125"/>
                      <a:pt x="154" y="125"/>
                    </a:cubicBezTo>
                    <a:cubicBezTo>
                      <a:pt x="153" y="125"/>
                      <a:pt x="153" y="125"/>
                      <a:pt x="153" y="125"/>
                    </a:cubicBezTo>
                    <a:cubicBezTo>
                      <a:pt x="153" y="125"/>
                      <a:pt x="153" y="124"/>
                      <a:pt x="153" y="124"/>
                    </a:cubicBezTo>
                    <a:cubicBezTo>
                      <a:pt x="153" y="124"/>
                      <a:pt x="153" y="124"/>
                      <a:pt x="153" y="124"/>
                    </a:cubicBezTo>
                    <a:cubicBezTo>
                      <a:pt x="153" y="124"/>
                      <a:pt x="153" y="124"/>
                      <a:pt x="153" y="124"/>
                    </a:cubicBezTo>
                    <a:cubicBezTo>
                      <a:pt x="155" y="123"/>
                      <a:pt x="158" y="121"/>
                      <a:pt x="169" y="114"/>
                    </a:cubicBezTo>
                    <a:cubicBezTo>
                      <a:pt x="178" y="107"/>
                      <a:pt x="190" y="99"/>
                      <a:pt x="202" y="91"/>
                    </a:cubicBezTo>
                    <a:cubicBezTo>
                      <a:pt x="216" y="82"/>
                      <a:pt x="230" y="72"/>
                      <a:pt x="240" y="66"/>
                    </a:cubicBezTo>
                    <a:cubicBezTo>
                      <a:pt x="211" y="83"/>
                      <a:pt x="144" y="121"/>
                      <a:pt x="143" y="122"/>
                    </a:cubicBezTo>
                    <a:cubicBezTo>
                      <a:pt x="143" y="122"/>
                      <a:pt x="143" y="122"/>
                      <a:pt x="143" y="122"/>
                    </a:cubicBezTo>
                    <a:cubicBezTo>
                      <a:pt x="142" y="122"/>
                      <a:pt x="142" y="121"/>
                      <a:pt x="143" y="121"/>
                    </a:cubicBezTo>
                    <a:cubicBezTo>
                      <a:pt x="231" y="52"/>
                      <a:pt x="231" y="52"/>
                      <a:pt x="231" y="52"/>
                    </a:cubicBezTo>
                    <a:cubicBezTo>
                      <a:pt x="181" y="81"/>
                      <a:pt x="125" y="114"/>
                      <a:pt x="118" y="117"/>
                    </a:cubicBezTo>
                    <a:cubicBezTo>
                      <a:pt x="118" y="118"/>
                      <a:pt x="118" y="118"/>
                      <a:pt x="118" y="118"/>
                    </a:cubicBezTo>
                    <a:cubicBezTo>
                      <a:pt x="118" y="118"/>
                      <a:pt x="118" y="118"/>
                      <a:pt x="118" y="118"/>
                    </a:cubicBezTo>
                    <a:cubicBezTo>
                      <a:pt x="117" y="118"/>
                      <a:pt x="117" y="118"/>
                      <a:pt x="117" y="118"/>
                    </a:cubicBezTo>
                    <a:cubicBezTo>
                      <a:pt x="117" y="118"/>
                      <a:pt x="117" y="118"/>
                      <a:pt x="117" y="117"/>
                    </a:cubicBezTo>
                    <a:cubicBezTo>
                      <a:pt x="117" y="117"/>
                      <a:pt x="117" y="117"/>
                      <a:pt x="117" y="117"/>
                    </a:cubicBezTo>
                    <a:cubicBezTo>
                      <a:pt x="157" y="92"/>
                      <a:pt x="226" y="48"/>
                      <a:pt x="254" y="30"/>
                    </a:cubicBezTo>
                    <a:cubicBezTo>
                      <a:pt x="81" y="130"/>
                      <a:pt x="81" y="130"/>
                      <a:pt x="81" y="130"/>
                    </a:cubicBezTo>
                    <a:cubicBezTo>
                      <a:pt x="81" y="130"/>
                      <a:pt x="81" y="130"/>
                      <a:pt x="80"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4" name="Freeform 287"/>
              <p:cNvSpPr/>
              <p:nvPr/>
            </p:nvSpPr>
            <p:spPr bwMode="auto">
              <a:xfrm>
                <a:off x="3914776" y="6084888"/>
                <a:ext cx="638175" cy="714375"/>
              </a:xfrm>
              <a:custGeom>
                <a:avLst/>
                <a:gdLst>
                  <a:gd name="T0" fmla="*/ 109 w 197"/>
                  <a:gd name="T1" fmla="*/ 207 h 220"/>
                  <a:gd name="T2" fmla="*/ 109 w 197"/>
                  <a:gd name="T3" fmla="*/ 206 h 220"/>
                  <a:gd name="T4" fmla="*/ 88 w 197"/>
                  <a:gd name="T5" fmla="*/ 218 h 220"/>
                  <a:gd name="T6" fmla="*/ 96 w 197"/>
                  <a:gd name="T7" fmla="*/ 196 h 220"/>
                  <a:gd name="T8" fmla="*/ 104 w 197"/>
                  <a:gd name="T9" fmla="*/ 175 h 220"/>
                  <a:gd name="T10" fmla="*/ 107 w 197"/>
                  <a:gd name="T11" fmla="*/ 172 h 220"/>
                  <a:gd name="T12" fmla="*/ 104 w 197"/>
                  <a:gd name="T13" fmla="*/ 158 h 220"/>
                  <a:gd name="T14" fmla="*/ 179 w 197"/>
                  <a:gd name="T15" fmla="*/ 101 h 220"/>
                  <a:gd name="T16" fmla="*/ 91 w 197"/>
                  <a:gd name="T17" fmla="*/ 151 h 220"/>
                  <a:gd name="T18" fmla="*/ 110 w 197"/>
                  <a:gd name="T19" fmla="*/ 122 h 220"/>
                  <a:gd name="T20" fmla="*/ 94 w 197"/>
                  <a:gd name="T21" fmla="*/ 118 h 220"/>
                  <a:gd name="T22" fmla="*/ 42 w 197"/>
                  <a:gd name="T23" fmla="*/ 127 h 220"/>
                  <a:gd name="T24" fmla="*/ 18 w 197"/>
                  <a:gd name="T25" fmla="*/ 128 h 220"/>
                  <a:gd name="T26" fmla="*/ 45 w 197"/>
                  <a:gd name="T27" fmla="*/ 108 h 220"/>
                  <a:gd name="T28" fmla="*/ 8 w 197"/>
                  <a:gd name="T29" fmla="*/ 112 h 220"/>
                  <a:gd name="T30" fmla="*/ 1 w 197"/>
                  <a:gd name="T31" fmla="*/ 115 h 220"/>
                  <a:gd name="T32" fmla="*/ 94 w 197"/>
                  <a:gd name="T33" fmla="*/ 58 h 220"/>
                  <a:gd name="T34" fmla="*/ 4 w 197"/>
                  <a:gd name="T35" fmla="*/ 106 h 220"/>
                  <a:gd name="T36" fmla="*/ 3 w 197"/>
                  <a:gd name="T37" fmla="*/ 91 h 220"/>
                  <a:gd name="T38" fmla="*/ 61 w 197"/>
                  <a:gd name="T39" fmla="*/ 53 h 220"/>
                  <a:gd name="T40" fmla="*/ 17 w 197"/>
                  <a:gd name="T41" fmla="*/ 78 h 220"/>
                  <a:gd name="T42" fmla="*/ 8 w 197"/>
                  <a:gd name="T43" fmla="*/ 82 h 220"/>
                  <a:gd name="T44" fmla="*/ 11 w 197"/>
                  <a:gd name="T45" fmla="*/ 48 h 220"/>
                  <a:gd name="T46" fmla="*/ 12 w 197"/>
                  <a:gd name="T47" fmla="*/ 46 h 220"/>
                  <a:gd name="T48" fmla="*/ 26 w 197"/>
                  <a:gd name="T49" fmla="*/ 63 h 220"/>
                  <a:gd name="T50" fmla="*/ 93 w 197"/>
                  <a:gd name="T51" fmla="*/ 33 h 220"/>
                  <a:gd name="T52" fmla="*/ 77 w 197"/>
                  <a:gd name="T53" fmla="*/ 43 h 220"/>
                  <a:gd name="T54" fmla="*/ 87 w 197"/>
                  <a:gd name="T55" fmla="*/ 41 h 220"/>
                  <a:gd name="T56" fmla="*/ 189 w 197"/>
                  <a:gd name="T57" fmla="*/ 0 h 220"/>
                  <a:gd name="T58" fmla="*/ 194 w 197"/>
                  <a:gd name="T59" fmla="*/ 4 h 220"/>
                  <a:gd name="T60" fmla="*/ 23 w 197"/>
                  <a:gd name="T61" fmla="*/ 124 h 220"/>
                  <a:gd name="T62" fmla="*/ 179 w 197"/>
                  <a:gd name="T63" fmla="*/ 35 h 220"/>
                  <a:gd name="T64" fmla="*/ 191 w 197"/>
                  <a:gd name="T65" fmla="*/ 42 h 220"/>
                  <a:gd name="T66" fmla="*/ 162 w 197"/>
                  <a:gd name="T67" fmla="*/ 78 h 220"/>
                  <a:gd name="T68" fmla="*/ 114 w 197"/>
                  <a:gd name="T69" fmla="*/ 118 h 220"/>
                  <a:gd name="T70" fmla="*/ 146 w 197"/>
                  <a:gd name="T71" fmla="*/ 101 h 220"/>
                  <a:gd name="T72" fmla="*/ 185 w 197"/>
                  <a:gd name="T73" fmla="*/ 97 h 220"/>
                  <a:gd name="T74" fmla="*/ 185 w 197"/>
                  <a:gd name="T75" fmla="*/ 97 h 220"/>
                  <a:gd name="T76" fmla="*/ 173 w 197"/>
                  <a:gd name="T77" fmla="*/ 118 h 220"/>
                  <a:gd name="T78" fmla="*/ 180 w 197"/>
                  <a:gd name="T79" fmla="*/ 131 h 220"/>
                  <a:gd name="T80" fmla="*/ 180 w 197"/>
                  <a:gd name="T81" fmla="*/ 132 h 220"/>
                  <a:gd name="T82" fmla="*/ 197 w 197"/>
                  <a:gd name="T83" fmla="*/ 124 h 220"/>
                  <a:gd name="T84" fmla="*/ 192 w 197"/>
                  <a:gd name="T85" fmla="*/ 142 h 220"/>
                  <a:gd name="T86" fmla="*/ 142 w 197"/>
                  <a:gd name="T87" fmla="*/ 186 h 220"/>
                  <a:gd name="T88" fmla="*/ 175 w 197"/>
                  <a:gd name="T89" fmla="*/ 168 h 220"/>
                  <a:gd name="T90" fmla="*/ 168 w 197"/>
                  <a:gd name="T91" fmla="*/ 173 h 220"/>
                  <a:gd name="T92" fmla="*/ 190 w 197"/>
                  <a:gd name="T93" fmla="*/ 162 h 220"/>
                  <a:gd name="T94" fmla="*/ 190 w 197"/>
                  <a:gd name="T95" fmla="*/ 163 h 220"/>
                  <a:gd name="T96" fmla="*/ 145 w 197"/>
                  <a:gd name="T97" fmla="*/ 194 h 220"/>
                  <a:gd name="T98" fmla="*/ 145 w 197"/>
                  <a:gd name="T99" fmla="*/ 195 h 220"/>
                  <a:gd name="T100" fmla="*/ 181 w 197"/>
                  <a:gd name="T101"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7" h="220">
                    <a:moveTo>
                      <a:pt x="91" y="220"/>
                    </a:moveTo>
                    <a:cubicBezTo>
                      <a:pt x="91" y="220"/>
                      <a:pt x="91" y="220"/>
                      <a:pt x="91" y="220"/>
                    </a:cubicBezTo>
                    <a:cubicBezTo>
                      <a:pt x="91" y="219"/>
                      <a:pt x="91" y="219"/>
                      <a:pt x="91" y="219"/>
                    </a:cubicBezTo>
                    <a:cubicBezTo>
                      <a:pt x="101" y="213"/>
                      <a:pt x="120" y="202"/>
                      <a:pt x="136" y="192"/>
                    </a:cubicBezTo>
                    <a:cubicBezTo>
                      <a:pt x="110" y="207"/>
                      <a:pt x="109" y="207"/>
                      <a:pt x="109" y="207"/>
                    </a:cubicBezTo>
                    <a:cubicBezTo>
                      <a:pt x="109" y="207"/>
                      <a:pt x="109" y="207"/>
                      <a:pt x="109" y="207"/>
                    </a:cubicBezTo>
                    <a:cubicBezTo>
                      <a:pt x="109" y="207"/>
                      <a:pt x="109" y="207"/>
                      <a:pt x="109" y="206"/>
                    </a:cubicBezTo>
                    <a:cubicBezTo>
                      <a:pt x="109" y="206"/>
                      <a:pt x="109" y="206"/>
                      <a:pt x="109" y="206"/>
                    </a:cubicBezTo>
                    <a:cubicBezTo>
                      <a:pt x="109" y="206"/>
                      <a:pt x="109" y="206"/>
                      <a:pt x="109" y="206"/>
                    </a:cubicBezTo>
                    <a:cubicBezTo>
                      <a:pt x="109" y="206"/>
                      <a:pt x="109" y="206"/>
                      <a:pt x="109" y="206"/>
                    </a:cubicBezTo>
                    <a:cubicBezTo>
                      <a:pt x="89" y="218"/>
                      <a:pt x="88" y="219"/>
                      <a:pt x="88" y="219"/>
                    </a:cubicBezTo>
                    <a:cubicBezTo>
                      <a:pt x="87" y="219"/>
                      <a:pt x="87" y="218"/>
                      <a:pt x="87" y="218"/>
                    </a:cubicBezTo>
                    <a:cubicBezTo>
                      <a:pt x="87" y="218"/>
                      <a:pt x="87" y="218"/>
                      <a:pt x="88" y="218"/>
                    </a:cubicBezTo>
                    <a:cubicBezTo>
                      <a:pt x="88" y="218"/>
                      <a:pt x="88" y="218"/>
                      <a:pt x="88" y="218"/>
                    </a:cubicBezTo>
                    <a:cubicBezTo>
                      <a:pt x="88" y="218"/>
                      <a:pt x="88" y="218"/>
                      <a:pt x="88" y="218"/>
                    </a:cubicBezTo>
                    <a:cubicBezTo>
                      <a:pt x="89" y="216"/>
                      <a:pt x="97" y="210"/>
                      <a:pt x="134" y="183"/>
                    </a:cubicBezTo>
                    <a:cubicBezTo>
                      <a:pt x="154" y="168"/>
                      <a:pt x="177" y="152"/>
                      <a:pt x="186" y="145"/>
                    </a:cubicBezTo>
                    <a:cubicBezTo>
                      <a:pt x="97" y="197"/>
                      <a:pt x="97" y="197"/>
                      <a:pt x="97" y="197"/>
                    </a:cubicBezTo>
                    <a:cubicBezTo>
                      <a:pt x="96" y="197"/>
                      <a:pt x="96" y="197"/>
                      <a:pt x="96" y="196"/>
                    </a:cubicBezTo>
                    <a:cubicBezTo>
                      <a:pt x="96" y="196"/>
                      <a:pt x="96" y="196"/>
                      <a:pt x="96" y="196"/>
                    </a:cubicBezTo>
                    <a:cubicBezTo>
                      <a:pt x="188" y="129"/>
                      <a:pt x="188" y="129"/>
                      <a:pt x="188" y="129"/>
                    </a:cubicBezTo>
                    <a:cubicBezTo>
                      <a:pt x="120" y="169"/>
                      <a:pt x="119" y="169"/>
                      <a:pt x="119" y="169"/>
                    </a:cubicBezTo>
                    <a:cubicBezTo>
                      <a:pt x="119" y="168"/>
                      <a:pt x="119" y="168"/>
                      <a:pt x="119" y="168"/>
                    </a:cubicBezTo>
                    <a:cubicBezTo>
                      <a:pt x="118" y="168"/>
                      <a:pt x="118" y="168"/>
                      <a:pt x="123" y="165"/>
                    </a:cubicBezTo>
                    <a:cubicBezTo>
                      <a:pt x="109" y="173"/>
                      <a:pt x="105" y="175"/>
                      <a:pt x="104" y="175"/>
                    </a:cubicBezTo>
                    <a:cubicBezTo>
                      <a:pt x="104" y="175"/>
                      <a:pt x="104" y="175"/>
                      <a:pt x="104" y="175"/>
                    </a:cubicBezTo>
                    <a:cubicBezTo>
                      <a:pt x="104" y="175"/>
                      <a:pt x="104" y="175"/>
                      <a:pt x="104" y="175"/>
                    </a:cubicBezTo>
                    <a:cubicBezTo>
                      <a:pt x="104" y="176"/>
                      <a:pt x="104" y="176"/>
                      <a:pt x="104" y="176"/>
                    </a:cubicBezTo>
                    <a:cubicBezTo>
                      <a:pt x="104" y="175"/>
                      <a:pt x="104" y="175"/>
                      <a:pt x="104" y="175"/>
                    </a:cubicBezTo>
                    <a:cubicBezTo>
                      <a:pt x="103" y="175"/>
                      <a:pt x="103" y="175"/>
                      <a:pt x="107" y="172"/>
                    </a:cubicBezTo>
                    <a:cubicBezTo>
                      <a:pt x="110" y="170"/>
                      <a:pt x="113" y="167"/>
                      <a:pt x="117" y="164"/>
                    </a:cubicBezTo>
                    <a:cubicBezTo>
                      <a:pt x="133" y="151"/>
                      <a:pt x="160" y="128"/>
                      <a:pt x="169" y="120"/>
                    </a:cubicBezTo>
                    <a:cubicBezTo>
                      <a:pt x="141" y="137"/>
                      <a:pt x="108" y="156"/>
                      <a:pt x="104" y="158"/>
                    </a:cubicBezTo>
                    <a:cubicBezTo>
                      <a:pt x="104" y="158"/>
                      <a:pt x="104" y="158"/>
                      <a:pt x="104" y="158"/>
                    </a:cubicBezTo>
                    <a:cubicBezTo>
                      <a:pt x="104" y="158"/>
                      <a:pt x="104" y="158"/>
                      <a:pt x="104" y="158"/>
                    </a:cubicBezTo>
                    <a:cubicBezTo>
                      <a:pt x="104" y="158"/>
                      <a:pt x="104" y="158"/>
                      <a:pt x="104" y="158"/>
                    </a:cubicBezTo>
                    <a:cubicBezTo>
                      <a:pt x="104" y="158"/>
                      <a:pt x="104" y="158"/>
                      <a:pt x="103" y="158"/>
                    </a:cubicBezTo>
                    <a:cubicBezTo>
                      <a:pt x="103" y="157"/>
                      <a:pt x="103" y="157"/>
                      <a:pt x="116" y="148"/>
                    </a:cubicBezTo>
                    <a:cubicBezTo>
                      <a:pt x="124" y="142"/>
                      <a:pt x="134" y="134"/>
                      <a:pt x="144" y="127"/>
                    </a:cubicBezTo>
                    <a:cubicBezTo>
                      <a:pt x="158" y="116"/>
                      <a:pt x="172" y="106"/>
                      <a:pt x="179" y="101"/>
                    </a:cubicBezTo>
                    <a:cubicBezTo>
                      <a:pt x="170" y="106"/>
                      <a:pt x="152" y="116"/>
                      <a:pt x="136" y="126"/>
                    </a:cubicBezTo>
                    <a:cubicBezTo>
                      <a:pt x="92" y="152"/>
                      <a:pt x="92" y="152"/>
                      <a:pt x="91" y="151"/>
                    </a:cubicBezTo>
                    <a:cubicBezTo>
                      <a:pt x="91" y="151"/>
                      <a:pt x="91" y="151"/>
                      <a:pt x="91" y="151"/>
                    </a:cubicBezTo>
                    <a:cubicBezTo>
                      <a:pt x="91" y="151"/>
                      <a:pt x="91" y="151"/>
                      <a:pt x="91" y="151"/>
                    </a:cubicBezTo>
                    <a:cubicBezTo>
                      <a:pt x="91" y="151"/>
                      <a:pt x="91" y="151"/>
                      <a:pt x="91" y="151"/>
                    </a:cubicBezTo>
                    <a:cubicBezTo>
                      <a:pt x="91" y="151"/>
                      <a:pt x="91" y="151"/>
                      <a:pt x="91" y="151"/>
                    </a:cubicBezTo>
                    <a:cubicBezTo>
                      <a:pt x="92" y="150"/>
                      <a:pt x="93" y="148"/>
                      <a:pt x="97" y="145"/>
                    </a:cubicBezTo>
                    <a:cubicBezTo>
                      <a:pt x="101" y="141"/>
                      <a:pt x="106" y="137"/>
                      <a:pt x="112" y="131"/>
                    </a:cubicBezTo>
                    <a:cubicBezTo>
                      <a:pt x="123" y="121"/>
                      <a:pt x="137" y="108"/>
                      <a:pt x="143" y="103"/>
                    </a:cubicBezTo>
                    <a:cubicBezTo>
                      <a:pt x="110" y="122"/>
                      <a:pt x="110" y="122"/>
                      <a:pt x="110" y="122"/>
                    </a:cubicBezTo>
                    <a:cubicBezTo>
                      <a:pt x="110" y="122"/>
                      <a:pt x="109" y="122"/>
                      <a:pt x="109" y="122"/>
                    </a:cubicBezTo>
                    <a:cubicBezTo>
                      <a:pt x="109" y="122"/>
                      <a:pt x="109" y="121"/>
                      <a:pt x="109" y="121"/>
                    </a:cubicBezTo>
                    <a:cubicBezTo>
                      <a:pt x="121" y="112"/>
                      <a:pt x="148" y="89"/>
                      <a:pt x="158" y="81"/>
                    </a:cubicBezTo>
                    <a:cubicBezTo>
                      <a:pt x="95" y="118"/>
                      <a:pt x="95" y="118"/>
                      <a:pt x="95" y="118"/>
                    </a:cubicBezTo>
                    <a:cubicBezTo>
                      <a:pt x="95" y="118"/>
                      <a:pt x="94" y="118"/>
                      <a:pt x="94" y="118"/>
                    </a:cubicBezTo>
                    <a:cubicBezTo>
                      <a:pt x="94" y="117"/>
                      <a:pt x="94" y="117"/>
                      <a:pt x="94" y="117"/>
                    </a:cubicBezTo>
                    <a:cubicBezTo>
                      <a:pt x="186" y="46"/>
                      <a:pt x="186" y="46"/>
                      <a:pt x="186" y="46"/>
                    </a:cubicBezTo>
                    <a:cubicBezTo>
                      <a:pt x="43" y="128"/>
                      <a:pt x="43" y="128"/>
                      <a:pt x="43" y="128"/>
                    </a:cubicBezTo>
                    <a:cubicBezTo>
                      <a:pt x="43" y="128"/>
                      <a:pt x="42" y="128"/>
                      <a:pt x="42" y="128"/>
                    </a:cubicBezTo>
                    <a:cubicBezTo>
                      <a:pt x="42" y="128"/>
                      <a:pt x="42" y="128"/>
                      <a:pt x="42" y="127"/>
                    </a:cubicBezTo>
                    <a:cubicBezTo>
                      <a:pt x="82" y="101"/>
                      <a:pt x="152" y="53"/>
                      <a:pt x="173" y="39"/>
                    </a:cubicBezTo>
                    <a:cubicBezTo>
                      <a:pt x="39" y="116"/>
                      <a:pt x="21" y="126"/>
                      <a:pt x="18" y="128"/>
                    </a:cubicBezTo>
                    <a:cubicBezTo>
                      <a:pt x="18" y="128"/>
                      <a:pt x="18" y="128"/>
                      <a:pt x="18" y="128"/>
                    </a:cubicBezTo>
                    <a:cubicBezTo>
                      <a:pt x="18" y="128"/>
                      <a:pt x="18" y="128"/>
                      <a:pt x="18" y="128"/>
                    </a:cubicBezTo>
                    <a:cubicBezTo>
                      <a:pt x="18" y="128"/>
                      <a:pt x="18" y="128"/>
                      <a:pt x="18" y="128"/>
                    </a:cubicBezTo>
                    <a:cubicBezTo>
                      <a:pt x="17" y="128"/>
                      <a:pt x="17" y="128"/>
                      <a:pt x="17" y="128"/>
                    </a:cubicBezTo>
                    <a:cubicBezTo>
                      <a:pt x="17" y="128"/>
                      <a:pt x="17" y="128"/>
                      <a:pt x="18" y="127"/>
                    </a:cubicBezTo>
                    <a:cubicBezTo>
                      <a:pt x="18" y="127"/>
                      <a:pt x="18" y="127"/>
                      <a:pt x="18" y="127"/>
                    </a:cubicBezTo>
                    <a:cubicBezTo>
                      <a:pt x="18" y="127"/>
                      <a:pt x="18" y="127"/>
                      <a:pt x="18" y="127"/>
                    </a:cubicBezTo>
                    <a:cubicBezTo>
                      <a:pt x="19" y="126"/>
                      <a:pt x="24" y="122"/>
                      <a:pt x="45" y="108"/>
                    </a:cubicBezTo>
                    <a:cubicBezTo>
                      <a:pt x="59" y="97"/>
                      <a:pt x="80" y="83"/>
                      <a:pt x="106" y="65"/>
                    </a:cubicBezTo>
                    <a:cubicBezTo>
                      <a:pt x="139" y="42"/>
                      <a:pt x="172" y="19"/>
                      <a:pt x="187" y="9"/>
                    </a:cubicBezTo>
                    <a:cubicBezTo>
                      <a:pt x="168" y="19"/>
                      <a:pt x="121" y="47"/>
                      <a:pt x="81" y="70"/>
                    </a:cubicBezTo>
                    <a:cubicBezTo>
                      <a:pt x="60" y="82"/>
                      <a:pt x="40" y="94"/>
                      <a:pt x="25" y="102"/>
                    </a:cubicBezTo>
                    <a:cubicBezTo>
                      <a:pt x="18" y="107"/>
                      <a:pt x="12" y="110"/>
                      <a:pt x="8" y="112"/>
                    </a:cubicBezTo>
                    <a:cubicBezTo>
                      <a:pt x="4" y="115"/>
                      <a:pt x="2" y="116"/>
                      <a:pt x="1" y="116"/>
                    </a:cubicBezTo>
                    <a:cubicBezTo>
                      <a:pt x="1" y="116"/>
                      <a:pt x="1" y="116"/>
                      <a:pt x="1" y="116"/>
                    </a:cubicBezTo>
                    <a:cubicBezTo>
                      <a:pt x="1" y="116"/>
                      <a:pt x="1" y="116"/>
                      <a:pt x="1" y="116"/>
                    </a:cubicBezTo>
                    <a:cubicBezTo>
                      <a:pt x="1" y="116"/>
                      <a:pt x="1" y="116"/>
                      <a:pt x="0" y="116"/>
                    </a:cubicBezTo>
                    <a:cubicBezTo>
                      <a:pt x="0" y="116"/>
                      <a:pt x="0" y="116"/>
                      <a:pt x="1" y="115"/>
                    </a:cubicBezTo>
                    <a:cubicBezTo>
                      <a:pt x="1" y="115"/>
                      <a:pt x="1" y="115"/>
                      <a:pt x="1" y="115"/>
                    </a:cubicBezTo>
                    <a:cubicBezTo>
                      <a:pt x="1" y="115"/>
                      <a:pt x="1" y="115"/>
                      <a:pt x="1" y="115"/>
                    </a:cubicBezTo>
                    <a:cubicBezTo>
                      <a:pt x="2" y="114"/>
                      <a:pt x="4" y="113"/>
                      <a:pt x="9" y="110"/>
                    </a:cubicBezTo>
                    <a:cubicBezTo>
                      <a:pt x="14" y="107"/>
                      <a:pt x="21" y="103"/>
                      <a:pt x="30" y="97"/>
                    </a:cubicBezTo>
                    <a:cubicBezTo>
                      <a:pt x="47" y="86"/>
                      <a:pt x="71" y="72"/>
                      <a:pt x="94" y="58"/>
                    </a:cubicBezTo>
                    <a:cubicBezTo>
                      <a:pt x="118" y="43"/>
                      <a:pt x="142" y="28"/>
                      <a:pt x="160" y="17"/>
                    </a:cubicBezTo>
                    <a:cubicBezTo>
                      <a:pt x="5" y="107"/>
                      <a:pt x="5" y="107"/>
                      <a:pt x="5" y="107"/>
                    </a:cubicBezTo>
                    <a:cubicBezTo>
                      <a:pt x="4" y="107"/>
                      <a:pt x="4" y="107"/>
                      <a:pt x="4" y="107"/>
                    </a:cubicBezTo>
                    <a:cubicBezTo>
                      <a:pt x="4" y="107"/>
                      <a:pt x="4" y="106"/>
                      <a:pt x="4" y="106"/>
                    </a:cubicBezTo>
                    <a:cubicBezTo>
                      <a:pt x="4" y="106"/>
                      <a:pt x="4" y="106"/>
                      <a:pt x="4" y="106"/>
                    </a:cubicBezTo>
                    <a:cubicBezTo>
                      <a:pt x="4" y="106"/>
                      <a:pt x="4" y="106"/>
                      <a:pt x="4" y="106"/>
                    </a:cubicBezTo>
                    <a:cubicBezTo>
                      <a:pt x="6" y="104"/>
                      <a:pt x="14" y="98"/>
                      <a:pt x="46" y="73"/>
                    </a:cubicBezTo>
                    <a:cubicBezTo>
                      <a:pt x="60" y="62"/>
                      <a:pt x="74" y="51"/>
                      <a:pt x="82" y="46"/>
                    </a:cubicBezTo>
                    <a:cubicBezTo>
                      <a:pt x="19" y="82"/>
                      <a:pt x="6" y="89"/>
                      <a:pt x="3" y="91"/>
                    </a:cubicBezTo>
                    <a:cubicBezTo>
                      <a:pt x="3" y="91"/>
                      <a:pt x="3" y="91"/>
                      <a:pt x="3" y="91"/>
                    </a:cubicBezTo>
                    <a:cubicBezTo>
                      <a:pt x="3" y="91"/>
                      <a:pt x="3" y="91"/>
                      <a:pt x="3" y="91"/>
                    </a:cubicBezTo>
                    <a:cubicBezTo>
                      <a:pt x="2" y="91"/>
                      <a:pt x="2" y="91"/>
                      <a:pt x="2" y="91"/>
                    </a:cubicBezTo>
                    <a:cubicBezTo>
                      <a:pt x="2" y="91"/>
                      <a:pt x="2" y="91"/>
                      <a:pt x="2" y="91"/>
                    </a:cubicBezTo>
                    <a:cubicBezTo>
                      <a:pt x="2" y="91"/>
                      <a:pt x="2" y="90"/>
                      <a:pt x="2" y="90"/>
                    </a:cubicBezTo>
                    <a:cubicBezTo>
                      <a:pt x="3" y="90"/>
                      <a:pt x="39" y="67"/>
                      <a:pt x="61" y="53"/>
                    </a:cubicBezTo>
                    <a:cubicBezTo>
                      <a:pt x="57" y="56"/>
                      <a:pt x="52" y="58"/>
                      <a:pt x="48" y="61"/>
                    </a:cubicBezTo>
                    <a:cubicBezTo>
                      <a:pt x="24" y="75"/>
                      <a:pt x="19"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7" y="78"/>
                      <a:pt x="17" y="78"/>
                      <a:pt x="17" y="78"/>
                    </a:cubicBezTo>
                    <a:cubicBezTo>
                      <a:pt x="18" y="77"/>
                      <a:pt x="18" y="77"/>
                      <a:pt x="19" y="76"/>
                    </a:cubicBezTo>
                    <a:cubicBezTo>
                      <a:pt x="9" y="82"/>
                      <a:pt x="9" y="82"/>
                      <a:pt x="9" y="82"/>
                    </a:cubicBezTo>
                    <a:cubicBezTo>
                      <a:pt x="9" y="82"/>
                      <a:pt x="8" y="82"/>
                      <a:pt x="8" y="82"/>
                    </a:cubicBezTo>
                    <a:cubicBezTo>
                      <a:pt x="8" y="81"/>
                      <a:pt x="8" y="81"/>
                      <a:pt x="25" y="62"/>
                    </a:cubicBezTo>
                    <a:cubicBezTo>
                      <a:pt x="31" y="55"/>
                      <a:pt x="37" y="48"/>
                      <a:pt x="40" y="45"/>
                    </a:cubicBezTo>
                    <a:cubicBezTo>
                      <a:pt x="10" y="62"/>
                      <a:pt x="10" y="62"/>
                      <a:pt x="10" y="62"/>
                    </a:cubicBezTo>
                    <a:cubicBezTo>
                      <a:pt x="10" y="62"/>
                      <a:pt x="10" y="62"/>
                      <a:pt x="10" y="62"/>
                    </a:cubicBezTo>
                    <a:cubicBezTo>
                      <a:pt x="9" y="62"/>
                      <a:pt x="9" y="61"/>
                      <a:pt x="11" y="48"/>
                    </a:cubicBezTo>
                    <a:cubicBezTo>
                      <a:pt x="5" y="51"/>
                      <a:pt x="5" y="51"/>
                      <a:pt x="5" y="51"/>
                    </a:cubicBezTo>
                    <a:cubicBezTo>
                      <a:pt x="5" y="51"/>
                      <a:pt x="5" y="51"/>
                      <a:pt x="5" y="51"/>
                    </a:cubicBezTo>
                    <a:cubicBezTo>
                      <a:pt x="5" y="50"/>
                      <a:pt x="5" y="50"/>
                      <a:pt x="5" y="50"/>
                    </a:cubicBezTo>
                    <a:cubicBezTo>
                      <a:pt x="11" y="46"/>
                      <a:pt x="11" y="46"/>
                      <a:pt x="11" y="46"/>
                    </a:cubicBezTo>
                    <a:cubicBezTo>
                      <a:pt x="11" y="46"/>
                      <a:pt x="11" y="46"/>
                      <a:pt x="12" y="46"/>
                    </a:cubicBezTo>
                    <a:cubicBezTo>
                      <a:pt x="12" y="46"/>
                      <a:pt x="12" y="47"/>
                      <a:pt x="12" y="47"/>
                    </a:cubicBezTo>
                    <a:cubicBezTo>
                      <a:pt x="11" y="51"/>
                      <a:pt x="11" y="58"/>
                      <a:pt x="10" y="61"/>
                    </a:cubicBezTo>
                    <a:cubicBezTo>
                      <a:pt x="42" y="43"/>
                      <a:pt x="42" y="43"/>
                      <a:pt x="42" y="43"/>
                    </a:cubicBezTo>
                    <a:cubicBezTo>
                      <a:pt x="42" y="43"/>
                      <a:pt x="42" y="43"/>
                      <a:pt x="42" y="43"/>
                    </a:cubicBezTo>
                    <a:cubicBezTo>
                      <a:pt x="43" y="43"/>
                      <a:pt x="43" y="43"/>
                      <a:pt x="26" y="63"/>
                    </a:cubicBezTo>
                    <a:cubicBezTo>
                      <a:pt x="20" y="69"/>
                      <a:pt x="13" y="77"/>
                      <a:pt x="10" y="80"/>
                    </a:cubicBezTo>
                    <a:cubicBezTo>
                      <a:pt x="20" y="75"/>
                      <a:pt x="67" y="47"/>
                      <a:pt x="93" y="32"/>
                    </a:cubicBezTo>
                    <a:cubicBezTo>
                      <a:pt x="93" y="32"/>
                      <a:pt x="93" y="32"/>
                      <a:pt x="93" y="32"/>
                    </a:cubicBezTo>
                    <a:cubicBezTo>
                      <a:pt x="93" y="32"/>
                      <a:pt x="93" y="32"/>
                      <a:pt x="94" y="33"/>
                    </a:cubicBezTo>
                    <a:cubicBezTo>
                      <a:pt x="94" y="33"/>
                      <a:pt x="94" y="33"/>
                      <a:pt x="93" y="33"/>
                    </a:cubicBezTo>
                    <a:cubicBezTo>
                      <a:pt x="93" y="33"/>
                      <a:pt x="93" y="33"/>
                      <a:pt x="93" y="33"/>
                    </a:cubicBezTo>
                    <a:cubicBezTo>
                      <a:pt x="93" y="33"/>
                      <a:pt x="93" y="34"/>
                      <a:pt x="93" y="34"/>
                    </a:cubicBezTo>
                    <a:cubicBezTo>
                      <a:pt x="91" y="35"/>
                      <a:pt x="88" y="36"/>
                      <a:pt x="82" y="40"/>
                    </a:cubicBezTo>
                    <a:cubicBezTo>
                      <a:pt x="80" y="41"/>
                      <a:pt x="78" y="42"/>
                      <a:pt x="77" y="43"/>
                    </a:cubicBezTo>
                    <a:cubicBezTo>
                      <a:pt x="77" y="43"/>
                      <a:pt x="77" y="43"/>
                      <a:pt x="77" y="43"/>
                    </a:cubicBezTo>
                    <a:cubicBezTo>
                      <a:pt x="77" y="44"/>
                      <a:pt x="77" y="44"/>
                      <a:pt x="74" y="46"/>
                    </a:cubicBezTo>
                    <a:cubicBezTo>
                      <a:pt x="72" y="47"/>
                      <a:pt x="69" y="49"/>
                      <a:pt x="65" y="51"/>
                    </a:cubicBezTo>
                    <a:cubicBezTo>
                      <a:pt x="58" y="56"/>
                      <a:pt x="49" y="62"/>
                      <a:pt x="40" y="68"/>
                    </a:cubicBezTo>
                    <a:cubicBezTo>
                      <a:pt x="33" y="72"/>
                      <a:pt x="25" y="77"/>
                      <a:pt x="19" y="81"/>
                    </a:cubicBezTo>
                    <a:cubicBezTo>
                      <a:pt x="38" y="70"/>
                      <a:pt x="68" y="52"/>
                      <a:pt x="87" y="41"/>
                    </a:cubicBezTo>
                    <a:cubicBezTo>
                      <a:pt x="88" y="41"/>
                      <a:pt x="88" y="41"/>
                      <a:pt x="88" y="41"/>
                    </a:cubicBezTo>
                    <a:cubicBezTo>
                      <a:pt x="88" y="42"/>
                      <a:pt x="88" y="42"/>
                      <a:pt x="88" y="42"/>
                    </a:cubicBezTo>
                    <a:cubicBezTo>
                      <a:pt x="64" y="60"/>
                      <a:pt x="22" y="93"/>
                      <a:pt x="9" y="103"/>
                    </a:cubicBezTo>
                    <a:cubicBezTo>
                      <a:pt x="188" y="0"/>
                      <a:pt x="188" y="0"/>
                      <a:pt x="188" y="0"/>
                    </a:cubicBezTo>
                    <a:cubicBezTo>
                      <a:pt x="188" y="0"/>
                      <a:pt x="188" y="0"/>
                      <a:pt x="189" y="0"/>
                    </a:cubicBezTo>
                    <a:cubicBezTo>
                      <a:pt x="189" y="0"/>
                      <a:pt x="189" y="1"/>
                      <a:pt x="188" y="1"/>
                    </a:cubicBezTo>
                    <a:cubicBezTo>
                      <a:pt x="187" y="2"/>
                      <a:pt x="75" y="71"/>
                      <a:pt x="25" y="101"/>
                    </a:cubicBezTo>
                    <a:cubicBezTo>
                      <a:pt x="40" y="93"/>
                      <a:pt x="60" y="81"/>
                      <a:pt x="81" y="69"/>
                    </a:cubicBezTo>
                    <a:cubicBezTo>
                      <a:pt x="108" y="53"/>
                      <a:pt x="135" y="37"/>
                      <a:pt x="157" y="25"/>
                    </a:cubicBezTo>
                    <a:cubicBezTo>
                      <a:pt x="184" y="9"/>
                      <a:pt x="191" y="5"/>
                      <a:pt x="194" y="4"/>
                    </a:cubicBezTo>
                    <a:cubicBezTo>
                      <a:pt x="194" y="4"/>
                      <a:pt x="194" y="4"/>
                      <a:pt x="194" y="4"/>
                    </a:cubicBezTo>
                    <a:cubicBezTo>
                      <a:pt x="194" y="4"/>
                      <a:pt x="194" y="4"/>
                      <a:pt x="194" y="4"/>
                    </a:cubicBezTo>
                    <a:cubicBezTo>
                      <a:pt x="194" y="4"/>
                      <a:pt x="195" y="4"/>
                      <a:pt x="195" y="4"/>
                    </a:cubicBezTo>
                    <a:cubicBezTo>
                      <a:pt x="195" y="4"/>
                      <a:pt x="195" y="4"/>
                      <a:pt x="194" y="4"/>
                    </a:cubicBezTo>
                    <a:cubicBezTo>
                      <a:pt x="142" y="41"/>
                      <a:pt x="47" y="107"/>
                      <a:pt x="23" y="124"/>
                    </a:cubicBezTo>
                    <a:cubicBezTo>
                      <a:pt x="52" y="107"/>
                      <a:pt x="177" y="35"/>
                      <a:pt x="179" y="34"/>
                    </a:cubicBezTo>
                    <a:cubicBezTo>
                      <a:pt x="179" y="34"/>
                      <a:pt x="179" y="34"/>
                      <a:pt x="179" y="34"/>
                    </a:cubicBezTo>
                    <a:cubicBezTo>
                      <a:pt x="179" y="34"/>
                      <a:pt x="179" y="34"/>
                      <a:pt x="179" y="34"/>
                    </a:cubicBezTo>
                    <a:cubicBezTo>
                      <a:pt x="179" y="34"/>
                      <a:pt x="179" y="35"/>
                      <a:pt x="179" y="35"/>
                    </a:cubicBezTo>
                    <a:cubicBezTo>
                      <a:pt x="179" y="35"/>
                      <a:pt x="179" y="35"/>
                      <a:pt x="179" y="35"/>
                    </a:cubicBezTo>
                    <a:cubicBezTo>
                      <a:pt x="179" y="35"/>
                      <a:pt x="179" y="35"/>
                      <a:pt x="179" y="35"/>
                    </a:cubicBezTo>
                    <a:cubicBezTo>
                      <a:pt x="178" y="36"/>
                      <a:pt x="174" y="39"/>
                      <a:pt x="158" y="50"/>
                    </a:cubicBezTo>
                    <a:cubicBezTo>
                      <a:pt x="147" y="58"/>
                      <a:pt x="131" y="69"/>
                      <a:pt x="111" y="82"/>
                    </a:cubicBezTo>
                    <a:cubicBezTo>
                      <a:pt x="89" y="97"/>
                      <a:pt x="67" y="112"/>
                      <a:pt x="54" y="121"/>
                    </a:cubicBezTo>
                    <a:cubicBezTo>
                      <a:pt x="191" y="42"/>
                      <a:pt x="191" y="42"/>
                      <a:pt x="191" y="42"/>
                    </a:cubicBezTo>
                    <a:cubicBezTo>
                      <a:pt x="191" y="41"/>
                      <a:pt x="192" y="42"/>
                      <a:pt x="192" y="42"/>
                    </a:cubicBezTo>
                    <a:cubicBezTo>
                      <a:pt x="192" y="42"/>
                      <a:pt x="192" y="42"/>
                      <a:pt x="192" y="42"/>
                    </a:cubicBezTo>
                    <a:cubicBezTo>
                      <a:pt x="100" y="114"/>
                      <a:pt x="100" y="114"/>
                      <a:pt x="100" y="114"/>
                    </a:cubicBezTo>
                    <a:cubicBezTo>
                      <a:pt x="162" y="78"/>
                      <a:pt x="162" y="78"/>
                      <a:pt x="162" y="78"/>
                    </a:cubicBezTo>
                    <a:cubicBezTo>
                      <a:pt x="162" y="78"/>
                      <a:pt x="162" y="78"/>
                      <a:pt x="162" y="78"/>
                    </a:cubicBezTo>
                    <a:cubicBezTo>
                      <a:pt x="163" y="78"/>
                      <a:pt x="163" y="78"/>
                      <a:pt x="162" y="79"/>
                    </a:cubicBezTo>
                    <a:cubicBezTo>
                      <a:pt x="162" y="79"/>
                      <a:pt x="162" y="79"/>
                      <a:pt x="162" y="79"/>
                    </a:cubicBezTo>
                    <a:cubicBezTo>
                      <a:pt x="162" y="79"/>
                      <a:pt x="162" y="79"/>
                      <a:pt x="162" y="79"/>
                    </a:cubicBezTo>
                    <a:cubicBezTo>
                      <a:pt x="161" y="80"/>
                      <a:pt x="156" y="85"/>
                      <a:pt x="136" y="100"/>
                    </a:cubicBezTo>
                    <a:cubicBezTo>
                      <a:pt x="128" y="107"/>
                      <a:pt x="119" y="114"/>
                      <a:pt x="114" y="118"/>
                    </a:cubicBezTo>
                    <a:cubicBezTo>
                      <a:pt x="146" y="100"/>
                      <a:pt x="146" y="100"/>
                      <a:pt x="146" y="100"/>
                    </a:cubicBezTo>
                    <a:cubicBezTo>
                      <a:pt x="146" y="100"/>
                      <a:pt x="146" y="100"/>
                      <a:pt x="146" y="100"/>
                    </a:cubicBezTo>
                    <a:cubicBezTo>
                      <a:pt x="146" y="100"/>
                      <a:pt x="146" y="100"/>
                      <a:pt x="146" y="101"/>
                    </a:cubicBezTo>
                    <a:cubicBezTo>
                      <a:pt x="146" y="101"/>
                      <a:pt x="146" y="101"/>
                      <a:pt x="146" y="101"/>
                    </a:cubicBezTo>
                    <a:cubicBezTo>
                      <a:pt x="146" y="101"/>
                      <a:pt x="146" y="101"/>
                      <a:pt x="146" y="101"/>
                    </a:cubicBezTo>
                    <a:cubicBezTo>
                      <a:pt x="145" y="102"/>
                      <a:pt x="143" y="104"/>
                      <a:pt x="135" y="111"/>
                    </a:cubicBezTo>
                    <a:cubicBezTo>
                      <a:pt x="129" y="117"/>
                      <a:pt x="120" y="125"/>
                      <a:pt x="112" y="132"/>
                    </a:cubicBezTo>
                    <a:cubicBezTo>
                      <a:pt x="105" y="139"/>
                      <a:pt x="98" y="145"/>
                      <a:pt x="94" y="149"/>
                    </a:cubicBezTo>
                    <a:cubicBezTo>
                      <a:pt x="101" y="145"/>
                      <a:pt x="118" y="135"/>
                      <a:pt x="135" y="125"/>
                    </a:cubicBezTo>
                    <a:cubicBezTo>
                      <a:pt x="176" y="101"/>
                      <a:pt x="183" y="97"/>
                      <a:pt x="185" y="97"/>
                    </a:cubicBezTo>
                    <a:cubicBezTo>
                      <a:pt x="185" y="97"/>
                      <a:pt x="185" y="97"/>
                      <a:pt x="185" y="97"/>
                    </a:cubicBezTo>
                    <a:cubicBezTo>
                      <a:pt x="185" y="97"/>
                      <a:pt x="185" y="97"/>
                      <a:pt x="185" y="97"/>
                    </a:cubicBezTo>
                    <a:cubicBezTo>
                      <a:pt x="185" y="96"/>
                      <a:pt x="185" y="96"/>
                      <a:pt x="185" y="96"/>
                    </a:cubicBezTo>
                    <a:cubicBezTo>
                      <a:pt x="185" y="96"/>
                      <a:pt x="185" y="97"/>
                      <a:pt x="185" y="97"/>
                    </a:cubicBezTo>
                    <a:cubicBezTo>
                      <a:pt x="185" y="97"/>
                      <a:pt x="185" y="97"/>
                      <a:pt x="185" y="97"/>
                    </a:cubicBezTo>
                    <a:cubicBezTo>
                      <a:pt x="162" y="115"/>
                      <a:pt x="121" y="145"/>
                      <a:pt x="108" y="155"/>
                    </a:cubicBezTo>
                    <a:cubicBezTo>
                      <a:pt x="121" y="148"/>
                      <a:pt x="157" y="127"/>
                      <a:pt x="173" y="117"/>
                    </a:cubicBezTo>
                    <a:cubicBezTo>
                      <a:pt x="173" y="117"/>
                      <a:pt x="173" y="117"/>
                      <a:pt x="173" y="117"/>
                    </a:cubicBezTo>
                    <a:cubicBezTo>
                      <a:pt x="173" y="117"/>
                      <a:pt x="173" y="118"/>
                      <a:pt x="173" y="118"/>
                    </a:cubicBezTo>
                    <a:cubicBezTo>
                      <a:pt x="173" y="118"/>
                      <a:pt x="173" y="118"/>
                      <a:pt x="173" y="118"/>
                    </a:cubicBezTo>
                    <a:cubicBezTo>
                      <a:pt x="173" y="118"/>
                      <a:pt x="173" y="118"/>
                      <a:pt x="173" y="118"/>
                    </a:cubicBezTo>
                    <a:cubicBezTo>
                      <a:pt x="173" y="118"/>
                      <a:pt x="173" y="118"/>
                      <a:pt x="173" y="118"/>
                    </a:cubicBezTo>
                    <a:cubicBezTo>
                      <a:pt x="171" y="120"/>
                      <a:pt x="162" y="128"/>
                      <a:pt x="118" y="164"/>
                    </a:cubicBezTo>
                    <a:cubicBezTo>
                      <a:pt x="114" y="168"/>
                      <a:pt x="110" y="171"/>
                      <a:pt x="108" y="173"/>
                    </a:cubicBezTo>
                    <a:cubicBezTo>
                      <a:pt x="120" y="166"/>
                      <a:pt x="158" y="143"/>
                      <a:pt x="180" y="131"/>
                    </a:cubicBezTo>
                    <a:cubicBezTo>
                      <a:pt x="180" y="131"/>
                      <a:pt x="180" y="131"/>
                      <a:pt x="180" y="131"/>
                    </a:cubicBezTo>
                    <a:cubicBezTo>
                      <a:pt x="180" y="131"/>
                      <a:pt x="180" y="131"/>
                      <a:pt x="180" y="131"/>
                    </a:cubicBezTo>
                    <a:cubicBezTo>
                      <a:pt x="181" y="131"/>
                      <a:pt x="181" y="131"/>
                      <a:pt x="180" y="131"/>
                    </a:cubicBezTo>
                    <a:cubicBezTo>
                      <a:pt x="180" y="132"/>
                      <a:pt x="180" y="132"/>
                      <a:pt x="180" y="132"/>
                    </a:cubicBezTo>
                    <a:cubicBezTo>
                      <a:pt x="180" y="132"/>
                      <a:pt x="180" y="132"/>
                      <a:pt x="180" y="132"/>
                    </a:cubicBezTo>
                    <a:cubicBezTo>
                      <a:pt x="178" y="133"/>
                      <a:pt x="172" y="136"/>
                      <a:pt x="154" y="147"/>
                    </a:cubicBezTo>
                    <a:cubicBezTo>
                      <a:pt x="150" y="150"/>
                      <a:pt x="145" y="153"/>
                      <a:pt x="141" y="155"/>
                    </a:cubicBezTo>
                    <a:cubicBezTo>
                      <a:pt x="158" y="145"/>
                      <a:pt x="181" y="132"/>
                      <a:pt x="196" y="123"/>
                    </a:cubicBezTo>
                    <a:cubicBezTo>
                      <a:pt x="196" y="123"/>
                      <a:pt x="196" y="123"/>
                      <a:pt x="197" y="123"/>
                    </a:cubicBezTo>
                    <a:cubicBezTo>
                      <a:pt x="197" y="123"/>
                      <a:pt x="197" y="124"/>
                      <a:pt x="197" y="124"/>
                    </a:cubicBezTo>
                    <a:cubicBezTo>
                      <a:pt x="104" y="191"/>
                      <a:pt x="104" y="191"/>
                      <a:pt x="104" y="191"/>
                    </a:cubicBezTo>
                    <a:cubicBezTo>
                      <a:pt x="191" y="141"/>
                      <a:pt x="191" y="141"/>
                      <a:pt x="191" y="141"/>
                    </a:cubicBezTo>
                    <a:cubicBezTo>
                      <a:pt x="191" y="141"/>
                      <a:pt x="191" y="141"/>
                      <a:pt x="191" y="141"/>
                    </a:cubicBezTo>
                    <a:cubicBezTo>
                      <a:pt x="192" y="141"/>
                      <a:pt x="192" y="141"/>
                      <a:pt x="192" y="141"/>
                    </a:cubicBezTo>
                    <a:cubicBezTo>
                      <a:pt x="192" y="141"/>
                      <a:pt x="192" y="141"/>
                      <a:pt x="192" y="142"/>
                    </a:cubicBezTo>
                    <a:cubicBezTo>
                      <a:pt x="192" y="142"/>
                      <a:pt x="192" y="142"/>
                      <a:pt x="192" y="142"/>
                    </a:cubicBezTo>
                    <a:cubicBezTo>
                      <a:pt x="191" y="142"/>
                      <a:pt x="191" y="142"/>
                      <a:pt x="191" y="142"/>
                    </a:cubicBezTo>
                    <a:cubicBezTo>
                      <a:pt x="190" y="144"/>
                      <a:pt x="180" y="151"/>
                      <a:pt x="135" y="184"/>
                    </a:cubicBezTo>
                    <a:cubicBezTo>
                      <a:pt x="117" y="196"/>
                      <a:pt x="100" y="209"/>
                      <a:pt x="92" y="215"/>
                    </a:cubicBezTo>
                    <a:cubicBezTo>
                      <a:pt x="102" y="210"/>
                      <a:pt x="124" y="197"/>
                      <a:pt x="142" y="186"/>
                    </a:cubicBezTo>
                    <a:cubicBezTo>
                      <a:pt x="167" y="172"/>
                      <a:pt x="173" y="168"/>
                      <a:pt x="174" y="167"/>
                    </a:cubicBezTo>
                    <a:cubicBezTo>
                      <a:pt x="175" y="167"/>
                      <a:pt x="175" y="167"/>
                      <a:pt x="175" y="167"/>
                    </a:cubicBezTo>
                    <a:cubicBezTo>
                      <a:pt x="175" y="167"/>
                      <a:pt x="175" y="167"/>
                      <a:pt x="175" y="167"/>
                    </a:cubicBezTo>
                    <a:cubicBezTo>
                      <a:pt x="175" y="167"/>
                      <a:pt x="175" y="167"/>
                      <a:pt x="175" y="167"/>
                    </a:cubicBezTo>
                    <a:cubicBezTo>
                      <a:pt x="175" y="167"/>
                      <a:pt x="175" y="167"/>
                      <a:pt x="175" y="168"/>
                    </a:cubicBezTo>
                    <a:cubicBezTo>
                      <a:pt x="175" y="168"/>
                      <a:pt x="175" y="168"/>
                      <a:pt x="175" y="168"/>
                    </a:cubicBezTo>
                    <a:cubicBezTo>
                      <a:pt x="167" y="173"/>
                      <a:pt x="152" y="181"/>
                      <a:pt x="139" y="189"/>
                    </a:cubicBezTo>
                    <a:cubicBezTo>
                      <a:pt x="149" y="183"/>
                      <a:pt x="160" y="177"/>
                      <a:pt x="168" y="173"/>
                    </a:cubicBezTo>
                    <a:cubicBezTo>
                      <a:pt x="168" y="172"/>
                      <a:pt x="168" y="172"/>
                      <a:pt x="168" y="172"/>
                    </a:cubicBezTo>
                    <a:cubicBezTo>
                      <a:pt x="168" y="173"/>
                      <a:pt x="168" y="173"/>
                      <a:pt x="168" y="173"/>
                    </a:cubicBezTo>
                    <a:cubicBezTo>
                      <a:pt x="169" y="173"/>
                      <a:pt x="169" y="173"/>
                      <a:pt x="168" y="173"/>
                    </a:cubicBezTo>
                    <a:cubicBezTo>
                      <a:pt x="168" y="173"/>
                      <a:pt x="168" y="173"/>
                      <a:pt x="168" y="173"/>
                    </a:cubicBezTo>
                    <a:cubicBezTo>
                      <a:pt x="168" y="173"/>
                      <a:pt x="168" y="173"/>
                      <a:pt x="168" y="174"/>
                    </a:cubicBezTo>
                    <a:cubicBezTo>
                      <a:pt x="166" y="175"/>
                      <a:pt x="162" y="178"/>
                      <a:pt x="146" y="187"/>
                    </a:cubicBezTo>
                    <a:cubicBezTo>
                      <a:pt x="181" y="167"/>
                      <a:pt x="188" y="163"/>
                      <a:pt x="190" y="162"/>
                    </a:cubicBezTo>
                    <a:cubicBezTo>
                      <a:pt x="190" y="162"/>
                      <a:pt x="190" y="162"/>
                      <a:pt x="190" y="162"/>
                    </a:cubicBezTo>
                    <a:cubicBezTo>
                      <a:pt x="190" y="162"/>
                      <a:pt x="190" y="162"/>
                      <a:pt x="190" y="162"/>
                    </a:cubicBezTo>
                    <a:cubicBezTo>
                      <a:pt x="190" y="162"/>
                      <a:pt x="190" y="162"/>
                      <a:pt x="190" y="162"/>
                    </a:cubicBezTo>
                    <a:cubicBezTo>
                      <a:pt x="190" y="162"/>
                      <a:pt x="190" y="162"/>
                      <a:pt x="190" y="162"/>
                    </a:cubicBezTo>
                    <a:cubicBezTo>
                      <a:pt x="191" y="162"/>
                      <a:pt x="191" y="162"/>
                      <a:pt x="190" y="163"/>
                    </a:cubicBezTo>
                    <a:cubicBezTo>
                      <a:pt x="190" y="163"/>
                      <a:pt x="190" y="163"/>
                      <a:pt x="190" y="163"/>
                    </a:cubicBezTo>
                    <a:cubicBezTo>
                      <a:pt x="190" y="163"/>
                      <a:pt x="190" y="163"/>
                      <a:pt x="190" y="163"/>
                    </a:cubicBezTo>
                    <a:cubicBezTo>
                      <a:pt x="188" y="164"/>
                      <a:pt x="181" y="169"/>
                      <a:pt x="151" y="189"/>
                    </a:cubicBezTo>
                    <a:cubicBezTo>
                      <a:pt x="140" y="196"/>
                      <a:pt x="129" y="203"/>
                      <a:pt x="122" y="208"/>
                    </a:cubicBezTo>
                    <a:cubicBezTo>
                      <a:pt x="128" y="204"/>
                      <a:pt x="137" y="199"/>
                      <a:pt x="145" y="194"/>
                    </a:cubicBezTo>
                    <a:cubicBezTo>
                      <a:pt x="169" y="180"/>
                      <a:pt x="170" y="180"/>
                      <a:pt x="170" y="180"/>
                    </a:cubicBezTo>
                    <a:cubicBezTo>
                      <a:pt x="170" y="180"/>
                      <a:pt x="170" y="180"/>
                      <a:pt x="170" y="180"/>
                    </a:cubicBezTo>
                    <a:cubicBezTo>
                      <a:pt x="170" y="180"/>
                      <a:pt x="170" y="181"/>
                      <a:pt x="170" y="181"/>
                    </a:cubicBezTo>
                    <a:cubicBezTo>
                      <a:pt x="170" y="181"/>
                      <a:pt x="170" y="181"/>
                      <a:pt x="170" y="181"/>
                    </a:cubicBezTo>
                    <a:cubicBezTo>
                      <a:pt x="169" y="181"/>
                      <a:pt x="157" y="188"/>
                      <a:pt x="145" y="195"/>
                    </a:cubicBezTo>
                    <a:cubicBezTo>
                      <a:pt x="117" y="212"/>
                      <a:pt x="111" y="215"/>
                      <a:pt x="111" y="215"/>
                    </a:cubicBezTo>
                    <a:cubicBezTo>
                      <a:pt x="111" y="215"/>
                      <a:pt x="111" y="215"/>
                      <a:pt x="111" y="215"/>
                    </a:cubicBezTo>
                    <a:cubicBezTo>
                      <a:pt x="111" y="215"/>
                      <a:pt x="110" y="215"/>
                      <a:pt x="110" y="215"/>
                    </a:cubicBezTo>
                    <a:cubicBezTo>
                      <a:pt x="110" y="215"/>
                      <a:pt x="110" y="214"/>
                      <a:pt x="110" y="214"/>
                    </a:cubicBezTo>
                    <a:cubicBezTo>
                      <a:pt x="131" y="201"/>
                      <a:pt x="166" y="178"/>
                      <a:pt x="181" y="168"/>
                    </a:cubicBezTo>
                    <a:cubicBezTo>
                      <a:pt x="162" y="179"/>
                      <a:pt x="118" y="205"/>
                      <a:pt x="92" y="220"/>
                    </a:cubicBezTo>
                    <a:cubicBezTo>
                      <a:pt x="92" y="220"/>
                      <a:pt x="91" y="220"/>
                      <a:pt x="91"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5" name="Freeform 288"/>
              <p:cNvSpPr/>
              <p:nvPr/>
            </p:nvSpPr>
            <p:spPr bwMode="auto">
              <a:xfrm>
                <a:off x="4002088" y="5662613"/>
                <a:ext cx="558800" cy="565150"/>
              </a:xfrm>
              <a:custGeom>
                <a:avLst/>
                <a:gdLst>
                  <a:gd name="T0" fmla="*/ 75 w 172"/>
                  <a:gd name="T1" fmla="*/ 174 h 174"/>
                  <a:gd name="T2" fmla="*/ 105 w 172"/>
                  <a:gd name="T3" fmla="*/ 155 h 174"/>
                  <a:gd name="T4" fmla="*/ 73 w 172"/>
                  <a:gd name="T5" fmla="*/ 173 h 174"/>
                  <a:gd name="T6" fmla="*/ 127 w 172"/>
                  <a:gd name="T7" fmla="*/ 137 h 174"/>
                  <a:gd name="T8" fmla="*/ 141 w 172"/>
                  <a:gd name="T9" fmla="*/ 110 h 174"/>
                  <a:gd name="T10" fmla="*/ 63 w 172"/>
                  <a:gd name="T11" fmla="*/ 154 h 174"/>
                  <a:gd name="T12" fmla="*/ 89 w 172"/>
                  <a:gd name="T13" fmla="*/ 125 h 174"/>
                  <a:gd name="T14" fmla="*/ 89 w 172"/>
                  <a:gd name="T15" fmla="*/ 125 h 174"/>
                  <a:gd name="T16" fmla="*/ 140 w 172"/>
                  <a:gd name="T17" fmla="*/ 87 h 174"/>
                  <a:gd name="T18" fmla="*/ 70 w 172"/>
                  <a:gd name="T19" fmla="*/ 126 h 174"/>
                  <a:gd name="T20" fmla="*/ 145 w 172"/>
                  <a:gd name="T21" fmla="*/ 74 h 174"/>
                  <a:gd name="T22" fmla="*/ 138 w 172"/>
                  <a:gd name="T23" fmla="*/ 62 h 174"/>
                  <a:gd name="T24" fmla="*/ 60 w 172"/>
                  <a:gd name="T25" fmla="*/ 106 h 174"/>
                  <a:gd name="T26" fmla="*/ 64 w 172"/>
                  <a:gd name="T27" fmla="*/ 101 h 174"/>
                  <a:gd name="T28" fmla="*/ 63 w 172"/>
                  <a:gd name="T29" fmla="*/ 100 h 174"/>
                  <a:gd name="T30" fmla="*/ 68 w 172"/>
                  <a:gd name="T31" fmla="*/ 93 h 174"/>
                  <a:gd name="T32" fmla="*/ 67 w 172"/>
                  <a:gd name="T33" fmla="*/ 93 h 174"/>
                  <a:gd name="T34" fmla="*/ 90 w 172"/>
                  <a:gd name="T35" fmla="*/ 70 h 174"/>
                  <a:gd name="T36" fmla="*/ 79 w 172"/>
                  <a:gd name="T37" fmla="*/ 75 h 174"/>
                  <a:gd name="T38" fmla="*/ 57 w 172"/>
                  <a:gd name="T39" fmla="*/ 69 h 174"/>
                  <a:gd name="T40" fmla="*/ 49 w 172"/>
                  <a:gd name="T41" fmla="*/ 56 h 174"/>
                  <a:gd name="T42" fmla="*/ 18 w 172"/>
                  <a:gd name="T43" fmla="*/ 74 h 174"/>
                  <a:gd name="T44" fmla="*/ 1 w 172"/>
                  <a:gd name="T45" fmla="*/ 75 h 174"/>
                  <a:gd name="T46" fmla="*/ 128 w 172"/>
                  <a:gd name="T47" fmla="*/ 0 h 174"/>
                  <a:gd name="T48" fmla="*/ 128 w 172"/>
                  <a:gd name="T49" fmla="*/ 1 h 174"/>
                  <a:gd name="T50" fmla="*/ 73 w 172"/>
                  <a:gd name="T51" fmla="*/ 38 h 174"/>
                  <a:gd name="T52" fmla="*/ 128 w 172"/>
                  <a:gd name="T53" fmla="*/ 10 h 174"/>
                  <a:gd name="T54" fmla="*/ 100 w 172"/>
                  <a:gd name="T55" fmla="*/ 44 h 174"/>
                  <a:gd name="T56" fmla="*/ 145 w 172"/>
                  <a:gd name="T57" fmla="*/ 19 h 174"/>
                  <a:gd name="T58" fmla="*/ 145 w 172"/>
                  <a:gd name="T59" fmla="*/ 38 h 174"/>
                  <a:gd name="T60" fmla="*/ 145 w 172"/>
                  <a:gd name="T61" fmla="*/ 49 h 174"/>
                  <a:gd name="T62" fmla="*/ 157 w 172"/>
                  <a:gd name="T63" fmla="*/ 47 h 174"/>
                  <a:gd name="T64" fmla="*/ 133 w 172"/>
                  <a:gd name="T65" fmla="*/ 62 h 174"/>
                  <a:gd name="T66" fmla="*/ 143 w 172"/>
                  <a:gd name="T67" fmla="*/ 59 h 174"/>
                  <a:gd name="T68" fmla="*/ 105 w 172"/>
                  <a:gd name="T69" fmla="*/ 89 h 174"/>
                  <a:gd name="T70" fmla="*/ 154 w 172"/>
                  <a:gd name="T71" fmla="*/ 69 h 174"/>
                  <a:gd name="T72" fmla="*/ 143 w 172"/>
                  <a:gd name="T73" fmla="*/ 77 h 174"/>
                  <a:gd name="T74" fmla="*/ 145 w 172"/>
                  <a:gd name="T75" fmla="*/ 83 h 174"/>
                  <a:gd name="T76" fmla="*/ 146 w 172"/>
                  <a:gd name="T77" fmla="*/ 84 h 174"/>
                  <a:gd name="T78" fmla="*/ 154 w 172"/>
                  <a:gd name="T79" fmla="*/ 87 h 174"/>
                  <a:gd name="T80" fmla="*/ 69 w 172"/>
                  <a:gd name="T81" fmla="*/ 150 h 174"/>
                  <a:gd name="T82" fmla="*/ 144 w 172"/>
                  <a:gd name="T83" fmla="*/ 108 h 174"/>
                  <a:gd name="T84" fmla="*/ 80 w 172"/>
                  <a:gd name="T85" fmla="*/ 164 h 174"/>
                  <a:gd name="T86" fmla="*/ 141 w 172"/>
                  <a:gd name="T87" fmla="*/ 129 h 174"/>
                  <a:gd name="T88" fmla="*/ 82 w 172"/>
                  <a:gd name="T89" fmla="*/ 168 h 174"/>
                  <a:gd name="T90" fmla="*/ 172 w 172"/>
                  <a:gd name="T91" fmla="*/ 117 h 174"/>
                  <a:gd name="T92" fmla="*/ 132 w 172"/>
                  <a:gd name="T93" fmla="*/ 141 h 174"/>
                  <a:gd name="T94" fmla="*/ 76 w 172"/>
                  <a:gd name="T95"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2" h="174">
                    <a:moveTo>
                      <a:pt x="75" y="174"/>
                    </a:moveTo>
                    <a:cubicBezTo>
                      <a:pt x="75" y="174"/>
                      <a:pt x="75" y="174"/>
                      <a:pt x="75" y="174"/>
                    </a:cubicBezTo>
                    <a:cubicBezTo>
                      <a:pt x="75" y="174"/>
                      <a:pt x="75" y="174"/>
                      <a:pt x="75" y="174"/>
                    </a:cubicBezTo>
                    <a:cubicBezTo>
                      <a:pt x="75" y="174"/>
                      <a:pt x="74" y="174"/>
                      <a:pt x="75" y="174"/>
                    </a:cubicBezTo>
                    <a:cubicBezTo>
                      <a:pt x="75" y="174"/>
                      <a:pt x="75" y="174"/>
                      <a:pt x="75" y="174"/>
                    </a:cubicBezTo>
                    <a:cubicBezTo>
                      <a:pt x="75" y="174"/>
                      <a:pt x="75" y="173"/>
                      <a:pt x="75" y="173"/>
                    </a:cubicBezTo>
                    <a:cubicBezTo>
                      <a:pt x="76" y="173"/>
                      <a:pt x="79" y="171"/>
                      <a:pt x="84" y="168"/>
                    </a:cubicBezTo>
                    <a:cubicBezTo>
                      <a:pt x="89" y="165"/>
                      <a:pt x="97" y="160"/>
                      <a:pt x="105" y="155"/>
                    </a:cubicBezTo>
                    <a:cubicBezTo>
                      <a:pt x="110" y="153"/>
                      <a:pt x="115" y="149"/>
                      <a:pt x="120" y="146"/>
                    </a:cubicBezTo>
                    <a:cubicBezTo>
                      <a:pt x="78" y="171"/>
                      <a:pt x="73" y="174"/>
                      <a:pt x="73" y="174"/>
                    </a:cubicBezTo>
                    <a:cubicBezTo>
                      <a:pt x="73" y="174"/>
                      <a:pt x="73" y="173"/>
                      <a:pt x="73" y="173"/>
                    </a:cubicBezTo>
                    <a:cubicBezTo>
                      <a:pt x="73" y="173"/>
                      <a:pt x="73" y="173"/>
                      <a:pt x="73" y="173"/>
                    </a:cubicBezTo>
                    <a:cubicBezTo>
                      <a:pt x="73" y="173"/>
                      <a:pt x="73" y="173"/>
                      <a:pt x="73" y="173"/>
                    </a:cubicBezTo>
                    <a:cubicBezTo>
                      <a:pt x="73" y="173"/>
                      <a:pt x="73" y="173"/>
                      <a:pt x="73" y="173"/>
                    </a:cubicBezTo>
                    <a:cubicBezTo>
                      <a:pt x="75" y="171"/>
                      <a:pt x="82" y="166"/>
                      <a:pt x="113" y="146"/>
                    </a:cubicBezTo>
                    <a:cubicBezTo>
                      <a:pt x="118" y="143"/>
                      <a:pt x="123" y="140"/>
                      <a:pt x="127" y="137"/>
                    </a:cubicBezTo>
                    <a:cubicBezTo>
                      <a:pt x="76" y="167"/>
                      <a:pt x="76" y="167"/>
                      <a:pt x="76" y="167"/>
                    </a:cubicBezTo>
                    <a:cubicBezTo>
                      <a:pt x="75" y="167"/>
                      <a:pt x="75" y="167"/>
                      <a:pt x="75" y="167"/>
                    </a:cubicBezTo>
                    <a:cubicBezTo>
                      <a:pt x="75" y="167"/>
                      <a:pt x="75" y="166"/>
                      <a:pt x="75" y="166"/>
                    </a:cubicBezTo>
                    <a:cubicBezTo>
                      <a:pt x="91" y="152"/>
                      <a:pt x="130" y="119"/>
                      <a:pt x="141" y="110"/>
                    </a:cubicBezTo>
                    <a:cubicBezTo>
                      <a:pt x="77" y="147"/>
                      <a:pt x="66" y="153"/>
                      <a:pt x="64" y="154"/>
                    </a:cubicBezTo>
                    <a:cubicBezTo>
                      <a:pt x="64" y="154"/>
                      <a:pt x="64" y="154"/>
                      <a:pt x="64" y="154"/>
                    </a:cubicBezTo>
                    <a:cubicBezTo>
                      <a:pt x="64" y="154"/>
                      <a:pt x="64" y="154"/>
                      <a:pt x="64" y="154"/>
                    </a:cubicBezTo>
                    <a:cubicBezTo>
                      <a:pt x="63" y="154"/>
                      <a:pt x="63" y="154"/>
                      <a:pt x="63" y="154"/>
                    </a:cubicBezTo>
                    <a:cubicBezTo>
                      <a:pt x="63" y="154"/>
                      <a:pt x="63" y="154"/>
                      <a:pt x="63" y="154"/>
                    </a:cubicBezTo>
                    <a:cubicBezTo>
                      <a:pt x="63" y="154"/>
                      <a:pt x="63" y="153"/>
                      <a:pt x="63" y="153"/>
                    </a:cubicBezTo>
                    <a:cubicBezTo>
                      <a:pt x="147" y="92"/>
                      <a:pt x="147" y="92"/>
                      <a:pt x="147" y="92"/>
                    </a:cubicBezTo>
                    <a:cubicBezTo>
                      <a:pt x="134" y="99"/>
                      <a:pt x="106" y="116"/>
                      <a:pt x="89" y="125"/>
                    </a:cubicBezTo>
                    <a:cubicBezTo>
                      <a:pt x="89" y="126"/>
                      <a:pt x="89" y="126"/>
                      <a:pt x="89" y="125"/>
                    </a:cubicBezTo>
                    <a:cubicBezTo>
                      <a:pt x="89" y="125"/>
                      <a:pt x="89" y="125"/>
                      <a:pt x="89" y="125"/>
                    </a:cubicBezTo>
                    <a:cubicBezTo>
                      <a:pt x="89" y="125"/>
                      <a:pt x="88" y="125"/>
                      <a:pt x="89" y="125"/>
                    </a:cubicBezTo>
                    <a:cubicBezTo>
                      <a:pt x="89" y="125"/>
                      <a:pt x="89" y="125"/>
                      <a:pt x="89" y="125"/>
                    </a:cubicBezTo>
                    <a:cubicBezTo>
                      <a:pt x="89" y="125"/>
                      <a:pt x="89" y="125"/>
                      <a:pt x="89" y="125"/>
                    </a:cubicBezTo>
                    <a:cubicBezTo>
                      <a:pt x="90" y="124"/>
                      <a:pt x="92" y="122"/>
                      <a:pt x="98" y="118"/>
                    </a:cubicBezTo>
                    <a:cubicBezTo>
                      <a:pt x="103" y="114"/>
                      <a:pt x="110" y="109"/>
                      <a:pt x="117" y="104"/>
                    </a:cubicBezTo>
                    <a:cubicBezTo>
                      <a:pt x="126" y="97"/>
                      <a:pt x="134" y="91"/>
                      <a:pt x="140" y="87"/>
                    </a:cubicBezTo>
                    <a:cubicBezTo>
                      <a:pt x="126" y="95"/>
                      <a:pt x="91" y="115"/>
                      <a:pt x="71" y="127"/>
                    </a:cubicBezTo>
                    <a:cubicBezTo>
                      <a:pt x="71" y="127"/>
                      <a:pt x="70" y="127"/>
                      <a:pt x="70" y="127"/>
                    </a:cubicBezTo>
                    <a:cubicBezTo>
                      <a:pt x="70" y="127"/>
                      <a:pt x="70" y="127"/>
                      <a:pt x="70" y="127"/>
                    </a:cubicBezTo>
                    <a:cubicBezTo>
                      <a:pt x="70" y="127"/>
                      <a:pt x="70" y="127"/>
                      <a:pt x="70" y="126"/>
                    </a:cubicBezTo>
                    <a:cubicBezTo>
                      <a:pt x="70" y="126"/>
                      <a:pt x="70" y="126"/>
                      <a:pt x="70" y="126"/>
                    </a:cubicBezTo>
                    <a:cubicBezTo>
                      <a:pt x="70" y="126"/>
                      <a:pt x="70" y="126"/>
                      <a:pt x="70" y="126"/>
                    </a:cubicBezTo>
                    <a:cubicBezTo>
                      <a:pt x="71" y="126"/>
                      <a:pt x="71" y="126"/>
                      <a:pt x="72" y="125"/>
                    </a:cubicBezTo>
                    <a:cubicBezTo>
                      <a:pt x="108" y="100"/>
                      <a:pt x="133" y="83"/>
                      <a:pt x="145" y="74"/>
                    </a:cubicBezTo>
                    <a:cubicBezTo>
                      <a:pt x="67" y="120"/>
                      <a:pt x="67" y="120"/>
                      <a:pt x="67" y="120"/>
                    </a:cubicBezTo>
                    <a:cubicBezTo>
                      <a:pt x="67" y="120"/>
                      <a:pt x="66" y="120"/>
                      <a:pt x="66" y="119"/>
                    </a:cubicBezTo>
                    <a:cubicBezTo>
                      <a:pt x="66" y="119"/>
                      <a:pt x="66" y="119"/>
                      <a:pt x="66" y="119"/>
                    </a:cubicBezTo>
                    <a:cubicBezTo>
                      <a:pt x="88" y="102"/>
                      <a:pt x="126" y="72"/>
                      <a:pt x="138" y="62"/>
                    </a:cubicBezTo>
                    <a:cubicBezTo>
                      <a:pt x="61" y="107"/>
                      <a:pt x="61" y="107"/>
                      <a:pt x="61" y="107"/>
                    </a:cubicBezTo>
                    <a:cubicBezTo>
                      <a:pt x="61" y="107"/>
                      <a:pt x="60" y="107"/>
                      <a:pt x="60" y="106"/>
                    </a:cubicBezTo>
                    <a:cubicBezTo>
                      <a:pt x="60" y="106"/>
                      <a:pt x="60" y="106"/>
                      <a:pt x="60" y="106"/>
                    </a:cubicBezTo>
                    <a:cubicBezTo>
                      <a:pt x="60" y="106"/>
                      <a:pt x="60" y="106"/>
                      <a:pt x="60" y="106"/>
                    </a:cubicBezTo>
                    <a:cubicBezTo>
                      <a:pt x="61" y="106"/>
                      <a:pt x="61" y="106"/>
                      <a:pt x="61" y="106"/>
                    </a:cubicBezTo>
                    <a:cubicBezTo>
                      <a:pt x="62" y="104"/>
                      <a:pt x="68" y="101"/>
                      <a:pt x="86" y="90"/>
                    </a:cubicBezTo>
                    <a:cubicBezTo>
                      <a:pt x="99" y="82"/>
                      <a:pt x="114" y="73"/>
                      <a:pt x="127" y="65"/>
                    </a:cubicBezTo>
                    <a:cubicBezTo>
                      <a:pt x="64" y="101"/>
                      <a:pt x="64" y="101"/>
                      <a:pt x="64" y="101"/>
                    </a:cubicBezTo>
                    <a:cubicBezTo>
                      <a:pt x="64" y="101"/>
                      <a:pt x="64" y="101"/>
                      <a:pt x="64" y="101"/>
                    </a:cubicBezTo>
                    <a:cubicBezTo>
                      <a:pt x="63" y="101"/>
                      <a:pt x="63" y="101"/>
                      <a:pt x="63" y="101"/>
                    </a:cubicBezTo>
                    <a:cubicBezTo>
                      <a:pt x="63" y="101"/>
                      <a:pt x="63" y="101"/>
                      <a:pt x="63" y="100"/>
                    </a:cubicBezTo>
                    <a:cubicBezTo>
                      <a:pt x="63" y="100"/>
                      <a:pt x="63" y="100"/>
                      <a:pt x="63" y="100"/>
                    </a:cubicBezTo>
                    <a:cubicBezTo>
                      <a:pt x="64" y="100"/>
                      <a:pt x="64" y="100"/>
                      <a:pt x="64" y="100"/>
                    </a:cubicBezTo>
                    <a:cubicBezTo>
                      <a:pt x="66" y="98"/>
                      <a:pt x="74" y="93"/>
                      <a:pt x="104" y="74"/>
                    </a:cubicBezTo>
                    <a:cubicBezTo>
                      <a:pt x="112" y="69"/>
                      <a:pt x="120" y="64"/>
                      <a:pt x="126" y="59"/>
                    </a:cubicBezTo>
                    <a:cubicBezTo>
                      <a:pt x="80" y="86"/>
                      <a:pt x="70" y="92"/>
                      <a:pt x="68" y="93"/>
                    </a:cubicBezTo>
                    <a:cubicBezTo>
                      <a:pt x="67" y="94"/>
                      <a:pt x="67" y="94"/>
                      <a:pt x="67" y="94"/>
                    </a:cubicBezTo>
                    <a:cubicBezTo>
                      <a:pt x="67" y="93"/>
                      <a:pt x="67" y="93"/>
                      <a:pt x="67" y="93"/>
                    </a:cubicBezTo>
                    <a:cubicBezTo>
                      <a:pt x="67" y="94"/>
                      <a:pt x="67" y="94"/>
                      <a:pt x="67" y="94"/>
                    </a:cubicBezTo>
                    <a:cubicBezTo>
                      <a:pt x="67" y="94"/>
                      <a:pt x="67" y="93"/>
                      <a:pt x="67" y="93"/>
                    </a:cubicBezTo>
                    <a:cubicBezTo>
                      <a:pt x="67" y="93"/>
                      <a:pt x="67" y="93"/>
                      <a:pt x="67" y="93"/>
                    </a:cubicBezTo>
                    <a:cubicBezTo>
                      <a:pt x="136" y="43"/>
                      <a:pt x="136" y="43"/>
                      <a:pt x="136" y="43"/>
                    </a:cubicBezTo>
                    <a:cubicBezTo>
                      <a:pt x="130" y="46"/>
                      <a:pt x="121" y="52"/>
                      <a:pt x="112" y="57"/>
                    </a:cubicBezTo>
                    <a:cubicBezTo>
                      <a:pt x="104" y="61"/>
                      <a:pt x="96" y="66"/>
                      <a:pt x="90" y="70"/>
                    </a:cubicBezTo>
                    <a:cubicBezTo>
                      <a:pt x="83" y="73"/>
                      <a:pt x="81" y="75"/>
                      <a:pt x="80" y="75"/>
                    </a:cubicBezTo>
                    <a:cubicBezTo>
                      <a:pt x="80" y="75"/>
                      <a:pt x="80" y="75"/>
                      <a:pt x="80" y="75"/>
                    </a:cubicBezTo>
                    <a:cubicBezTo>
                      <a:pt x="80" y="75"/>
                      <a:pt x="80" y="75"/>
                      <a:pt x="80" y="75"/>
                    </a:cubicBezTo>
                    <a:cubicBezTo>
                      <a:pt x="79" y="76"/>
                      <a:pt x="79" y="75"/>
                      <a:pt x="79" y="75"/>
                    </a:cubicBezTo>
                    <a:cubicBezTo>
                      <a:pt x="79" y="75"/>
                      <a:pt x="79" y="75"/>
                      <a:pt x="79" y="75"/>
                    </a:cubicBezTo>
                    <a:cubicBezTo>
                      <a:pt x="141" y="21"/>
                      <a:pt x="141" y="21"/>
                      <a:pt x="141" y="21"/>
                    </a:cubicBezTo>
                    <a:cubicBezTo>
                      <a:pt x="134" y="24"/>
                      <a:pt x="117" y="35"/>
                      <a:pt x="101" y="44"/>
                    </a:cubicBezTo>
                    <a:cubicBezTo>
                      <a:pt x="65" y="65"/>
                      <a:pt x="58" y="69"/>
                      <a:pt x="57" y="69"/>
                    </a:cubicBezTo>
                    <a:cubicBezTo>
                      <a:pt x="57" y="69"/>
                      <a:pt x="57" y="69"/>
                      <a:pt x="57" y="69"/>
                    </a:cubicBezTo>
                    <a:cubicBezTo>
                      <a:pt x="57" y="69"/>
                      <a:pt x="57" y="69"/>
                      <a:pt x="57" y="68"/>
                    </a:cubicBezTo>
                    <a:cubicBezTo>
                      <a:pt x="78" y="51"/>
                      <a:pt x="115" y="21"/>
                      <a:pt x="125" y="12"/>
                    </a:cubicBezTo>
                    <a:cubicBezTo>
                      <a:pt x="114" y="18"/>
                      <a:pt x="75" y="41"/>
                      <a:pt x="49" y="56"/>
                    </a:cubicBezTo>
                    <a:cubicBezTo>
                      <a:pt x="25" y="70"/>
                      <a:pt x="20" y="73"/>
                      <a:pt x="18" y="74"/>
                    </a:cubicBezTo>
                    <a:cubicBezTo>
                      <a:pt x="18" y="74"/>
                      <a:pt x="18" y="74"/>
                      <a:pt x="18" y="74"/>
                    </a:cubicBezTo>
                    <a:cubicBezTo>
                      <a:pt x="18" y="74"/>
                      <a:pt x="18" y="74"/>
                      <a:pt x="18" y="74"/>
                    </a:cubicBezTo>
                    <a:cubicBezTo>
                      <a:pt x="18" y="74"/>
                      <a:pt x="18" y="74"/>
                      <a:pt x="18" y="74"/>
                    </a:cubicBezTo>
                    <a:cubicBezTo>
                      <a:pt x="18" y="74"/>
                      <a:pt x="18" y="74"/>
                      <a:pt x="17" y="74"/>
                    </a:cubicBezTo>
                    <a:cubicBezTo>
                      <a:pt x="17" y="74"/>
                      <a:pt x="18" y="73"/>
                      <a:pt x="18" y="73"/>
                    </a:cubicBezTo>
                    <a:cubicBezTo>
                      <a:pt x="47" y="54"/>
                      <a:pt x="97" y="21"/>
                      <a:pt x="118" y="7"/>
                    </a:cubicBezTo>
                    <a:cubicBezTo>
                      <a:pt x="88" y="24"/>
                      <a:pt x="2" y="74"/>
                      <a:pt x="1" y="75"/>
                    </a:cubicBezTo>
                    <a:cubicBezTo>
                      <a:pt x="0" y="75"/>
                      <a:pt x="0" y="75"/>
                      <a:pt x="0" y="75"/>
                    </a:cubicBezTo>
                    <a:cubicBezTo>
                      <a:pt x="0" y="74"/>
                      <a:pt x="0" y="74"/>
                      <a:pt x="0" y="74"/>
                    </a:cubicBezTo>
                    <a:cubicBezTo>
                      <a:pt x="108" y="12"/>
                      <a:pt x="125" y="2"/>
                      <a:pt x="128" y="0"/>
                    </a:cubicBezTo>
                    <a:cubicBezTo>
                      <a:pt x="128" y="0"/>
                      <a:pt x="128" y="0"/>
                      <a:pt x="128" y="0"/>
                    </a:cubicBezTo>
                    <a:cubicBezTo>
                      <a:pt x="128" y="0"/>
                      <a:pt x="128" y="0"/>
                      <a:pt x="128" y="0"/>
                    </a:cubicBezTo>
                    <a:cubicBezTo>
                      <a:pt x="128" y="0"/>
                      <a:pt x="128" y="0"/>
                      <a:pt x="128" y="0"/>
                    </a:cubicBezTo>
                    <a:cubicBezTo>
                      <a:pt x="129" y="0"/>
                      <a:pt x="129" y="0"/>
                      <a:pt x="129" y="0"/>
                    </a:cubicBezTo>
                    <a:cubicBezTo>
                      <a:pt x="129" y="1"/>
                      <a:pt x="129" y="1"/>
                      <a:pt x="128" y="1"/>
                    </a:cubicBezTo>
                    <a:cubicBezTo>
                      <a:pt x="128" y="1"/>
                      <a:pt x="128" y="1"/>
                      <a:pt x="128" y="1"/>
                    </a:cubicBezTo>
                    <a:cubicBezTo>
                      <a:pt x="128" y="1"/>
                      <a:pt x="128" y="1"/>
                      <a:pt x="128" y="1"/>
                    </a:cubicBezTo>
                    <a:cubicBezTo>
                      <a:pt x="127" y="2"/>
                      <a:pt x="123" y="5"/>
                      <a:pt x="111" y="13"/>
                    </a:cubicBezTo>
                    <a:cubicBezTo>
                      <a:pt x="101" y="19"/>
                      <a:pt x="87" y="29"/>
                      <a:pt x="73" y="38"/>
                    </a:cubicBezTo>
                    <a:cubicBezTo>
                      <a:pt x="58" y="48"/>
                      <a:pt x="42" y="59"/>
                      <a:pt x="31" y="66"/>
                    </a:cubicBezTo>
                    <a:cubicBezTo>
                      <a:pt x="36" y="63"/>
                      <a:pt x="42" y="59"/>
                      <a:pt x="48" y="56"/>
                    </a:cubicBezTo>
                    <a:cubicBezTo>
                      <a:pt x="114" y="17"/>
                      <a:pt x="127" y="10"/>
                      <a:pt x="128" y="10"/>
                    </a:cubicBezTo>
                    <a:cubicBezTo>
                      <a:pt x="128" y="10"/>
                      <a:pt x="128" y="10"/>
                      <a:pt x="128" y="10"/>
                    </a:cubicBezTo>
                    <a:cubicBezTo>
                      <a:pt x="128" y="10"/>
                      <a:pt x="128" y="10"/>
                      <a:pt x="128" y="10"/>
                    </a:cubicBezTo>
                    <a:cubicBezTo>
                      <a:pt x="128" y="11"/>
                      <a:pt x="128" y="11"/>
                      <a:pt x="93" y="40"/>
                    </a:cubicBezTo>
                    <a:cubicBezTo>
                      <a:pt x="80" y="51"/>
                      <a:pt x="67" y="62"/>
                      <a:pt x="61" y="66"/>
                    </a:cubicBezTo>
                    <a:cubicBezTo>
                      <a:pt x="68" y="62"/>
                      <a:pt x="85" y="53"/>
                      <a:pt x="100" y="44"/>
                    </a:cubicBezTo>
                    <a:cubicBezTo>
                      <a:pt x="135" y="23"/>
                      <a:pt x="143" y="18"/>
                      <a:pt x="144" y="18"/>
                    </a:cubicBezTo>
                    <a:cubicBezTo>
                      <a:pt x="144" y="18"/>
                      <a:pt x="144" y="18"/>
                      <a:pt x="144" y="18"/>
                    </a:cubicBezTo>
                    <a:cubicBezTo>
                      <a:pt x="144" y="18"/>
                      <a:pt x="145" y="18"/>
                      <a:pt x="145" y="18"/>
                    </a:cubicBezTo>
                    <a:cubicBezTo>
                      <a:pt x="145" y="19"/>
                      <a:pt x="145" y="19"/>
                      <a:pt x="145" y="19"/>
                    </a:cubicBezTo>
                    <a:cubicBezTo>
                      <a:pt x="83" y="72"/>
                      <a:pt x="83" y="72"/>
                      <a:pt x="83" y="72"/>
                    </a:cubicBezTo>
                    <a:cubicBezTo>
                      <a:pt x="94" y="66"/>
                      <a:pt x="126" y="48"/>
                      <a:pt x="144" y="37"/>
                    </a:cubicBezTo>
                    <a:cubicBezTo>
                      <a:pt x="144" y="37"/>
                      <a:pt x="145" y="37"/>
                      <a:pt x="145" y="37"/>
                    </a:cubicBezTo>
                    <a:cubicBezTo>
                      <a:pt x="145" y="37"/>
                      <a:pt x="145" y="38"/>
                      <a:pt x="145" y="38"/>
                    </a:cubicBezTo>
                    <a:cubicBezTo>
                      <a:pt x="74" y="88"/>
                      <a:pt x="74" y="88"/>
                      <a:pt x="74" y="88"/>
                    </a:cubicBezTo>
                    <a:cubicBezTo>
                      <a:pt x="90" y="80"/>
                      <a:pt x="124" y="60"/>
                      <a:pt x="145" y="48"/>
                    </a:cubicBezTo>
                    <a:cubicBezTo>
                      <a:pt x="145" y="48"/>
                      <a:pt x="145" y="48"/>
                      <a:pt x="145" y="48"/>
                    </a:cubicBezTo>
                    <a:cubicBezTo>
                      <a:pt x="146" y="48"/>
                      <a:pt x="146" y="48"/>
                      <a:pt x="145" y="49"/>
                    </a:cubicBezTo>
                    <a:cubicBezTo>
                      <a:pt x="125" y="61"/>
                      <a:pt x="92" y="82"/>
                      <a:pt x="75" y="93"/>
                    </a:cubicBezTo>
                    <a:cubicBezTo>
                      <a:pt x="157" y="46"/>
                      <a:pt x="157" y="46"/>
                      <a:pt x="157" y="46"/>
                    </a:cubicBezTo>
                    <a:cubicBezTo>
                      <a:pt x="157" y="46"/>
                      <a:pt x="157" y="46"/>
                      <a:pt x="157" y="47"/>
                    </a:cubicBezTo>
                    <a:cubicBezTo>
                      <a:pt x="157" y="47"/>
                      <a:pt x="157" y="47"/>
                      <a:pt x="157" y="47"/>
                    </a:cubicBezTo>
                    <a:cubicBezTo>
                      <a:pt x="157" y="47"/>
                      <a:pt x="157" y="47"/>
                      <a:pt x="157" y="47"/>
                    </a:cubicBezTo>
                    <a:cubicBezTo>
                      <a:pt x="156" y="48"/>
                      <a:pt x="156" y="48"/>
                      <a:pt x="156" y="48"/>
                    </a:cubicBezTo>
                    <a:cubicBezTo>
                      <a:pt x="155" y="48"/>
                      <a:pt x="154" y="49"/>
                      <a:pt x="150" y="51"/>
                    </a:cubicBezTo>
                    <a:cubicBezTo>
                      <a:pt x="146" y="54"/>
                      <a:pt x="140" y="58"/>
                      <a:pt x="133" y="62"/>
                    </a:cubicBezTo>
                    <a:cubicBezTo>
                      <a:pt x="119" y="71"/>
                      <a:pt x="98" y="83"/>
                      <a:pt x="83" y="93"/>
                    </a:cubicBezTo>
                    <a:cubicBezTo>
                      <a:pt x="143" y="58"/>
                      <a:pt x="143" y="58"/>
                      <a:pt x="143" y="58"/>
                    </a:cubicBezTo>
                    <a:cubicBezTo>
                      <a:pt x="143" y="58"/>
                      <a:pt x="143" y="58"/>
                      <a:pt x="143" y="58"/>
                    </a:cubicBezTo>
                    <a:cubicBezTo>
                      <a:pt x="144" y="58"/>
                      <a:pt x="144" y="59"/>
                      <a:pt x="143" y="59"/>
                    </a:cubicBezTo>
                    <a:cubicBezTo>
                      <a:pt x="143" y="59"/>
                      <a:pt x="143" y="59"/>
                      <a:pt x="143" y="59"/>
                    </a:cubicBezTo>
                    <a:cubicBezTo>
                      <a:pt x="143" y="59"/>
                      <a:pt x="143" y="59"/>
                      <a:pt x="143" y="59"/>
                    </a:cubicBezTo>
                    <a:cubicBezTo>
                      <a:pt x="142" y="60"/>
                      <a:pt x="139" y="62"/>
                      <a:pt x="131" y="69"/>
                    </a:cubicBezTo>
                    <a:cubicBezTo>
                      <a:pt x="124" y="74"/>
                      <a:pt x="115" y="82"/>
                      <a:pt x="105" y="89"/>
                    </a:cubicBezTo>
                    <a:cubicBezTo>
                      <a:pt x="92" y="100"/>
                      <a:pt x="79" y="110"/>
                      <a:pt x="72" y="116"/>
                    </a:cubicBezTo>
                    <a:cubicBezTo>
                      <a:pt x="153" y="69"/>
                      <a:pt x="153" y="69"/>
                      <a:pt x="153" y="69"/>
                    </a:cubicBezTo>
                    <a:cubicBezTo>
                      <a:pt x="153" y="69"/>
                      <a:pt x="154" y="69"/>
                      <a:pt x="154" y="69"/>
                    </a:cubicBezTo>
                    <a:cubicBezTo>
                      <a:pt x="154" y="69"/>
                      <a:pt x="154" y="69"/>
                      <a:pt x="154" y="69"/>
                    </a:cubicBezTo>
                    <a:cubicBezTo>
                      <a:pt x="154" y="69"/>
                      <a:pt x="154" y="69"/>
                      <a:pt x="154" y="69"/>
                    </a:cubicBezTo>
                    <a:cubicBezTo>
                      <a:pt x="154" y="69"/>
                      <a:pt x="154" y="69"/>
                      <a:pt x="154" y="69"/>
                    </a:cubicBezTo>
                    <a:cubicBezTo>
                      <a:pt x="154" y="70"/>
                      <a:pt x="154" y="70"/>
                      <a:pt x="154" y="70"/>
                    </a:cubicBezTo>
                    <a:cubicBezTo>
                      <a:pt x="153" y="70"/>
                      <a:pt x="150" y="72"/>
                      <a:pt x="143" y="77"/>
                    </a:cubicBezTo>
                    <a:cubicBezTo>
                      <a:pt x="136" y="82"/>
                      <a:pt x="127" y="88"/>
                      <a:pt x="118" y="95"/>
                    </a:cubicBezTo>
                    <a:cubicBezTo>
                      <a:pt x="104" y="104"/>
                      <a:pt x="90" y="114"/>
                      <a:pt x="81" y="120"/>
                    </a:cubicBezTo>
                    <a:cubicBezTo>
                      <a:pt x="134" y="89"/>
                      <a:pt x="143" y="84"/>
                      <a:pt x="145" y="83"/>
                    </a:cubicBezTo>
                    <a:cubicBezTo>
                      <a:pt x="145" y="83"/>
                      <a:pt x="145" y="83"/>
                      <a:pt x="145" y="83"/>
                    </a:cubicBezTo>
                    <a:cubicBezTo>
                      <a:pt x="145" y="83"/>
                      <a:pt x="145" y="83"/>
                      <a:pt x="145" y="83"/>
                    </a:cubicBezTo>
                    <a:cubicBezTo>
                      <a:pt x="145" y="83"/>
                      <a:pt x="145" y="83"/>
                      <a:pt x="146" y="83"/>
                    </a:cubicBezTo>
                    <a:cubicBezTo>
                      <a:pt x="146" y="83"/>
                      <a:pt x="146" y="83"/>
                      <a:pt x="146" y="83"/>
                    </a:cubicBezTo>
                    <a:cubicBezTo>
                      <a:pt x="146" y="84"/>
                      <a:pt x="146" y="84"/>
                      <a:pt x="146" y="84"/>
                    </a:cubicBezTo>
                    <a:cubicBezTo>
                      <a:pt x="131" y="95"/>
                      <a:pt x="107" y="112"/>
                      <a:pt x="95" y="121"/>
                    </a:cubicBezTo>
                    <a:cubicBezTo>
                      <a:pt x="142" y="94"/>
                      <a:pt x="151" y="88"/>
                      <a:pt x="154" y="87"/>
                    </a:cubicBezTo>
                    <a:cubicBezTo>
                      <a:pt x="154" y="87"/>
                      <a:pt x="154" y="87"/>
                      <a:pt x="154" y="87"/>
                    </a:cubicBezTo>
                    <a:cubicBezTo>
                      <a:pt x="154" y="87"/>
                      <a:pt x="154" y="87"/>
                      <a:pt x="154" y="87"/>
                    </a:cubicBezTo>
                    <a:cubicBezTo>
                      <a:pt x="154" y="87"/>
                      <a:pt x="154" y="87"/>
                      <a:pt x="154" y="87"/>
                    </a:cubicBezTo>
                    <a:cubicBezTo>
                      <a:pt x="154" y="87"/>
                      <a:pt x="154" y="87"/>
                      <a:pt x="155" y="87"/>
                    </a:cubicBezTo>
                    <a:cubicBezTo>
                      <a:pt x="155" y="88"/>
                      <a:pt x="154" y="88"/>
                      <a:pt x="154" y="88"/>
                    </a:cubicBezTo>
                    <a:cubicBezTo>
                      <a:pt x="69" y="150"/>
                      <a:pt x="69" y="150"/>
                      <a:pt x="69" y="150"/>
                    </a:cubicBezTo>
                    <a:cubicBezTo>
                      <a:pt x="84" y="142"/>
                      <a:pt x="122" y="120"/>
                      <a:pt x="144" y="107"/>
                    </a:cubicBezTo>
                    <a:cubicBezTo>
                      <a:pt x="144" y="107"/>
                      <a:pt x="144" y="107"/>
                      <a:pt x="144" y="107"/>
                    </a:cubicBezTo>
                    <a:cubicBezTo>
                      <a:pt x="144" y="107"/>
                      <a:pt x="144" y="107"/>
                      <a:pt x="144" y="107"/>
                    </a:cubicBezTo>
                    <a:cubicBezTo>
                      <a:pt x="144" y="107"/>
                      <a:pt x="144" y="107"/>
                      <a:pt x="144" y="108"/>
                    </a:cubicBezTo>
                    <a:cubicBezTo>
                      <a:pt x="144" y="108"/>
                      <a:pt x="144" y="108"/>
                      <a:pt x="144" y="108"/>
                    </a:cubicBezTo>
                    <a:cubicBezTo>
                      <a:pt x="144" y="108"/>
                      <a:pt x="144" y="108"/>
                      <a:pt x="144" y="108"/>
                    </a:cubicBezTo>
                    <a:cubicBezTo>
                      <a:pt x="143" y="109"/>
                      <a:pt x="136" y="115"/>
                      <a:pt x="110" y="137"/>
                    </a:cubicBezTo>
                    <a:cubicBezTo>
                      <a:pt x="98" y="148"/>
                      <a:pt x="86" y="158"/>
                      <a:pt x="80" y="164"/>
                    </a:cubicBezTo>
                    <a:cubicBezTo>
                      <a:pt x="141" y="128"/>
                      <a:pt x="141" y="128"/>
                      <a:pt x="141" y="128"/>
                    </a:cubicBezTo>
                    <a:cubicBezTo>
                      <a:pt x="141" y="128"/>
                      <a:pt x="142" y="128"/>
                      <a:pt x="142" y="128"/>
                    </a:cubicBezTo>
                    <a:cubicBezTo>
                      <a:pt x="142" y="128"/>
                      <a:pt x="142" y="129"/>
                      <a:pt x="141" y="129"/>
                    </a:cubicBezTo>
                    <a:cubicBezTo>
                      <a:pt x="141" y="129"/>
                      <a:pt x="141" y="129"/>
                      <a:pt x="141" y="129"/>
                    </a:cubicBezTo>
                    <a:cubicBezTo>
                      <a:pt x="141" y="129"/>
                      <a:pt x="141" y="129"/>
                      <a:pt x="141" y="129"/>
                    </a:cubicBezTo>
                    <a:cubicBezTo>
                      <a:pt x="140" y="130"/>
                      <a:pt x="138" y="131"/>
                      <a:pt x="133" y="134"/>
                    </a:cubicBezTo>
                    <a:cubicBezTo>
                      <a:pt x="128" y="138"/>
                      <a:pt x="121" y="142"/>
                      <a:pt x="114" y="147"/>
                    </a:cubicBezTo>
                    <a:cubicBezTo>
                      <a:pt x="103" y="154"/>
                      <a:pt x="90" y="162"/>
                      <a:pt x="82" y="168"/>
                    </a:cubicBezTo>
                    <a:cubicBezTo>
                      <a:pt x="93" y="161"/>
                      <a:pt x="114" y="149"/>
                      <a:pt x="132" y="139"/>
                    </a:cubicBezTo>
                    <a:cubicBezTo>
                      <a:pt x="171" y="116"/>
                      <a:pt x="171" y="116"/>
                      <a:pt x="172" y="116"/>
                    </a:cubicBezTo>
                    <a:cubicBezTo>
                      <a:pt x="172" y="116"/>
                      <a:pt x="172" y="116"/>
                      <a:pt x="172" y="116"/>
                    </a:cubicBezTo>
                    <a:cubicBezTo>
                      <a:pt x="172" y="116"/>
                      <a:pt x="172" y="116"/>
                      <a:pt x="172" y="117"/>
                    </a:cubicBezTo>
                    <a:cubicBezTo>
                      <a:pt x="172" y="117"/>
                      <a:pt x="172" y="117"/>
                      <a:pt x="172" y="117"/>
                    </a:cubicBezTo>
                    <a:cubicBezTo>
                      <a:pt x="172" y="117"/>
                      <a:pt x="172" y="117"/>
                      <a:pt x="172" y="117"/>
                    </a:cubicBezTo>
                    <a:cubicBezTo>
                      <a:pt x="170" y="118"/>
                      <a:pt x="166" y="121"/>
                      <a:pt x="149" y="130"/>
                    </a:cubicBezTo>
                    <a:cubicBezTo>
                      <a:pt x="144" y="133"/>
                      <a:pt x="138" y="137"/>
                      <a:pt x="132" y="141"/>
                    </a:cubicBezTo>
                    <a:cubicBezTo>
                      <a:pt x="138" y="137"/>
                      <a:pt x="144" y="133"/>
                      <a:pt x="149" y="131"/>
                    </a:cubicBezTo>
                    <a:cubicBezTo>
                      <a:pt x="150" y="130"/>
                      <a:pt x="150" y="130"/>
                      <a:pt x="150" y="131"/>
                    </a:cubicBezTo>
                    <a:cubicBezTo>
                      <a:pt x="150" y="131"/>
                      <a:pt x="150" y="131"/>
                      <a:pt x="150" y="131"/>
                    </a:cubicBezTo>
                    <a:cubicBezTo>
                      <a:pt x="91" y="165"/>
                      <a:pt x="79" y="173"/>
                      <a:pt x="76" y="174"/>
                    </a:cubicBezTo>
                    <a:cubicBezTo>
                      <a:pt x="76" y="174"/>
                      <a:pt x="75" y="174"/>
                      <a:pt x="75" y="174"/>
                    </a:cubicBezTo>
                    <a:cubicBezTo>
                      <a:pt x="75" y="174"/>
                      <a:pt x="75" y="174"/>
                      <a:pt x="75" y="174"/>
                    </a:cubicBezTo>
                    <a:cubicBezTo>
                      <a:pt x="75" y="174"/>
                      <a:pt x="75" y="174"/>
                      <a:pt x="75" y="1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6" name="Freeform 289"/>
              <p:cNvSpPr/>
              <p:nvPr/>
            </p:nvSpPr>
            <p:spPr bwMode="auto">
              <a:xfrm>
                <a:off x="3963988" y="5637213"/>
                <a:ext cx="165100" cy="96838"/>
              </a:xfrm>
              <a:custGeom>
                <a:avLst/>
                <a:gdLst>
                  <a:gd name="T0" fmla="*/ 1 w 51"/>
                  <a:gd name="T1" fmla="*/ 30 h 30"/>
                  <a:gd name="T2" fmla="*/ 1 w 51"/>
                  <a:gd name="T3" fmla="*/ 30 h 30"/>
                  <a:gd name="T4" fmla="*/ 0 w 51"/>
                  <a:gd name="T5" fmla="*/ 29 h 30"/>
                  <a:gd name="T6" fmla="*/ 1 w 51"/>
                  <a:gd name="T7" fmla="*/ 29 h 30"/>
                  <a:gd name="T8" fmla="*/ 23 w 51"/>
                  <a:gd name="T9" fmla="*/ 12 h 30"/>
                  <a:gd name="T10" fmla="*/ 20 w 51"/>
                  <a:gd name="T11" fmla="*/ 14 h 30"/>
                  <a:gd name="T12" fmla="*/ 19 w 51"/>
                  <a:gd name="T13" fmla="*/ 14 h 30"/>
                  <a:gd name="T14" fmla="*/ 19 w 51"/>
                  <a:gd name="T15" fmla="*/ 14 h 30"/>
                  <a:gd name="T16" fmla="*/ 29 w 51"/>
                  <a:gd name="T17" fmla="*/ 8 h 30"/>
                  <a:gd name="T18" fmla="*/ 29 w 51"/>
                  <a:gd name="T19" fmla="*/ 8 h 30"/>
                  <a:gd name="T20" fmla="*/ 29 w 51"/>
                  <a:gd name="T21" fmla="*/ 9 h 30"/>
                  <a:gd name="T22" fmla="*/ 29 w 51"/>
                  <a:gd name="T23" fmla="*/ 9 h 30"/>
                  <a:gd name="T24" fmla="*/ 29 w 51"/>
                  <a:gd name="T25" fmla="*/ 9 h 30"/>
                  <a:gd name="T26" fmla="*/ 7 w 51"/>
                  <a:gd name="T27" fmla="*/ 25 h 30"/>
                  <a:gd name="T28" fmla="*/ 50 w 51"/>
                  <a:gd name="T29" fmla="*/ 0 h 30"/>
                  <a:gd name="T30" fmla="*/ 51 w 51"/>
                  <a:gd name="T31" fmla="*/ 0 h 30"/>
                  <a:gd name="T32" fmla="*/ 51 w 51"/>
                  <a:gd name="T33" fmla="*/ 1 h 30"/>
                  <a:gd name="T34" fmla="*/ 51 w 51"/>
                  <a:gd name="T35" fmla="*/ 1 h 30"/>
                  <a:gd name="T36" fmla="*/ 51 w 51"/>
                  <a:gd name="T37" fmla="*/ 1 h 30"/>
                  <a:gd name="T38" fmla="*/ 50 w 51"/>
                  <a:gd name="T39" fmla="*/ 1 h 30"/>
                  <a:gd name="T40" fmla="*/ 32 w 51"/>
                  <a:gd name="T41" fmla="*/ 13 h 30"/>
                  <a:gd name="T42" fmla="*/ 46 w 51"/>
                  <a:gd name="T43" fmla="*/ 5 h 30"/>
                  <a:gd name="T44" fmla="*/ 46 w 51"/>
                  <a:gd name="T45" fmla="*/ 6 h 30"/>
                  <a:gd name="T46" fmla="*/ 46 w 51"/>
                  <a:gd name="T47" fmla="*/ 6 h 30"/>
                  <a:gd name="T48" fmla="*/ 46 w 51"/>
                  <a:gd name="T49" fmla="*/ 6 h 30"/>
                  <a:gd name="T50" fmla="*/ 47 w 51"/>
                  <a:gd name="T51" fmla="*/ 6 h 30"/>
                  <a:gd name="T52" fmla="*/ 11 w 51"/>
                  <a:gd name="T53" fmla="*/ 26 h 30"/>
                  <a:gd name="T54" fmla="*/ 11 w 51"/>
                  <a:gd name="T55" fmla="*/ 26 h 30"/>
                  <a:gd name="T56" fmla="*/ 11 w 51"/>
                  <a:gd name="T57" fmla="*/ 26 h 30"/>
                  <a:gd name="T58" fmla="*/ 33 w 51"/>
                  <a:gd name="T59" fmla="*/ 11 h 30"/>
                  <a:gd name="T60" fmla="*/ 1 w 51"/>
                  <a:gd name="T61" fmla="*/ 30 h 30"/>
                  <a:gd name="T62" fmla="*/ 1 w 51"/>
                  <a:gd name="T63" fmla="*/ 30 h 30"/>
                  <a:gd name="T64" fmla="*/ 1 w 51"/>
                  <a:gd name="T65" fmla="*/ 30 h 30"/>
                  <a:gd name="T66" fmla="*/ 1 w 51"/>
                  <a:gd name="T6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30">
                    <a:moveTo>
                      <a:pt x="1" y="30"/>
                    </a:moveTo>
                    <a:cubicBezTo>
                      <a:pt x="1" y="30"/>
                      <a:pt x="1" y="30"/>
                      <a:pt x="1" y="30"/>
                    </a:cubicBezTo>
                    <a:cubicBezTo>
                      <a:pt x="1" y="30"/>
                      <a:pt x="0" y="30"/>
                      <a:pt x="0" y="29"/>
                    </a:cubicBezTo>
                    <a:cubicBezTo>
                      <a:pt x="0" y="29"/>
                      <a:pt x="0" y="29"/>
                      <a:pt x="1" y="29"/>
                    </a:cubicBezTo>
                    <a:cubicBezTo>
                      <a:pt x="8" y="24"/>
                      <a:pt x="18" y="17"/>
                      <a:pt x="23" y="12"/>
                    </a:cubicBezTo>
                    <a:cubicBezTo>
                      <a:pt x="22" y="13"/>
                      <a:pt x="21" y="14"/>
                      <a:pt x="20" y="14"/>
                    </a:cubicBezTo>
                    <a:cubicBezTo>
                      <a:pt x="19" y="15"/>
                      <a:pt x="19" y="14"/>
                      <a:pt x="19" y="14"/>
                    </a:cubicBezTo>
                    <a:cubicBezTo>
                      <a:pt x="19" y="14"/>
                      <a:pt x="19" y="14"/>
                      <a:pt x="19" y="14"/>
                    </a:cubicBezTo>
                    <a:cubicBezTo>
                      <a:pt x="29" y="8"/>
                      <a:pt x="29" y="8"/>
                      <a:pt x="29" y="8"/>
                    </a:cubicBezTo>
                    <a:cubicBezTo>
                      <a:pt x="29" y="8"/>
                      <a:pt x="29" y="8"/>
                      <a:pt x="29" y="8"/>
                    </a:cubicBezTo>
                    <a:cubicBezTo>
                      <a:pt x="29" y="8"/>
                      <a:pt x="29" y="8"/>
                      <a:pt x="29" y="9"/>
                    </a:cubicBezTo>
                    <a:cubicBezTo>
                      <a:pt x="29" y="9"/>
                      <a:pt x="29" y="9"/>
                      <a:pt x="29" y="9"/>
                    </a:cubicBezTo>
                    <a:cubicBezTo>
                      <a:pt x="29" y="9"/>
                      <a:pt x="29" y="9"/>
                      <a:pt x="29" y="9"/>
                    </a:cubicBezTo>
                    <a:cubicBezTo>
                      <a:pt x="28" y="10"/>
                      <a:pt x="23" y="14"/>
                      <a:pt x="7" y="25"/>
                    </a:cubicBezTo>
                    <a:cubicBezTo>
                      <a:pt x="18" y="19"/>
                      <a:pt x="38" y="7"/>
                      <a:pt x="50" y="0"/>
                    </a:cubicBezTo>
                    <a:cubicBezTo>
                      <a:pt x="50" y="0"/>
                      <a:pt x="50" y="0"/>
                      <a:pt x="51" y="0"/>
                    </a:cubicBezTo>
                    <a:cubicBezTo>
                      <a:pt x="51" y="0"/>
                      <a:pt x="51" y="0"/>
                      <a:pt x="51" y="1"/>
                    </a:cubicBezTo>
                    <a:cubicBezTo>
                      <a:pt x="51" y="1"/>
                      <a:pt x="51" y="1"/>
                      <a:pt x="51" y="1"/>
                    </a:cubicBezTo>
                    <a:cubicBezTo>
                      <a:pt x="51" y="1"/>
                      <a:pt x="51" y="1"/>
                      <a:pt x="51" y="1"/>
                    </a:cubicBezTo>
                    <a:cubicBezTo>
                      <a:pt x="51" y="1"/>
                      <a:pt x="50" y="1"/>
                      <a:pt x="50" y="1"/>
                    </a:cubicBezTo>
                    <a:cubicBezTo>
                      <a:pt x="49" y="3"/>
                      <a:pt x="44" y="5"/>
                      <a:pt x="32" y="13"/>
                    </a:cubicBezTo>
                    <a:cubicBezTo>
                      <a:pt x="46" y="5"/>
                      <a:pt x="46" y="5"/>
                      <a:pt x="46" y="5"/>
                    </a:cubicBezTo>
                    <a:cubicBezTo>
                      <a:pt x="46" y="6"/>
                      <a:pt x="46" y="6"/>
                      <a:pt x="46" y="6"/>
                    </a:cubicBezTo>
                    <a:cubicBezTo>
                      <a:pt x="46" y="6"/>
                      <a:pt x="46" y="6"/>
                      <a:pt x="46" y="6"/>
                    </a:cubicBezTo>
                    <a:cubicBezTo>
                      <a:pt x="46" y="6"/>
                      <a:pt x="46" y="6"/>
                      <a:pt x="46" y="6"/>
                    </a:cubicBezTo>
                    <a:cubicBezTo>
                      <a:pt x="47" y="6"/>
                      <a:pt x="47" y="6"/>
                      <a:pt x="47" y="6"/>
                    </a:cubicBezTo>
                    <a:cubicBezTo>
                      <a:pt x="46" y="6"/>
                      <a:pt x="23" y="19"/>
                      <a:pt x="11" y="26"/>
                    </a:cubicBezTo>
                    <a:cubicBezTo>
                      <a:pt x="11" y="27"/>
                      <a:pt x="11" y="26"/>
                      <a:pt x="11" y="26"/>
                    </a:cubicBezTo>
                    <a:cubicBezTo>
                      <a:pt x="10" y="26"/>
                      <a:pt x="11" y="26"/>
                      <a:pt x="11" y="26"/>
                    </a:cubicBezTo>
                    <a:cubicBezTo>
                      <a:pt x="16" y="22"/>
                      <a:pt x="25" y="17"/>
                      <a:pt x="33" y="11"/>
                    </a:cubicBezTo>
                    <a:cubicBezTo>
                      <a:pt x="9" y="26"/>
                      <a:pt x="3" y="29"/>
                      <a:pt x="1" y="30"/>
                    </a:cubicBezTo>
                    <a:cubicBezTo>
                      <a:pt x="1" y="30"/>
                      <a:pt x="1" y="30"/>
                      <a:pt x="1" y="30"/>
                    </a:cubicBezTo>
                    <a:cubicBezTo>
                      <a:pt x="1" y="30"/>
                      <a:pt x="1" y="30"/>
                      <a:pt x="1" y="30"/>
                    </a:cubicBezTo>
                    <a:cubicBezTo>
                      <a:pt x="1" y="30"/>
                      <a:pt x="1" y="30"/>
                      <a:pt x="1"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7" name="Freeform 290"/>
              <p:cNvSpPr/>
              <p:nvPr/>
            </p:nvSpPr>
            <p:spPr bwMode="auto">
              <a:xfrm>
                <a:off x="3675063" y="5624513"/>
                <a:ext cx="619125" cy="431800"/>
              </a:xfrm>
              <a:custGeom>
                <a:avLst/>
                <a:gdLst>
                  <a:gd name="T0" fmla="*/ 80 w 191"/>
                  <a:gd name="T1" fmla="*/ 133 h 133"/>
                  <a:gd name="T2" fmla="*/ 100 w 191"/>
                  <a:gd name="T3" fmla="*/ 118 h 133"/>
                  <a:gd name="T4" fmla="*/ 80 w 191"/>
                  <a:gd name="T5" fmla="*/ 128 h 133"/>
                  <a:gd name="T6" fmla="*/ 45 w 191"/>
                  <a:gd name="T7" fmla="*/ 131 h 133"/>
                  <a:gd name="T8" fmla="*/ 45 w 191"/>
                  <a:gd name="T9" fmla="*/ 130 h 133"/>
                  <a:gd name="T10" fmla="*/ 26 w 191"/>
                  <a:gd name="T11" fmla="*/ 132 h 133"/>
                  <a:gd name="T12" fmla="*/ 52 w 191"/>
                  <a:gd name="T13" fmla="*/ 113 h 133"/>
                  <a:gd name="T14" fmla="*/ 33 w 191"/>
                  <a:gd name="T15" fmla="*/ 107 h 133"/>
                  <a:gd name="T16" fmla="*/ 119 w 191"/>
                  <a:gd name="T17" fmla="*/ 47 h 133"/>
                  <a:gd name="T18" fmla="*/ 0 w 191"/>
                  <a:gd name="T19" fmla="*/ 109 h 133"/>
                  <a:gd name="T20" fmla="*/ 15 w 191"/>
                  <a:gd name="T21" fmla="*/ 92 h 133"/>
                  <a:gd name="T22" fmla="*/ 3 w 191"/>
                  <a:gd name="T23" fmla="*/ 98 h 133"/>
                  <a:gd name="T24" fmla="*/ 76 w 191"/>
                  <a:gd name="T25" fmla="*/ 51 h 133"/>
                  <a:gd name="T26" fmla="*/ 0 w 191"/>
                  <a:gd name="T27" fmla="*/ 94 h 133"/>
                  <a:gd name="T28" fmla="*/ 0 w 191"/>
                  <a:gd name="T29" fmla="*/ 93 h 133"/>
                  <a:gd name="T30" fmla="*/ 2 w 191"/>
                  <a:gd name="T31" fmla="*/ 74 h 133"/>
                  <a:gd name="T32" fmla="*/ 49 w 191"/>
                  <a:gd name="T33" fmla="*/ 43 h 133"/>
                  <a:gd name="T34" fmla="*/ 16 w 191"/>
                  <a:gd name="T35" fmla="*/ 60 h 133"/>
                  <a:gd name="T36" fmla="*/ 19 w 191"/>
                  <a:gd name="T37" fmla="*/ 58 h 133"/>
                  <a:gd name="T38" fmla="*/ 27 w 191"/>
                  <a:gd name="T39" fmla="*/ 52 h 133"/>
                  <a:gd name="T40" fmla="*/ 27 w 191"/>
                  <a:gd name="T41" fmla="*/ 51 h 133"/>
                  <a:gd name="T42" fmla="*/ 8 w 191"/>
                  <a:gd name="T43" fmla="*/ 52 h 133"/>
                  <a:gd name="T44" fmla="*/ 17 w 191"/>
                  <a:gd name="T45" fmla="*/ 44 h 133"/>
                  <a:gd name="T46" fmla="*/ 14 w 191"/>
                  <a:gd name="T47" fmla="*/ 34 h 133"/>
                  <a:gd name="T48" fmla="*/ 21 w 191"/>
                  <a:gd name="T49" fmla="*/ 7 h 133"/>
                  <a:gd name="T50" fmla="*/ 16 w 191"/>
                  <a:gd name="T51" fmla="*/ 32 h 133"/>
                  <a:gd name="T52" fmla="*/ 68 w 191"/>
                  <a:gd name="T53" fmla="*/ 2 h 133"/>
                  <a:gd name="T54" fmla="*/ 69 w 191"/>
                  <a:gd name="T55" fmla="*/ 3 h 133"/>
                  <a:gd name="T56" fmla="*/ 13 w 191"/>
                  <a:gd name="T57" fmla="*/ 49 h 133"/>
                  <a:gd name="T58" fmla="*/ 73 w 191"/>
                  <a:gd name="T59" fmla="*/ 15 h 133"/>
                  <a:gd name="T60" fmla="*/ 87 w 191"/>
                  <a:gd name="T61" fmla="*/ 16 h 133"/>
                  <a:gd name="T62" fmla="*/ 55 w 191"/>
                  <a:gd name="T63" fmla="*/ 37 h 133"/>
                  <a:gd name="T64" fmla="*/ 94 w 191"/>
                  <a:gd name="T65" fmla="*/ 16 h 133"/>
                  <a:gd name="T66" fmla="*/ 18 w 191"/>
                  <a:gd name="T67" fmla="*/ 63 h 133"/>
                  <a:gd name="T68" fmla="*/ 88 w 191"/>
                  <a:gd name="T69" fmla="*/ 23 h 133"/>
                  <a:gd name="T70" fmla="*/ 76 w 191"/>
                  <a:gd name="T71" fmla="*/ 49 h 133"/>
                  <a:gd name="T72" fmla="*/ 151 w 191"/>
                  <a:gd name="T73" fmla="*/ 6 h 133"/>
                  <a:gd name="T74" fmla="*/ 156 w 191"/>
                  <a:gd name="T75" fmla="*/ 9 h 133"/>
                  <a:gd name="T76" fmla="*/ 172 w 191"/>
                  <a:gd name="T77" fmla="*/ 0 h 133"/>
                  <a:gd name="T78" fmla="*/ 172 w 191"/>
                  <a:gd name="T79" fmla="*/ 1 h 133"/>
                  <a:gd name="T80" fmla="*/ 86 w 191"/>
                  <a:gd name="T81" fmla="*/ 55 h 133"/>
                  <a:gd name="T82" fmla="*/ 182 w 191"/>
                  <a:gd name="T83" fmla="*/ 4 h 133"/>
                  <a:gd name="T84" fmla="*/ 144 w 191"/>
                  <a:gd name="T85" fmla="*/ 42 h 133"/>
                  <a:gd name="T86" fmla="*/ 191 w 191"/>
                  <a:gd name="T87" fmla="*/ 15 h 133"/>
                  <a:gd name="T88" fmla="*/ 90 w 191"/>
                  <a:gd name="T89" fmla="*/ 95 h 133"/>
                  <a:gd name="T90" fmla="*/ 84 w 191"/>
                  <a:gd name="T91" fmla="*/ 108 h 133"/>
                  <a:gd name="T92" fmla="*/ 82 w 191"/>
                  <a:gd name="T93" fmla="*/ 125 h 133"/>
                  <a:gd name="T94" fmla="*/ 106 w 191"/>
                  <a:gd name="T95" fmla="*/ 114 h 133"/>
                  <a:gd name="T96" fmla="*/ 107 w 191"/>
                  <a:gd name="T97" fmla="*/ 114 h 133"/>
                  <a:gd name="T98" fmla="*/ 87 w 191"/>
                  <a:gd name="T99" fmla="*/ 128 h 133"/>
                  <a:gd name="T100" fmla="*/ 80 w 191"/>
                  <a:gd name="T10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1" h="133">
                    <a:moveTo>
                      <a:pt x="80" y="133"/>
                    </a:moveTo>
                    <a:cubicBezTo>
                      <a:pt x="80" y="133"/>
                      <a:pt x="80" y="133"/>
                      <a:pt x="80" y="133"/>
                    </a:cubicBezTo>
                    <a:cubicBezTo>
                      <a:pt x="80" y="133"/>
                      <a:pt x="80" y="133"/>
                      <a:pt x="80" y="133"/>
                    </a:cubicBezTo>
                    <a:cubicBezTo>
                      <a:pt x="80" y="133"/>
                      <a:pt x="80" y="133"/>
                      <a:pt x="80" y="133"/>
                    </a:cubicBezTo>
                    <a:cubicBezTo>
                      <a:pt x="80" y="133"/>
                      <a:pt x="80" y="133"/>
                      <a:pt x="80" y="133"/>
                    </a:cubicBezTo>
                    <a:cubicBezTo>
                      <a:pt x="80" y="132"/>
                      <a:pt x="80" y="132"/>
                      <a:pt x="80" y="132"/>
                    </a:cubicBezTo>
                    <a:cubicBezTo>
                      <a:pt x="81" y="132"/>
                      <a:pt x="84" y="129"/>
                      <a:pt x="93" y="123"/>
                    </a:cubicBezTo>
                    <a:cubicBezTo>
                      <a:pt x="95" y="121"/>
                      <a:pt x="98" y="120"/>
                      <a:pt x="100" y="118"/>
                    </a:cubicBezTo>
                    <a:cubicBezTo>
                      <a:pt x="96" y="120"/>
                      <a:pt x="92" y="123"/>
                      <a:pt x="90" y="124"/>
                    </a:cubicBezTo>
                    <a:cubicBezTo>
                      <a:pt x="90" y="124"/>
                      <a:pt x="90" y="124"/>
                      <a:pt x="89" y="124"/>
                    </a:cubicBezTo>
                    <a:cubicBezTo>
                      <a:pt x="83" y="126"/>
                      <a:pt x="83" y="126"/>
                      <a:pt x="83" y="126"/>
                    </a:cubicBezTo>
                    <a:cubicBezTo>
                      <a:pt x="82" y="126"/>
                      <a:pt x="81" y="127"/>
                      <a:pt x="80" y="128"/>
                    </a:cubicBezTo>
                    <a:cubicBezTo>
                      <a:pt x="80" y="128"/>
                      <a:pt x="79" y="128"/>
                      <a:pt x="79" y="128"/>
                    </a:cubicBezTo>
                    <a:cubicBezTo>
                      <a:pt x="79" y="127"/>
                      <a:pt x="79" y="127"/>
                      <a:pt x="84" y="109"/>
                    </a:cubicBezTo>
                    <a:cubicBezTo>
                      <a:pt x="53" y="127"/>
                      <a:pt x="47" y="130"/>
                      <a:pt x="45" y="131"/>
                    </a:cubicBezTo>
                    <a:cubicBezTo>
                      <a:pt x="45" y="131"/>
                      <a:pt x="45" y="131"/>
                      <a:pt x="45" y="131"/>
                    </a:cubicBezTo>
                    <a:cubicBezTo>
                      <a:pt x="45" y="131"/>
                      <a:pt x="45" y="131"/>
                      <a:pt x="45" y="131"/>
                    </a:cubicBezTo>
                    <a:cubicBezTo>
                      <a:pt x="45" y="131"/>
                      <a:pt x="45" y="131"/>
                      <a:pt x="45" y="131"/>
                    </a:cubicBezTo>
                    <a:cubicBezTo>
                      <a:pt x="45" y="131"/>
                      <a:pt x="45" y="131"/>
                      <a:pt x="45" y="131"/>
                    </a:cubicBezTo>
                    <a:cubicBezTo>
                      <a:pt x="44" y="131"/>
                      <a:pt x="45" y="131"/>
                      <a:pt x="45" y="130"/>
                    </a:cubicBezTo>
                    <a:cubicBezTo>
                      <a:pt x="85" y="99"/>
                      <a:pt x="85" y="99"/>
                      <a:pt x="85" y="99"/>
                    </a:cubicBezTo>
                    <a:cubicBezTo>
                      <a:pt x="27" y="132"/>
                      <a:pt x="27" y="132"/>
                      <a:pt x="27" y="132"/>
                    </a:cubicBezTo>
                    <a:cubicBezTo>
                      <a:pt x="27" y="132"/>
                      <a:pt x="27" y="132"/>
                      <a:pt x="26" y="132"/>
                    </a:cubicBezTo>
                    <a:cubicBezTo>
                      <a:pt x="26" y="132"/>
                      <a:pt x="26" y="132"/>
                      <a:pt x="26" y="132"/>
                    </a:cubicBezTo>
                    <a:cubicBezTo>
                      <a:pt x="26" y="132"/>
                      <a:pt x="26" y="132"/>
                      <a:pt x="26" y="131"/>
                    </a:cubicBezTo>
                    <a:cubicBezTo>
                      <a:pt x="26" y="131"/>
                      <a:pt x="26" y="131"/>
                      <a:pt x="26" y="131"/>
                    </a:cubicBezTo>
                    <a:cubicBezTo>
                      <a:pt x="26" y="131"/>
                      <a:pt x="26" y="131"/>
                      <a:pt x="26" y="131"/>
                    </a:cubicBezTo>
                    <a:cubicBezTo>
                      <a:pt x="27" y="130"/>
                      <a:pt x="32" y="127"/>
                      <a:pt x="52" y="113"/>
                    </a:cubicBezTo>
                    <a:cubicBezTo>
                      <a:pt x="65" y="103"/>
                      <a:pt x="84" y="90"/>
                      <a:pt x="108" y="73"/>
                    </a:cubicBezTo>
                    <a:cubicBezTo>
                      <a:pt x="138" y="52"/>
                      <a:pt x="168" y="30"/>
                      <a:pt x="182" y="20"/>
                    </a:cubicBezTo>
                    <a:cubicBezTo>
                      <a:pt x="174" y="25"/>
                      <a:pt x="160" y="33"/>
                      <a:pt x="145" y="42"/>
                    </a:cubicBezTo>
                    <a:cubicBezTo>
                      <a:pt x="71" y="86"/>
                      <a:pt x="35" y="107"/>
                      <a:pt x="33" y="107"/>
                    </a:cubicBezTo>
                    <a:cubicBezTo>
                      <a:pt x="33" y="107"/>
                      <a:pt x="33" y="107"/>
                      <a:pt x="33" y="107"/>
                    </a:cubicBezTo>
                    <a:cubicBezTo>
                      <a:pt x="33" y="107"/>
                      <a:pt x="33" y="107"/>
                      <a:pt x="33" y="106"/>
                    </a:cubicBezTo>
                    <a:cubicBezTo>
                      <a:pt x="32" y="106"/>
                      <a:pt x="32" y="106"/>
                      <a:pt x="60" y="87"/>
                    </a:cubicBezTo>
                    <a:cubicBezTo>
                      <a:pt x="77" y="75"/>
                      <a:pt x="98" y="61"/>
                      <a:pt x="119" y="47"/>
                    </a:cubicBezTo>
                    <a:cubicBezTo>
                      <a:pt x="143" y="30"/>
                      <a:pt x="167" y="14"/>
                      <a:pt x="177" y="8"/>
                    </a:cubicBezTo>
                    <a:cubicBezTo>
                      <a:pt x="153" y="20"/>
                      <a:pt x="55" y="78"/>
                      <a:pt x="0" y="110"/>
                    </a:cubicBezTo>
                    <a:cubicBezTo>
                      <a:pt x="0" y="110"/>
                      <a:pt x="0" y="110"/>
                      <a:pt x="0" y="110"/>
                    </a:cubicBezTo>
                    <a:cubicBezTo>
                      <a:pt x="0" y="109"/>
                      <a:pt x="0" y="109"/>
                      <a:pt x="0" y="109"/>
                    </a:cubicBezTo>
                    <a:cubicBezTo>
                      <a:pt x="1" y="108"/>
                      <a:pt x="113" y="38"/>
                      <a:pt x="155" y="11"/>
                    </a:cubicBezTo>
                    <a:cubicBezTo>
                      <a:pt x="115" y="34"/>
                      <a:pt x="17" y="91"/>
                      <a:pt x="15" y="92"/>
                    </a:cubicBezTo>
                    <a:cubicBezTo>
                      <a:pt x="15" y="92"/>
                      <a:pt x="15" y="92"/>
                      <a:pt x="15" y="92"/>
                    </a:cubicBezTo>
                    <a:cubicBezTo>
                      <a:pt x="15" y="92"/>
                      <a:pt x="15" y="92"/>
                      <a:pt x="15" y="92"/>
                    </a:cubicBezTo>
                    <a:cubicBezTo>
                      <a:pt x="3" y="98"/>
                      <a:pt x="3" y="98"/>
                      <a:pt x="3" y="98"/>
                    </a:cubicBezTo>
                    <a:cubicBezTo>
                      <a:pt x="3" y="98"/>
                      <a:pt x="3" y="98"/>
                      <a:pt x="3" y="98"/>
                    </a:cubicBezTo>
                    <a:cubicBezTo>
                      <a:pt x="2" y="98"/>
                      <a:pt x="2" y="98"/>
                      <a:pt x="2" y="98"/>
                    </a:cubicBezTo>
                    <a:cubicBezTo>
                      <a:pt x="2" y="98"/>
                      <a:pt x="2" y="98"/>
                      <a:pt x="3" y="98"/>
                    </a:cubicBezTo>
                    <a:cubicBezTo>
                      <a:pt x="2" y="98"/>
                      <a:pt x="2" y="98"/>
                      <a:pt x="2" y="98"/>
                    </a:cubicBezTo>
                    <a:cubicBezTo>
                      <a:pt x="3" y="97"/>
                      <a:pt x="3" y="97"/>
                      <a:pt x="3" y="97"/>
                    </a:cubicBezTo>
                    <a:cubicBezTo>
                      <a:pt x="4" y="96"/>
                      <a:pt x="9" y="93"/>
                      <a:pt x="25" y="83"/>
                    </a:cubicBezTo>
                    <a:cubicBezTo>
                      <a:pt x="38" y="75"/>
                      <a:pt x="55" y="65"/>
                      <a:pt x="76" y="51"/>
                    </a:cubicBezTo>
                    <a:cubicBezTo>
                      <a:pt x="96" y="39"/>
                      <a:pt x="115" y="27"/>
                      <a:pt x="130" y="19"/>
                    </a:cubicBezTo>
                    <a:cubicBezTo>
                      <a:pt x="115" y="27"/>
                      <a:pt x="96" y="38"/>
                      <a:pt x="76" y="50"/>
                    </a:cubicBezTo>
                    <a:cubicBezTo>
                      <a:pt x="18" y="84"/>
                      <a:pt x="3" y="92"/>
                      <a:pt x="0" y="94"/>
                    </a:cubicBezTo>
                    <a:cubicBezTo>
                      <a:pt x="0" y="94"/>
                      <a:pt x="0" y="94"/>
                      <a:pt x="0" y="94"/>
                    </a:cubicBezTo>
                    <a:cubicBezTo>
                      <a:pt x="0" y="94"/>
                      <a:pt x="0" y="94"/>
                      <a:pt x="0" y="94"/>
                    </a:cubicBezTo>
                    <a:cubicBezTo>
                      <a:pt x="0" y="94"/>
                      <a:pt x="0" y="94"/>
                      <a:pt x="0" y="94"/>
                    </a:cubicBezTo>
                    <a:cubicBezTo>
                      <a:pt x="0" y="94"/>
                      <a:pt x="0" y="94"/>
                      <a:pt x="0" y="93"/>
                    </a:cubicBezTo>
                    <a:cubicBezTo>
                      <a:pt x="0" y="93"/>
                      <a:pt x="0" y="93"/>
                      <a:pt x="0" y="93"/>
                    </a:cubicBezTo>
                    <a:cubicBezTo>
                      <a:pt x="83" y="27"/>
                      <a:pt x="83" y="27"/>
                      <a:pt x="83" y="27"/>
                    </a:cubicBezTo>
                    <a:cubicBezTo>
                      <a:pt x="69" y="35"/>
                      <a:pt x="26" y="60"/>
                      <a:pt x="2" y="74"/>
                    </a:cubicBezTo>
                    <a:cubicBezTo>
                      <a:pt x="2" y="74"/>
                      <a:pt x="2" y="74"/>
                      <a:pt x="2" y="74"/>
                    </a:cubicBezTo>
                    <a:cubicBezTo>
                      <a:pt x="2" y="74"/>
                      <a:pt x="2" y="74"/>
                      <a:pt x="2" y="74"/>
                    </a:cubicBezTo>
                    <a:cubicBezTo>
                      <a:pt x="1" y="73"/>
                      <a:pt x="1" y="73"/>
                      <a:pt x="2" y="73"/>
                    </a:cubicBezTo>
                    <a:cubicBezTo>
                      <a:pt x="2" y="73"/>
                      <a:pt x="2" y="73"/>
                      <a:pt x="2" y="73"/>
                    </a:cubicBezTo>
                    <a:cubicBezTo>
                      <a:pt x="2" y="73"/>
                      <a:pt x="2" y="73"/>
                      <a:pt x="2" y="73"/>
                    </a:cubicBezTo>
                    <a:cubicBezTo>
                      <a:pt x="4" y="71"/>
                      <a:pt x="12" y="66"/>
                      <a:pt x="49" y="43"/>
                    </a:cubicBezTo>
                    <a:cubicBezTo>
                      <a:pt x="60" y="36"/>
                      <a:pt x="71" y="29"/>
                      <a:pt x="79" y="24"/>
                    </a:cubicBezTo>
                    <a:cubicBezTo>
                      <a:pt x="57" y="37"/>
                      <a:pt x="17" y="60"/>
                      <a:pt x="16" y="61"/>
                    </a:cubicBezTo>
                    <a:cubicBezTo>
                      <a:pt x="16" y="61"/>
                      <a:pt x="16" y="61"/>
                      <a:pt x="16" y="61"/>
                    </a:cubicBezTo>
                    <a:cubicBezTo>
                      <a:pt x="16" y="61"/>
                      <a:pt x="16" y="60"/>
                      <a:pt x="16" y="60"/>
                    </a:cubicBezTo>
                    <a:cubicBezTo>
                      <a:pt x="16" y="60"/>
                      <a:pt x="16" y="60"/>
                      <a:pt x="16" y="60"/>
                    </a:cubicBezTo>
                    <a:cubicBezTo>
                      <a:pt x="16" y="60"/>
                      <a:pt x="16" y="60"/>
                      <a:pt x="16" y="60"/>
                    </a:cubicBezTo>
                    <a:cubicBezTo>
                      <a:pt x="16" y="60"/>
                      <a:pt x="16" y="60"/>
                      <a:pt x="16" y="59"/>
                    </a:cubicBezTo>
                    <a:cubicBezTo>
                      <a:pt x="17" y="59"/>
                      <a:pt x="18" y="59"/>
                      <a:pt x="19" y="58"/>
                    </a:cubicBezTo>
                    <a:cubicBezTo>
                      <a:pt x="21" y="57"/>
                      <a:pt x="24" y="55"/>
                      <a:pt x="27" y="53"/>
                    </a:cubicBezTo>
                    <a:cubicBezTo>
                      <a:pt x="32" y="50"/>
                      <a:pt x="39" y="45"/>
                      <a:pt x="46" y="41"/>
                    </a:cubicBezTo>
                    <a:cubicBezTo>
                      <a:pt x="36" y="47"/>
                      <a:pt x="29" y="51"/>
                      <a:pt x="28" y="52"/>
                    </a:cubicBezTo>
                    <a:cubicBezTo>
                      <a:pt x="27" y="52"/>
                      <a:pt x="27" y="52"/>
                      <a:pt x="27" y="52"/>
                    </a:cubicBezTo>
                    <a:cubicBezTo>
                      <a:pt x="27" y="52"/>
                      <a:pt x="27" y="52"/>
                      <a:pt x="27" y="52"/>
                    </a:cubicBezTo>
                    <a:cubicBezTo>
                      <a:pt x="27" y="52"/>
                      <a:pt x="27" y="52"/>
                      <a:pt x="27" y="52"/>
                    </a:cubicBezTo>
                    <a:cubicBezTo>
                      <a:pt x="27" y="52"/>
                      <a:pt x="27" y="52"/>
                      <a:pt x="27" y="51"/>
                    </a:cubicBezTo>
                    <a:cubicBezTo>
                      <a:pt x="27" y="51"/>
                      <a:pt x="27" y="51"/>
                      <a:pt x="27" y="51"/>
                    </a:cubicBezTo>
                    <a:cubicBezTo>
                      <a:pt x="37" y="43"/>
                      <a:pt x="60" y="25"/>
                      <a:pt x="69" y="17"/>
                    </a:cubicBezTo>
                    <a:cubicBezTo>
                      <a:pt x="8" y="52"/>
                      <a:pt x="8" y="52"/>
                      <a:pt x="8" y="52"/>
                    </a:cubicBezTo>
                    <a:cubicBezTo>
                      <a:pt x="8" y="52"/>
                      <a:pt x="8" y="52"/>
                      <a:pt x="8" y="52"/>
                    </a:cubicBezTo>
                    <a:cubicBezTo>
                      <a:pt x="8" y="52"/>
                      <a:pt x="8" y="52"/>
                      <a:pt x="8" y="52"/>
                    </a:cubicBezTo>
                    <a:cubicBezTo>
                      <a:pt x="8" y="52"/>
                      <a:pt x="8" y="52"/>
                      <a:pt x="8" y="52"/>
                    </a:cubicBezTo>
                    <a:cubicBezTo>
                      <a:pt x="8" y="52"/>
                      <a:pt x="8" y="52"/>
                      <a:pt x="8" y="52"/>
                    </a:cubicBezTo>
                    <a:cubicBezTo>
                      <a:pt x="8" y="51"/>
                      <a:pt x="8" y="51"/>
                      <a:pt x="8" y="51"/>
                    </a:cubicBezTo>
                    <a:cubicBezTo>
                      <a:pt x="9" y="51"/>
                      <a:pt x="11" y="49"/>
                      <a:pt x="17" y="44"/>
                    </a:cubicBezTo>
                    <a:cubicBezTo>
                      <a:pt x="22" y="40"/>
                      <a:pt x="30" y="34"/>
                      <a:pt x="37" y="28"/>
                    </a:cubicBezTo>
                    <a:cubicBezTo>
                      <a:pt x="47" y="19"/>
                      <a:pt x="59" y="10"/>
                      <a:pt x="65" y="5"/>
                    </a:cubicBezTo>
                    <a:cubicBezTo>
                      <a:pt x="55" y="11"/>
                      <a:pt x="29" y="26"/>
                      <a:pt x="15" y="34"/>
                    </a:cubicBezTo>
                    <a:cubicBezTo>
                      <a:pt x="14" y="34"/>
                      <a:pt x="14" y="34"/>
                      <a:pt x="14" y="34"/>
                    </a:cubicBezTo>
                    <a:cubicBezTo>
                      <a:pt x="14" y="34"/>
                      <a:pt x="14" y="34"/>
                      <a:pt x="14" y="33"/>
                    </a:cubicBezTo>
                    <a:cubicBezTo>
                      <a:pt x="29" y="3"/>
                      <a:pt x="29" y="3"/>
                      <a:pt x="29" y="3"/>
                    </a:cubicBezTo>
                    <a:cubicBezTo>
                      <a:pt x="27" y="5"/>
                      <a:pt x="21" y="8"/>
                      <a:pt x="21" y="8"/>
                    </a:cubicBezTo>
                    <a:cubicBezTo>
                      <a:pt x="21" y="7"/>
                      <a:pt x="21" y="7"/>
                      <a:pt x="21" y="7"/>
                    </a:cubicBezTo>
                    <a:cubicBezTo>
                      <a:pt x="30" y="2"/>
                      <a:pt x="30" y="2"/>
                      <a:pt x="31" y="2"/>
                    </a:cubicBezTo>
                    <a:cubicBezTo>
                      <a:pt x="31" y="2"/>
                      <a:pt x="31" y="2"/>
                      <a:pt x="31" y="2"/>
                    </a:cubicBezTo>
                    <a:cubicBezTo>
                      <a:pt x="31" y="2"/>
                      <a:pt x="31" y="2"/>
                      <a:pt x="31" y="2"/>
                    </a:cubicBezTo>
                    <a:cubicBezTo>
                      <a:pt x="16" y="32"/>
                      <a:pt x="16" y="32"/>
                      <a:pt x="16" y="32"/>
                    </a:cubicBezTo>
                    <a:cubicBezTo>
                      <a:pt x="19" y="30"/>
                      <a:pt x="30" y="24"/>
                      <a:pt x="41" y="18"/>
                    </a:cubicBezTo>
                    <a:cubicBezTo>
                      <a:pt x="48" y="14"/>
                      <a:pt x="55" y="10"/>
                      <a:pt x="60" y="7"/>
                    </a:cubicBezTo>
                    <a:cubicBezTo>
                      <a:pt x="65" y="4"/>
                      <a:pt x="67" y="2"/>
                      <a:pt x="68" y="2"/>
                    </a:cubicBezTo>
                    <a:cubicBezTo>
                      <a:pt x="68" y="2"/>
                      <a:pt x="68" y="2"/>
                      <a:pt x="68" y="2"/>
                    </a:cubicBezTo>
                    <a:cubicBezTo>
                      <a:pt x="68" y="2"/>
                      <a:pt x="68" y="2"/>
                      <a:pt x="68" y="2"/>
                    </a:cubicBezTo>
                    <a:cubicBezTo>
                      <a:pt x="69" y="2"/>
                      <a:pt x="69" y="2"/>
                      <a:pt x="69" y="2"/>
                    </a:cubicBezTo>
                    <a:cubicBezTo>
                      <a:pt x="69" y="2"/>
                      <a:pt x="69" y="2"/>
                      <a:pt x="69" y="3"/>
                    </a:cubicBezTo>
                    <a:cubicBezTo>
                      <a:pt x="69" y="3"/>
                      <a:pt x="69" y="3"/>
                      <a:pt x="69" y="3"/>
                    </a:cubicBezTo>
                    <a:cubicBezTo>
                      <a:pt x="69" y="3"/>
                      <a:pt x="69" y="3"/>
                      <a:pt x="69" y="3"/>
                    </a:cubicBezTo>
                    <a:cubicBezTo>
                      <a:pt x="68" y="4"/>
                      <a:pt x="66" y="6"/>
                      <a:pt x="59" y="11"/>
                    </a:cubicBezTo>
                    <a:cubicBezTo>
                      <a:pt x="53" y="16"/>
                      <a:pt x="45" y="22"/>
                      <a:pt x="38" y="28"/>
                    </a:cubicBezTo>
                    <a:cubicBezTo>
                      <a:pt x="28" y="36"/>
                      <a:pt x="18" y="44"/>
                      <a:pt x="13" y="49"/>
                    </a:cubicBezTo>
                    <a:cubicBezTo>
                      <a:pt x="73" y="14"/>
                      <a:pt x="73" y="14"/>
                      <a:pt x="73" y="14"/>
                    </a:cubicBezTo>
                    <a:cubicBezTo>
                      <a:pt x="73" y="14"/>
                      <a:pt x="73" y="14"/>
                      <a:pt x="73" y="14"/>
                    </a:cubicBezTo>
                    <a:cubicBezTo>
                      <a:pt x="74" y="14"/>
                      <a:pt x="74" y="14"/>
                      <a:pt x="73" y="15"/>
                    </a:cubicBezTo>
                    <a:cubicBezTo>
                      <a:pt x="73" y="15"/>
                      <a:pt x="73" y="15"/>
                      <a:pt x="73" y="15"/>
                    </a:cubicBezTo>
                    <a:cubicBezTo>
                      <a:pt x="73" y="15"/>
                      <a:pt x="73" y="15"/>
                      <a:pt x="73" y="15"/>
                    </a:cubicBezTo>
                    <a:cubicBezTo>
                      <a:pt x="72" y="16"/>
                      <a:pt x="67" y="20"/>
                      <a:pt x="50" y="33"/>
                    </a:cubicBezTo>
                    <a:cubicBezTo>
                      <a:pt x="43" y="39"/>
                      <a:pt x="36" y="45"/>
                      <a:pt x="31" y="49"/>
                    </a:cubicBezTo>
                    <a:cubicBezTo>
                      <a:pt x="43" y="42"/>
                      <a:pt x="74" y="24"/>
                      <a:pt x="87" y="16"/>
                    </a:cubicBezTo>
                    <a:cubicBezTo>
                      <a:pt x="87" y="16"/>
                      <a:pt x="87" y="16"/>
                      <a:pt x="88" y="16"/>
                    </a:cubicBezTo>
                    <a:cubicBezTo>
                      <a:pt x="88" y="17"/>
                      <a:pt x="88" y="17"/>
                      <a:pt x="87" y="17"/>
                    </a:cubicBezTo>
                    <a:cubicBezTo>
                      <a:pt x="87" y="17"/>
                      <a:pt x="66" y="30"/>
                      <a:pt x="47" y="42"/>
                    </a:cubicBezTo>
                    <a:cubicBezTo>
                      <a:pt x="49" y="40"/>
                      <a:pt x="52" y="39"/>
                      <a:pt x="55" y="37"/>
                    </a:cubicBezTo>
                    <a:cubicBezTo>
                      <a:pt x="64" y="32"/>
                      <a:pt x="74" y="26"/>
                      <a:pt x="81" y="22"/>
                    </a:cubicBezTo>
                    <a:cubicBezTo>
                      <a:pt x="85" y="20"/>
                      <a:pt x="88" y="18"/>
                      <a:pt x="90" y="17"/>
                    </a:cubicBezTo>
                    <a:cubicBezTo>
                      <a:pt x="94" y="15"/>
                      <a:pt x="94" y="15"/>
                      <a:pt x="94" y="15"/>
                    </a:cubicBezTo>
                    <a:cubicBezTo>
                      <a:pt x="94" y="15"/>
                      <a:pt x="94" y="16"/>
                      <a:pt x="94" y="16"/>
                    </a:cubicBezTo>
                    <a:cubicBezTo>
                      <a:pt x="94" y="16"/>
                      <a:pt x="94" y="16"/>
                      <a:pt x="94" y="16"/>
                    </a:cubicBezTo>
                    <a:cubicBezTo>
                      <a:pt x="94" y="16"/>
                      <a:pt x="93" y="16"/>
                      <a:pt x="93" y="16"/>
                    </a:cubicBezTo>
                    <a:cubicBezTo>
                      <a:pt x="92" y="18"/>
                      <a:pt x="84" y="23"/>
                      <a:pt x="49" y="44"/>
                    </a:cubicBezTo>
                    <a:cubicBezTo>
                      <a:pt x="39" y="51"/>
                      <a:pt x="27" y="58"/>
                      <a:pt x="18" y="63"/>
                    </a:cubicBezTo>
                    <a:cubicBezTo>
                      <a:pt x="75" y="30"/>
                      <a:pt x="85" y="24"/>
                      <a:pt x="87" y="23"/>
                    </a:cubicBezTo>
                    <a:cubicBezTo>
                      <a:pt x="88" y="23"/>
                      <a:pt x="88" y="23"/>
                      <a:pt x="88" y="23"/>
                    </a:cubicBezTo>
                    <a:cubicBezTo>
                      <a:pt x="88" y="23"/>
                      <a:pt x="88" y="23"/>
                      <a:pt x="88" y="23"/>
                    </a:cubicBezTo>
                    <a:cubicBezTo>
                      <a:pt x="88" y="23"/>
                      <a:pt x="88" y="23"/>
                      <a:pt x="88" y="23"/>
                    </a:cubicBezTo>
                    <a:cubicBezTo>
                      <a:pt x="88" y="23"/>
                      <a:pt x="88" y="23"/>
                      <a:pt x="88" y="23"/>
                    </a:cubicBezTo>
                    <a:cubicBezTo>
                      <a:pt x="88" y="24"/>
                      <a:pt x="88" y="24"/>
                      <a:pt x="88" y="24"/>
                    </a:cubicBezTo>
                    <a:cubicBezTo>
                      <a:pt x="4" y="91"/>
                      <a:pt x="4" y="91"/>
                      <a:pt x="4" y="91"/>
                    </a:cubicBezTo>
                    <a:cubicBezTo>
                      <a:pt x="15" y="84"/>
                      <a:pt x="47" y="66"/>
                      <a:pt x="76" y="49"/>
                    </a:cubicBezTo>
                    <a:cubicBezTo>
                      <a:pt x="132" y="16"/>
                      <a:pt x="148" y="7"/>
                      <a:pt x="150" y="6"/>
                    </a:cubicBezTo>
                    <a:cubicBezTo>
                      <a:pt x="150" y="6"/>
                      <a:pt x="151" y="6"/>
                      <a:pt x="151" y="6"/>
                    </a:cubicBezTo>
                    <a:cubicBezTo>
                      <a:pt x="151" y="6"/>
                      <a:pt x="151" y="6"/>
                      <a:pt x="151" y="6"/>
                    </a:cubicBezTo>
                    <a:cubicBezTo>
                      <a:pt x="151" y="6"/>
                      <a:pt x="151" y="6"/>
                      <a:pt x="151" y="6"/>
                    </a:cubicBezTo>
                    <a:cubicBezTo>
                      <a:pt x="151" y="6"/>
                      <a:pt x="151" y="6"/>
                      <a:pt x="151" y="6"/>
                    </a:cubicBezTo>
                    <a:cubicBezTo>
                      <a:pt x="151" y="6"/>
                      <a:pt x="151" y="6"/>
                      <a:pt x="151" y="7"/>
                    </a:cubicBezTo>
                    <a:cubicBezTo>
                      <a:pt x="112" y="30"/>
                      <a:pt x="46" y="71"/>
                      <a:pt x="17" y="89"/>
                    </a:cubicBezTo>
                    <a:cubicBezTo>
                      <a:pt x="156" y="9"/>
                      <a:pt x="156" y="9"/>
                      <a:pt x="156" y="9"/>
                    </a:cubicBezTo>
                    <a:cubicBezTo>
                      <a:pt x="156" y="9"/>
                      <a:pt x="156" y="9"/>
                      <a:pt x="156" y="9"/>
                    </a:cubicBezTo>
                    <a:cubicBezTo>
                      <a:pt x="166" y="4"/>
                      <a:pt x="170" y="1"/>
                      <a:pt x="171" y="1"/>
                    </a:cubicBezTo>
                    <a:cubicBezTo>
                      <a:pt x="171" y="1"/>
                      <a:pt x="172" y="0"/>
                      <a:pt x="172" y="0"/>
                    </a:cubicBezTo>
                    <a:cubicBezTo>
                      <a:pt x="172" y="0"/>
                      <a:pt x="172" y="0"/>
                      <a:pt x="172" y="0"/>
                    </a:cubicBezTo>
                    <a:cubicBezTo>
                      <a:pt x="172" y="0"/>
                      <a:pt x="172" y="0"/>
                      <a:pt x="172" y="0"/>
                    </a:cubicBezTo>
                    <a:cubicBezTo>
                      <a:pt x="172" y="0"/>
                      <a:pt x="172" y="0"/>
                      <a:pt x="172" y="1"/>
                    </a:cubicBezTo>
                    <a:cubicBezTo>
                      <a:pt x="172" y="1"/>
                      <a:pt x="172" y="1"/>
                      <a:pt x="172" y="1"/>
                    </a:cubicBezTo>
                    <a:cubicBezTo>
                      <a:pt x="172" y="1"/>
                      <a:pt x="172" y="1"/>
                      <a:pt x="172" y="1"/>
                    </a:cubicBezTo>
                    <a:cubicBezTo>
                      <a:pt x="172" y="1"/>
                      <a:pt x="172" y="1"/>
                      <a:pt x="172" y="1"/>
                    </a:cubicBezTo>
                    <a:cubicBezTo>
                      <a:pt x="171" y="2"/>
                      <a:pt x="169" y="3"/>
                      <a:pt x="165" y="6"/>
                    </a:cubicBezTo>
                    <a:cubicBezTo>
                      <a:pt x="160" y="9"/>
                      <a:pt x="153" y="13"/>
                      <a:pt x="145" y="18"/>
                    </a:cubicBezTo>
                    <a:cubicBezTo>
                      <a:pt x="129" y="28"/>
                      <a:pt x="108" y="42"/>
                      <a:pt x="86" y="55"/>
                    </a:cubicBezTo>
                    <a:cubicBezTo>
                      <a:pt x="63" y="70"/>
                      <a:pt x="40" y="85"/>
                      <a:pt x="24" y="95"/>
                    </a:cubicBezTo>
                    <a:cubicBezTo>
                      <a:pt x="79" y="62"/>
                      <a:pt x="179" y="4"/>
                      <a:pt x="182" y="4"/>
                    </a:cubicBezTo>
                    <a:cubicBezTo>
                      <a:pt x="182" y="4"/>
                      <a:pt x="182" y="4"/>
                      <a:pt x="182" y="4"/>
                    </a:cubicBezTo>
                    <a:cubicBezTo>
                      <a:pt x="182" y="4"/>
                      <a:pt x="182" y="4"/>
                      <a:pt x="182" y="4"/>
                    </a:cubicBezTo>
                    <a:cubicBezTo>
                      <a:pt x="182" y="5"/>
                      <a:pt x="182" y="5"/>
                      <a:pt x="163" y="18"/>
                    </a:cubicBezTo>
                    <a:cubicBezTo>
                      <a:pt x="151" y="26"/>
                      <a:pt x="136" y="37"/>
                      <a:pt x="119" y="48"/>
                    </a:cubicBezTo>
                    <a:cubicBezTo>
                      <a:pt x="87" y="70"/>
                      <a:pt x="48" y="96"/>
                      <a:pt x="37" y="104"/>
                    </a:cubicBezTo>
                    <a:cubicBezTo>
                      <a:pt x="51" y="96"/>
                      <a:pt x="106" y="64"/>
                      <a:pt x="144" y="42"/>
                    </a:cubicBezTo>
                    <a:cubicBezTo>
                      <a:pt x="182" y="19"/>
                      <a:pt x="189" y="16"/>
                      <a:pt x="190" y="15"/>
                    </a:cubicBezTo>
                    <a:cubicBezTo>
                      <a:pt x="190" y="15"/>
                      <a:pt x="190" y="15"/>
                      <a:pt x="190" y="15"/>
                    </a:cubicBezTo>
                    <a:cubicBezTo>
                      <a:pt x="190" y="15"/>
                      <a:pt x="190" y="15"/>
                      <a:pt x="190" y="15"/>
                    </a:cubicBezTo>
                    <a:cubicBezTo>
                      <a:pt x="191" y="15"/>
                      <a:pt x="191" y="15"/>
                      <a:pt x="191" y="15"/>
                    </a:cubicBezTo>
                    <a:cubicBezTo>
                      <a:pt x="191" y="15"/>
                      <a:pt x="191" y="15"/>
                      <a:pt x="191" y="15"/>
                    </a:cubicBezTo>
                    <a:cubicBezTo>
                      <a:pt x="191" y="15"/>
                      <a:pt x="191" y="15"/>
                      <a:pt x="191" y="16"/>
                    </a:cubicBezTo>
                    <a:cubicBezTo>
                      <a:pt x="142" y="50"/>
                      <a:pt x="53" y="112"/>
                      <a:pt x="32" y="128"/>
                    </a:cubicBezTo>
                    <a:cubicBezTo>
                      <a:pt x="90" y="95"/>
                      <a:pt x="90" y="95"/>
                      <a:pt x="90" y="95"/>
                    </a:cubicBezTo>
                    <a:cubicBezTo>
                      <a:pt x="90" y="95"/>
                      <a:pt x="90" y="95"/>
                      <a:pt x="91" y="95"/>
                    </a:cubicBezTo>
                    <a:cubicBezTo>
                      <a:pt x="91" y="95"/>
                      <a:pt x="91" y="95"/>
                      <a:pt x="90" y="95"/>
                    </a:cubicBezTo>
                    <a:cubicBezTo>
                      <a:pt x="50" y="128"/>
                      <a:pt x="50" y="128"/>
                      <a:pt x="50" y="128"/>
                    </a:cubicBezTo>
                    <a:cubicBezTo>
                      <a:pt x="58" y="123"/>
                      <a:pt x="76" y="112"/>
                      <a:pt x="84" y="108"/>
                    </a:cubicBezTo>
                    <a:cubicBezTo>
                      <a:pt x="84" y="108"/>
                      <a:pt x="84" y="108"/>
                      <a:pt x="85" y="108"/>
                    </a:cubicBezTo>
                    <a:cubicBezTo>
                      <a:pt x="85" y="108"/>
                      <a:pt x="85" y="108"/>
                      <a:pt x="85" y="108"/>
                    </a:cubicBezTo>
                    <a:cubicBezTo>
                      <a:pt x="83" y="114"/>
                      <a:pt x="81" y="123"/>
                      <a:pt x="80" y="126"/>
                    </a:cubicBezTo>
                    <a:cubicBezTo>
                      <a:pt x="81" y="126"/>
                      <a:pt x="82" y="125"/>
                      <a:pt x="82" y="125"/>
                    </a:cubicBezTo>
                    <a:cubicBezTo>
                      <a:pt x="82" y="125"/>
                      <a:pt x="82" y="125"/>
                      <a:pt x="82" y="125"/>
                    </a:cubicBezTo>
                    <a:cubicBezTo>
                      <a:pt x="89" y="123"/>
                      <a:pt x="89" y="123"/>
                      <a:pt x="89" y="123"/>
                    </a:cubicBezTo>
                    <a:cubicBezTo>
                      <a:pt x="98" y="118"/>
                      <a:pt x="98" y="118"/>
                      <a:pt x="98" y="118"/>
                    </a:cubicBezTo>
                    <a:cubicBezTo>
                      <a:pt x="103" y="115"/>
                      <a:pt x="105" y="114"/>
                      <a:pt x="106" y="114"/>
                    </a:cubicBezTo>
                    <a:cubicBezTo>
                      <a:pt x="106" y="114"/>
                      <a:pt x="106" y="114"/>
                      <a:pt x="106" y="114"/>
                    </a:cubicBezTo>
                    <a:cubicBezTo>
                      <a:pt x="106" y="114"/>
                      <a:pt x="106" y="114"/>
                      <a:pt x="106" y="114"/>
                    </a:cubicBezTo>
                    <a:cubicBezTo>
                      <a:pt x="107" y="113"/>
                      <a:pt x="107" y="113"/>
                      <a:pt x="107" y="114"/>
                    </a:cubicBezTo>
                    <a:cubicBezTo>
                      <a:pt x="107" y="114"/>
                      <a:pt x="107" y="114"/>
                      <a:pt x="107" y="114"/>
                    </a:cubicBezTo>
                    <a:cubicBezTo>
                      <a:pt x="107" y="114"/>
                      <a:pt x="107" y="114"/>
                      <a:pt x="107" y="114"/>
                    </a:cubicBezTo>
                    <a:cubicBezTo>
                      <a:pt x="107" y="114"/>
                      <a:pt x="107" y="114"/>
                      <a:pt x="107" y="114"/>
                    </a:cubicBezTo>
                    <a:cubicBezTo>
                      <a:pt x="106" y="115"/>
                      <a:pt x="103" y="117"/>
                      <a:pt x="94" y="124"/>
                    </a:cubicBezTo>
                    <a:cubicBezTo>
                      <a:pt x="92" y="125"/>
                      <a:pt x="89" y="127"/>
                      <a:pt x="87" y="128"/>
                    </a:cubicBezTo>
                    <a:cubicBezTo>
                      <a:pt x="96" y="123"/>
                      <a:pt x="96" y="123"/>
                      <a:pt x="96" y="123"/>
                    </a:cubicBezTo>
                    <a:cubicBezTo>
                      <a:pt x="96" y="123"/>
                      <a:pt x="96" y="123"/>
                      <a:pt x="96" y="124"/>
                    </a:cubicBezTo>
                    <a:cubicBezTo>
                      <a:pt x="97" y="124"/>
                      <a:pt x="96" y="124"/>
                      <a:pt x="96" y="124"/>
                    </a:cubicBezTo>
                    <a:cubicBezTo>
                      <a:pt x="80" y="133"/>
                      <a:pt x="80" y="133"/>
                      <a:pt x="80" y="133"/>
                    </a:cubicBezTo>
                    <a:cubicBezTo>
                      <a:pt x="80" y="133"/>
                      <a:pt x="80" y="133"/>
                      <a:pt x="80"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8" name="Freeform 292"/>
              <p:cNvSpPr>
                <a:spLocks noEditPoints="1"/>
              </p:cNvSpPr>
              <p:nvPr/>
            </p:nvSpPr>
            <p:spPr bwMode="auto">
              <a:xfrm>
                <a:off x="3675063" y="5611813"/>
                <a:ext cx="895350" cy="1511300"/>
              </a:xfrm>
              <a:custGeom>
                <a:avLst/>
                <a:gdLst>
                  <a:gd name="T0" fmla="*/ 176 w 276"/>
                  <a:gd name="T1" fmla="*/ 465 h 466"/>
                  <a:gd name="T2" fmla="*/ 87 w 276"/>
                  <a:gd name="T3" fmla="*/ 463 h 466"/>
                  <a:gd name="T4" fmla="*/ 3 w 276"/>
                  <a:gd name="T5" fmla="*/ 409 h 466"/>
                  <a:gd name="T6" fmla="*/ 0 w 276"/>
                  <a:gd name="T7" fmla="*/ 325 h 466"/>
                  <a:gd name="T8" fmla="*/ 59 w 276"/>
                  <a:gd name="T9" fmla="*/ 328 h 466"/>
                  <a:gd name="T10" fmla="*/ 75 w 276"/>
                  <a:gd name="T11" fmla="*/ 341 h 466"/>
                  <a:gd name="T12" fmla="*/ 75 w 276"/>
                  <a:gd name="T13" fmla="*/ 371 h 466"/>
                  <a:gd name="T14" fmla="*/ 158 w 276"/>
                  <a:gd name="T15" fmla="*/ 385 h 466"/>
                  <a:gd name="T16" fmla="*/ 165 w 276"/>
                  <a:gd name="T17" fmla="*/ 298 h 466"/>
                  <a:gd name="T18" fmla="*/ 81 w 276"/>
                  <a:gd name="T19" fmla="*/ 262 h 466"/>
                  <a:gd name="T20" fmla="*/ 93 w 276"/>
                  <a:gd name="T21" fmla="*/ 215 h 466"/>
                  <a:gd name="T22" fmla="*/ 101 w 276"/>
                  <a:gd name="T23" fmla="*/ 178 h 466"/>
                  <a:gd name="T24" fmla="*/ 193 w 276"/>
                  <a:gd name="T25" fmla="*/ 176 h 466"/>
                  <a:gd name="T26" fmla="*/ 198 w 276"/>
                  <a:gd name="T27" fmla="*/ 98 h 466"/>
                  <a:gd name="T28" fmla="*/ 139 w 276"/>
                  <a:gd name="T29" fmla="*/ 86 h 466"/>
                  <a:gd name="T30" fmla="*/ 119 w 276"/>
                  <a:gd name="T31" fmla="*/ 110 h 466"/>
                  <a:gd name="T32" fmla="*/ 71 w 276"/>
                  <a:gd name="T33" fmla="*/ 114 h 466"/>
                  <a:gd name="T34" fmla="*/ 27 w 276"/>
                  <a:gd name="T35" fmla="*/ 84 h 466"/>
                  <a:gd name="T36" fmla="*/ 17 w 276"/>
                  <a:gd name="T37" fmla="*/ 16 h 466"/>
                  <a:gd name="T38" fmla="*/ 59 w 276"/>
                  <a:gd name="T39" fmla="*/ 0 h 466"/>
                  <a:gd name="T40" fmla="*/ 106 w 276"/>
                  <a:gd name="T41" fmla="*/ 6 h 466"/>
                  <a:gd name="T42" fmla="*/ 110 w 276"/>
                  <a:gd name="T43" fmla="*/ 23 h 466"/>
                  <a:gd name="T44" fmla="*/ 130 w 276"/>
                  <a:gd name="T45" fmla="*/ 3 h 466"/>
                  <a:gd name="T46" fmla="*/ 163 w 276"/>
                  <a:gd name="T47" fmla="*/ 0 h 466"/>
                  <a:gd name="T48" fmla="*/ 216 w 276"/>
                  <a:gd name="T49" fmla="*/ 6 h 466"/>
                  <a:gd name="T50" fmla="*/ 276 w 276"/>
                  <a:gd name="T51" fmla="*/ 118 h 466"/>
                  <a:gd name="T52" fmla="*/ 271 w 276"/>
                  <a:gd name="T53" fmla="*/ 188 h 466"/>
                  <a:gd name="T54" fmla="*/ 257 w 276"/>
                  <a:gd name="T55" fmla="*/ 228 h 466"/>
                  <a:gd name="T56" fmla="*/ 239 w 276"/>
                  <a:gd name="T57" fmla="*/ 276 h 466"/>
                  <a:gd name="T58" fmla="*/ 249 w 276"/>
                  <a:gd name="T59" fmla="*/ 290 h 466"/>
                  <a:gd name="T60" fmla="*/ 248 w 276"/>
                  <a:gd name="T61" fmla="*/ 342 h 466"/>
                  <a:gd name="T62" fmla="*/ 253 w 276"/>
                  <a:gd name="T63" fmla="*/ 423 h 466"/>
                  <a:gd name="T64" fmla="*/ 249 w 276"/>
                  <a:gd name="T65" fmla="*/ 326 h 466"/>
                  <a:gd name="T66" fmla="*/ 245 w 276"/>
                  <a:gd name="T67" fmla="*/ 286 h 466"/>
                  <a:gd name="T68" fmla="*/ 229 w 276"/>
                  <a:gd name="T69" fmla="*/ 255 h 466"/>
                  <a:gd name="T70" fmla="*/ 261 w 276"/>
                  <a:gd name="T71" fmla="*/ 223 h 466"/>
                  <a:gd name="T72" fmla="*/ 272 w 276"/>
                  <a:gd name="T73" fmla="*/ 178 h 466"/>
                  <a:gd name="T74" fmla="*/ 274 w 276"/>
                  <a:gd name="T75" fmla="*/ 98 h 466"/>
                  <a:gd name="T76" fmla="*/ 205 w 276"/>
                  <a:gd name="T77" fmla="*/ 6 h 466"/>
                  <a:gd name="T78" fmla="*/ 132 w 276"/>
                  <a:gd name="T79" fmla="*/ 3 h 466"/>
                  <a:gd name="T80" fmla="*/ 115 w 276"/>
                  <a:gd name="T81" fmla="*/ 20 h 466"/>
                  <a:gd name="T82" fmla="*/ 107 w 276"/>
                  <a:gd name="T83" fmla="*/ 15 h 466"/>
                  <a:gd name="T84" fmla="*/ 105 w 276"/>
                  <a:gd name="T85" fmla="*/ 7 h 466"/>
                  <a:gd name="T86" fmla="*/ 25 w 276"/>
                  <a:gd name="T87" fmla="*/ 3 h 466"/>
                  <a:gd name="T88" fmla="*/ 26 w 276"/>
                  <a:gd name="T89" fmla="*/ 56 h 466"/>
                  <a:gd name="T90" fmla="*/ 27 w 276"/>
                  <a:gd name="T91" fmla="*/ 111 h 466"/>
                  <a:gd name="T92" fmla="*/ 116 w 276"/>
                  <a:gd name="T93" fmla="*/ 114 h 466"/>
                  <a:gd name="T94" fmla="*/ 117 w 276"/>
                  <a:gd name="T95" fmla="*/ 83 h 466"/>
                  <a:gd name="T96" fmla="*/ 190 w 276"/>
                  <a:gd name="T97" fmla="*/ 93 h 466"/>
                  <a:gd name="T98" fmla="*/ 200 w 276"/>
                  <a:gd name="T99" fmla="*/ 137 h 466"/>
                  <a:gd name="T100" fmla="*/ 189 w 276"/>
                  <a:gd name="T101" fmla="*/ 203 h 466"/>
                  <a:gd name="T102" fmla="*/ 97 w 276"/>
                  <a:gd name="T103" fmla="*/ 205 h 466"/>
                  <a:gd name="T104" fmla="*/ 89 w 276"/>
                  <a:gd name="T105" fmla="*/ 231 h 466"/>
                  <a:gd name="T106" fmla="*/ 169 w 276"/>
                  <a:gd name="T107" fmla="*/ 286 h 466"/>
                  <a:gd name="T108" fmla="*/ 161 w 276"/>
                  <a:gd name="T109" fmla="*/ 335 h 466"/>
                  <a:gd name="T110" fmla="*/ 138 w 276"/>
                  <a:gd name="T111" fmla="*/ 380 h 466"/>
                  <a:gd name="T112" fmla="*/ 74 w 276"/>
                  <a:gd name="T113" fmla="*/ 361 h 466"/>
                  <a:gd name="T114" fmla="*/ 75 w 276"/>
                  <a:gd name="T115" fmla="*/ 339 h 466"/>
                  <a:gd name="T116" fmla="*/ 49 w 276"/>
                  <a:gd name="T117" fmla="*/ 327 h 466"/>
                  <a:gd name="T118" fmla="*/ 2 w 276"/>
                  <a:gd name="T119" fmla="*/ 367 h 466"/>
                  <a:gd name="T120" fmla="*/ 74 w 276"/>
                  <a:gd name="T121" fmla="*/ 462 h 466"/>
                  <a:gd name="T122" fmla="*/ 164 w 276"/>
                  <a:gd name="T123" fmla="*/ 466 h 466"/>
                  <a:gd name="T124" fmla="*/ 253 w 276"/>
                  <a:gd name="T125" fmla="*/ 42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466">
                    <a:moveTo>
                      <a:pt x="253" y="423"/>
                    </a:moveTo>
                    <a:cubicBezTo>
                      <a:pt x="246" y="429"/>
                      <a:pt x="240" y="435"/>
                      <a:pt x="234" y="441"/>
                    </a:cubicBezTo>
                    <a:cubicBezTo>
                      <a:pt x="228" y="447"/>
                      <a:pt x="222" y="454"/>
                      <a:pt x="214" y="458"/>
                    </a:cubicBezTo>
                    <a:cubicBezTo>
                      <a:pt x="210" y="460"/>
                      <a:pt x="206" y="461"/>
                      <a:pt x="202" y="462"/>
                    </a:cubicBezTo>
                    <a:cubicBezTo>
                      <a:pt x="189" y="464"/>
                      <a:pt x="189" y="464"/>
                      <a:pt x="189" y="464"/>
                    </a:cubicBezTo>
                    <a:cubicBezTo>
                      <a:pt x="185" y="465"/>
                      <a:pt x="181" y="465"/>
                      <a:pt x="176" y="465"/>
                    </a:cubicBezTo>
                    <a:cubicBezTo>
                      <a:pt x="172" y="466"/>
                      <a:pt x="168" y="466"/>
                      <a:pt x="164" y="466"/>
                    </a:cubicBezTo>
                    <a:cubicBezTo>
                      <a:pt x="151" y="466"/>
                      <a:pt x="151" y="466"/>
                      <a:pt x="151" y="466"/>
                    </a:cubicBezTo>
                    <a:cubicBezTo>
                      <a:pt x="146" y="466"/>
                      <a:pt x="142" y="466"/>
                      <a:pt x="138" y="466"/>
                    </a:cubicBezTo>
                    <a:cubicBezTo>
                      <a:pt x="134" y="466"/>
                      <a:pt x="129" y="466"/>
                      <a:pt x="125" y="465"/>
                    </a:cubicBezTo>
                    <a:cubicBezTo>
                      <a:pt x="112" y="464"/>
                      <a:pt x="112" y="464"/>
                      <a:pt x="112" y="464"/>
                    </a:cubicBezTo>
                    <a:cubicBezTo>
                      <a:pt x="104" y="464"/>
                      <a:pt x="95" y="463"/>
                      <a:pt x="87" y="463"/>
                    </a:cubicBezTo>
                    <a:cubicBezTo>
                      <a:pt x="82" y="463"/>
                      <a:pt x="78" y="462"/>
                      <a:pt x="74" y="462"/>
                    </a:cubicBezTo>
                    <a:cubicBezTo>
                      <a:pt x="61" y="462"/>
                      <a:pt x="61" y="462"/>
                      <a:pt x="61" y="462"/>
                    </a:cubicBezTo>
                    <a:cubicBezTo>
                      <a:pt x="61" y="462"/>
                      <a:pt x="61" y="462"/>
                      <a:pt x="61" y="462"/>
                    </a:cubicBezTo>
                    <a:cubicBezTo>
                      <a:pt x="61" y="462"/>
                      <a:pt x="61" y="462"/>
                      <a:pt x="61" y="462"/>
                    </a:cubicBezTo>
                    <a:cubicBezTo>
                      <a:pt x="3" y="409"/>
                      <a:pt x="3" y="409"/>
                      <a:pt x="3" y="409"/>
                    </a:cubicBezTo>
                    <a:cubicBezTo>
                      <a:pt x="3" y="409"/>
                      <a:pt x="3" y="409"/>
                      <a:pt x="3" y="409"/>
                    </a:cubicBezTo>
                    <a:cubicBezTo>
                      <a:pt x="3" y="409"/>
                      <a:pt x="3" y="409"/>
                      <a:pt x="3" y="409"/>
                    </a:cubicBezTo>
                    <a:cubicBezTo>
                      <a:pt x="3" y="388"/>
                      <a:pt x="3" y="388"/>
                      <a:pt x="3" y="388"/>
                    </a:cubicBezTo>
                    <a:cubicBezTo>
                      <a:pt x="2" y="367"/>
                      <a:pt x="2" y="367"/>
                      <a:pt x="2" y="367"/>
                    </a:cubicBezTo>
                    <a:cubicBezTo>
                      <a:pt x="0" y="346"/>
                      <a:pt x="0" y="346"/>
                      <a:pt x="0" y="346"/>
                    </a:cubicBezTo>
                    <a:cubicBezTo>
                      <a:pt x="0" y="325"/>
                      <a:pt x="0" y="325"/>
                      <a:pt x="0" y="325"/>
                    </a:cubicBezTo>
                    <a:cubicBezTo>
                      <a:pt x="0" y="325"/>
                      <a:pt x="0" y="325"/>
                      <a:pt x="0" y="325"/>
                    </a:cubicBezTo>
                    <a:cubicBezTo>
                      <a:pt x="0" y="325"/>
                      <a:pt x="0" y="325"/>
                      <a:pt x="0" y="325"/>
                    </a:cubicBezTo>
                    <a:cubicBezTo>
                      <a:pt x="20" y="325"/>
                      <a:pt x="20" y="325"/>
                      <a:pt x="20" y="325"/>
                    </a:cubicBezTo>
                    <a:cubicBezTo>
                      <a:pt x="39" y="326"/>
                      <a:pt x="39" y="326"/>
                      <a:pt x="39" y="326"/>
                    </a:cubicBezTo>
                    <a:cubicBezTo>
                      <a:pt x="49" y="327"/>
                      <a:pt x="49" y="327"/>
                      <a:pt x="49" y="327"/>
                    </a:cubicBezTo>
                    <a:cubicBezTo>
                      <a:pt x="54" y="327"/>
                      <a:pt x="54" y="327"/>
                      <a:pt x="54" y="327"/>
                    </a:cubicBezTo>
                    <a:cubicBezTo>
                      <a:pt x="55" y="327"/>
                      <a:pt x="57" y="328"/>
                      <a:pt x="59" y="328"/>
                    </a:cubicBezTo>
                    <a:cubicBezTo>
                      <a:pt x="78" y="332"/>
                      <a:pt x="78" y="332"/>
                      <a:pt x="78" y="332"/>
                    </a:cubicBezTo>
                    <a:cubicBezTo>
                      <a:pt x="78" y="332"/>
                      <a:pt x="78" y="332"/>
                      <a:pt x="78" y="332"/>
                    </a:cubicBezTo>
                    <a:cubicBezTo>
                      <a:pt x="78" y="332"/>
                      <a:pt x="78" y="332"/>
                      <a:pt x="78" y="332"/>
                    </a:cubicBezTo>
                    <a:cubicBezTo>
                      <a:pt x="76" y="337"/>
                      <a:pt x="76" y="337"/>
                      <a:pt x="76" y="337"/>
                    </a:cubicBezTo>
                    <a:cubicBezTo>
                      <a:pt x="76" y="337"/>
                      <a:pt x="76" y="338"/>
                      <a:pt x="76" y="339"/>
                    </a:cubicBezTo>
                    <a:cubicBezTo>
                      <a:pt x="75" y="341"/>
                      <a:pt x="75" y="341"/>
                      <a:pt x="75" y="341"/>
                    </a:cubicBezTo>
                    <a:cubicBezTo>
                      <a:pt x="75" y="342"/>
                      <a:pt x="75" y="343"/>
                      <a:pt x="75" y="344"/>
                    </a:cubicBezTo>
                    <a:cubicBezTo>
                      <a:pt x="74" y="346"/>
                      <a:pt x="74" y="346"/>
                      <a:pt x="74" y="346"/>
                    </a:cubicBezTo>
                    <a:cubicBezTo>
                      <a:pt x="74" y="347"/>
                      <a:pt x="74" y="348"/>
                      <a:pt x="74" y="349"/>
                    </a:cubicBezTo>
                    <a:cubicBezTo>
                      <a:pt x="74" y="351"/>
                      <a:pt x="74" y="351"/>
                      <a:pt x="74" y="351"/>
                    </a:cubicBezTo>
                    <a:cubicBezTo>
                      <a:pt x="74" y="354"/>
                      <a:pt x="74" y="358"/>
                      <a:pt x="74" y="361"/>
                    </a:cubicBezTo>
                    <a:cubicBezTo>
                      <a:pt x="75" y="364"/>
                      <a:pt x="75" y="367"/>
                      <a:pt x="75" y="371"/>
                    </a:cubicBezTo>
                    <a:cubicBezTo>
                      <a:pt x="74" y="370"/>
                      <a:pt x="74" y="370"/>
                      <a:pt x="74" y="370"/>
                    </a:cubicBezTo>
                    <a:cubicBezTo>
                      <a:pt x="96" y="373"/>
                      <a:pt x="96" y="373"/>
                      <a:pt x="96" y="373"/>
                    </a:cubicBezTo>
                    <a:cubicBezTo>
                      <a:pt x="117" y="376"/>
                      <a:pt x="117" y="376"/>
                      <a:pt x="117" y="376"/>
                    </a:cubicBezTo>
                    <a:cubicBezTo>
                      <a:pt x="138" y="380"/>
                      <a:pt x="138" y="380"/>
                      <a:pt x="138" y="380"/>
                    </a:cubicBezTo>
                    <a:cubicBezTo>
                      <a:pt x="159" y="384"/>
                      <a:pt x="159" y="384"/>
                      <a:pt x="159" y="384"/>
                    </a:cubicBezTo>
                    <a:cubicBezTo>
                      <a:pt x="158" y="385"/>
                      <a:pt x="158" y="385"/>
                      <a:pt x="158" y="385"/>
                    </a:cubicBezTo>
                    <a:cubicBezTo>
                      <a:pt x="158" y="376"/>
                      <a:pt x="158" y="368"/>
                      <a:pt x="158" y="360"/>
                    </a:cubicBezTo>
                    <a:cubicBezTo>
                      <a:pt x="159" y="347"/>
                      <a:pt x="159" y="347"/>
                      <a:pt x="159" y="347"/>
                    </a:cubicBezTo>
                    <a:cubicBezTo>
                      <a:pt x="160" y="335"/>
                      <a:pt x="160" y="335"/>
                      <a:pt x="160" y="335"/>
                    </a:cubicBezTo>
                    <a:cubicBezTo>
                      <a:pt x="161" y="323"/>
                      <a:pt x="161" y="323"/>
                      <a:pt x="161" y="323"/>
                    </a:cubicBezTo>
                    <a:cubicBezTo>
                      <a:pt x="162" y="310"/>
                      <a:pt x="162" y="310"/>
                      <a:pt x="162" y="310"/>
                    </a:cubicBezTo>
                    <a:cubicBezTo>
                      <a:pt x="165" y="298"/>
                      <a:pt x="165" y="298"/>
                      <a:pt x="165" y="298"/>
                    </a:cubicBezTo>
                    <a:cubicBezTo>
                      <a:pt x="168" y="286"/>
                      <a:pt x="168" y="286"/>
                      <a:pt x="168" y="286"/>
                    </a:cubicBezTo>
                    <a:cubicBezTo>
                      <a:pt x="169" y="287"/>
                      <a:pt x="169" y="287"/>
                      <a:pt x="169" y="287"/>
                    </a:cubicBezTo>
                    <a:cubicBezTo>
                      <a:pt x="125" y="274"/>
                      <a:pt x="125" y="274"/>
                      <a:pt x="125" y="274"/>
                    </a:cubicBezTo>
                    <a:cubicBezTo>
                      <a:pt x="81" y="263"/>
                      <a:pt x="81" y="263"/>
                      <a:pt x="81" y="263"/>
                    </a:cubicBezTo>
                    <a:cubicBezTo>
                      <a:pt x="80" y="263"/>
                      <a:pt x="80" y="263"/>
                      <a:pt x="80" y="263"/>
                    </a:cubicBezTo>
                    <a:cubicBezTo>
                      <a:pt x="81" y="262"/>
                      <a:pt x="81" y="262"/>
                      <a:pt x="81" y="262"/>
                    </a:cubicBezTo>
                    <a:cubicBezTo>
                      <a:pt x="83" y="251"/>
                      <a:pt x="83" y="251"/>
                      <a:pt x="83" y="251"/>
                    </a:cubicBezTo>
                    <a:cubicBezTo>
                      <a:pt x="83" y="248"/>
                      <a:pt x="84" y="244"/>
                      <a:pt x="85" y="241"/>
                    </a:cubicBezTo>
                    <a:cubicBezTo>
                      <a:pt x="86" y="237"/>
                      <a:pt x="87" y="234"/>
                      <a:pt x="88" y="230"/>
                    </a:cubicBezTo>
                    <a:cubicBezTo>
                      <a:pt x="90" y="225"/>
                      <a:pt x="90" y="225"/>
                      <a:pt x="90" y="225"/>
                    </a:cubicBezTo>
                    <a:cubicBezTo>
                      <a:pt x="91" y="220"/>
                      <a:pt x="91" y="220"/>
                      <a:pt x="91" y="220"/>
                    </a:cubicBezTo>
                    <a:cubicBezTo>
                      <a:pt x="93" y="215"/>
                      <a:pt x="93" y="215"/>
                      <a:pt x="93" y="215"/>
                    </a:cubicBezTo>
                    <a:cubicBezTo>
                      <a:pt x="94" y="214"/>
                      <a:pt x="94" y="213"/>
                      <a:pt x="94" y="212"/>
                    </a:cubicBezTo>
                    <a:cubicBezTo>
                      <a:pt x="95" y="210"/>
                      <a:pt x="95" y="210"/>
                      <a:pt x="95" y="210"/>
                    </a:cubicBezTo>
                    <a:cubicBezTo>
                      <a:pt x="96" y="204"/>
                      <a:pt x="96" y="204"/>
                      <a:pt x="96" y="204"/>
                    </a:cubicBezTo>
                    <a:cubicBezTo>
                      <a:pt x="97" y="199"/>
                      <a:pt x="97" y="199"/>
                      <a:pt x="97" y="199"/>
                    </a:cubicBezTo>
                    <a:cubicBezTo>
                      <a:pt x="98" y="188"/>
                      <a:pt x="98" y="188"/>
                      <a:pt x="98" y="188"/>
                    </a:cubicBezTo>
                    <a:cubicBezTo>
                      <a:pt x="99" y="185"/>
                      <a:pt x="100" y="181"/>
                      <a:pt x="101" y="178"/>
                    </a:cubicBezTo>
                    <a:cubicBezTo>
                      <a:pt x="101" y="177"/>
                      <a:pt x="101" y="177"/>
                      <a:pt x="101" y="177"/>
                    </a:cubicBezTo>
                    <a:cubicBezTo>
                      <a:pt x="102" y="177"/>
                      <a:pt x="102" y="177"/>
                      <a:pt x="102" y="177"/>
                    </a:cubicBezTo>
                    <a:cubicBezTo>
                      <a:pt x="145" y="191"/>
                      <a:pt x="145" y="191"/>
                      <a:pt x="145" y="191"/>
                    </a:cubicBezTo>
                    <a:cubicBezTo>
                      <a:pt x="189" y="202"/>
                      <a:pt x="189" y="202"/>
                      <a:pt x="189" y="202"/>
                    </a:cubicBezTo>
                    <a:cubicBezTo>
                      <a:pt x="188" y="202"/>
                      <a:pt x="188" y="202"/>
                      <a:pt x="188" y="202"/>
                    </a:cubicBezTo>
                    <a:cubicBezTo>
                      <a:pt x="190" y="194"/>
                      <a:pt x="192" y="185"/>
                      <a:pt x="193" y="176"/>
                    </a:cubicBezTo>
                    <a:cubicBezTo>
                      <a:pt x="195" y="163"/>
                      <a:pt x="195" y="163"/>
                      <a:pt x="195" y="163"/>
                    </a:cubicBezTo>
                    <a:cubicBezTo>
                      <a:pt x="197" y="150"/>
                      <a:pt x="197" y="150"/>
                      <a:pt x="197" y="150"/>
                    </a:cubicBezTo>
                    <a:cubicBezTo>
                      <a:pt x="198" y="137"/>
                      <a:pt x="198" y="137"/>
                      <a:pt x="198" y="137"/>
                    </a:cubicBezTo>
                    <a:cubicBezTo>
                      <a:pt x="199" y="124"/>
                      <a:pt x="199" y="124"/>
                      <a:pt x="199" y="124"/>
                    </a:cubicBezTo>
                    <a:cubicBezTo>
                      <a:pt x="199" y="111"/>
                      <a:pt x="199" y="111"/>
                      <a:pt x="199" y="111"/>
                    </a:cubicBezTo>
                    <a:cubicBezTo>
                      <a:pt x="198" y="98"/>
                      <a:pt x="198" y="98"/>
                      <a:pt x="198" y="98"/>
                    </a:cubicBezTo>
                    <a:cubicBezTo>
                      <a:pt x="199" y="98"/>
                      <a:pt x="199" y="98"/>
                      <a:pt x="199" y="98"/>
                    </a:cubicBezTo>
                    <a:cubicBezTo>
                      <a:pt x="189" y="95"/>
                      <a:pt x="189" y="95"/>
                      <a:pt x="189" y="95"/>
                    </a:cubicBezTo>
                    <a:cubicBezTo>
                      <a:pt x="186" y="94"/>
                      <a:pt x="183" y="93"/>
                      <a:pt x="179" y="92"/>
                    </a:cubicBezTo>
                    <a:cubicBezTo>
                      <a:pt x="176" y="92"/>
                      <a:pt x="173" y="91"/>
                      <a:pt x="169" y="90"/>
                    </a:cubicBezTo>
                    <a:cubicBezTo>
                      <a:pt x="166" y="90"/>
                      <a:pt x="162" y="89"/>
                      <a:pt x="159" y="89"/>
                    </a:cubicBezTo>
                    <a:cubicBezTo>
                      <a:pt x="152" y="88"/>
                      <a:pt x="145" y="87"/>
                      <a:pt x="139" y="86"/>
                    </a:cubicBezTo>
                    <a:cubicBezTo>
                      <a:pt x="132" y="86"/>
                      <a:pt x="125" y="85"/>
                      <a:pt x="118" y="84"/>
                    </a:cubicBezTo>
                    <a:cubicBezTo>
                      <a:pt x="119" y="83"/>
                      <a:pt x="119" y="83"/>
                      <a:pt x="119" y="83"/>
                    </a:cubicBezTo>
                    <a:cubicBezTo>
                      <a:pt x="119" y="86"/>
                      <a:pt x="119" y="89"/>
                      <a:pt x="119" y="92"/>
                    </a:cubicBezTo>
                    <a:cubicBezTo>
                      <a:pt x="120" y="95"/>
                      <a:pt x="120" y="98"/>
                      <a:pt x="120" y="101"/>
                    </a:cubicBezTo>
                    <a:cubicBezTo>
                      <a:pt x="120" y="103"/>
                      <a:pt x="120" y="104"/>
                      <a:pt x="120" y="106"/>
                    </a:cubicBezTo>
                    <a:cubicBezTo>
                      <a:pt x="119" y="107"/>
                      <a:pt x="119" y="109"/>
                      <a:pt x="119" y="110"/>
                    </a:cubicBezTo>
                    <a:cubicBezTo>
                      <a:pt x="118" y="112"/>
                      <a:pt x="118" y="113"/>
                      <a:pt x="118" y="115"/>
                    </a:cubicBezTo>
                    <a:cubicBezTo>
                      <a:pt x="115" y="119"/>
                      <a:pt x="115" y="119"/>
                      <a:pt x="115" y="119"/>
                    </a:cubicBezTo>
                    <a:cubicBezTo>
                      <a:pt x="115" y="119"/>
                      <a:pt x="115" y="119"/>
                      <a:pt x="115" y="119"/>
                    </a:cubicBezTo>
                    <a:cubicBezTo>
                      <a:pt x="115" y="119"/>
                      <a:pt x="115" y="119"/>
                      <a:pt x="115" y="119"/>
                    </a:cubicBezTo>
                    <a:cubicBezTo>
                      <a:pt x="93" y="117"/>
                      <a:pt x="93" y="117"/>
                      <a:pt x="93" y="117"/>
                    </a:cubicBezTo>
                    <a:cubicBezTo>
                      <a:pt x="71" y="114"/>
                      <a:pt x="71" y="114"/>
                      <a:pt x="71" y="114"/>
                    </a:cubicBezTo>
                    <a:cubicBezTo>
                      <a:pt x="49" y="113"/>
                      <a:pt x="49" y="113"/>
                      <a:pt x="49" y="113"/>
                    </a:cubicBezTo>
                    <a:cubicBezTo>
                      <a:pt x="27" y="112"/>
                      <a:pt x="27" y="112"/>
                      <a:pt x="27" y="112"/>
                    </a:cubicBezTo>
                    <a:cubicBezTo>
                      <a:pt x="27" y="112"/>
                      <a:pt x="27" y="112"/>
                      <a:pt x="27" y="112"/>
                    </a:cubicBezTo>
                    <a:cubicBezTo>
                      <a:pt x="27" y="111"/>
                      <a:pt x="27" y="111"/>
                      <a:pt x="27" y="111"/>
                    </a:cubicBezTo>
                    <a:cubicBezTo>
                      <a:pt x="27" y="98"/>
                      <a:pt x="27" y="98"/>
                      <a:pt x="27" y="98"/>
                    </a:cubicBezTo>
                    <a:cubicBezTo>
                      <a:pt x="27" y="93"/>
                      <a:pt x="27" y="89"/>
                      <a:pt x="27" y="84"/>
                    </a:cubicBezTo>
                    <a:cubicBezTo>
                      <a:pt x="27" y="82"/>
                      <a:pt x="27" y="79"/>
                      <a:pt x="27" y="77"/>
                    </a:cubicBezTo>
                    <a:cubicBezTo>
                      <a:pt x="27" y="70"/>
                      <a:pt x="27" y="70"/>
                      <a:pt x="27" y="70"/>
                    </a:cubicBezTo>
                    <a:cubicBezTo>
                      <a:pt x="26" y="66"/>
                      <a:pt x="25" y="61"/>
                      <a:pt x="25" y="57"/>
                    </a:cubicBezTo>
                    <a:cubicBezTo>
                      <a:pt x="24" y="52"/>
                      <a:pt x="24" y="48"/>
                      <a:pt x="23" y="43"/>
                    </a:cubicBezTo>
                    <a:cubicBezTo>
                      <a:pt x="20" y="30"/>
                      <a:pt x="20" y="30"/>
                      <a:pt x="20" y="30"/>
                    </a:cubicBezTo>
                    <a:cubicBezTo>
                      <a:pt x="17" y="16"/>
                      <a:pt x="17" y="16"/>
                      <a:pt x="17" y="16"/>
                    </a:cubicBezTo>
                    <a:cubicBezTo>
                      <a:pt x="13" y="3"/>
                      <a:pt x="13" y="3"/>
                      <a:pt x="13" y="3"/>
                    </a:cubicBezTo>
                    <a:cubicBezTo>
                      <a:pt x="13" y="2"/>
                      <a:pt x="13" y="2"/>
                      <a:pt x="13" y="2"/>
                    </a:cubicBezTo>
                    <a:cubicBezTo>
                      <a:pt x="14" y="2"/>
                      <a:pt x="14" y="2"/>
                      <a:pt x="14" y="2"/>
                    </a:cubicBezTo>
                    <a:cubicBezTo>
                      <a:pt x="25" y="2"/>
                      <a:pt x="25" y="2"/>
                      <a:pt x="25" y="2"/>
                    </a:cubicBezTo>
                    <a:cubicBezTo>
                      <a:pt x="37" y="1"/>
                      <a:pt x="37" y="1"/>
                      <a:pt x="37" y="1"/>
                    </a:cubicBezTo>
                    <a:cubicBezTo>
                      <a:pt x="44" y="1"/>
                      <a:pt x="52" y="0"/>
                      <a:pt x="59" y="0"/>
                    </a:cubicBezTo>
                    <a:cubicBezTo>
                      <a:pt x="71" y="0"/>
                      <a:pt x="71" y="0"/>
                      <a:pt x="71" y="0"/>
                    </a:cubicBezTo>
                    <a:cubicBezTo>
                      <a:pt x="75" y="0"/>
                      <a:pt x="79" y="1"/>
                      <a:pt x="82" y="1"/>
                    </a:cubicBezTo>
                    <a:cubicBezTo>
                      <a:pt x="86" y="2"/>
                      <a:pt x="90" y="2"/>
                      <a:pt x="94" y="3"/>
                    </a:cubicBezTo>
                    <a:cubicBezTo>
                      <a:pt x="105" y="6"/>
                      <a:pt x="105" y="6"/>
                      <a:pt x="105" y="6"/>
                    </a:cubicBezTo>
                    <a:cubicBezTo>
                      <a:pt x="105" y="6"/>
                      <a:pt x="105" y="6"/>
                      <a:pt x="105" y="6"/>
                    </a:cubicBezTo>
                    <a:cubicBezTo>
                      <a:pt x="105" y="6"/>
                      <a:pt x="106" y="6"/>
                      <a:pt x="106" y="6"/>
                    </a:cubicBezTo>
                    <a:cubicBezTo>
                      <a:pt x="106" y="7"/>
                      <a:pt x="107" y="7"/>
                      <a:pt x="107" y="7"/>
                    </a:cubicBezTo>
                    <a:cubicBezTo>
                      <a:pt x="107" y="8"/>
                      <a:pt x="108" y="9"/>
                      <a:pt x="108" y="10"/>
                    </a:cubicBezTo>
                    <a:cubicBezTo>
                      <a:pt x="108" y="11"/>
                      <a:pt x="108" y="13"/>
                      <a:pt x="108" y="14"/>
                    </a:cubicBezTo>
                    <a:cubicBezTo>
                      <a:pt x="109" y="18"/>
                      <a:pt x="109" y="21"/>
                      <a:pt x="109" y="24"/>
                    </a:cubicBezTo>
                    <a:cubicBezTo>
                      <a:pt x="108" y="23"/>
                      <a:pt x="108" y="23"/>
                      <a:pt x="108" y="23"/>
                    </a:cubicBezTo>
                    <a:cubicBezTo>
                      <a:pt x="110" y="23"/>
                      <a:pt x="110" y="23"/>
                      <a:pt x="110" y="23"/>
                    </a:cubicBezTo>
                    <a:cubicBezTo>
                      <a:pt x="111" y="22"/>
                      <a:pt x="111" y="22"/>
                      <a:pt x="111" y="22"/>
                    </a:cubicBezTo>
                    <a:cubicBezTo>
                      <a:pt x="112" y="21"/>
                      <a:pt x="113" y="20"/>
                      <a:pt x="114" y="19"/>
                    </a:cubicBezTo>
                    <a:cubicBezTo>
                      <a:pt x="116" y="17"/>
                      <a:pt x="118" y="15"/>
                      <a:pt x="120" y="13"/>
                    </a:cubicBezTo>
                    <a:cubicBezTo>
                      <a:pt x="121" y="11"/>
                      <a:pt x="123" y="9"/>
                      <a:pt x="125" y="7"/>
                    </a:cubicBezTo>
                    <a:cubicBezTo>
                      <a:pt x="126" y="6"/>
                      <a:pt x="127" y="5"/>
                      <a:pt x="128" y="4"/>
                    </a:cubicBezTo>
                    <a:cubicBezTo>
                      <a:pt x="130" y="3"/>
                      <a:pt x="130" y="3"/>
                      <a:pt x="130" y="3"/>
                    </a:cubicBezTo>
                    <a:cubicBezTo>
                      <a:pt x="132" y="2"/>
                      <a:pt x="132" y="2"/>
                      <a:pt x="132" y="2"/>
                    </a:cubicBezTo>
                    <a:cubicBezTo>
                      <a:pt x="132" y="2"/>
                      <a:pt x="132" y="2"/>
                      <a:pt x="132" y="2"/>
                    </a:cubicBezTo>
                    <a:cubicBezTo>
                      <a:pt x="132" y="2"/>
                      <a:pt x="132" y="2"/>
                      <a:pt x="132" y="2"/>
                    </a:cubicBezTo>
                    <a:cubicBezTo>
                      <a:pt x="142" y="1"/>
                      <a:pt x="142" y="1"/>
                      <a:pt x="142" y="1"/>
                    </a:cubicBezTo>
                    <a:cubicBezTo>
                      <a:pt x="146" y="0"/>
                      <a:pt x="149" y="0"/>
                      <a:pt x="153" y="0"/>
                    </a:cubicBezTo>
                    <a:cubicBezTo>
                      <a:pt x="163" y="0"/>
                      <a:pt x="163" y="0"/>
                      <a:pt x="163" y="0"/>
                    </a:cubicBezTo>
                    <a:cubicBezTo>
                      <a:pt x="174" y="2"/>
                      <a:pt x="174" y="2"/>
                      <a:pt x="174" y="2"/>
                    </a:cubicBezTo>
                    <a:cubicBezTo>
                      <a:pt x="195" y="4"/>
                      <a:pt x="195" y="4"/>
                      <a:pt x="195" y="4"/>
                    </a:cubicBezTo>
                    <a:cubicBezTo>
                      <a:pt x="205" y="5"/>
                      <a:pt x="205" y="5"/>
                      <a:pt x="205" y="5"/>
                    </a:cubicBezTo>
                    <a:cubicBezTo>
                      <a:pt x="216" y="6"/>
                      <a:pt x="216" y="6"/>
                      <a:pt x="216" y="6"/>
                    </a:cubicBezTo>
                    <a:cubicBezTo>
                      <a:pt x="216" y="6"/>
                      <a:pt x="216" y="6"/>
                      <a:pt x="216" y="6"/>
                    </a:cubicBezTo>
                    <a:cubicBezTo>
                      <a:pt x="216" y="6"/>
                      <a:pt x="216" y="6"/>
                      <a:pt x="216" y="6"/>
                    </a:cubicBezTo>
                    <a:cubicBezTo>
                      <a:pt x="270" y="59"/>
                      <a:pt x="270" y="59"/>
                      <a:pt x="270" y="59"/>
                    </a:cubicBezTo>
                    <a:cubicBezTo>
                      <a:pt x="270" y="59"/>
                      <a:pt x="270" y="59"/>
                      <a:pt x="270" y="59"/>
                    </a:cubicBezTo>
                    <a:cubicBezTo>
                      <a:pt x="270" y="59"/>
                      <a:pt x="270" y="59"/>
                      <a:pt x="270" y="59"/>
                    </a:cubicBezTo>
                    <a:cubicBezTo>
                      <a:pt x="273" y="79"/>
                      <a:pt x="273" y="79"/>
                      <a:pt x="273" y="79"/>
                    </a:cubicBezTo>
                    <a:cubicBezTo>
                      <a:pt x="274" y="98"/>
                      <a:pt x="274" y="98"/>
                      <a:pt x="274" y="98"/>
                    </a:cubicBezTo>
                    <a:cubicBezTo>
                      <a:pt x="276" y="118"/>
                      <a:pt x="276" y="118"/>
                      <a:pt x="276" y="118"/>
                    </a:cubicBezTo>
                    <a:cubicBezTo>
                      <a:pt x="276" y="138"/>
                      <a:pt x="276" y="138"/>
                      <a:pt x="276" y="138"/>
                    </a:cubicBezTo>
                    <a:cubicBezTo>
                      <a:pt x="275" y="148"/>
                      <a:pt x="275" y="148"/>
                      <a:pt x="275" y="148"/>
                    </a:cubicBezTo>
                    <a:cubicBezTo>
                      <a:pt x="275" y="151"/>
                      <a:pt x="275" y="155"/>
                      <a:pt x="275" y="158"/>
                    </a:cubicBezTo>
                    <a:cubicBezTo>
                      <a:pt x="274" y="168"/>
                      <a:pt x="274" y="168"/>
                      <a:pt x="274" y="168"/>
                    </a:cubicBezTo>
                    <a:cubicBezTo>
                      <a:pt x="273" y="171"/>
                      <a:pt x="273" y="175"/>
                      <a:pt x="272" y="178"/>
                    </a:cubicBezTo>
                    <a:cubicBezTo>
                      <a:pt x="271" y="188"/>
                      <a:pt x="271" y="188"/>
                      <a:pt x="271" y="188"/>
                    </a:cubicBezTo>
                    <a:cubicBezTo>
                      <a:pt x="270" y="191"/>
                      <a:pt x="269" y="194"/>
                      <a:pt x="269" y="197"/>
                    </a:cubicBezTo>
                    <a:cubicBezTo>
                      <a:pt x="263" y="217"/>
                      <a:pt x="263" y="217"/>
                      <a:pt x="263" y="217"/>
                    </a:cubicBezTo>
                    <a:cubicBezTo>
                      <a:pt x="263" y="217"/>
                      <a:pt x="263" y="217"/>
                      <a:pt x="263" y="217"/>
                    </a:cubicBezTo>
                    <a:cubicBezTo>
                      <a:pt x="263" y="218"/>
                      <a:pt x="263" y="219"/>
                      <a:pt x="262" y="220"/>
                    </a:cubicBezTo>
                    <a:cubicBezTo>
                      <a:pt x="262" y="221"/>
                      <a:pt x="262" y="222"/>
                      <a:pt x="261" y="223"/>
                    </a:cubicBezTo>
                    <a:cubicBezTo>
                      <a:pt x="260" y="225"/>
                      <a:pt x="259" y="226"/>
                      <a:pt x="257" y="228"/>
                    </a:cubicBezTo>
                    <a:cubicBezTo>
                      <a:pt x="256" y="230"/>
                      <a:pt x="255" y="231"/>
                      <a:pt x="253" y="233"/>
                    </a:cubicBezTo>
                    <a:cubicBezTo>
                      <a:pt x="252" y="235"/>
                      <a:pt x="250" y="236"/>
                      <a:pt x="249" y="238"/>
                    </a:cubicBezTo>
                    <a:cubicBezTo>
                      <a:pt x="242" y="243"/>
                      <a:pt x="236" y="249"/>
                      <a:pt x="230" y="255"/>
                    </a:cubicBezTo>
                    <a:cubicBezTo>
                      <a:pt x="230" y="255"/>
                      <a:pt x="230" y="255"/>
                      <a:pt x="230" y="255"/>
                    </a:cubicBezTo>
                    <a:cubicBezTo>
                      <a:pt x="231" y="258"/>
                      <a:pt x="233" y="262"/>
                      <a:pt x="234" y="265"/>
                    </a:cubicBezTo>
                    <a:cubicBezTo>
                      <a:pt x="236" y="269"/>
                      <a:pt x="237" y="272"/>
                      <a:pt x="239" y="276"/>
                    </a:cubicBezTo>
                    <a:cubicBezTo>
                      <a:pt x="240" y="278"/>
                      <a:pt x="240" y="278"/>
                      <a:pt x="240" y="278"/>
                    </a:cubicBezTo>
                    <a:cubicBezTo>
                      <a:pt x="241" y="279"/>
                      <a:pt x="241" y="280"/>
                      <a:pt x="242" y="281"/>
                    </a:cubicBezTo>
                    <a:cubicBezTo>
                      <a:pt x="244" y="283"/>
                      <a:pt x="244" y="283"/>
                      <a:pt x="244" y="283"/>
                    </a:cubicBezTo>
                    <a:cubicBezTo>
                      <a:pt x="244" y="284"/>
                      <a:pt x="245" y="285"/>
                      <a:pt x="245" y="286"/>
                    </a:cubicBezTo>
                    <a:cubicBezTo>
                      <a:pt x="247" y="288"/>
                      <a:pt x="247" y="288"/>
                      <a:pt x="247" y="288"/>
                    </a:cubicBezTo>
                    <a:cubicBezTo>
                      <a:pt x="248" y="288"/>
                      <a:pt x="248" y="289"/>
                      <a:pt x="249" y="290"/>
                    </a:cubicBezTo>
                    <a:cubicBezTo>
                      <a:pt x="253" y="293"/>
                      <a:pt x="253" y="293"/>
                      <a:pt x="253" y="293"/>
                    </a:cubicBezTo>
                    <a:cubicBezTo>
                      <a:pt x="253" y="294"/>
                      <a:pt x="253" y="294"/>
                      <a:pt x="253" y="294"/>
                    </a:cubicBezTo>
                    <a:cubicBezTo>
                      <a:pt x="253" y="294"/>
                      <a:pt x="253" y="294"/>
                      <a:pt x="253" y="294"/>
                    </a:cubicBezTo>
                    <a:cubicBezTo>
                      <a:pt x="251" y="310"/>
                      <a:pt x="251" y="310"/>
                      <a:pt x="251" y="310"/>
                    </a:cubicBezTo>
                    <a:cubicBezTo>
                      <a:pt x="249" y="326"/>
                      <a:pt x="249" y="326"/>
                      <a:pt x="249" y="326"/>
                    </a:cubicBezTo>
                    <a:cubicBezTo>
                      <a:pt x="248" y="342"/>
                      <a:pt x="248" y="342"/>
                      <a:pt x="248" y="342"/>
                    </a:cubicBezTo>
                    <a:cubicBezTo>
                      <a:pt x="247" y="358"/>
                      <a:pt x="247" y="358"/>
                      <a:pt x="247" y="358"/>
                    </a:cubicBezTo>
                    <a:cubicBezTo>
                      <a:pt x="247" y="375"/>
                      <a:pt x="247" y="375"/>
                      <a:pt x="247" y="375"/>
                    </a:cubicBezTo>
                    <a:cubicBezTo>
                      <a:pt x="248" y="391"/>
                      <a:pt x="248" y="391"/>
                      <a:pt x="248" y="391"/>
                    </a:cubicBezTo>
                    <a:cubicBezTo>
                      <a:pt x="250" y="407"/>
                      <a:pt x="250" y="407"/>
                      <a:pt x="250" y="407"/>
                    </a:cubicBezTo>
                    <a:lnTo>
                      <a:pt x="253" y="423"/>
                    </a:lnTo>
                    <a:close/>
                    <a:moveTo>
                      <a:pt x="253" y="423"/>
                    </a:moveTo>
                    <a:cubicBezTo>
                      <a:pt x="250" y="407"/>
                      <a:pt x="250" y="407"/>
                      <a:pt x="250" y="407"/>
                    </a:cubicBezTo>
                    <a:cubicBezTo>
                      <a:pt x="248" y="391"/>
                      <a:pt x="248" y="391"/>
                      <a:pt x="248" y="391"/>
                    </a:cubicBezTo>
                    <a:cubicBezTo>
                      <a:pt x="247" y="375"/>
                      <a:pt x="247" y="375"/>
                      <a:pt x="247" y="375"/>
                    </a:cubicBezTo>
                    <a:cubicBezTo>
                      <a:pt x="247" y="358"/>
                      <a:pt x="247" y="358"/>
                      <a:pt x="247" y="358"/>
                    </a:cubicBezTo>
                    <a:cubicBezTo>
                      <a:pt x="247" y="342"/>
                      <a:pt x="247" y="342"/>
                      <a:pt x="247" y="342"/>
                    </a:cubicBezTo>
                    <a:cubicBezTo>
                      <a:pt x="249" y="326"/>
                      <a:pt x="249" y="326"/>
                      <a:pt x="249" y="326"/>
                    </a:cubicBezTo>
                    <a:cubicBezTo>
                      <a:pt x="251" y="310"/>
                      <a:pt x="251" y="310"/>
                      <a:pt x="251" y="310"/>
                    </a:cubicBezTo>
                    <a:cubicBezTo>
                      <a:pt x="253" y="294"/>
                      <a:pt x="253" y="294"/>
                      <a:pt x="253" y="294"/>
                    </a:cubicBezTo>
                    <a:cubicBezTo>
                      <a:pt x="253" y="294"/>
                      <a:pt x="253" y="294"/>
                      <a:pt x="253" y="294"/>
                    </a:cubicBezTo>
                    <a:cubicBezTo>
                      <a:pt x="249" y="290"/>
                      <a:pt x="249" y="290"/>
                      <a:pt x="249" y="290"/>
                    </a:cubicBezTo>
                    <a:cubicBezTo>
                      <a:pt x="248" y="289"/>
                      <a:pt x="248" y="289"/>
                      <a:pt x="247" y="288"/>
                    </a:cubicBezTo>
                    <a:cubicBezTo>
                      <a:pt x="245" y="286"/>
                      <a:pt x="245" y="286"/>
                      <a:pt x="245" y="286"/>
                    </a:cubicBezTo>
                    <a:cubicBezTo>
                      <a:pt x="244" y="285"/>
                      <a:pt x="244" y="284"/>
                      <a:pt x="243" y="283"/>
                    </a:cubicBezTo>
                    <a:cubicBezTo>
                      <a:pt x="242" y="281"/>
                      <a:pt x="242" y="281"/>
                      <a:pt x="242" y="281"/>
                    </a:cubicBezTo>
                    <a:cubicBezTo>
                      <a:pt x="241" y="280"/>
                      <a:pt x="241" y="279"/>
                      <a:pt x="240" y="279"/>
                    </a:cubicBezTo>
                    <a:cubicBezTo>
                      <a:pt x="239" y="276"/>
                      <a:pt x="239" y="276"/>
                      <a:pt x="239" y="276"/>
                    </a:cubicBezTo>
                    <a:cubicBezTo>
                      <a:pt x="237" y="273"/>
                      <a:pt x="236" y="269"/>
                      <a:pt x="234" y="266"/>
                    </a:cubicBezTo>
                    <a:cubicBezTo>
                      <a:pt x="233" y="262"/>
                      <a:pt x="231" y="259"/>
                      <a:pt x="229" y="255"/>
                    </a:cubicBezTo>
                    <a:cubicBezTo>
                      <a:pt x="229" y="255"/>
                      <a:pt x="229" y="255"/>
                      <a:pt x="229" y="255"/>
                    </a:cubicBezTo>
                    <a:cubicBezTo>
                      <a:pt x="229" y="255"/>
                      <a:pt x="229" y="255"/>
                      <a:pt x="229" y="255"/>
                    </a:cubicBezTo>
                    <a:cubicBezTo>
                      <a:pt x="235" y="249"/>
                      <a:pt x="242" y="243"/>
                      <a:pt x="248" y="237"/>
                    </a:cubicBezTo>
                    <a:cubicBezTo>
                      <a:pt x="250" y="236"/>
                      <a:pt x="251" y="234"/>
                      <a:pt x="253" y="233"/>
                    </a:cubicBezTo>
                    <a:cubicBezTo>
                      <a:pt x="254" y="231"/>
                      <a:pt x="256" y="230"/>
                      <a:pt x="257" y="228"/>
                    </a:cubicBezTo>
                    <a:cubicBezTo>
                      <a:pt x="258" y="226"/>
                      <a:pt x="260" y="224"/>
                      <a:pt x="261" y="223"/>
                    </a:cubicBezTo>
                    <a:cubicBezTo>
                      <a:pt x="261" y="222"/>
                      <a:pt x="262" y="221"/>
                      <a:pt x="262" y="220"/>
                    </a:cubicBezTo>
                    <a:cubicBezTo>
                      <a:pt x="262" y="219"/>
                      <a:pt x="263" y="218"/>
                      <a:pt x="263" y="216"/>
                    </a:cubicBezTo>
                    <a:cubicBezTo>
                      <a:pt x="263" y="216"/>
                      <a:pt x="263" y="216"/>
                      <a:pt x="263" y="216"/>
                    </a:cubicBezTo>
                    <a:cubicBezTo>
                      <a:pt x="268" y="197"/>
                      <a:pt x="268" y="197"/>
                      <a:pt x="268" y="197"/>
                    </a:cubicBezTo>
                    <a:cubicBezTo>
                      <a:pt x="269" y="194"/>
                      <a:pt x="270" y="191"/>
                      <a:pt x="270" y="188"/>
                    </a:cubicBezTo>
                    <a:cubicBezTo>
                      <a:pt x="272" y="178"/>
                      <a:pt x="272" y="178"/>
                      <a:pt x="272" y="178"/>
                    </a:cubicBezTo>
                    <a:cubicBezTo>
                      <a:pt x="272" y="175"/>
                      <a:pt x="273" y="171"/>
                      <a:pt x="273" y="168"/>
                    </a:cubicBezTo>
                    <a:cubicBezTo>
                      <a:pt x="274" y="158"/>
                      <a:pt x="274" y="158"/>
                      <a:pt x="274" y="158"/>
                    </a:cubicBezTo>
                    <a:cubicBezTo>
                      <a:pt x="274" y="155"/>
                      <a:pt x="275" y="151"/>
                      <a:pt x="275" y="148"/>
                    </a:cubicBezTo>
                    <a:cubicBezTo>
                      <a:pt x="275" y="138"/>
                      <a:pt x="275" y="138"/>
                      <a:pt x="275" y="138"/>
                    </a:cubicBezTo>
                    <a:cubicBezTo>
                      <a:pt x="275" y="118"/>
                      <a:pt x="275" y="118"/>
                      <a:pt x="275" y="118"/>
                    </a:cubicBezTo>
                    <a:cubicBezTo>
                      <a:pt x="274" y="98"/>
                      <a:pt x="274" y="98"/>
                      <a:pt x="274" y="98"/>
                    </a:cubicBezTo>
                    <a:cubicBezTo>
                      <a:pt x="272" y="79"/>
                      <a:pt x="272" y="79"/>
                      <a:pt x="272" y="79"/>
                    </a:cubicBezTo>
                    <a:cubicBezTo>
                      <a:pt x="270" y="59"/>
                      <a:pt x="270" y="59"/>
                      <a:pt x="270" y="59"/>
                    </a:cubicBezTo>
                    <a:cubicBezTo>
                      <a:pt x="270" y="59"/>
                      <a:pt x="270" y="59"/>
                      <a:pt x="270" y="59"/>
                    </a:cubicBezTo>
                    <a:cubicBezTo>
                      <a:pt x="216" y="7"/>
                      <a:pt x="216" y="7"/>
                      <a:pt x="216" y="7"/>
                    </a:cubicBezTo>
                    <a:cubicBezTo>
                      <a:pt x="216" y="7"/>
                      <a:pt x="216" y="7"/>
                      <a:pt x="216" y="7"/>
                    </a:cubicBezTo>
                    <a:cubicBezTo>
                      <a:pt x="205" y="6"/>
                      <a:pt x="205" y="6"/>
                      <a:pt x="205" y="6"/>
                    </a:cubicBezTo>
                    <a:cubicBezTo>
                      <a:pt x="195" y="5"/>
                      <a:pt x="195" y="5"/>
                      <a:pt x="195" y="5"/>
                    </a:cubicBezTo>
                    <a:cubicBezTo>
                      <a:pt x="174" y="2"/>
                      <a:pt x="174" y="2"/>
                      <a:pt x="174" y="2"/>
                    </a:cubicBezTo>
                    <a:cubicBezTo>
                      <a:pt x="163" y="1"/>
                      <a:pt x="163" y="1"/>
                      <a:pt x="163" y="1"/>
                    </a:cubicBezTo>
                    <a:cubicBezTo>
                      <a:pt x="153" y="1"/>
                      <a:pt x="153" y="1"/>
                      <a:pt x="153" y="1"/>
                    </a:cubicBezTo>
                    <a:cubicBezTo>
                      <a:pt x="149" y="1"/>
                      <a:pt x="146" y="1"/>
                      <a:pt x="142" y="1"/>
                    </a:cubicBezTo>
                    <a:cubicBezTo>
                      <a:pt x="132" y="3"/>
                      <a:pt x="132" y="3"/>
                      <a:pt x="132" y="3"/>
                    </a:cubicBezTo>
                    <a:cubicBezTo>
                      <a:pt x="132" y="3"/>
                      <a:pt x="132" y="3"/>
                      <a:pt x="132" y="3"/>
                    </a:cubicBezTo>
                    <a:cubicBezTo>
                      <a:pt x="130" y="4"/>
                      <a:pt x="130" y="4"/>
                      <a:pt x="130" y="4"/>
                    </a:cubicBezTo>
                    <a:cubicBezTo>
                      <a:pt x="128" y="5"/>
                      <a:pt x="128" y="5"/>
                      <a:pt x="128" y="5"/>
                    </a:cubicBezTo>
                    <a:cubicBezTo>
                      <a:pt x="127" y="6"/>
                      <a:pt x="126" y="7"/>
                      <a:pt x="125" y="8"/>
                    </a:cubicBezTo>
                    <a:cubicBezTo>
                      <a:pt x="124" y="9"/>
                      <a:pt x="122" y="12"/>
                      <a:pt x="120" y="14"/>
                    </a:cubicBezTo>
                    <a:cubicBezTo>
                      <a:pt x="119" y="16"/>
                      <a:pt x="117" y="18"/>
                      <a:pt x="115" y="20"/>
                    </a:cubicBezTo>
                    <a:cubicBezTo>
                      <a:pt x="114" y="21"/>
                      <a:pt x="113" y="22"/>
                      <a:pt x="112" y="22"/>
                    </a:cubicBezTo>
                    <a:cubicBezTo>
                      <a:pt x="110" y="24"/>
                      <a:pt x="110" y="24"/>
                      <a:pt x="110" y="24"/>
                    </a:cubicBezTo>
                    <a:cubicBezTo>
                      <a:pt x="108" y="24"/>
                      <a:pt x="108" y="24"/>
                      <a:pt x="108" y="24"/>
                    </a:cubicBezTo>
                    <a:cubicBezTo>
                      <a:pt x="108" y="25"/>
                      <a:pt x="108" y="25"/>
                      <a:pt x="108" y="25"/>
                    </a:cubicBezTo>
                    <a:cubicBezTo>
                      <a:pt x="108" y="24"/>
                      <a:pt x="108" y="24"/>
                      <a:pt x="108" y="24"/>
                    </a:cubicBezTo>
                    <a:cubicBezTo>
                      <a:pt x="108" y="21"/>
                      <a:pt x="108" y="18"/>
                      <a:pt x="107" y="15"/>
                    </a:cubicBezTo>
                    <a:cubicBezTo>
                      <a:pt x="107" y="13"/>
                      <a:pt x="107" y="11"/>
                      <a:pt x="107" y="10"/>
                    </a:cubicBezTo>
                    <a:cubicBezTo>
                      <a:pt x="107" y="9"/>
                      <a:pt x="106" y="9"/>
                      <a:pt x="106" y="8"/>
                    </a:cubicBezTo>
                    <a:cubicBezTo>
                      <a:pt x="106" y="8"/>
                      <a:pt x="106" y="7"/>
                      <a:pt x="105" y="7"/>
                    </a:cubicBezTo>
                    <a:cubicBezTo>
                      <a:pt x="105" y="7"/>
                      <a:pt x="105" y="7"/>
                      <a:pt x="105" y="7"/>
                    </a:cubicBezTo>
                    <a:cubicBezTo>
                      <a:pt x="105" y="7"/>
                      <a:pt x="105" y="7"/>
                      <a:pt x="105" y="7"/>
                    </a:cubicBezTo>
                    <a:cubicBezTo>
                      <a:pt x="105" y="7"/>
                      <a:pt x="105" y="7"/>
                      <a:pt x="105" y="7"/>
                    </a:cubicBezTo>
                    <a:cubicBezTo>
                      <a:pt x="94" y="4"/>
                      <a:pt x="94" y="4"/>
                      <a:pt x="94" y="4"/>
                    </a:cubicBezTo>
                    <a:cubicBezTo>
                      <a:pt x="90" y="3"/>
                      <a:pt x="86" y="3"/>
                      <a:pt x="82" y="2"/>
                    </a:cubicBezTo>
                    <a:cubicBezTo>
                      <a:pt x="79" y="2"/>
                      <a:pt x="75" y="1"/>
                      <a:pt x="71" y="1"/>
                    </a:cubicBezTo>
                    <a:cubicBezTo>
                      <a:pt x="60" y="1"/>
                      <a:pt x="60" y="1"/>
                      <a:pt x="60" y="1"/>
                    </a:cubicBezTo>
                    <a:cubicBezTo>
                      <a:pt x="52" y="2"/>
                      <a:pt x="44" y="2"/>
                      <a:pt x="37" y="2"/>
                    </a:cubicBezTo>
                    <a:cubicBezTo>
                      <a:pt x="25" y="3"/>
                      <a:pt x="25" y="3"/>
                      <a:pt x="25" y="3"/>
                    </a:cubicBezTo>
                    <a:cubicBezTo>
                      <a:pt x="14" y="3"/>
                      <a:pt x="14" y="3"/>
                      <a:pt x="14" y="3"/>
                    </a:cubicBezTo>
                    <a:cubicBezTo>
                      <a:pt x="14" y="3"/>
                      <a:pt x="14" y="3"/>
                      <a:pt x="14" y="3"/>
                    </a:cubicBezTo>
                    <a:cubicBezTo>
                      <a:pt x="18" y="16"/>
                      <a:pt x="18" y="16"/>
                      <a:pt x="18" y="16"/>
                    </a:cubicBezTo>
                    <a:cubicBezTo>
                      <a:pt x="21" y="29"/>
                      <a:pt x="21" y="29"/>
                      <a:pt x="21" y="29"/>
                    </a:cubicBezTo>
                    <a:cubicBezTo>
                      <a:pt x="24" y="43"/>
                      <a:pt x="24" y="43"/>
                      <a:pt x="24" y="43"/>
                    </a:cubicBezTo>
                    <a:cubicBezTo>
                      <a:pt x="25" y="47"/>
                      <a:pt x="26" y="52"/>
                      <a:pt x="26" y="56"/>
                    </a:cubicBezTo>
                    <a:cubicBezTo>
                      <a:pt x="27" y="61"/>
                      <a:pt x="27" y="66"/>
                      <a:pt x="28" y="70"/>
                    </a:cubicBezTo>
                    <a:cubicBezTo>
                      <a:pt x="28" y="77"/>
                      <a:pt x="28" y="77"/>
                      <a:pt x="28" y="77"/>
                    </a:cubicBezTo>
                    <a:cubicBezTo>
                      <a:pt x="28" y="79"/>
                      <a:pt x="29" y="82"/>
                      <a:pt x="29" y="84"/>
                    </a:cubicBezTo>
                    <a:cubicBezTo>
                      <a:pt x="29" y="89"/>
                      <a:pt x="29" y="93"/>
                      <a:pt x="29" y="98"/>
                    </a:cubicBezTo>
                    <a:cubicBezTo>
                      <a:pt x="28" y="112"/>
                      <a:pt x="28" y="112"/>
                      <a:pt x="28" y="112"/>
                    </a:cubicBezTo>
                    <a:cubicBezTo>
                      <a:pt x="27" y="111"/>
                      <a:pt x="27" y="111"/>
                      <a:pt x="27" y="111"/>
                    </a:cubicBezTo>
                    <a:cubicBezTo>
                      <a:pt x="49" y="111"/>
                      <a:pt x="49" y="111"/>
                      <a:pt x="49" y="111"/>
                    </a:cubicBezTo>
                    <a:cubicBezTo>
                      <a:pt x="71" y="113"/>
                      <a:pt x="71" y="113"/>
                      <a:pt x="71" y="113"/>
                    </a:cubicBezTo>
                    <a:cubicBezTo>
                      <a:pt x="93" y="115"/>
                      <a:pt x="93" y="115"/>
                      <a:pt x="93" y="115"/>
                    </a:cubicBezTo>
                    <a:cubicBezTo>
                      <a:pt x="115" y="118"/>
                      <a:pt x="115" y="118"/>
                      <a:pt x="115" y="118"/>
                    </a:cubicBezTo>
                    <a:cubicBezTo>
                      <a:pt x="114" y="118"/>
                      <a:pt x="114" y="118"/>
                      <a:pt x="114" y="118"/>
                    </a:cubicBezTo>
                    <a:cubicBezTo>
                      <a:pt x="116" y="114"/>
                      <a:pt x="116" y="114"/>
                      <a:pt x="116" y="114"/>
                    </a:cubicBezTo>
                    <a:cubicBezTo>
                      <a:pt x="117" y="113"/>
                      <a:pt x="117" y="111"/>
                      <a:pt x="117" y="110"/>
                    </a:cubicBezTo>
                    <a:cubicBezTo>
                      <a:pt x="118" y="109"/>
                      <a:pt x="118" y="107"/>
                      <a:pt x="118" y="106"/>
                    </a:cubicBezTo>
                    <a:cubicBezTo>
                      <a:pt x="118" y="104"/>
                      <a:pt x="118" y="103"/>
                      <a:pt x="118" y="101"/>
                    </a:cubicBezTo>
                    <a:cubicBezTo>
                      <a:pt x="118" y="98"/>
                      <a:pt x="118" y="95"/>
                      <a:pt x="118" y="92"/>
                    </a:cubicBezTo>
                    <a:cubicBezTo>
                      <a:pt x="118" y="89"/>
                      <a:pt x="118" y="86"/>
                      <a:pt x="117" y="83"/>
                    </a:cubicBezTo>
                    <a:cubicBezTo>
                      <a:pt x="117" y="83"/>
                      <a:pt x="117" y="83"/>
                      <a:pt x="117" y="83"/>
                    </a:cubicBezTo>
                    <a:cubicBezTo>
                      <a:pt x="118" y="83"/>
                      <a:pt x="118" y="83"/>
                      <a:pt x="118" y="83"/>
                    </a:cubicBezTo>
                    <a:cubicBezTo>
                      <a:pt x="125" y="83"/>
                      <a:pt x="132" y="84"/>
                      <a:pt x="139" y="85"/>
                    </a:cubicBezTo>
                    <a:cubicBezTo>
                      <a:pt x="146" y="85"/>
                      <a:pt x="152" y="86"/>
                      <a:pt x="159" y="87"/>
                    </a:cubicBezTo>
                    <a:cubicBezTo>
                      <a:pt x="163" y="88"/>
                      <a:pt x="166" y="88"/>
                      <a:pt x="169" y="89"/>
                    </a:cubicBezTo>
                    <a:cubicBezTo>
                      <a:pt x="173" y="89"/>
                      <a:pt x="176" y="90"/>
                      <a:pt x="180" y="91"/>
                    </a:cubicBezTo>
                    <a:cubicBezTo>
                      <a:pt x="183" y="91"/>
                      <a:pt x="186" y="92"/>
                      <a:pt x="190" y="93"/>
                    </a:cubicBezTo>
                    <a:cubicBezTo>
                      <a:pt x="199" y="97"/>
                      <a:pt x="199" y="97"/>
                      <a:pt x="199" y="97"/>
                    </a:cubicBezTo>
                    <a:cubicBezTo>
                      <a:pt x="200" y="97"/>
                      <a:pt x="200" y="97"/>
                      <a:pt x="200" y="97"/>
                    </a:cubicBezTo>
                    <a:cubicBezTo>
                      <a:pt x="200" y="97"/>
                      <a:pt x="200" y="97"/>
                      <a:pt x="200" y="97"/>
                    </a:cubicBezTo>
                    <a:cubicBezTo>
                      <a:pt x="201" y="111"/>
                      <a:pt x="201" y="111"/>
                      <a:pt x="201" y="111"/>
                    </a:cubicBezTo>
                    <a:cubicBezTo>
                      <a:pt x="201" y="124"/>
                      <a:pt x="201" y="124"/>
                      <a:pt x="201" y="124"/>
                    </a:cubicBezTo>
                    <a:cubicBezTo>
                      <a:pt x="200" y="137"/>
                      <a:pt x="200" y="137"/>
                      <a:pt x="200" y="137"/>
                    </a:cubicBezTo>
                    <a:cubicBezTo>
                      <a:pt x="199" y="150"/>
                      <a:pt x="199" y="150"/>
                      <a:pt x="199" y="150"/>
                    </a:cubicBezTo>
                    <a:cubicBezTo>
                      <a:pt x="197" y="164"/>
                      <a:pt x="197" y="164"/>
                      <a:pt x="197" y="164"/>
                    </a:cubicBezTo>
                    <a:cubicBezTo>
                      <a:pt x="195" y="177"/>
                      <a:pt x="195" y="177"/>
                      <a:pt x="195" y="177"/>
                    </a:cubicBezTo>
                    <a:cubicBezTo>
                      <a:pt x="193" y="185"/>
                      <a:pt x="191" y="194"/>
                      <a:pt x="190" y="203"/>
                    </a:cubicBezTo>
                    <a:cubicBezTo>
                      <a:pt x="190" y="203"/>
                      <a:pt x="190" y="203"/>
                      <a:pt x="190" y="203"/>
                    </a:cubicBezTo>
                    <a:cubicBezTo>
                      <a:pt x="189" y="203"/>
                      <a:pt x="189" y="203"/>
                      <a:pt x="189" y="203"/>
                    </a:cubicBezTo>
                    <a:cubicBezTo>
                      <a:pt x="145" y="192"/>
                      <a:pt x="145" y="192"/>
                      <a:pt x="145" y="192"/>
                    </a:cubicBezTo>
                    <a:cubicBezTo>
                      <a:pt x="101" y="179"/>
                      <a:pt x="101" y="179"/>
                      <a:pt x="101" y="179"/>
                    </a:cubicBezTo>
                    <a:cubicBezTo>
                      <a:pt x="102" y="178"/>
                      <a:pt x="102" y="178"/>
                      <a:pt x="102" y="178"/>
                    </a:cubicBezTo>
                    <a:cubicBezTo>
                      <a:pt x="101" y="182"/>
                      <a:pt x="100" y="185"/>
                      <a:pt x="100" y="189"/>
                    </a:cubicBezTo>
                    <a:cubicBezTo>
                      <a:pt x="98" y="199"/>
                      <a:pt x="98" y="199"/>
                      <a:pt x="98" y="199"/>
                    </a:cubicBezTo>
                    <a:cubicBezTo>
                      <a:pt x="97" y="205"/>
                      <a:pt x="97" y="205"/>
                      <a:pt x="97" y="205"/>
                    </a:cubicBezTo>
                    <a:cubicBezTo>
                      <a:pt x="96" y="210"/>
                      <a:pt x="96" y="210"/>
                      <a:pt x="96" y="210"/>
                    </a:cubicBezTo>
                    <a:cubicBezTo>
                      <a:pt x="95" y="213"/>
                      <a:pt x="95" y="213"/>
                      <a:pt x="95" y="213"/>
                    </a:cubicBezTo>
                    <a:cubicBezTo>
                      <a:pt x="95" y="214"/>
                      <a:pt x="95" y="214"/>
                      <a:pt x="95" y="215"/>
                    </a:cubicBezTo>
                    <a:cubicBezTo>
                      <a:pt x="93" y="220"/>
                      <a:pt x="93" y="220"/>
                      <a:pt x="93" y="220"/>
                    </a:cubicBezTo>
                    <a:cubicBezTo>
                      <a:pt x="91" y="226"/>
                      <a:pt x="91" y="226"/>
                      <a:pt x="91" y="226"/>
                    </a:cubicBezTo>
                    <a:cubicBezTo>
                      <a:pt x="89" y="231"/>
                      <a:pt x="89" y="231"/>
                      <a:pt x="89" y="231"/>
                    </a:cubicBezTo>
                    <a:cubicBezTo>
                      <a:pt x="88" y="234"/>
                      <a:pt x="87" y="238"/>
                      <a:pt x="86" y="241"/>
                    </a:cubicBezTo>
                    <a:cubicBezTo>
                      <a:pt x="86" y="245"/>
                      <a:pt x="85" y="248"/>
                      <a:pt x="84" y="252"/>
                    </a:cubicBezTo>
                    <a:cubicBezTo>
                      <a:pt x="82" y="262"/>
                      <a:pt x="82" y="262"/>
                      <a:pt x="82" y="262"/>
                    </a:cubicBezTo>
                    <a:cubicBezTo>
                      <a:pt x="81" y="261"/>
                      <a:pt x="81" y="261"/>
                      <a:pt x="81" y="261"/>
                    </a:cubicBezTo>
                    <a:cubicBezTo>
                      <a:pt x="125" y="273"/>
                      <a:pt x="125" y="273"/>
                      <a:pt x="125" y="273"/>
                    </a:cubicBezTo>
                    <a:cubicBezTo>
                      <a:pt x="169" y="286"/>
                      <a:pt x="169" y="286"/>
                      <a:pt x="169" y="286"/>
                    </a:cubicBezTo>
                    <a:cubicBezTo>
                      <a:pt x="170" y="286"/>
                      <a:pt x="170" y="286"/>
                      <a:pt x="170" y="286"/>
                    </a:cubicBezTo>
                    <a:cubicBezTo>
                      <a:pt x="169" y="287"/>
                      <a:pt x="169" y="287"/>
                      <a:pt x="169" y="287"/>
                    </a:cubicBezTo>
                    <a:cubicBezTo>
                      <a:pt x="166" y="299"/>
                      <a:pt x="166" y="299"/>
                      <a:pt x="166" y="299"/>
                    </a:cubicBezTo>
                    <a:cubicBezTo>
                      <a:pt x="164" y="311"/>
                      <a:pt x="164" y="311"/>
                      <a:pt x="164" y="311"/>
                    </a:cubicBezTo>
                    <a:cubicBezTo>
                      <a:pt x="162" y="323"/>
                      <a:pt x="162" y="323"/>
                      <a:pt x="162" y="323"/>
                    </a:cubicBezTo>
                    <a:cubicBezTo>
                      <a:pt x="161" y="335"/>
                      <a:pt x="161" y="335"/>
                      <a:pt x="161" y="335"/>
                    </a:cubicBezTo>
                    <a:cubicBezTo>
                      <a:pt x="160" y="348"/>
                      <a:pt x="160" y="348"/>
                      <a:pt x="160" y="348"/>
                    </a:cubicBezTo>
                    <a:cubicBezTo>
                      <a:pt x="159" y="360"/>
                      <a:pt x="159" y="360"/>
                      <a:pt x="159" y="360"/>
                    </a:cubicBezTo>
                    <a:cubicBezTo>
                      <a:pt x="159" y="368"/>
                      <a:pt x="159" y="376"/>
                      <a:pt x="159" y="385"/>
                    </a:cubicBezTo>
                    <a:cubicBezTo>
                      <a:pt x="159" y="385"/>
                      <a:pt x="159" y="385"/>
                      <a:pt x="159" y="385"/>
                    </a:cubicBezTo>
                    <a:cubicBezTo>
                      <a:pt x="159" y="385"/>
                      <a:pt x="159" y="385"/>
                      <a:pt x="159" y="385"/>
                    </a:cubicBezTo>
                    <a:cubicBezTo>
                      <a:pt x="138" y="380"/>
                      <a:pt x="138" y="380"/>
                      <a:pt x="138" y="380"/>
                    </a:cubicBezTo>
                    <a:cubicBezTo>
                      <a:pt x="117" y="377"/>
                      <a:pt x="117" y="377"/>
                      <a:pt x="117" y="377"/>
                    </a:cubicBezTo>
                    <a:cubicBezTo>
                      <a:pt x="96" y="374"/>
                      <a:pt x="96" y="374"/>
                      <a:pt x="96" y="374"/>
                    </a:cubicBezTo>
                    <a:cubicBezTo>
                      <a:pt x="74" y="371"/>
                      <a:pt x="74" y="371"/>
                      <a:pt x="74" y="371"/>
                    </a:cubicBezTo>
                    <a:cubicBezTo>
                      <a:pt x="74" y="371"/>
                      <a:pt x="74" y="371"/>
                      <a:pt x="74" y="371"/>
                    </a:cubicBezTo>
                    <a:cubicBezTo>
                      <a:pt x="74" y="371"/>
                      <a:pt x="74" y="371"/>
                      <a:pt x="74" y="371"/>
                    </a:cubicBezTo>
                    <a:cubicBezTo>
                      <a:pt x="74" y="367"/>
                      <a:pt x="74" y="364"/>
                      <a:pt x="74" y="361"/>
                    </a:cubicBezTo>
                    <a:cubicBezTo>
                      <a:pt x="73" y="358"/>
                      <a:pt x="73" y="354"/>
                      <a:pt x="73" y="351"/>
                    </a:cubicBezTo>
                    <a:cubicBezTo>
                      <a:pt x="73" y="349"/>
                      <a:pt x="73" y="349"/>
                      <a:pt x="73" y="349"/>
                    </a:cubicBezTo>
                    <a:cubicBezTo>
                      <a:pt x="73" y="348"/>
                      <a:pt x="73" y="347"/>
                      <a:pt x="73" y="346"/>
                    </a:cubicBezTo>
                    <a:cubicBezTo>
                      <a:pt x="74" y="344"/>
                      <a:pt x="74" y="344"/>
                      <a:pt x="74" y="344"/>
                    </a:cubicBezTo>
                    <a:cubicBezTo>
                      <a:pt x="74" y="343"/>
                      <a:pt x="74" y="342"/>
                      <a:pt x="74" y="341"/>
                    </a:cubicBezTo>
                    <a:cubicBezTo>
                      <a:pt x="75" y="339"/>
                      <a:pt x="75" y="339"/>
                      <a:pt x="75" y="339"/>
                    </a:cubicBezTo>
                    <a:cubicBezTo>
                      <a:pt x="75" y="338"/>
                      <a:pt x="75" y="337"/>
                      <a:pt x="76" y="336"/>
                    </a:cubicBezTo>
                    <a:cubicBezTo>
                      <a:pt x="77" y="332"/>
                      <a:pt x="77" y="332"/>
                      <a:pt x="77" y="332"/>
                    </a:cubicBezTo>
                    <a:cubicBezTo>
                      <a:pt x="78" y="332"/>
                      <a:pt x="78" y="332"/>
                      <a:pt x="78" y="332"/>
                    </a:cubicBezTo>
                    <a:cubicBezTo>
                      <a:pt x="59" y="329"/>
                      <a:pt x="59" y="329"/>
                      <a:pt x="59" y="329"/>
                    </a:cubicBezTo>
                    <a:cubicBezTo>
                      <a:pt x="57" y="328"/>
                      <a:pt x="55" y="328"/>
                      <a:pt x="54" y="328"/>
                    </a:cubicBezTo>
                    <a:cubicBezTo>
                      <a:pt x="49" y="327"/>
                      <a:pt x="49" y="327"/>
                      <a:pt x="49" y="327"/>
                    </a:cubicBezTo>
                    <a:cubicBezTo>
                      <a:pt x="39" y="326"/>
                      <a:pt x="39" y="326"/>
                      <a:pt x="39" y="326"/>
                    </a:cubicBezTo>
                    <a:cubicBezTo>
                      <a:pt x="20" y="326"/>
                      <a:pt x="20" y="326"/>
                      <a:pt x="20" y="326"/>
                    </a:cubicBezTo>
                    <a:cubicBezTo>
                      <a:pt x="0" y="325"/>
                      <a:pt x="0" y="325"/>
                      <a:pt x="0" y="325"/>
                    </a:cubicBezTo>
                    <a:cubicBezTo>
                      <a:pt x="1" y="325"/>
                      <a:pt x="1" y="325"/>
                      <a:pt x="1" y="325"/>
                    </a:cubicBezTo>
                    <a:cubicBezTo>
                      <a:pt x="1" y="346"/>
                      <a:pt x="1" y="346"/>
                      <a:pt x="1" y="346"/>
                    </a:cubicBezTo>
                    <a:cubicBezTo>
                      <a:pt x="2" y="367"/>
                      <a:pt x="2" y="367"/>
                      <a:pt x="2" y="367"/>
                    </a:cubicBezTo>
                    <a:cubicBezTo>
                      <a:pt x="3" y="388"/>
                      <a:pt x="3" y="388"/>
                      <a:pt x="3" y="388"/>
                    </a:cubicBezTo>
                    <a:cubicBezTo>
                      <a:pt x="4" y="409"/>
                      <a:pt x="4" y="409"/>
                      <a:pt x="4" y="409"/>
                    </a:cubicBezTo>
                    <a:cubicBezTo>
                      <a:pt x="4" y="409"/>
                      <a:pt x="4" y="409"/>
                      <a:pt x="4" y="409"/>
                    </a:cubicBezTo>
                    <a:cubicBezTo>
                      <a:pt x="61" y="462"/>
                      <a:pt x="61" y="462"/>
                      <a:pt x="61" y="462"/>
                    </a:cubicBezTo>
                    <a:cubicBezTo>
                      <a:pt x="61" y="462"/>
                      <a:pt x="61" y="462"/>
                      <a:pt x="61" y="462"/>
                    </a:cubicBezTo>
                    <a:cubicBezTo>
                      <a:pt x="74" y="462"/>
                      <a:pt x="74" y="462"/>
                      <a:pt x="74" y="462"/>
                    </a:cubicBezTo>
                    <a:cubicBezTo>
                      <a:pt x="78" y="462"/>
                      <a:pt x="82" y="462"/>
                      <a:pt x="87" y="462"/>
                    </a:cubicBezTo>
                    <a:cubicBezTo>
                      <a:pt x="95" y="463"/>
                      <a:pt x="104" y="464"/>
                      <a:pt x="112" y="464"/>
                    </a:cubicBezTo>
                    <a:cubicBezTo>
                      <a:pt x="125" y="465"/>
                      <a:pt x="125" y="465"/>
                      <a:pt x="125" y="465"/>
                    </a:cubicBezTo>
                    <a:cubicBezTo>
                      <a:pt x="129" y="465"/>
                      <a:pt x="134" y="466"/>
                      <a:pt x="138" y="466"/>
                    </a:cubicBezTo>
                    <a:cubicBezTo>
                      <a:pt x="142" y="466"/>
                      <a:pt x="146" y="466"/>
                      <a:pt x="151" y="466"/>
                    </a:cubicBezTo>
                    <a:cubicBezTo>
                      <a:pt x="164" y="466"/>
                      <a:pt x="164" y="466"/>
                      <a:pt x="164" y="466"/>
                    </a:cubicBezTo>
                    <a:cubicBezTo>
                      <a:pt x="168" y="466"/>
                      <a:pt x="172" y="466"/>
                      <a:pt x="176" y="465"/>
                    </a:cubicBezTo>
                    <a:cubicBezTo>
                      <a:pt x="181" y="465"/>
                      <a:pt x="185" y="465"/>
                      <a:pt x="189" y="464"/>
                    </a:cubicBezTo>
                    <a:cubicBezTo>
                      <a:pt x="202" y="462"/>
                      <a:pt x="202" y="462"/>
                      <a:pt x="202" y="462"/>
                    </a:cubicBezTo>
                    <a:cubicBezTo>
                      <a:pt x="206" y="461"/>
                      <a:pt x="210" y="460"/>
                      <a:pt x="214" y="458"/>
                    </a:cubicBezTo>
                    <a:cubicBezTo>
                      <a:pt x="222" y="454"/>
                      <a:pt x="228" y="447"/>
                      <a:pt x="234" y="441"/>
                    </a:cubicBezTo>
                    <a:cubicBezTo>
                      <a:pt x="240" y="435"/>
                      <a:pt x="246" y="429"/>
                      <a:pt x="253" y="4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59" name="Freeform 293"/>
              <p:cNvSpPr>
                <a:spLocks noEditPoints="1"/>
              </p:cNvSpPr>
              <p:nvPr/>
            </p:nvSpPr>
            <p:spPr bwMode="auto">
              <a:xfrm>
                <a:off x="3717926" y="5618163"/>
                <a:ext cx="806450" cy="1498600"/>
              </a:xfrm>
              <a:custGeom>
                <a:avLst/>
                <a:gdLst>
                  <a:gd name="T0" fmla="*/ 400 w 508"/>
                  <a:gd name="T1" fmla="*/ 944 h 944"/>
                  <a:gd name="T2" fmla="*/ 400 w 508"/>
                  <a:gd name="T3" fmla="*/ 944 h 944"/>
                  <a:gd name="T4" fmla="*/ 108 w 508"/>
                  <a:gd name="T5" fmla="*/ 944 h 944"/>
                  <a:gd name="T6" fmla="*/ 2 w 508"/>
                  <a:gd name="T7" fmla="*/ 846 h 944"/>
                  <a:gd name="T8" fmla="*/ 2 w 508"/>
                  <a:gd name="T9" fmla="*/ 846 h 944"/>
                  <a:gd name="T10" fmla="*/ 0 w 508"/>
                  <a:gd name="T11" fmla="*/ 693 h 944"/>
                  <a:gd name="T12" fmla="*/ 169 w 508"/>
                  <a:gd name="T13" fmla="*/ 693 h 944"/>
                  <a:gd name="T14" fmla="*/ 169 w 508"/>
                  <a:gd name="T15" fmla="*/ 693 h 944"/>
                  <a:gd name="T16" fmla="*/ 169 w 508"/>
                  <a:gd name="T17" fmla="*/ 768 h 944"/>
                  <a:gd name="T18" fmla="*/ 339 w 508"/>
                  <a:gd name="T19" fmla="*/ 770 h 944"/>
                  <a:gd name="T20" fmla="*/ 341 w 508"/>
                  <a:gd name="T21" fmla="*/ 562 h 944"/>
                  <a:gd name="T22" fmla="*/ 155 w 508"/>
                  <a:gd name="T23" fmla="*/ 562 h 944"/>
                  <a:gd name="T24" fmla="*/ 155 w 508"/>
                  <a:gd name="T25" fmla="*/ 386 h 944"/>
                  <a:gd name="T26" fmla="*/ 157 w 508"/>
                  <a:gd name="T27" fmla="*/ 384 h 944"/>
                  <a:gd name="T28" fmla="*/ 339 w 508"/>
                  <a:gd name="T29" fmla="*/ 386 h 944"/>
                  <a:gd name="T30" fmla="*/ 341 w 508"/>
                  <a:gd name="T31" fmla="*/ 178 h 944"/>
                  <a:gd name="T32" fmla="*/ 169 w 508"/>
                  <a:gd name="T33" fmla="*/ 176 h 944"/>
                  <a:gd name="T34" fmla="*/ 169 w 508"/>
                  <a:gd name="T35" fmla="*/ 253 h 944"/>
                  <a:gd name="T36" fmla="*/ 2 w 508"/>
                  <a:gd name="T37" fmla="*/ 253 h 944"/>
                  <a:gd name="T38" fmla="*/ 0 w 508"/>
                  <a:gd name="T39" fmla="*/ 251 h 944"/>
                  <a:gd name="T40" fmla="*/ 0 w 508"/>
                  <a:gd name="T41" fmla="*/ 0 h 944"/>
                  <a:gd name="T42" fmla="*/ 169 w 508"/>
                  <a:gd name="T43" fmla="*/ 2 h 944"/>
                  <a:gd name="T44" fmla="*/ 169 w 508"/>
                  <a:gd name="T45" fmla="*/ 2 h 944"/>
                  <a:gd name="T46" fmla="*/ 167 w 508"/>
                  <a:gd name="T47" fmla="*/ 51 h 944"/>
                  <a:gd name="T48" fmla="*/ 222 w 508"/>
                  <a:gd name="T49" fmla="*/ 2 h 944"/>
                  <a:gd name="T50" fmla="*/ 400 w 508"/>
                  <a:gd name="T51" fmla="*/ 2 h 944"/>
                  <a:gd name="T52" fmla="*/ 402 w 508"/>
                  <a:gd name="T53" fmla="*/ 2 h 944"/>
                  <a:gd name="T54" fmla="*/ 508 w 508"/>
                  <a:gd name="T55" fmla="*/ 100 h 944"/>
                  <a:gd name="T56" fmla="*/ 508 w 508"/>
                  <a:gd name="T57" fmla="*/ 390 h 944"/>
                  <a:gd name="T58" fmla="*/ 508 w 508"/>
                  <a:gd name="T59" fmla="*/ 390 h 944"/>
                  <a:gd name="T60" fmla="*/ 445 w 508"/>
                  <a:gd name="T61" fmla="*/ 472 h 944"/>
                  <a:gd name="T62" fmla="*/ 508 w 508"/>
                  <a:gd name="T63" fmla="*/ 556 h 944"/>
                  <a:gd name="T64" fmla="*/ 508 w 508"/>
                  <a:gd name="T65" fmla="*/ 846 h 944"/>
                  <a:gd name="T66" fmla="*/ 508 w 508"/>
                  <a:gd name="T67" fmla="*/ 556 h 944"/>
                  <a:gd name="T68" fmla="*/ 443 w 508"/>
                  <a:gd name="T69" fmla="*/ 474 h 944"/>
                  <a:gd name="T70" fmla="*/ 443 w 508"/>
                  <a:gd name="T71" fmla="*/ 472 h 944"/>
                  <a:gd name="T72" fmla="*/ 508 w 508"/>
                  <a:gd name="T73" fmla="*/ 390 h 944"/>
                  <a:gd name="T74" fmla="*/ 508 w 508"/>
                  <a:gd name="T75" fmla="*/ 102 h 944"/>
                  <a:gd name="T76" fmla="*/ 400 w 508"/>
                  <a:gd name="T77" fmla="*/ 2 h 944"/>
                  <a:gd name="T78" fmla="*/ 222 w 508"/>
                  <a:gd name="T79" fmla="*/ 2 h 944"/>
                  <a:gd name="T80" fmla="*/ 167 w 508"/>
                  <a:gd name="T81" fmla="*/ 53 h 944"/>
                  <a:gd name="T82" fmla="*/ 167 w 508"/>
                  <a:gd name="T83" fmla="*/ 2 h 944"/>
                  <a:gd name="T84" fmla="*/ 2 w 508"/>
                  <a:gd name="T85" fmla="*/ 4 h 944"/>
                  <a:gd name="T86" fmla="*/ 2 w 508"/>
                  <a:gd name="T87" fmla="*/ 251 h 944"/>
                  <a:gd name="T88" fmla="*/ 169 w 508"/>
                  <a:gd name="T89" fmla="*/ 251 h 944"/>
                  <a:gd name="T90" fmla="*/ 167 w 508"/>
                  <a:gd name="T91" fmla="*/ 176 h 944"/>
                  <a:gd name="T92" fmla="*/ 169 w 508"/>
                  <a:gd name="T93" fmla="*/ 173 h 944"/>
                  <a:gd name="T94" fmla="*/ 343 w 508"/>
                  <a:gd name="T95" fmla="*/ 173 h 944"/>
                  <a:gd name="T96" fmla="*/ 341 w 508"/>
                  <a:gd name="T97" fmla="*/ 386 h 944"/>
                  <a:gd name="T98" fmla="*/ 341 w 508"/>
                  <a:gd name="T99" fmla="*/ 386 h 944"/>
                  <a:gd name="T100" fmla="*/ 159 w 508"/>
                  <a:gd name="T101" fmla="*/ 386 h 944"/>
                  <a:gd name="T102" fmla="*/ 157 w 508"/>
                  <a:gd name="T103" fmla="*/ 558 h 944"/>
                  <a:gd name="T104" fmla="*/ 341 w 508"/>
                  <a:gd name="T105" fmla="*/ 558 h 944"/>
                  <a:gd name="T106" fmla="*/ 341 w 508"/>
                  <a:gd name="T107" fmla="*/ 770 h 944"/>
                  <a:gd name="T108" fmla="*/ 341 w 508"/>
                  <a:gd name="T109" fmla="*/ 770 h 944"/>
                  <a:gd name="T110" fmla="*/ 167 w 508"/>
                  <a:gd name="T111" fmla="*/ 770 h 944"/>
                  <a:gd name="T112" fmla="*/ 167 w 508"/>
                  <a:gd name="T113" fmla="*/ 693 h 944"/>
                  <a:gd name="T114" fmla="*/ 2 w 508"/>
                  <a:gd name="T115" fmla="*/ 695 h 944"/>
                  <a:gd name="T116" fmla="*/ 2 w 508"/>
                  <a:gd name="T117" fmla="*/ 846 h 944"/>
                  <a:gd name="T118" fmla="*/ 108 w 508"/>
                  <a:gd name="T119" fmla="*/ 942 h 944"/>
                  <a:gd name="T120" fmla="*/ 400 w 508"/>
                  <a:gd name="T121" fmla="*/ 944 h 944"/>
                  <a:gd name="T122" fmla="*/ 508 w 508"/>
                  <a:gd name="T123" fmla="*/ 8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944">
                    <a:moveTo>
                      <a:pt x="508" y="846"/>
                    </a:moveTo>
                    <a:lnTo>
                      <a:pt x="400" y="944"/>
                    </a:lnTo>
                    <a:lnTo>
                      <a:pt x="400" y="944"/>
                    </a:lnTo>
                    <a:lnTo>
                      <a:pt x="400" y="944"/>
                    </a:lnTo>
                    <a:lnTo>
                      <a:pt x="108" y="944"/>
                    </a:lnTo>
                    <a:lnTo>
                      <a:pt x="108" y="944"/>
                    </a:lnTo>
                    <a:lnTo>
                      <a:pt x="108" y="944"/>
                    </a:lnTo>
                    <a:lnTo>
                      <a:pt x="2" y="846"/>
                    </a:lnTo>
                    <a:lnTo>
                      <a:pt x="2" y="846"/>
                    </a:lnTo>
                    <a:lnTo>
                      <a:pt x="2" y="846"/>
                    </a:lnTo>
                    <a:lnTo>
                      <a:pt x="0" y="693"/>
                    </a:lnTo>
                    <a:lnTo>
                      <a:pt x="0" y="693"/>
                    </a:lnTo>
                    <a:lnTo>
                      <a:pt x="2" y="693"/>
                    </a:lnTo>
                    <a:lnTo>
                      <a:pt x="169" y="693"/>
                    </a:lnTo>
                    <a:lnTo>
                      <a:pt x="169" y="693"/>
                    </a:lnTo>
                    <a:lnTo>
                      <a:pt x="169" y="693"/>
                    </a:lnTo>
                    <a:lnTo>
                      <a:pt x="169" y="770"/>
                    </a:lnTo>
                    <a:lnTo>
                      <a:pt x="169" y="768"/>
                    </a:lnTo>
                    <a:lnTo>
                      <a:pt x="341" y="768"/>
                    </a:lnTo>
                    <a:lnTo>
                      <a:pt x="339" y="770"/>
                    </a:lnTo>
                    <a:lnTo>
                      <a:pt x="339" y="560"/>
                    </a:lnTo>
                    <a:lnTo>
                      <a:pt x="341" y="562"/>
                    </a:lnTo>
                    <a:lnTo>
                      <a:pt x="157" y="562"/>
                    </a:lnTo>
                    <a:lnTo>
                      <a:pt x="155" y="562"/>
                    </a:lnTo>
                    <a:lnTo>
                      <a:pt x="155" y="560"/>
                    </a:lnTo>
                    <a:lnTo>
                      <a:pt x="155" y="386"/>
                    </a:lnTo>
                    <a:lnTo>
                      <a:pt x="155" y="384"/>
                    </a:lnTo>
                    <a:lnTo>
                      <a:pt x="157" y="384"/>
                    </a:lnTo>
                    <a:lnTo>
                      <a:pt x="341" y="384"/>
                    </a:lnTo>
                    <a:lnTo>
                      <a:pt x="339" y="386"/>
                    </a:lnTo>
                    <a:lnTo>
                      <a:pt x="339" y="176"/>
                    </a:lnTo>
                    <a:lnTo>
                      <a:pt x="341" y="178"/>
                    </a:lnTo>
                    <a:lnTo>
                      <a:pt x="169" y="178"/>
                    </a:lnTo>
                    <a:lnTo>
                      <a:pt x="169" y="176"/>
                    </a:lnTo>
                    <a:lnTo>
                      <a:pt x="169" y="251"/>
                    </a:lnTo>
                    <a:lnTo>
                      <a:pt x="169" y="253"/>
                    </a:lnTo>
                    <a:lnTo>
                      <a:pt x="169" y="253"/>
                    </a:lnTo>
                    <a:lnTo>
                      <a:pt x="2" y="253"/>
                    </a:lnTo>
                    <a:lnTo>
                      <a:pt x="0" y="253"/>
                    </a:lnTo>
                    <a:lnTo>
                      <a:pt x="0" y="251"/>
                    </a:lnTo>
                    <a:lnTo>
                      <a:pt x="0" y="2"/>
                    </a:lnTo>
                    <a:lnTo>
                      <a:pt x="0" y="0"/>
                    </a:lnTo>
                    <a:lnTo>
                      <a:pt x="2" y="0"/>
                    </a:lnTo>
                    <a:lnTo>
                      <a:pt x="169" y="2"/>
                    </a:lnTo>
                    <a:lnTo>
                      <a:pt x="169" y="2"/>
                    </a:lnTo>
                    <a:lnTo>
                      <a:pt x="169" y="2"/>
                    </a:lnTo>
                    <a:lnTo>
                      <a:pt x="169" y="51"/>
                    </a:lnTo>
                    <a:lnTo>
                      <a:pt x="167" y="51"/>
                    </a:lnTo>
                    <a:lnTo>
                      <a:pt x="222" y="2"/>
                    </a:lnTo>
                    <a:lnTo>
                      <a:pt x="222" y="2"/>
                    </a:lnTo>
                    <a:lnTo>
                      <a:pt x="222" y="2"/>
                    </a:lnTo>
                    <a:lnTo>
                      <a:pt x="400" y="2"/>
                    </a:lnTo>
                    <a:lnTo>
                      <a:pt x="400" y="2"/>
                    </a:lnTo>
                    <a:lnTo>
                      <a:pt x="402" y="2"/>
                    </a:lnTo>
                    <a:lnTo>
                      <a:pt x="508" y="100"/>
                    </a:lnTo>
                    <a:lnTo>
                      <a:pt x="508" y="100"/>
                    </a:lnTo>
                    <a:lnTo>
                      <a:pt x="508" y="100"/>
                    </a:lnTo>
                    <a:lnTo>
                      <a:pt x="508" y="390"/>
                    </a:lnTo>
                    <a:lnTo>
                      <a:pt x="508" y="390"/>
                    </a:lnTo>
                    <a:lnTo>
                      <a:pt x="508" y="390"/>
                    </a:lnTo>
                    <a:lnTo>
                      <a:pt x="445" y="474"/>
                    </a:lnTo>
                    <a:lnTo>
                      <a:pt x="445" y="472"/>
                    </a:lnTo>
                    <a:lnTo>
                      <a:pt x="508" y="556"/>
                    </a:lnTo>
                    <a:lnTo>
                      <a:pt x="508" y="556"/>
                    </a:lnTo>
                    <a:lnTo>
                      <a:pt x="508" y="556"/>
                    </a:lnTo>
                    <a:lnTo>
                      <a:pt x="508" y="846"/>
                    </a:lnTo>
                    <a:close/>
                    <a:moveTo>
                      <a:pt x="508" y="846"/>
                    </a:moveTo>
                    <a:lnTo>
                      <a:pt x="508" y="556"/>
                    </a:lnTo>
                    <a:lnTo>
                      <a:pt x="508" y="556"/>
                    </a:lnTo>
                    <a:lnTo>
                      <a:pt x="443" y="474"/>
                    </a:lnTo>
                    <a:lnTo>
                      <a:pt x="443" y="472"/>
                    </a:lnTo>
                    <a:lnTo>
                      <a:pt x="443" y="472"/>
                    </a:lnTo>
                    <a:lnTo>
                      <a:pt x="508" y="390"/>
                    </a:lnTo>
                    <a:lnTo>
                      <a:pt x="508" y="390"/>
                    </a:lnTo>
                    <a:lnTo>
                      <a:pt x="508" y="100"/>
                    </a:lnTo>
                    <a:lnTo>
                      <a:pt x="508" y="102"/>
                    </a:lnTo>
                    <a:lnTo>
                      <a:pt x="400" y="2"/>
                    </a:lnTo>
                    <a:lnTo>
                      <a:pt x="400" y="2"/>
                    </a:lnTo>
                    <a:lnTo>
                      <a:pt x="222" y="4"/>
                    </a:lnTo>
                    <a:lnTo>
                      <a:pt x="222" y="2"/>
                    </a:lnTo>
                    <a:lnTo>
                      <a:pt x="169" y="51"/>
                    </a:lnTo>
                    <a:lnTo>
                      <a:pt x="167" y="53"/>
                    </a:lnTo>
                    <a:lnTo>
                      <a:pt x="167" y="51"/>
                    </a:lnTo>
                    <a:lnTo>
                      <a:pt x="167" y="2"/>
                    </a:lnTo>
                    <a:lnTo>
                      <a:pt x="169" y="4"/>
                    </a:lnTo>
                    <a:lnTo>
                      <a:pt x="2" y="4"/>
                    </a:lnTo>
                    <a:lnTo>
                      <a:pt x="2" y="2"/>
                    </a:lnTo>
                    <a:lnTo>
                      <a:pt x="2" y="251"/>
                    </a:lnTo>
                    <a:lnTo>
                      <a:pt x="2" y="251"/>
                    </a:lnTo>
                    <a:lnTo>
                      <a:pt x="169" y="251"/>
                    </a:lnTo>
                    <a:lnTo>
                      <a:pt x="167" y="251"/>
                    </a:lnTo>
                    <a:lnTo>
                      <a:pt x="167" y="176"/>
                    </a:lnTo>
                    <a:lnTo>
                      <a:pt x="167" y="173"/>
                    </a:lnTo>
                    <a:lnTo>
                      <a:pt x="169" y="173"/>
                    </a:lnTo>
                    <a:lnTo>
                      <a:pt x="341" y="173"/>
                    </a:lnTo>
                    <a:lnTo>
                      <a:pt x="343" y="173"/>
                    </a:lnTo>
                    <a:lnTo>
                      <a:pt x="343" y="176"/>
                    </a:lnTo>
                    <a:lnTo>
                      <a:pt x="341" y="386"/>
                    </a:lnTo>
                    <a:lnTo>
                      <a:pt x="341" y="386"/>
                    </a:lnTo>
                    <a:lnTo>
                      <a:pt x="341" y="386"/>
                    </a:lnTo>
                    <a:lnTo>
                      <a:pt x="157" y="386"/>
                    </a:lnTo>
                    <a:lnTo>
                      <a:pt x="159" y="386"/>
                    </a:lnTo>
                    <a:lnTo>
                      <a:pt x="159" y="560"/>
                    </a:lnTo>
                    <a:lnTo>
                      <a:pt x="157" y="558"/>
                    </a:lnTo>
                    <a:lnTo>
                      <a:pt x="341" y="558"/>
                    </a:lnTo>
                    <a:lnTo>
                      <a:pt x="341" y="558"/>
                    </a:lnTo>
                    <a:lnTo>
                      <a:pt x="341" y="560"/>
                    </a:lnTo>
                    <a:lnTo>
                      <a:pt x="341" y="770"/>
                    </a:lnTo>
                    <a:lnTo>
                      <a:pt x="341" y="770"/>
                    </a:lnTo>
                    <a:lnTo>
                      <a:pt x="341" y="770"/>
                    </a:lnTo>
                    <a:lnTo>
                      <a:pt x="169" y="770"/>
                    </a:lnTo>
                    <a:lnTo>
                      <a:pt x="167" y="770"/>
                    </a:lnTo>
                    <a:lnTo>
                      <a:pt x="167" y="770"/>
                    </a:lnTo>
                    <a:lnTo>
                      <a:pt x="167" y="693"/>
                    </a:lnTo>
                    <a:lnTo>
                      <a:pt x="169" y="695"/>
                    </a:lnTo>
                    <a:lnTo>
                      <a:pt x="2" y="695"/>
                    </a:lnTo>
                    <a:lnTo>
                      <a:pt x="2" y="693"/>
                    </a:lnTo>
                    <a:lnTo>
                      <a:pt x="2" y="846"/>
                    </a:lnTo>
                    <a:lnTo>
                      <a:pt x="2" y="844"/>
                    </a:lnTo>
                    <a:lnTo>
                      <a:pt x="108" y="942"/>
                    </a:lnTo>
                    <a:lnTo>
                      <a:pt x="108" y="942"/>
                    </a:lnTo>
                    <a:lnTo>
                      <a:pt x="400" y="944"/>
                    </a:lnTo>
                    <a:lnTo>
                      <a:pt x="400" y="944"/>
                    </a:lnTo>
                    <a:lnTo>
                      <a:pt x="508" y="8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160" name="Freeform 294"/>
              <p:cNvSpPr>
                <a:spLocks noEditPoints="1"/>
              </p:cNvSpPr>
              <p:nvPr/>
            </p:nvSpPr>
            <p:spPr bwMode="auto">
              <a:xfrm>
                <a:off x="3717926" y="5640388"/>
                <a:ext cx="803275" cy="1417638"/>
              </a:xfrm>
              <a:custGeom>
                <a:avLst/>
                <a:gdLst>
                  <a:gd name="T0" fmla="*/ 398 w 506"/>
                  <a:gd name="T1" fmla="*/ 889 h 893"/>
                  <a:gd name="T2" fmla="*/ 396 w 506"/>
                  <a:gd name="T3" fmla="*/ 891 h 893"/>
                  <a:gd name="T4" fmla="*/ 110 w 506"/>
                  <a:gd name="T5" fmla="*/ 893 h 893"/>
                  <a:gd name="T6" fmla="*/ 6 w 506"/>
                  <a:gd name="T7" fmla="*/ 801 h 893"/>
                  <a:gd name="T8" fmla="*/ 4 w 506"/>
                  <a:gd name="T9" fmla="*/ 797 h 893"/>
                  <a:gd name="T10" fmla="*/ 2 w 506"/>
                  <a:gd name="T11" fmla="*/ 650 h 893"/>
                  <a:gd name="T12" fmla="*/ 171 w 506"/>
                  <a:gd name="T13" fmla="*/ 648 h 893"/>
                  <a:gd name="T14" fmla="*/ 177 w 506"/>
                  <a:gd name="T15" fmla="*/ 656 h 893"/>
                  <a:gd name="T16" fmla="*/ 171 w 506"/>
                  <a:gd name="T17" fmla="*/ 720 h 893"/>
                  <a:gd name="T18" fmla="*/ 328 w 506"/>
                  <a:gd name="T19" fmla="*/ 726 h 893"/>
                  <a:gd name="T20" fmla="*/ 337 w 506"/>
                  <a:gd name="T21" fmla="*/ 540 h 893"/>
                  <a:gd name="T22" fmla="*/ 151 w 506"/>
                  <a:gd name="T23" fmla="*/ 540 h 893"/>
                  <a:gd name="T24" fmla="*/ 151 w 506"/>
                  <a:gd name="T25" fmla="*/ 368 h 893"/>
                  <a:gd name="T26" fmla="*/ 159 w 506"/>
                  <a:gd name="T27" fmla="*/ 358 h 893"/>
                  <a:gd name="T28" fmla="*/ 328 w 506"/>
                  <a:gd name="T29" fmla="*/ 368 h 893"/>
                  <a:gd name="T30" fmla="*/ 337 w 506"/>
                  <a:gd name="T31" fmla="*/ 182 h 893"/>
                  <a:gd name="T32" fmla="*/ 182 w 506"/>
                  <a:gd name="T33" fmla="*/ 172 h 893"/>
                  <a:gd name="T34" fmla="*/ 179 w 506"/>
                  <a:gd name="T35" fmla="*/ 251 h 893"/>
                  <a:gd name="T36" fmla="*/ 8 w 506"/>
                  <a:gd name="T37" fmla="*/ 251 h 893"/>
                  <a:gd name="T38" fmla="*/ 0 w 506"/>
                  <a:gd name="T39" fmla="*/ 243 h 893"/>
                  <a:gd name="T40" fmla="*/ 0 w 506"/>
                  <a:gd name="T41" fmla="*/ 0 h 893"/>
                  <a:gd name="T42" fmla="*/ 171 w 506"/>
                  <a:gd name="T43" fmla="*/ 0 h 893"/>
                  <a:gd name="T44" fmla="*/ 179 w 506"/>
                  <a:gd name="T45" fmla="*/ 8 h 893"/>
                  <a:gd name="T46" fmla="*/ 165 w 506"/>
                  <a:gd name="T47" fmla="*/ 49 h 893"/>
                  <a:gd name="T48" fmla="*/ 220 w 506"/>
                  <a:gd name="T49" fmla="*/ 2 h 893"/>
                  <a:gd name="T50" fmla="*/ 396 w 506"/>
                  <a:gd name="T51" fmla="*/ 2 h 893"/>
                  <a:gd name="T52" fmla="*/ 402 w 506"/>
                  <a:gd name="T53" fmla="*/ 4 h 893"/>
                  <a:gd name="T54" fmla="*/ 506 w 506"/>
                  <a:gd name="T55" fmla="*/ 98 h 893"/>
                  <a:gd name="T56" fmla="*/ 504 w 506"/>
                  <a:gd name="T57" fmla="*/ 372 h 893"/>
                  <a:gd name="T58" fmla="*/ 504 w 506"/>
                  <a:gd name="T59" fmla="*/ 374 h 893"/>
                  <a:gd name="T60" fmla="*/ 441 w 506"/>
                  <a:gd name="T61" fmla="*/ 448 h 893"/>
                  <a:gd name="T62" fmla="*/ 504 w 506"/>
                  <a:gd name="T63" fmla="*/ 525 h 893"/>
                  <a:gd name="T64" fmla="*/ 500 w 506"/>
                  <a:gd name="T65" fmla="*/ 797 h 893"/>
                  <a:gd name="T66" fmla="*/ 498 w 506"/>
                  <a:gd name="T67" fmla="*/ 525 h 893"/>
                  <a:gd name="T68" fmla="*/ 435 w 506"/>
                  <a:gd name="T69" fmla="*/ 452 h 893"/>
                  <a:gd name="T70" fmla="*/ 435 w 506"/>
                  <a:gd name="T71" fmla="*/ 448 h 893"/>
                  <a:gd name="T72" fmla="*/ 496 w 506"/>
                  <a:gd name="T73" fmla="*/ 372 h 893"/>
                  <a:gd name="T74" fmla="*/ 496 w 506"/>
                  <a:gd name="T75" fmla="*/ 106 h 893"/>
                  <a:gd name="T76" fmla="*/ 396 w 506"/>
                  <a:gd name="T77" fmla="*/ 16 h 893"/>
                  <a:gd name="T78" fmla="*/ 228 w 506"/>
                  <a:gd name="T79" fmla="*/ 14 h 893"/>
                  <a:gd name="T80" fmla="*/ 163 w 506"/>
                  <a:gd name="T81" fmla="*/ 74 h 893"/>
                  <a:gd name="T82" fmla="*/ 163 w 506"/>
                  <a:gd name="T83" fmla="*/ 8 h 893"/>
                  <a:gd name="T84" fmla="*/ 8 w 506"/>
                  <a:gd name="T85" fmla="*/ 18 h 893"/>
                  <a:gd name="T86" fmla="*/ 18 w 506"/>
                  <a:gd name="T87" fmla="*/ 243 h 893"/>
                  <a:gd name="T88" fmla="*/ 171 w 506"/>
                  <a:gd name="T89" fmla="*/ 233 h 893"/>
                  <a:gd name="T90" fmla="*/ 161 w 506"/>
                  <a:gd name="T91" fmla="*/ 172 h 893"/>
                  <a:gd name="T92" fmla="*/ 171 w 506"/>
                  <a:gd name="T93" fmla="*/ 162 h 893"/>
                  <a:gd name="T94" fmla="*/ 347 w 506"/>
                  <a:gd name="T95" fmla="*/ 162 h 893"/>
                  <a:gd name="T96" fmla="*/ 347 w 506"/>
                  <a:gd name="T97" fmla="*/ 368 h 893"/>
                  <a:gd name="T98" fmla="*/ 337 w 506"/>
                  <a:gd name="T99" fmla="*/ 378 h 893"/>
                  <a:gd name="T100" fmla="*/ 169 w 506"/>
                  <a:gd name="T101" fmla="*/ 368 h 893"/>
                  <a:gd name="T102" fmla="*/ 159 w 506"/>
                  <a:gd name="T103" fmla="*/ 521 h 893"/>
                  <a:gd name="T104" fmla="*/ 347 w 506"/>
                  <a:gd name="T105" fmla="*/ 521 h 893"/>
                  <a:gd name="T106" fmla="*/ 347 w 506"/>
                  <a:gd name="T107" fmla="*/ 726 h 893"/>
                  <a:gd name="T108" fmla="*/ 337 w 506"/>
                  <a:gd name="T109" fmla="*/ 734 h 893"/>
                  <a:gd name="T110" fmla="*/ 163 w 506"/>
                  <a:gd name="T111" fmla="*/ 734 h 893"/>
                  <a:gd name="T112" fmla="*/ 163 w 506"/>
                  <a:gd name="T113" fmla="*/ 656 h 893"/>
                  <a:gd name="T114" fmla="*/ 8 w 506"/>
                  <a:gd name="T115" fmla="*/ 662 h 893"/>
                  <a:gd name="T116" fmla="*/ 14 w 506"/>
                  <a:gd name="T117" fmla="*/ 797 h 893"/>
                  <a:gd name="T118" fmla="*/ 114 w 506"/>
                  <a:gd name="T119" fmla="*/ 885 h 893"/>
                  <a:gd name="T120" fmla="*/ 396 w 506"/>
                  <a:gd name="T121" fmla="*/ 887 h 893"/>
                  <a:gd name="T122" fmla="*/ 500 w 506"/>
                  <a:gd name="T123" fmla="*/ 79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6" h="893">
                    <a:moveTo>
                      <a:pt x="500" y="797"/>
                    </a:moveTo>
                    <a:lnTo>
                      <a:pt x="398" y="889"/>
                    </a:lnTo>
                    <a:lnTo>
                      <a:pt x="398" y="891"/>
                    </a:lnTo>
                    <a:lnTo>
                      <a:pt x="396" y="891"/>
                    </a:lnTo>
                    <a:lnTo>
                      <a:pt x="112" y="893"/>
                    </a:lnTo>
                    <a:lnTo>
                      <a:pt x="110" y="893"/>
                    </a:lnTo>
                    <a:lnTo>
                      <a:pt x="110" y="891"/>
                    </a:lnTo>
                    <a:lnTo>
                      <a:pt x="6" y="801"/>
                    </a:lnTo>
                    <a:lnTo>
                      <a:pt x="4" y="799"/>
                    </a:lnTo>
                    <a:lnTo>
                      <a:pt x="4" y="797"/>
                    </a:lnTo>
                    <a:lnTo>
                      <a:pt x="2" y="656"/>
                    </a:lnTo>
                    <a:lnTo>
                      <a:pt x="2" y="650"/>
                    </a:lnTo>
                    <a:lnTo>
                      <a:pt x="8" y="650"/>
                    </a:lnTo>
                    <a:lnTo>
                      <a:pt x="171" y="648"/>
                    </a:lnTo>
                    <a:lnTo>
                      <a:pt x="177" y="648"/>
                    </a:lnTo>
                    <a:lnTo>
                      <a:pt x="177" y="656"/>
                    </a:lnTo>
                    <a:lnTo>
                      <a:pt x="177" y="726"/>
                    </a:lnTo>
                    <a:lnTo>
                      <a:pt x="171" y="720"/>
                    </a:lnTo>
                    <a:lnTo>
                      <a:pt x="337" y="717"/>
                    </a:lnTo>
                    <a:lnTo>
                      <a:pt x="328" y="726"/>
                    </a:lnTo>
                    <a:lnTo>
                      <a:pt x="328" y="531"/>
                    </a:lnTo>
                    <a:lnTo>
                      <a:pt x="337" y="540"/>
                    </a:lnTo>
                    <a:lnTo>
                      <a:pt x="159" y="540"/>
                    </a:lnTo>
                    <a:lnTo>
                      <a:pt x="151" y="540"/>
                    </a:lnTo>
                    <a:lnTo>
                      <a:pt x="151" y="531"/>
                    </a:lnTo>
                    <a:lnTo>
                      <a:pt x="151" y="368"/>
                    </a:lnTo>
                    <a:lnTo>
                      <a:pt x="151" y="358"/>
                    </a:lnTo>
                    <a:lnTo>
                      <a:pt x="159" y="358"/>
                    </a:lnTo>
                    <a:lnTo>
                      <a:pt x="337" y="358"/>
                    </a:lnTo>
                    <a:lnTo>
                      <a:pt x="328" y="368"/>
                    </a:lnTo>
                    <a:lnTo>
                      <a:pt x="328" y="172"/>
                    </a:lnTo>
                    <a:lnTo>
                      <a:pt x="337" y="182"/>
                    </a:lnTo>
                    <a:lnTo>
                      <a:pt x="171" y="182"/>
                    </a:lnTo>
                    <a:lnTo>
                      <a:pt x="182" y="172"/>
                    </a:lnTo>
                    <a:lnTo>
                      <a:pt x="179" y="243"/>
                    </a:lnTo>
                    <a:lnTo>
                      <a:pt x="179" y="251"/>
                    </a:lnTo>
                    <a:lnTo>
                      <a:pt x="171" y="251"/>
                    </a:lnTo>
                    <a:lnTo>
                      <a:pt x="8" y="251"/>
                    </a:lnTo>
                    <a:lnTo>
                      <a:pt x="0" y="251"/>
                    </a:lnTo>
                    <a:lnTo>
                      <a:pt x="0" y="243"/>
                    </a:lnTo>
                    <a:lnTo>
                      <a:pt x="0" y="8"/>
                    </a:lnTo>
                    <a:lnTo>
                      <a:pt x="0" y="0"/>
                    </a:lnTo>
                    <a:lnTo>
                      <a:pt x="8" y="0"/>
                    </a:lnTo>
                    <a:lnTo>
                      <a:pt x="171" y="0"/>
                    </a:lnTo>
                    <a:lnTo>
                      <a:pt x="179" y="0"/>
                    </a:lnTo>
                    <a:lnTo>
                      <a:pt x="179" y="8"/>
                    </a:lnTo>
                    <a:lnTo>
                      <a:pt x="179" y="55"/>
                    </a:lnTo>
                    <a:lnTo>
                      <a:pt x="165" y="49"/>
                    </a:lnTo>
                    <a:lnTo>
                      <a:pt x="218" y="2"/>
                    </a:lnTo>
                    <a:lnTo>
                      <a:pt x="220" y="2"/>
                    </a:lnTo>
                    <a:lnTo>
                      <a:pt x="224" y="2"/>
                    </a:lnTo>
                    <a:lnTo>
                      <a:pt x="396" y="2"/>
                    </a:lnTo>
                    <a:lnTo>
                      <a:pt x="400" y="2"/>
                    </a:lnTo>
                    <a:lnTo>
                      <a:pt x="402" y="4"/>
                    </a:lnTo>
                    <a:lnTo>
                      <a:pt x="504" y="96"/>
                    </a:lnTo>
                    <a:lnTo>
                      <a:pt x="506" y="98"/>
                    </a:lnTo>
                    <a:lnTo>
                      <a:pt x="506" y="102"/>
                    </a:lnTo>
                    <a:lnTo>
                      <a:pt x="504" y="372"/>
                    </a:lnTo>
                    <a:lnTo>
                      <a:pt x="504" y="374"/>
                    </a:lnTo>
                    <a:lnTo>
                      <a:pt x="504" y="374"/>
                    </a:lnTo>
                    <a:lnTo>
                      <a:pt x="441" y="452"/>
                    </a:lnTo>
                    <a:lnTo>
                      <a:pt x="441" y="448"/>
                    </a:lnTo>
                    <a:lnTo>
                      <a:pt x="502" y="523"/>
                    </a:lnTo>
                    <a:lnTo>
                      <a:pt x="504" y="525"/>
                    </a:lnTo>
                    <a:lnTo>
                      <a:pt x="504" y="525"/>
                    </a:lnTo>
                    <a:lnTo>
                      <a:pt x="500" y="797"/>
                    </a:lnTo>
                    <a:close/>
                    <a:moveTo>
                      <a:pt x="500" y="797"/>
                    </a:moveTo>
                    <a:lnTo>
                      <a:pt x="498" y="525"/>
                    </a:lnTo>
                    <a:lnTo>
                      <a:pt x="498" y="527"/>
                    </a:lnTo>
                    <a:lnTo>
                      <a:pt x="435" y="452"/>
                    </a:lnTo>
                    <a:lnTo>
                      <a:pt x="433" y="450"/>
                    </a:lnTo>
                    <a:lnTo>
                      <a:pt x="435" y="448"/>
                    </a:lnTo>
                    <a:lnTo>
                      <a:pt x="496" y="370"/>
                    </a:lnTo>
                    <a:lnTo>
                      <a:pt x="496" y="372"/>
                    </a:lnTo>
                    <a:lnTo>
                      <a:pt x="494" y="102"/>
                    </a:lnTo>
                    <a:lnTo>
                      <a:pt x="496" y="106"/>
                    </a:lnTo>
                    <a:lnTo>
                      <a:pt x="392" y="14"/>
                    </a:lnTo>
                    <a:lnTo>
                      <a:pt x="396" y="16"/>
                    </a:lnTo>
                    <a:lnTo>
                      <a:pt x="224" y="16"/>
                    </a:lnTo>
                    <a:lnTo>
                      <a:pt x="228" y="14"/>
                    </a:lnTo>
                    <a:lnTo>
                      <a:pt x="177" y="61"/>
                    </a:lnTo>
                    <a:lnTo>
                      <a:pt x="163" y="74"/>
                    </a:lnTo>
                    <a:lnTo>
                      <a:pt x="163" y="55"/>
                    </a:lnTo>
                    <a:lnTo>
                      <a:pt x="163" y="8"/>
                    </a:lnTo>
                    <a:lnTo>
                      <a:pt x="171" y="18"/>
                    </a:lnTo>
                    <a:lnTo>
                      <a:pt x="8" y="18"/>
                    </a:lnTo>
                    <a:lnTo>
                      <a:pt x="18" y="8"/>
                    </a:lnTo>
                    <a:lnTo>
                      <a:pt x="18" y="243"/>
                    </a:lnTo>
                    <a:lnTo>
                      <a:pt x="8" y="233"/>
                    </a:lnTo>
                    <a:lnTo>
                      <a:pt x="171" y="233"/>
                    </a:lnTo>
                    <a:lnTo>
                      <a:pt x="161" y="243"/>
                    </a:lnTo>
                    <a:lnTo>
                      <a:pt x="161" y="172"/>
                    </a:lnTo>
                    <a:lnTo>
                      <a:pt x="161" y="162"/>
                    </a:lnTo>
                    <a:lnTo>
                      <a:pt x="171" y="162"/>
                    </a:lnTo>
                    <a:lnTo>
                      <a:pt x="337" y="162"/>
                    </a:lnTo>
                    <a:lnTo>
                      <a:pt x="347" y="162"/>
                    </a:lnTo>
                    <a:lnTo>
                      <a:pt x="347" y="172"/>
                    </a:lnTo>
                    <a:lnTo>
                      <a:pt x="347" y="368"/>
                    </a:lnTo>
                    <a:lnTo>
                      <a:pt x="347" y="378"/>
                    </a:lnTo>
                    <a:lnTo>
                      <a:pt x="337" y="378"/>
                    </a:lnTo>
                    <a:lnTo>
                      <a:pt x="159" y="376"/>
                    </a:lnTo>
                    <a:lnTo>
                      <a:pt x="169" y="368"/>
                    </a:lnTo>
                    <a:lnTo>
                      <a:pt x="169" y="531"/>
                    </a:lnTo>
                    <a:lnTo>
                      <a:pt x="159" y="521"/>
                    </a:lnTo>
                    <a:lnTo>
                      <a:pt x="337" y="521"/>
                    </a:lnTo>
                    <a:lnTo>
                      <a:pt x="347" y="521"/>
                    </a:lnTo>
                    <a:lnTo>
                      <a:pt x="347" y="531"/>
                    </a:lnTo>
                    <a:lnTo>
                      <a:pt x="347" y="726"/>
                    </a:lnTo>
                    <a:lnTo>
                      <a:pt x="347" y="736"/>
                    </a:lnTo>
                    <a:lnTo>
                      <a:pt x="337" y="734"/>
                    </a:lnTo>
                    <a:lnTo>
                      <a:pt x="171" y="734"/>
                    </a:lnTo>
                    <a:lnTo>
                      <a:pt x="163" y="734"/>
                    </a:lnTo>
                    <a:lnTo>
                      <a:pt x="163" y="726"/>
                    </a:lnTo>
                    <a:lnTo>
                      <a:pt x="163" y="656"/>
                    </a:lnTo>
                    <a:lnTo>
                      <a:pt x="171" y="662"/>
                    </a:lnTo>
                    <a:lnTo>
                      <a:pt x="8" y="662"/>
                    </a:lnTo>
                    <a:lnTo>
                      <a:pt x="14" y="656"/>
                    </a:lnTo>
                    <a:lnTo>
                      <a:pt x="14" y="797"/>
                    </a:lnTo>
                    <a:lnTo>
                      <a:pt x="12" y="793"/>
                    </a:lnTo>
                    <a:lnTo>
                      <a:pt x="114" y="885"/>
                    </a:lnTo>
                    <a:lnTo>
                      <a:pt x="112" y="885"/>
                    </a:lnTo>
                    <a:lnTo>
                      <a:pt x="396" y="887"/>
                    </a:lnTo>
                    <a:lnTo>
                      <a:pt x="396" y="887"/>
                    </a:lnTo>
                    <a:lnTo>
                      <a:pt x="500" y="7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sp>
          <p:nvSpPr>
            <p:cNvPr id="166" name="Freeform 295"/>
            <p:cNvSpPr/>
            <p:nvPr/>
          </p:nvSpPr>
          <p:spPr bwMode="auto">
            <a:xfrm>
              <a:off x="6799881" y="4764724"/>
              <a:ext cx="41794" cy="25588"/>
            </a:xfrm>
            <a:custGeom>
              <a:avLst/>
              <a:gdLst>
                <a:gd name="T0" fmla="*/ 0 w 24"/>
                <a:gd name="T1" fmla="*/ 15 h 15"/>
                <a:gd name="T2" fmla="*/ 0 w 24"/>
                <a:gd name="T3" fmla="*/ 15 h 15"/>
                <a:gd name="T4" fmla="*/ 0 w 24"/>
                <a:gd name="T5" fmla="*/ 14 h 15"/>
                <a:gd name="T6" fmla="*/ 0 w 24"/>
                <a:gd name="T7" fmla="*/ 14 h 15"/>
                <a:gd name="T8" fmla="*/ 0 w 24"/>
                <a:gd name="T9" fmla="*/ 14 h 15"/>
                <a:gd name="T10" fmla="*/ 0 w 24"/>
                <a:gd name="T11" fmla="*/ 14 h 15"/>
                <a:gd name="T12" fmla="*/ 4 w 24"/>
                <a:gd name="T13" fmla="*/ 11 h 15"/>
                <a:gd name="T14" fmla="*/ 23 w 24"/>
                <a:gd name="T15" fmla="*/ 0 h 15"/>
                <a:gd name="T16" fmla="*/ 24 w 24"/>
                <a:gd name="T17" fmla="*/ 0 h 15"/>
                <a:gd name="T18" fmla="*/ 24 w 24"/>
                <a:gd name="T19" fmla="*/ 1 h 15"/>
                <a:gd name="T20" fmla="*/ 22 w 24"/>
                <a:gd name="T21" fmla="*/ 13 h 15"/>
                <a:gd name="T22" fmla="*/ 23 w 24"/>
                <a:gd name="T23" fmla="*/ 12 h 15"/>
                <a:gd name="T24" fmla="*/ 24 w 24"/>
                <a:gd name="T25" fmla="*/ 12 h 15"/>
                <a:gd name="T26" fmla="*/ 24 w 24"/>
                <a:gd name="T27" fmla="*/ 13 h 15"/>
                <a:gd name="T28" fmla="*/ 21 w 24"/>
                <a:gd name="T29" fmla="*/ 14 h 15"/>
                <a:gd name="T30" fmla="*/ 21 w 24"/>
                <a:gd name="T31" fmla="*/ 14 h 15"/>
                <a:gd name="T32" fmla="*/ 23 w 24"/>
                <a:gd name="T33" fmla="*/ 1 h 15"/>
                <a:gd name="T34" fmla="*/ 4 w 24"/>
                <a:gd name="T35" fmla="*/ 12 h 15"/>
                <a:gd name="T36" fmla="*/ 0 w 24"/>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5">
                  <a:moveTo>
                    <a:pt x="0" y="15"/>
                  </a:move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2" y="13"/>
                    <a:pt x="4" y="11"/>
                  </a:cubicBezTo>
                  <a:cubicBezTo>
                    <a:pt x="23" y="0"/>
                    <a:pt x="23" y="0"/>
                    <a:pt x="23" y="0"/>
                  </a:cubicBezTo>
                  <a:cubicBezTo>
                    <a:pt x="24" y="0"/>
                    <a:pt x="24" y="0"/>
                    <a:pt x="24" y="0"/>
                  </a:cubicBezTo>
                  <a:cubicBezTo>
                    <a:pt x="24" y="0"/>
                    <a:pt x="24" y="0"/>
                    <a:pt x="24" y="1"/>
                  </a:cubicBezTo>
                  <a:cubicBezTo>
                    <a:pt x="22" y="13"/>
                    <a:pt x="22" y="13"/>
                    <a:pt x="22" y="13"/>
                  </a:cubicBezTo>
                  <a:cubicBezTo>
                    <a:pt x="22" y="13"/>
                    <a:pt x="23" y="12"/>
                    <a:pt x="23" y="12"/>
                  </a:cubicBezTo>
                  <a:cubicBezTo>
                    <a:pt x="23" y="12"/>
                    <a:pt x="24" y="12"/>
                    <a:pt x="24" y="12"/>
                  </a:cubicBezTo>
                  <a:cubicBezTo>
                    <a:pt x="24" y="13"/>
                    <a:pt x="24" y="13"/>
                    <a:pt x="24" y="13"/>
                  </a:cubicBezTo>
                  <a:cubicBezTo>
                    <a:pt x="21" y="14"/>
                    <a:pt x="21" y="14"/>
                    <a:pt x="21" y="14"/>
                  </a:cubicBezTo>
                  <a:cubicBezTo>
                    <a:pt x="21" y="14"/>
                    <a:pt x="21" y="14"/>
                    <a:pt x="21" y="14"/>
                  </a:cubicBezTo>
                  <a:cubicBezTo>
                    <a:pt x="23" y="1"/>
                    <a:pt x="23" y="1"/>
                    <a:pt x="23" y="1"/>
                  </a:cubicBezTo>
                  <a:cubicBezTo>
                    <a:pt x="20" y="3"/>
                    <a:pt x="10" y="9"/>
                    <a:pt x="4" y="12"/>
                  </a:cubicBezTo>
                  <a:cubicBezTo>
                    <a:pt x="0" y="14"/>
                    <a:pt x="0" y="15"/>
                    <a:pt x="0" y="15"/>
                  </a:cubicBezTo>
                  <a:close/>
                </a:path>
              </a:pathLst>
            </a:custGeom>
            <a:solidFill>
              <a:srgbClr val="3636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grpSp>
        <p:nvGrpSpPr>
          <p:cNvPr id="175" name="chenying0907 174"/>
          <p:cNvGrpSpPr/>
          <p:nvPr/>
        </p:nvGrpSpPr>
        <p:grpSpPr>
          <a:xfrm>
            <a:off x="12446748" y="5900461"/>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7" name="文本框 132"/>
          <p:cNvSpPr txBox="1"/>
          <p:nvPr/>
        </p:nvSpPr>
        <p:spPr>
          <a:xfrm>
            <a:off x="7001757" y="1916857"/>
            <a:ext cx="4496748" cy="1198880"/>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r>
              <a:rPr lang="zh-CN" altLang="en-US" sz="2400">
                <a:solidFill>
                  <a:srgbClr val="FF0000"/>
                </a:solidFill>
              </a:rPr>
              <a:t>小组活动：</a:t>
            </a:r>
            <a:r>
              <a:rPr lang="zh-CN" altLang="en-US" sz="2400">
                <a:solidFill>
                  <a:srgbClr val="0070C0"/>
                </a:solidFill>
              </a:rPr>
              <a:t>主要流派及代表</a:t>
            </a:r>
            <a:r>
              <a:rPr lang="zh-CN" altLang="en-US" sz="2400">
                <a:solidFill>
                  <a:srgbClr val="5F7797"/>
                </a:solidFill>
              </a:rPr>
              <a:t>（</a:t>
            </a:r>
            <a:r>
              <a:rPr lang="zh-CN" altLang="en-US" sz="2400">
                <a:solidFill>
                  <a:srgbClr val="5F7797"/>
                </a:solidFill>
                <a:hlinkClick r:id="rId1" action="ppaction://hlinksldjump"/>
              </a:rPr>
              <a:t>表格整理</a:t>
            </a:r>
            <a:r>
              <a:rPr lang="zh-CN" altLang="en-US" sz="2400">
                <a:solidFill>
                  <a:srgbClr val="5F7797"/>
                </a:solidFill>
              </a:rPr>
              <a:t>）</a:t>
            </a:r>
            <a:endParaRPr lang="en-US" altLang="zh-CN" sz="2400">
              <a:solidFill>
                <a:srgbClr val="5F7797"/>
              </a:solidFill>
            </a:endParaRPr>
          </a:p>
        </p:txBody>
      </p:sp>
      <p:sp>
        <p:nvSpPr>
          <p:cNvPr id="68" name="文本框 132"/>
          <p:cNvSpPr txBox="1"/>
          <p:nvPr/>
        </p:nvSpPr>
        <p:spPr>
          <a:xfrm>
            <a:off x="243328" y="1093667"/>
            <a:ext cx="4693169" cy="2308324"/>
          </a:xfrm>
          <a:prstGeom prst="rect">
            <a:avLst/>
          </a:prstGeom>
          <a:noFill/>
        </p:spPr>
        <p:txBody>
          <a:bodyPr wrap="square" rtlCol="0">
            <a:spAutoFit/>
          </a:bodyPr>
          <a:lstStyle>
            <a:defPPr>
              <a:defRPr lang="zh-CN"/>
            </a:defPPr>
            <a:lvl1pPr marL="342900" indent="-342900">
              <a:lnSpc>
                <a:spcPct val="150000"/>
              </a:lnSpc>
              <a:buFont typeface="Arial" panose="020B0604020202020204" pitchFamily="34" charset="0"/>
              <a:buChar char="•"/>
              <a:defRPr sz="2000">
                <a:solidFill>
                  <a:schemeClr val="bg1"/>
                </a:solidFill>
              </a:defRPr>
            </a:lvl1pPr>
          </a:lstStyle>
          <a:p>
            <a:pPr marL="0" indent="0">
              <a:buNone/>
            </a:pPr>
            <a:r>
              <a:rPr lang="zh-CN" altLang="en-US" sz="2400" b="1">
                <a:solidFill>
                  <a:srgbClr val="5F7797"/>
                </a:solidFill>
              </a:rPr>
              <a:t>百家争鸣</a:t>
            </a:r>
            <a:endParaRPr lang="en-US" altLang="zh-CN" sz="2400" b="1">
              <a:solidFill>
                <a:srgbClr val="5F7797"/>
              </a:solidFill>
            </a:endParaRPr>
          </a:p>
          <a:p>
            <a:r>
              <a:rPr lang="zh-CN" altLang="en-US" sz="2400">
                <a:solidFill>
                  <a:srgbClr val="0070C0"/>
                </a:solidFill>
              </a:rPr>
              <a:t>社会大背景（阶级关系出现变化，旧的贵族等级体系开始瓦解，新兴的士阶层崛起）</a:t>
            </a:r>
            <a:endParaRPr lang="zh-CN" altLang="en-US" sz="240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6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55210" y="534670"/>
            <a:ext cx="2466340" cy="652780"/>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5242559" y="534413"/>
              <a:ext cx="1706880" cy="566753"/>
            </a:xfrm>
            <a:prstGeom prst="rect">
              <a:avLst/>
            </a:prstGeom>
          </p:spPr>
          <p:txBody>
            <a:bodyPr wrap="square">
              <a:spAutoFit/>
            </a:bodyPr>
            <a:lstStyle/>
            <a:p>
              <a:pPr algn="ctr"/>
              <a:r>
                <a:rPr lang="zh-CN" altLang="en-US" sz="3000" b="1">
                  <a:solidFill>
                    <a:srgbClr val="5F7797"/>
                  </a:solidFill>
                </a:rPr>
                <a:t>小组活动</a:t>
              </a:r>
              <a:endParaRPr lang="zh-CN" altLang="en-US" sz="3000" b="1">
                <a:solidFill>
                  <a:srgbClr val="5F7797"/>
                </a:solidFill>
              </a:endParaRPr>
            </a:p>
          </p:txBody>
        </p:sp>
      </p:grpSp>
      <p:grpSp>
        <p:nvGrpSpPr>
          <p:cNvPr id="175" name="chenying0907 174"/>
          <p:cNvGrpSpPr/>
          <p:nvPr/>
        </p:nvGrpSpPr>
        <p:grpSpPr>
          <a:xfrm>
            <a:off x="13019219" y="5538857"/>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aphicFrame>
        <p:nvGraphicFramePr>
          <p:cNvPr id="36" name="表格 35"/>
          <p:cNvGraphicFramePr>
            <a:graphicFrameLocks noGrp="1"/>
          </p:cNvGraphicFramePr>
          <p:nvPr>
            <p:custDataLst>
              <p:tags r:id="rId1"/>
            </p:custDataLst>
          </p:nvPr>
        </p:nvGraphicFramePr>
        <p:xfrm>
          <a:off x="162923" y="2742018"/>
          <a:ext cx="11585121" cy="5389110"/>
        </p:xfrm>
        <a:graphic>
          <a:graphicData uri="http://schemas.openxmlformats.org/drawingml/2006/table">
            <a:tbl>
              <a:tblPr firstRow="1" bandRow="1">
                <a:tableStyleId>{5C22544A-7EE6-4342-B048-85BDC9FD1C3A}</a:tableStyleId>
              </a:tblPr>
              <a:tblGrid>
                <a:gridCol w="1134836"/>
                <a:gridCol w="2024743"/>
                <a:gridCol w="2669722"/>
                <a:gridCol w="5755820"/>
              </a:tblGrid>
              <a:tr h="507350">
                <a:tc>
                  <a:txBody>
                    <a:bodyPr/>
                    <a:lstStyle/>
                    <a:p>
                      <a:pPr algn="ctr"/>
                      <a:r>
                        <a:rPr lang="zh-CN" altLang="en-US" b="1"/>
                        <a:t>流派</a:t>
                      </a:r>
                      <a:endParaRPr lang="zh-CN" altLang="en-US" b="1"/>
                    </a:p>
                  </a:txBody>
                  <a:tcPr/>
                </a:tc>
                <a:tc>
                  <a:txBody>
                    <a:bodyPr/>
                    <a:lstStyle/>
                    <a:p>
                      <a:pPr algn="ctr"/>
                      <a:r>
                        <a:rPr lang="zh-CN" altLang="en-US" b="1"/>
                        <a:t>代表人物</a:t>
                      </a:r>
                      <a:endParaRPr lang="zh-CN" altLang="en-US" b="1"/>
                    </a:p>
                  </a:txBody>
                  <a:tcPr/>
                </a:tc>
                <a:tc>
                  <a:txBody>
                    <a:bodyPr/>
                    <a:lstStyle/>
                    <a:p>
                      <a:pPr algn="ctr"/>
                      <a:r>
                        <a:rPr lang="zh-CN" altLang="en-US" b="1"/>
                        <a:t>代表作品</a:t>
                      </a:r>
                      <a:endParaRPr lang="zh-CN" altLang="en-US" b="1"/>
                    </a:p>
                  </a:txBody>
                  <a:tcPr/>
                </a:tc>
                <a:tc>
                  <a:txBody>
                    <a:bodyPr/>
                    <a:lstStyle/>
                    <a:p>
                      <a:pPr algn="ctr"/>
                      <a:r>
                        <a:rPr lang="zh-CN" altLang="en-US" b="1"/>
                        <a:t>主要思想</a:t>
                      </a:r>
                      <a:endParaRPr lang="zh-CN" altLang="en-US" b="1"/>
                    </a:p>
                  </a:txBody>
                  <a:tcPr/>
                </a:tc>
              </a:tr>
              <a:tr h="574997">
                <a:tc>
                  <a:txBody>
                    <a:bodyPr/>
                    <a:lstStyle/>
                    <a:p>
                      <a:pPr algn="ctr"/>
                      <a:r>
                        <a:rPr lang="zh-CN" altLang="en-US" sz="1600" b="1"/>
                        <a:t>儒家</a:t>
                      </a:r>
                      <a:endParaRPr lang="zh-CN" altLang="en-US" sz="1600" b="1"/>
                    </a:p>
                  </a:txBody>
                  <a:tcPr anchor="ctr"/>
                </a:tc>
                <a:tc>
                  <a:txBody>
                    <a:bodyPr/>
                    <a:lstStyle/>
                    <a:p>
                      <a:pPr algn="ctr"/>
                      <a:r>
                        <a:rPr lang="zh-CN" altLang="en-US" sz="1600" b="1"/>
                        <a:t>孔子、孟子、荀子</a:t>
                      </a:r>
                      <a:endParaRPr lang="zh-CN" altLang="en-US" sz="1600" b="1"/>
                    </a:p>
                  </a:txBody>
                  <a:tcPr anchor="ctr"/>
                </a:tc>
                <a:tc>
                  <a:txBody>
                    <a:bodyPr/>
                    <a:lstStyle/>
                    <a:p>
                      <a:pPr algn="ctr"/>
                      <a:r>
                        <a:rPr lang="en-US" altLang="zh-CN" sz="1600" b="1"/>
                        <a:t>《</a:t>
                      </a:r>
                      <a:r>
                        <a:rPr lang="zh-CN" altLang="en-US" sz="1600" b="1"/>
                        <a:t>诗</a:t>
                      </a:r>
                      <a:r>
                        <a:rPr lang="en-US" altLang="zh-CN" sz="1600" b="1"/>
                        <a:t>》</a:t>
                      </a:r>
                      <a:r>
                        <a:rPr lang="zh-CN" altLang="en-US" sz="1600" b="1"/>
                        <a:t>、</a:t>
                      </a:r>
                      <a:r>
                        <a:rPr lang="en-US" altLang="zh-CN" sz="1600" b="1"/>
                        <a:t>《</a:t>
                      </a:r>
                      <a:r>
                        <a:rPr lang="zh-CN" altLang="en-US" sz="1600" b="1"/>
                        <a:t>书</a:t>
                      </a:r>
                      <a:r>
                        <a:rPr lang="en-US" altLang="zh-CN" sz="1600" b="1"/>
                        <a:t>》</a:t>
                      </a:r>
                      <a:r>
                        <a:rPr lang="zh-CN" altLang="en-US" sz="1600" b="1"/>
                        <a:t>、</a:t>
                      </a:r>
                      <a:r>
                        <a:rPr lang="en-US" altLang="zh-CN" sz="1600" b="1"/>
                        <a:t>《</a:t>
                      </a:r>
                      <a:r>
                        <a:rPr lang="zh-CN" altLang="en-US" sz="1600" b="1"/>
                        <a:t>春秋</a:t>
                      </a:r>
                      <a:r>
                        <a:rPr lang="en-US" altLang="zh-CN" sz="1600" b="1"/>
                        <a:t>》</a:t>
                      </a:r>
                      <a:r>
                        <a:rPr lang="zh-CN" altLang="en-US" sz="1600" b="1"/>
                        <a:t>、</a:t>
                      </a:r>
                      <a:r>
                        <a:rPr lang="en-US" altLang="zh-CN" sz="1600" b="1"/>
                        <a:t>《</a:t>
                      </a:r>
                      <a:r>
                        <a:rPr lang="zh-CN" altLang="en-US" sz="1600" b="1"/>
                        <a:t>孟子</a:t>
                      </a:r>
                      <a:r>
                        <a:rPr lang="en-US" altLang="zh-CN" sz="1600" b="1"/>
                        <a:t>》</a:t>
                      </a:r>
                      <a:r>
                        <a:rPr lang="zh-CN" altLang="en-US" sz="1600" b="1"/>
                        <a:t>、</a:t>
                      </a:r>
                      <a:r>
                        <a:rPr lang="en-US" altLang="zh-CN" sz="1600" b="1"/>
                        <a:t>《</a:t>
                      </a:r>
                      <a:r>
                        <a:rPr lang="zh-CN" altLang="en-US" sz="1600" b="1"/>
                        <a:t>荀子</a:t>
                      </a:r>
                      <a:r>
                        <a:rPr lang="en-US" altLang="zh-CN" sz="1600" b="1"/>
                        <a:t>》</a:t>
                      </a:r>
                      <a:endParaRPr lang="zh-CN" altLang="en-US" sz="1600" b="1"/>
                    </a:p>
                  </a:txBody>
                  <a:tcPr anchor="ctr"/>
                </a:tc>
                <a:tc>
                  <a:txBody>
                    <a:bodyPr/>
                    <a:lstStyle/>
                    <a:p>
                      <a:pPr algn="l"/>
                      <a:r>
                        <a:rPr lang="zh-CN" altLang="en-US" sz="1600" b="1"/>
                        <a:t>孔子：“仁”、仁者爱人、己所不欲，勿施于人、有教无类</a:t>
                      </a:r>
                      <a:endParaRPr lang="en-US" altLang="zh-CN" sz="1600" b="1"/>
                    </a:p>
                    <a:p>
                      <a:pPr algn="l"/>
                      <a:r>
                        <a:rPr lang="zh-CN" altLang="en-US" sz="1600" b="1"/>
                        <a:t>孟子：“仁政”、“民贵君轻”、“性本善”</a:t>
                      </a:r>
                      <a:endParaRPr lang="en-US" altLang="zh-CN" sz="1600" b="1"/>
                    </a:p>
                    <a:p>
                      <a:pPr algn="l"/>
                      <a:r>
                        <a:rPr lang="zh-CN" altLang="en-US" sz="1600" b="1"/>
                        <a:t>荀子：唯物思想、“性恶论”</a:t>
                      </a:r>
                      <a:endParaRPr lang="zh-CN" altLang="en-US" sz="1600" b="1"/>
                    </a:p>
                  </a:txBody>
                  <a:tcPr anchor="ctr"/>
                </a:tc>
              </a:tr>
              <a:tr h="507350">
                <a:tc>
                  <a:txBody>
                    <a:bodyPr/>
                    <a:lstStyle/>
                    <a:p>
                      <a:pPr algn="ctr"/>
                      <a:r>
                        <a:rPr lang="zh-CN" altLang="en-US" sz="1600" b="1"/>
                        <a:t>墨家</a:t>
                      </a:r>
                      <a:endParaRPr lang="zh-CN" altLang="en-US" sz="1600" b="1"/>
                    </a:p>
                  </a:txBody>
                  <a:tcPr anchor="ctr"/>
                </a:tc>
                <a:tc>
                  <a:txBody>
                    <a:bodyPr/>
                    <a:lstStyle/>
                    <a:p>
                      <a:pPr algn="ctr"/>
                      <a:r>
                        <a:rPr lang="zh-CN" altLang="en-US" sz="1600" b="1"/>
                        <a:t>墨子</a:t>
                      </a:r>
                      <a:endParaRPr lang="zh-CN" altLang="en-US" sz="1600" b="1"/>
                    </a:p>
                  </a:txBody>
                  <a:tcPr anchor="ctr"/>
                </a:tc>
                <a:tc>
                  <a:txBody>
                    <a:bodyPr/>
                    <a:lstStyle/>
                    <a:p>
                      <a:pPr algn="ctr"/>
                      <a:r>
                        <a:rPr lang="en-US" altLang="zh-CN" sz="1600" b="1"/>
                        <a:t>《</a:t>
                      </a:r>
                      <a:r>
                        <a:rPr lang="zh-CN" altLang="en-US" sz="1600" b="1"/>
                        <a:t>墨子</a:t>
                      </a:r>
                      <a:r>
                        <a:rPr lang="en-US" altLang="zh-CN" sz="1600" b="1"/>
                        <a:t>》</a:t>
                      </a:r>
                      <a:endParaRPr lang="zh-CN" altLang="en-US" sz="1600" b="1"/>
                    </a:p>
                  </a:txBody>
                  <a:tcPr anchor="ctr"/>
                </a:tc>
                <a:tc>
                  <a:txBody>
                    <a:bodyPr/>
                    <a:lstStyle/>
                    <a:p>
                      <a:pPr algn="l"/>
                      <a:r>
                        <a:rPr lang="zh-CN" altLang="en-US" sz="1600" b="1"/>
                        <a:t>“兼爱”、“非攻”、“尚贤”</a:t>
                      </a:r>
                      <a:endParaRPr lang="zh-CN" altLang="en-US" sz="1600" b="1"/>
                    </a:p>
                  </a:txBody>
                  <a:tcPr anchor="ctr"/>
                </a:tc>
              </a:tr>
              <a:tr h="507350">
                <a:tc>
                  <a:txBody>
                    <a:bodyPr/>
                    <a:lstStyle/>
                    <a:p>
                      <a:pPr algn="ctr"/>
                      <a:r>
                        <a:rPr lang="zh-CN" altLang="en-US" sz="1600" b="1"/>
                        <a:t>道家</a:t>
                      </a:r>
                      <a:endParaRPr lang="zh-CN" altLang="en-US" sz="1600" b="1"/>
                    </a:p>
                  </a:txBody>
                  <a:tcPr anchor="ctr"/>
                </a:tc>
                <a:tc>
                  <a:txBody>
                    <a:bodyPr/>
                    <a:lstStyle/>
                    <a:p>
                      <a:pPr algn="ctr"/>
                      <a:r>
                        <a:rPr lang="zh-CN" altLang="en-US" sz="1600" b="1"/>
                        <a:t>老子、庄子</a:t>
                      </a:r>
                      <a:endParaRPr lang="zh-CN" altLang="en-US" sz="1600" b="1"/>
                    </a:p>
                  </a:txBody>
                  <a:tcPr anchor="ctr"/>
                </a:tc>
                <a:tc>
                  <a:txBody>
                    <a:bodyPr/>
                    <a:lstStyle/>
                    <a:p>
                      <a:pPr algn="ctr"/>
                      <a:r>
                        <a:rPr lang="en-US" altLang="zh-CN" sz="1600" b="1"/>
                        <a:t>《</a:t>
                      </a:r>
                      <a:r>
                        <a:rPr lang="zh-CN" altLang="en-US" sz="1600" b="1"/>
                        <a:t>道德经</a:t>
                      </a:r>
                      <a:r>
                        <a:rPr lang="en-US" altLang="zh-CN" sz="1600" b="1"/>
                        <a:t>》</a:t>
                      </a:r>
                      <a:r>
                        <a:rPr lang="zh-CN" altLang="en-US" sz="1600" b="1"/>
                        <a:t>、</a:t>
                      </a:r>
                      <a:r>
                        <a:rPr lang="en-US" altLang="zh-CN" sz="1600" b="1"/>
                        <a:t>《</a:t>
                      </a:r>
                      <a:r>
                        <a:rPr lang="zh-CN" altLang="en-US" sz="1600" b="1"/>
                        <a:t>庄子</a:t>
                      </a:r>
                      <a:r>
                        <a:rPr lang="en-US" altLang="zh-CN" sz="1600" b="1"/>
                        <a:t>》</a:t>
                      </a:r>
                      <a:endParaRPr lang="zh-CN" altLang="en-US" sz="1600" b="1"/>
                    </a:p>
                  </a:txBody>
                  <a:tcPr anchor="ctr"/>
                </a:tc>
                <a:tc>
                  <a:txBody>
                    <a:bodyPr/>
                    <a:lstStyle/>
                    <a:p>
                      <a:pPr algn="l"/>
                      <a:r>
                        <a:rPr lang="zh-CN" altLang="en-US" sz="1600" b="1"/>
                        <a:t>唯心哲学、“无为而治”</a:t>
                      </a:r>
                      <a:endParaRPr lang="zh-CN" altLang="en-US" sz="1600" b="1"/>
                    </a:p>
                  </a:txBody>
                  <a:tcPr anchor="ctr"/>
                </a:tc>
              </a:tr>
              <a:tr h="507350">
                <a:tc>
                  <a:txBody>
                    <a:bodyPr/>
                    <a:lstStyle/>
                    <a:p>
                      <a:pPr algn="ctr"/>
                      <a:r>
                        <a:rPr lang="zh-CN" altLang="en-US" sz="1600" b="1"/>
                        <a:t>法家</a:t>
                      </a:r>
                      <a:endParaRPr lang="zh-CN" altLang="en-US" sz="1600" b="1"/>
                    </a:p>
                  </a:txBody>
                  <a:tcPr anchor="ctr"/>
                </a:tc>
                <a:tc>
                  <a:txBody>
                    <a:bodyPr/>
                    <a:lstStyle/>
                    <a:p>
                      <a:pPr algn="ctr"/>
                      <a:r>
                        <a:rPr lang="zh-CN" altLang="en-US" sz="1600" b="1"/>
                        <a:t>韩非子</a:t>
                      </a:r>
                      <a:endParaRPr lang="zh-CN" altLang="en-US" sz="1600" b="1"/>
                    </a:p>
                  </a:txBody>
                  <a:tcPr anchor="ctr"/>
                </a:tc>
                <a:tc>
                  <a:txBody>
                    <a:bodyPr/>
                    <a:lstStyle/>
                    <a:p>
                      <a:pPr algn="ctr"/>
                      <a:r>
                        <a:rPr lang="en-US" altLang="zh-CN" sz="1600" b="1"/>
                        <a:t>《</a:t>
                      </a:r>
                      <a:r>
                        <a:rPr lang="zh-CN" altLang="en-US" sz="1600" b="1"/>
                        <a:t>韩非子</a:t>
                      </a:r>
                      <a:r>
                        <a:rPr lang="en-US" altLang="zh-CN" sz="1600" b="1"/>
                        <a:t>》</a:t>
                      </a:r>
                      <a:endParaRPr lang="zh-CN" altLang="en-US" sz="1600" b="1"/>
                    </a:p>
                  </a:txBody>
                  <a:tcPr anchor="ctr"/>
                </a:tc>
                <a:tc>
                  <a:txBody>
                    <a:bodyPr/>
                    <a:lstStyle/>
                    <a:p>
                      <a:pPr algn="l"/>
                      <a:r>
                        <a:rPr lang="zh-CN" altLang="en-US" sz="1600" b="1"/>
                        <a:t>以法为本、“法不阿贵”、“法”、“术”、“势”相结合</a:t>
                      </a:r>
                      <a:endParaRPr lang="zh-CN" altLang="en-US" sz="1600" b="1"/>
                    </a:p>
                  </a:txBody>
                  <a:tcPr anchor="ctr"/>
                </a:tc>
              </a:tr>
              <a:tr h="507350">
                <a:tc>
                  <a:txBody>
                    <a:bodyPr/>
                    <a:lstStyle/>
                    <a:p>
                      <a:pPr algn="ctr"/>
                      <a:r>
                        <a:rPr lang="zh-CN" altLang="en-US" sz="1600" b="1"/>
                        <a:t>阴阳家</a:t>
                      </a:r>
                      <a:endParaRPr lang="zh-CN" altLang="en-US" sz="1600" b="1"/>
                    </a:p>
                  </a:txBody>
                  <a:tcPr anchor="ctr"/>
                </a:tc>
                <a:tc>
                  <a:txBody>
                    <a:bodyPr/>
                    <a:lstStyle/>
                    <a:p>
                      <a:pPr algn="ctr"/>
                      <a:r>
                        <a:rPr lang="zh-CN" altLang="en-US" sz="1600" b="1"/>
                        <a:t>邹衍</a:t>
                      </a:r>
                      <a:endParaRPr lang="zh-CN" altLang="en-US" sz="1600" b="1"/>
                    </a:p>
                  </a:txBody>
                  <a:tcPr anchor="ctr"/>
                </a:tc>
                <a:tc>
                  <a:txBody>
                    <a:bodyPr/>
                    <a:lstStyle/>
                    <a:p>
                      <a:pPr algn="ctr"/>
                      <a:r>
                        <a:rPr lang="en-US" altLang="zh-CN" sz="1600" b="1"/>
                        <a:t>《</a:t>
                      </a:r>
                      <a:r>
                        <a:rPr lang="zh-CN" altLang="en-US" sz="1600" b="1"/>
                        <a:t>邹子</a:t>
                      </a:r>
                      <a:r>
                        <a:rPr lang="en-US" altLang="zh-CN" sz="1600" b="1"/>
                        <a:t>》</a:t>
                      </a:r>
                      <a:endParaRPr lang="zh-CN" altLang="en-US" sz="1600" b="1"/>
                    </a:p>
                  </a:txBody>
                  <a:tcPr anchor="ctr"/>
                </a:tc>
                <a:tc>
                  <a:txBody>
                    <a:bodyPr/>
                    <a:lstStyle/>
                    <a:p>
                      <a:pPr algn="l"/>
                      <a:r>
                        <a:rPr lang="zh-CN" altLang="en-US" sz="1600" b="1"/>
                        <a:t>阴阳五行学说</a:t>
                      </a:r>
                      <a:endParaRPr lang="zh-CN" altLang="en-US" sz="1600" b="1"/>
                    </a:p>
                  </a:txBody>
                  <a:tcPr anchor="ctr"/>
                </a:tc>
              </a:tr>
            </a:tbl>
          </a:graphicData>
        </a:graphic>
      </p:graphicFrame>
      <p:sp>
        <p:nvSpPr>
          <p:cNvPr id="2" name="文本框 1"/>
          <p:cNvSpPr txBox="1"/>
          <p:nvPr/>
        </p:nvSpPr>
        <p:spPr>
          <a:xfrm>
            <a:off x="334645" y="1419225"/>
            <a:ext cx="4027805" cy="1198880"/>
          </a:xfrm>
          <a:prstGeom prst="rect">
            <a:avLst/>
          </a:prstGeom>
          <a:noFill/>
        </p:spPr>
        <p:txBody>
          <a:bodyPr wrap="square" rtlCol="0">
            <a:spAutoFit/>
          </a:bodyPr>
          <a:p>
            <a:r>
              <a:rPr lang="zh-CN" altLang="en-US" sz="2400">
                <a:solidFill>
                  <a:srgbClr val="0070C0"/>
                </a:solidFill>
              </a:rPr>
              <a:t>以小组为单位，分组讨论概括各主流学派及代表，最后小组代表展讲</a:t>
            </a:r>
            <a:r>
              <a:rPr lang="zh-CN" altLang="en-US">
                <a:solidFill>
                  <a:srgbClr val="0070C0"/>
                </a:solidFill>
              </a:rPr>
              <a:t>。</a:t>
            </a:r>
            <a:endParaRPr lang="zh-CN" altLang="en-US">
              <a:solidFill>
                <a:srgbClr val="0070C0"/>
              </a:solidFill>
            </a:endParaRPr>
          </a:p>
        </p:txBody>
      </p:sp>
      <p:sp>
        <p:nvSpPr>
          <p:cNvPr id="3" name="对话气泡: 圆角矩形 178"/>
          <p:cNvSpPr/>
          <p:nvPr/>
        </p:nvSpPr>
        <p:spPr>
          <a:xfrm>
            <a:off x="7447280" y="534670"/>
            <a:ext cx="4557395" cy="1941195"/>
          </a:xfrm>
          <a:prstGeom prst="wedgeRoundRectCallout">
            <a:avLst>
              <a:gd name="adj1" fmla="val -21181"/>
              <a:gd name="adj2" fmla="val 77876"/>
              <a:gd name="adj3" fmla="val 16667"/>
            </a:avLst>
          </a:prstGeom>
          <a:solidFill>
            <a:srgbClr val="FFC000">
              <a:lumMod val="60000"/>
              <a:lumOff val="40000"/>
            </a:srgbClr>
          </a:solidFill>
        </p:spPr>
        <p:style>
          <a:lnRef idx="2">
            <a:srgbClr val="F26E61">
              <a:shade val="50000"/>
            </a:srgbClr>
          </a:lnRef>
          <a:fillRef idx="1">
            <a:srgbClr val="F26E61"/>
          </a:fillRef>
          <a:effectRef idx="0">
            <a:srgbClr val="F26E61"/>
          </a:effectRef>
          <a:fontRef idx="minor">
            <a:sysClr val="window" lastClr="FFFFFF"/>
          </a:fontRef>
        </p:style>
        <p:txBody>
          <a:bodyPr rtlCol="0" anchor="ctr"/>
          <a:p>
            <a:pPr algn="ctr"/>
            <a:r>
              <a:rPr lang="zh-CN" altLang="en-US" sz="3200" dirty="0">
                <a:solidFill>
                  <a:srgbClr val="FF0000"/>
                </a:solidFill>
                <a:latin typeface="楷体" panose="02010609060101010101" charset="-122"/>
                <a:ea typeface="楷体" panose="02010609060101010101" charset="-122"/>
              </a:rPr>
              <a:t>设计意图：</a:t>
            </a:r>
            <a:r>
              <a:rPr lang="zh-CN" altLang="en-US" sz="3200" dirty="0">
                <a:solidFill>
                  <a:sysClr val="window" lastClr="FFFFFF"/>
                </a:solidFill>
                <a:latin typeface="楷体" panose="02010609060101010101" charset="-122"/>
                <a:ea typeface="楷体" panose="02010609060101010101" charset="-122"/>
              </a:rPr>
              <a:t>以学生为主体，增加学生主动性，体现</a:t>
            </a:r>
            <a:r>
              <a:rPr lang="en-US" altLang="zh-CN" sz="3200" dirty="0">
                <a:solidFill>
                  <a:sysClr val="window" lastClr="FFFFFF"/>
                </a:solidFill>
                <a:latin typeface="楷体" panose="02010609060101010101" charset="-122"/>
                <a:ea typeface="楷体" panose="02010609060101010101" charset="-122"/>
              </a:rPr>
              <a:t>“</a:t>
            </a:r>
            <a:r>
              <a:rPr lang="zh-CN" altLang="en-US" sz="3200" dirty="0">
                <a:solidFill>
                  <a:sysClr val="window" lastClr="FFFFFF"/>
                </a:solidFill>
                <a:latin typeface="楷体" panose="02010609060101010101" charset="-122"/>
                <a:ea typeface="楷体" panose="02010609060101010101" charset="-122"/>
              </a:rPr>
              <a:t>学本课堂。</a:t>
            </a:r>
            <a:endParaRPr lang="zh-CN" altLang="en-US" sz="3200" dirty="0">
              <a:solidFill>
                <a:sysClr val="window" lastClr="FFFFFF"/>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chenying0907 48"/>
          <p:cNvGrpSpPr/>
          <p:nvPr/>
        </p:nvGrpSpPr>
        <p:grpSpPr>
          <a:xfrm>
            <a:off x="4870451" y="534413"/>
            <a:ext cx="2451100" cy="668912"/>
            <a:chOff x="4870451" y="534413"/>
            <a:chExt cx="2451100" cy="668912"/>
          </a:xfrm>
        </p:grpSpPr>
        <p:sp>
          <p:nvSpPr>
            <p:cNvPr id="50"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矩形 50"/>
            <p:cNvSpPr/>
            <p:nvPr/>
          </p:nvSpPr>
          <p:spPr>
            <a:xfrm>
              <a:off x="4946015" y="534413"/>
              <a:ext cx="2299970" cy="553085"/>
            </a:xfrm>
            <a:prstGeom prst="rect">
              <a:avLst/>
            </a:prstGeom>
          </p:spPr>
          <p:txBody>
            <a:bodyPr wrap="none">
              <a:spAutoFit/>
            </a:bodyPr>
            <a:lstStyle/>
            <a:p>
              <a:pPr algn="ctr"/>
              <a:r>
                <a:rPr lang="en-US" altLang="zh-CN" sz="3000" b="1">
                  <a:solidFill>
                    <a:srgbClr val="5F7797"/>
                  </a:solidFill>
                </a:rPr>
                <a:t>8</a:t>
              </a:r>
              <a:r>
                <a:rPr lang="zh-CN" altLang="en-US" sz="3000" b="1">
                  <a:solidFill>
                    <a:srgbClr val="5F7797"/>
                  </a:solidFill>
                </a:rPr>
                <a:t>、板书设计</a:t>
              </a:r>
              <a:endParaRPr lang="zh-CN" altLang="en-US" sz="3000" b="1">
                <a:solidFill>
                  <a:srgbClr val="5F7797"/>
                </a:solidFill>
              </a:endParaRPr>
            </a:p>
          </p:txBody>
        </p:sp>
      </p:grpSp>
      <p:grpSp>
        <p:nvGrpSpPr>
          <p:cNvPr id="175" name="chenying0907 174"/>
          <p:cNvGrpSpPr/>
          <p:nvPr/>
        </p:nvGrpSpPr>
        <p:grpSpPr>
          <a:xfrm>
            <a:off x="13211859" y="5573986"/>
            <a:ext cx="939387" cy="863064"/>
            <a:chOff x="3265488" y="3252788"/>
            <a:chExt cx="3614738" cy="3321049"/>
          </a:xfrm>
        </p:grpSpPr>
        <p:sp>
          <p:nvSpPr>
            <p:cNvPr id="176"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文本框 1"/>
          <p:cNvSpPr txBox="1"/>
          <p:nvPr/>
        </p:nvSpPr>
        <p:spPr>
          <a:xfrm>
            <a:off x="1249680" y="2060575"/>
            <a:ext cx="1938655" cy="583565"/>
          </a:xfrm>
          <a:prstGeom prst="rect">
            <a:avLst/>
          </a:prstGeom>
          <a:noFill/>
        </p:spPr>
        <p:txBody>
          <a:bodyPr wrap="square" rtlCol="0">
            <a:spAutoFit/>
          </a:bodyPr>
          <a:p>
            <a:r>
              <a:rPr lang="zh-CN" altLang="en-US" sz="3200" b="1">
                <a:solidFill>
                  <a:srgbClr val="0070C0"/>
                </a:solidFill>
              </a:rPr>
              <a:t>社会之变</a:t>
            </a:r>
            <a:endParaRPr lang="zh-CN" altLang="en-US" sz="3200" b="1">
              <a:solidFill>
                <a:srgbClr val="0070C0"/>
              </a:solidFill>
            </a:endParaRPr>
          </a:p>
        </p:txBody>
      </p:sp>
      <p:sp>
        <p:nvSpPr>
          <p:cNvPr id="8" name="文本框 7"/>
          <p:cNvSpPr txBox="1"/>
          <p:nvPr/>
        </p:nvSpPr>
        <p:spPr>
          <a:xfrm>
            <a:off x="1249680" y="4592320"/>
            <a:ext cx="2407285" cy="583565"/>
          </a:xfrm>
          <a:prstGeom prst="rect">
            <a:avLst/>
          </a:prstGeom>
          <a:noFill/>
        </p:spPr>
        <p:txBody>
          <a:bodyPr wrap="square" rtlCol="0">
            <a:spAutoFit/>
          </a:bodyPr>
          <a:p>
            <a:pPr algn="l">
              <a:buClrTx/>
              <a:buSzTx/>
              <a:buFontTx/>
            </a:pPr>
            <a:r>
              <a:rPr lang="zh-CN" altLang="en-US" sz="3200" b="1">
                <a:solidFill>
                  <a:srgbClr val="0070C0"/>
                </a:solidFill>
              </a:rPr>
              <a:t>如何应变</a:t>
            </a:r>
            <a:endParaRPr lang="zh-CN" altLang="en-US" sz="3200" b="1">
              <a:solidFill>
                <a:srgbClr val="0070C0"/>
              </a:solidFill>
            </a:endParaRPr>
          </a:p>
        </p:txBody>
      </p:sp>
      <p:sp>
        <p:nvSpPr>
          <p:cNvPr id="10" name="左大括号 9"/>
          <p:cNvSpPr/>
          <p:nvPr/>
        </p:nvSpPr>
        <p:spPr>
          <a:xfrm>
            <a:off x="3015615" y="1435735"/>
            <a:ext cx="641350" cy="19850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1" name="文本框 10"/>
          <p:cNvSpPr txBox="1"/>
          <p:nvPr/>
        </p:nvSpPr>
        <p:spPr>
          <a:xfrm>
            <a:off x="3860165" y="1435100"/>
            <a:ext cx="4126230" cy="583565"/>
          </a:xfrm>
          <a:prstGeom prst="rect">
            <a:avLst/>
          </a:prstGeom>
          <a:noFill/>
        </p:spPr>
        <p:txBody>
          <a:bodyPr wrap="square" rtlCol="0">
            <a:spAutoFit/>
          </a:bodyPr>
          <a:p>
            <a:pPr algn="l">
              <a:buClrTx/>
              <a:buSzTx/>
              <a:buFontTx/>
            </a:pPr>
            <a:r>
              <a:rPr lang="zh-CN" altLang="en-US" sz="3200" b="1">
                <a:solidFill>
                  <a:srgbClr val="0070C0"/>
                </a:solidFill>
              </a:rPr>
              <a:t>政治——诸侯纷争</a:t>
            </a:r>
            <a:endParaRPr lang="zh-CN" altLang="en-US" sz="3200" b="1">
              <a:solidFill>
                <a:srgbClr val="0070C0"/>
              </a:solidFill>
            </a:endParaRPr>
          </a:p>
        </p:txBody>
      </p:sp>
      <p:sp>
        <p:nvSpPr>
          <p:cNvPr id="12" name="文本框 11"/>
          <p:cNvSpPr txBox="1"/>
          <p:nvPr/>
        </p:nvSpPr>
        <p:spPr>
          <a:xfrm>
            <a:off x="3907155" y="2216785"/>
            <a:ext cx="3758565" cy="583565"/>
          </a:xfrm>
          <a:prstGeom prst="rect">
            <a:avLst/>
          </a:prstGeom>
          <a:noFill/>
        </p:spPr>
        <p:txBody>
          <a:bodyPr wrap="square" rtlCol="0">
            <a:spAutoFit/>
          </a:bodyPr>
          <a:p>
            <a:pPr algn="l">
              <a:buClrTx/>
              <a:buSzTx/>
              <a:buFontTx/>
            </a:pPr>
            <a:r>
              <a:rPr lang="zh-CN" altLang="en-US" sz="3200" b="1">
                <a:solidFill>
                  <a:srgbClr val="0070C0"/>
                </a:solidFill>
              </a:rPr>
              <a:t>民族——华夏认同</a:t>
            </a:r>
            <a:endParaRPr lang="zh-CN" altLang="en-US" sz="3200" b="1">
              <a:solidFill>
                <a:srgbClr val="0070C0"/>
              </a:solidFill>
            </a:endParaRPr>
          </a:p>
        </p:txBody>
      </p:sp>
      <p:sp>
        <p:nvSpPr>
          <p:cNvPr id="13" name="文本框 12"/>
          <p:cNvSpPr txBox="1"/>
          <p:nvPr/>
        </p:nvSpPr>
        <p:spPr>
          <a:xfrm>
            <a:off x="3907155" y="3029585"/>
            <a:ext cx="4241800" cy="583565"/>
          </a:xfrm>
          <a:prstGeom prst="rect">
            <a:avLst/>
          </a:prstGeom>
          <a:noFill/>
        </p:spPr>
        <p:txBody>
          <a:bodyPr wrap="square" rtlCol="0">
            <a:spAutoFit/>
          </a:bodyPr>
          <a:p>
            <a:pPr algn="l">
              <a:buClrTx/>
              <a:buSzTx/>
              <a:buFontTx/>
            </a:pPr>
            <a:r>
              <a:rPr lang="zh-CN" altLang="en-US" sz="3200" b="1">
                <a:solidFill>
                  <a:srgbClr val="0070C0"/>
                </a:solidFill>
              </a:rPr>
              <a:t>经济——生产力发展</a:t>
            </a:r>
            <a:endParaRPr lang="zh-CN" altLang="en-US" sz="3200" b="1">
              <a:solidFill>
                <a:srgbClr val="0070C0"/>
              </a:solidFill>
            </a:endParaRPr>
          </a:p>
        </p:txBody>
      </p:sp>
      <p:sp>
        <p:nvSpPr>
          <p:cNvPr id="14" name="左大括号 13"/>
          <p:cNvSpPr/>
          <p:nvPr/>
        </p:nvSpPr>
        <p:spPr>
          <a:xfrm>
            <a:off x="3148330" y="3853180"/>
            <a:ext cx="375285" cy="2000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文本框 14"/>
          <p:cNvSpPr txBox="1"/>
          <p:nvPr/>
        </p:nvSpPr>
        <p:spPr>
          <a:xfrm>
            <a:off x="3907155" y="3982720"/>
            <a:ext cx="2781935" cy="583565"/>
          </a:xfrm>
          <a:prstGeom prst="rect">
            <a:avLst/>
          </a:prstGeom>
          <a:noFill/>
        </p:spPr>
        <p:txBody>
          <a:bodyPr wrap="square" rtlCol="0">
            <a:spAutoFit/>
          </a:bodyPr>
          <a:p>
            <a:pPr algn="l">
              <a:buClrTx/>
              <a:buSzTx/>
              <a:buFontTx/>
            </a:pPr>
            <a:r>
              <a:rPr lang="zh-CN" altLang="en-US" sz="3200" b="1">
                <a:solidFill>
                  <a:srgbClr val="0070C0"/>
                </a:solidFill>
              </a:rPr>
              <a:t>变法运动</a:t>
            </a:r>
            <a:endParaRPr lang="zh-CN" altLang="en-US" sz="3200" b="1">
              <a:solidFill>
                <a:srgbClr val="0070C0"/>
              </a:solidFill>
            </a:endParaRPr>
          </a:p>
        </p:txBody>
      </p:sp>
      <p:sp>
        <p:nvSpPr>
          <p:cNvPr id="16" name="文本框 15"/>
          <p:cNvSpPr txBox="1"/>
          <p:nvPr/>
        </p:nvSpPr>
        <p:spPr>
          <a:xfrm>
            <a:off x="3907155" y="5128895"/>
            <a:ext cx="2296795" cy="583565"/>
          </a:xfrm>
          <a:prstGeom prst="rect">
            <a:avLst/>
          </a:prstGeom>
          <a:noFill/>
        </p:spPr>
        <p:txBody>
          <a:bodyPr wrap="square" rtlCol="0">
            <a:spAutoFit/>
          </a:bodyPr>
          <a:p>
            <a:pPr algn="l">
              <a:buClrTx/>
              <a:buSzTx/>
              <a:buFontTx/>
            </a:pPr>
            <a:r>
              <a:rPr lang="zh-CN" altLang="en-US" sz="3200" b="1">
                <a:solidFill>
                  <a:srgbClr val="0070C0"/>
                </a:solidFill>
              </a:rPr>
              <a:t>百家争鸣</a:t>
            </a:r>
            <a:endParaRPr lang="zh-CN" altLang="en-US" sz="3200" b="1">
              <a:solidFill>
                <a:srgbClr val="0070C0"/>
              </a:solidFill>
            </a:endParaRPr>
          </a:p>
        </p:txBody>
      </p:sp>
      <p:sp>
        <p:nvSpPr>
          <p:cNvPr id="17" name="文本框 16"/>
          <p:cNvSpPr txBox="1"/>
          <p:nvPr/>
        </p:nvSpPr>
        <p:spPr>
          <a:xfrm>
            <a:off x="1374775" y="3001645"/>
            <a:ext cx="1813560" cy="1322070"/>
          </a:xfrm>
          <a:prstGeom prst="rect">
            <a:avLst/>
          </a:prstGeom>
          <a:noFill/>
        </p:spPr>
        <p:txBody>
          <a:bodyPr wrap="square" rtlCol="0">
            <a:spAutoFit/>
          </a:bodyPr>
          <a:p>
            <a:r>
              <a:rPr lang="zh-CN" altLang="en-US" sz="8000" b="1">
                <a:solidFill>
                  <a:srgbClr val="FF0000"/>
                </a:solidFill>
              </a:rPr>
              <a:t>变</a:t>
            </a:r>
            <a:endParaRPr lang="zh-CN" altLang="en-US" sz="8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80">
                                          <p:stCondLst>
                                            <p:cond delay="0"/>
                                          </p:stCondLst>
                                        </p:cTn>
                                        <p:tgtEl>
                                          <p:spTgt spid="17">
                                            <p:txEl>
                                              <p:pRg st="0" end="0"/>
                                            </p:txEl>
                                          </p:spTgt>
                                        </p:tgtEl>
                                      </p:cBhvr>
                                    </p:animEffect>
                                    <p:anim calcmode="lin" valueType="num">
                                      <p:cBhvr>
                                        <p:cTn id="8"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xEl>
                                              <p:pRg st="0" end="0"/>
                                            </p:txEl>
                                          </p:spTgt>
                                        </p:tgtEl>
                                      </p:cBhvr>
                                      <p:to x="100000" y="60000"/>
                                    </p:animScale>
                                    <p:animScale>
                                      <p:cBhvr>
                                        <p:cTn id="14" dur="166" decel="50000">
                                          <p:stCondLst>
                                            <p:cond delay="676"/>
                                          </p:stCondLst>
                                        </p:cTn>
                                        <p:tgtEl>
                                          <p:spTgt spid="17">
                                            <p:txEl>
                                              <p:pRg st="0" end="0"/>
                                            </p:txEl>
                                          </p:spTgt>
                                        </p:tgtEl>
                                      </p:cBhvr>
                                      <p:to x="100000" y="100000"/>
                                    </p:animScale>
                                    <p:animScale>
                                      <p:cBhvr>
                                        <p:cTn id="15" dur="26">
                                          <p:stCondLst>
                                            <p:cond delay="1312"/>
                                          </p:stCondLst>
                                        </p:cTn>
                                        <p:tgtEl>
                                          <p:spTgt spid="17">
                                            <p:txEl>
                                              <p:pRg st="0" end="0"/>
                                            </p:txEl>
                                          </p:spTgt>
                                        </p:tgtEl>
                                      </p:cBhvr>
                                      <p:to x="100000" y="80000"/>
                                    </p:animScale>
                                    <p:animScale>
                                      <p:cBhvr>
                                        <p:cTn id="16" dur="166" decel="50000">
                                          <p:stCondLst>
                                            <p:cond delay="1338"/>
                                          </p:stCondLst>
                                        </p:cTn>
                                        <p:tgtEl>
                                          <p:spTgt spid="17">
                                            <p:txEl>
                                              <p:pRg st="0" end="0"/>
                                            </p:txEl>
                                          </p:spTgt>
                                        </p:tgtEl>
                                      </p:cBhvr>
                                      <p:to x="100000" y="100000"/>
                                    </p:animScale>
                                    <p:animScale>
                                      <p:cBhvr>
                                        <p:cTn id="17" dur="26">
                                          <p:stCondLst>
                                            <p:cond delay="1642"/>
                                          </p:stCondLst>
                                        </p:cTn>
                                        <p:tgtEl>
                                          <p:spTgt spid="17">
                                            <p:txEl>
                                              <p:pRg st="0" end="0"/>
                                            </p:txEl>
                                          </p:spTgt>
                                        </p:tgtEl>
                                      </p:cBhvr>
                                      <p:to x="100000" y="90000"/>
                                    </p:animScale>
                                    <p:animScale>
                                      <p:cBhvr>
                                        <p:cTn id="18" dur="166" decel="50000">
                                          <p:stCondLst>
                                            <p:cond delay="1668"/>
                                          </p:stCondLst>
                                        </p:cTn>
                                        <p:tgtEl>
                                          <p:spTgt spid="17">
                                            <p:txEl>
                                              <p:pRg st="0" end="0"/>
                                            </p:txEl>
                                          </p:spTgt>
                                        </p:tgtEl>
                                      </p:cBhvr>
                                      <p:to x="100000" y="100000"/>
                                    </p:animScale>
                                    <p:animScale>
                                      <p:cBhvr>
                                        <p:cTn id="19" dur="26">
                                          <p:stCondLst>
                                            <p:cond delay="1808"/>
                                          </p:stCondLst>
                                        </p:cTn>
                                        <p:tgtEl>
                                          <p:spTgt spid="17">
                                            <p:txEl>
                                              <p:pRg st="0" end="0"/>
                                            </p:txEl>
                                          </p:spTgt>
                                        </p:tgtEl>
                                      </p:cBhvr>
                                      <p:to x="100000" y="95000"/>
                                    </p:animScale>
                                    <p:animScale>
                                      <p:cBhvr>
                                        <p:cTn id="20" dur="166" decel="50000">
                                          <p:stCondLst>
                                            <p:cond delay="1834"/>
                                          </p:stCondLst>
                                        </p:cTn>
                                        <p:tgtEl>
                                          <p:spTgt spid="17">
                                            <p:txEl>
                                              <p:pRg st="0" end="0"/>
                                            </p:txEl>
                                          </p:spTgt>
                                        </p:tgtEl>
                                      </p:cBhvr>
                                      <p:to x="100000" y="100000"/>
                                    </p:animScale>
                                  </p:childTnLst>
                                </p:cTn>
                              </p:par>
                            </p:childTnLst>
                          </p:cTn>
                        </p:par>
                        <p:par>
                          <p:cTn id="21" fill="hold">
                            <p:stCondLst>
                              <p:cond delay="2000"/>
                            </p:stCondLst>
                            <p:childTnLst>
                              <p:par>
                                <p:cTn id="22" presetID="8" presetClass="emph" presetSubtype="0" fill="hold" grpId="0" nodeType="afterEffect">
                                  <p:stCondLst>
                                    <p:cond delay="0"/>
                                  </p:stCondLst>
                                  <p:childTnLst>
                                    <p:animRot by="21600000">
                                      <p:cBhvr>
                                        <p:cTn id="23" dur="2000" fill="hold"/>
                                        <p:tgtEl>
                                          <p:spTgt spid="1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57450" y="1713230"/>
            <a:ext cx="6899910" cy="2306955"/>
          </a:xfrm>
          <a:prstGeom prst="rect">
            <a:avLst/>
          </a:prstGeom>
          <a:noFill/>
        </p:spPr>
        <p:txBody>
          <a:bodyPr wrap="square" rtlCol="0">
            <a:spAutoFit/>
          </a:bodyPr>
          <a:p>
            <a:pPr algn="ctr">
              <a:lnSpc>
                <a:spcPct val="150000"/>
              </a:lnSpc>
              <a:buClrTx/>
              <a:buSzTx/>
              <a:buFontTx/>
              <a:defRPr/>
            </a:pPr>
            <a:r>
              <a:rPr lang="zh-CN" altLang="en-US" sz="9600" b="1">
                <a:solidFill>
                  <a:srgbClr val="5F7797"/>
                </a:solidFill>
              </a:rPr>
              <a:t>感谢聆听</a:t>
            </a:r>
            <a:endParaRPr lang="zh-CN" altLang="en-US" sz="9600" b="1">
              <a:solidFill>
                <a:srgbClr val="5F7797"/>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chenying0907 354"/>
          <p:cNvGrpSpPr/>
          <p:nvPr/>
        </p:nvGrpSpPr>
        <p:grpSpPr>
          <a:xfrm rot="900000" flipH="1">
            <a:off x="6225161" y="2661623"/>
            <a:ext cx="1191323" cy="220616"/>
            <a:chOff x="4811713" y="3189288"/>
            <a:chExt cx="2571751" cy="476251"/>
          </a:xfrm>
          <a:solidFill>
            <a:srgbClr val="5F7797"/>
          </a:solidFill>
        </p:grpSpPr>
        <p:sp>
          <p:nvSpPr>
            <p:cNvPr id="356" name="Freeform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23" name="文本框 422"/>
          <p:cNvSpPr txBox="1"/>
          <p:nvPr/>
        </p:nvSpPr>
        <p:spPr>
          <a:xfrm>
            <a:off x="236220" y="1226820"/>
            <a:ext cx="8350250" cy="6185535"/>
          </a:xfrm>
          <a:prstGeom prst="rect">
            <a:avLst/>
          </a:prstGeom>
          <a:noFill/>
        </p:spPr>
        <p:txBody>
          <a:bodyPr wrap="square" rtlCol="0">
            <a:spAutoFit/>
          </a:bodyPr>
          <a:lstStyle/>
          <a:p>
            <a:pPr>
              <a:lnSpc>
                <a:spcPct val="150000"/>
              </a:lnSpc>
            </a:pPr>
            <a:r>
              <a:rPr lang="en-US" altLang="zh-CN" sz="2400" b="1" dirty="0">
                <a:solidFill>
                  <a:srgbClr val="5F7797"/>
                </a:solidFill>
              </a:rPr>
              <a:t>       </a:t>
            </a:r>
            <a:r>
              <a:rPr lang="zh-CN" altLang="en-US" sz="2400" b="1" dirty="0">
                <a:solidFill>
                  <a:srgbClr val="5F7797"/>
                </a:solidFill>
              </a:rPr>
              <a:t>本课是部编版《中外历史纲要（上）》第一单元的第二课《诸侯纷争与变法运动》，主要讲述了春秋战国时期的政治、社会和思想变动。本课是承接着上一课</a:t>
            </a:r>
            <a:r>
              <a:rPr lang="en-US" altLang="zh-CN" sz="2400" b="1" dirty="0">
                <a:solidFill>
                  <a:srgbClr val="5F7797"/>
                </a:solidFill>
              </a:rPr>
              <a:t>“</a:t>
            </a:r>
            <a:r>
              <a:rPr lang="zh-CN" altLang="en-US" sz="2400" b="1" dirty="0">
                <a:solidFill>
                  <a:srgbClr val="5F7797"/>
                </a:solidFill>
                <a:sym typeface="+mn-ea"/>
              </a:rPr>
              <a:t>早期国家的建立</a:t>
            </a:r>
            <a:r>
              <a:rPr lang="en-US" altLang="zh-CN" sz="2400" b="1" dirty="0">
                <a:solidFill>
                  <a:srgbClr val="5F7797"/>
                </a:solidFill>
              </a:rPr>
              <a:t>”</a:t>
            </a:r>
            <a:r>
              <a:rPr lang="zh-CN" altLang="en-US" sz="2400" b="1" dirty="0">
                <a:solidFill>
                  <a:srgbClr val="5F7797"/>
                </a:solidFill>
              </a:rPr>
              <a:t>与下一课</a:t>
            </a:r>
            <a:r>
              <a:rPr lang="en-US" altLang="zh-CN" sz="2400" b="1" dirty="0">
                <a:solidFill>
                  <a:srgbClr val="5F7797"/>
                </a:solidFill>
              </a:rPr>
              <a:t>“</a:t>
            </a:r>
            <a:r>
              <a:rPr lang="zh-CN" altLang="en-US" sz="2400" b="1" dirty="0">
                <a:solidFill>
                  <a:srgbClr val="5F7797"/>
                </a:solidFill>
                <a:sym typeface="+mn-ea"/>
              </a:rPr>
              <a:t>统一多民族国家建立</a:t>
            </a:r>
            <a:r>
              <a:rPr lang="en-US" altLang="zh-CN" sz="2400" b="1" dirty="0">
                <a:solidFill>
                  <a:srgbClr val="5F7797"/>
                </a:solidFill>
              </a:rPr>
              <a:t>”</a:t>
            </a:r>
            <a:r>
              <a:rPr lang="zh-CN" altLang="en-US" sz="2400" b="1" dirty="0">
                <a:solidFill>
                  <a:srgbClr val="5F7797"/>
                </a:solidFill>
              </a:rPr>
              <a:t>，在本书中起着重要过渡衔接作用。</a:t>
            </a:r>
            <a:endParaRPr lang="en-US" altLang="zh-CN" sz="2400" b="1" dirty="0">
              <a:solidFill>
                <a:srgbClr val="5F7797"/>
              </a:solidFill>
            </a:endParaRPr>
          </a:p>
          <a:p>
            <a:pPr>
              <a:lnSpc>
                <a:spcPct val="150000"/>
              </a:lnSpc>
            </a:pPr>
            <a:r>
              <a:rPr lang="en-US" altLang="zh-CN" sz="2400" b="1" dirty="0">
                <a:solidFill>
                  <a:srgbClr val="5F7797"/>
                </a:solidFill>
              </a:rPr>
              <a:t>        </a:t>
            </a:r>
            <a:r>
              <a:rPr lang="zh-CN" altLang="en-US" sz="2400" b="1" dirty="0">
                <a:solidFill>
                  <a:srgbClr val="5F7797"/>
                </a:solidFill>
              </a:rPr>
              <a:t>本课</a:t>
            </a:r>
            <a:r>
              <a:rPr lang="zh-CN" altLang="en-US" sz="2400" b="1" dirty="0">
                <a:solidFill>
                  <a:srgbClr val="5F7797"/>
                </a:solidFill>
                <a:sym typeface="+mn-ea"/>
              </a:rPr>
              <a:t>主要有四个子目：列国纷争与华夏认同、经济发展与变法运动、孔子和老子、百家争鸣。</a:t>
            </a:r>
            <a:endParaRPr lang="en-US" altLang="zh-CN" sz="2400" b="1" dirty="0">
              <a:solidFill>
                <a:srgbClr val="5F7797"/>
              </a:solidFill>
            </a:endParaRPr>
          </a:p>
          <a:p>
            <a:pPr>
              <a:lnSpc>
                <a:spcPct val="150000"/>
              </a:lnSpc>
            </a:pPr>
            <a:r>
              <a:rPr lang="en-US" altLang="zh-CN" sz="2400" b="1" dirty="0">
                <a:solidFill>
                  <a:srgbClr val="5F7797"/>
                </a:solidFill>
              </a:rPr>
              <a:t>      </a:t>
            </a:r>
            <a:r>
              <a:rPr lang="zh-CN" altLang="en-US" sz="2400" b="1" dirty="0">
                <a:solidFill>
                  <a:srgbClr val="5F7797"/>
                </a:solidFill>
              </a:rPr>
              <a:t>因知识点较多、时间跨度较大，在教学过程中要注意时间的分配。所以我将四个子目的内容整合为以</a:t>
            </a:r>
            <a:r>
              <a:rPr lang="en-US" altLang="zh-CN" sz="2400" b="1" dirty="0">
                <a:solidFill>
                  <a:srgbClr val="5F7797"/>
                </a:solidFill>
              </a:rPr>
              <a:t>“</a:t>
            </a:r>
            <a:r>
              <a:rPr lang="zh-CN" altLang="en-US" sz="2400" b="1" dirty="0">
                <a:solidFill>
                  <a:srgbClr val="FF0000"/>
                </a:solidFill>
              </a:rPr>
              <a:t>变</a:t>
            </a:r>
            <a:r>
              <a:rPr lang="en-US" altLang="zh-CN" sz="2400" b="1" dirty="0">
                <a:solidFill>
                  <a:srgbClr val="FF0000"/>
                </a:solidFill>
              </a:rPr>
              <a:t>”</a:t>
            </a:r>
            <a:r>
              <a:rPr lang="zh-CN" altLang="en-US" sz="2400" b="1" dirty="0">
                <a:solidFill>
                  <a:srgbClr val="5F7797"/>
                </a:solidFill>
              </a:rPr>
              <a:t>为线索，梳理为</a:t>
            </a:r>
            <a:r>
              <a:rPr lang="en-US" altLang="zh-CN" sz="2400" b="1" dirty="0">
                <a:solidFill>
                  <a:srgbClr val="5F7797"/>
                </a:solidFill>
              </a:rPr>
              <a:t>“</a:t>
            </a:r>
            <a:r>
              <a:rPr lang="zh-CN" altLang="en-US" sz="2400" b="1" dirty="0">
                <a:solidFill>
                  <a:srgbClr val="FF0000"/>
                </a:solidFill>
              </a:rPr>
              <a:t>社会之变</a:t>
            </a:r>
            <a:r>
              <a:rPr lang="en-US" altLang="zh-CN" sz="2400" b="1" dirty="0">
                <a:solidFill>
                  <a:srgbClr val="FF0000"/>
                </a:solidFill>
              </a:rPr>
              <a:t>”“</a:t>
            </a:r>
            <a:r>
              <a:rPr lang="zh-CN" altLang="en-US" sz="2400" b="1" dirty="0">
                <a:solidFill>
                  <a:srgbClr val="FF0000"/>
                </a:solidFill>
              </a:rPr>
              <a:t>如何应变</a:t>
            </a:r>
            <a:r>
              <a:rPr lang="en-US" altLang="zh-CN" sz="2400" b="1" dirty="0">
                <a:solidFill>
                  <a:srgbClr val="FF0000"/>
                </a:solidFill>
              </a:rPr>
              <a:t>”</a:t>
            </a:r>
            <a:r>
              <a:rPr lang="zh-CN" altLang="en-US" sz="2400" b="1" dirty="0">
                <a:solidFill>
                  <a:srgbClr val="5F7797"/>
                </a:solidFill>
              </a:rPr>
              <a:t>两个大问题，将用两个课时来讲解。</a:t>
            </a:r>
            <a:endParaRPr lang="zh-CN" altLang="en-US" sz="2400" b="1" dirty="0">
              <a:solidFill>
                <a:srgbClr val="5F7797"/>
              </a:solidFill>
            </a:endParaRPr>
          </a:p>
        </p:txBody>
      </p:sp>
      <p:grpSp>
        <p:nvGrpSpPr>
          <p:cNvPr id="424" name="chenying0907 423"/>
          <p:cNvGrpSpPr/>
          <p:nvPr/>
        </p:nvGrpSpPr>
        <p:grpSpPr>
          <a:xfrm>
            <a:off x="4934586" y="263903"/>
            <a:ext cx="2451100" cy="830202"/>
            <a:chOff x="4870451" y="373123"/>
            <a:chExt cx="2451100" cy="830202"/>
          </a:xfrm>
        </p:grpSpPr>
        <p:sp>
          <p:nvSpPr>
            <p:cNvPr id="425"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6" name="矩形 425"/>
            <p:cNvSpPr/>
            <p:nvPr/>
          </p:nvSpPr>
          <p:spPr>
            <a:xfrm>
              <a:off x="5005707" y="373123"/>
              <a:ext cx="2180590" cy="829945"/>
            </a:xfrm>
            <a:prstGeom prst="rect">
              <a:avLst/>
            </a:prstGeom>
          </p:spPr>
          <p:txBody>
            <a:bodyPr wrap="none">
              <a:spAutoFit/>
            </a:bodyPr>
            <a:lstStyle/>
            <a:p>
              <a:pPr algn="ctr">
                <a:lnSpc>
                  <a:spcPct val="150000"/>
                </a:lnSpc>
                <a:buClrTx/>
                <a:buSzTx/>
                <a:buFontTx/>
                <a:defRPr/>
              </a:pPr>
              <a:r>
                <a:rPr lang="zh-CN" altLang="en-US" sz="3200" b="1">
                  <a:blipFill>
                    <a:blip r:embed="rId1"/>
                    <a:stretch>
                      <a:fillRect/>
                    </a:stretch>
                  </a:blipFill>
                  <a:latin typeface="+mn-ea"/>
                </a:rPr>
                <a:t>1 、说教材</a:t>
              </a:r>
              <a:endParaRPr lang="zh-CN" altLang="en-US" sz="3200" b="1">
                <a:blipFill>
                  <a:blip r:embed="rId1"/>
                  <a:stretch>
                    <a:fillRect/>
                  </a:stretch>
                </a:blipFill>
                <a:latin typeface="+mn-ea"/>
              </a:endParaRPr>
            </a:p>
          </p:txBody>
        </p:sp>
      </p:grpSp>
      <p:sp>
        <p:nvSpPr>
          <p:cNvPr id="439" name="Freeform 20"/>
          <p:cNvSpPr>
            <a:spLocks noEditPoints="1"/>
          </p:cNvSpPr>
          <p:nvPr/>
        </p:nvSpPr>
        <p:spPr bwMode="auto">
          <a:xfrm>
            <a:off x="10293203" y="4234180"/>
            <a:ext cx="1898891" cy="2611120"/>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2"/>
            <a:stretch>
              <a:fillRect/>
            </a:stretch>
          </a:blipFill>
          <a:ln>
            <a:noFill/>
          </a:ln>
        </p:spPr>
        <p:txBody>
          <a:bodyPr vert="horz" wrap="square" lIns="91440" tIns="45720" rIns="91440" bIns="45720" numCol="1" anchor="t" anchorCtr="0" compatLnSpc="1"/>
          <a:lstStyle/>
          <a:p>
            <a:endParaRPr lang="id-ID"/>
          </a:p>
        </p:txBody>
      </p:sp>
      <p:sp>
        <p:nvSpPr>
          <p:cNvPr id="440" name="Freeform 20"/>
          <p:cNvSpPr>
            <a:spLocks noEditPoints="1"/>
          </p:cNvSpPr>
          <p:nvPr/>
        </p:nvSpPr>
        <p:spPr bwMode="auto">
          <a:xfrm>
            <a:off x="8464113" y="2614182"/>
            <a:ext cx="3076900" cy="4230973"/>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3"/>
            <a:stretch>
              <a:fillRect/>
            </a:stretch>
          </a:blipFill>
          <a:ln>
            <a:noFill/>
          </a:ln>
        </p:spPr>
        <p:txBody>
          <a:bodyPr vert="horz" wrap="square" lIns="91440" tIns="45720" rIns="91440" bIns="45720" numCol="1" anchor="t" anchorCtr="0" compatLnSpc="1"/>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wipe(down)">
                                      <p:cBhvr>
                                        <p:cTn id="7" dur="250"/>
                                        <p:tgtEl>
                                          <p:spTgt spid="43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40"/>
                                        </p:tgtEl>
                                        <p:attrNameLst>
                                          <p:attrName>style.visibility</p:attrName>
                                        </p:attrNameLst>
                                      </p:cBhvr>
                                      <p:to>
                                        <p:strVal val="visible"/>
                                      </p:to>
                                    </p:set>
                                    <p:animEffect transition="in" filter="wipe(down)">
                                      <p:cBhvr>
                                        <p:cTn id="11" dur="250"/>
                                        <p:tgtEl>
                                          <p:spTgt spid="44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55"/>
                                        </p:tgtEl>
                                        <p:attrNameLst>
                                          <p:attrName>style.visibility</p:attrName>
                                        </p:attrNameLst>
                                      </p:cBhvr>
                                      <p:to>
                                        <p:strVal val="visible"/>
                                      </p:to>
                                    </p:set>
                                    <p:animEffect transition="in" filter="wipe(down)">
                                      <p:cBhvr>
                                        <p:cTn id="15" dur="500"/>
                                        <p:tgtEl>
                                          <p:spTgt spid="35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23"/>
                                        </p:tgtEl>
                                        <p:attrNameLst>
                                          <p:attrName>style.visibility</p:attrName>
                                        </p:attrNameLst>
                                      </p:cBhvr>
                                      <p:to>
                                        <p:strVal val="visible"/>
                                      </p:to>
                                    </p:set>
                                    <p:animEffect transition="in" filter="wipe(up)">
                                      <p:cBhvr>
                                        <p:cTn id="19"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39" grpId="0" bldLvl="0" animBg="1"/>
      <p:bldP spid="44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chenying0907 354"/>
          <p:cNvGrpSpPr/>
          <p:nvPr/>
        </p:nvGrpSpPr>
        <p:grpSpPr>
          <a:xfrm rot="900000" flipH="1">
            <a:off x="6225161" y="2661623"/>
            <a:ext cx="1191323" cy="220616"/>
            <a:chOff x="4811713" y="3189288"/>
            <a:chExt cx="2571751" cy="476251"/>
          </a:xfrm>
          <a:solidFill>
            <a:srgbClr val="5F7797"/>
          </a:solidFill>
        </p:grpSpPr>
        <p:sp>
          <p:nvSpPr>
            <p:cNvPr id="356" name="Freeform 5"/>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6"/>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7"/>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8"/>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10"/>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1"/>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2"/>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3"/>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4"/>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5"/>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6"/>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7"/>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8"/>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9"/>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20"/>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21"/>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22"/>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23"/>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24"/>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25"/>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26"/>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27"/>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28"/>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29"/>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0"/>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1"/>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2"/>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3"/>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5"/>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6"/>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7"/>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8"/>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40"/>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41"/>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2"/>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3"/>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4"/>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5"/>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6"/>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7"/>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8"/>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9"/>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50"/>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51"/>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2"/>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3"/>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4"/>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55"/>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56"/>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57"/>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58"/>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59"/>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60"/>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1"/>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6"/>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68"/>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70"/>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71"/>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23" name="文本框 422"/>
          <p:cNvSpPr txBox="1"/>
          <p:nvPr/>
        </p:nvSpPr>
        <p:spPr>
          <a:xfrm>
            <a:off x="323850" y="1345565"/>
            <a:ext cx="8999220" cy="5631180"/>
          </a:xfrm>
          <a:prstGeom prst="rect">
            <a:avLst/>
          </a:prstGeom>
          <a:noFill/>
        </p:spPr>
        <p:txBody>
          <a:bodyPr wrap="square" rtlCol="0">
            <a:spAutoFit/>
          </a:bodyPr>
          <a:lstStyle/>
          <a:p>
            <a:pPr indent="609600" fontAlgn="auto">
              <a:lnSpc>
                <a:spcPct val="150000"/>
              </a:lnSpc>
              <a:extLst>
                <a:ext uri="{35155182-B16C-46BC-9424-99874614C6A1}">
                  <wpsdc:indentchars xmlns:wpsdc="http://www.wps.cn/officeDocument/2017/drawingmlCustomData" val="200" checksum="4158780845"/>
                </a:ext>
              </a:extLst>
            </a:pPr>
            <a:r>
              <a:rPr lang="zh-CN" altLang="en-US" sz="2400" b="1">
                <a:solidFill>
                  <a:srgbClr val="5F7797"/>
                </a:solidFill>
              </a:rPr>
              <a:t>本课授课对象是高中一年级学生，在初一的中国古代史部分学习了</a:t>
            </a:r>
            <a:r>
              <a:rPr lang="en-US" altLang="zh-CN" sz="2400" b="1">
                <a:solidFill>
                  <a:srgbClr val="5F7797"/>
                </a:solidFill>
              </a:rPr>
              <a:t>“</a:t>
            </a:r>
            <a:r>
              <a:rPr lang="zh-CN" altLang="en-US" sz="2400" b="1">
                <a:solidFill>
                  <a:srgbClr val="5F7797"/>
                </a:solidFill>
              </a:rPr>
              <a:t>动荡的春秋时期</a:t>
            </a:r>
            <a:r>
              <a:rPr lang="en-US" altLang="zh-CN" sz="2400" b="1">
                <a:solidFill>
                  <a:srgbClr val="5F7797"/>
                </a:solidFill>
              </a:rPr>
              <a:t>”</a:t>
            </a:r>
            <a:r>
              <a:rPr lang="zh-CN" altLang="en-US" sz="2400" b="1">
                <a:solidFill>
                  <a:srgbClr val="5F7797"/>
                </a:solidFill>
              </a:rPr>
              <a:t>、</a:t>
            </a:r>
            <a:r>
              <a:rPr lang="en-US" altLang="zh-CN" sz="2400" b="1">
                <a:solidFill>
                  <a:srgbClr val="5F7797"/>
                </a:solidFill>
              </a:rPr>
              <a:t>“</a:t>
            </a:r>
            <a:r>
              <a:rPr lang="zh-CN" altLang="en-US" sz="2400" b="1">
                <a:solidFill>
                  <a:srgbClr val="5F7797"/>
                </a:solidFill>
              </a:rPr>
              <a:t>战国时期的社会变化</a:t>
            </a:r>
            <a:r>
              <a:rPr lang="en-US" altLang="zh-CN" sz="2400" b="1">
                <a:solidFill>
                  <a:srgbClr val="5F7797"/>
                </a:solidFill>
              </a:rPr>
              <a:t>”</a:t>
            </a:r>
            <a:r>
              <a:rPr lang="zh-CN" altLang="en-US" sz="2400" b="1">
                <a:solidFill>
                  <a:srgbClr val="5F7797"/>
                </a:solidFill>
              </a:rPr>
              <a:t>和</a:t>
            </a:r>
            <a:r>
              <a:rPr lang="en-US" altLang="zh-CN" sz="2400" b="1">
                <a:solidFill>
                  <a:srgbClr val="5F7797"/>
                </a:solidFill>
              </a:rPr>
              <a:t>“</a:t>
            </a:r>
            <a:r>
              <a:rPr lang="zh-CN" altLang="en-US" sz="2400" b="1">
                <a:solidFill>
                  <a:srgbClr val="5F7797"/>
                </a:solidFill>
              </a:rPr>
              <a:t>百家争鸣</a:t>
            </a:r>
            <a:r>
              <a:rPr lang="en-US" altLang="zh-CN" sz="2400" b="1">
                <a:solidFill>
                  <a:srgbClr val="5F7797"/>
                </a:solidFill>
              </a:rPr>
              <a:t>”</a:t>
            </a:r>
            <a:r>
              <a:rPr lang="zh-CN" altLang="en-US" sz="2400" b="1">
                <a:solidFill>
                  <a:srgbClr val="5F7797"/>
                </a:solidFill>
              </a:rPr>
              <a:t>这三课内容，对本课所学有一定的了解。</a:t>
            </a:r>
            <a:endParaRPr lang="zh-CN" altLang="en-US" sz="2400" b="1">
              <a:solidFill>
                <a:srgbClr val="5F7797"/>
              </a:solidFill>
            </a:endParaRPr>
          </a:p>
          <a:p>
            <a:pPr indent="609600" fontAlgn="auto">
              <a:lnSpc>
                <a:spcPct val="150000"/>
              </a:lnSpc>
              <a:extLst>
                <a:ext uri="{35155182-B16C-46BC-9424-99874614C6A1}">
                  <wpsdc:indentchars xmlns:wpsdc="http://www.wps.cn/officeDocument/2017/drawingmlCustomData" val="200" checksum="4158780845"/>
                </a:ext>
              </a:extLst>
            </a:pPr>
            <a:r>
              <a:rPr lang="zh-CN" altLang="en-US" sz="2400" b="1">
                <a:solidFill>
                  <a:srgbClr val="5F7797"/>
                </a:solidFill>
              </a:rPr>
              <a:t>但高中的学习关键在于掌握基本史实的基础上，理清问题的内在逻辑关系，如本课需重点梳理理解变法运动发生的必然性。</a:t>
            </a:r>
            <a:endParaRPr lang="zh-CN" altLang="en-US" sz="2400" b="1">
              <a:solidFill>
                <a:srgbClr val="5F7797"/>
              </a:solidFill>
            </a:endParaRPr>
          </a:p>
          <a:p>
            <a:pPr indent="609600" fontAlgn="auto">
              <a:lnSpc>
                <a:spcPct val="150000"/>
              </a:lnSpc>
              <a:extLst>
                <a:ext uri="{35155182-B16C-46BC-9424-99874614C6A1}">
                  <wpsdc:indentchars xmlns:wpsdc="http://www.wps.cn/officeDocument/2017/drawingmlCustomData" val="200" checksum="4158780845"/>
                </a:ext>
              </a:extLst>
            </a:pPr>
            <a:r>
              <a:rPr lang="zh-CN" altLang="en-US" sz="2400" b="1">
                <a:solidFill>
                  <a:srgbClr val="5F7797"/>
                </a:solidFill>
              </a:rPr>
              <a:t>同时结合本人授课的具体班级来看，这些班的整体水平不是很高，需要着重抓学生的基础知识和加强把控课堂纪律。可也不能否认一些学生思维比较敏捷，有的学生也喜欢刨根问底，故可对这些学生进行适当的拓展训练。</a:t>
            </a:r>
            <a:endParaRPr lang="zh-CN" altLang="en-US" sz="2400" b="1">
              <a:solidFill>
                <a:srgbClr val="5F7797"/>
              </a:solidFill>
            </a:endParaRPr>
          </a:p>
          <a:p>
            <a:pPr indent="609600" fontAlgn="auto">
              <a:lnSpc>
                <a:spcPct val="150000"/>
              </a:lnSpc>
              <a:extLst>
                <a:ext uri="{35155182-B16C-46BC-9424-99874614C6A1}">
                  <wpsdc:indentchars xmlns:wpsdc="http://www.wps.cn/officeDocument/2017/drawingmlCustomData" val="200" checksum="4158780845"/>
                </a:ext>
              </a:extLst>
            </a:pPr>
            <a:endParaRPr lang="zh-CN" altLang="en-US" sz="2400" b="1">
              <a:solidFill>
                <a:srgbClr val="5F7797"/>
              </a:solidFill>
            </a:endParaRPr>
          </a:p>
        </p:txBody>
      </p:sp>
      <p:grpSp>
        <p:nvGrpSpPr>
          <p:cNvPr id="424" name="chenying0907 423"/>
          <p:cNvGrpSpPr/>
          <p:nvPr/>
        </p:nvGrpSpPr>
        <p:grpSpPr>
          <a:xfrm>
            <a:off x="4870451" y="534413"/>
            <a:ext cx="2451100" cy="668912"/>
            <a:chOff x="4870451" y="534413"/>
            <a:chExt cx="2451100" cy="668912"/>
          </a:xfrm>
        </p:grpSpPr>
        <p:sp>
          <p:nvSpPr>
            <p:cNvPr id="425"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6" name="矩形 425"/>
            <p:cNvSpPr/>
            <p:nvPr/>
          </p:nvSpPr>
          <p:spPr>
            <a:xfrm>
              <a:off x="5136516" y="534413"/>
              <a:ext cx="1918970" cy="553085"/>
            </a:xfrm>
            <a:prstGeom prst="rect">
              <a:avLst/>
            </a:prstGeom>
          </p:spPr>
          <p:txBody>
            <a:bodyPr wrap="none">
              <a:spAutoFit/>
            </a:bodyPr>
            <a:lstStyle/>
            <a:p>
              <a:pPr algn="ctr"/>
              <a:r>
                <a:rPr lang="en-US" altLang="zh-CN" sz="3000" b="1">
                  <a:solidFill>
                    <a:srgbClr val="5F7797"/>
                  </a:solidFill>
                </a:rPr>
                <a:t>2</a:t>
              </a:r>
              <a:r>
                <a:rPr lang="zh-CN" altLang="en-US" sz="3000" b="1">
                  <a:solidFill>
                    <a:srgbClr val="5F7797"/>
                  </a:solidFill>
                </a:rPr>
                <a:t>、说学情</a:t>
              </a:r>
              <a:endParaRPr lang="zh-CN" altLang="en-US" sz="3000" b="1">
                <a:solidFill>
                  <a:srgbClr val="5F7797"/>
                </a:solidFill>
              </a:endParaRPr>
            </a:p>
          </p:txBody>
        </p:sp>
      </p:grpSp>
      <p:sp>
        <p:nvSpPr>
          <p:cNvPr id="429" name="Freeform 43"/>
          <p:cNvSpPr>
            <a:spLocks noEditPoints="1"/>
          </p:cNvSpPr>
          <p:nvPr/>
        </p:nvSpPr>
        <p:spPr bwMode="auto">
          <a:xfrm>
            <a:off x="12604886" y="5856198"/>
            <a:ext cx="817271" cy="692679"/>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0" name="Freeform 44"/>
          <p:cNvSpPr>
            <a:spLocks noEditPoints="1"/>
          </p:cNvSpPr>
          <p:nvPr/>
        </p:nvSpPr>
        <p:spPr bwMode="auto">
          <a:xfrm>
            <a:off x="12551667" y="5875067"/>
            <a:ext cx="870490" cy="725271"/>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1" name="Freeform 45"/>
          <p:cNvSpPr>
            <a:spLocks noEditPoints="1"/>
          </p:cNvSpPr>
          <p:nvPr/>
        </p:nvSpPr>
        <p:spPr bwMode="auto">
          <a:xfrm>
            <a:off x="12337896" y="5858183"/>
            <a:ext cx="809020" cy="725271"/>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2" name="Freeform 46"/>
          <p:cNvSpPr>
            <a:spLocks noEditPoints="1"/>
          </p:cNvSpPr>
          <p:nvPr/>
        </p:nvSpPr>
        <p:spPr bwMode="auto">
          <a:xfrm>
            <a:off x="12564456" y="5735645"/>
            <a:ext cx="857701" cy="720320"/>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3" name="Freeform 47"/>
          <p:cNvSpPr>
            <a:spLocks noEditPoints="1"/>
          </p:cNvSpPr>
          <p:nvPr/>
        </p:nvSpPr>
        <p:spPr bwMode="auto">
          <a:xfrm>
            <a:off x="12390827" y="5687376"/>
            <a:ext cx="864302" cy="768589"/>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4" name="Freeform 48"/>
          <p:cNvSpPr>
            <a:spLocks noEditPoints="1"/>
          </p:cNvSpPr>
          <p:nvPr/>
        </p:nvSpPr>
        <p:spPr bwMode="auto">
          <a:xfrm>
            <a:off x="12742406" y="5810740"/>
            <a:ext cx="867190" cy="820158"/>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5" name="Freeform 49"/>
          <p:cNvSpPr>
            <a:spLocks noEditPoints="1"/>
          </p:cNvSpPr>
          <p:nvPr/>
        </p:nvSpPr>
        <p:spPr bwMode="auto">
          <a:xfrm>
            <a:off x="12362773" y="5630857"/>
            <a:ext cx="892356" cy="813970"/>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chemeClr val="bg2">
              <a:lumMod val="75000"/>
            </a:schemeClr>
          </a:solidFill>
          <a:ln>
            <a:noFill/>
          </a:ln>
        </p:spPr>
        <p:txBody>
          <a:bodyPr vert="horz" wrap="square" lIns="91440" tIns="45720" rIns="91440" bIns="45720" numCol="1" anchor="t" anchorCtr="0" compatLnSpc="1"/>
          <a:lstStyle/>
          <a:p>
            <a:endParaRPr lang="zh-CN" altLang="en-US"/>
          </a:p>
        </p:txBody>
      </p:sp>
      <p:sp>
        <p:nvSpPr>
          <p:cNvPr id="439" name="Freeform 20"/>
          <p:cNvSpPr>
            <a:spLocks noEditPoints="1"/>
          </p:cNvSpPr>
          <p:nvPr/>
        </p:nvSpPr>
        <p:spPr bwMode="auto">
          <a:xfrm>
            <a:off x="9322923" y="4246880"/>
            <a:ext cx="1898891" cy="2611120"/>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1"/>
            <a:stretch>
              <a:fillRect/>
            </a:stretch>
          </a:blipFill>
          <a:ln>
            <a:noFill/>
          </a:ln>
        </p:spPr>
        <p:txBody>
          <a:bodyPr vert="horz" wrap="square" lIns="91440" tIns="45720" rIns="91440" bIns="45720" numCol="1" anchor="t" anchorCtr="0" compatLnSpc="1"/>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wipe(down)">
                                      <p:cBhvr>
                                        <p:cTn id="7" dur="250"/>
                                        <p:tgtEl>
                                          <p:spTgt spid="43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5"/>
                                        </p:tgtEl>
                                        <p:attrNameLst>
                                          <p:attrName>style.visibility</p:attrName>
                                        </p:attrNameLst>
                                      </p:cBhvr>
                                      <p:to>
                                        <p:strVal val="visible"/>
                                      </p:to>
                                    </p:set>
                                    <p:animEffect transition="in" filter="wipe(down)">
                                      <p:cBhvr>
                                        <p:cTn id="11" dur="500"/>
                                        <p:tgtEl>
                                          <p:spTgt spid="35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23"/>
                                        </p:tgtEl>
                                        <p:attrNameLst>
                                          <p:attrName>style.visibility</p:attrName>
                                        </p:attrNameLst>
                                      </p:cBhvr>
                                      <p:to>
                                        <p:strVal val="visible"/>
                                      </p:to>
                                    </p:set>
                                    <p:animEffect transition="in" filter="wipe(up)">
                                      <p:cBhvr>
                                        <p:cTn id="15"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chenying0907 52"/>
          <p:cNvGrpSpPr/>
          <p:nvPr/>
        </p:nvGrpSpPr>
        <p:grpSpPr>
          <a:xfrm>
            <a:off x="2068511" y="1429003"/>
            <a:ext cx="1272229" cy="1089866"/>
            <a:chOff x="6549258" y="2489790"/>
            <a:chExt cx="1272229" cy="1089866"/>
          </a:xfrm>
        </p:grpSpPr>
        <p:grpSp>
          <p:nvGrpSpPr>
            <p:cNvPr id="54" name="chenying0907 53"/>
            <p:cNvGrpSpPr/>
            <p:nvPr>
              <p:custDataLst>
                <p:tags r:id="rId1"/>
              </p:custDataLst>
            </p:nvPr>
          </p:nvGrpSpPr>
          <p:grpSpPr>
            <a:xfrm>
              <a:off x="6549258" y="2489790"/>
              <a:ext cx="1092096" cy="1089866"/>
              <a:chOff x="1188720" y="1335024"/>
              <a:chExt cx="900000" cy="900000"/>
            </a:xfrm>
          </p:grpSpPr>
          <p:sp>
            <p:nvSpPr>
              <p:cNvPr id="56" name="矩形 55"/>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chemeClr val="accent2"/>
                  </a:solidFill>
                </a:endParaRPr>
              </a:p>
            </p:txBody>
          </p:sp>
          <p:cxnSp>
            <p:nvCxnSpPr>
              <p:cNvPr id="57" name="直接连接符 56"/>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58" name="直接连接符 57"/>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55" name="文本框 54"/>
            <p:cNvSpPr txBox="1"/>
            <p:nvPr>
              <p:custDataLst>
                <p:tags r:id="rId2"/>
              </p:custDataLst>
            </p:nvPr>
          </p:nvSpPr>
          <p:spPr>
            <a:xfrm>
              <a:off x="6626868" y="2526891"/>
              <a:ext cx="1194619" cy="1014730"/>
            </a:xfrm>
            <a:prstGeom prst="rect">
              <a:avLst/>
            </a:prstGeom>
            <a:noFill/>
            <a:ln>
              <a:noFill/>
            </a:ln>
          </p:spPr>
          <p:txBody>
            <a:bodyPr wrap="square" rtlCol="0">
              <a:spAutoFit/>
            </a:bodyPr>
            <a:lstStyle>
              <a:defPPr>
                <a:defRPr lang="zh-CN"/>
              </a:defPPr>
              <a:lvl1pPr>
                <a:defRPr sz="5400" b="1">
                  <a:blipFill dpi="0" rotWithShape="1">
                    <a:blip r:embed="rId3"/>
                    <a:stretch>
                      <a:fillRect/>
                    </a:stretch>
                  </a:blipFill>
                </a:defRPr>
              </a:lvl1pPr>
            </a:lstStyle>
            <a:p>
              <a:r>
                <a:rPr lang="zh-CN" altLang="en-US" sz="6000">
                  <a:solidFill>
                    <a:srgbClr val="5F7797"/>
                  </a:solidFill>
                  <a:latin typeface="华文新魏" panose="02010800040101010101" pitchFamily="2" charset="-122"/>
                  <a:ea typeface="华文新魏" panose="02010800040101010101" pitchFamily="2" charset="-122"/>
                </a:rPr>
                <a:t>五</a:t>
              </a:r>
              <a:endParaRPr lang="zh-CN" altLang="en-US" sz="6000">
                <a:solidFill>
                  <a:srgbClr val="5F7797"/>
                </a:solidFill>
                <a:latin typeface="华文新魏" panose="02010800040101010101" pitchFamily="2" charset="-122"/>
                <a:ea typeface="华文新魏" panose="02010800040101010101" pitchFamily="2" charset="-122"/>
              </a:endParaRPr>
            </a:p>
          </p:txBody>
        </p:sp>
      </p:grpSp>
      <p:grpSp>
        <p:nvGrpSpPr>
          <p:cNvPr id="60" name="chenying0907 57"/>
          <p:cNvGrpSpPr/>
          <p:nvPr>
            <p:custDataLst>
              <p:tags r:id="rId4"/>
            </p:custDataLst>
          </p:nvPr>
        </p:nvGrpSpPr>
        <p:grpSpPr>
          <a:xfrm>
            <a:off x="3365500" y="1428750"/>
            <a:ext cx="1089660" cy="1089660"/>
            <a:chOff x="1188720" y="1335024"/>
            <a:chExt cx="900000" cy="900000"/>
          </a:xfrm>
        </p:grpSpPr>
        <p:sp>
          <p:nvSpPr>
            <p:cNvPr id="62" name="矩形 61"/>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3" name="直接连接符 62"/>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4" name="直接连接符 63"/>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1" name="文本框 60"/>
          <p:cNvSpPr txBox="1"/>
          <p:nvPr>
            <p:custDataLst>
              <p:tags r:id="rId5"/>
            </p:custDataLst>
          </p:nvPr>
        </p:nvSpPr>
        <p:spPr>
          <a:xfrm>
            <a:off x="3465195" y="1433195"/>
            <a:ext cx="1196975"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大</a:t>
            </a:r>
            <a:endParaRPr lang="zh-CN" altLang="en-US">
              <a:solidFill>
                <a:srgbClr val="0070C0"/>
              </a:solidFill>
            </a:endParaRPr>
          </a:p>
        </p:txBody>
      </p:sp>
      <p:grpSp>
        <p:nvGrpSpPr>
          <p:cNvPr id="65" name="chenying0907 64"/>
          <p:cNvGrpSpPr/>
          <p:nvPr/>
        </p:nvGrpSpPr>
        <p:grpSpPr>
          <a:xfrm>
            <a:off x="4662795" y="1429002"/>
            <a:ext cx="1254018" cy="1089867"/>
            <a:chOff x="9143542" y="2489789"/>
            <a:chExt cx="1254018" cy="1089867"/>
          </a:xfrm>
        </p:grpSpPr>
        <p:grpSp>
          <p:nvGrpSpPr>
            <p:cNvPr id="66" name="chenying0907 61"/>
            <p:cNvGrpSpPr/>
            <p:nvPr>
              <p:custDataLst>
                <p:tags r:id="rId6"/>
              </p:custDataLst>
            </p:nvPr>
          </p:nvGrpSpPr>
          <p:grpSpPr>
            <a:xfrm>
              <a:off x="9143542" y="2489790"/>
              <a:ext cx="1089866" cy="1089866"/>
              <a:chOff x="1188720" y="1335024"/>
              <a:chExt cx="900000" cy="900000"/>
            </a:xfrm>
          </p:grpSpPr>
          <p:sp>
            <p:nvSpPr>
              <p:cNvPr id="68" name="矩形 67"/>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5F7797"/>
                  </a:solidFill>
                </a:endParaRPr>
              </a:p>
            </p:txBody>
          </p:sp>
          <p:cxnSp>
            <p:nvCxnSpPr>
              <p:cNvPr id="69" name="直接连接符 68"/>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0" name="直接连接符 69"/>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67" name="文本框 66"/>
            <p:cNvSpPr txBox="1"/>
            <p:nvPr>
              <p:custDataLst>
                <p:tags r:id="rId7"/>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5F7797"/>
                  </a:solidFill>
                </a:rPr>
                <a:t>核</a:t>
              </a:r>
              <a:endParaRPr lang="zh-CN" altLang="en-US">
                <a:solidFill>
                  <a:srgbClr val="5F7797"/>
                </a:solidFill>
              </a:endParaRPr>
            </a:p>
          </p:txBody>
        </p:sp>
      </p:grpSp>
      <p:grpSp>
        <p:nvGrpSpPr>
          <p:cNvPr id="71" name="chenying0907 70"/>
          <p:cNvGrpSpPr/>
          <p:nvPr/>
        </p:nvGrpSpPr>
        <p:grpSpPr>
          <a:xfrm>
            <a:off x="5957707" y="1429003"/>
            <a:ext cx="1309737" cy="1089866"/>
            <a:chOff x="10438454" y="2489790"/>
            <a:chExt cx="1309737" cy="1089866"/>
          </a:xfrm>
        </p:grpSpPr>
        <p:grpSp>
          <p:nvGrpSpPr>
            <p:cNvPr id="72" name="chenying0907 65"/>
            <p:cNvGrpSpPr/>
            <p:nvPr>
              <p:custDataLst>
                <p:tags r:id="rId8"/>
              </p:custDataLst>
            </p:nvPr>
          </p:nvGrpSpPr>
          <p:grpSpPr>
            <a:xfrm>
              <a:off x="10438454" y="2489790"/>
              <a:ext cx="1092096" cy="1089866"/>
              <a:chOff x="1188720" y="1335024"/>
              <a:chExt cx="900000" cy="900000"/>
            </a:xfrm>
          </p:grpSpPr>
          <p:sp>
            <p:nvSpPr>
              <p:cNvPr id="74" name="矩形 7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75" name="直接连接符 7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76" name="直接连接符 75"/>
              <p:cNvCxnSpPr/>
              <p:nvPr/>
            </p:nvCxnSpPr>
            <p:spPr>
              <a:xfrm rot="5400000">
                <a:off x="1188720" y="1785025"/>
                <a:ext cx="900000" cy="0"/>
              </a:xfrm>
              <a:prstGeom prst="line">
                <a:avLst/>
              </a:prstGeom>
              <a:noFill/>
              <a:ln w="12700" cap="flat" cmpd="sng" algn="ctr">
                <a:solidFill>
                  <a:srgbClr val="5F7797"/>
                </a:solidFill>
                <a:prstDash val="dash"/>
                <a:miter lim="800000"/>
              </a:ln>
              <a:effectLst/>
            </p:spPr>
          </p:cxnSp>
        </p:grpSp>
        <p:sp>
          <p:nvSpPr>
            <p:cNvPr id="73" name="文本框 72"/>
            <p:cNvSpPr txBox="1"/>
            <p:nvPr>
              <p:custDataLst>
                <p:tags r:id="rId9"/>
              </p:custDataLst>
            </p:nvPr>
          </p:nvSpPr>
          <p:spPr>
            <a:xfrm>
              <a:off x="10553572" y="2497385"/>
              <a:ext cx="1194619"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心</a:t>
              </a:r>
              <a:endParaRPr lang="zh-CN" altLang="en-US">
                <a:solidFill>
                  <a:srgbClr val="0070C0"/>
                </a:solidFill>
              </a:endParaRPr>
            </a:p>
          </p:txBody>
        </p:sp>
      </p:grpSp>
      <p:sp>
        <p:nvSpPr>
          <p:cNvPr id="77" name="文本框 76"/>
          <p:cNvSpPr txBox="1"/>
          <p:nvPr>
            <p:custDataLst>
              <p:tags r:id="rId10"/>
            </p:custDataLst>
          </p:nvPr>
        </p:nvSpPr>
        <p:spPr>
          <a:xfrm>
            <a:off x="2369722" y="880725"/>
            <a:ext cx="704290" cy="52197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sz="2800">
                <a:solidFill>
                  <a:srgbClr val="0070C0"/>
                </a:solidFill>
              </a:rPr>
              <a:t>wu</a:t>
            </a:r>
            <a:endParaRPr lang="en-US" altLang="zh-CN" sz="2800">
              <a:solidFill>
                <a:srgbClr val="0070C0"/>
              </a:solidFill>
            </a:endParaRPr>
          </a:p>
        </p:txBody>
      </p:sp>
      <p:sp>
        <p:nvSpPr>
          <p:cNvPr id="78" name="文本框 77"/>
          <p:cNvSpPr txBox="1"/>
          <p:nvPr>
            <p:custDataLst>
              <p:tags r:id="rId11"/>
            </p:custDataLst>
          </p:nvPr>
        </p:nvSpPr>
        <p:spPr>
          <a:xfrm>
            <a:off x="3666866" y="880725"/>
            <a:ext cx="702062" cy="521970"/>
          </a:xfrm>
          <a:prstGeom prst="rect">
            <a:avLst/>
          </a:prstGeom>
          <a:noFill/>
          <a:ln>
            <a:noFill/>
          </a:ln>
        </p:spPr>
        <p:txBody>
          <a:bodyPr wrap="square" rtlCol="0">
            <a:spAutoFit/>
          </a:bodyPr>
          <a:lstStyle>
            <a:defPPr>
              <a:defRPr lang="zh-CN"/>
            </a:defPPr>
            <a:lvl1pPr>
              <a:defRPr sz="28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a:solidFill>
                  <a:srgbClr val="0070C0"/>
                </a:solidFill>
              </a:rPr>
              <a:t>da</a:t>
            </a:r>
            <a:endParaRPr lang="en-US" altLang="zh-CN">
              <a:solidFill>
                <a:srgbClr val="0070C0"/>
              </a:solidFill>
            </a:endParaRPr>
          </a:p>
        </p:txBody>
      </p:sp>
      <p:sp>
        <p:nvSpPr>
          <p:cNvPr id="79" name="文本框 78"/>
          <p:cNvSpPr txBox="1"/>
          <p:nvPr>
            <p:custDataLst>
              <p:tags r:id="rId12"/>
            </p:custDataLst>
          </p:nvPr>
        </p:nvSpPr>
        <p:spPr>
          <a:xfrm>
            <a:off x="4856480" y="914400"/>
            <a:ext cx="1245870" cy="521970"/>
          </a:xfrm>
          <a:prstGeom prst="rect">
            <a:avLst/>
          </a:prstGeom>
          <a:noFill/>
          <a:ln>
            <a:noFill/>
          </a:ln>
        </p:spPr>
        <p:txBody>
          <a:bodyPr wrap="square" rtlCol="0">
            <a:spAutoFit/>
          </a:bodyPr>
          <a:lstStyle>
            <a:defPPr>
              <a:defRPr lang="zh-CN"/>
            </a:defPPr>
            <a:lvl1pPr>
              <a:defRPr sz="28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a:solidFill>
                  <a:srgbClr val="0070C0"/>
                </a:solidFill>
              </a:rPr>
              <a:t>he</a:t>
            </a:r>
            <a:endParaRPr lang="en-US" altLang="zh-CN">
              <a:solidFill>
                <a:srgbClr val="0070C0"/>
              </a:solidFill>
            </a:endParaRPr>
          </a:p>
        </p:txBody>
      </p:sp>
      <p:sp>
        <p:nvSpPr>
          <p:cNvPr id="80" name="文本框 79"/>
          <p:cNvSpPr txBox="1"/>
          <p:nvPr>
            <p:custDataLst>
              <p:tags r:id="rId13"/>
            </p:custDataLst>
          </p:nvPr>
        </p:nvSpPr>
        <p:spPr>
          <a:xfrm>
            <a:off x="6261150" y="880725"/>
            <a:ext cx="835788" cy="521970"/>
          </a:xfrm>
          <a:prstGeom prst="rect">
            <a:avLst/>
          </a:prstGeom>
          <a:noFill/>
          <a:ln>
            <a:noFill/>
          </a:ln>
        </p:spPr>
        <p:txBody>
          <a:bodyPr wrap="square" rtlCol="0">
            <a:spAutoFit/>
          </a:bodyPr>
          <a:lstStyle>
            <a:defPPr>
              <a:defRPr lang="zh-CN"/>
            </a:defPPr>
            <a:lvl1pPr>
              <a:defRPr sz="28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en-US" altLang="zh-CN">
                <a:solidFill>
                  <a:srgbClr val="0070C0"/>
                </a:solidFill>
              </a:rPr>
              <a:t>xin</a:t>
            </a:r>
            <a:endParaRPr lang="en-US" altLang="zh-CN">
              <a:solidFill>
                <a:srgbClr val="0070C0"/>
              </a:solidFill>
            </a:endParaRPr>
          </a:p>
        </p:txBody>
      </p:sp>
      <p:sp>
        <p:nvSpPr>
          <p:cNvPr id="82" name="文本框 81"/>
          <p:cNvSpPr txBox="1"/>
          <p:nvPr>
            <p:custDataLst>
              <p:tags r:id="rId14"/>
            </p:custDataLst>
          </p:nvPr>
        </p:nvSpPr>
        <p:spPr>
          <a:xfrm>
            <a:off x="1465098" y="2999731"/>
            <a:ext cx="3712508" cy="1655146"/>
          </a:xfrm>
          <a:prstGeom prst="rect">
            <a:avLst/>
          </a:prstGeom>
          <a:noFill/>
        </p:spPr>
        <p:txBody>
          <a:bodyPr/>
          <a:lstStyle/>
          <a:p>
            <a:pPr algn="ctr">
              <a:lnSpc>
                <a:spcPct val="150000"/>
              </a:lnSpc>
              <a:defRPr/>
            </a:pPr>
            <a:r>
              <a:rPr lang="zh-CN" altLang="en-US" sz="5400" b="1">
                <a:blipFill>
                  <a:blip r:embed="rId15"/>
                  <a:stretch>
                    <a:fillRect/>
                  </a:stretch>
                </a:blipFill>
                <a:latin typeface="+mn-ea"/>
              </a:rPr>
              <a:t>唯物史观</a:t>
            </a:r>
            <a:endParaRPr lang="zh-CN" altLang="en-US" sz="5400" b="1">
              <a:blipFill>
                <a:blip r:embed="rId15"/>
                <a:stretch>
                  <a:fillRect/>
                </a:stretch>
              </a:blipFill>
              <a:latin typeface="+mn-ea"/>
            </a:endParaRPr>
          </a:p>
          <a:p>
            <a:pPr algn="ctr">
              <a:lnSpc>
                <a:spcPct val="150000"/>
              </a:lnSpc>
              <a:defRPr/>
            </a:pPr>
            <a:endParaRPr lang="zh-CN" altLang="en-US" sz="5400" b="1">
              <a:blipFill>
                <a:blip r:embed="rId15"/>
                <a:stretch>
                  <a:fillRect/>
                </a:stretch>
              </a:blipFill>
              <a:latin typeface="+mn-ea"/>
            </a:endParaRPr>
          </a:p>
        </p:txBody>
      </p:sp>
      <p:grpSp>
        <p:nvGrpSpPr>
          <p:cNvPr id="2" name="chenying0907 64"/>
          <p:cNvGrpSpPr/>
          <p:nvPr/>
        </p:nvGrpSpPr>
        <p:grpSpPr>
          <a:xfrm>
            <a:off x="7257405" y="1436622"/>
            <a:ext cx="1254018" cy="1089867"/>
            <a:chOff x="9143542" y="2489789"/>
            <a:chExt cx="1254018" cy="1089867"/>
          </a:xfrm>
        </p:grpSpPr>
        <p:grpSp>
          <p:nvGrpSpPr>
            <p:cNvPr id="3" name="chenying0907 61"/>
            <p:cNvGrpSpPr/>
            <p:nvPr>
              <p:custDataLst>
                <p:tags r:id="rId16"/>
              </p:custDataLst>
            </p:nvPr>
          </p:nvGrpSpPr>
          <p:grpSpPr>
            <a:xfrm>
              <a:off x="9143542" y="2489790"/>
              <a:ext cx="1089866" cy="1089866"/>
              <a:chOff x="1188720" y="1335024"/>
              <a:chExt cx="900000" cy="900000"/>
            </a:xfrm>
          </p:grpSpPr>
          <p:sp>
            <p:nvSpPr>
              <p:cNvPr id="4" name="矩形 3"/>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5" name="直接连接符 4"/>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6" name="直接连接符 5"/>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7" name="文本框 6"/>
            <p:cNvSpPr txBox="1"/>
            <p:nvPr>
              <p:custDataLst>
                <p:tags r:id="rId17"/>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素</a:t>
              </a:r>
              <a:endParaRPr lang="zh-CN" altLang="en-US">
                <a:solidFill>
                  <a:srgbClr val="0070C0"/>
                </a:solidFill>
              </a:endParaRPr>
            </a:p>
          </p:txBody>
        </p:sp>
      </p:grpSp>
      <p:grpSp>
        <p:nvGrpSpPr>
          <p:cNvPr id="8" name="chenying0907 64"/>
          <p:cNvGrpSpPr/>
          <p:nvPr/>
        </p:nvGrpSpPr>
        <p:grpSpPr>
          <a:xfrm>
            <a:off x="8501370" y="1436622"/>
            <a:ext cx="1254018" cy="1089867"/>
            <a:chOff x="9143542" y="2489789"/>
            <a:chExt cx="1254018" cy="1089867"/>
          </a:xfrm>
        </p:grpSpPr>
        <p:grpSp>
          <p:nvGrpSpPr>
            <p:cNvPr id="9" name="chenying0907 61"/>
            <p:cNvGrpSpPr/>
            <p:nvPr>
              <p:custDataLst>
                <p:tags r:id="rId18"/>
              </p:custDataLst>
            </p:nvPr>
          </p:nvGrpSpPr>
          <p:grpSpPr>
            <a:xfrm>
              <a:off x="9143542" y="2489790"/>
              <a:ext cx="1089866" cy="1089866"/>
              <a:chOff x="1188720" y="1335024"/>
              <a:chExt cx="900000" cy="900000"/>
            </a:xfrm>
          </p:grpSpPr>
          <p:sp>
            <p:nvSpPr>
              <p:cNvPr id="10" name="矩形 9"/>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11" name="直接连接符 10"/>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12" name="直接连接符 11"/>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13" name="文本框 12"/>
            <p:cNvSpPr txBox="1"/>
            <p:nvPr>
              <p:custDataLst>
                <p:tags r:id="rId19"/>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养</a:t>
              </a:r>
              <a:endParaRPr lang="zh-CN" altLang="en-US">
                <a:solidFill>
                  <a:srgbClr val="0070C0"/>
                </a:solidFill>
              </a:endParaRPr>
            </a:p>
          </p:txBody>
        </p:sp>
      </p:grpSp>
      <p:grpSp>
        <p:nvGrpSpPr>
          <p:cNvPr id="121" name="chenying0907 52"/>
          <p:cNvGrpSpPr/>
          <p:nvPr/>
        </p:nvGrpSpPr>
        <p:grpSpPr>
          <a:xfrm>
            <a:off x="2060256" y="1429638"/>
            <a:ext cx="1272229" cy="1089866"/>
            <a:chOff x="6549258" y="2489790"/>
            <a:chExt cx="1272229" cy="1089866"/>
          </a:xfrm>
        </p:grpSpPr>
        <p:grpSp>
          <p:nvGrpSpPr>
            <p:cNvPr id="122" name="chenying0907 53"/>
            <p:cNvGrpSpPr/>
            <p:nvPr>
              <p:custDataLst>
                <p:tags r:id="rId20"/>
              </p:custDataLst>
            </p:nvPr>
          </p:nvGrpSpPr>
          <p:grpSpPr>
            <a:xfrm>
              <a:off x="6549258" y="2489790"/>
              <a:ext cx="1092096" cy="1089866"/>
              <a:chOff x="1188720" y="1335024"/>
              <a:chExt cx="900000" cy="900000"/>
            </a:xfrm>
          </p:grpSpPr>
          <p:sp>
            <p:nvSpPr>
              <p:cNvPr id="123" name="矩形 122"/>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124" name="直接连接符 123"/>
              <p:cNvCxnSpPr/>
              <p:nvPr/>
            </p:nvCxnSpPr>
            <p:spPr>
              <a:xfrm>
                <a:off x="1188720" y="1785944"/>
                <a:ext cx="900000" cy="0"/>
              </a:xfrm>
              <a:prstGeom prst="line">
                <a:avLst/>
              </a:prstGeom>
              <a:noFill/>
              <a:ln w="12700" cap="flat" cmpd="sng" algn="ctr">
                <a:solidFill>
                  <a:schemeClr val="tx2"/>
                </a:solidFill>
                <a:prstDash val="dash"/>
                <a:miter lim="800000"/>
              </a:ln>
              <a:effectLst/>
            </p:spPr>
          </p:cxnSp>
          <p:cxnSp>
            <p:nvCxnSpPr>
              <p:cNvPr id="125" name="直接连接符 124"/>
              <p:cNvCxnSpPr/>
              <p:nvPr/>
            </p:nvCxnSpPr>
            <p:spPr>
              <a:xfrm rot="5400000">
                <a:off x="1188719" y="1785025"/>
                <a:ext cx="900000" cy="0"/>
              </a:xfrm>
              <a:prstGeom prst="line">
                <a:avLst/>
              </a:prstGeom>
              <a:noFill/>
              <a:ln w="12700" cap="flat" cmpd="sng" algn="ctr">
                <a:solidFill>
                  <a:srgbClr val="5F7797"/>
                </a:solidFill>
                <a:prstDash val="dash"/>
                <a:miter lim="800000"/>
              </a:ln>
              <a:effectLst/>
            </p:spPr>
          </p:cxnSp>
        </p:grpSp>
        <p:sp>
          <p:nvSpPr>
            <p:cNvPr id="126" name="文本框 125"/>
            <p:cNvSpPr txBox="1"/>
            <p:nvPr>
              <p:custDataLst>
                <p:tags r:id="rId21"/>
              </p:custDataLst>
            </p:nvPr>
          </p:nvSpPr>
          <p:spPr>
            <a:xfrm>
              <a:off x="6626868" y="2526891"/>
              <a:ext cx="1194619" cy="1014730"/>
            </a:xfrm>
            <a:prstGeom prst="rect">
              <a:avLst/>
            </a:prstGeom>
            <a:noFill/>
            <a:ln>
              <a:noFill/>
            </a:ln>
          </p:spPr>
          <p:txBody>
            <a:bodyPr wrap="square" rtlCol="0">
              <a:spAutoFit/>
            </a:bodyPr>
            <a:lstStyle>
              <a:defPPr>
                <a:defRPr lang="zh-CN"/>
              </a:defPPr>
              <a:lvl1pPr>
                <a:defRPr sz="5400" b="1">
                  <a:blipFill dpi="0" rotWithShape="1">
                    <a:blip r:embed="rId3"/>
                    <a:stretch>
                      <a:fillRect/>
                    </a:stretch>
                  </a:blipFill>
                </a:defRPr>
              </a:lvl1pPr>
            </a:lstStyle>
            <a:p>
              <a:r>
                <a:rPr lang="zh-CN" altLang="en-US" sz="6000">
                  <a:solidFill>
                    <a:srgbClr val="0070C0"/>
                  </a:solidFill>
                  <a:latin typeface="华文新魏" panose="02010800040101010101" pitchFamily="2" charset="-122"/>
                  <a:ea typeface="华文新魏" panose="02010800040101010101" pitchFamily="2" charset="-122"/>
                </a:rPr>
                <a:t>五</a:t>
              </a:r>
              <a:endParaRPr lang="zh-CN" altLang="en-US" sz="6000">
                <a:solidFill>
                  <a:srgbClr val="0070C0"/>
                </a:solidFill>
                <a:latin typeface="华文新魏" panose="02010800040101010101" pitchFamily="2" charset="-122"/>
                <a:ea typeface="华文新魏" panose="02010800040101010101" pitchFamily="2" charset="-122"/>
              </a:endParaRPr>
            </a:p>
          </p:txBody>
        </p:sp>
      </p:grpSp>
      <p:grpSp>
        <p:nvGrpSpPr>
          <p:cNvPr id="127" name="chenying0907 64"/>
          <p:cNvGrpSpPr/>
          <p:nvPr/>
        </p:nvGrpSpPr>
        <p:grpSpPr>
          <a:xfrm>
            <a:off x="4654540" y="1429637"/>
            <a:ext cx="1254018" cy="1089867"/>
            <a:chOff x="9143542" y="2489789"/>
            <a:chExt cx="1254018" cy="1089867"/>
          </a:xfrm>
        </p:grpSpPr>
        <p:grpSp>
          <p:nvGrpSpPr>
            <p:cNvPr id="128" name="chenying0907 61"/>
            <p:cNvGrpSpPr/>
            <p:nvPr>
              <p:custDataLst>
                <p:tags r:id="rId22"/>
              </p:custDataLst>
            </p:nvPr>
          </p:nvGrpSpPr>
          <p:grpSpPr>
            <a:xfrm>
              <a:off x="9143542" y="2489790"/>
              <a:ext cx="1089866" cy="1089866"/>
              <a:chOff x="1188720" y="1335024"/>
              <a:chExt cx="900000" cy="900000"/>
            </a:xfrm>
          </p:grpSpPr>
          <p:sp>
            <p:nvSpPr>
              <p:cNvPr id="129" name="矩形 128"/>
              <p:cNvSpPr/>
              <p:nvPr/>
            </p:nvSpPr>
            <p:spPr>
              <a:xfrm>
                <a:off x="1188720" y="1335024"/>
                <a:ext cx="900000" cy="900000"/>
              </a:xfrm>
              <a:prstGeom prst="rect">
                <a:avLst/>
              </a:prstGeom>
              <a:noFill/>
              <a:ln w="19050" cap="flat" cmpd="sng" algn="ctr">
                <a:solidFill>
                  <a:srgbClr val="5F7797"/>
                </a:solidFill>
                <a:prstDash val="solid"/>
                <a:miter lim="800000"/>
              </a:ln>
              <a:effectLst/>
            </p:spPr>
            <p:txBody>
              <a:bodyPr anchor="ctr"/>
              <a:lstStyle/>
              <a:p>
                <a:pPr algn="ctr">
                  <a:defRPr/>
                </a:pPr>
                <a:endParaRPr lang="zh-CN" altLang="en-US" sz="2400" kern="0">
                  <a:solidFill>
                    <a:srgbClr val="0070C0"/>
                  </a:solidFill>
                </a:endParaRPr>
              </a:p>
            </p:txBody>
          </p:sp>
          <p:cxnSp>
            <p:nvCxnSpPr>
              <p:cNvPr id="130" name="直接连接符 129"/>
              <p:cNvCxnSpPr/>
              <p:nvPr/>
            </p:nvCxnSpPr>
            <p:spPr>
              <a:xfrm>
                <a:off x="1188720" y="1785944"/>
                <a:ext cx="900000" cy="0"/>
              </a:xfrm>
              <a:prstGeom prst="line">
                <a:avLst/>
              </a:prstGeom>
              <a:noFill/>
              <a:ln w="12700" cap="flat" cmpd="sng" algn="ctr">
                <a:solidFill>
                  <a:srgbClr val="5F7797"/>
                </a:solidFill>
                <a:prstDash val="dash"/>
                <a:miter lim="800000"/>
              </a:ln>
              <a:effectLst/>
            </p:spPr>
          </p:cxnSp>
          <p:cxnSp>
            <p:nvCxnSpPr>
              <p:cNvPr id="131" name="直接连接符 130"/>
              <p:cNvCxnSpPr/>
              <p:nvPr/>
            </p:nvCxnSpPr>
            <p:spPr>
              <a:xfrm rot="5400000">
                <a:off x="1189639" y="1785025"/>
                <a:ext cx="900000" cy="0"/>
              </a:xfrm>
              <a:prstGeom prst="line">
                <a:avLst/>
              </a:prstGeom>
              <a:noFill/>
              <a:ln w="12700" cap="flat" cmpd="sng" algn="ctr">
                <a:solidFill>
                  <a:srgbClr val="5F7797"/>
                </a:solidFill>
                <a:prstDash val="dash"/>
                <a:miter lim="800000"/>
              </a:ln>
              <a:effectLst/>
            </p:spPr>
          </p:cxnSp>
        </p:grpSp>
        <p:sp>
          <p:nvSpPr>
            <p:cNvPr id="132" name="文本框 131"/>
            <p:cNvSpPr txBox="1"/>
            <p:nvPr>
              <p:custDataLst>
                <p:tags r:id="rId23"/>
              </p:custDataLst>
            </p:nvPr>
          </p:nvSpPr>
          <p:spPr>
            <a:xfrm>
              <a:off x="9200712" y="2489789"/>
              <a:ext cx="1196848" cy="1014730"/>
            </a:xfrm>
            <a:prstGeom prst="rect">
              <a:avLst/>
            </a:prstGeom>
            <a:noFill/>
            <a:ln>
              <a:noFill/>
            </a:ln>
          </p:spPr>
          <p:txBody>
            <a:bodyPr wrap="square" rtlCol="0">
              <a:spAutoFit/>
            </a:bodyPr>
            <a:lstStyle>
              <a:defPPr>
                <a:defRPr lang="zh-CN"/>
              </a:defPPr>
              <a:lvl1pPr>
                <a:defRPr sz="6000" b="1">
                  <a:blipFill dpi="0" rotWithShape="1">
                    <a:blip r:embed="rId3"/>
                    <a:stretch>
                      <a:fillRect/>
                    </a:stretch>
                  </a:blipFill>
                  <a:latin typeface="华文新魏" panose="02010800040101010101" pitchFamily="2" charset="-122"/>
                  <a:ea typeface="华文新魏" panose="02010800040101010101" pitchFamily="2" charset="-122"/>
                </a:defRPr>
              </a:lvl1pPr>
            </a:lstStyle>
            <a:p>
              <a:r>
                <a:rPr lang="zh-CN" altLang="en-US">
                  <a:solidFill>
                    <a:srgbClr val="0070C0"/>
                  </a:solidFill>
                </a:rPr>
                <a:t>核</a:t>
              </a:r>
              <a:endParaRPr lang="zh-CN" altLang="en-US">
                <a:solidFill>
                  <a:srgbClr val="0070C0"/>
                </a:solidFill>
              </a:endParaRPr>
            </a:p>
          </p:txBody>
        </p:sp>
      </p:grpSp>
      <p:sp>
        <p:nvSpPr>
          <p:cNvPr id="252" name="文本框 251"/>
          <p:cNvSpPr txBox="1"/>
          <p:nvPr/>
        </p:nvSpPr>
        <p:spPr>
          <a:xfrm>
            <a:off x="7483475" y="944880"/>
            <a:ext cx="859790" cy="521970"/>
          </a:xfrm>
          <a:prstGeom prst="rect">
            <a:avLst/>
          </a:prstGeom>
          <a:noFill/>
        </p:spPr>
        <p:txBody>
          <a:bodyPr wrap="square" rtlCol="0">
            <a:spAutoFit/>
          </a:bodyPr>
          <a:lstStyle/>
          <a:p>
            <a:pPr algn="l">
              <a:buClrTx/>
              <a:buSzTx/>
              <a:buFontTx/>
            </a:pPr>
            <a:r>
              <a:rPr lang="en-US" altLang="zh-CN" sz="2800" b="1">
                <a:solidFill>
                  <a:srgbClr val="0070C0"/>
                </a:solidFill>
                <a:latin typeface="华文新魏" panose="02010800040101010101" pitchFamily="2" charset="-122"/>
                <a:ea typeface="华文新魏" panose="02010800040101010101" pitchFamily="2" charset="-122"/>
              </a:rPr>
              <a:t>su</a:t>
            </a:r>
            <a:endParaRPr lang="en-US" altLang="zh-CN" sz="2800" b="1">
              <a:solidFill>
                <a:srgbClr val="0070C0"/>
              </a:solidFill>
              <a:latin typeface="华文新魏" panose="02010800040101010101" pitchFamily="2" charset="-122"/>
              <a:ea typeface="华文新魏" panose="02010800040101010101" pitchFamily="2" charset="-122"/>
            </a:endParaRPr>
          </a:p>
        </p:txBody>
      </p:sp>
      <p:sp>
        <p:nvSpPr>
          <p:cNvPr id="253" name="文本框 252"/>
          <p:cNvSpPr txBox="1"/>
          <p:nvPr/>
        </p:nvSpPr>
        <p:spPr>
          <a:xfrm>
            <a:off x="8705850" y="872490"/>
            <a:ext cx="1344295" cy="521970"/>
          </a:xfrm>
          <a:prstGeom prst="rect">
            <a:avLst/>
          </a:prstGeom>
          <a:noFill/>
        </p:spPr>
        <p:txBody>
          <a:bodyPr wrap="square" rtlCol="0">
            <a:spAutoFit/>
          </a:bodyPr>
          <a:lstStyle/>
          <a:p>
            <a:pPr algn="l">
              <a:buClrTx/>
              <a:buSzTx/>
              <a:buFontTx/>
            </a:pPr>
            <a:r>
              <a:rPr lang="en-US" altLang="zh-CN" sz="2800" b="1">
                <a:solidFill>
                  <a:srgbClr val="0070C0"/>
                </a:solidFill>
                <a:latin typeface="华文新魏" panose="02010800040101010101" pitchFamily="2" charset="-122"/>
                <a:ea typeface="华文新魏" panose="02010800040101010101" pitchFamily="2" charset="-122"/>
              </a:rPr>
              <a:t>yang</a:t>
            </a:r>
            <a:endParaRPr lang="en-US" altLang="zh-CN" sz="2800" b="1">
              <a:solidFill>
                <a:srgbClr val="0070C0"/>
              </a:solidFill>
              <a:latin typeface="华文新魏" panose="02010800040101010101" pitchFamily="2" charset="-122"/>
              <a:ea typeface="华文新魏" panose="02010800040101010101" pitchFamily="2" charset="-122"/>
            </a:endParaRPr>
          </a:p>
        </p:txBody>
      </p:sp>
      <p:sp>
        <p:nvSpPr>
          <p:cNvPr id="254" name="文本框 253"/>
          <p:cNvSpPr txBox="1"/>
          <p:nvPr/>
        </p:nvSpPr>
        <p:spPr>
          <a:xfrm>
            <a:off x="1765935" y="4092575"/>
            <a:ext cx="3110230"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时空观念</a:t>
            </a:r>
            <a:endParaRPr lang="zh-CN" altLang="en-US" sz="5400" b="1">
              <a:blipFill>
                <a:blip r:embed="rId15"/>
                <a:stretch>
                  <a:fillRect/>
                </a:stretch>
              </a:blipFill>
              <a:latin typeface="+mn-ea"/>
            </a:endParaRPr>
          </a:p>
        </p:txBody>
      </p:sp>
      <p:sp>
        <p:nvSpPr>
          <p:cNvPr id="255" name="文本框 254"/>
          <p:cNvSpPr txBox="1"/>
          <p:nvPr/>
        </p:nvSpPr>
        <p:spPr>
          <a:xfrm>
            <a:off x="5916930" y="4092575"/>
            <a:ext cx="3438525"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历史解释</a:t>
            </a:r>
            <a:endParaRPr lang="zh-CN" altLang="en-US" sz="5400" b="1">
              <a:blipFill>
                <a:blip r:embed="rId15"/>
                <a:stretch>
                  <a:fillRect/>
                </a:stretch>
              </a:blipFill>
              <a:latin typeface="+mn-ea"/>
            </a:endParaRPr>
          </a:p>
        </p:txBody>
      </p:sp>
      <p:sp>
        <p:nvSpPr>
          <p:cNvPr id="256" name="文本框 255"/>
          <p:cNvSpPr txBox="1"/>
          <p:nvPr/>
        </p:nvSpPr>
        <p:spPr>
          <a:xfrm>
            <a:off x="5744210" y="2999740"/>
            <a:ext cx="3672840"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史料实证</a:t>
            </a:r>
            <a:endParaRPr lang="zh-CN" altLang="en-US" sz="5400" b="1">
              <a:blipFill>
                <a:blip r:embed="rId15"/>
                <a:stretch>
                  <a:fillRect/>
                </a:stretch>
              </a:blipFill>
              <a:latin typeface="+mn-ea"/>
            </a:endParaRPr>
          </a:p>
        </p:txBody>
      </p:sp>
      <p:sp>
        <p:nvSpPr>
          <p:cNvPr id="257" name="文本框 256"/>
          <p:cNvSpPr txBox="1"/>
          <p:nvPr/>
        </p:nvSpPr>
        <p:spPr>
          <a:xfrm>
            <a:off x="3465195" y="4998085"/>
            <a:ext cx="3891915" cy="1337945"/>
          </a:xfrm>
          <a:prstGeom prst="rect">
            <a:avLst/>
          </a:prstGeom>
          <a:noFill/>
        </p:spPr>
        <p:txBody>
          <a:bodyPr wrap="square" rtlCol="0">
            <a:spAutoFit/>
          </a:bodyPr>
          <a:lstStyle/>
          <a:p>
            <a:pPr algn="ctr">
              <a:lnSpc>
                <a:spcPct val="150000"/>
              </a:lnSpc>
              <a:buClrTx/>
              <a:buSzTx/>
              <a:buFontTx/>
              <a:defRPr/>
            </a:pPr>
            <a:r>
              <a:rPr lang="zh-CN" altLang="en-US" sz="5400" b="1">
                <a:blipFill>
                  <a:blip r:embed="rId15"/>
                  <a:stretch>
                    <a:fillRect/>
                  </a:stretch>
                </a:blipFill>
                <a:latin typeface="+mn-ea"/>
              </a:rPr>
              <a:t>家国情怀</a:t>
            </a:r>
            <a:endParaRPr lang="zh-CN" altLang="en-US" sz="5400" b="1">
              <a:blipFill>
                <a:blip r:embed="rId15"/>
                <a:stretch>
                  <a:fillRect/>
                </a:stretch>
              </a:blip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500"/>
                                        <p:tgtEl>
                                          <p:spTgt spid="7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1000" fill="hold"/>
                                        <p:tgtEl>
                                          <p:spTgt spid="82"/>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53" presetClass="entr" presetSubtype="16"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par>
                          <p:cTn id="50" fill="hold">
                            <p:stCondLst>
                              <p:cond delay="5000"/>
                            </p:stCondLst>
                            <p:childTnLst>
                              <p:par>
                                <p:cTn id="51" presetID="53" presetClass="entr" presetSubtype="16"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21"/>
                                        </p:tgtEl>
                                        <p:attrNameLst>
                                          <p:attrName>style.visibility</p:attrName>
                                        </p:attrNameLst>
                                      </p:cBhvr>
                                      <p:to>
                                        <p:strVal val="visible"/>
                                      </p:to>
                                    </p:set>
                                    <p:anim calcmode="lin" valueType="num">
                                      <p:cBhvr>
                                        <p:cTn id="59" dur="500" fill="hold"/>
                                        <p:tgtEl>
                                          <p:spTgt spid="121"/>
                                        </p:tgtEl>
                                        <p:attrNameLst>
                                          <p:attrName>ppt_w</p:attrName>
                                        </p:attrNameLst>
                                      </p:cBhvr>
                                      <p:tavLst>
                                        <p:tav tm="0">
                                          <p:val>
                                            <p:fltVal val="0"/>
                                          </p:val>
                                        </p:tav>
                                        <p:tav tm="100000">
                                          <p:val>
                                            <p:strVal val="#ppt_w"/>
                                          </p:val>
                                        </p:tav>
                                      </p:tavLst>
                                    </p:anim>
                                    <p:anim calcmode="lin" valueType="num">
                                      <p:cBhvr>
                                        <p:cTn id="60" dur="500" fill="hold"/>
                                        <p:tgtEl>
                                          <p:spTgt spid="121"/>
                                        </p:tgtEl>
                                        <p:attrNameLst>
                                          <p:attrName>ppt_h</p:attrName>
                                        </p:attrNameLst>
                                      </p:cBhvr>
                                      <p:tavLst>
                                        <p:tav tm="0">
                                          <p:val>
                                            <p:fltVal val="0"/>
                                          </p:val>
                                        </p:tav>
                                        <p:tav tm="100000">
                                          <p:val>
                                            <p:strVal val="#ppt_h"/>
                                          </p:val>
                                        </p:tav>
                                      </p:tavLst>
                                    </p:anim>
                                    <p:animEffect transition="in" filter="fade">
                                      <p:cBhvr>
                                        <p:cTn id="61" dur="500"/>
                                        <p:tgtEl>
                                          <p:spTgt spid="121"/>
                                        </p:tgtEl>
                                      </p:cBhvr>
                                    </p:animEffect>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127"/>
                                        </p:tgtEl>
                                        <p:attrNameLst>
                                          <p:attrName>style.visibility</p:attrName>
                                        </p:attrNameLst>
                                      </p:cBhvr>
                                      <p:to>
                                        <p:strVal val="visible"/>
                                      </p:to>
                                    </p:set>
                                    <p:anim calcmode="lin" valueType="num">
                                      <p:cBhvr>
                                        <p:cTn id="65" dur="500" fill="hold"/>
                                        <p:tgtEl>
                                          <p:spTgt spid="127"/>
                                        </p:tgtEl>
                                        <p:attrNameLst>
                                          <p:attrName>ppt_w</p:attrName>
                                        </p:attrNameLst>
                                      </p:cBhvr>
                                      <p:tavLst>
                                        <p:tav tm="0">
                                          <p:val>
                                            <p:fltVal val="0"/>
                                          </p:val>
                                        </p:tav>
                                        <p:tav tm="100000">
                                          <p:val>
                                            <p:strVal val="#ppt_w"/>
                                          </p:val>
                                        </p:tav>
                                      </p:tavLst>
                                    </p:anim>
                                    <p:anim calcmode="lin" valueType="num">
                                      <p:cBhvr>
                                        <p:cTn id="66" dur="500" fill="hold"/>
                                        <p:tgtEl>
                                          <p:spTgt spid="127"/>
                                        </p:tgtEl>
                                        <p:attrNameLst>
                                          <p:attrName>ppt_h</p:attrName>
                                        </p:attrNameLst>
                                      </p:cBhvr>
                                      <p:tavLst>
                                        <p:tav tm="0">
                                          <p:val>
                                            <p:fltVal val="0"/>
                                          </p:val>
                                        </p:tav>
                                        <p:tav tm="100000">
                                          <p:val>
                                            <p:strVal val="#ppt_h"/>
                                          </p:val>
                                        </p:tav>
                                      </p:tavLst>
                                    </p:anim>
                                    <p:animEffect transition="in" filter="fade">
                                      <p:cBhvr>
                                        <p:cTn id="6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937112" y="1177406"/>
            <a:ext cx="8560854" cy="2091690"/>
          </a:xfrm>
          <a:prstGeom prst="rect">
            <a:avLst/>
          </a:prstGeom>
          <a:noFill/>
        </p:spPr>
        <p:txBody>
          <a:bodyPr wrap="square" rtlCol="0">
            <a:spAutoFit/>
          </a:bodyPr>
          <a:lstStyle/>
          <a:p>
            <a:endParaRPr lang="en-US" altLang="zh-CN" sz="2400">
              <a:solidFill>
                <a:schemeClr val="accent5">
                  <a:lumMod val="75000"/>
                </a:schemeClr>
              </a:solidFill>
            </a:endParaRPr>
          </a:p>
          <a:p>
            <a:r>
              <a:rPr lang="zh-CN" altLang="en-US" sz="2400">
                <a:solidFill>
                  <a:srgbClr val="FF0000"/>
                </a:solidFill>
              </a:rPr>
              <a:t>唯物史观：</a:t>
            </a:r>
            <a:r>
              <a:rPr lang="zh-CN" altLang="en-US" sz="2400">
                <a:solidFill>
                  <a:schemeClr val="accent5">
                    <a:lumMod val="75000"/>
                  </a:schemeClr>
                </a:solidFill>
              </a:rPr>
              <a:t>了解东周概念的内涵，掌握商鞅变法的内容，使学生初步理解生产力决定生产关系。</a:t>
            </a:r>
            <a:endParaRPr lang="en-US" altLang="zh-CN" sz="2400">
              <a:solidFill>
                <a:schemeClr val="accent5">
                  <a:lumMod val="75000"/>
                </a:schemeClr>
              </a:solidFill>
            </a:endParaRPr>
          </a:p>
          <a:p>
            <a:endParaRPr lang="en-US" altLang="zh-CN" sz="2000">
              <a:solidFill>
                <a:schemeClr val="accent5">
                  <a:lumMod val="75000"/>
                </a:schemeClr>
              </a:solidFill>
            </a:endParaRPr>
          </a:p>
          <a:p>
            <a:pPr lvl="0"/>
            <a:endParaRPr lang="zh-CN" altLang="zh-CN" sz="2000"/>
          </a:p>
          <a:p>
            <a:endParaRPr lang="zh-CN" altLang="en-US">
              <a:solidFill>
                <a:srgbClr val="5F7797"/>
              </a:solidFill>
            </a:endParaRPr>
          </a:p>
        </p:txBody>
      </p:sp>
      <p:sp>
        <p:nvSpPr>
          <p:cNvPr id="30" name="文本框 29"/>
          <p:cNvSpPr txBox="1"/>
          <p:nvPr/>
        </p:nvSpPr>
        <p:spPr>
          <a:xfrm>
            <a:off x="3022202" y="2601629"/>
            <a:ext cx="8441535" cy="829945"/>
          </a:xfrm>
          <a:prstGeom prst="rect">
            <a:avLst/>
          </a:prstGeom>
          <a:noFill/>
        </p:spPr>
        <p:txBody>
          <a:bodyPr wrap="square" rtlCol="0">
            <a:spAutoFit/>
          </a:bodyPr>
          <a:lstStyle>
            <a:defPPr>
              <a:defRPr lang="zh-CN"/>
            </a:defPPr>
            <a:lvl1pPr>
              <a:defRPr>
                <a:solidFill>
                  <a:schemeClr val="bg1"/>
                </a:solidFill>
              </a:defRPr>
            </a:lvl1pPr>
          </a:lstStyle>
          <a:p>
            <a:pPr lvl="0"/>
            <a:r>
              <a:rPr lang="zh-CN" altLang="zh-CN" sz="2400">
                <a:solidFill>
                  <a:srgbClr val="FF0000"/>
                </a:solidFill>
              </a:rPr>
              <a:t>时空观念：</a:t>
            </a:r>
            <a:r>
              <a:rPr lang="zh-CN" altLang="zh-CN" sz="2400">
                <a:solidFill>
                  <a:schemeClr val="tx1"/>
                </a:solidFill>
              </a:rPr>
              <a:t>理清春秋战国的发展脉络，通过相关图表使学生掌握战国时限和战国七雄的具体位置。</a:t>
            </a:r>
            <a:endParaRPr lang="en-US" altLang="zh-CN" sz="2400">
              <a:solidFill>
                <a:schemeClr val="tx1"/>
              </a:solidFill>
            </a:endParaRPr>
          </a:p>
        </p:txBody>
      </p:sp>
      <p:sp>
        <p:nvSpPr>
          <p:cNvPr id="35" name="文本框 34"/>
          <p:cNvSpPr txBox="1"/>
          <p:nvPr/>
        </p:nvSpPr>
        <p:spPr>
          <a:xfrm>
            <a:off x="3033732" y="3620995"/>
            <a:ext cx="8464436" cy="1568450"/>
          </a:xfrm>
          <a:prstGeom prst="rect">
            <a:avLst/>
          </a:prstGeom>
          <a:noFill/>
        </p:spPr>
        <p:txBody>
          <a:bodyPr wrap="square" rtlCol="0">
            <a:spAutoFit/>
          </a:bodyPr>
          <a:lstStyle>
            <a:defPPr>
              <a:defRPr lang="zh-CN"/>
            </a:defPPr>
            <a:lvl1pPr>
              <a:defRPr>
                <a:solidFill>
                  <a:schemeClr val="bg1"/>
                </a:solidFill>
              </a:defRPr>
            </a:lvl1pPr>
          </a:lstStyle>
          <a:p>
            <a:pPr lvl="0"/>
            <a:r>
              <a:rPr lang="zh-CN" altLang="zh-CN" sz="2400">
                <a:solidFill>
                  <a:srgbClr val="FF0000"/>
                </a:solidFill>
              </a:rPr>
              <a:t>史料实证与历史解释：</a:t>
            </a:r>
            <a:r>
              <a:rPr lang="zh-CN" altLang="zh-CN" sz="2400">
                <a:solidFill>
                  <a:schemeClr val="accent5">
                    <a:lumMod val="75000"/>
                  </a:schemeClr>
                </a:solidFill>
              </a:rPr>
              <a:t>通过铁犁牛耕的出现到井田制瓦解到地主阶级兴起，一步步推导到变法运动，形成证据链，再结合图片，史料，教材等分析变法运动发生的必然性，培养历史解释与史料实证素养。</a:t>
            </a:r>
            <a:endParaRPr lang="zh-CN" altLang="zh-CN" sz="2400">
              <a:solidFill>
                <a:schemeClr val="accent5">
                  <a:lumMod val="75000"/>
                </a:schemeClr>
              </a:solidFill>
            </a:endParaRPr>
          </a:p>
        </p:txBody>
      </p:sp>
      <p:grpSp>
        <p:nvGrpSpPr>
          <p:cNvPr id="28" name="chenying0907 27"/>
          <p:cNvGrpSpPr/>
          <p:nvPr/>
        </p:nvGrpSpPr>
        <p:grpSpPr>
          <a:xfrm>
            <a:off x="4870451" y="534413"/>
            <a:ext cx="2451100" cy="668912"/>
            <a:chOff x="4870451" y="534413"/>
            <a:chExt cx="2451100" cy="668912"/>
          </a:xfrm>
        </p:grpSpPr>
        <p:sp>
          <p:nvSpPr>
            <p:cNvPr id="29"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矩形 41"/>
            <p:cNvSpPr/>
            <p:nvPr/>
          </p:nvSpPr>
          <p:spPr>
            <a:xfrm>
              <a:off x="4892993" y="534413"/>
              <a:ext cx="2406015" cy="553085"/>
            </a:xfrm>
            <a:prstGeom prst="rect">
              <a:avLst/>
            </a:prstGeom>
          </p:spPr>
          <p:txBody>
            <a:bodyPr wrap="none">
              <a:spAutoFit/>
            </a:bodyPr>
            <a:lstStyle/>
            <a:p>
              <a:pPr algn="ctr"/>
              <a:r>
                <a:rPr lang="en-US" altLang="zh-CN" sz="3000" b="1">
                  <a:solidFill>
                    <a:srgbClr val="5F7797"/>
                  </a:solidFill>
                </a:rPr>
                <a:t>3</a:t>
              </a:r>
              <a:r>
                <a:rPr lang="zh-CN" altLang="en-US" sz="3000" b="1">
                  <a:solidFill>
                    <a:srgbClr val="5F7797"/>
                  </a:solidFill>
                </a:rPr>
                <a:t>、</a:t>
              </a:r>
              <a:r>
                <a:rPr lang="en-US" altLang="zh-CN" sz="3000" b="1">
                  <a:solidFill>
                    <a:srgbClr val="5F7797"/>
                  </a:solidFill>
                </a:rPr>
                <a:t> </a:t>
              </a:r>
              <a:r>
                <a:rPr lang="zh-CN" altLang="en-US" sz="3000" b="1">
                  <a:solidFill>
                    <a:srgbClr val="5F7797"/>
                  </a:solidFill>
                </a:rPr>
                <a:t>教学目标</a:t>
              </a:r>
              <a:endParaRPr lang="zh-CN" altLang="en-US" sz="3000" b="1">
                <a:solidFill>
                  <a:srgbClr val="5F7797"/>
                </a:solidFill>
              </a:endParaRPr>
            </a:p>
          </p:txBody>
        </p:sp>
      </p:grpSp>
      <p:grpSp>
        <p:nvGrpSpPr>
          <p:cNvPr id="43" name="chenying0907 42"/>
          <p:cNvGrpSpPr/>
          <p:nvPr/>
        </p:nvGrpSpPr>
        <p:grpSpPr>
          <a:xfrm>
            <a:off x="1595192" y="1158463"/>
            <a:ext cx="718138" cy="1343739"/>
            <a:chOff x="2022476" y="5602288"/>
            <a:chExt cx="500062" cy="1592263"/>
          </a:xfrm>
          <a:solidFill>
            <a:srgbClr val="FDBE00"/>
          </a:solidFill>
        </p:grpSpPr>
        <p:sp>
          <p:nvSpPr>
            <p:cNvPr id="44" name="Freeform 270"/>
            <p:cNvSpPr/>
            <p:nvPr/>
          </p:nvSpPr>
          <p:spPr bwMode="auto">
            <a:xfrm>
              <a:off x="2033588" y="6632575"/>
              <a:ext cx="488950" cy="446088"/>
            </a:xfrm>
            <a:custGeom>
              <a:avLst/>
              <a:gdLst>
                <a:gd name="T0" fmla="*/ 121 w 151"/>
                <a:gd name="T1" fmla="*/ 137 h 137"/>
                <a:gd name="T2" fmla="*/ 121 w 151"/>
                <a:gd name="T3" fmla="*/ 136 h 137"/>
                <a:gd name="T4" fmla="*/ 117 w 151"/>
                <a:gd name="T5" fmla="*/ 134 h 137"/>
                <a:gd name="T6" fmla="*/ 144 w 151"/>
                <a:gd name="T7" fmla="*/ 100 h 137"/>
                <a:gd name="T8" fmla="*/ 105 w 151"/>
                <a:gd name="T9" fmla="*/ 122 h 137"/>
                <a:gd name="T10" fmla="*/ 105 w 151"/>
                <a:gd name="T11" fmla="*/ 121 h 137"/>
                <a:gd name="T12" fmla="*/ 71 w 151"/>
                <a:gd name="T13" fmla="*/ 121 h 137"/>
                <a:gd name="T14" fmla="*/ 146 w 151"/>
                <a:gd name="T15" fmla="*/ 61 h 137"/>
                <a:gd name="T16" fmla="*/ 24 w 151"/>
                <a:gd name="T17" fmla="*/ 131 h 137"/>
                <a:gd name="T18" fmla="*/ 19 w 151"/>
                <a:gd name="T19" fmla="*/ 134 h 137"/>
                <a:gd name="T20" fmla="*/ 135 w 151"/>
                <a:gd name="T21" fmla="*/ 57 h 137"/>
                <a:gd name="T22" fmla="*/ 24 w 151"/>
                <a:gd name="T23" fmla="*/ 122 h 137"/>
                <a:gd name="T24" fmla="*/ 24 w 151"/>
                <a:gd name="T25" fmla="*/ 121 h 137"/>
                <a:gd name="T26" fmla="*/ 114 w 151"/>
                <a:gd name="T27" fmla="*/ 55 h 137"/>
                <a:gd name="T28" fmla="*/ 24 w 151"/>
                <a:gd name="T29" fmla="*/ 107 h 137"/>
                <a:gd name="T30" fmla="*/ 24 w 151"/>
                <a:gd name="T31" fmla="*/ 106 h 137"/>
                <a:gd name="T32" fmla="*/ 107 w 151"/>
                <a:gd name="T33" fmla="*/ 55 h 137"/>
                <a:gd name="T34" fmla="*/ 1 w 151"/>
                <a:gd name="T35" fmla="*/ 117 h 137"/>
                <a:gd name="T36" fmla="*/ 0 w 151"/>
                <a:gd name="T37" fmla="*/ 117 h 137"/>
                <a:gd name="T38" fmla="*/ 16 w 151"/>
                <a:gd name="T39" fmla="*/ 88 h 137"/>
                <a:gd name="T40" fmla="*/ 29 w 151"/>
                <a:gd name="T41" fmla="*/ 79 h 137"/>
                <a:gd name="T42" fmla="*/ 30 w 151"/>
                <a:gd name="T43" fmla="*/ 74 h 137"/>
                <a:gd name="T44" fmla="*/ 30 w 151"/>
                <a:gd name="T45" fmla="*/ 73 h 137"/>
                <a:gd name="T46" fmla="*/ 33 w 151"/>
                <a:gd name="T47" fmla="*/ 71 h 137"/>
                <a:gd name="T48" fmla="*/ 61 w 151"/>
                <a:gd name="T49" fmla="*/ 48 h 137"/>
                <a:gd name="T50" fmla="*/ 26 w 151"/>
                <a:gd name="T51" fmla="*/ 68 h 137"/>
                <a:gd name="T52" fmla="*/ 25 w 151"/>
                <a:gd name="T53" fmla="*/ 67 h 137"/>
                <a:gd name="T54" fmla="*/ 13 w 151"/>
                <a:gd name="T55" fmla="*/ 65 h 137"/>
                <a:gd name="T56" fmla="*/ 15 w 151"/>
                <a:gd name="T57" fmla="*/ 50 h 137"/>
                <a:gd name="T58" fmla="*/ 14 w 151"/>
                <a:gd name="T59" fmla="*/ 50 h 137"/>
                <a:gd name="T60" fmla="*/ 15 w 151"/>
                <a:gd name="T61" fmla="*/ 54 h 137"/>
                <a:gd name="T62" fmla="*/ 123 w 151"/>
                <a:gd name="T63" fmla="*/ 0 h 137"/>
                <a:gd name="T64" fmla="*/ 75 w 151"/>
                <a:gd name="T65" fmla="*/ 35 h 137"/>
                <a:gd name="T66" fmla="*/ 110 w 151"/>
                <a:gd name="T67" fmla="*/ 18 h 137"/>
                <a:gd name="T68" fmla="*/ 86 w 151"/>
                <a:gd name="T69" fmla="*/ 36 h 137"/>
                <a:gd name="T70" fmla="*/ 101 w 151"/>
                <a:gd name="T71" fmla="*/ 32 h 137"/>
                <a:gd name="T72" fmla="*/ 24 w 151"/>
                <a:gd name="T73" fmla="*/ 83 h 137"/>
                <a:gd name="T74" fmla="*/ 117 w 151"/>
                <a:gd name="T75" fmla="*/ 30 h 137"/>
                <a:gd name="T76" fmla="*/ 117 w 151"/>
                <a:gd name="T77" fmla="*/ 30 h 137"/>
                <a:gd name="T78" fmla="*/ 53 w 151"/>
                <a:gd name="T79" fmla="*/ 85 h 137"/>
                <a:gd name="T80" fmla="*/ 129 w 151"/>
                <a:gd name="T81" fmla="*/ 42 h 137"/>
                <a:gd name="T82" fmla="*/ 129 w 151"/>
                <a:gd name="T83" fmla="*/ 43 h 137"/>
                <a:gd name="T84" fmla="*/ 118 w 151"/>
                <a:gd name="T85" fmla="*/ 52 h 137"/>
                <a:gd name="T86" fmla="*/ 118 w 151"/>
                <a:gd name="T87" fmla="*/ 53 h 137"/>
                <a:gd name="T88" fmla="*/ 144 w 151"/>
                <a:gd name="T89" fmla="*/ 52 h 137"/>
                <a:gd name="T90" fmla="*/ 145 w 151"/>
                <a:gd name="T91" fmla="*/ 52 h 137"/>
                <a:gd name="T92" fmla="*/ 80 w 151"/>
                <a:gd name="T93" fmla="*/ 98 h 137"/>
                <a:gd name="T94" fmla="*/ 150 w 151"/>
                <a:gd name="T95" fmla="*/ 58 h 137"/>
                <a:gd name="T96" fmla="*/ 151 w 151"/>
                <a:gd name="T97" fmla="*/ 58 h 137"/>
                <a:gd name="T98" fmla="*/ 147 w 151"/>
                <a:gd name="T99" fmla="*/ 61 h 137"/>
                <a:gd name="T100" fmla="*/ 131 w 151"/>
                <a:gd name="T101" fmla="*/ 86 h 137"/>
                <a:gd name="T102" fmla="*/ 107 w 151"/>
                <a:gd name="T103" fmla="*/ 120 h 137"/>
                <a:gd name="T104" fmla="*/ 146 w 151"/>
                <a:gd name="T105" fmla="*/ 98 h 137"/>
                <a:gd name="T106" fmla="*/ 146 w 151"/>
                <a:gd name="T107" fmla="*/ 99 h 137"/>
                <a:gd name="T108" fmla="*/ 134 w 151"/>
                <a:gd name="T109" fmla="*/ 124 h 137"/>
                <a:gd name="T110" fmla="*/ 134 w 151"/>
                <a:gd name="T111" fmla="*/ 125 h 137"/>
                <a:gd name="T112" fmla="*/ 135 w 151"/>
                <a:gd name="T113" fmla="*/ 128 h 137"/>
                <a:gd name="T114" fmla="*/ 130 w 151"/>
                <a:gd name="T115" fmla="*/ 134 h 137"/>
                <a:gd name="T116" fmla="*/ 126 w 151"/>
                <a:gd name="T117" fmla="*/ 137 h 137"/>
                <a:gd name="T118" fmla="*/ 131 w 151"/>
                <a:gd name="T119" fmla="*/ 13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137">
                  <a:moveTo>
                    <a:pt x="121" y="137"/>
                  </a:moveTo>
                  <a:cubicBezTo>
                    <a:pt x="121" y="137"/>
                    <a:pt x="121" y="137"/>
                    <a:pt x="121" y="137"/>
                  </a:cubicBezTo>
                  <a:cubicBezTo>
                    <a:pt x="121" y="137"/>
                    <a:pt x="121" y="137"/>
                    <a:pt x="121" y="137"/>
                  </a:cubicBezTo>
                  <a:cubicBezTo>
                    <a:pt x="121" y="137"/>
                    <a:pt x="121" y="137"/>
                    <a:pt x="121" y="136"/>
                  </a:cubicBezTo>
                  <a:cubicBezTo>
                    <a:pt x="121" y="136"/>
                    <a:pt x="121" y="136"/>
                    <a:pt x="121" y="136"/>
                  </a:cubicBezTo>
                  <a:cubicBezTo>
                    <a:pt x="121" y="136"/>
                    <a:pt x="121" y="136"/>
                    <a:pt x="121" y="136"/>
                  </a:cubicBezTo>
                  <a:cubicBezTo>
                    <a:pt x="121" y="136"/>
                    <a:pt x="122" y="135"/>
                    <a:pt x="125" y="132"/>
                  </a:cubicBezTo>
                  <a:cubicBezTo>
                    <a:pt x="127" y="130"/>
                    <a:pt x="129" y="128"/>
                    <a:pt x="131" y="126"/>
                  </a:cubicBezTo>
                  <a:cubicBezTo>
                    <a:pt x="117" y="134"/>
                    <a:pt x="117" y="134"/>
                    <a:pt x="117" y="134"/>
                  </a:cubicBezTo>
                  <a:cubicBezTo>
                    <a:pt x="117" y="135"/>
                    <a:pt x="116" y="135"/>
                    <a:pt x="116" y="134"/>
                  </a:cubicBezTo>
                  <a:cubicBezTo>
                    <a:pt x="116" y="134"/>
                    <a:pt x="116" y="134"/>
                    <a:pt x="116" y="134"/>
                  </a:cubicBezTo>
                  <a:cubicBezTo>
                    <a:pt x="123" y="126"/>
                    <a:pt x="139" y="106"/>
                    <a:pt x="144" y="100"/>
                  </a:cubicBezTo>
                  <a:cubicBezTo>
                    <a:pt x="105" y="122"/>
                    <a:pt x="105" y="122"/>
                    <a:pt x="105" y="122"/>
                  </a:cubicBezTo>
                  <a:cubicBezTo>
                    <a:pt x="105" y="122"/>
                    <a:pt x="105" y="122"/>
                    <a:pt x="105" y="122"/>
                  </a:cubicBezTo>
                  <a:cubicBezTo>
                    <a:pt x="105" y="122"/>
                    <a:pt x="105" y="122"/>
                    <a:pt x="105" y="122"/>
                  </a:cubicBezTo>
                  <a:cubicBezTo>
                    <a:pt x="105" y="122"/>
                    <a:pt x="105" y="122"/>
                    <a:pt x="105" y="121"/>
                  </a:cubicBezTo>
                  <a:cubicBezTo>
                    <a:pt x="105" y="121"/>
                    <a:pt x="105" y="121"/>
                    <a:pt x="105" y="121"/>
                  </a:cubicBezTo>
                  <a:cubicBezTo>
                    <a:pt x="105" y="121"/>
                    <a:pt x="105" y="121"/>
                    <a:pt x="105" y="121"/>
                  </a:cubicBezTo>
                  <a:cubicBezTo>
                    <a:pt x="106" y="120"/>
                    <a:pt x="108" y="117"/>
                    <a:pt x="115" y="107"/>
                  </a:cubicBezTo>
                  <a:cubicBezTo>
                    <a:pt x="121" y="100"/>
                    <a:pt x="127" y="91"/>
                    <a:pt x="130" y="87"/>
                  </a:cubicBezTo>
                  <a:cubicBezTo>
                    <a:pt x="71" y="121"/>
                    <a:pt x="71" y="121"/>
                    <a:pt x="71" y="121"/>
                  </a:cubicBezTo>
                  <a:cubicBezTo>
                    <a:pt x="71" y="121"/>
                    <a:pt x="71" y="121"/>
                    <a:pt x="71" y="121"/>
                  </a:cubicBezTo>
                  <a:cubicBezTo>
                    <a:pt x="71" y="121"/>
                    <a:pt x="71" y="120"/>
                    <a:pt x="71" y="120"/>
                  </a:cubicBezTo>
                  <a:cubicBezTo>
                    <a:pt x="72" y="120"/>
                    <a:pt x="129" y="74"/>
                    <a:pt x="146" y="61"/>
                  </a:cubicBezTo>
                  <a:cubicBezTo>
                    <a:pt x="135" y="68"/>
                    <a:pt x="106" y="84"/>
                    <a:pt x="81" y="99"/>
                  </a:cubicBezTo>
                  <a:cubicBezTo>
                    <a:pt x="65" y="108"/>
                    <a:pt x="50" y="117"/>
                    <a:pt x="38" y="123"/>
                  </a:cubicBezTo>
                  <a:cubicBezTo>
                    <a:pt x="33" y="127"/>
                    <a:pt x="28" y="129"/>
                    <a:pt x="24" y="131"/>
                  </a:cubicBezTo>
                  <a:cubicBezTo>
                    <a:pt x="22" y="133"/>
                    <a:pt x="20" y="134"/>
                    <a:pt x="20" y="134"/>
                  </a:cubicBezTo>
                  <a:cubicBezTo>
                    <a:pt x="19" y="134"/>
                    <a:pt x="19" y="134"/>
                    <a:pt x="19" y="134"/>
                  </a:cubicBezTo>
                  <a:cubicBezTo>
                    <a:pt x="19" y="134"/>
                    <a:pt x="19" y="134"/>
                    <a:pt x="19" y="134"/>
                  </a:cubicBezTo>
                  <a:cubicBezTo>
                    <a:pt x="19" y="134"/>
                    <a:pt x="19" y="134"/>
                    <a:pt x="19" y="134"/>
                  </a:cubicBezTo>
                  <a:cubicBezTo>
                    <a:pt x="18" y="134"/>
                    <a:pt x="19" y="134"/>
                    <a:pt x="19" y="134"/>
                  </a:cubicBezTo>
                  <a:cubicBezTo>
                    <a:pt x="135" y="57"/>
                    <a:pt x="135" y="57"/>
                    <a:pt x="135" y="57"/>
                  </a:cubicBezTo>
                  <a:cubicBezTo>
                    <a:pt x="114" y="69"/>
                    <a:pt x="57" y="103"/>
                    <a:pt x="24" y="122"/>
                  </a:cubicBezTo>
                  <a:cubicBezTo>
                    <a:pt x="24" y="122"/>
                    <a:pt x="24" y="122"/>
                    <a:pt x="24" y="122"/>
                  </a:cubicBezTo>
                  <a:cubicBezTo>
                    <a:pt x="24" y="122"/>
                    <a:pt x="24" y="122"/>
                    <a:pt x="24" y="122"/>
                  </a:cubicBezTo>
                  <a:cubicBezTo>
                    <a:pt x="23" y="122"/>
                    <a:pt x="23" y="121"/>
                    <a:pt x="24" y="121"/>
                  </a:cubicBezTo>
                  <a:cubicBezTo>
                    <a:pt x="24" y="121"/>
                    <a:pt x="24" y="121"/>
                    <a:pt x="24" y="121"/>
                  </a:cubicBezTo>
                  <a:cubicBezTo>
                    <a:pt x="24" y="121"/>
                    <a:pt x="24" y="121"/>
                    <a:pt x="24" y="121"/>
                  </a:cubicBezTo>
                  <a:cubicBezTo>
                    <a:pt x="25" y="120"/>
                    <a:pt x="29" y="117"/>
                    <a:pt x="38" y="110"/>
                  </a:cubicBezTo>
                  <a:cubicBezTo>
                    <a:pt x="47" y="104"/>
                    <a:pt x="59" y="95"/>
                    <a:pt x="71" y="87"/>
                  </a:cubicBezTo>
                  <a:cubicBezTo>
                    <a:pt x="88" y="74"/>
                    <a:pt x="106" y="61"/>
                    <a:pt x="114" y="55"/>
                  </a:cubicBezTo>
                  <a:cubicBezTo>
                    <a:pt x="102" y="61"/>
                    <a:pt x="72" y="79"/>
                    <a:pt x="51" y="92"/>
                  </a:cubicBezTo>
                  <a:cubicBezTo>
                    <a:pt x="25" y="107"/>
                    <a:pt x="25" y="107"/>
                    <a:pt x="24" y="107"/>
                  </a:cubicBezTo>
                  <a:cubicBezTo>
                    <a:pt x="24" y="107"/>
                    <a:pt x="24" y="107"/>
                    <a:pt x="24" y="107"/>
                  </a:cubicBezTo>
                  <a:cubicBezTo>
                    <a:pt x="24" y="107"/>
                    <a:pt x="24" y="107"/>
                    <a:pt x="24" y="106"/>
                  </a:cubicBezTo>
                  <a:cubicBezTo>
                    <a:pt x="24" y="106"/>
                    <a:pt x="24" y="106"/>
                    <a:pt x="24" y="106"/>
                  </a:cubicBezTo>
                  <a:cubicBezTo>
                    <a:pt x="24" y="106"/>
                    <a:pt x="24" y="106"/>
                    <a:pt x="24" y="106"/>
                  </a:cubicBezTo>
                  <a:cubicBezTo>
                    <a:pt x="25" y="105"/>
                    <a:pt x="29" y="103"/>
                    <a:pt x="40" y="96"/>
                  </a:cubicBezTo>
                  <a:cubicBezTo>
                    <a:pt x="49" y="91"/>
                    <a:pt x="61" y="83"/>
                    <a:pt x="76" y="74"/>
                  </a:cubicBezTo>
                  <a:cubicBezTo>
                    <a:pt x="87" y="67"/>
                    <a:pt x="98" y="61"/>
                    <a:pt x="107" y="55"/>
                  </a:cubicBezTo>
                  <a:cubicBezTo>
                    <a:pt x="92" y="64"/>
                    <a:pt x="72" y="76"/>
                    <a:pt x="54" y="86"/>
                  </a:cubicBezTo>
                  <a:cubicBezTo>
                    <a:pt x="10" y="112"/>
                    <a:pt x="2" y="116"/>
                    <a:pt x="1" y="117"/>
                  </a:cubicBezTo>
                  <a:cubicBezTo>
                    <a:pt x="1" y="117"/>
                    <a:pt x="1" y="117"/>
                    <a:pt x="1" y="117"/>
                  </a:cubicBezTo>
                  <a:cubicBezTo>
                    <a:pt x="1" y="117"/>
                    <a:pt x="1" y="117"/>
                    <a:pt x="1" y="117"/>
                  </a:cubicBezTo>
                  <a:cubicBezTo>
                    <a:pt x="1" y="117"/>
                    <a:pt x="0" y="117"/>
                    <a:pt x="0" y="117"/>
                  </a:cubicBezTo>
                  <a:cubicBezTo>
                    <a:pt x="0" y="117"/>
                    <a:pt x="0" y="117"/>
                    <a:pt x="0" y="117"/>
                  </a:cubicBezTo>
                  <a:cubicBezTo>
                    <a:pt x="0" y="117"/>
                    <a:pt x="0" y="116"/>
                    <a:pt x="0" y="116"/>
                  </a:cubicBezTo>
                  <a:cubicBezTo>
                    <a:pt x="35" y="91"/>
                    <a:pt x="96" y="46"/>
                    <a:pt x="112" y="33"/>
                  </a:cubicBezTo>
                  <a:cubicBezTo>
                    <a:pt x="81" y="52"/>
                    <a:pt x="18" y="88"/>
                    <a:pt x="16" y="88"/>
                  </a:cubicBezTo>
                  <a:cubicBezTo>
                    <a:pt x="16" y="88"/>
                    <a:pt x="16" y="88"/>
                    <a:pt x="16" y="88"/>
                  </a:cubicBezTo>
                  <a:cubicBezTo>
                    <a:pt x="16" y="88"/>
                    <a:pt x="16" y="88"/>
                    <a:pt x="16" y="88"/>
                  </a:cubicBezTo>
                  <a:cubicBezTo>
                    <a:pt x="16" y="87"/>
                    <a:pt x="16" y="87"/>
                    <a:pt x="29" y="79"/>
                  </a:cubicBezTo>
                  <a:cubicBezTo>
                    <a:pt x="37" y="73"/>
                    <a:pt x="48" y="66"/>
                    <a:pt x="59" y="59"/>
                  </a:cubicBezTo>
                  <a:cubicBezTo>
                    <a:pt x="69" y="53"/>
                    <a:pt x="79" y="46"/>
                    <a:pt x="86" y="41"/>
                  </a:cubicBezTo>
                  <a:cubicBezTo>
                    <a:pt x="30" y="74"/>
                    <a:pt x="30" y="74"/>
                    <a:pt x="30" y="74"/>
                  </a:cubicBezTo>
                  <a:cubicBezTo>
                    <a:pt x="30" y="74"/>
                    <a:pt x="30" y="74"/>
                    <a:pt x="30" y="74"/>
                  </a:cubicBezTo>
                  <a:cubicBezTo>
                    <a:pt x="30" y="74"/>
                    <a:pt x="30" y="74"/>
                    <a:pt x="30" y="74"/>
                  </a:cubicBezTo>
                  <a:cubicBezTo>
                    <a:pt x="29" y="74"/>
                    <a:pt x="29" y="73"/>
                    <a:pt x="30" y="73"/>
                  </a:cubicBezTo>
                  <a:cubicBezTo>
                    <a:pt x="30" y="73"/>
                    <a:pt x="30" y="73"/>
                    <a:pt x="30" y="73"/>
                  </a:cubicBezTo>
                  <a:cubicBezTo>
                    <a:pt x="30" y="73"/>
                    <a:pt x="30" y="73"/>
                    <a:pt x="30" y="73"/>
                  </a:cubicBezTo>
                  <a:cubicBezTo>
                    <a:pt x="31" y="73"/>
                    <a:pt x="32" y="72"/>
                    <a:pt x="33" y="71"/>
                  </a:cubicBezTo>
                  <a:cubicBezTo>
                    <a:pt x="36" y="69"/>
                    <a:pt x="39" y="67"/>
                    <a:pt x="43" y="64"/>
                  </a:cubicBezTo>
                  <a:cubicBezTo>
                    <a:pt x="61" y="52"/>
                    <a:pt x="94" y="30"/>
                    <a:pt x="106" y="22"/>
                  </a:cubicBezTo>
                  <a:cubicBezTo>
                    <a:pt x="97" y="27"/>
                    <a:pt x="77" y="38"/>
                    <a:pt x="61" y="48"/>
                  </a:cubicBezTo>
                  <a:cubicBezTo>
                    <a:pt x="32" y="64"/>
                    <a:pt x="27" y="67"/>
                    <a:pt x="26" y="68"/>
                  </a:cubicBezTo>
                  <a:cubicBezTo>
                    <a:pt x="26" y="68"/>
                    <a:pt x="26" y="68"/>
                    <a:pt x="26" y="68"/>
                  </a:cubicBezTo>
                  <a:cubicBezTo>
                    <a:pt x="26" y="68"/>
                    <a:pt x="26" y="68"/>
                    <a:pt x="26" y="68"/>
                  </a:cubicBezTo>
                  <a:cubicBezTo>
                    <a:pt x="25" y="68"/>
                    <a:pt x="25" y="68"/>
                    <a:pt x="25" y="68"/>
                  </a:cubicBezTo>
                  <a:cubicBezTo>
                    <a:pt x="25" y="68"/>
                    <a:pt x="25" y="68"/>
                    <a:pt x="25" y="68"/>
                  </a:cubicBezTo>
                  <a:cubicBezTo>
                    <a:pt x="25" y="68"/>
                    <a:pt x="25" y="67"/>
                    <a:pt x="25" y="67"/>
                  </a:cubicBezTo>
                  <a:cubicBezTo>
                    <a:pt x="53" y="48"/>
                    <a:pt x="103" y="14"/>
                    <a:pt x="118" y="4"/>
                  </a:cubicBezTo>
                  <a:cubicBezTo>
                    <a:pt x="102" y="13"/>
                    <a:pt x="45" y="46"/>
                    <a:pt x="13" y="65"/>
                  </a:cubicBezTo>
                  <a:cubicBezTo>
                    <a:pt x="13" y="65"/>
                    <a:pt x="13" y="65"/>
                    <a:pt x="13" y="65"/>
                  </a:cubicBezTo>
                  <a:cubicBezTo>
                    <a:pt x="12" y="65"/>
                    <a:pt x="12" y="65"/>
                    <a:pt x="12" y="65"/>
                  </a:cubicBezTo>
                  <a:cubicBezTo>
                    <a:pt x="12" y="64"/>
                    <a:pt x="12" y="64"/>
                    <a:pt x="14" y="54"/>
                  </a:cubicBezTo>
                  <a:cubicBezTo>
                    <a:pt x="15" y="52"/>
                    <a:pt x="15" y="51"/>
                    <a:pt x="15" y="50"/>
                  </a:cubicBezTo>
                  <a:cubicBezTo>
                    <a:pt x="14" y="51"/>
                    <a:pt x="14" y="51"/>
                    <a:pt x="14" y="51"/>
                  </a:cubicBezTo>
                  <a:cubicBezTo>
                    <a:pt x="14" y="51"/>
                    <a:pt x="14" y="51"/>
                    <a:pt x="14" y="50"/>
                  </a:cubicBezTo>
                  <a:cubicBezTo>
                    <a:pt x="13" y="50"/>
                    <a:pt x="14" y="50"/>
                    <a:pt x="14" y="50"/>
                  </a:cubicBezTo>
                  <a:cubicBezTo>
                    <a:pt x="16" y="49"/>
                    <a:pt x="16" y="49"/>
                    <a:pt x="16" y="49"/>
                  </a:cubicBezTo>
                  <a:cubicBezTo>
                    <a:pt x="16" y="49"/>
                    <a:pt x="16" y="49"/>
                    <a:pt x="16" y="49"/>
                  </a:cubicBezTo>
                  <a:cubicBezTo>
                    <a:pt x="17" y="49"/>
                    <a:pt x="17" y="49"/>
                    <a:pt x="15" y="54"/>
                  </a:cubicBezTo>
                  <a:cubicBezTo>
                    <a:pt x="15" y="57"/>
                    <a:pt x="14" y="62"/>
                    <a:pt x="13" y="63"/>
                  </a:cubicBezTo>
                  <a:cubicBezTo>
                    <a:pt x="54" y="39"/>
                    <a:pt x="121" y="0"/>
                    <a:pt x="123" y="0"/>
                  </a:cubicBezTo>
                  <a:cubicBezTo>
                    <a:pt x="123" y="0"/>
                    <a:pt x="123" y="0"/>
                    <a:pt x="123" y="0"/>
                  </a:cubicBezTo>
                  <a:cubicBezTo>
                    <a:pt x="123" y="0"/>
                    <a:pt x="123" y="0"/>
                    <a:pt x="123" y="0"/>
                  </a:cubicBezTo>
                  <a:cubicBezTo>
                    <a:pt x="124" y="1"/>
                    <a:pt x="124" y="1"/>
                    <a:pt x="108" y="12"/>
                  </a:cubicBezTo>
                  <a:cubicBezTo>
                    <a:pt x="100" y="17"/>
                    <a:pt x="89" y="25"/>
                    <a:pt x="75" y="35"/>
                  </a:cubicBezTo>
                  <a:cubicBezTo>
                    <a:pt x="59" y="45"/>
                    <a:pt x="44" y="55"/>
                    <a:pt x="35" y="62"/>
                  </a:cubicBezTo>
                  <a:cubicBezTo>
                    <a:pt x="42" y="58"/>
                    <a:pt x="51" y="52"/>
                    <a:pt x="60" y="47"/>
                  </a:cubicBezTo>
                  <a:cubicBezTo>
                    <a:pt x="102" y="22"/>
                    <a:pt x="109" y="18"/>
                    <a:pt x="110" y="18"/>
                  </a:cubicBezTo>
                  <a:cubicBezTo>
                    <a:pt x="110" y="18"/>
                    <a:pt x="110" y="18"/>
                    <a:pt x="110" y="18"/>
                  </a:cubicBezTo>
                  <a:cubicBezTo>
                    <a:pt x="111" y="18"/>
                    <a:pt x="111" y="18"/>
                    <a:pt x="111" y="18"/>
                  </a:cubicBezTo>
                  <a:cubicBezTo>
                    <a:pt x="111" y="19"/>
                    <a:pt x="111" y="19"/>
                    <a:pt x="86" y="36"/>
                  </a:cubicBezTo>
                  <a:cubicBezTo>
                    <a:pt x="72" y="46"/>
                    <a:pt x="55" y="57"/>
                    <a:pt x="43" y="65"/>
                  </a:cubicBezTo>
                  <a:cubicBezTo>
                    <a:pt x="43" y="65"/>
                    <a:pt x="42" y="66"/>
                    <a:pt x="41" y="67"/>
                  </a:cubicBezTo>
                  <a:cubicBezTo>
                    <a:pt x="101" y="32"/>
                    <a:pt x="101" y="32"/>
                    <a:pt x="101" y="32"/>
                  </a:cubicBezTo>
                  <a:cubicBezTo>
                    <a:pt x="102" y="32"/>
                    <a:pt x="102" y="32"/>
                    <a:pt x="102" y="32"/>
                  </a:cubicBezTo>
                  <a:cubicBezTo>
                    <a:pt x="102" y="32"/>
                    <a:pt x="102" y="32"/>
                    <a:pt x="102" y="33"/>
                  </a:cubicBezTo>
                  <a:cubicBezTo>
                    <a:pt x="79" y="47"/>
                    <a:pt x="40" y="73"/>
                    <a:pt x="24" y="83"/>
                  </a:cubicBezTo>
                  <a:cubicBezTo>
                    <a:pt x="43" y="73"/>
                    <a:pt x="94" y="42"/>
                    <a:pt x="116" y="29"/>
                  </a:cubicBezTo>
                  <a:cubicBezTo>
                    <a:pt x="116" y="29"/>
                    <a:pt x="117" y="29"/>
                    <a:pt x="117" y="29"/>
                  </a:cubicBezTo>
                  <a:cubicBezTo>
                    <a:pt x="117" y="29"/>
                    <a:pt x="117" y="29"/>
                    <a:pt x="117" y="30"/>
                  </a:cubicBezTo>
                  <a:cubicBezTo>
                    <a:pt x="117" y="30"/>
                    <a:pt x="117" y="30"/>
                    <a:pt x="117" y="30"/>
                  </a:cubicBezTo>
                  <a:cubicBezTo>
                    <a:pt x="117" y="30"/>
                    <a:pt x="117" y="30"/>
                    <a:pt x="117" y="30"/>
                  </a:cubicBezTo>
                  <a:cubicBezTo>
                    <a:pt x="117" y="30"/>
                    <a:pt x="117" y="30"/>
                    <a:pt x="117" y="30"/>
                  </a:cubicBezTo>
                  <a:cubicBezTo>
                    <a:pt x="115" y="32"/>
                    <a:pt x="105" y="40"/>
                    <a:pt x="59" y="74"/>
                  </a:cubicBezTo>
                  <a:cubicBezTo>
                    <a:pt x="38" y="90"/>
                    <a:pt x="16" y="105"/>
                    <a:pt x="6" y="113"/>
                  </a:cubicBezTo>
                  <a:cubicBezTo>
                    <a:pt x="16" y="108"/>
                    <a:pt x="34" y="97"/>
                    <a:pt x="53" y="85"/>
                  </a:cubicBezTo>
                  <a:cubicBezTo>
                    <a:pt x="110" y="53"/>
                    <a:pt x="126" y="43"/>
                    <a:pt x="129" y="42"/>
                  </a:cubicBezTo>
                  <a:cubicBezTo>
                    <a:pt x="129" y="42"/>
                    <a:pt x="129" y="42"/>
                    <a:pt x="129" y="42"/>
                  </a:cubicBezTo>
                  <a:cubicBezTo>
                    <a:pt x="129" y="42"/>
                    <a:pt x="129" y="42"/>
                    <a:pt x="129" y="42"/>
                  </a:cubicBezTo>
                  <a:cubicBezTo>
                    <a:pt x="129" y="42"/>
                    <a:pt x="129" y="42"/>
                    <a:pt x="129" y="42"/>
                  </a:cubicBezTo>
                  <a:cubicBezTo>
                    <a:pt x="129" y="42"/>
                    <a:pt x="130" y="42"/>
                    <a:pt x="130" y="42"/>
                  </a:cubicBezTo>
                  <a:cubicBezTo>
                    <a:pt x="130" y="42"/>
                    <a:pt x="130" y="43"/>
                    <a:pt x="129" y="43"/>
                  </a:cubicBezTo>
                  <a:cubicBezTo>
                    <a:pt x="107" y="56"/>
                    <a:pt x="73" y="77"/>
                    <a:pt x="50" y="91"/>
                  </a:cubicBezTo>
                  <a:cubicBezTo>
                    <a:pt x="50" y="91"/>
                    <a:pt x="50" y="91"/>
                    <a:pt x="51" y="91"/>
                  </a:cubicBezTo>
                  <a:cubicBezTo>
                    <a:pt x="101" y="61"/>
                    <a:pt x="117" y="52"/>
                    <a:pt x="118" y="52"/>
                  </a:cubicBezTo>
                  <a:cubicBezTo>
                    <a:pt x="118" y="52"/>
                    <a:pt x="118" y="52"/>
                    <a:pt x="118" y="52"/>
                  </a:cubicBezTo>
                  <a:cubicBezTo>
                    <a:pt x="118" y="52"/>
                    <a:pt x="118" y="52"/>
                    <a:pt x="118" y="52"/>
                  </a:cubicBezTo>
                  <a:cubicBezTo>
                    <a:pt x="119" y="53"/>
                    <a:pt x="119" y="53"/>
                    <a:pt x="118" y="53"/>
                  </a:cubicBezTo>
                  <a:cubicBezTo>
                    <a:pt x="92" y="72"/>
                    <a:pt x="48" y="104"/>
                    <a:pt x="31" y="117"/>
                  </a:cubicBezTo>
                  <a:cubicBezTo>
                    <a:pt x="74" y="92"/>
                    <a:pt x="137" y="54"/>
                    <a:pt x="144" y="52"/>
                  </a:cubicBezTo>
                  <a:cubicBezTo>
                    <a:pt x="144" y="52"/>
                    <a:pt x="144" y="52"/>
                    <a:pt x="144" y="52"/>
                  </a:cubicBezTo>
                  <a:cubicBezTo>
                    <a:pt x="144" y="52"/>
                    <a:pt x="144" y="52"/>
                    <a:pt x="144" y="52"/>
                  </a:cubicBezTo>
                  <a:cubicBezTo>
                    <a:pt x="144" y="52"/>
                    <a:pt x="144" y="51"/>
                    <a:pt x="144" y="51"/>
                  </a:cubicBezTo>
                  <a:cubicBezTo>
                    <a:pt x="145" y="52"/>
                    <a:pt x="145" y="52"/>
                    <a:pt x="145" y="52"/>
                  </a:cubicBezTo>
                  <a:cubicBezTo>
                    <a:pt x="145" y="52"/>
                    <a:pt x="145" y="52"/>
                    <a:pt x="145" y="52"/>
                  </a:cubicBezTo>
                  <a:cubicBezTo>
                    <a:pt x="32" y="126"/>
                    <a:pt x="32" y="126"/>
                    <a:pt x="32" y="126"/>
                  </a:cubicBezTo>
                  <a:cubicBezTo>
                    <a:pt x="44" y="119"/>
                    <a:pt x="62" y="108"/>
                    <a:pt x="80" y="98"/>
                  </a:cubicBezTo>
                  <a:cubicBezTo>
                    <a:pt x="138" y="64"/>
                    <a:pt x="148" y="59"/>
                    <a:pt x="150" y="58"/>
                  </a:cubicBezTo>
                  <a:cubicBezTo>
                    <a:pt x="150" y="58"/>
                    <a:pt x="150" y="58"/>
                    <a:pt x="150" y="58"/>
                  </a:cubicBezTo>
                  <a:cubicBezTo>
                    <a:pt x="150" y="58"/>
                    <a:pt x="150" y="58"/>
                    <a:pt x="150" y="58"/>
                  </a:cubicBezTo>
                  <a:cubicBezTo>
                    <a:pt x="151" y="57"/>
                    <a:pt x="151" y="57"/>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0" y="59"/>
                    <a:pt x="149" y="60"/>
                    <a:pt x="147" y="61"/>
                  </a:cubicBezTo>
                  <a:cubicBezTo>
                    <a:pt x="76" y="117"/>
                    <a:pt x="76" y="117"/>
                    <a:pt x="76" y="117"/>
                  </a:cubicBezTo>
                  <a:cubicBezTo>
                    <a:pt x="131" y="86"/>
                    <a:pt x="131" y="86"/>
                    <a:pt x="131" y="86"/>
                  </a:cubicBezTo>
                  <a:cubicBezTo>
                    <a:pt x="131" y="86"/>
                    <a:pt x="131" y="86"/>
                    <a:pt x="131" y="86"/>
                  </a:cubicBezTo>
                  <a:cubicBezTo>
                    <a:pt x="131" y="86"/>
                    <a:pt x="132" y="86"/>
                    <a:pt x="132" y="86"/>
                  </a:cubicBezTo>
                  <a:cubicBezTo>
                    <a:pt x="132" y="86"/>
                    <a:pt x="132" y="86"/>
                    <a:pt x="116" y="108"/>
                  </a:cubicBezTo>
                  <a:cubicBezTo>
                    <a:pt x="112" y="113"/>
                    <a:pt x="109" y="118"/>
                    <a:pt x="107" y="120"/>
                  </a:cubicBezTo>
                  <a:cubicBezTo>
                    <a:pt x="145" y="98"/>
                    <a:pt x="145" y="98"/>
                    <a:pt x="145" y="98"/>
                  </a:cubicBezTo>
                  <a:cubicBezTo>
                    <a:pt x="145" y="98"/>
                    <a:pt x="146" y="98"/>
                    <a:pt x="146" y="98"/>
                  </a:cubicBezTo>
                  <a:cubicBezTo>
                    <a:pt x="146" y="98"/>
                    <a:pt x="146" y="98"/>
                    <a:pt x="146" y="98"/>
                  </a:cubicBezTo>
                  <a:cubicBezTo>
                    <a:pt x="146" y="98"/>
                    <a:pt x="146" y="98"/>
                    <a:pt x="146" y="99"/>
                  </a:cubicBezTo>
                  <a:cubicBezTo>
                    <a:pt x="146" y="99"/>
                    <a:pt x="146" y="99"/>
                    <a:pt x="146" y="99"/>
                  </a:cubicBezTo>
                  <a:cubicBezTo>
                    <a:pt x="146" y="99"/>
                    <a:pt x="146" y="99"/>
                    <a:pt x="146" y="99"/>
                  </a:cubicBezTo>
                  <a:cubicBezTo>
                    <a:pt x="145" y="100"/>
                    <a:pt x="140" y="106"/>
                    <a:pt x="119" y="132"/>
                  </a:cubicBezTo>
                  <a:cubicBezTo>
                    <a:pt x="133" y="124"/>
                    <a:pt x="133" y="124"/>
                    <a:pt x="133" y="124"/>
                  </a:cubicBezTo>
                  <a:cubicBezTo>
                    <a:pt x="134" y="124"/>
                    <a:pt x="134" y="124"/>
                    <a:pt x="134" y="124"/>
                  </a:cubicBezTo>
                  <a:cubicBezTo>
                    <a:pt x="134" y="124"/>
                    <a:pt x="134" y="124"/>
                    <a:pt x="134" y="125"/>
                  </a:cubicBezTo>
                  <a:cubicBezTo>
                    <a:pt x="134" y="125"/>
                    <a:pt x="134" y="125"/>
                    <a:pt x="134" y="125"/>
                  </a:cubicBezTo>
                  <a:cubicBezTo>
                    <a:pt x="134" y="125"/>
                    <a:pt x="134" y="125"/>
                    <a:pt x="134" y="125"/>
                  </a:cubicBezTo>
                  <a:cubicBezTo>
                    <a:pt x="133" y="125"/>
                    <a:pt x="131" y="127"/>
                    <a:pt x="126" y="133"/>
                  </a:cubicBezTo>
                  <a:cubicBezTo>
                    <a:pt x="125" y="134"/>
                    <a:pt x="124" y="134"/>
                    <a:pt x="124" y="135"/>
                  </a:cubicBezTo>
                  <a:cubicBezTo>
                    <a:pt x="135" y="128"/>
                    <a:pt x="135" y="128"/>
                    <a:pt x="135" y="128"/>
                  </a:cubicBezTo>
                  <a:cubicBezTo>
                    <a:pt x="135" y="128"/>
                    <a:pt x="135" y="128"/>
                    <a:pt x="135" y="129"/>
                  </a:cubicBezTo>
                  <a:cubicBezTo>
                    <a:pt x="135" y="129"/>
                    <a:pt x="135" y="129"/>
                    <a:pt x="135" y="129"/>
                  </a:cubicBezTo>
                  <a:cubicBezTo>
                    <a:pt x="130" y="134"/>
                    <a:pt x="130" y="134"/>
                    <a:pt x="130" y="134"/>
                  </a:cubicBezTo>
                  <a:cubicBezTo>
                    <a:pt x="130" y="134"/>
                    <a:pt x="130" y="134"/>
                    <a:pt x="130" y="134"/>
                  </a:cubicBezTo>
                  <a:cubicBezTo>
                    <a:pt x="130" y="134"/>
                    <a:pt x="130" y="135"/>
                    <a:pt x="130" y="135"/>
                  </a:cubicBezTo>
                  <a:cubicBezTo>
                    <a:pt x="126" y="137"/>
                    <a:pt x="126" y="137"/>
                    <a:pt x="126" y="137"/>
                  </a:cubicBezTo>
                  <a:cubicBezTo>
                    <a:pt x="125" y="137"/>
                    <a:pt x="125" y="137"/>
                    <a:pt x="125" y="137"/>
                  </a:cubicBezTo>
                  <a:cubicBezTo>
                    <a:pt x="125" y="137"/>
                    <a:pt x="125" y="137"/>
                    <a:pt x="125" y="136"/>
                  </a:cubicBezTo>
                  <a:cubicBezTo>
                    <a:pt x="131" y="132"/>
                    <a:pt x="131" y="132"/>
                    <a:pt x="131" y="132"/>
                  </a:cubicBezTo>
                  <a:cubicBezTo>
                    <a:pt x="121" y="137"/>
                    <a:pt x="121" y="137"/>
                    <a:pt x="121" y="137"/>
                  </a:cubicBezTo>
                  <a:cubicBezTo>
                    <a:pt x="121" y="137"/>
                    <a:pt x="121" y="137"/>
                    <a:pt x="121" y="137"/>
                  </a:cubicBez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5" name="Freeform 271"/>
            <p:cNvSpPr/>
            <p:nvPr/>
          </p:nvSpPr>
          <p:spPr bwMode="auto">
            <a:xfrm>
              <a:off x="2022476" y="5624513"/>
              <a:ext cx="444500" cy="1190625"/>
            </a:xfrm>
            <a:custGeom>
              <a:avLst/>
              <a:gdLst>
                <a:gd name="T0" fmla="*/ 35 w 137"/>
                <a:gd name="T1" fmla="*/ 353 h 367"/>
                <a:gd name="T2" fmla="*/ 37 w 137"/>
                <a:gd name="T3" fmla="*/ 344 h 367"/>
                <a:gd name="T4" fmla="*/ 32 w 137"/>
                <a:gd name="T5" fmla="*/ 326 h 367"/>
                <a:gd name="T6" fmla="*/ 31 w 137"/>
                <a:gd name="T7" fmla="*/ 324 h 367"/>
                <a:gd name="T8" fmla="*/ 130 w 137"/>
                <a:gd name="T9" fmla="*/ 242 h 367"/>
                <a:gd name="T10" fmla="*/ 88 w 137"/>
                <a:gd name="T11" fmla="*/ 252 h 367"/>
                <a:gd name="T12" fmla="*/ 52 w 137"/>
                <a:gd name="T13" fmla="*/ 265 h 367"/>
                <a:gd name="T14" fmla="*/ 30 w 137"/>
                <a:gd name="T15" fmla="*/ 275 h 367"/>
                <a:gd name="T16" fmla="*/ 40 w 137"/>
                <a:gd name="T17" fmla="*/ 257 h 367"/>
                <a:gd name="T18" fmla="*/ 36 w 137"/>
                <a:gd name="T19" fmla="*/ 258 h 367"/>
                <a:gd name="T20" fmla="*/ 48 w 137"/>
                <a:gd name="T21" fmla="*/ 230 h 367"/>
                <a:gd name="T22" fmla="*/ 28 w 137"/>
                <a:gd name="T23" fmla="*/ 214 h 367"/>
                <a:gd name="T24" fmla="*/ 52 w 137"/>
                <a:gd name="T25" fmla="*/ 189 h 367"/>
                <a:gd name="T26" fmla="*/ 35 w 137"/>
                <a:gd name="T27" fmla="*/ 193 h 367"/>
                <a:gd name="T28" fmla="*/ 42 w 137"/>
                <a:gd name="T29" fmla="*/ 176 h 367"/>
                <a:gd name="T30" fmla="*/ 56 w 137"/>
                <a:gd name="T31" fmla="*/ 167 h 367"/>
                <a:gd name="T32" fmla="*/ 32 w 137"/>
                <a:gd name="T33" fmla="*/ 176 h 367"/>
                <a:gd name="T34" fmla="*/ 25 w 137"/>
                <a:gd name="T35" fmla="*/ 159 h 367"/>
                <a:gd name="T36" fmla="*/ 57 w 137"/>
                <a:gd name="T37" fmla="*/ 140 h 367"/>
                <a:gd name="T38" fmla="*/ 122 w 137"/>
                <a:gd name="T39" fmla="*/ 64 h 367"/>
                <a:gd name="T40" fmla="*/ 129 w 137"/>
                <a:gd name="T41" fmla="*/ 39 h 367"/>
                <a:gd name="T42" fmla="*/ 12 w 137"/>
                <a:gd name="T43" fmla="*/ 100 h 367"/>
                <a:gd name="T44" fmla="*/ 25 w 137"/>
                <a:gd name="T45" fmla="*/ 88 h 367"/>
                <a:gd name="T46" fmla="*/ 27 w 137"/>
                <a:gd name="T47" fmla="*/ 77 h 367"/>
                <a:gd name="T48" fmla="*/ 2 w 137"/>
                <a:gd name="T49" fmla="*/ 90 h 367"/>
                <a:gd name="T50" fmla="*/ 72 w 137"/>
                <a:gd name="T51" fmla="*/ 34 h 367"/>
                <a:gd name="T52" fmla="*/ 19 w 137"/>
                <a:gd name="T53" fmla="*/ 59 h 367"/>
                <a:gd name="T54" fmla="*/ 68 w 137"/>
                <a:gd name="T55" fmla="*/ 18 h 367"/>
                <a:gd name="T56" fmla="*/ 72 w 137"/>
                <a:gd name="T57" fmla="*/ 7 h 367"/>
                <a:gd name="T58" fmla="*/ 93 w 137"/>
                <a:gd name="T59" fmla="*/ 4 h 367"/>
                <a:gd name="T60" fmla="*/ 82 w 137"/>
                <a:gd name="T61" fmla="*/ 18 h 367"/>
                <a:gd name="T62" fmla="*/ 62 w 137"/>
                <a:gd name="T63" fmla="*/ 32 h 367"/>
                <a:gd name="T64" fmla="*/ 106 w 137"/>
                <a:gd name="T65" fmla="*/ 22 h 367"/>
                <a:gd name="T66" fmla="*/ 28 w 137"/>
                <a:gd name="T67" fmla="*/ 76 h 367"/>
                <a:gd name="T68" fmla="*/ 128 w 137"/>
                <a:gd name="T69" fmla="*/ 18 h 367"/>
                <a:gd name="T70" fmla="*/ 73 w 137"/>
                <a:gd name="T71" fmla="*/ 59 h 367"/>
                <a:gd name="T72" fmla="*/ 38 w 137"/>
                <a:gd name="T73" fmla="*/ 84 h 367"/>
                <a:gd name="T74" fmla="*/ 21 w 137"/>
                <a:gd name="T75" fmla="*/ 100 h 367"/>
                <a:gd name="T76" fmla="*/ 128 w 137"/>
                <a:gd name="T77" fmla="*/ 61 h 367"/>
                <a:gd name="T78" fmla="*/ 119 w 137"/>
                <a:gd name="T79" fmla="*/ 86 h 367"/>
                <a:gd name="T80" fmla="*/ 106 w 137"/>
                <a:gd name="T81" fmla="*/ 113 h 367"/>
                <a:gd name="T82" fmla="*/ 84 w 137"/>
                <a:gd name="T83" fmla="*/ 151 h 367"/>
                <a:gd name="T84" fmla="*/ 128 w 137"/>
                <a:gd name="T85" fmla="*/ 127 h 367"/>
                <a:gd name="T86" fmla="*/ 133 w 137"/>
                <a:gd name="T87" fmla="*/ 136 h 367"/>
                <a:gd name="T88" fmla="*/ 119 w 137"/>
                <a:gd name="T89" fmla="*/ 152 h 367"/>
                <a:gd name="T90" fmla="*/ 120 w 137"/>
                <a:gd name="T91" fmla="*/ 160 h 367"/>
                <a:gd name="T92" fmla="*/ 83 w 137"/>
                <a:gd name="T93" fmla="*/ 192 h 367"/>
                <a:gd name="T94" fmla="*/ 118 w 137"/>
                <a:gd name="T95" fmla="*/ 181 h 367"/>
                <a:gd name="T96" fmla="*/ 128 w 137"/>
                <a:gd name="T97" fmla="*/ 184 h 367"/>
                <a:gd name="T98" fmla="*/ 109 w 137"/>
                <a:gd name="T99" fmla="*/ 215 h 367"/>
                <a:gd name="T100" fmla="*/ 113 w 137"/>
                <a:gd name="T101" fmla="*/ 215 h 367"/>
                <a:gd name="T102" fmla="*/ 137 w 137"/>
                <a:gd name="T103" fmla="*/ 212 h 367"/>
                <a:gd name="T104" fmla="*/ 102 w 137"/>
                <a:gd name="T105" fmla="*/ 236 h 367"/>
                <a:gd name="T106" fmla="*/ 137 w 137"/>
                <a:gd name="T107" fmla="*/ 217 h 367"/>
                <a:gd name="T108" fmla="*/ 40 w 137"/>
                <a:gd name="T109" fmla="*/ 294 h 367"/>
                <a:gd name="T110" fmla="*/ 136 w 137"/>
                <a:gd name="T111" fmla="*/ 255 h 367"/>
                <a:gd name="T112" fmla="*/ 84 w 137"/>
                <a:gd name="T113" fmla="*/ 290 h 367"/>
                <a:gd name="T114" fmla="*/ 121 w 137"/>
                <a:gd name="T115" fmla="*/ 272 h 367"/>
                <a:gd name="T116" fmla="*/ 129 w 137"/>
                <a:gd name="T117" fmla="*/ 269 h 367"/>
                <a:gd name="T118" fmla="*/ 128 w 137"/>
                <a:gd name="T119" fmla="*/ 292 h 367"/>
                <a:gd name="T120" fmla="*/ 111 w 137"/>
                <a:gd name="T121" fmla="*/ 309 h 367"/>
                <a:gd name="T122" fmla="*/ 110 w 137"/>
                <a:gd name="T123" fmla="*/ 3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367">
                  <a:moveTo>
                    <a:pt x="29" y="367"/>
                  </a:moveTo>
                  <a:cubicBezTo>
                    <a:pt x="29" y="367"/>
                    <a:pt x="29" y="367"/>
                    <a:pt x="29" y="367"/>
                  </a:cubicBezTo>
                  <a:cubicBezTo>
                    <a:pt x="29" y="367"/>
                    <a:pt x="29" y="367"/>
                    <a:pt x="29" y="366"/>
                  </a:cubicBezTo>
                  <a:cubicBezTo>
                    <a:pt x="51" y="351"/>
                    <a:pt x="90" y="324"/>
                    <a:pt x="104" y="313"/>
                  </a:cubicBezTo>
                  <a:cubicBezTo>
                    <a:pt x="63" y="338"/>
                    <a:pt x="39" y="351"/>
                    <a:pt x="35" y="353"/>
                  </a:cubicBezTo>
                  <a:cubicBezTo>
                    <a:pt x="35" y="353"/>
                    <a:pt x="35" y="353"/>
                    <a:pt x="35" y="353"/>
                  </a:cubicBezTo>
                  <a:cubicBezTo>
                    <a:pt x="35" y="353"/>
                    <a:pt x="35" y="353"/>
                    <a:pt x="35" y="353"/>
                  </a:cubicBezTo>
                  <a:cubicBezTo>
                    <a:pt x="35" y="353"/>
                    <a:pt x="35" y="353"/>
                    <a:pt x="35" y="353"/>
                  </a:cubicBezTo>
                  <a:cubicBezTo>
                    <a:pt x="35" y="353"/>
                    <a:pt x="35" y="353"/>
                    <a:pt x="34" y="353"/>
                  </a:cubicBezTo>
                  <a:cubicBezTo>
                    <a:pt x="34" y="353"/>
                    <a:pt x="34" y="353"/>
                    <a:pt x="35" y="353"/>
                  </a:cubicBezTo>
                  <a:cubicBezTo>
                    <a:pt x="58" y="337"/>
                    <a:pt x="97" y="311"/>
                    <a:pt x="117" y="298"/>
                  </a:cubicBezTo>
                  <a:cubicBezTo>
                    <a:pt x="37" y="344"/>
                    <a:pt x="37" y="344"/>
                    <a:pt x="37" y="344"/>
                  </a:cubicBezTo>
                  <a:cubicBezTo>
                    <a:pt x="37" y="344"/>
                    <a:pt x="37" y="344"/>
                    <a:pt x="37" y="344"/>
                  </a:cubicBezTo>
                  <a:cubicBezTo>
                    <a:pt x="37" y="344"/>
                    <a:pt x="37" y="344"/>
                    <a:pt x="37" y="344"/>
                  </a:cubicBezTo>
                  <a:cubicBezTo>
                    <a:pt x="36" y="344"/>
                    <a:pt x="36" y="344"/>
                    <a:pt x="37" y="344"/>
                  </a:cubicBezTo>
                  <a:cubicBezTo>
                    <a:pt x="37" y="343"/>
                    <a:pt x="37" y="343"/>
                    <a:pt x="37" y="343"/>
                  </a:cubicBezTo>
                  <a:cubicBezTo>
                    <a:pt x="37" y="343"/>
                    <a:pt x="37" y="343"/>
                    <a:pt x="37" y="343"/>
                  </a:cubicBezTo>
                  <a:cubicBezTo>
                    <a:pt x="38" y="342"/>
                    <a:pt x="46" y="335"/>
                    <a:pt x="82" y="306"/>
                  </a:cubicBezTo>
                  <a:cubicBezTo>
                    <a:pt x="99" y="293"/>
                    <a:pt x="115" y="279"/>
                    <a:pt x="123" y="273"/>
                  </a:cubicBezTo>
                  <a:cubicBezTo>
                    <a:pt x="53" y="314"/>
                    <a:pt x="37" y="323"/>
                    <a:pt x="33" y="325"/>
                  </a:cubicBezTo>
                  <a:cubicBezTo>
                    <a:pt x="32" y="326"/>
                    <a:pt x="32" y="326"/>
                    <a:pt x="32" y="326"/>
                  </a:cubicBezTo>
                  <a:cubicBezTo>
                    <a:pt x="32" y="326"/>
                    <a:pt x="32" y="326"/>
                    <a:pt x="32" y="326"/>
                  </a:cubicBezTo>
                  <a:cubicBezTo>
                    <a:pt x="32" y="326"/>
                    <a:pt x="31" y="326"/>
                    <a:pt x="31" y="326"/>
                  </a:cubicBezTo>
                  <a:cubicBezTo>
                    <a:pt x="31" y="326"/>
                    <a:pt x="31" y="326"/>
                    <a:pt x="31" y="325"/>
                  </a:cubicBezTo>
                  <a:cubicBezTo>
                    <a:pt x="31" y="325"/>
                    <a:pt x="31" y="325"/>
                    <a:pt x="31" y="325"/>
                  </a:cubicBezTo>
                  <a:cubicBezTo>
                    <a:pt x="32" y="325"/>
                    <a:pt x="58" y="309"/>
                    <a:pt x="82" y="295"/>
                  </a:cubicBezTo>
                  <a:cubicBezTo>
                    <a:pt x="65" y="305"/>
                    <a:pt x="45" y="316"/>
                    <a:pt x="32" y="324"/>
                  </a:cubicBezTo>
                  <a:cubicBezTo>
                    <a:pt x="32" y="324"/>
                    <a:pt x="31" y="324"/>
                    <a:pt x="31" y="324"/>
                  </a:cubicBezTo>
                  <a:cubicBezTo>
                    <a:pt x="31" y="323"/>
                    <a:pt x="31" y="323"/>
                    <a:pt x="31" y="323"/>
                  </a:cubicBezTo>
                  <a:cubicBezTo>
                    <a:pt x="57" y="306"/>
                    <a:pt x="100" y="279"/>
                    <a:pt x="122" y="265"/>
                  </a:cubicBezTo>
                  <a:cubicBezTo>
                    <a:pt x="74" y="292"/>
                    <a:pt x="50" y="306"/>
                    <a:pt x="49" y="306"/>
                  </a:cubicBezTo>
                  <a:cubicBezTo>
                    <a:pt x="49" y="306"/>
                    <a:pt x="49" y="306"/>
                    <a:pt x="49" y="306"/>
                  </a:cubicBezTo>
                  <a:cubicBezTo>
                    <a:pt x="49" y="306"/>
                    <a:pt x="49" y="306"/>
                    <a:pt x="49" y="306"/>
                  </a:cubicBezTo>
                  <a:cubicBezTo>
                    <a:pt x="48" y="306"/>
                    <a:pt x="48" y="305"/>
                    <a:pt x="100" y="265"/>
                  </a:cubicBezTo>
                  <a:cubicBezTo>
                    <a:pt x="112" y="256"/>
                    <a:pt x="124" y="247"/>
                    <a:pt x="130" y="242"/>
                  </a:cubicBezTo>
                  <a:cubicBezTo>
                    <a:pt x="119" y="249"/>
                    <a:pt x="88" y="267"/>
                    <a:pt x="66" y="279"/>
                  </a:cubicBezTo>
                  <a:cubicBezTo>
                    <a:pt x="36" y="297"/>
                    <a:pt x="36" y="297"/>
                    <a:pt x="36" y="297"/>
                  </a:cubicBezTo>
                  <a:cubicBezTo>
                    <a:pt x="36" y="297"/>
                    <a:pt x="36" y="297"/>
                    <a:pt x="36" y="297"/>
                  </a:cubicBezTo>
                  <a:cubicBezTo>
                    <a:pt x="36" y="296"/>
                    <a:pt x="36" y="296"/>
                    <a:pt x="36" y="296"/>
                  </a:cubicBezTo>
                  <a:cubicBezTo>
                    <a:pt x="36" y="296"/>
                    <a:pt x="36" y="296"/>
                    <a:pt x="36" y="296"/>
                  </a:cubicBezTo>
                  <a:cubicBezTo>
                    <a:pt x="36" y="296"/>
                    <a:pt x="36" y="296"/>
                    <a:pt x="36" y="296"/>
                  </a:cubicBezTo>
                  <a:cubicBezTo>
                    <a:pt x="38" y="294"/>
                    <a:pt x="47" y="286"/>
                    <a:pt x="88" y="252"/>
                  </a:cubicBezTo>
                  <a:cubicBezTo>
                    <a:pt x="99" y="243"/>
                    <a:pt x="108" y="235"/>
                    <a:pt x="112" y="231"/>
                  </a:cubicBezTo>
                  <a:cubicBezTo>
                    <a:pt x="110" y="233"/>
                    <a:pt x="106" y="235"/>
                    <a:pt x="102" y="237"/>
                  </a:cubicBezTo>
                  <a:cubicBezTo>
                    <a:pt x="96" y="241"/>
                    <a:pt x="90" y="244"/>
                    <a:pt x="84" y="248"/>
                  </a:cubicBezTo>
                  <a:cubicBezTo>
                    <a:pt x="57" y="263"/>
                    <a:pt x="31" y="279"/>
                    <a:pt x="31" y="279"/>
                  </a:cubicBezTo>
                  <a:cubicBezTo>
                    <a:pt x="31" y="279"/>
                    <a:pt x="30" y="279"/>
                    <a:pt x="30" y="279"/>
                  </a:cubicBezTo>
                  <a:cubicBezTo>
                    <a:pt x="30" y="278"/>
                    <a:pt x="30" y="278"/>
                    <a:pt x="31" y="278"/>
                  </a:cubicBezTo>
                  <a:cubicBezTo>
                    <a:pt x="37" y="274"/>
                    <a:pt x="45" y="270"/>
                    <a:pt x="52" y="265"/>
                  </a:cubicBezTo>
                  <a:cubicBezTo>
                    <a:pt x="52" y="265"/>
                    <a:pt x="52" y="265"/>
                    <a:pt x="52" y="265"/>
                  </a:cubicBezTo>
                  <a:cubicBezTo>
                    <a:pt x="52" y="265"/>
                    <a:pt x="52" y="265"/>
                    <a:pt x="52" y="265"/>
                  </a:cubicBezTo>
                  <a:cubicBezTo>
                    <a:pt x="103" y="233"/>
                    <a:pt x="103" y="233"/>
                    <a:pt x="103" y="233"/>
                  </a:cubicBezTo>
                  <a:cubicBezTo>
                    <a:pt x="33" y="273"/>
                    <a:pt x="33" y="273"/>
                    <a:pt x="33" y="273"/>
                  </a:cubicBezTo>
                  <a:cubicBezTo>
                    <a:pt x="33" y="273"/>
                    <a:pt x="33" y="273"/>
                    <a:pt x="33" y="273"/>
                  </a:cubicBezTo>
                  <a:cubicBezTo>
                    <a:pt x="33" y="273"/>
                    <a:pt x="33" y="273"/>
                    <a:pt x="33" y="273"/>
                  </a:cubicBezTo>
                  <a:cubicBezTo>
                    <a:pt x="31" y="274"/>
                    <a:pt x="30" y="275"/>
                    <a:pt x="30" y="275"/>
                  </a:cubicBezTo>
                  <a:cubicBezTo>
                    <a:pt x="30" y="275"/>
                    <a:pt x="30" y="275"/>
                    <a:pt x="30" y="275"/>
                  </a:cubicBezTo>
                  <a:cubicBezTo>
                    <a:pt x="30" y="275"/>
                    <a:pt x="30" y="275"/>
                    <a:pt x="30" y="275"/>
                  </a:cubicBezTo>
                  <a:cubicBezTo>
                    <a:pt x="29" y="275"/>
                    <a:pt x="29" y="275"/>
                    <a:pt x="29" y="275"/>
                  </a:cubicBezTo>
                  <a:cubicBezTo>
                    <a:pt x="29" y="275"/>
                    <a:pt x="29" y="275"/>
                    <a:pt x="29" y="275"/>
                  </a:cubicBezTo>
                  <a:cubicBezTo>
                    <a:pt x="29" y="275"/>
                    <a:pt x="29" y="274"/>
                    <a:pt x="29" y="274"/>
                  </a:cubicBezTo>
                  <a:cubicBezTo>
                    <a:pt x="52" y="258"/>
                    <a:pt x="93" y="228"/>
                    <a:pt x="107" y="218"/>
                  </a:cubicBezTo>
                  <a:cubicBezTo>
                    <a:pt x="40" y="257"/>
                    <a:pt x="40" y="257"/>
                    <a:pt x="40" y="257"/>
                  </a:cubicBezTo>
                  <a:cubicBezTo>
                    <a:pt x="40" y="257"/>
                    <a:pt x="40" y="257"/>
                    <a:pt x="40" y="257"/>
                  </a:cubicBezTo>
                  <a:cubicBezTo>
                    <a:pt x="40" y="257"/>
                    <a:pt x="40" y="257"/>
                    <a:pt x="40" y="256"/>
                  </a:cubicBezTo>
                  <a:cubicBezTo>
                    <a:pt x="40" y="256"/>
                    <a:pt x="40" y="256"/>
                    <a:pt x="40" y="256"/>
                  </a:cubicBezTo>
                  <a:cubicBezTo>
                    <a:pt x="40" y="256"/>
                    <a:pt x="40" y="256"/>
                    <a:pt x="40" y="256"/>
                  </a:cubicBezTo>
                  <a:cubicBezTo>
                    <a:pt x="40" y="255"/>
                    <a:pt x="40" y="255"/>
                    <a:pt x="40" y="255"/>
                  </a:cubicBezTo>
                  <a:cubicBezTo>
                    <a:pt x="41" y="255"/>
                    <a:pt x="41" y="255"/>
                    <a:pt x="41" y="255"/>
                  </a:cubicBezTo>
                  <a:cubicBezTo>
                    <a:pt x="38" y="257"/>
                    <a:pt x="36" y="258"/>
                    <a:pt x="36" y="258"/>
                  </a:cubicBezTo>
                  <a:cubicBezTo>
                    <a:pt x="35" y="258"/>
                    <a:pt x="35" y="258"/>
                    <a:pt x="35" y="258"/>
                  </a:cubicBezTo>
                  <a:cubicBezTo>
                    <a:pt x="35" y="258"/>
                    <a:pt x="35" y="258"/>
                    <a:pt x="35" y="258"/>
                  </a:cubicBezTo>
                  <a:cubicBezTo>
                    <a:pt x="35" y="258"/>
                    <a:pt x="35" y="258"/>
                    <a:pt x="35" y="258"/>
                  </a:cubicBezTo>
                  <a:cubicBezTo>
                    <a:pt x="35" y="258"/>
                    <a:pt x="35" y="258"/>
                    <a:pt x="35" y="257"/>
                  </a:cubicBezTo>
                  <a:cubicBezTo>
                    <a:pt x="123" y="187"/>
                    <a:pt x="123" y="187"/>
                    <a:pt x="123" y="187"/>
                  </a:cubicBezTo>
                  <a:cubicBezTo>
                    <a:pt x="109" y="195"/>
                    <a:pt x="70" y="218"/>
                    <a:pt x="48" y="230"/>
                  </a:cubicBezTo>
                  <a:cubicBezTo>
                    <a:pt x="48" y="230"/>
                    <a:pt x="48" y="230"/>
                    <a:pt x="48" y="230"/>
                  </a:cubicBezTo>
                  <a:cubicBezTo>
                    <a:pt x="47" y="230"/>
                    <a:pt x="48" y="230"/>
                    <a:pt x="48" y="230"/>
                  </a:cubicBezTo>
                  <a:cubicBezTo>
                    <a:pt x="111" y="185"/>
                    <a:pt x="111" y="185"/>
                    <a:pt x="111" y="185"/>
                  </a:cubicBezTo>
                  <a:cubicBezTo>
                    <a:pt x="96" y="193"/>
                    <a:pt x="64" y="212"/>
                    <a:pt x="45" y="223"/>
                  </a:cubicBezTo>
                  <a:cubicBezTo>
                    <a:pt x="45" y="223"/>
                    <a:pt x="44" y="223"/>
                    <a:pt x="44" y="223"/>
                  </a:cubicBezTo>
                  <a:cubicBezTo>
                    <a:pt x="44" y="223"/>
                    <a:pt x="44" y="222"/>
                    <a:pt x="44" y="222"/>
                  </a:cubicBezTo>
                  <a:cubicBezTo>
                    <a:pt x="66" y="204"/>
                    <a:pt x="104" y="173"/>
                    <a:pt x="116" y="163"/>
                  </a:cubicBezTo>
                  <a:cubicBezTo>
                    <a:pt x="98" y="173"/>
                    <a:pt x="29" y="213"/>
                    <a:pt x="28" y="214"/>
                  </a:cubicBezTo>
                  <a:cubicBezTo>
                    <a:pt x="28" y="214"/>
                    <a:pt x="27" y="214"/>
                    <a:pt x="27" y="214"/>
                  </a:cubicBezTo>
                  <a:cubicBezTo>
                    <a:pt x="27" y="214"/>
                    <a:pt x="27" y="213"/>
                    <a:pt x="27" y="213"/>
                  </a:cubicBezTo>
                  <a:cubicBezTo>
                    <a:pt x="51" y="197"/>
                    <a:pt x="91" y="169"/>
                    <a:pt x="109" y="157"/>
                  </a:cubicBezTo>
                  <a:cubicBezTo>
                    <a:pt x="52" y="190"/>
                    <a:pt x="52" y="190"/>
                    <a:pt x="52" y="190"/>
                  </a:cubicBezTo>
                  <a:cubicBezTo>
                    <a:pt x="52" y="190"/>
                    <a:pt x="52" y="190"/>
                    <a:pt x="52" y="190"/>
                  </a:cubicBezTo>
                  <a:cubicBezTo>
                    <a:pt x="52" y="190"/>
                    <a:pt x="52" y="190"/>
                    <a:pt x="52" y="190"/>
                  </a:cubicBezTo>
                  <a:cubicBezTo>
                    <a:pt x="52" y="189"/>
                    <a:pt x="52" y="189"/>
                    <a:pt x="52" y="189"/>
                  </a:cubicBezTo>
                  <a:cubicBezTo>
                    <a:pt x="52" y="189"/>
                    <a:pt x="52" y="189"/>
                    <a:pt x="52" y="189"/>
                  </a:cubicBezTo>
                  <a:cubicBezTo>
                    <a:pt x="52" y="189"/>
                    <a:pt x="52" y="189"/>
                    <a:pt x="52" y="189"/>
                  </a:cubicBezTo>
                  <a:cubicBezTo>
                    <a:pt x="53" y="188"/>
                    <a:pt x="56" y="186"/>
                    <a:pt x="64" y="180"/>
                  </a:cubicBezTo>
                  <a:cubicBezTo>
                    <a:pt x="71" y="176"/>
                    <a:pt x="80" y="170"/>
                    <a:pt x="92" y="162"/>
                  </a:cubicBezTo>
                  <a:cubicBezTo>
                    <a:pt x="102" y="156"/>
                    <a:pt x="112" y="149"/>
                    <a:pt x="119" y="144"/>
                  </a:cubicBezTo>
                  <a:cubicBezTo>
                    <a:pt x="110" y="149"/>
                    <a:pt x="98" y="157"/>
                    <a:pt x="86" y="164"/>
                  </a:cubicBezTo>
                  <a:cubicBezTo>
                    <a:pt x="44" y="188"/>
                    <a:pt x="36" y="192"/>
                    <a:pt x="35"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34" y="193"/>
                    <a:pt x="34" y="193"/>
                    <a:pt x="34" y="193"/>
                  </a:cubicBezTo>
                  <a:cubicBezTo>
                    <a:pt x="120" y="131"/>
                    <a:pt x="120" y="131"/>
                    <a:pt x="120" y="131"/>
                  </a:cubicBezTo>
                  <a:cubicBezTo>
                    <a:pt x="99" y="144"/>
                    <a:pt x="43" y="176"/>
                    <a:pt x="42" y="176"/>
                  </a:cubicBezTo>
                  <a:cubicBezTo>
                    <a:pt x="42" y="176"/>
                    <a:pt x="42" y="176"/>
                    <a:pt x="42" y="176"/>
                  </a:cubicBezTo>
                  <a:cubicBezTo>
                    <a:pt x="42" y="176"/>
                    <a:pt x="42" y="176"/>
                    <a:pt x="42" y="176"/>
                  </a:cubicBezTo>
                  <a:cubicBezTo>
                    <a:pt x="42" y="176"/>
                    <a:pt x="42" y="176"/>
                    <a:pt x="42" y="175"/>
                  </a:cubicBezTo>
                  <a:cubicBezTo>
                    <a:pt x="42" y="175"/>
                    <a:pt x="42" y="175"/>
                    <a:pt x="42" y="175"/>
                  </a:cubicBezTo>
                  <a:cubicBezTo>
                    <a:pt x="42" y="175"/>
                    <a:pt x="42" y="175"/>
                    <a:pt x="42" y="175"/>
                  </a:cubicBezTo>
                  <a:cubicBezTo>
                    <a:pt x="43" y="175"/>
                    <a:pt x="44" y="174"/>
                    <a:pt x="46" y="173"/>
                  </a:cubicBezTo>
                  <a:cubicBezTo>
                    <a:pt x="48" y="171"/>
                    <a:pt x="51" y="169"/>
                    <a:pt x="56" y="167"/>
                  </a:cubicBezTo>
                  <a:cubicBezTo>
                    <a:pt x="64" y="161"/>
                    <a:pt x="75" y="154"/>
                    <a:pt x="86" y="147"/>
                  </a:cubicBezTo>
                  <a:cubicBezTo>
                    <a:pt x="95" y="142"/>
                    <a:pt x="104" y="136"/>
                    <a:pt x="111" y="131"/>
                  </a:cubicBezTo>
                  <a:cubicBezTo>
                    <a:pt x="32" y="177"/>
                    <a:pt x="32" y="177"/>
                    <a:pt x="32" y="177"/>
                  </a:cubicBezTo>
                  <a:cubicBezTo>
                    <a:pt x="32" y="177"/>
                    <a:pt x="31" y="177"/>
                    <a:pt x="31" y="177"/>
                  </a:cubicBezTo>
                  <a:cubicBezTo>
                    <a:pt x="31" y="177"/>
                    <a:pt x="31" y="177"/>
                    <a:pt x="32" y="176"/>
                  </a:cubicBezTo>
                  <a:cubicBezTo>
                    <a:pt x="32" y="176"/>
                    <a:pt x="32" y="176"/>
                    <a:pt x="32" y="176"/>
                  </a:cubicBezTo>
                  <a:cubicBezTo>
                    <a:pt x="32" y="176"/>
                    <a:pt x="32" y="176"/>
                    <a:pt x="32" y="176"/>
                  </a:cubicBezTo>
                  <a:cubicBezTo>
                    <a:pt x="33" y="175"/>
                    <a:pt x="39" y="169"/>
                    <a:pt x="68" y="144"/>
                  </a:cubicBezTo>
                  <a:cubicBezTo>
                    <a:pt x="81" y="133"/>
                    <a:pt x="95" y="121"/>
                    <a:pt x="102" y="115"/>
                  </a:cubicBezTo>
                  <a:cubicBezTo>
                    <a:pt x="88" y="123"/>
                    <a:pt x="72" y="132"/>
                    <a:pt x="58" y="141"/>
                  </a:cubicBezTo>
                  <a:cubicBezTo>
                    <a:pt x="33" y="155"/>
                    <a:pt x="27" y="159"/>
                    <a:pt x="25" y="159"/>
                  </a:cubicBezTo>
                  <a:cubicBezTo>
                    <a:pt x="25" y="159"/>
                    <a:pt x="25" y="159"/>
                    <a:pt x="25" y="159"/>
                  </a:cubicBezTo>
                  <a:cubicBezTo>
                    <a:pt x="25" y="159"/>
                    <a:pt x="25" y="159"/>
                    <a:pt x="25" y="159"/>
                  </a:cubicBezTo>
                  <a:cubicBezTo>
                    <a:pt x="25" y="159"/>
                    <a:pt x="25" y="159"/>
                    <a:pt x="25" y="159"/>
                  </a:cubicBezTo>
                  <a:cubicBezTo>
                    <a:pt x="25" y="159"/>
                    <a:pt x="24" y="159"/>
                    <a:pt x="24" y="159"/>
                  </a:cubicBezTo>
                  <a:cubicBezTo>
                    <a:pt x="24" y="159"/>
                    <a:pt x="24" y="159"/>
                    <a:pt x="24" y="159"/>
                  </a:cubicBezTo>
                  <a:cubicBezTo>
                    <a:pt x="24" y="159"/>
                    <a:pt x="24" y="159"/>
                    <a:pt x="25" y="159"/>
                  </a:cubicBezTo>
                  <a:cubicBezTo>
                    <a:pt x="34" y="153"/>
                    <a:pt x="45" y="147"/>
                    <a:pt x="56" y="140"/>
                  </a:cubicBezTo>
                  <a:cubicBezTo>
                    <a:pt x="56" y="140"/>
                    <a:pt x="56" y="140"/>
                    <a:pt x="57" y="140"/>
                  </a:cubicBezTo>
                  <a:cubicBezTo>
                    <a:pt x="57" y="140"/>
                    <a:pt x="57" y="140"/>
                    <a:pt x="57" y="140"/>
                  </a:cubicBezTo>
                  <a:cubicBezTo>
                    <a:pt x="57" y="140"/>
                    <a:pt x="57" y="140"/>
                    <a:pt x="57" y="140"/>
                  </a:cubicBezTo>
                  <a:cubicBezTo>
                    <a:pt x="58" y="138"/>
                    <a:pt x="64" y="133"/>
                    <a:pt x="87" y="112"/>
                  </a:cubicBezTo>
                  <a:cubicBezTo>
                    <a:pt x="98" y="103"/>
                    <a:pt x="109" y="93"/>
                    <a:pt x="115" y="89"/>
                  </a:cubicBezTo>
                  <a:cubicBezTo>
                    <a:pt x="112" y="90"/>
                    <a:pt x="109" y="92"/>
                    <a:pt x="105" y="94"/>
                  </a:cubicBezTo>
                  <a:cubicBezTo>
                    <a:pt x="43" y="130"/>
                    <a:pt x="43" y="130"/>
                    <a:pt x="42" y="130"/>
                  </a:cubicBezTo>
                  <a:cubicBezTo>
                    <a:pt x="42" y="130"/>
                    <a:pt x="42" y="130"/>
                    <a:pt x="42" y="130"/>
                  </a:cubicBezTo>
                  <a:cubicBezTo>
                    <a:pt x="42" y="129"/>
                    <a:pt x="42" y="129"/>
                    <a:pt x="85" y="95"/>
                  </a:cubicBezTo>
                  <a:cubicBezTo>
                    <a:pt x="99" y="82"/>
                    <a:pt x="115" y="70"/>
                    <a:pt x="122" y="64"/>
                  </a:cubicBezTo>
                  <a:cubicBezTo>
                    <a:pt x="49" y="107"/>
                    <a:pt x="37" y="114"/>
                    <a:pt x="34" y="115"/>
                  </a:cubicBezTo>
                  <a:cubicBezTo>
                    <a:pt x="34" y="115"/>
                    <a:pt x="34" y="115"/>
                    <a:pt x="34" y="115"/>
                  </a:cubicBezTo>
                  <a:cubicBezTo>
                    <a:pt x="34" y="115"/>
                    <a:pt x="34" y="115"/>
                    <a:pt x="34" y="115"/>
                  </a:cubicBezTo>
                  <a:cubicBezTo>
                    <a:pt x="34" y="115"/>
                    <a:pt x="34" y="115"/>
                    <a:pt x="34" y="115"/>
                  </a:cubicBezTo>
                  <a:cubicBezTo>
                    <a:pt x="34" y="115"/>
                    <a:pt x="34" y="115"/>
                    <a:pt x="34" y="115"/>
                  </a:cubicBezTo>
                  <a:cubicBezTo>
                    <a:pt x="33" y="115"/>
                    <a:pt x="34" y="114"/>
                    <a:pt x="34" y="114"/>
                  </a:cubicBezTo>
                  <a:cubicBezTo>
                    <a:pt x="129" y="39"/>
                    <a:pt x="129" y="39"/>
                    <a:pt x="129" y="39"/>
                  </a:cubicBezTo>
                  <a:cubicBezTo>
                    <a:pt x="1" y="113"/>
                    <a:pt x="1" y="113"/>
                    <a:pt x="1" y="113"/>
                  </a:cubicBezTo>
                  <a:cubicBezTo>
                    <a:pt x="1" y="113"/>
                    <a:pt x="0" y="113"/>
                    <a:pt x="0" y="113"/>
                  </a:cubicBezTo>
                  <a:cubicBezTo>
                    <a:pt x="0" y="112"/>
                    <a:pt x="0" y="112"/>
                    <a:pt x="0" y="112"/>
                  </a:cubicBezTo>
                  <a:cubicBezTo>
                    <a:pt x="30" y="93"/>
                    <a:pt x="82" y="60"/>
                    <a:pt x="102" y="48"/>
                  </a:cubicBezTo>
                  <a:cubicBezTo>
                    <a:pt x="89" y="55"/>
                    <a:pt x="64" y="70"/>
                    <a:pt x="45" y="81"/>
                  </a:cubicBezTo>
                  <a:cubicBezTo>
                    <a:pt x="18" y="97"/>
                    <a:pt x="13" y="100"/>
                    <a:pt x="12" y="100"/>
                  </a:cubicBezTo>
                  <a:cubicBezTo>
                    <a:pt x="12" y="100"/>
                    <a:pt x="12" y="100"/>
                    <a:pt x="12" y="100"/>
                  </a:cubicBezTo>
                  <a:cubicBezTo>
                    <a:pt x="12" y="100"/>
                    <a:pt x="12" y="100"/>
                    <a:pt x="12" y="100"/>
                  </a:cubicBezTo>
                  <a:cubicBezTo>
                    <a:pt x="11" y="100"/>
                    <a:pt x="11" y="100"/>
                    <a:pt x="11" y="100"/>
                  </a:cubicBezTo>
                  <a:cubicBezTo>
                    <a:pt x="11" y="100"/>
                    <a:pt x="11" y="100"/>
                    <a:pt x="11" y="100"/>
                  </a:cubicBezTo>
                  <a:cubicBezTo>
                    <a:pt x="11" y="100"/>
                    <a:pt x="11" y="100"/>
                    <a:pt x="11" y="100"/>
                  </a:cubicBezTo>
                  <a:cubicBezTo>
                    <a:pt x="105" y="42"/>
                    <a:pt x="105" y="42"/>
                    <a:pt x="105" y="42"/>
                  </a:cubicBezTo>
                  <a:cubicBezTo>
                    <a:pt x="95" y="47"/>
                    <a:pt x="84" y="53"/>
                    <a:pt x="74" y="60"/>
                  </a:cubicBezTo>
                  <a:cubicBezTo>
                    <a:pt x="25" y="88"/>
                    <a:pt x="25" y="88"/>
                    <a:pt x="25" y="88"/>
                  </a:cubicBezTo>
                  <a:cubicBezTo>
                    <a:pt x="25" y="88"/>
                    <a:pt x="25" y="88"/>
                    <a:pt x="25" y="87"/>
                  </a:cubicBezTo>
                  <a:cubicBezTo>
                    <a:pt x="25" y="87"/>
                    <a:pt x="24" y="87"/>
                    <a:pt x="25" y="87"/>
                  </a:cubicBezTo>
                  <a:cubicBezTo>
                    <a:pt x="25" y="87"/>
                    <a:pt x="25" y="87"/>
                    <a:pt x="25" y="87"/>
                  </a:cubicBezTo>
                  <a:cubicBezTo>
                    <a:pt x="25" y="87"/>
                    <a:pt x="25" y="87"/>
                    <a:pt x="25" y="87"/>
                  </a:cubicBezTo>
                  <a:cubicBezTo>
                    <a:pt x="26" y="85"/>
                    <a:pt x="35" y="79"/>
                    <a:pt x="74" y="53"/>
                  </a:cubicBezTo>
                  <a:cubicBezTo>
                    <a:pt x="88" y="44"/>
                    <a:pt x="102" y="35"/>
                    <a:pt x="111" y="28"/>
                  </a:cubicBezTo>
                  <a:cubicBezTo>
                    <a:pt x="27" y="77"/>
                    <a:pt x="27" y="77"/>
                    <a:pt x="27" y="77"/>
                  </a:cubicBezTo>
                  <a:cubicBezTo>
                    <a:pt x="27" y="77"/>
                    <a:pt x="27" y="77"/>
                    <a:pt x="27" y="77"/>
                  </a:cubicBezTo>
                  <a:cubicBezTo>
                    <a:pt x="9" y="88"/>
                    <a:pt x="4" y="90"/>
                    <a:pt x="3" y="91"/>
                  </a:cubicBezTo>
                  <a:cubicBezTo>
                    <a:pt x="3" y="91"/>
                    <a:pt x="3" y="91"/>
                    <a:pt x="3" y="91"/>
                  </a:cubicBezTo>
                  <a:cubicBezTo>
                    <a:pt x="3" y="91"/>
                    <a:pt x="3" y="91"/>
                    <a:pt x="3" y="91"/>
                  </a:cubicBezTo>
                  <a:cubicBezTo>
                    <a:pt x="3" y="91"/>
                    <a:pt x="3" y="91"/>
                    <a:pt x="3" y="91"/>
                  </a:cubicBezTo>
                  <a:cubicBezTo>
                    <a:pt x="2" y="91"/>
                    <a:pt x="2" y="91"/>
                    <a:pt x="2" y="91"/>
                  </a:cubicBezTo>
                  <a:cubicBezTo>
                    <a:pt x="2" y="90"/>
                    <a:pt x="2" y="90"/>
                    <a:pt x="2" y="90"/>
                  </a:cubicBezTo>
                  <a:cubicBezTo>
                    <a:pt x="31" y="72"/>
                    <a:pt x="79" y="40"/>
                    <a:pt x="98" y="27"/>
                  </a:cubicBezTo>
                  <a:cubicBezTo>
                    <a:pt x="93" y="30"/>
                    <a:pt x="87" y="34"/>
                    <a:pt x="81" y="38"/>
                  </a:cubicBezTo>
                  <a:cubicBezTo>
                    <a:pt x="34" y="65"/>
                    <a:pt x="25" y="70"/>
                    <a:pt x="24" y="70"/>
                  </a:cubicBezTo>
                  <a:cubicBezTo>
                    <a:pt x="24" y="70"/>
                    <a:pt x="24" y="70"/>
                    <a:pt x="24" y="70"/>
                  </a:cubicBezTo>
                  <a:cubicBezTo>
                    <a:pt x="24" y="70"/>
                    <a:pt x="24" y="70"/>
                    <a:pt x="24" y="70"/>
                  </a:cubicBezTo>
                  <a:cubicBezTo>
                    <a:pt x="23" y="69"/>
                    <a:pt x="23" y="69"/>
                    <a:pt x="39" y="58"/>
                  </a:cubicBezTo>
                  <a:cubicBezTo>
                    <a:pt x="48" y="52"/>
                    <a:pt x="60" y="43"/>
                    <a:pt x="72" y="34"/>
                  </a:cubicBezTo>
                  <a:cubicBezTo>
                    <a:pt x="88" y="23"/>
                    <a:pt x="103" y="12"/>
                    <a:pt x="113" y="6"/>
                  </a:cubicBezTo>
                  <a:cubicBezTo>
                    <a:pt x="23" y="58"/>
                    <a:pt x="19" y="60"/>
                    <a:pt x="19" y="60"/>
                  </a:cubicBezTo>
                  <a:cubicBezTo>
                    <a:pt x="19" y="60"/>
                    <a:pt x="19" y="60"/>
                    <a:pt x="19" y="60"/>
                  </a:cubicBezTo>
                  <a:cubicBezTo>
                    <a:pt x="19" y="60"/>
                    <a:pt x="19" y="60"/>
                    <a:pt x="19" y="60"/>
                  </a:cubicBezTo>
                  <a:cubicBezTo>
                    <a:pt x="19" y="59"/>
                    <a:pt x="18" y="59"/>
                    <a:pt x="19" y="59"/>
                  </a:cubicBezTo>
                  <a:cubicBezTo>
                    <a:pt x="19" y="59"/>
                    <a:pt x="19" y="59"/>
                    <a:pt x="19" y="59"/>
                  </a:cubicBezTo>
                  <a:cubicBezTo>
                    <a:pt x="19" y="59"/>
                    <a:pt x="19" y="59"/>
                    <a:pt x="19" y="59"/>
                  </a:cubicBezTo>
                  <a:cubicBezTo>
                    <a:pt x="21" y="57"/>
                    <a:pt x="28" y="52"/>
                    <a:pt x="62" y="31"/>
                  </a:cubicBezTo>
                  <a:cubicBezTo>
                    <a:pt x="46" y="41"/>
                    <a:pt x="44" y="41"/>
                    <a:pt x="44" y="41"/>
                  </a:cubicBezTo>
                  <a:cubicBezTo>
                    <a:pt x="44" y="41"/>
                    <a:pt x="44" y="41"/>
                    <a:pt x="44" y="41"/>
                  </a:cubicBezTo>
                  <a:cubicBezTo>
                    <a:pt x="44" y="41"/>
                    <a:pt x="44" y="40"/>
                    <a:pt x="44" y="40"/>
                  </a:cubicBezTo>
                  <a:cubicBezTo>
                    <a:pt x="56" y="31"/>
                    <a:pt x="78" y="15"/>
                    <a:pt x="87" y="7"/>
                  </a:cubicBezTo>
                  <a:cubicBezTo>
                    <a:pt x="69" y="18"/>
                    <a:pt x="69" y="18"/>
                    <a:pt x="69" y="18"/>
                  </a:cubicBezTo>
                  <a:cubicBezTo>
                    <a:pt x="69" y="18"/>
                    <a:pt x="68" y="18"/>
                    <a:pt x="68" y="18"/>
                  </a:cubicBezTo>
                  <a:cubicBezTo>
                    <a:pt x="68" y="18"/>
                    <a:pt x="68" y="18"/>
                    <a:pt x="69" y="14"/>
                  </a:cubicBezTo>
                  <a:cubicBezTo>
                    <a:pt x="70" y="12"/>
                    <a:pt x="70" y="9"/>
                    <a:pt x="71" y="8"/>
                  </a:cubicBezTo>
                  <a:cubicBezTo>
                    <a:pt x="69" y="9"/>
                    <a:pt x="65" y="12"/>
                    <a:pt x="65" y="12"/>
                  </a:cubicBezTo>
                  <a:cubicBezTo>
                    <a:pt x="64" y="12"/>
                    <a:pt x="64" y="12"/>
                    <a:pt x="64" y="11"/>
                  </a:cubicBezTo>
                  <a:cubicBezTo>
                    <a:pt x="64" y="11"/>
                    <a:pt x="64" y="11"/>
                    <a:pt x="64" y="11"/>
                  </a:cubicBezTo>
                  <a:cubicBezTo>
                    <a:pt x="71" y="7"/>
                    <a:pt x="71" y="7"/>
                    <a:pt x="71" y="7"/>
                  </a:cubicBezTo>
                  <a:cubicBezTo>
                    <a:pt x="72" y="7"/>
                    <a:pt x="72" y="7"/>
                    <a:pt x="72" y="7"/>
                  </a:cubicBezTo>
                  <a:cubicBezTo>
                    <a:pt x="72" y="7"/>
                    <a:pt x="72" y="7"/>
                    <a:pt x="70" y="14"/>
                  </a:cubicBezTo>
                  <a:cubicBezTo>
                    <a:pt x="70" y="15"/>
                    <a:pt x="70" y="16"/>
                    <a:pt x="69" y="17"/>
                  </a:cubicBezTo>
                  <a:cubicBezTo>
                    <a:pt x="92" y="3"/>
                    <a:pt x="92" y="3"/>
                    <a:pt x="92" y="3"/>
                  </a:cubicBezTo>
                  <a:cubicBezTo>
                    <a:pt x="92" y="3"/>
                    <a:pt x="93" y="3"/>
                    <a:pt x="93" y="3"/>
                  </a:cubicBezTo>
                  <a:cubicBezTo>
                    <a:pt x="93" y="3"/>
                    <a:pt x="93" y="3"/>
                    <a:pt x="93" y="3"/>
                  </a:cubicBezTo>
                  <a:cubicBezTo>
                    <a:pt x="93" y="4"/>
                    <a:pt x="93" y="4"/>
                    <a:pt x="93" y="4"/>
                  </a:cubicBezTo>
                  <a:cubicBezTo>
                    <a:pt x="93" y="4"/>
                    <a:pt x="93" y="4"/>
                    <a:pt x="93" y="4"/>
                  </a:cubicBezTo>
                  <a:cubicBezTo>
                    <a:pt x="93" y="4"/>
                    <a:pt x="93" y="4"/>
                    <a:pt x="93" y="4"/>
                  </a:cubicBezTo>
                  <a:cubicBezTo>
                    <a:pt x="91" y="6"/>
                    <a:pt x="86" y="9"/>
                    <a:pt x="69" y="23"/>
                  </a:cubicBezTo>
                  <a:cubicBezTo>
                    <a:pt x="61" y="28"/>
                    <a:pt x="54" y="34"/>
                    <a:pt x="49" y="37"/>
                  </a:cubicBezTo>
                  <a:cubicBezTo>
                    <a:pt x="56" y="34"/>
                    <a:pt x="67" y="27"/>
                    <a:pt x="74" y="23"/>
                  </a:cubicBezTo>
                  <a:cubicBezTo>
                    <a:pt x="77" y="21"/>
                    <a:pt x="79" y="20"/>
                    <a:pt x="80" y="19"/>
                  </a:cubicBezTo>
                  <a:cubicBezTo>
                    <a:pt x="81" y="19"/>
                    <a:pt x="82" y="18"/>
                    <a:pt x="82" y="18"/>
                  </a:cubicBezTo>
                  <a:cubicBezTo>
                    <a:pt x="82" y="18"/>
                    <a:pt x="82" y="18"/>
                    <a:pt x="82" y="18"/>
                  </a:cubicBezTo>
                  <a:cubicBezTo>
                    <a:pt x="82" y="18"/>
                    <a:pt x="82" y="18"/>
                    <a:pt x="82" y="18"/>
                  </a:cubicBezTo>
                  <a:cubicBezTo>
                    <a:pt x="83" y="18"/>
                    <a:pt x="83" y="18"/>
                    <a:pt x="83" y="18"/>
                  </a:cubicBezTo>
                  <a:cubicBezTo>
                    <a:pt x="83" y="18"/>
                    <a:pt x="83" y="18"/>
                    <a:pt x="83" y="19"/>
                  </a:cubicBezTo>
                  <a:cubicBezTo>
                    <a:pt x="83" y="19"/>
                    <a:pt x="83" y="19"/>
                    <a:pt x="83" y="19"/>
                  </a:cubicBezTo>
                  <a:cubicBezTo>
                    <a:pt x="83" y="19"/>
                    <a:pt x="83" y="19"/>
                    <a:pt x="83" y="19"/>
                  </a:cubicBezTo>
                  <a:cubicBezTo>
                    <a:pt x="82" y="19"/>
                    <a:pt x="81" y="20"/>
                    <a:pt x="77" y="23"/>
                  </a:cubicBezTo>
                  <a:cubicBezTo>
                    <a:pt x="73" y="25"/>
                    <a:pt x="68" y="28"/>
                    <a:pt x="62" y="32"/>
                  </a:cubicBezTo>
                  <a:cubicBezTo>
                    <a:pt x="52" y="39"/>
                    <a:pt x="38" y="47"/>
                    <a:pt x="29" y="53"/>
                  </a:cubicBezTo>
                  <a:cubicBezTo>
                    <a:pt x="49" y="42"/>
                    <a:pt x="94" y="15"/>
                    <a:pt x="121" y="0"/>
                  </a:cubicBezTo>
                  <a:cubicBezTo>
                    <a:pt x="121" y="0"/>
                    <a:pt x="122" y="0"/>
                    <a:pt x="122" y="0"/>
                  </a:cubicBezTo>
                  <a:cubicBezTo>
                    <a:pt x="122" y="0"/>
                    <a:pt x="122" y="0"/>
                    <a:pt x="122" y="1"/>
                  </a:cubicBezTo>
                  <a:cubicBezTo>
                    <a:pt x="93" y="21"/>
                    <a:pt x="43" y="56"/>
                    <a:pt x="29" y="67"/>
                  </a:cubicBezTo>
                  <a:cubicBezTo>
                    <a:pt x="39" y="61"/>
                    <a:pt x="63" y="47"/>
                    <a:pt x="80" y="37"/>
                  </a:cubicBezTo>
                  <a:cubicBezTo>
                    <a:pt x="106" y="21"/>
                    <a:pt x="106" y="21"/>
                    <a:pt x="106" y="22"/>
                  </a:cubicBezTo>
                  <a:cubicBezTo>
                    <a:pt x="107" y="22"/>
                    <a:pt x="107" y="22"/>
                    <a:pt x="107" y="22"/>
                  </a:cubicBezTo>
                  <a:cubicBezTo>
                    <a:pt x="107" y="22"/>
                    <a:pt x="107" y="22"/>
                    <a:pt x="106" y="22"/>
                  </a:cubicBezTo>
                  <a:cubicBezTo>
                    <a:pt x="106" y="22"/>
                    <a:pt x="106" y="22"/>
                    <a:pt x="106" y="22"/>
                  </a:cubicBezTo>
                  <a:cubicBezTo>
                    <a:pt x="106" y="22"/>
                    <a:pt x="106" y="22"/>
                    <a:pt x="106" y="23"/>
                  </a:cubicBezTo>
                  <a:cubicBezTo>
                    <a:pt x="105" y="24"/>
                    <a:pt x="96" y="30"/>
                    <a:pt x="55" y="57"/>
                  </a:cubicBezTo>
                  <a:cubicBezTo>
                    <a:pt x="40" y="67"/>
                    <a:pt x="25" y="76"/>
                    <a:pt x="15" y="83"/>
                  </a:cubicBezTo>
                  <a:cubicBezTo>
                    <a:pt x="19" y="81"/>
                    <a:pt x="23" y="78"/>
                    <a:pt x="28" y="76"/>
                  </a:cubicBezTo>
                  <a:cubicBezTo>
                    <a:pt x="31" y="73"/>
                    <a:pt x="45" y="65"/>
                    <a:pt x="98" y="35"/>
                  </a:cubicBezTo>
                  <a:cubicBezTo>
                    <a:pt x="120" y="22"/>
                    <a:pt x="126" y="18"/>
                    <a:pt x="127" y="18"/>
                  </a:cubicBezTo>
                  <a:cubicBezTo>
                    <a:pt x="127"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8"/>
                  </a:cubicBezTo>
                  <a:cubicBezTo>
                    <a:pt x="128" y="18"/>
                    <a:pt x="128" y="18"/>
                    <a:pt x="128" y="19"/>
                  </a:cubicBezTo>
                  <a:cubicBezTo>
                    <a:pt x="128" y="19"/>
                    <a:pt x="128" y="19"/>
                    <a:pt x="128" y="19"/>
                  </a:cubicBezTo>
                  <a:cubicBezTo>
                    <a:pt x="128" y="19"/>
                    <a:pt x="128" y="19"/>
                    <a:pt x="128" y="19"/>
                  </a:cubicBezTo>
                  <a:cubicBezTo>
                    <a:pt x="127" y="19"/>
                    <a:pt x="127" y="19"/>
                    <a:pt x="125" y="20"/>
                  </a:cubicBezTo>
                  <a:cubicBezTo>
                    <a:pt x="125" y="20"/>
                    <a:pt x="125" y="21"/>
                    <a:pt x="125" y="21"/>
                  </a:cubicBezTo>
                  <a:cubicBezTo>
                    <a:pt x="97" y="39"/>
                    <a:pt x="47" y="72"/>
                    <a:pt x="31" y="84"/>
                  </a:cubicBezTo>
                  <a:cubicBezTo>
                    <a:pt x="39" y="79"/>
                    <a:pt x="56" y="69"/>
                    <a:pt x="73" y="59"/>
                  </a:cubicBezTo>
                  <a:cubicBezTo>
                    <a:pt x="117" y="33"/>
                    <a:pt x="124" y="29"/>
                    <a:pt x="126" y="28"/>
                  </a:cubicBezTo>
                  <a:cubicBezTo>
                    <a:pt x="126" y="28"/>
                    <a:pt x="126" y="28"/>
                    <a:pt x="126" y="28"/>
                  </a:cubicBezTo>
                  <a:cubicBezTo>
                    <a:pt x="126" y="28"/>
                    <a:pt x="126" y="28"/>
                    <a:pt x="126" y="28"/>
                  </a:cubicBezTo>
                  <a:cubicBezTo>
                    <a:pt x="126" y="28"/>
                    <a:pt x="126" y="28"/>
                    <a:pt x="126" y="28"/>
                  </a:cubicBezTo>
                  <a:cubicBezTo>
                    <a:pt x="127" y="28"/>
                    <a:pt x="127" y="28"/>
                    <a:pt x="127" y="28"/>
                  </a:cubicBezTo>
                  <a:cubicBezTo>
                    <a:pt x="127" y="29"/>
                    <a:pt x="127" y="29"/>
                    <a:pt x="127" y="29"/>
                  </a:cubicBezTo>
                  <a:cubicBezTo>
                    <a:pt x="38" y="84"/>
                    <a:pt x="38" y="84"/>
                    <a:pt x="38" y="84"/>
                  </a:cubicBezTo>
                  <a:cubicBezTo>
                    <a:pt x="40" y="83"/>
                    <a:pt x="42" y="82"/>
                    <a:pt x="44" y="80"/>
                  </a:cubicBezTo>
                  <a:cubicBezTo>
                    <a:pt x="95" y="50"/>
                    <a:pt x="109" y="42"/>
                    <a:pt x="110" y="42"/>
                  </a:cubicBezTo>
                  <a:cubicBezTo>
                    <a:pt x="110" y="42"/>
                    <a:pt x="110" y="42"/>
                    <a:pt x="110" y="42"/>
                  </a:cubicBezTo>
                  <a:cubicBezTo>
                    <a:pt x="110" y="42"/>
                    <a:pt x="111" y="43"/>
                    <a:pt x="111" y="43"/>
                  </a:cubicBezTo>
                  <a:cubicBezTo>
                    <a:pt x="111" y="43"/>
                    <a:pt x="111" y="43"/>
                    <a:pt x="93" y="54"/>
                  </a:cubicBezTo>
                  <a:cubicBezTo>
                    <a:pt x="84" y="60"/>
                    <a:pt x="72" y="68"/>
                    <a:pt x="56" y="78"/>
                  </a:cubicBezTo>
                  <a:cubicBezTo>
                    <a:pt x="44" y="86"/>
                    <a:pt x="31" y="94"/>
                    <a:pt x="21" y="100"/>
                  </a:cubicBezTo>
                  <a:cubicBezTo>
                    <a:pt x="134" y="35"/>
                    <a:pt x="134" y="35"/>
                    <a:pt x="134" y="35"/>
                  </a:cubicBezTo>
                  <a:cubicBezTo>
                    <a:pt x="134" y="35"/>
                    <a:pt x="135" y="35"/>
                    <a:pt x="135" y="35"/>
                  </a:cubicBezTo>
                  <a:cubicBezTo>
                    <a:pt x="135" y="35"/>
                    <a:pt x="135" y="35"/>
                    <a:pt x="135" y="36"/>
                  </a:cubicBezTo>
                  <a:cubicBezTo>
                    <a:pt x="38" y="112"/>
                    <a:pt x="38" y="112"/>
                    <a:pt x="38" y="112"/>
                  </a:cubicBezTo>
                  <a:cubicBezTo>
                    <a:pt x="53" y="103"/>
                    <a:pt x="100" y="76"/>
                    <a:pt x="127" y="60"/>
                  </a:cubicBezTo>
                  <a:cubicBezTo>
                    <a:pt x="127" y="60"/>
                    <a:pt x="128" y="60"/>
                    <a:pt x="128" y="60"/>
                  </a:cubicBezTo>
                  <a:cubicBezTo>
                    <a:pt x="128" y="61"/>
                    <a:pt x="128" y="61"/>
                    <a:pt x="128" y="61"/>
                  </a:cubicBezTo>
                  <a:cubicBezTo>
                    <a:pt x="107" y="78"/>
                    <a:pt x="57" y="118"/>
                    <a:pt x="45" y="128"/>
                  </a:cubicBezTo>
                  <a:cubicBezTo>
                    <a:pt x="55" y="122"/>
                    <a:pt x="87" y="103"/>
                    <a:pt x="104" y="94"/>
                  </a:cubicBezTo>
                  <a:cubicBezTo>
                    <a:pt x="114" y="88"/>
                    <a:pt x="114" y="88"/>
                    <a:pt x="114" y="88"/>
                  </a:cubicBezTo>
                  <a:cubicBezTo>
                    <a:pt x="116" y="87"/>
                    <a:pt x="117" y="86"/>
                    <a:pt x="118" y="86"/>
                  </a:cubicBezTo>
                  <a:cubicBezTo>
                    <a:pt x="118" y="86"/>
                    <a:pt x="118" y="86"/>
                    <a:pt x="118" y="86"/>
                  </a:cubicBezTo>
                  <a:cubicBezTo>
                    <a:pt x="118" y="86"/>
                    <a:pt x="118" y="86"/>
                    <a:pt x="118" y="86"/>
                  </a:cubicBezTo>
                  <a:cubicBezTo>
                    <a:pt x="119" y="85"/>
                    <a:pt x="119" y="85"/>
                    <a:pt x="119" y="86"/>
                  </a:cubicBezTo>
                  <a:cubicBezTo>
                    <a:pt x="119" y="86"/>
                    <a:pt x="119" y="86"/>
                    <a:pt x="119" y="86"/>
                  </a:cubicBezTo>
                  <a:cubicBezTo>
                    <a:pt x="101" y="102"/>
                    <a:pt x="69" y="129"/>
                    <a:pt x="60" y="138"/>
                  </a:cubicBezTo>
                  <a:cubicBezTo>
                    <a:pt x="132" y="96"/>
                    <a:pt x="135" y="94"/>
                    <a:pt x="136" y="94"/>
                  </a:cubicBezTo>
                  <a:cubicBezTo>
                    <a:pt x="136" y="94"/>
                    <a:pt x="136" y="94"/>
                    <a:pt x="136" y="94"/>
                  </a:cubicBezTo>
                  <a:cubicBezTo>
                    <a:pt x="136" y="94"/>
                    <a:pt x="136" y="94"/>
                    <a:pt x="136" y="94"/>
                  </a:cubicBezTo>
                  <a:cubicBezTo>
                    <a:pt x="136" y="94"/>
                    <a:pt x="136" y="95"/>
                    <a:pt x="136" y="95"/>
                  </a:cubicBezTo>
                  <a:cubicBezTo>
                    <a:pt x="136" y="95"/>
                    <a:pt x="123" y="103"/>
                    <a:pt x="106" y="113"/>
                  </a:cubicBezTo>
                  <a:cubicBezTo>
                    <a:pt x="103" y="116"/>
                    <a:pt x="95" y="123"/>
                    <a:pt x="69" y="145"/>
                  </a:cubicBezTo>
                  <a:cubicBezTo>
                    <a:pt x="56" y="156"/>
                    <a:pt x="41" y="169"/>
                    <a:pt x="35" y="174"/>
                  </a:cubicBezTo>
                  <a:cubicBezTo>
                    <a:pt x="130" y="119"/>
                    <a:pt x="130" y="119"/>
                    <a:pt x="130" y="119"/>
                  </a:cubicBezTo>
                  <a:cubicBezTo>
                    <a:pt x="130" y="119"/>
                    <a:pt x="130" y="119"/>
                    <a:pt x="130" y="120"/>
                  </a:cubicBezTo>
                  <a:cubicBezTo>
                    <a:pt x="131" y="120"/>
                    <a:pt x="131" y="120"/>
                    <a:pt x="130" y="120"/>
                  </a:cubicBezTo>
                  <a:cubicBezTo>
                    <a:pt x="130" y="121"/>
                    <a:pt x="86" y="148"/>
                    <a:pt x="61" y="164"/>
                  </a:cubicBezTo>
                  <a:cubicBezTo>
                    <a:pt x="68" y="160"/>
                    <a:pt x="76" y="155"/>
                    <a:pt x="84" y="151"/>
                  </a:cubicBezTo>
                  <a:cubicBezTo>
                    <a:pt x="95" y="144"/>
                    <a:pt x="106" y="138"/>
                    <a:pt x="114" y="134"/>
                  </a:cubicBezTo>
                  <a:cubicBezTo>
                    <a:pt x="118" y="131"/>
                    <a:pt x="121" y="130"/>
                    <a:pt x="123" y="128"/>
                  </a:cubicBezTo>
                  <a:cubicBezTo>
                    <a:pt x="125" y="127"/>
                    <a:pt x="126" y="127"/>
                    <a:pt x="127" y="126"/>
                  </a:cubicBezTo>
                  <a:cubicBezTo>
                    <a:pt x="127" y="126"/>
                    <a:pt x="127" y="126"/>
                    <a:pt x="127" y="126"/>
                  </a:cubicBezTo>
                  <a:cubicBezTo>
                    <a:pt x="127" y="126"/>
                    <a:pt x="127" y="126"/>
                    <a:pt x="127" y="126"/>
                  </a:cubicBezTo>
                  <a:cubicBezTo>
                    <a:pt x="128" y="126"/>
                    <a:pt x="128" y="126"/>
                    <a:pt x="128" y="126"/>
                  </a:cubicBezTo>
                  <a:cubicBezTo>
                    <a:pt x="128" y="126"/>
                    <a:pt x="128" y="127"/>
                    <a:pt x="128" y="127"/>
                  </a:cubicBezTo>
                  <a:cubicBezTo>
                    <a:pt x="42" y="188"/>
                    <a:pt x="42" y="188"/>
                    <a:pt x="42" y="188"/>
                  </a:cubicBezTo>
                  <a:cubicBezTo>
                    <a:pt x="51" y="183"/>
                    <a:pt x="69" y="172"/>
                    <a:pt x="85" y="163"/>
                  </a:cubicBezTo>
                  <a:cubicBezTo>
                    <a:pt x="97" y="156"/>
                    <a:pt x="109" y="149"/>
                    <a:pt x="118" y="144"/>
                  </a:cubicBezTo>
                  <a:cubicBezTo>
                    <a:pt x="127" y="139"/>
                    <a:pt x="130" y="137"/>
                    <a:pt x="132" y="136"/>
                  </a:cubicBezTo>
                  <a:cubicBezTo>
                    <a:pt x="132" y="136"/>
                    <a:pt x="132" y="136"/>
                    <a:pt x="132" y="136"/>
                  </a:cubicBezTo>
                  <a:cubicBezTo>
                    <a:pt x="132" y="136"/>
                    <a:pt x="132" y="136"/>
                    <a:pt x="132" y="136"/>
                  </a:cubicBezTo>
                  <a:cubicBezTo>
                    <a:pt x="133" y="136"/>
                    <a:pt x="133" y="136"/>
                    <a:pt x="133" y="136"/>
                  </a:cubicBezTo>
                  <a:cubicBezTo>
                    <a:pt x="133" y="136"/>
                    <a:pt x="133" y="136"/>
                    <a:pt x="133" y="137"/>
                  </a:cubicBezTo>
                  <a:cubicBezTo>
                    <a:pt x="113" y="150"/>
                    <a:pt x="79" y="172"/>
                    <a:pt x="62" y="183"/>
                  </a:cubicBezTo>
                  <a:cubicBezTo>
                    <a:pt x="118" y="151"/>
                    <a:pt x="118" y="151"/>
                    <a:pt x="118" y="151"/>
                  </a:cubicBezTo>
                  <a:cubicBezTo>
                    <a:pt x="118" y="150"/>
                    <a:pt x="119" y="151"/>
                    <a:pt x="119" y="151"/>
                  </a:cubicBezTo>
                  <a:cubicBezTo>
                    <a:pt x="119" y="151"/>
                    <a:pt x="119" y="151"/>
                    <a:pt x="119" y="151"/>
                  </a:cubicBezTo>
                  <a:cubicBezTo>
                    <a:pt x="119" y="151"/>
                    <a:pt x="119" y="151"/>
                    <a:pt x="119" y="151"/>
                  </a:cubicBezTo>
                  <a:cubicBezTo>
                    <a:pt x="119" y="152"/>
                    <a:pt x="119" y="152"/>
                    <a:pt x="119" y="152"/>
                  </a:cubicBezTo>
                  <a:cubicBezTo>
                    <a:pt x="118" y="152"/>
                    <a:pt x="117" y="153"/>
                    <a:pt x="115" y="154"/>
                  </a:cubicBezTo>
                  <a:cubicBezTo>
                    <a:pt x="112" y="156"/>
                    <a:pt x="109" y="158"/>
                    <a:pt x="105" y="161"/>
                  </a:cubicBezTo>
                  <a:cubicBezTo>
                    <a:pt x="96" y="167"/>
                    <a:pt x="85" y="175"/>
                    <a:pt x="73" y="183"/>
                  </a:cubicBezTo>
                  <a:cubicBezTo>
                    <a:pt x="60" y="192"/>
                    <a:pt x="47" y="201"/>
                    <a:pt x="38" y="207"/>
                  </a:cubicBezTo>
                  <a:cubicBezTo>
                    <a:pt x="106" y="168"/>
                    <a:pt x="117" y="161"/>
                    <a:pt x="120" y="160"/>
                  </a:cubicBezTo>
                  <a:cubicBezTo>
                    <a:pt x="120" y="160"/>
                    <a:pt x="120" y="160"/>
                    <a:pt x="120" y="160"/>
                  </a:cubicBezTo>
                  <a:cubicBezTo>
                    <a:pt x="120" y="160"/>
                    <a:pt x="120" y="160"/>
                    <a:pt x="120" y="160"/>
                  </a:cubicBezTo>
                  <a:cubicBezTo>
                    <a:pt x="120" y="160"/>
                    <a:pt x="120" y="160"/>
                    <a:pt x="120" y="160"/>
                  </a:cubicBezTo>
                  <a:cubicBezTo>
                    <a:pt x="120" y="160"/>
                    <a:pt x="120" y="160"/>
                    <a:pt x="120" y="160"/>
                  </a:cubicBezTo>
                  <a:cubicBezTo>
                    <a:pt x="121" y="160"/>
                    <a:pt x="121" y="160"/>
                    <a:pt x="120" y="160"/>
                  </a:cubicBezTo>
                  <a:cubicBezTo>
                    <a:pt x="120" y="160"/>
                    <a:pt x="120" y="160"/>
                    <a:pt x="120" y="160"/>
                  </a:cubicBezTo>
                  <a:cubicBezTo>
                    <a:pt x="120" y="160"/>
                    <a:pt x="120" y="161"/>
                    <a:pt x="120" y="161"/>
                  </a:cubicBezTo>
                  <a:cubicBezTo>
                    <a:pt x="119" y="161"/>
                    <a:pt x="116" y="164"/>
                    <a:pt x="109" y="170"/>
                  </a:cubicBezTo>
                  <a:cubicBezTo>
                    <a:pt x="102" y="176"/>
                    <a:pt x="92" y="184"/>
                    <a:pt x="83" y="192"/>
                  </a:cubicBezTo>
                  <a:cubicBezTo>
                    <a:pt x="69" y="203"/>
                    <a:pt x="56" y="214"/>
                    <a:pt x="49" y="219"/>
                  </a:cubicBezTo>
                  <a:cubicBezTo>
                    <a:pt x="105" y="187"/>
                    <a:pt x="115" y="181"/>
                    <a:pt x="117" y="180"/>
                  </a:cubicBezTo>
                  <a:cubicBezTo>
                    <a:pt x="117" y="180"/>
                    <a:pt x="117" y="180"/>
                    <a:pt x="117" y="180"/>
                  </a:cubicBezTo>
                  <a:cubicBezTo>
                    <a:pt x="118" y="180"/>
                    <a:pt x="118" y="180"/>
                    <a:pt x="118" y="180"/>
                  </a:cubicBezTo>
                  <a:cubicBezTo>
                    <a:pt x="118" y="180"/>
                    <a:pt x="118" y="180"/>
                    <a:pt x="118" y="180"/>
                  </a:cubicBezTo>
                  <a:cubicBezTo>
                    <a:pt x="118" y="180"/>
                    <a:pt x="118" y="180"/>
                    <a:pt x="118" y="180"/>
                  </a:cubicBezTo>
                  <a:cubicBezTo>
                    <a:pt x="118" y="180"/>
                    <a:pt x="118" y="181"/>
                    <a:pt x="118" y="181"/>
                  </a:cubicBezTo>
                  <a:cubicBezTo>
                    <a:pt x="56" y="225"/>
                    <a:pt x="56" y="225"/>
                    <a:pt x="56" y="225"/>
                  </a:cubicBezTo>
                  <a:cubicBezTo>
                    <a:pt x="114" y="191"/>
                    <a:pt x="125" y="185"/>
                    <a:pt x="127" y="184"/>
                  </a:cubicBezTo>
                  <a:cubicBezTo>
                    <a:pt x="127" y="184"/>
                    <a:pt x="127" y="184"/>
                    <a:pt x="127" y="184"/>
                  </a:cubicBezTo>
                  <a:cubicBezTo>
                    <a:pt x="127" y="184"/>
                    <a:pt x="127" y="184"/>
                    <a:pt x="127" y="184"/>
                  </a:cubicBezTo>
                  <a:cubicBezTo>
                    <a:pt x="128" y="183"/>
                    <a:pt x="128" y="183"/>
                    <a:pt x="128" y="184"/>
                  </a:cubicBezTo>
                  <a:cubicBezTo>
                    <a:pt x="128" y="184"/>
                    <a:pt x="128" y="184"/>
                    <a:pt x="128" y="184"/>
                  </a:cubicBezTo>
                  <a:cubicBezTo>
                    <a:pt x="128" y="184"/>
                    <a:pt x="128" y="184"/>
                    <a:pt x="128" y="184"/>
                  </a:cubicBezTo>
                  <a:cubicBezTo>
                    <a:pt x="40" y="255"/>
                    <a:pt x="40" y="255"/>
                    <a:pt x="40" y="255"/>
                  </a:cubicBezTo>
                  <a:cubicBezTo>
                    <a:pt x="53" y="247"/>
                    <a:pt x="88" y="227"/>
                    <a:pt x="109" y="215"/>
                  </a:cubicBezTo>
                  <a:cubicBezTo>
                    <a:pt x="109" y="215"/>
                    <a:pt x="109" y="215"/>
                    <a:pt x="109" y="215"/>
                  </a:cubicBezTo>
                  <a:cubicBezTo>
                    <a:pt x="109" y="215"/>
                    <a:pt x="109" y="215"/>
                    <a:pt x="109" y="215"/>
                  </a:cubicBezTo>
                  <a:cubicBezTo>
                    <a:pt x="109" y="215"/>
                    <a:pt x="109" y="215"/>
                    <a:pt x="109" y="215"/>
                  </a:cubicBezTo>
                  <a:cubicBezTo>
                    <a:pt x="109" y="215"/>
                    <a:pt x="109" y="215"/>
                    <a:pt x="110" y="215"/>
                  </a:cubicBezTo>
                  <a:cubicBezTo>
                    <a:pt x="110" y="215"/>
                    <a:pt x="110" y="215"/>
                    <a:pt x="109" y="215"/>
                  </a:cubicBezTo>
                  <a:cubicBezTo>
                    <a:pt x="105" y="218"/>
                    <a:pt x="99" y="222"/>
                    <a:pt x="93" y="225"/>
                  </a:cubicBezTo>
                  <a:cubicBezTo>
                    <a:pt x="113" y="214"/>
                    <a:pt x="113" y="214"/>
                    <a:pt x="113" y="214"/>
                  </a:cubicBezTo>
                  <a:cubicBezTo>
                    <a:pt x="113" y="214"/>
                    <a:pt x="113" y="214"/>
                    <a:pt x="113" y="214"/>
                  </a:cubicBezTo>
                  <a:cubicBezTo>
                    <a:pt x="113" y="214"/>
                    <a:pt x="113" y="214"/>
                    <a:pt x="113" y="214"/>
                  </a:cubicBezTo>
                  <a:cubicBezTo>
                    <a:pt x="113" y="214"/>
                    <a:pt x="113" y="214"/>
                    <a:pt x="113" y="215"/>
                  </a:cubicBezTo>
                  <a:cubicBezTo>
                    <a:pt x="113" y="215"/>
                    <a:pt x="113" y="215"/>
                    <a:pt x="113" y="215"/>
                  </a:cubicBezTo>
                  <a:cubicBezTo>
                    <a:pt x="113" y="215"/>
                    <a:pt x="113" y="215"/>
                    <a:pt x="113" y="215"/>
                  </a:cubicBezTo>
                  <a:cubicBezTo>
                    <a:pt x="111" y="216"/>
                    <a:pt x="104" y="222"/>
                    <a:pt x="72" y="245"/>
                  </a:cubicBezTo>
                  <a:cubicBezTo>
                    <a:pt x="59" y="254"/>
                    <a:pt x="46" y="264"/>
                    <a:pt x="38" y="269"/>
                  </a:cubicBezTo>
                  <a:cubicBezTo>
                    <a:pt x="41" y="268"/>
                    <a:pt x="44" y="266"/>
                    <a:pt x="48" y="263"/>
                  </a:cubicBezTo>
                  <a:cubicBezTo>
                    <a:pt x="116" y="224"/>
                    <a:pt x="133" y="214"/>
                    <a:pt x="136" y="212"/>
                  </a:cubicBezTo>
                  <a:cubicBezTo>
                    <a:pt x="136" y="212"/>
                    <a:pt x="136" y="212"/>
                    <a:pt x="136" y="212"/>
                  </a:cubicBezTo>
                  <a:cubicBezTo>
                    <a:pt x="136" y="212"/>
                    <a:pt x="136" y="212"/>
                    <a:pt x="136" y="212"/>
                  </a:cubicBezTo>
                  <a:cubicBezTo>
                    <a:pt x="136" y="212"/>
                    <a:pt x="137" y="212"/>
                    <a:pt x="137" y="212"/>
                  </a:cubicBezTo>
                  <a:cubicBezTo>
                    <a:pt x="137" y="212"/>
                    <a:pt x="137" y="212"/>
                    <a:pt x="137" y="213"/>
                  </a:cubicBezTo>
                  <a:cubicBezTo>
                    <a:pt x="137" y="213"/>
                    <a:pt x="137" y="213"/>
                    <a:pt x="137" y="213"/>
                  </a:cubicBezTo>
                  <a:cubicBezTo>
                    <a:pt x="137" y="213"/>
                    <a:pt x="137" y="213"/>
                    <a:pt x="137" y="213"/>
                  </a:cubicBezTo>
                  <a:cubicBezTo>
                    <a:pt x="137" y="213"/>
                    <a:pt x="132" y="216"/>
                    <a:pt x="125" y="220"/>
                  </a:cubicBezTo>
                  <a:cubicBezTo>
                    <a:pt x="125" y="220"/>
                    <a:pt x="125" y="220"/>
                    <a:pt x="125" y="220"/>
                  </a:cubicBezTo>
                  <a:cubicBezTo>
                    <a:pt x="74" y="252"/>
                    <a:pt x="74" y="252"/>
                    <a:pt x="74" y="252"/>
                  </a:cubicBezTo>
                  <a:cubicBezTo>
                    <a:pt x="83" y="247"/>
                    <a:pt x="93" y="241"/>
                    <a:pt x="102" y="236"/>
                  </a:cubicBezTo>
                  <a:cubicBezTo>
                    <a:pt x="133" y="218"/>
                    <a:pt x="133" y="218"/>
                    <a:pt x="133" y="218"/>
                  </a:cubicBezTo>
                  <a:cubicBezTo>
                    <a:pt x="135" y="217"/>
                    <a:pt x="135" y="217"/>
                    <a:pt x="136" y="216"/>
                  </a:cubicBezTo>
                  <a:cubicBezTo>
                    <a:pt x="136" y="216"/>
                    <a:pt x="136" y="216"/>
                    <a:pt x="136" y="216"/>
                  </a:cubicBezTo>
                  <a:cubicBezTo>
                    <a:pt x="136" y="216"/>
                    <a:pt x="136" y="216"/>
                    <a:pt x="136" y="216"/>
                  </a:cubicBezTo>
                  <a:cubicBezTo>
                    <a:pt x="137" y="216"/>
                    <a:pt x="137" y="216"/>
                    <a:pt x="137" y="216"/>
                  </a:cubicBezTo>
                  <a:cubicBezTo>
                    <a:pt x="137" y="216"/>
                    <a:pt x="137" y="217"/>
                    <a:pt x="137" y="217"/>
                  </a:cubicBezTo>
                  <a:cubicBezTo>
                    <a:pt x="137" y="217"/>
                    <a:pt x="137" y="217"/>
                    <a:pt x="137" y="217"/>
                  </a:cubicBezTo>
                  <a:cubicBezTo>
                    <a:pt x="137" y="217"/>
                    <a:pt x="136" y="217"/>
                    <a:pt x="136" y="217"/>
                  </a:cubicBezTo>
                  <a:cubicBezTo>
                    <a:pt x="135" y="218"/>
                    <a:pt x="134" y="218"/>
                    <a:pt x="132" y="220"/>
                  </a:cubicBezTo>
                  <a:cubicBezTo>
                    <a:pt x="129" y="221"/>
                    <a:pt x="125" y="224"/>
                    <a:pt x="120" y="227"/>
                  </a:cubicBezTo>
                  <a:cubicBezTo>
                    <a:pt x="119" y="227"/>
                    <a:pt x="117" y="228"/>
                    <a:pt x="116" y="229"/>
                  </a:cubicBezTo>
                  <a:cubicBezTo>
                    <a:pt x="116" y="230"/>
                    <a:pt x="116" y="230"/>
                    <a:pt x="108" y="236"/>
                  </a:cubicBezTo>
                  <a:cubicBezTo>
                    <a:pt x="103" y="241"/>
                    <a:pt x="96" y="246"/>
                    <a:pt x="89" y="252"/>
                  </a:cubicBezTo>
                  <a:cubicBezTo>
                    <a:pt x="71" y="267"/>
                    <a:pt x="48" y="287"/>
                    <a:pt x="40" y="294"/>
                  </a:cubicBezTo>
                  <a:cubicBezTo>
                    <a:pt x="45" y="291"/>
                    <a:pt x="55" y="285"/>
                    <a:pt x="66" y="278"/>
                  </a:cubicBezTo>
                  <a:cubicBezTo>
                    <a:pt x="127" y="243"/>
                    <a:pt x="133" y="239"/>
                    <a:pt x="134" y="239"/>
                  </a:cubicBezTo>
                  <a:cubicBezTo>
                    <a:pt x="134" y="239"/>
                    <a:pt x="134" y="240"/>
                    <a:pt x="134" y="240"/>
                  </a:cubicBezTo>
                  <a:cubicBezTo>
                    <a:pt x="134" y="240"/>
                    <a:pt x="134" y="240"/>
                    <a:pt x="124" y="248"/>
                  </a:cubicBezTo>
                  <a:cubicBezTo>
                    <a:pt x="118" y="253"/>
                    <a:pt x="110" y="259"/>
                    <a:pt x="101" y="266"/>
                  </a:cubicBezTo>
                  <a:cubicBezTo>
                    <a:pt x="82" y="280"/>
                    <a:pt x="60" y="297"/>
                    <a:pt x="52" y="304"/>
                  </a:cubicBezTo>
                  <a:cubicBezTo>
                    <a:pt x="65" y="297"/>
                    <a:pt x="111" y="270"/>
                    <a:pt x="136" y="255"/>
                  </a:cubicBezTo>
                  <a:cubicBezTo>
                    <a:pt x="136" y="255"/>
                    <a:pt x="136" y="255"/>
                    <a:pt x="136" y="255"/>
                  </a:cubicBezTo>
                  <a:cubicBezTo>
                    <a:pt x="136" y="255"/>
                    <a:pt x="136" y="255"/>
                    <a:pt x="137" y="255"/>
                  </a:cubicBezTo>
                  <a:cubicBezTo>
                    <a:pt x="137" y="256"/>
                    <a:pt x="137" y="256"/>
                    <a:pt x="136" y="256"/>
                  </a:cubicBezTo>
                  <a:cubicBezTo>
                    <a:pt x="136" y="256"/>
                    <a:pt x="136" y="256"/>
                    <a:pt x="136" y="256"/>
                  </a:cubicBezTo>
                  <a:cubicBezTo>
                    <a:pt x="136" y="256"/>
                    <a:pt x="136" y="256"/>
                    <a:pt x="136" y="256"/>
                  </a:cubicBezTo>
                  <a:cubicBezTo>
                    <a:pt x="135" y="257"/>
                    <a:pt x="131" y="260"/>
                    <a:pt x="120" y="267"/>
                  </a:cubicBezTo>
                  <a:cubicBezTo>
                    <a:pt x="110" y="273"/>
                    <a:pt x="97" y="282"/>
                    <a:pt x="84" y="290"/>
                  </a:cubicBezTo>
                  <a:cubicBezTo>
                    <a:pt x="72" y="298"/>
                    <a:pt x="59" y="306"/>
                    <a:pt x="50" y="312"/>
                  </a:cubicBezTo>
                  <a:cubicBezTo>
                    <a:pt x="106" y="279"/>
                    <a:pt x="118" y="273"/>
                    <a:pt x="120" y="272"/>
                  </a:cubicBezTo>
                  <a:cubicBezTo>
                    <a:pt x="120" y="272"/>
                    <a:pt x="120" y="272"/>
                    <a:pt x="120"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1" y="272"/>
                    <a:pt x="121" y="272"/>
                    <a:pt x="121" y="272"/>
                  </a:cubicBezTo>
                  <a:cubicBezTo>
                    <a:pt x="120" y="273"/>
                    <a:pt x="119" y="273"/>
                    <a:pt x="117" y="275"/>
                  </a:cubicBezTo>
                  <a:cubicBezTo>
                    <a:pt x="115" y="276"/>
                    <a:pt x="111" y="278"/>
                    <a:pt x="107" y="281"/>
                  </a:cubicBezTo>
                  <a:cubicBezTo>
                    <a:pt x="100" y="285"/>
                    <a:pt x="90" y="291"/>
                    <a:pt x="81" y="297"/>
                  </a:cubicBezTo>
                  <a:cubicBezTo>
                    <a:pt x="97" y="287"/>
                    <a:pt x="115" y="277"/>
                    <a:pt x="128" y="269"/>
                  </a:cubicBezTo>
                  <a:cubicBezTo>
                    <a:pt x="128" y="269"/>
                    <a:pt x="129" y="269"/>
                    <a:pt x="129" y="269"/>
                  </a:cubicBezTo>
                  <a:cubicBezTo>
                    <a:pt x="129" y="269"/>
                    <a:pt x="129" y="270"/>
                    <a:pt x="129" y="270"/>
                  </a:cubicBezTo>
                  <a:cubicBezTo>
                    <a:pt x="102" y="292"/>
                    <a:pt x="53" y="330"/>
                    <a:pt x="41" y="341"/>
                  </a:cubicBezTo>
                  <a:cubicBezTo>
                    <a:pt x="128" y="291"/>
                    <a:pt x="128" y="291"/>
                    <a:pt x="128" y="291"/>
                  </a:cubicBezTo>
                  <a:cubicBezTo>
                    <a:pt x="128" y="291"/>
                    <a:pt x="128" y="291"/>
                    <a:pt x="128" y="291"/>
                  </a:cubicBezTo>
                  <a:cubicBezTo>
                    <a:pt x="128" y="291"/>
                    <a:pt x="128" y="291"/>
                    <a:pt x="128" y="291"/>
                  </a:cubicBezTo>
                  <a:cubicBezTo>
                    <a:pt x="128" y="291"/>
                    <a:pt x="129" y="291"/>
                    <a:pt x="128" y="292"/>
                  </a:cubicBezTo>
                  <a:cubicBezTo>
                    <a:pt x="128" y="292"/>
                    <a:pt x="128" y="292"/>
                    <a:pt x="128" y="292"/>
                  </a:cubicBezTo>
                  <a:cubicBezTo>
                    <a:pt x="128" y="292"/>
                    <a:pt x="128" y="292"/>
                    <a:pt x="128" y="292"/>
                  </a:cubicBezTo>
                  <a:cubicBezTo>
                    <a:pt x="126" y="293"/>
                    <a:pt x="123" y="295"/>
                    <a:pt x="114" y="301"/>
                  </a:cubicBezTo>
                  <a:cubicBezTo>
                    <a:pt x="105" y="307"/>
                    <a:pt x="93" y="315"/>
                    <a:pt x="82" y="323"/>
                  </a:cubicBezTo>
                  <a:cubicBezTo>
                    <a:pt x="68" y="332"/>
                    <a:pt x="53" y="341"/>
                    <a:pt x="45" y="347"/>
                  </a:cubicBezTo>
                  <a:cubicBezTo>
                    <a:pt x="60" y="338"/>
                    <a:pt x="92" y="320"/>
                    <a:pt x="111" y="309"/>
                  </a:cubicBezTo>
                  <a:cubicBezTo>
                    <a:pt x="111" y="309"/>
                    <a:pt x="111" y="309"/>
                    <a:pt x="111" y="309"/>
                  </a:cubicBezTo>
                  <a:cubicBezTo>
                    <a:pt x="111" y="309"/>
                    <a:pt x="111" y="309"/>
                    <a:pt x="111" y="309"/>
                  </a:cubicBezTo>
                  <a:cubicBezTo>
                    <a:pt x="111" y="309"/>
                    <a:pt x="111" y="309"/>
                    <a:pt x="111" y="309"/>
                  </a:cubicBezTo>
                  <a:cubicBezTo>
                    <a:pt x="111" y="310"/>
                    <a:pt x="111" y="310"/>
                    <a:pt x="111" y="310"/>
                  </a:cubicBezTo>
                  <a:cubicBezTo>
                    <a:pt x="111" y="310"/>
                    <a:pt x="111" y="310"/>
                    <a:pt x="111" y="310"/>
                  </a:cubicBezTo>
                  <a:cubicBezTo>
                    <a:pt x="109" y="311"/>
                    <a:pt x="102" y="317"/>
                    <a:pt x="70" y="339"/>
                  </a:cubicBezTo>
                  <a:cubicBezTo>
                    <a:pt x="59" y="347"/>
                    <a:pt x="46" y="355"/>
                    <a:pt x="39" y="361"/>
                  </a:cubicBezTo>
                  <a:cubicBezTo>
                    <a:pt x="110" y="319"/>
                    <a:pt x="110" y="319"/>
                    <a:pt x="111" y="319"/>
                  </a:cubicBezTo>
                  <a:cubicBezTo>
                    <a:pt x="110" y="320"/>
                    <a:pt x="110" y="320"/>
                    <a:pt x="110" y="320"/>
                  </a:cubicBezTo>
                  <a:cubicBezTo>
                    <a:pt x="110" y="320"/>
                    <a:pt x="110" y="320"/>
                    <a:pt x="110" y="320"/>
                  </a:cubicBezTo>
                  <a:cubicBezTo>
                    <a:pt x="110" y="320"/>
                    <a:pt x="110" y="320"/>
                    <a:pt x="110" y="320"/>
                  </a:cubicBezTo>
                  <a:cubicBezTo>
                    <a:pt x="111" y="320"/>
                    <a:pt x="111" y="320"/>
                    <a:pt x="111" y="320"/>
                  </a:cubicBezTo>
                  <a:cubicBezTo>
                    <a:pt x="109" y="321"/>
                    <a:pt x="30" y="367"/>
                    <a:pt x="29" y="367"/>
                  </a:cubicBezTo>
                  <a:cubicBezTo>
                    <a:pt x="29" y="367"/>
                    <a:pt x="29" y="367"/>
                    <a:pt x="29" y="367"/>
                  </a:cubicBez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6" name="Freeform 272"/>
            <p:cNvSpPr>
              <a:spLocks noEditPoints="1"/>
            </p:cNvSpPr>
            <p:nvPr/>
          </p:nvSpPr>
          <p:spPr bwMode="auto">
            <a:xfrm>
              <a:off x="2025651" y="5602288"/>
              <a:ext cx="487363" cy="1592263"/>
            </a:xfrm>
            <a:custGeom>
              <a:avLst/>
              <a:gdLst>
                <a:gd name="T0" fmla="*/ 1 w 150"/>
                <a:gd name="T1" fmla="*/ 416 h 491"/>
                <a:gd name="T2" fmla="*/ 3 w 150"/>
                <a:gd name="T3" fmla="*/ 378 h 491"/>
                <a:gd name="T4" fmla="*/ 10 w 150"/>
                <a:gd name="T5" fmla="*/ 380 h 491"/>
                <a:gd name="T6" fmla="*/ 22 w 150"/>
                <a:gd name="T7" fmla="*/ 340 h 491"/>
                <a:gd name="T8" fmla="*/ 25 w 150"/>
                <a:gd name="T9" fmla="*/ 285 h 491"/>
                <a:gd name="T10" fmla="*/ 48 w 150"/>
                <a:gd name="T11" fmla="*/ 179 h 491"/>
                <a:gd name="T12" fmla="*/ 49 w 150"/>
                <a:gd name="T13" fmla="*/ 115 h 491"/>
                <a:gd name="T14" fmla="*/ 43 w 150"/>
                <a:gd name="T15" fmla="*/ 116 h 491"/>
                <a:gd name="T16" fmla="*/ 27 w 150"/>
                <a:gd name="T17" fmla="*/ 124 h 491"/>
                <a:gd name="T18" fmla="*/ 25 w 150"/>
                <a:gd name="T19" fmla="*/ 75 h 491"/>
                <a:gd name="T20" fmla="*/ 35 w 150"/>
                <a:gd name="T21" fmla="*/ 58 h 491"/>
                <a:gd name="T22" fmla="*/ 53 w 150"/>
                <a:gd name="T23" fmla="*/ 50 h 491"/>
                <a:gd name="T24" fmla="*/ 61 w 150"/>
                <a:gd name="T25" fmla="*/ 27 h 491"/>
                <a:gd name="T26" fmla="*/ 69 w 150"/>
                <a:gd name="T27" fmla="*/ 18 h 491"/>
                <a:gd name="T28" fmla="*/ 105 w 150"/>
                <a:gd name="T29" fmla="*/ 9 h 491"/>
                <a:gd name="T30" fmla="*/ 132 w 150"/>
                <a:gd name="T31" fmla="*/ 67 h 491"/>
                <a:gd name="T32" fmla="*/ 134 w 150"/>
                <a:gd name="T33" fmla="*/ 73 h 491"/>
                <a:gd name="T34" fmla="*/ 138 w 150"/>
                <a:gd name="T35" fmla="*/ 112 h 491"/>
                <a:gd name="T36" fmla="*/ 132 w 150"/>
                <a:gd name="T37" fmla="*/ 154 h 491"/>
                <a:gd name="T38" fmla="*/ 131 w 150"/>
                <a:gd name="T39" fmla="*/ 199 h 491"/>
                <a:gd name="T40" fmla="*/ 107 w 150"/>
                <a:gd name="T41" fmla="*/ 332 h 491"/>
                <a:gd name="T42" fmla="*/ 100 w 150"/>
                <a:gd name="T43" fmla="*/ 361 h 491"/>
                <a:gd name="T44" fmla="*/ 116 w 150"/>
                <a:gd name="T45" fmla="*/ 396 h 491"/>
                <a:gd name="T46" fmla="*/ 133 w 150"/>
                <a:gd name="T47" fmla="*/ 386 h 491"/>
                <a:gd name="T48" fmla="*/ 132 w 150"/>
                <a:gd name="T49" fmla="*/ 430 h 491"/>
                <a:gd name="T50" fmla="*/ 144 w 150"/>
                <a:gd name="T51" fmla="*/ 472 h 491"/>
                <a:gd name="T52" fmla="*/ 115 w 150"/>
                <a:gd name="T53" fmla="*/ 473 h 491"/>
                <a:gd name="T54" fmla="*/ 62 w 150"/>
                <a:gd name="T55" fmla="*/ 469 h 491"/>
                <a:gd name="T56" fmla="*/ 12 w 150"/>
                <a:gd name="T57" fmla="*/ 490 h 491"/>
                <a:gd name="T58" fmla="*/ 15 w 150"/>
                <a:gd name="T59" fmla="*/ 459 h 491"/>
                <a:gd name="T60" fmla="*/ 13 w 150"/>
                <a:gd name="T61" fmla="*/ 459 h 491"/>
                <a:gd name="T62" fmla="*/ 11 w 150"/>
                <a:gd name="T63" fmla="*/ 490 h 491"/>
                <a:gd name="T64" fmla="*/ 61 w 150"/>
                <a:gd name="T65" fmla="*/ 469 h 491"/>
                <a:gd name="T66" fmla="*/ 115 w 150"/>
                <a:gd name="T67" fmla="*/ 473 h 491"/>
                <a:gd name="T68" fmla="*/ 143 w 150"/>
                <a:gd name="T69" fmla="*/ 473 h 491"/>
                <a:gd name="T70" fmla="*/ 131 w 150"/>
                <a:gd name="T71" fmla="*/ 430 h 491"/>
                <a:gd name="T72" fmla="*/ 132 w 150"/>
                <a:gd name="T73" fmla="*/ 386 h 491"/>
                <a:gd name="T74" fmla="*/ 112 w 150"/>
                <a:gd name="T75" fmla="*/ 398 h 491"/>
                <a:gd name="T76" fmla="*/ 99 w 150"/>
                <a:gd name="T77" fmla="*/ 361 h 491"/>
                <a:gd name="T78" fmla="*/ 106 w 150"/>
                <a:gd name="T79" fmla="*/ 331 h 491"/>
                <a:gd name="T80" fmla="*/ 130 w 150"/>
                <a:gd name="T81" fmla="*/ 188 h 491"/>
                <a:gd name="T82" fmla="*/ 131 w 150"/>
                <a:gd name="T83" fmla="*/ 154 h 491"/>
                <a:gd name="T84" fmla="*/ 137 w 150"/>
                <a:gd name="T85" fmla="*/ 112 h 491"/>
                <a:gd name="T86" fmla="*/ 134 w 150"/>
                <a:gd name="T87" fmla="*/ 75 h 491"/>
                <a:gd name="T88" fmla="*/ 130 w 150"/>
                <a:gd name="T89" fmla="*/ 57 h 491"/>
                <a:gd name="T90" fmla="*/ 84 w 150"/>
                <a:gd name="T91" fmla="*/ 19 h 491"/>
                <a:gd name="T92" fmla="*/ 61 w 150"/>
                <a:gd name="T93" fmla="*/ 19 h 491"/>
                <a:gd name="T94" fmla="*/ 61 w 150"/>
                <a:gd name="T95" fmla="*/ 39 h 491"/>
                <a:gd name="T96" fmla="*/ 47 w 150"/>
                <a:gd name="T97" fmla="*/ 56 h 491"/>
                <a:gd name="T98" fmla="*/ 23 w 150"/>
                <a:gd name="T99" fmla="*/ 59 h 491"/>
                <a:gd name="T100" fmla="*/ 29 w 150"/>
                <a:gd name="T101" fmla="*/ 108 h 491"/>
                <a:gd name="T102" fmla="*/ 35 w 150"/>
                <a:gd name="T103" fmla="*/ 121 h 491"/>
                <a:gd name="T104" fmla="*/ 51 w 150"/>
                <a:gd name="T105" fmla="*/ 110 h 491"/>
                <a:gd name="T106" fmla="*/ 52 w 150"/>
                <a:gd name="T107" fmla="*/ 158 h 491"/>
                <a:gd name="T108" fmla="*/ 27 w 150"/>
                <a:gd name="T109" fmla="*/ 285 h 491"/>
                <a:gd name="T110" fmla="*/ 23 w 150"/>
                <a:gd name="T111" fmla="*/ 312 h 491"/>
                <a:gd name="T112" fmla="*/ 16 w 150"/>
                <a:gd name="T113" fmla="*/ 386 h 491"/>
                <a:gd name="T114" fmla="*/ 7 w 150"/>
                <a:gd name="T115" fmla="*/ 366 h 491"/>
                <a:gd name="T116" fmla="*/ 0 w 150"/>
                <a:gd name="T117" fmla="*/ 403 h 491"/>
                <a:gd name="T118" fmla="*/ 8 w 150"/>
                <a:gd name="T119" fmla="*/ 45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491">
                  <a:moveTo>
                    <a:pt x="8" y="466"/>
                  </a:moveTo>
                  <a:cubicBezTo>
                    <a:pt x="8" y="464"/>
                    <a:pt x="8" y="462"/>
                    <a:pt x="8" y="459"/>
                  </a:cubicBezTo>
                  <a:cubicBezTo>
                    <a:pt x="8" y="457"/>
                    <a:pt x="8" y="455"/>
                    <a:pt x="8" y="453"/>
                  </a:cubicBezTo>
                  <a:cubicBezTo>
                    <a:pt x="7" y="449"/>
                    <a:pt x="7" y="445"/>
                    <a:pt x="6" y="441"/>
                  </a:cubicBezTo>
                  <a:cubicBezTo>
                    <a:pt x="5" y="437"/>
                    <a:pt x="4" y="432"/>
                    <a:pt x="3" y="428"/>
                  </a:cubicBezTo>
                  <a:cubicBezTo>
                    <a:pt x="2" y="424"/>
                    <a:pt x="2" y="420"/>
                    <a:pt x="1" y="416"/>
                  </a:cubicBezTo>
                  <a:cubicBezTo>
                    <a:pt x="1" y="414"/>
                    <a:pt x="0" y="412"/>
                    <a:pt x="0" y="410"/>
                  </a:cubicBezTo>
                  <a:cubicBezTo>
                    <a:pt x="0" y="407"/>
                    <a:pt x="0" y="405"/>
                    <a:pt x="0" y="403"/>
                  </a:cubicBezTo>
                  <a:cubicBezTo>
                    <a:pt x="0" y="401"/>
                    <a:pt x="0" y="399"/>
                    <a:pt x="0" y="397"/>
                  </a:cubicBezTo>
                  <a:cubicBezTo>
                    <a:pt x="0" y="395"/>
                    <a:pt x="0" y="393"/>
                    <a:pt x="0" y="391"/>
                  </a:cubicBezTo>
                  <a:cubicBezTo>
                    <a:pt x="0" y="388"/>
                    <a:pt x="1" y="386"/>
                    <a:pt x="1" y="384"/>
                  </a:cubicBezTo>
                  <a:cubicBezTo>
                    <a:pt x="2" y="382"/>
                    <a:pt x="2" y="380"/>
                    <a:pt x="3" y="378"/>
                  </a:cubicBezTo>
                  <a:cubicBezTo>
                    <a:pt x="3" y="376"/>
                    <a:pt x="4" y="374"/>
                    <a:pt x="4" y="372"/>
                  </a:cubicBezTo>
                  <a:cubicBezTo>
                    <a:pt x="6" y="366"/>
                    <a:pt x="6" y="366"/>
                    <a:pt x="6" y="366"/>
                  </a:cubicBezTo>
                  <a:cubicBezTo>
                    <a:pt x="7" y="365"/>
                    <a:pt x="7" y="365"/>
                    <a:pt x="7" y="365"/>
                  </a:cubicBezTo>
                  <a:cubicBezTo>
                    <a:pt x="7" y="366"/>
                    <a:pt x="7" y="366"/>
                    <a:pt x="7" y="366"/>
                  </a:cubicBezTo>
                  <a:cubicBezTo>
                    <a:pt x="7" y="369"/>
                    <a:pt x="8" y="372"/>
                    <a:pt x="8" y="376"/>
                  </a:cubicBezTo>
                  <a:cubicBezTo>
                    <a:pt x="9" y="377"/>
                    <a:pt x="9" y="379"/>
                    <a:pt x="10" y="380"/>
                  </a:cubicBezTo>
                  <a:cubicBezTo>
                    <a:pt x="10" y="382"/>
                    <a:pt x="11" y="383"/>
                    <a:pt x="13" y="383"/>
                  </a:cubicBezTo>
                  <a:cubicBezTo>
                    <a:pt x="14" y="384"/>
                    <a:pt x="15" y="384"/>
                    <a:pt x="17" y="385"/>
                  </a:cubicBezTo>
                  <a:cubicBezTo>
                    <a:pt x="18" y="386"/>
                    <a:pt x="19" y="387"/>
                    <a:pt x="20" y="388"/>
                  </a:cubicBezTo>
                  <a:cubicBezTo>
                    <a:pt x="23" y="391"/>
                    <a:pt x="25" y="393"/>
                    <a:pt x="26" y="396"/>
                  </a:cubicBezTo>
                  <a:cubicBezTo>
                    <a:pt x="26" y="396"/>
                    <a:pt x="26" y="396"/>
                    <a:pt x="26" y="396"/>
                  </a:cubicBezTo>
                  <a:cubicBezTo>
                    <a:pt x="23" y="378"/>
                    <a:pt x="22" y="359"/>
                    <a:pt x="22" y="340"/>
                  </a:cubicBezTo>
                  <a:cubicBezTo>
                    <a:pt x="22" y="331"/>
                    <a:pt x="22" y="322"/>
                    <a:pt x="22" y="312"/>
                  </a:cubicBezTo>
                  <a:cubicBezTo>
                    <a:pt x="22" y="308"/>
                    <a:pt x="23" y="303"/>
                    <a:pt x="23" y="298"/>
                  </a:cubicBezTo>
                  <a:cubicBezTo>
                    <a:pt x="23" y="296"/>
                    <a:pt x="24" y="294"/>
                    <a:pt x="24" y="291"/>
                  </a:cubicBezTo>
                  <a:cubicBezTo>
                    <a:pt x="24" y="290"/>
                    <a:pt x="24" y="289"/>
                    <a:pt x="24" y="288"/>
                  </a:cubicBezTo>
                  <a:cubicBezTo>
                    <a:pt x="25" y="287"/>
                    <a:pt x="25" y="287"/>
                    <a:pt x="25" y="286"/>
                  </a:cubicBezTo>
                  <a:cubicBezTo>
                    <a:pt x="25" y="286"/>
                    <a:pt x="25" y="286"/>
                    <a:pt x="25" y="285"/>
                  </a:cubicBezTo>
                  <a:cubicBezTo>
                    <a:pt x="25" y="285"/>
                    <a:pt x="26" y="285"/>
                    <a:pt x="26" y="284"/>
                  </a:cubicBezTo>
                  <a:cubicBezTo>
                    <a:pt x="26" y="285"/>
                    <a:pt x="26" y="285"/>
                    <a:pt x="26" y="285"/>
                  </a:cubicBezTo>
                  <a:cubicBezTo>
                    <a:pt x="27" y="278"/>
                    <a:pt x="28" y="271"/>
                    <a:pt x="30" y="264"/>
                  </a:cubicBezTo>
                  <a:cubicBezTo>
                    <a:pt x="31" y="256"/>
                    <a:pt x="32" y="249"/>
                    <a:pt x="34" y="242"/>
                  </a:cubicBezTo>
                  <a:cubicBezTo>
                    <a:pt x="37" y="228"/>
                    <a:pt x="41" y="214"/>
                    <a:pt x="44" y="200"/>
                  </a:cubicBezTo>
                  <a:cubicBezTo>
                    <a:pt x="45" y="193"/>
                    <a:pt x="47" y="186"/>
                    <a:pt x="48" y="179"/>
                  </a:cubicBezTo>
                  <a:cubicBezTo>
                    <a:pt x="49" y="176"/>
                    <a:pt x="50" y="172"/>
                    <a:pt x="50" y="169"/>
                  </a:cubicBezTo>
                  <a:cubicBezTo>
                    <a:pt x="50" y="165"/>
                    <a:pt x="51" y="162"/>
                    <a:pt x="51" y="158"/>
                  </a:cubicBezTo>
                  <a:cubicBezTo>
                    <a:pt x="51" y="154"/>
                    <a:pt x="52" y="151"/>
                    <a:pt x="52" y="147"/>
                  </a:cubicBezTo>
                  <a:cubicBezTo>
                    <a:pt x="52" y="144"/>
                    <a:pt x="52" y="140"/>
                    <a:pt x="52" y="136"/>
                  </a:cubicBezTo>
                  <a:cubicBezTo>
                    <a:pt x="51" y="133"/>
                    <a:pt x="51" y="129"/>
                    <a:pt x="51" y="126"/>
                  </a:cubicBezTo>
                  <a:cubicBezTo>
                    <a:pt x="49" y="115"/>
                    <a:pt x="49" y="115"/>
                    <a:pt x="49" y="115"/>
                  </a:cubicBezTo>
                  <a:cubicBezTo>
                    <a:pt x="49" y="115"/>
                    <a:pt x="49" y="115"/>
                    <a:pt x="49" y="115"/>
                  </a:cubicBezTo>
                  <a:cubicBezTo>
                    <a:pt x="49" y="115"/>
                    <a:pt x="49" y="115"/>
                    <a:pt x="49" y="115"/>
                  </a:cubicBezTo>
                  <a:cubicBezTo>
                    <a:pt x="50" y="113"/>
                    <a:pt x="50" y="112"/>
                    <a:pt x="50" y="110"/>
                  </a:cubicBezTo>
                  <a:cubicBezTo>
                    <a:pt x="50" y="110"/>
                    <a:pt x="50" y="109"/>
                    <a:pt x="50" y="109"/>
                  </a:cubicBezTo>
                  <a:cubicBezTo>
                    <a:pt x="50" y="109"/>
                    <a:pt x="49" y="109"/>
                    <a:pt x="49" y="109"/>
                  </a:cubicBezTo>
                  <a:cubicBezTo>
                    <a:pt x="47" y="111"/>
                    <a:pt x="45" y="114"/>
                    <a:pt x="43" y="116"/>
                  </a:cubicBezTo>
                  <a:cubicBezTo>
                    <a:pt x="41" y="118"/>
                    <a:pt x="39" y="121"/>
                    <a:pt x="36" y="122"/>
                  </a:cubicBezTo>
                  <a:cubicBezTo>
                    <a:pt x="35" y="123"/>
                    <a:pt x="34" y="124"/>
                    <a:pt x="32" y="125"/>
                  </a:cubicBezTo>
                  <a:cubicBezTo>
                    <a:pt x="31" y="125"/>
                    <a:pt x="31" y="125"/>
                    <a:pt x="30" y="125"/>
                  </a:cubicBezTo>
                  <a:cubicBezTo>
                    <a:pt x="29" y="125"/>
                    <a:pt x="28" y="125"/>
                    <a:pt x="28" y="125"/>
                  </a:cubicBezTo>
                  <a:cubicBezTo>
                    <a:pt x="27" y="125"/>
                    <a:pt x="27" y="125"/>
                    <a:pt x="27" y="125"/>
                  </a:cubicBezTo>
                  <a:cubicBezTo>
                    <a:pt x="27" y="124"/>
                    <a:pt x="27" y="124"/>
                    <a:pt x="27" y="124"/>
                  </a:cubicBezTo>
                  <a:cubicBezTo>
                    <a:pt x="27" y="116"/>
                    <a:pt x="27" y="116"/>
                    <a:pt x="27" y="116"/>
                  </a:cubicBezTo>
                  <a:cubicBezTo>
                    <a:pt x="27" y="113"/>
                    <a:pt x="28" y="111"/>
                    <a:pt x="27" y="108"/>
                  </a:cubicBezTo>
                  <a:cubicBezTo>
                    <a:pt x="27" y="100"/>
                    <a:pt x="27" y="100"/>
                    <a:pt x="27" y="100"/>
                  </a:cubicBezTo>
                  <a:cubicBezTo>
                    <a:pt x="27" y="97"/>
                    <a:pt x="27" y="94"/>
                    <a:pt x="27" y="91"/>
                  </a:cubicBezTo>
                  <a:cubicBezTo>
                    <a:pt x="26" y="83"/>
                    <a:pt x="26" y="83"/>
                    <a:pt x="26" y="83"/>
                  </a:cubicBezTo>
                  <a:cubicBezTo>
                    <a:pt x="25" y="80"/>
                    <a:pt x="25" y="77"/>
                    <a:pt x="25" y="75"/>
                  </a:cubicBezTo>
                  <a:cubicBezTo>
                    <a:pt x="22" y="58"/>
                    <a:pt x="22" y="58"/>
                    <a:pt x="22" y="58"/>
                  </a:cubicBezTo>
                  <a:cubicBezTo>
                    <a:pt x="22" y="57"/>
                    <a:pt x="22" y="57"/>
                    <a:pt x="22" y="57"/>
                  </a:cubicBezTo>
                  <a:cubicBezTo>
                    <a:pt x="23" y="57"/>
                    <a:pt x="23" y="57"/>
                    <a:pt x="23" y="57"/>
                  </a:cubicBezTo>
                  <a:cubicBezTo>
                    <a:pt x="27" y="58"/>
                    <a:pt x="27" y="58"/>
                    <a:pt x="27" y="58"/>
                  </a:cubicBezTo>
                  <a:cubicBezTo>
                    <a:pt x="31" y="58"/>
                    <a:pt x="31" y="58"/>
                    <a:pt x="31" y="58"/>
                  </a:cubicBezTo>
                  <a:cubicBezTo>
                    <a:pt x="33" y="58"/>
                    <a:pt x="34" y="58"/>
                    <a:pt x="35" y="58"/>
                  </a:cubicBezTo>
                  <a:cubicBezTo>
                    <a:pt x="37" y="58"/>
                    <a:pt x="38" y="58"/>
                    <a:pt x="39" y="57"/>
                  </a:cubicBezTo>
                  <a:cubicBezTo>
                    <a:pt x="41" y="57"/>
                    <a:pt x="42" y="57"/>
                    <a:pt x="43" y="56"/>
                  </a:cubicBezTo>
                  <a:cubicBezTo>
                    <a:pt x="44" y="56"/>
                    <a:pt x="46" y="55"/>
                    <a:pt x="47" y="54"/>
                  </a:cubicBezTo>
                  <a:cubicBezTo>
                    <a:pt x="49" y="53"/>
                    <a:pt x="49" y="53"/>
                    <a:pt x="49" y="53"/>
                  </a:cubicBezTo>
                  <a:cubicBezTo>
                    <a:pt x="50" y="52"/>
                    <a:pt x="50" y="52"/>
                    <a:pt x="50" y="52"/>
                  </a:cubicBezTo>
                  <a:cubicBezTo>
                    <a:pt x="51" y="51"/>
                    <a:pt x="52" y="50"/>
                    <a:pt x="53" y="50"/>
                  </a:cubicBezTo>
                  <a:cubicBezTo>
                    <a:pt x="54" y="49"/>
                    <a:pt x="55" y="47"/>
                    <a:pt x="56" y="46"/>
                  </a:cubicBezTo>
                  <a:cubicBezTo>
                    <a:pt x="56" y="45"/>
                    <a:pt x="57" y="44"/>
                    <a:pt x="58" y="43"/>
                  </a:cubicBezTo>
                  <a:cubicBezTo>
                    <a:pt x="58" y="42"/>
                    <a:pt x="59" y="40"/>
                    <a:pt x="59" y="39"/>
                  </a:cubicBezTo>
                  <a:cubicBezTo>
                    <a:pt x="60" y="38"/>
                    <a:pt x="60" y="36"/>
                    <a:pt x="60" y="35"/>
                  </a:cubicBezTo>
                  <a:cubicBezTo>
                    <a:pt x="61" y="34"/>
                    <a:pt x="61" y="32"/>
                    <a:pt x="61" y="31"/>
                  </a:cubicBezTo>
                  <a:cubicBezTo>
                    <a:pt x="61" y="29"/>
                    <a:pt x="61" y="28"/>
                    <a:pt x="61" y="27"/>
                  </a:cubicBezTo>
                  <a:cubicBezTo>
                    <a:pt x="61" y="25"/>
                    <a:pt x="61" y="24"/>
                    <a:pt x="61" y="22"/>
                  </a:cubicBezTo>
                  <a:cubicBezTo>
                    <a:pt x="61" y="18"/>
                    <a:pt x="61" y="18"/>
                    <a:pt x="61" y="18"/>
                  </a:cubicBezTo>
                  <a:cubicBezTo>
                    <a:pt x="60" y="17"/>
                    <a:pt x="60" y="17"/>
                    <a:pt x="60" y="17"/>
                  </a:cubicBezTo>
                  <a:cubicBezTo>
                    <a:pt x="61" y="17"/>
                    <a:pt x="61" y="17"/>
                    <a:pt x="61" y="17"/>
                  </a:cubicBezTo>
                  <a:cubicBezTo>
                    <a:pt x="65" y="18"/>
                    <a:pt x="65" y="18"/>
                    <a:pt x="65" y="18"/>
                  </a:cubicBezTo>
                  <a:cubicBezTo>
                    <a:pt x="66" y="18"/>
                    <a:pt x="68" y="18"/>
                    <a:pt x="69" y="18"/>
                  </a:cubicBezTo>
                  <a:cubicBezTo>
                    <a:pt x="70" y="19"/>
                    <a:pt x="72" y="19"/>
                    <a:pt x="73" y="19"/>
                  </a:cubicBezTo>
                  <a:cubicBezTo>
                    <a:pt x="74" y="19"/>
                    <a:pt x="75" y="19"/>
                    <a:pt x="77" y="18"/>
                  </a:cubicBezTo>
                  <a:cubicBezTo>
                    <a:pt x="78" y="18"/>
                    <a:pt x="79" y="18"/>
                    <a:pt x="80" y="18"/>
                  </a:cubicBezTo>
                  <a:cubicBezTo>
                    <a:pt x="84" y="17"/>
                    <a:pt x="84" y="17"/>
                    <a:pt x="84" y="17"/>
                  </a:cubicBezTo>
                  <a:cubicBezTo>
                    <a:pt x="87" y="17"/>
                    <a:pt x="89" y="16"/>
                    <a:pt x="92" y="15"/>
                  </a:cubicBezTo>
                  <a:cubicBezTo>
                    <a:pt x="96" y="14"/>
                    <a:pt x="101" y="11"/>
                    <a:pt x="105" y="9"/>
                  </a:cubicBezTo>
                  <a:cubicBezTo>
                    <a:pt x="110" y="6"/>
                    <a:pt x="114" y="3"/>
                    <a:pt x="119" y="1"/>
                  </a:cubicBezTo>
                  <a:cubicBezTo>
                    <a:pt x="120" y="0"/>
                    <a:pt x="120" y="0"/>
                    <a:pt x="120" y="0"/>
                  </a:cubicBezTo>
                  <a:cubicBezTo>
                    <a:pt x="120" y="1"/>
                    <a:pt x="120" y="1"/>
                    <a:pt x="120" y="1"/>
                  </a:cubicBezTo>
                  <a:cubicBezTo>
                    <a:pt x="126" y="12"/>
                    <a:pt x="129" y="25"/>
                    <a:pt x="130" y="38"/>
                  </a:cubicBezTo>
                  <a:cubicBezTo>
                    <a:pt x="131" y="44"/>
                    <a:pt x="132" y="51"/>
                    <a:pt x="132" y="57"/>
                  </a:cubicBezTo>
                  <a:cubicBezTo>
                    <a:pt x="132" y="67"/>
                    <a:pt x="132" y="67"/>
                    <a:pt x="132" y="67"/>
                  </a:cubicBezTo>
                  <a:cubicBezTo>
                    <a:pt x="132" y="69"/>
                    <a:pt x="132" y="70"/>
                    <a:pt x="133" y="72"/>
                  </a:cubicBezTo>
                  <a:cubicBezTo>
                    <a:pt x="133" y="73"/>
                    <a:pt x="133" y="73"/>
                    <a:pt x="133" y="74"/>
                  </a:cubicBezTo>
                  <a:cubicBezTo>
                    <a:pt x="133" y="74"/>
                    <a:pt x="133" y="75"/>
                    <a:pt x="133" y="75"/>
                  </a:cubicBezTo>
                  <a:cubicBezTo>
                    <a:pt x="133" y="75"/>
                    <a:pt x="133" y="74"/>
                    <a:pt x="133" y="75"/>
                  </a:cubicBezTo>
                  <a:cubicBezTo>
                    <a:pt x="133" y="74"/>
                    <a:pt x="133" y="74"/>
                    <a:pt x="133" y="74"/>
                  </a:cubicBezTo>
                  <a:cubicBezTo>
                    <a:pt x="134" y="73"/>
                    <a:pt x="134" y="73"/>
                    <a:pt x="134" y="73"/>
                  </a:cubicBezTo>
                  <a:cubicBezTo>
                    <a:pt x="135" y="75"/>
                    <a:pt x="135" y="75"/>
                    <a:pt x="135" y="75"/>
                  </a:cubicBezTo>
                  <a:cubicBezTo>
                    <a:pt x="136" y="85"/>
                    <a:pt x="136" y="85"/>
                    <a:pt x="136" y="85"/>
                  </a:cubicBezTo>
                  <a:cubicBezTo>
                    <a:pt x="137" y="88"/>
                    <a:pt x="137" y="91"/>
                    <a:pt x="137" y="95"/>
                  </a:cubicBezTo>
                  <a:cubicBezTo>
                    <a:pt x="138" y="98"/>
                    <a:pt x="138" y="101"/>
                    <a:pt x="138" y="105"/>
                  </a:cubicBezTo>
                  <a:cubicBezTo>
                    <a:pt x="138" y="110"/>
                    <a:pt x="138" y="110"/>
                    <a:pt x="138" y="110"/>
                  </a:cubicBezTo>
                  <a:cubicBezTo>
                    <a:pt x="138" y="112"/>
                    <a:pt x="138" y="112"/>
                    <a:pt x="138" y="112"/>
                  </a:cubicBezTo>
                  <a:cubicBezTo>
                    <a:pt x="138" y="115"/>
                    <a:pt x="138" y="115"/>
                    <a:pt x="138" y="115"/>
                  </a:cubicBezTo>
                  <a:cubicBezTo>
                    <a:pt x="138" y="120"/>
                    <a:pt x="138" y="120"/>
                    <a:pt x="138" y="120"/>
                  </a:cubicBezTo>
                  <a:cubicBezTo>
                    <a:pt x="138" y="121"/>
                    <a:pt x="137" y="123"/>
                    <a:pt x="137" y="125"/>
                  </a:cubicBezTo>
                  <a:cubicBezTo>
                    <a:pt x="137" y="128"/>
                    <a:pt x="136" y="131"/>
                    <a:pt x="135" y="135"/>
                  </a:cubicBezTo>
                  <a:cubicBezTo>
                    <a:pt x="135" y="138"/>
                    <a:pt x="134" y="141"/>
                    <a:pt x="134" y="145"/>
                  </a:cubicBezTo>
                  <a:cubicBezTo>
                    <a:pt x="132" y="154"/>
                    <a:pt x="132" y="154"/>
                    <a:pt x="132" y="154"/>
                  </a:cubicBezTo>
                  <a:cubicBezTo>
                    <a:pt x="132" y="154"/>
                    <a:pt x="132" y="154"/>
                    <a:pt x="132" y="154"/>
                  </a:cubicBezTo>
                  <a:cubicBezTo>
                    <a:pt x="132" y="158"/>
                    <a:pt x="133" y="162"/>
                    <a:pt x="133" y="165"/>
                  </a:cubicBezTo>
                  <a:cubicBezTo>
                    <a:pt x="133" y="171"/>
                    <a:pt x="133" y="171"/>
                    <a:pt x="133" y="171"/>
                  </a:cubicBezTo>
                  <a:cubicBezTo>
                    <a:pt x="133" y="177"/>
                    <a:pt x="133" y="177"/>
                    <a:pt x="133" y="177"/>
                  </a:cubicBezTo>
                  <a:cubicBezTo>
                    <a:pt x="133" y="180"/>
                    <a:pt x="132" y="184"/>
                    <a:pt x="132" y="188"/>
                  </a:cubicBezTo>
                  <a:cubicBezTo>
                    <a:pt x="132" y="192"/>
                    <a:pt x="131" y="195"/>
                    <a:pt x="131" y="199"/>
                  </a:cubicBezTo>
                  <a:cubicBezTo>
                    <a:pt x="130" y="206"/>
                    <a:pt x="128" y="214"/>
                    <a:pt x="127" y="221"/>
                  </a:cubicBezTo>
                  <a:cubicBezTo>
                    <a:pt x="126" y="228"/>
                    <a:pt x="124" y="236"/>
                    <a:pt x="123" y="243"/>
                  </a:cubicBezTo>
                  <a:cubicBezTo>
                    <a:pt x="120" y="257"/>
                    <a:pt x="117" y="272"/>
                    <a:pt x="114" y="287"/>
                  </a:cubicBezTo>
                  <a:cubicBezTo>
                    <a:pt x="113" y="294"/>
                    <a:pt x="112" y="301"/>
                    <a:pt x="110" y="309"/>
                  </a:cubicBezTo>
                  <a:cubicBezTo>
                    <a:pt x="109" y="316"/>
                    <a:pt x="108" y="323"/>
                    <a:pt x="107" y="331"/>
                  </a:cubicBezTo>
                  <a:cubicBezTo>
                    <a:pt x="107" y="332"/>
                    <a:pt x="107" y="332"/>
                    <a:pt x="107" y="332"/>
                  </a:cubicBezTo>
                  <a:cubicBezTo>
                    <a:pt x="106" y="331"/>
                    <a:pt x="106" y="331"/>
                    <a:pt x="106" y="331"/>
                  </a:cubicBezTo>
                  <a:cubicBezTo>
                    <a:pt x="105" y="331"/>
                    <a:pt x="105" y="330"/>
                    <a:pt x="104" y="330"/>
                  </a:cubicBezTo>
                  <a:cubicBezTo>
                    <a:pt x="103" y="330"/>
                    <a:pt x="102" y="330"/>
                    <a:pt x="102" y="331"/>
                  </a:cubicBezTo>
                  <a:cubicBezTo>
                    <a:pt x="101" y="332"/>
                    <a:pt x="101" y="334"/>
                    <a:pt x="100" y="336"/>
                  </a:cubicBezTo>
                  <a:cubicBezTo>
                    <a:pt x="100" y="340"/>
                    <a:pt x="100" y="345"/>
                    <a:pt x="100" y="349"/>
                  </a:cubicBezTo>
                  <a:cubicBezTo>
                    <a:pt x="100" y="353"/>
                    <a:pt x="100" y="357"/>
                    <a:pt x="100" y="361"/>
                  </a:cubicBezTo>
                  <a:cubicBezTo>
                    <a:pt x="100" y="365"/>
                    <a:pt x="101" y="370"/>
                    <a:pt x="101" y="374"/>
                  </a:cubicBezTo>
                  <a:cubicBezTo>
                    <a:pt x="101" y="374"/>
                    <a:pt x="101" y="374"/>
                    <a:pt x="101" y="374"/>
                  </a:cubicBezTo>
                  <a:cubicBezTo>
                    <a:pt x="102" y="379"/>
                    <a:pt x="104" y="384"/>
                    <a:pt x="106" y="388"/>
                  </a:cubicBezTo>
                  <a:cubicBezTo>
                    <a:pt x="107" y="391"/>
                    <a:pt x="108" y="393"/>
                    <a:pt x="109" y="395"/>
                  </a:cubicBezTo>
                  <a:cubicBezTo>
                    <a:pt x="110" y="396"/>
                    <a:pt x="111" y="396"/>
                    <a:pt x="112" y="396"/>
                  </a:cubicBezTo>
                  <a:cubicBezTo>
                    <a:pt x="113" y="397"/>
                    <a:pt x="115" y="396"/>
                    <a:pt x="116" y="396"/>
                  </a:cubicBezTo>
                  <a:cubicBezTo>
                    <a:pt x="118" y="394"/>
                    <a:pt x="119" y="392"/>
                    <a:pt x="121" y="390"/>
                  </a:cubicBezTo>
                  <a:cubicBezTo>
                    <a:pt x="123" y="388"/>
                    <a:pt x="124" y="386"/>
                    <a:pt x="125" y="384"/>
                  </a:cubicBezTo>
                  <a:cubicBezTo>
                    <a:pt x="128" y="380"/>
                    <a:pt x="131" y="376"/>
                    <a:pt x="134" y="371"/>
                  </a:cubicBezTo>
                  <a:cubicBezTo>
                    <a:pt x="135" y="370"/>
                    <a:pt x="135" y="370"/>
                    <a:pt x="135" y="370"/>
                  </a:cubicBezTo>
                  <a:cubicBezTo>
                    <a:pt x="135" y="372"/>
                    <a:pt x="135" y="372"/>
                    <a:pt x="135" y="372"/>
                  </a:cubicBezTo>
                  <a:cubicBezTo>
                    <a:pt x="133" y="386"/>
                    <a:pt x="133" y="386"/>
                    <a:pt x="133" y="386"/>
                  </a:cubicBezTo>
                  <a:cubicBezTo>
                    <a:pt x="133" y="389"/>
                    <a:pt x="132" y="391"/>
                    <a:pt x="132" y="394"/>
                  </a:cubicBezTo>
                  <a:cubicBezTo>
                    <a:pt x="131" y="401"/>
                    <a:pt x="131" y="401"/>
                    <a:pt x="131" y="401"/>
                  </a:cubicBezTo>
                  <a:cubicBezTo>
                    <a:pt x="131" y="403"/>
                    <a:pt x="131" y="406"/>
                    <a:pt x="131" y="408"/>
                  </a:cubicBezTo>
                  <a:cubicBezTo>
                    <a:pt x="131" y="416"/>
                    <a:pt x="131" y="416"/>
                    <a:pt x="131" y="416"/>
                  </a:cubicBezTo>
                  <a:cubicBezTo>
                    <a:pt x="131" y="418"/>
                    <a:pt x="131" y="421"/>
                    <a:pt x="131" y="423"/>
                  </a:cubicBezTo>
                  <a:cubicBezTo>
                    <a:pt x="132" y="430"/>
                    <a:pt x="132" y="430"/>
                    <a:pt x="132" y="430"/>
                  </a:cubicBezTo>
                  <a:cubicBezTo>
                    <a:pt x="132" y="434"/>
                    <a:pt x="132" y="434"/>
                    <a:pt x="132" y="434"/>
                  </a:cubicBezTo>
                  <a:cubicBezTo>
                    <a:pt x="133" y="437"/>
                    <a:pt x="133" y="437"/>
                    <a:pt x="133" y="437"/>
                  </a:cubicBezTo>
                  <a:cubicBezTo>
                    <a:pt x="134" y="445"/>
                    <a:pt x="134" y="445"/>
                    <a:pt x="134" y="445"/>
                  </a:cubicBezTo>
                  <a:cubicBezTo>
                    <a:pt x="135" y="447"/>
                    <a:pt x="136" y="449"/>
                    <a:pt x="136" y="452"/>
                  </a:cubicBezTo>
                  <a:cubicBezTo>
                    <a:pt x="138" y="459"/>
                    <a:pt x="138" y="459"/>
                    <a:pt x="138" y="459"/>
                  </a:cubicBezTo>
                  <a:cubicBezTo>
                    <a:pt x="140" y="463"/>
                    <a:pt x="142" y="468"/>
                    <a:pt x="144" y="472"/>
                  </a:cubicBezTo>
                  <a:cubicBezTo>
                    <a:pt x="149" y="486"/>
                    <a:pt x="149" y="486"/>
                    <a:pt x="149" y="486"/>
                  </a:cubicBezTo>
                  <a:cubicBezTo>
                    <a:pt x="150" y="487"/>
                    <a:pt x="150" y="487"/>
                    <a:pt x="150" y="487"/>
                  </a:cubicBezTo>
                  <a:cubicBezTo>
                    <a:pt x="149" y="486"/>
                    <a:pt x="149" y="486"/>
                    <a:pt x="149" y="486"/>
                  </a:cubicBezTo>
                  <a:cubicBezTo>
                    <a:pt x="143" y="484"/>
                    <a:pt x="138" y="482"/>
                    <a:pt x="132" y="479"/>
                  </a:cubicBezTo>
                  <a:cubicBezTo>
                    <a:pt x="129" y="478"/>
                    <a:pt x="126" y="477"/>
                    <a:pt x="124" y="476"/>
                  </a:cubicBezTo>
                  <a:cubicBezTo>
                    <a:pt x="121" y="475"/>
                    <a:pt x="118" y="474"/>
                    <a:pt x="115" y="473"/>
                  </a:cubicBezTo>
                  <a:cubicBezTo>
                    <a:pt x="112" y="472"/>
                    <a:pt x="109" y="472"/>
                    <a:pt x="106" y="471"/>
                  </a:cubicBezTo>
                  <a:cubicBezTo>
                    <a:pt x="103" y="470"/>
                    <a:pt x="100" y="470"/>
                    <a:pt x="97" y="469"/>
                  </a:cubicBezTo>
                  <a:cubicBezTo>
                    <a:pt x="94" y="469"/>
                    <a:pt x="91" y="468"/>
                    <a:pt x="88" y="468"/>
                  </a:cubicBezTo>
                  <a:cubicBezTo>
                    <a:pt x="85" y="468"/>
                    <a:pt x="82" y="468"/>
                    <a:pt x="79" y="468"/>
                  </a:cubicBezTo>
                  <a:cubicBezTo>
                    <a:pt x="76" y="468"/>
                    <a:pt x="73" y="468"/>
                    <a:pt x="70" y="468"/>
                  </a:cubicBezTo>
                  <a:cubicBezTo>
                    <a:pt x="67" y="469"/>
                    <a:pt x="64" y="469"/>
                    <a:pt x="62" y="469"/>
                  </a:cubicBezTo>
                  <a:cubicBezTo>
                    <a:pt x="59" y="470"/>
                    <a:pt x="56" y="471"/>
                    <a:pt x="53" y="472"/>
                  </a:cubicBezTo>
                  <a:cubicBezTo>
                    <a:pt x="50" y="472"/>
                    <a:pt x="47" y="473"/>
                    <a:pt x="44" y="474"/>
                  </a:cubicBezTo>
                  <a:cubicBezTo>
                    <a:pt x="41" y="475"/>
                    <a:pt x="38" y="476"/>
                    <a:pt x="36" y="478"/>
                  </a:cubicBezTo>
                  <a:cubicBezTo>
                    <a:pt x="33" y="479"/>
                    <a:pt x="30" y="480"/>
                    <a:pt x="28" y="482"/>
                  </a:cubicBezTo>
                  <a:cubicBezTo>
                    <a:pt x="25" y="483"/>
                    <a:pt x="22" y="484"/>
                    <a:pt x="19" y="486"/>
                  </a:cubicBezTo>
                  <a:cubicBezTo>
                    <a:pt x="12" y="490"/>
                    <a:pt x="12" y="490"/>
                    <a:pt x="12" y="490"/>
                  </a:cubicBezTo>
                  <a:cubicBezTo>
                    <a:pt x="11" y="491"/>
                    <a:pt x="11" y="491"/>
                    <a:pt x="11" y="491"/>
                  </a:cubicBezTo>
                  <a:cubicBezTo>
                    <a:pt x="11" y="490"/>
                    <a:pt x="11" y="490"/>
                    <a:pt x="11" y="490"/>
                  </a:cubicBezTo>
                  <a:cubicBezTo>
                    <a:pt x="13" y="483"/>
                    <a:pt x="15" y="476"/>
                    <a:pt x="16" y="469"/>
                  </a:cubicBezTo>
                  <a:cubicBezTo>
                    <a:pt x="16" y="467"/>
                    <a:pt x="16" y="465"/>
                    <a:pt x="16" y="464"/>
                  </a:cubicBezTo>
                  <a:cubicBezTo>
                    <a:pt x="16" y="463"/>
                    <a:pt x="16" y="462"/>
                    <a:pt x="16" y="461"/>
                  </a:cubicBezTo>
                  <a:cubicBezTo>
                    <a:pt x="16" y="460"/>
                    <a:pt x="16" y="459"/>
                    <a:pt x="15" y="459"/>
                  </a:cubicBezTo>
                  <a:cubicBezTo>
                    <a:pt x="14" y="458"/>
                    <a:pt x="13" y="459"/>
                    <a:pt x="13" y="459"/>
                  </a:cubicBezTo>
                  <a:cubicBezTo>
                    <a:pt x="12" y="460"/>
                    <a:pt x="11" y="461"/>
                    <a:pt x="11" y="461"/>
                  </a:cubicBezTo>
                  <a:cubicBezTo>
                    <a:pt x="10" y="463"/>
                    <a:pt x="9" y="464"/>
                    <a:pt x="8" y="466"/>
                  </a:cubicBezTo>
                  <a:close/>
                  <a:moveTo>
                    <a:pt x="8" y="466"/>
                  </a:moveTo>
                  <a:cubicBezTo>
                    <a:pt x="9" y="464"/>
                    <a:pt x="10" y="463"/>
                    <a:pt x="11" y="461"/>
                  </a:cubicBezTo>
                  <a:cubicBezTo>
                    <a:pt x="11" y="461"/>
                    <a:pt x="12" y="460"/>
                    <a:pt x="13" y="459"/>
                  </a:cubicBezTo>
                  <a:cubicBezTo>
                    <a:pt x="13" y="459"/>
                    <a:pt x="14" y="458"/>
                    <a:pt x="15" y="459"/>
                  </a:cubicBezTo>
                  <a:cubicBezTo>
                    <a:pt x="16" y="459"/>
                    <a:pt x="16" y="460"/>
                    <a:pt x="16" y="461"/>
                  </a:cubicBezTo>
                  <a:cubicBezTo>
                    <a:pt x="16" y="462"/>
                    <a:pt x="16" y="463"/>
                    <a:pt x="16" y="464"/>
                  </a:cubicBezTo>
                  <a:cubicBezTo>
                    <a:pt x="16" y="465"/>
                    <a:pt x="16" y="467"/>
                    <a:pt x="16" y="469"/>
                  </a:cubicBezTo>
                  <a:cubicBezTo>
                    <a:pt x="15" y="476"/>
                    <a:pt x="13" y="483"/>
                    <a:pt x="12" y="490"/>
                  </a:cubicBezTo>
                  <a:cubicBezTo>
                    <a:pt x="11" y="490"/>
                    <a:pt x="11" y="490"/>
                    <a:pt x="11" y="490"/>
                  </a:cubicBezTo>
                  <a:cubicBezTo>
                    <a:pt x="19" y="486"/>
                    <a:pt x="19" y="486"/>
                    <a:pt x="19" y="486"/>
                  </a:cubicBezTo>
                  <a:cubicBezTo>
                    <a:pt x="22" y="484"/>
                    <a:pt x="25" y="483"/>
                    <a:pt x="27" y="481"/>
                  </a:cubicBezTo>
                  <a:cubicBezTo>
                    <a:pt x="30" y="480"/>
                    <a:pt x="33" y="479"/>
                    <a:pt x="36" y="477"/>
                  </a:cubicBezTo>
                  <a:cubicBezTo>
                    <a:pt x="38" y="476"/>
                    <a:pt x="41" y="475"/>
                    <a:pt x="44" y="474"/>
                  </a:cubicBezTo>
                  <a:cubicBezTo>
                    <a:pt x="47" y="473"/>
                    <a:pt x="50" y="472"/>
                    <a:pt x="53" y="471"/>
                  </a:cubicBezTo>
                  <a:cubicBezTo>
                    <a:pt x="56" y="470"/>
                    <a:pt x="58" y="470"/>
                    <a:pt x="61" y="469"/>
                  </a:cubicBezTo>
                  <a:cubicBezTo>
                    <a:pt x="64" y="468"/>
                    <a:pt x="67" y="468"/>
                    <a:pt x="70" y="468"/>
                  </a:cubicBezTo>
                  <a:cubicBezTo>
                    <a:pt x="73" y="467"/>
                    <a:pt x="76" y="467"/>
                    <a:pt x="79" y="467"/>
                  </a:cubicBezTo>
                  <a:cubicBezTo>
                    <a:pt x="82" y="467"/>
                    <a:pt x="85" y="467"/>
                    <a:pt x="88" y="467"/>
                  </a:cubicBezTo>
                  <a:cubicBezTo>
                    <a:pt x="91" y="468"/>
                    <a:pt x="94" y="468"/>
                    <a:pt x="97" y="469"/>
                  </a:cubicBezTo>
                  <a:cubicBezTo>
                    <a:pt x="100" y="469"/>
                    <a:pt x="103" y="469"/>
                    <a:pt x="106" y="470"/>
                  </a:cubicBezTo>
                  <a:cubicBezTo>
                    <a:pt x="109" y="471"/>
                    <a:pt x="112" y="472"/>
                    <a:pt x="115" y="473"/>
                  </a:cubicBezTo>
                  <a:cubicBezTo>
                    <a:pt x="118" y="474"/>
                    <a:pt x="121" y="474"/>
                    <a:pt x="124" y="475"/>
                  </a:cubicBezTo>
                  <a:cubicBezTo>
                    <a:pt x="127" y="476"/>
                    <a:pt x="129" y="477"/>
                    <a:pt x="132" y="479"/>
                  </a:cubicBezTo>
                  <a:cubicBezTo>
                    <a:pt x="135" y="480"/>
                    <a:pt x="138" y="481"/>
                    <a:pt x="141" y="482"/>
                  </a:cubicBezTo>
                  <a:cubicBezTo>
                    <a:pt x="149" y="486"/>
                    <a:pt x="149" y="486"/>
                    <a:pt x="149" y="486"/>
                  </a:cubicBezTo>
                  <a:cubicBezTo>
                    <a:pt x="149" y="486"/>
                    <a:pt x="149" y="486"/>
                    <a:pt x="149" y="486"/>
                  </a:cubicBezTo>
                  <a:cubicBezTo>
                    <a:pt x="143" y="473"/>
                    <a:pt x="143" y="473"/>
                    <a:pt x="143" y="473"/>
                  </a:cubicBezTo>
                  <a:cubicBezTo>
                    <a:pt x="141" y="468"/>
                    <a:pt x="139" y="464"/>
                    <a:pt x="138" y="459"/>
                  </a:cubicBezTo>
                  <a:cubicBezTo>
                    <a:pt x="135" y="452"/>
                    <a:pt x="135" y="452"/>
                    <a:pt x="135" y="452"/>
                  </a:cubicBezTo>
                  <a:cubicBezTo>
                    <a:pt x="135" y="450"/>
                    <a:pt x="134" y="447"/>
                    <a:pt x="134" y="445"/>
                  </a:cubicBezTo>
                  <a:cubicBezTo>
                    <a:pt x="132" y="438"/>
                    <a:pt x="132" y="438"/>
                    <a:pt x="132" y="438"/>
                  </a:cubicBezTo>
                  <a:cubicBezTo>
                    <a:pt x="131" y="434"/>
                    <a:pt x="131" y="434"/>
                    <a:pt x="131" y="434"/>
                  </a:cubicBezTo>
                  <a:cubicBezTo>
                    <a:pt x="131" y="430"/>
                    <a:pt x="131" y="430"/>
                    <a:pt x="131" y="430"/>
                  </a:cubicBezTo>
                  <a:cubicBezTo>
                    <a:pt x="130" y="423"/>
                    <a:pt x="130" y="423"/>
                    <a:pt x="130" y="423"/>
                  </a:cubicBezTo>
                  <a:cubicBezTo>
                    <a:pt x="130" y="421"/>
                    <a:pt x="130" y="418"/>
                    <a:pt x="130" y="416"/>
                  </a:cubicBezTo>
                  <a:cubicBezTo>
                    <a:pt x="130" y="408"/>
                    <a:pt x="130" y="408"/>
                    <a:pt x="130" y="408"/>
                  </a:cubicBezTo>
                  <a:cubicBezTo>
                    <a:pt x="130" y="406"/>
                    <a:pt x="130" y="403"/>
                    <a:pt x="130" y="401"/>
                  </a:cubicBezTo>
                  <a:cubicBezTo>
                    <a:pt x="131" y="394"/>
                    <a:pt x="131" y="394"/>
                    <a:pt x="131" y="394"/>
                  </a:cubicBezTo>
                  <a:cubicBezTo>
                    <a:pt x="131" y="391"/>
                    <a:pt x="131" y="389"/>
                    <a:pt x="132" y="386"/>
                  </a:cubicBezTo>
                  <a:cubicBezTo>
                    <a:pt x="134" y="372"/>
                    <a:pt x="134" y="372"/>
                    <a:pt x="134" y="372"/>
                  </a:cubicBezTo>
                  <a:cubicBezTo>
                    <a:pt x="135" y="372"/>
                    <a:pt x="135" y="372"/>
                    <a:pt x="135" y="372"/>
                  </a:cubicBezTo>
                  <a:cubicBezTo>
                    <a:pt x="132" y="376"/>
                    <a:pt x="129" y="381"/>
                    <a:pt x="126" y="385"/>
                  </a:cubicBezTo>
                  <a:cubicBezTo>
                    <a:pt x="125" y="387"/>
                    <a:pt x="123" y="389"/>
                    <a:pt x="122" y="391"/>
                  </a:cubicBezTo>
                  <a:cubicBezTo>
                    <a:pt x="120" y="393"/>
                    <a:pt x="118" y="395"/>
                    <a:pt x="116" y="397"/>
                  </a:cubicBezTo>
                  <a:cubicBezTo>
                    <a:pt x="115" y="397"/>
                    <a:pt x="114" y="398"/>
                    <a:pt x="112" y="398"/>
                  </a:cubicBezTo>
                  <a:cubicBezTo>
                    <a:pt x="111" y="397"/>
                    <a:pt x="110" y="396"/>
                    <a:pt x="109" y="396"/>
                  </a:cubicBezTo>
                  <a:cubicBezTo>
                    <a:pt x="107" y="394"/>
                    <a:pt x="106" y="391"/>
                    <a:pt x="105" y="389"/>
                  </a:cubicBezTo>
                  <a:cubicBezTo>
                    <a:pt x="103" y="384"/>
                    <a:pt x="101" y="379"/>
                    <a:pt x="100" y="374"/>
                  </a:cubicBezTo>
                  <a:cubicBezTo>
                    <a:pt x="100" y="374"/>
                    <a:pt x="100" y="374"/>
                    <a:pt x="100" y="374"/>
                  </a:cubicBezTo>
                  <a:cubicBezTo>
                    <a:pt x="100" y="374"/>
                    <a:pt x="100" y="374"/>
                    <a:pt x="100" y="374"/>
                  </a:cubicBezTo>
                  <a:cubicBezTo>
                    <a:pt x="100" y="370"/>
                    <a:pt x="99" y="366"/>
                    <a:pt x="99" y="361"/>
                  </a:cubicBezTo>
                  <a:cubicBezTo>
                    <a:pt x="99" y="357"/>
                    <a:pt x="99" y="353"/>
                    <a:pt x="99" y="349"/>
                  </a:cubicBezTo>
                  <a:cubicBezTo>
                    <a:pt x="98" y="345"/>
                    <a:pt x="98" y="340"/>
                    <a:pt x="99" y="336"/>
                  </a:cubicBezTo>
                  <a:cubicBezTo>
                    <a:pt x="99" y="334"/>
                    <a:pt x="100" y="332"/>
                    <a:pt x="101" y="330"/>
                  </a:cubicBezTo>
                  <a:cubicBezTo>
                    <a:pt x="101" y="329"/>
                    <a:pt x="103" y="328"/>
                    <a:pt x="104" y="328"/>
                  </a:cubicBezTo>
                  <a:cubicBezTo>
                    <a:pt x="105" y="329"/>
                    <a:pt x="106" y="329"/>
                    <a:pt x="107" y="330"/>
                  </a:cubicBezTo>
                  <a:cubicBezTo>
                    <a:pt x="106" y="331"/>
                    <a:pt x="106" y="331"/>
                    <a:pt x="106" y="331"/>
                  </a:cubicBezTo>
                  <a:cubicBezTo>
                    <a:pt x="107" y="323"/>
                    <a:pt x="108" y="316"/>
                    <a:pt x="109" y="308"/>
                  </a:cubicBezTo>
                  <a:cubicBezTo>
                    <a:pt x="110" y="301"/>
                    <a:pt x="111" y="294"/>
                    <a:pt x="113" y="286"/>
                  </a:cubicBezTo>
                  <a:cubicBezTo>
                    <a:pt x="116" y="272"/>
                    <a:pt x="118" y="257"/>
                    <a:pt x="121" y="243"/>
                  </a:cubicBezTo>
                  <a:cubicBezTo>
                    <a:pt x="123" y="235"/>
                    <a:pt x="124" y="228"/>
                    <a:pt x="126" y="221"/>
                  </a:cubicBezTo>
                  <a:cubicBezTo>
                    <a:pt x="127" y="213"/>
                    <a:pt x="128" y="206"/>
                    <a:pt x="129" y="199"/>
                  </a:cubicBezTo>
                  <a:cubicBezTo>
                    <a:pt x="130" y="195"/>
                    <a:pt x="130" y="191"/>
                    <a:pt x="130" y="188"/>
                  </a:cubicBezTo>
                  <a:cubicBezTo>
                    <a:pt x="131" y="184"/>
                    <a:pt x="131" y="180"/>
                    <a:pt x="131" y="177"/>
                  </a:cubicBezTo>
                  <a:cubicBezTo>
                    <a:pt x="131" y="171"/>
                    <a:pt x="131" y="171"/>
                    <a:pt x="131" y="171"/>
                  </a:cubicBezTo>
                  <a:cubicBezTo>
                    <a:pt x="131" y="165"/>
                    <a:pt x="131" y="165"/>
                    <a:pt x="131" y="165"/>
                  </a:cubicBezTo>
                  <a:cubicBezTo>
                    <a:pt x="131" y="162"/>
                    <a:pt x="131" y="158"/>
                    <a:pt x="131" y="154"/>
                  </a:cubicBezTo>
                  <a:cubicBezTo>
                    <a:pt x="131" y="154"/>
                    <a:pt x="131" y="154"/>
                    <a:pt x="131" y="154"/>
                  </a:cubicBezTo>
                  <a:cubicBezTo>
                    <a:pt x="131" y="154"/>
                    <a:pt x="131" y="154"/>
                    <a:pt x="131" y="154"/>
                  </a:cubicBezTo>
                  <a:cubicBezTo>
                    <a:pt x="132" y="144"/>
                    <a:pt x="132" y="144"/>
                    <a:pt x="132" y="144"/>
                  </a:cubicBezTo>
                  <a:cubicBezTo>
                    <a:pt x="133" y="141"/>
                    <a:pt x="133" y="138"/>
                    <a:pt x="134" y="134"/>
                  </a:cubicBezTo>
                  <a:cubicBezTo>
                    <a:pt x="135" y="131"/>
                    <a:pt x="135" y="128"/>
                    <a:pt x="136" y="125"/>
                  </a:cubicBezTo>
                  <a:cubicBezTo>
                    <a:pt x="136" y="123"/>
                    <a:pt x="136" y="121"/>
                    <a:pt x="136" y="120"/>
                  </a:cubicBezTo>
                  <a:cubicBezTo>
                    <a:pt x="137" y="115"/>
                    <a:pt x="137" y="115"/>
                    <a:pt x="137" y="115"/>
                  </a:cubicBezTo>
                  <a:cubicBezTo>
                    <a:pt x="137" y="112"/>
                    <a:pt x="137" y="112"/>
                    <a:pt x="137" y="112"/>
                  </a:cubicBezTo>
                  <a:cubicBezTo>
                    <a:pt x="137" y="110"/>
                    <a:pt x="137" y="110"/>
                    <a:pt x="137" y="110"/>
                  </a:cubicBezTo>
                  <a:cubicBezTo>
                    <a:pt x="137" y="105"/>
                    <a:pt x="137" y="105"/>
                    <a:pt x="137" y="105"/>
                  </a:cubicBezTo>
                  <a:cubicBezTo>
                    <a:pt x="137" y="101"/>
                    <a:pt x="136" y="98"/>
                    <a:pt x="136" y="95"/>
                  </a:cubicBezTo>
                  <a:cubicBezTo>
                    <a:pt x="135" y="91"/>
                    <a:pt x="135" y="88"/>
                    <a:pt x="134" y="85"/>
                  </a:cubicBezTo>
                  <a:cubicBezTo>
                    <a:pt x="133" y="75"/>
                    <a:pt x="133" y="75"/>
                    <a:pt x="133" y="75"/>
                  </a:cubicBezTo>
                  <a:cubicBezTo>
                    <a:pt x="134" y="75"/>
                    <a:pt x="134" y="75"/>
                    <a:pt x="134" y="75"/>
                  </a:cubicBezTo>
                  <a:cubicBezTo>
                    <a:pt x="134" y="76"/>
                    <a:pt x="134" y="76"/>
                    <a:pt x="134" y="76"/>
                  </a:cubicBezTo>
                  <a:cubicBezTo>
                    <a:pt x="133" y="76"/>
                    <a:pt x="133" y="76"/>
                    <a:pt x="132" y="76"/>
                  </a:cubicBezTo>
                  <a:cubicBezTo>
                    <a:pt x="131" y="76"/>
                    <a:pt x="132" y="75"/>
                    <a:pt x="131" y="75"/>
                  </a:cubicBezTo>
                  <a:cubicBezTo>
                    <a:pt x="131" y="74"/>
                    <a:pt x="131" y="73"/>
                    <a:pt x="131" y="72"/>
                  </a:cubicBezTo>
                  <a:cubicBezTo>
                    <a:pt x="131" y="70"/>
                    <a:pt x="131" y="69"/>
                    <a:pt x="131" y="67"/>
                  </a:cubicBezTo>
                  <a:cubicBezTo>
                    <a:pt x="130" y="57"/>
                    <a:pt x="130" y="57"/>
                    <a:pt x="130" y="57"/>
                  </a:cubicBezTo>
                  <a:cubicBezTo>
                    <a:pt x="130" y="51"/>
                    <a:pt x="130" y="45"/>
                    <a:pt x="129" y="38"/>
                  </a:cubicBezTo>
                  <a:cubicBezTo>
                    <a:pt x="127" y="26"/>
                    <a:pt x="124" y="13"/>
                    <a:pt x="119" y="2"/>
                  </a:cubicBezTo>
                  <a:cubicBezTo>
                    <a:pt x="120" y="2"/>
                    <a:pt x="120" y="2"/>
                    <a:pt x="120" y="2"/>
                  </a:cubicBezTo>
                  <a:cubicBezTo>
                    <a:pt x="115" y="4"/>
                    <a:pt x="111" y="7"/>
                    <a:pt x="106" y="10"/>
                  </a:cubicBezTo>
                  <a:cubicBezTo>
                    <a:pt x="102" y="13"/>
                    <a:pt x="97" y="15"/>
                    <a:pt x="92" y="17"/>
                  </a:cubicBezTo>
                  <a:cubicBezTo>
                    <a:pt x="90" y="18"/>
                    <a:pt x="87" y="18"/>
                    <a:pt x="84" y="19"/>
                  </a:cubicBezTo>
                  <a:cubicBezTo>
                    <a:pt x="81" y="20"/>
                    <a:pt x="81" y="20"/>
                    <a:pt x="81" y="20"/>
                  </a:cubicBezTo>
                  <a:cubicBezTo>
                    <a:pt x="79" y="20"/>
                    <a:pt x="78" y="20"/>
                    <a:pt x="77" y="20"/>
                  </a:cubicBezTo>
                  <a:cubicBezTo>
                    <a:pt x="75" y="20"/>
                    <a:pt x="74" y="20"/>
                    <a:pt x="73" y="20"/>
                  </a:cubicBezTo>
                  <a:cubicBezTo>
                    <a:pt x="71" y="20"/>
                    <a:pt x="70" y="20"/>
                    <a:pt x="69" y="20"/>
                  </a:cubicBezTo>
                  <a:cubicBezTo>
                    <a:pt x="68" y="20"/>
                    <a:pt x="66" y="20"/>
                    <a:pt x="65" y="20"/>
                  </a:cubicBezTo>
                  <a:cubicBezTo>
                    <a:pt x="61" y="19"/>
                    <a:pt x="61" y="19"/>
                    <a:pt x="61" y="19"/>
                  </a:cubicBezTo>
                  <a:cubicBezTo>
                    <a:pt x="62" y="18"/>
                    <a:pt x="62" y="18"/>
                    <a:pt x="62" y="18"/>
                  </a:cubicBezTo>
                  <a:cubicBezTo>
                    <a:pt x="62" y="22"/>
                    <a:pt x="62" y="22"/>
                    <a:pt x="62" y="22"/>
                  </a:cubicBezTo>
                  <a:cubicBezTo>
                    <a:pt x="63" y="24"/>
                    <a:pt x="62" y="25"/>
                    <a:pt x="62" y="27"/>
                  </a:cubicBezTo>
                  <a:cubicBezTo>
                    <a:pt x="62" y="28"/>
                    <a:pt x="62" y="29"/>
                    <a:pt x="62" y="31"/>
                  </a:cubicBezTo>
                  <a:cubicBezTo>
                    <a:pt x="62" y="32"/>
                    <a:pt x="62" y="34"/>
                    <a:pt x="62" y="35"/>
                  </a:cubicBezTo>
                  <a:cubicBezTo>
                    <a:pt x="61" y="37"/>
                    <a:pt x="61" y="38"/>
                    <a:pt x="61" y="39"/>
                  </a:cubicBezTo>
                  <a:cubicBezTo>
                    <a:pt x="60" y="41"/>
                    <a:pt x="60" y="42"/>
                    <a:pt x="59" y="43"/>
                  </a:cubicBezTo>
                  <a:cubicBezTo>
                    <a:pt x="58" y="45"/>
                    <a:pt x="58" y="46"/>
                    <a:pt x="57" y="47"/>
                  </a:cubicBezTo>
                  <a:cubicBezTo>
                    <a:pt x="56" y="48"/>
                    <a:pt x="55" y="50"/>
                    <a:pt x="54" y="51"/>
                  </a:cubicBezTo>
                  <a:cubicBezTo>
                    <a:pt x="53" y="52"/>
                    <a:pt x="52" y="53"/>
                    <a:pt x="51" y="53"/>
                  </a:cubicBezTo>
                  <a:cubicBezTo>
                    <a:pt x="49" y="55"/>
                    <a:pt x="49" y="55"/>
                    <a:pt x="49" y="55"/>
                  </a:cubicBezTo>
                  <a:cubicBezTo>
                    <a:pt x="47" y="56"/>
                    <a:pt x="47" y="56"/>
                    <a:pt x="47" y="56"/>
                  </a:cubicBezTo>
                  <a:cubicBezTo>
                    <a:pt x="46" y="57"/>
                    <a:pt x="45" y="57"/>
                    <a:pt x="44" y="58"/>
                  </a:cubicBezTo>
                  <a:cubicBezTo>
                    <a:pt x="42" y="58"/>
                    <a:pt x="41" y="58"/>
                    <a:pt x="40" y="59"/>
                  </a:cubicBezTo>
                  <a:cubicBezTo>
                    <a:pt x="38" y="59"/>
                    <a:pt x="37" y="59"/>
                    <a:pt x="35" y="59"/>
                  </a:cubicBezTo>
                  <a:cubicBezTo>
                    <a:pt x="34" y="60"/>
                    <a:pt x="33" y="60"/>
                    <a:pt x="31" y="60"/>
                  </a:cubicBezTo>
                  <a:cubicBezTo>
                    <a:pt x="27" y="59"/>
                    <a:pt x="27" y="59"/>
                    <a:pt x="27" y="59"/>
                  </a:cubicBezTo>
                  <a:cubicBezTo>
                    <a:pt x="23" y="59"/>
                    <a:pt x="23" y="59"/>
                    <a:pt x="23" y="59"/>
                  </a:cubicBezTo>
                  <a:cubicBezTo>
                    <a:pt x="24" y="58"/>
                    <a:pt x="24" y="58"/>
                    <a:pt x="24" y="58"/>
                  </a:cubicBezTo>
                  <a:cubicBezTo>
                    <a:pt x="26" y="74"/>
                    <a:pt x="26" y="74"/>
                    <a:pt x="26" y="74"/>
                  </a:cubicBezTo>
                  <a:cubicBezTo>
                    <a:pt x="27" y="77"/>
                    <a:pt x="27" y="80"/>
                    <a:pt x="27" y="83"/>
                  </a:cubicBezTo>
                  <a:cubicBezTo>
                    <a:pt x="28" y="91"/>
                    <a:pt x="28" y="91"/>
                    <a:pt x="28" y="91"/>
                  </a:cubicBezTo>
                  <a:cubicBezTo>
                    <a:pt x="28" y="94"/>
                    <a:pt x="28" y="97"/>
                    <a:pt x="28" y="99"/>
                  </a:cubicBezTo>
                  <a:cubicBezTo>
                    <a:pt x="29" y="108"/>
                    <a:pt x="29" y="108"/>
                    <a:pt x="29" y="108"/>
                  </a:cubicBezTo>
                  <a:cubicBezTo>
                    <a:pt x="29" y="111"/>
                    <a:pt x="29" y="113"/>
                    <a:pt x="29" y="116"/>
                  </a:cubicBezTo>
                  <a:cubicBezTo>
                    <a:pt x="28" y="125"/>
                    <a:pt x="28" y="125"/>
                    <a:pt x="28" y="125"/>
                  </a:cubicBezTo>
                  <a:cubicBezTo>
                    <a:pt x="28" y="124"/>
                    <a:pt x="28" y="124"/>
                    <a:pt x="28" y="124"/>
                  </a:cubicBezTo>
                  <a:cubicBezTo>
                    <a:pt x="28" y="124"/>
                    <a:pt x="29" y="124"/>
                    <a:pt x="30" y="124"/>
                  </a:cubicBezTo>
                  <a:cubicBezTo>
                    <a:pt x="30" y="124"/>
                    <a:pt x="31" y="124"/>
                    <a:pt x="32" y="123"/>
                  </a:cubicBezTo>
                  <a:cubicBezTo>
                    <a:pt x="33" y="123"/>
                    <a:pt x="34" y="122"/>
                    <a:pt x="35" y="121"/>
                  </a:cubicBezTo>
                  <a:cubicBezTo>
                    <a:pt x="38" y="120"/>
                    <a:pt x="40" y="117"/>
                    <a:pt x="42" y="115"/>
                  </a:cubicBezTo>
                  <a:cubicBezTo>
                    <a:pt x="44" y="113"/>
                    <a:pt x="46" y="111"/>
                    <a:pt x="48" y="108"/>
                  </a:cubicBezTo>
                  <a:cubicBezTo>
                    <a:pt x="48" y="108"/>
                    <a:pt x="48" y="108"/>
                    <a:pt x="49" y="108"/>
                  </a:cubicBezTo>
                  <a:cubicBezTo>
                    <a:pt x="49" y="108"/>
                    <a:pt x="49" y="107"/>
                    <a:pt x="50" y="107"/>
                  </a:cubicBezTo>
                  <a:cubicBezTo>
                    <a:pt x="50" y="107"/>
                    <a:pt x="50" y="107"/>
                    <a:pt x="51" y="108"/>
                  </a:cubicBezTo>
                  <a:cubicBezTo>
                    <a:pt x="51" y="109"/>
                    <a:pt x="51" y="110"/>
                    <a:pt x="51" y="110"/>
                  </a:cubicBezTo>
                  <a:cubicBezTo>
                    <a:pt x="51" y="112"/>
                    <a:pt x="51" y="113"/>
                    <a:pt x="51" y="115"/>
                  </a:cubicBezTo>
                  <a:cubicBezTo>
                    <a:pt x="51" y="115"/>
                    <a:pt x="51" y="115"/>
                    <a:pt x="51" y="115"/>
                  </a:cubicBezTo>
                  <a:cubicBezTo>
                    <a:pt x="52" y="126"/>
                    <a:pt x="52" y="126"/>
                    <a:pt x="52" y="126"/>
                  </a:cubicBezTo>
                  <a:cubicBezTo>
                    <a:pt x="52" y="129"/>
                    <a:pt x="53" y="133"/>
                    <a:pt x="53" y="136"/>
                  </a:cubicBezTo>
                  <a:cubicBezTo>
                    <a:pt x="53" y="140"/>
                    <a:pt x="53" y="144"/>
                    <a:pt x="53" y="147"/>
                  </a:cubicBezTo>
                  <a:cubicBezTo>
                    <a:pt x="53" y="151"/>
                    <a:pt x="53" y="154"/>
                    <a:pt x="52" y="158"/>
                  </a:cubicBezTo>
                  <a:cubicBezTo>
                    <a:pt x="52" y="162"/>
                    <a:pt x="52" y="165"/>
                    <a:pt x="51" y="169"/>
                  </a:cubicBezTo>
                  <a:cubicBezTo>
                    <a:pt x="51" y="172"/>
                    <a:pt x="50" y="176"/>
                    <a:pt x="49" y="179"/>
                  </a:cubicBezTo>
                  <a:cubicBezTo>
                    <a:pt x="48" y="187"/>
                    <a:pt x="47" y="194"/>
                    <a:pt x="45" y="201"/>
                  </a:cubicBezTo>
                  <a:cubicBezTo>
                    <a:pt x="42" y="215"/>
                    <a:pt x="38" y="229"/>
                    <a:pt x="35" y="243"/>
                  </a:cubicBezTo>
                  <a:cubicBezTo>
                    <a:pt x="33" y="250"/>
                    <a:pt x="32" y="257"/>
                    <a:pt x="31" y="264"/>
                  </a:cubicBezTo>
                  <a:cubicBezTo>
                    <a:pt x="29" y="271"/>
                    <a:pt x="28" y="278"/>
                    <a:pt x="27" y="285"/>
                  </a:cubicBezTo>
                  <a:cubicBezTo>
                    <a:pt x="27" y="285"/>
                    <a:pt x="27" y="285"/>
                    <a:pt x="27" y="285"/>
                  </a:cubicBezTo>
                  <a:cubicBezTo>
                    <a:pt x="26" y="285"/>
                    <a:pt x="26" y="285"/>
                    <a:pt x="26" y="285"/>
                  </a:cubicBezTo>
                  <a:cubicBezTo>
                    <a:pt x="26" y="286"/>
                    <a:pt x="26" y="287"/>
                    <a:pt x="25" y="288"/>
                  </a:cubicBezTo>
                  <a:cubicBezTo>
                    <a:pt x="25" y="289"/>
                    <a:pt x="25" y="290"/>
                    <a:pt x="25" y="292"/>
                  </a:cubicBezTo>
                  <a:cubicBezTo>
                    <a:pt x="24" y="294"/>
                    <a:pt x="24" y="296"/>
                    <a:pt x="24" y="298"/>
                  </a:cubicBezTo>
                  <a:cubicBezTo>
                    <a:pt x="24" y="303"/>
                    <a:pt x="23" y="308"/>
                    <a:pt x="23" y="312"/>
                  </a:cubicBezTo>
                  <a:cubicBezTo>
                    <a:pt x="23" y="322"/>
                    <a:pt x="23" y="331"/>
                    <a:pt x="23" y="340"/>
                  </a:cubicBezTo>
                  <a:cubicBezTo>
                    <a:pt x="23" y="359"/>
                    <a:pt x="24" y="377"/>
                    <a:pt x="26" y="396"/>
                  </a:cubicBezTo>
                  <a:cubicBezTo>
                    <a:pt x="27" y="397"/>
                    <a:pt x="27" y="397"/>
                    <a:pt x="27" y="397"/>
                  </a:cubicBezTo>
                  <a:cubicBezTo>
                    <a:pt x="26" y="396"/>
                    <a:pt x="26" y="396"/>
                    <a:pt x="26" y="396"/>
                  </a:cubicBezTo>
                  <a:cubicBezTo>
                    <a:pt x="24" y="394"/>
                    <a:pt x="22" y="391"/>
                    <a:pt x="20" y="389"/>
                  </a:cubicBezTo>
                  <a:cubicBezTo>
                    <a:pt x="19" y="388"/>
                    <a:pt x="18" y="387"/>
                    <a:pt x="16" y="386"/>
                  </a:cubicBezTo>
                  <a:cubicBezTo>
                    <a:pt x="15" y="385"/>
                    <a:pt x="14" y="384"/>
                    <a:pt x="12" y="384"/>
                  </a:cubicBezTo>
                  <a:cubicBezTo>
                    <a:pt x="12" y="383"/>
                    <a:pt x="11" y="383"/>
                    <a:pt x="10" y="382"/>
                  </a:cubicBezTo>
                  <a:cubicBezTo>
                    <a:pt x="10" y="382"/>
                    <a:pt x="9" y="381"/>
                    <a:pt x="9" y="380"/>
                  </a:cubicBezTo>
                  <a:cubicBezTo>
                    <a:pt x="8" y="379"/>
                    <a:pt x="8" y="377"/>
                    <a:pt x="8" y="376"/>
                  </a:cubicBezTo>
                  <a:cubicBezTo>
                    <a:pt x="7" y="373"/>
                    <a:pt x="7" y="369"/>
                    <a:pt x="6" y="366"/>
                  </a:cubicBezTo>
                  <a:cubicBezTo>
                    <a:pt x="7" y="366"/>
                    <a:pt x="7" y="366"/>
                    <a:pt x="7" y="366"/>
                  </a:cubicBezTo>
                  <a:cubicBezTo>
                    <a:pt x="5" y="372"/>
                    <a:pt x="5" y="372"/>
                    <a:pt x="5" y="372"/>
                  </a:cubicBezTo>
                  <a:cubicBezTo>
                    <a:pt x="4" y="374"/>
                    <a:pt x="3" y="376"/>
                    <a:pt x="3" y="378"/>
                  </a:cubicBezTo>
                  <a:cubicBezTo>
                    <a:pt x="2" y="380"/>
                    <a:pt x="2" y="382"/>
                    <a:pt x="2" y="384"/>
                  </a:cubicBezTo>
                  <a:cubicBezTo>
                    <a:pt x="1" y="386"/>
                    <a:pt x="1" y="389"/>
                    <a:pt x="1" y="391"/>
                  </a:cubicBezTo>
                  <a:cubicBezTo>
                    <a:pt x="0" y="393"/>
                    <a:pt x="0" y="395"/>
                    <a:pt x="0" y="397"/>
                  </a:cubicBezTo>
                  <a:cubicBezTo>
                    <a:pt x="0" y="399"/>
                    <a:pt x="0" y="401"/>
                    <a:pt x="0" y="403"/>
                  </a:cubicBezTo>
                  <a:cubicBezTo>
                    <a:pt x="0" y="405"/>
                    <a:pt x="0" y="407"/>
                    <a:pt x="0" y="410"/>
                  </a:cubicBezTo>
                  <a:cubicBezTo>
                    <a:pt x="1" y="412"/>
                    <a:pt x="1" y="414"/>
                    <a:pt x="1" y="416"/>
                  </a:cubicBezTo>
                  <a:cubicBezTo>
                    <a:pt x="2" y="420"/>
                    <a:pt x="2" y="424"/>
                    <a:pt x="3" y="428"/>
                  </a:cubicBezTo>
                  <a:cubicBezTo>
                    <a:pt x="4" y="432"/>
                    <a:pt x="5" y="437"/>
                    <a:pt x="6" y="441"/>
                  </a:cubicBezTo>
                  <a:cubicBezTo>
                    <a:pt x="7" y="445"/>
                    <a:pt x="7" y="449"/>
                    <a:pt x="8" y="453"/>
                  </a:cubicBezTo>
                  <a:cubicBezTo>
                    <a:pt x="8" y="455"/>
                    <a:pt x="8" y="457"/>
                    <a:pt x="8" y="459"/>
                  </a:cubicBezTo>
                  <a:cubicBezTo>
                    <a:pt x="8" y="462"/>
                    <a:pt x="8" y="464"/>
                    <a:pt x="8" y="466"/>
                  </a:cubicBez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7" name="Freeform 273"/>
            <p:cNvSpPr>
              <a:spLocks noEditPoints="1"/>
            </p:cNvSpPr>
            <p:nvPr/>
          </p:nvSpPr>
          <p:spPr bwMode="auto">
            <a:xfrm>
              <a:off x="2025651" y="5618163"/>
              <a:ext cx="473075" cy="1504950"/>
            </a:xfrm>
            <a:custGeom>
              <a:avLst/>
              <a:gdLst>
                <a:gd name="T0" fmla="*/ 4 w 146"/>
                <a:gd name="T1" fmla="*/ 416 h 464"/>
                <a:gd name="T2" fmla="*/ 1 w 146"/>
                <a:gd name="T3" fmla="*/ 380 h 464"/>
                <a:gd name="T4" fmla="*/ 21 w 146"/>
                <a:gd name="T5" fmla="*/ 368 h 464"/>
                <a:gd name="T6" fmla="*/ 20 w 146"/>
                <a:gd name="T7" fmla="*/ 315 h 464"/>
                <a:gd name="T8" fmla="*/ 30 w 146"/>
                <a:gd name="T9" fmla="*/ 263 h 464"/>
                <a:gd name="T10" fmla="*/ 52 w 146"/>
                <a:gd name="T11" fmla="*/ 172 h 464"/>
                <a:gd name="T12" fmla="*/ 56 w 146"/>
                <a:gd name="T13" fmla="*/ 120 h 464"/>
                <a:gd name="T14" fmla="*/ 42 w 146"/>
                <a:gd name="T15" fmla="*/ 101 h 464"/>
                <a:gd name="T16" fmla="*/ 34 w 146"/>
                <a:gd name="T17" fmla="*/ 99 h 464"/>
                <a:gd name="T18" fmla="*/ 29 w 146"/>
                <a:gd name="T19" fmla="*/ 82 h 464"/>
                <a:gd name="T20" fmla="*/ 28 w 146"/>
                <a:gd name="T21" fmla="*/ 56 h 464"/>
                <a:gd name="T22" fmla="*/ 41 w 146"/>
                <a:gd name="T23" fmla="*/ 44 h 464"/>
                <a:gd name="T24" fmla="*/ 62 w 146"/>
                <a:gd name="T25" fmla="*/ 17 h 464"/>
                <a:gd name="T26" fmla="*/ 68 w 146"/>
                <a:gd name="T27" fmla="*/ 0 h 464"/>
                <a:gd name="T28" fmla="*/ 131 w 146"/>
                <a:gd name="T29" fmla="*/ 22 h 464"/>
                <a:gd name="T30" fmla="*/ 139 w 146"/>
                <a:gd name="T31" fmla="*/ 92 h 464"/>
                <a:gd name="T32" fmla="*/ 139 w 146"/>
                <a:gd name="T33" fmla="*/ 148 h 464"/>
                <a:gd name="T34" fmla="*/ 129 w 146"/>
                <a:gd name="T35" fmla="*/ 206 h 464"/>
                <a:gd name="T36" fmla="*/ 107 w 146"/>
                <a:gd name="T37" fmla="*/ 292 h 464"/>
                <a:gd name="T38" fmla="*/ 100 w 146"/>
                <a:gd name="T39" fmla="*/ 343 h 464"/>
                <a:gd name="T40" fmla="*/ 105 w 146"/>
                <a:gd name="T41" fmla="*/ 379 h 464"/>
                <a:gd name="T42" fmla="*/ 129 w 146"/>
                <a:gd name="T43" fmla="*/ 382 h 464"/>
                <a:gd name="T44" fmla="*/ 132 w 146"/>
                <a:gd name="T45" fmla="*/ 413 h 464"/>
                <a:gd name="T46" fmla="*/ 146 w 146"/>
                <a:gd name="T47" fmla="*/ 463 h 464"/>
                <a:gd name="T48" fmla="*/ 121 w 146"/>
                <a:gd name="T49" fmla="*/ 464 h 464"/>
                <a:gd name="T50" fmla="*/ 47 w 146"/>
                <a:gd name="T51" fmla="*/ 459 h 464"/>
                <a:gd name="T52" fmla="*/ 14 w 146"/>
                <a:gd name="T53" fmla="*/ 463 h 464"/>
                <a:gd name="T54" fmla="*/ 55 w 146"/>
                <a:gd name="T55" fmla="*/ 459 h 464"/>
                <a:gd name="T56" fmla="*/ 129 w 146"/>
                <a:gd name="T57" fmla="*/ 463 h 464"/>
                <a:gd name="T58" fmla="*/ 138 w 146"/>
                <a:gd name="T59" fmla="*/ 444 h 464"/>
                <a:gd name="T60" fmla="*/ 128 w 146"/>
                <a:gd name="T61" fmla="*/ 393 h 464"/>
                <a:gd name="T62" fmla="*/ 107 w 146"/>
                <a:gd name="T63" fmla="*/ 382 h 464"/>
                <a:gd name="T64" fmla="*/ 101 w 146"/>
                <a:gd name="T65" fmla="*/ 365 h 464"/>
                <a:gd name="T66" fmla="*/ 100 w 146"/>
                <a:gd name="T67" fmla="*/ 321 h 464"/>
                <a:gd name="T68" fmla="*/ 120 w 146"/>
                <a:gd name="T69" fmla="*/ 234 h 464"/>
                <a:gd name="T70" fmla="*/ 135 w 146"/>
                <a:gd name="T71" fmla="*/ 170 h 464"/>
                <a:gd name="T72" fmla="*/ 138 w 146"/>
                <a:gd name="T73" fmla="*/ 92 h 464"/>
                <a:gd name="T74" fmla="*/ 129 w 146"/>
                <a:gd name="T75" fmla="*/ 23 h 464"/>
                <a:gd name="T76" fmla="*/ 69 w 146"/>
                <a:gd name="T77" fmla="*/ 1 h 464"/>
                <a:gd name="T78" fmla="*/ 60 w 146"/>
                <a:gd name="T79" fmla="*/ 26 h 464"/>
                <a:gd name="T80" fmla="*/ 28 w 146"/>
                <a:gd name="T81" fmla="*/ 54 h 464"/>
                <a:gd name="T82" fmla="*/ 31 w 146"/>
                <a:gd name="T83" fmla="*/ 65 h 464"/>
                <a:gd name="T84" fmla="*/ 32 w 146"/>
                <a:gd name="T85" fmla="*/ 94 h 464"/>
                <a:gd name="T86" fmla="*/ 39 w 146"/>
                <a:gd name="T87" fmla="*/ 100 h 464"/>
                <a:gd name="T88" fmla="*/ 55 w 146"/>
                <a:gd name="T89" fmla="*/ 99 h 464"/>
                <a:gd name="T90" fmla="*/ 56 w 146"/>
                <a:gd name="T91" fmla="*/ 151 h 464"/>
                <a:gd name="T92" fmla="*/ 36 w 146"/>
                <a:gd name="T93" fmla="*/ 243 h 464"/>
                <a:gd name="T94" fmla="*/ 28 w 146"/>
                <a:gd name="T95" fmla="*/ 276 h 464"/>
                <a:gd name="T96" fmla="*/ 20 w 146"/>
                <a:gd name="T97" fmla="*/ 342 h 464"/>
                <a:gd name="T98" fmla="*/ 4 w 146"/>
                <a:gd name="T99" fmla="*/ 369 h 464"/>
                <a:gd name="T100" fmla="*/ 1 w 146"/>
                <a:gd name="T101" fmla="*/ 392 h 464"/>
                <a:gd name="T102" fmla="*/ 12 w 146"/>
                <a:gd name="T103" fmla="*/ 451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463">
                  <a:moveTo>
                    <a:pt x="14" y="463"/>
                  </a:moveTo>
                  <a:cubicBezTo>
                    <a:pt x="13" y="457"/>
                    <a:pt x="13" y="457"/>
                    <a:pt x="13" y="457"/>
                  </a:cubicBezTo>
                  <a:cubicBezTo>
                    <a:pt x="12" y="451"/>
                    <a:pt x="12" y="451"/>
                    <a:pt x="12" y="451"/>
                  </a:cubicBezTo>
                  <a:cubicBezTo>
                    <a:pt x="11" y="447"/>
                    <a:pt x="10" y="443"/>
                    <a:pt x="9" y="440"/>
                  </a:cubicBezTo>
                  <a:cubicBezTo>
                    <a:pt x="8" y="432"/>
                    <a:pt x="5" y="424"/>
                    <a:pt x="4" y="416"/>
                  </a:cubicBezTo>
                  <a:cubicBezTo>
                    <a:pt x="3" y="412"/>
                    <a:pt x="2" y="408"/>
                    <a:pt x="2" y="404"/>
                  </a:cubicBezTo>
                  <a:cubicBezTo>
                    <a:pt x="1" y="398"/>
                    <a:pt x="1" y="398"/>
                    <a:pt x="1" y="398"/>
                  </a:cubicBezTo>
                  <a:cubicBezTo>
                    <a:pt x="0" y="392"/>
                    <a:pt x="0" y="392"/>
                    <a:pt x="0" y="392"/>
                  </a:cubicBezTo>
                  <a:cubicBezTo>
                    <a:pt x="0" y="386"/>
                    <a:pt x="0" y="386"/>
                    <a:pt x="0" y="386"/>
                  </a:cubicBezTo>
                  <a:cubicBezTo>
                    <a:pt x="1" y="380"/>
                    <a:pt x="1" y="380"/>
                    <a:pt x="1" y="380"/>
                  </a:cubicBezTo>
                  <a:cubicBezTo>
                    <a:pt x="2" y="374"/>
                    <a:pt x="2" y="374"/>
                    <a:pt x="2" y="374"/>
                  </a:cubicBezTo>
                  <a:cubicBezTo>
                    <a:pt x="4" y="369"/>
                    <a:pt x="4" y="369"/>
                    <a:pt x="4" y="369"/>
                  </a:cubicBezTo>
                  <a:cubicBezTo>
                    <a:pt x="4" y="368"/>
                    <a:pt x="4" y="368"/>
                    <a:pt x="4" y="368"/>
                  </a:cubicBezTo>
                  <a:cubicBezTo>
                    <a:pt x="4" y="368"/>
                    <a:pt x="4" y="368"/>
                    <a:pt x="4" y="368"/>
                  </a:cubicBezTo>
                  <a:cubicBezTo>
                    <a:pt x="21" y="368"/>
                    <a:pt x="21" y="368"/>
                    <a:pt x="21" y="368"/>
                  </a:cubicBezTo>
                  <a:cubicBezTo>
                    <a:pt x="20" y="369"/>
                    <a:pt x="20" y="369"/>
                    <a:pt x="20" y="369"/>
                  </a:cubicBezTo>
                  <a:cubicBezTo>
                    <a:pt x="19" y="355"/>
                    <a:pt x="19" y="355"/>
                    <a:pt x="19" y="355"/>
                  </a:cubicBezTo>
                  <a:cubicBezTo>
                    <a:pt x="19" y="342"/>
                    <a:pt x="19" y="342"/>
                    <a:pt x="19" y="342"/>
                  </a:cubicBezTo>
                  <a:cubicBezTo>
                    <a:pt x="19" y="329"/>
                    <a:pt x="19" y="329"/>
                    <a:pt x="19" y="329"/>
                  </a:cubicBezTo>
                  <a:cubicBezTo>
                    <a:pt x="20" y="324"/>
                    <a:pt x="20" y="320"/>
                    <a:pt x="20" y="315"/>
                  </a:cubicBezTo>
                  <a:cubicBezTo>
                    <a:pt x="21" y="311"/>
                    <a:pt x="21" y="307"/>
                    <a:pt x="22" y="302"/>
                  </a:cubicBezTo>
                  <a:cubicBezTo>
                    <a:pt x="24" y="289"/>
                    <a:pt x="24" y="289"/>
                    <a:pt x="24" y="289"/>
                  </a:cubicBezTo>
                  <a:cubicBezTo>
                    <a:pt x="27" y="276"/>
                    <a:pt x="27" y="276"/>
                    <a:pt x="27" y="276"/>
                  </a:cubicBezTo>
                  <a:cubicBezTo>
                    <a:pt x="30" y="263"/>
                    <a:pt x="30" y="263"/>
                    <a:pt x="30" y="263"/>
                  </a:cubicBezTo>
                  <a:cubicBezTo>
                    <a:pt x="30" y="263"/>
                    <a:pt x="30" y="263"/>
                    <a:pt x="30" y="263"/>
                  </a:cubicBezTo>
                  <a:cubicBezTo>
                    <a:pt x="32" y="253"/>
                    <a:pt x="32" y="253"/>
                    <a:pt x="32" y="253"/>
                  </a:cubicBezTo>
                  <a:cubicBezTo>
                    <a:pt x="35" y="243"/>
                    <a:pt x="35" y="243"/>
                    <a:pt x="35" y="243"/>
                  </a:cubicBezTo>
                  <a:cubicBezTo>
                    <a:pt x="36" y="236"/>
                    <a:pt x="38" y="229"/>
                    <a:pt x="39" y="223"/>
                  </a:cubicBezTo>
                  <a:cubicBezTo>
                    <a:pt x="43" y="209"/>
                    <a:pt x="46" y="196"/>
                    <a:pt x="49" y="182"/>
                  </a:cubicBezTo>
                  <a:cubicBezTo>
                    <a:pt x="52" y="172"/>
                    <a:pt x="52" y="172"/>
                    <a:pt x="52" y="172"/>
                  </a:cubicBezTo>
                  <a:cubicBezTo>
                    <a:pt x="53" y="161"/>
                    <a:pt x="53" y="161"/>
                    <a:pt x="53" y="161"/>
                  </a:cubicBezTo>
                  <a:cubicBezTo>
                    <a:pt x="55" y="151"/>
                    <a:pt x="55" y="151"/>
                    <a:pt x="55" y="151"/>
                  </a:cubicBezTo>
                  <a:cubicBezTo>
                    <a:pt x="56" y="141"/>
                    <a:pt x="56" y="141"/>
                    <a:pt x="56" y="141"/>
                  </a:cubicBezTo>
                  <a:cubicBezTo>
                    <a:pt x="56" y="130"/>
                    <a:pt x="56" y="130"/>
                    <a:pt x="56" y="130"/>
                  </a:cubicBezTo>
                  <a:cubicBezTo>
                    <a:pt x="56" y="120"/>
                    <a:pt x="56" y="120"/>
                    <a:pt x="56" y="120"/>
                  </a:cubicBezTo>
                  <a:cubicBezTo>
                    <a:pt x="55" y="109"/>
                    <a:pt x="55" y="109"/>
                    <a:pt x="55" y="109"/>
                  </a:cubicBezTo>
                  <a:cubicBezTo>
                    <a:pt x="54" y="99"/>
                    <a:pt x="54" y="99"/>
                    <a:pt x="54" y="99"/>
                  </a:cubicBezTo>
                  <a:cubicBezTo>
                    <a:pt x="55" y="100"/>
                    <a:pt x="55" y="100"/>
                    <a:pt x="55" y="100"/>
                  </a:cubicBezTo>
                  <a:cubicBezTo>
                    <a:pt x="51" y="100"/>
                    <a:pt x="48" y="101"/>
                    <a:pt x="44" y="101"/>
                  </a:cubicBezTo>
                  <a:cubicBezTo>
                    <a:pt x="43" y="101"/>
                    <a:pt x="43" y="101"/>
                    <a:pt x="42" y="101"/>
                  </a:cubicBezTo>
                  <a:cubicBezTo>
                    <a:pt x="41" y="101"/>
                    <a:pt x="40" y="101"/>
                    <a:pt x="39" y="101"/>
                  </a:cubicBezTo>
                  <a:cubicBezTo>
                    <a:pt x="38" y="101"/>
                    <a:pt x="37" y="101"/>
                    <a:pt x="36" y="100"/>
                  </a:cubicBezTo>
                  <a:cubicBezTo>
                    <a:pt x="34" y="99"/>
                    <a:pt x="34" y="99"/>
                    <a:pt x="34" y="99"/>
                  </a:cubicBezTo>
                  <a:cubicBezTo>
                    <a:pt x="34" y="99"/>
                    <a:pt x="34" y="99"/>
                    <a:pt x="34" y="99"/>
                  </a:cubicBezTo>
                  <a:cubicBezTo>
                    <a:pt x="34" y="99"/>
                    <a:pt x="34" y="99"/>
                    <a:pt x="34" y="99"/>
                  </a:cubicBezTo>
                  <a:cubicBezTo>
                    <a:pt x="33" y="99"/>
                    <a:pt x="32" y="98"/>
                    <a:pt x="32" y="97"/>
                  </a:cubicBezTo>
                  <a:cubicBezTo>
                    <a:pt x="31" y="96"/>
                    <a:pt x="31" y="95"/>
                    <a:pt x="30" y="94"/>
                  </a:cubicBezTo>
                  <a:cubicBezTo>
                    <a:pt x="30" y="93"/>
                    <a:pt x="30" y="92"/>
                    <a:pt x="30" y="91"/>
                  </a:cubicBezTo>
                  <a:cubicBezTo>
                    <a:pt x="29" y="90"/>
                    <a:pt x="29" y="89"/>
                    <a:pt x="29" y="88"/>
                  </a:cubicBezTo>
                  <a:cubicBezTo>
                    <a:pt x="29" y="86"/>
                    <a:pt x="29" y="84"/>
                    <a:pt x="29" y="82"/>
                  </a:cubicBezTo>
                  <a:cubicBezTo>
                    <a:pt x="29" y="80"/>
                    <a:pt x="29" y="78"/>
                    <a:pt x="29" y="76"/>
                  </a:cubicBezTo>
                  <a:cubicBezTo>
                    <a:pt x="29" y="73"/>
                    <a:pt x="29" y="69"/>
                    <a:pt x="29" y="65"/>
                  </a:cubicBezTo>
                  <a:cubicBezTo>
                    <a:pt x="29" y="62"/>
                    <a:pt x="29" y="62"/>
                    <a:pt x="29" y="62"/>
                  </a:cubicBezTo>
                  <a:cubicBezTo>
                    <a:pt x="29" y="59"/>
                    <a:pt x="29" y="59"/>
                    <a:pt x="29" y="59"/>
                  </a:cubicBezTo>
                  <a:cubicBezTo>
                    <a:pt x="28" y="56"/>
                    <a:pt x="28" y="56"/>
                    <a:pt x="28" y="56"/>
                  </a:cubicBezTo>
                  <a:cubicBezTo>
                    <a:pt x="27" y="54"/>
                    <a:pt x="27" y="54"/>
                    <a:pt x="27" y="54"/>
                  </a:cubicBezTo>
                  <a:cubicBezTo>
                    <a:pt x="27" y="53"/>
                    <a:pt x="27" y="53"/>
                    <a:pt x="27" y="53"/>
                  </a:cubicBezTo>
                  <a:cubicBezTo>
                    <a:pt x="27" y="53"/>
                    <a:pt x="27" y="53"/>
                    <a:pt x="27" y="53"/>
                  </a:cubicBezTo>
                  <a:cubicBezTo>
                    <a:pt x="34" y="48"/>
                    <a:pt x="34" y="48"/>
                    <a:pt x="34" y="48"/>
                  </a:cubicBezTo>
                  <a:cubicBezTo>
                    <a:pt x="41" y="44"/>
                    <a:pt x="41" y="44"/>
                    <a:pt x="41" y="44"/>
                  </a:cubicBezTo>
                  <a:cubicBezTo>
                    <a:pt x="48" y="38"/>
                    <a:pt x="48" y="38"/>
                    <a:pt x="48" y="38"/>
                  </a:cubicBezTo>
                  <a:cubicBezTo>
                    <a:pt x="53" y="32"/>
                    <a:pt x="53" y="32"/>
                    <a:pt x="53" y="32"/>
                  </a:cubicBezTo>
                  <a:cubicBezTo>
                    <a:pt x="55" y="29"/>
                    <a:pt x="57" y="27"/>
                    <a:pt x="58" y="25"/>
                  </a:cubicBezTo>
                  <a:cubicBezTo>
                    <a:pt x="60" y="21"/>
                    <a:pt x="60" y="21"/>
                    <a:pt x="60" y="21"/>
                  </a:cubicBezTo>
                  <a:cubicBezTo>
                    <a:pt x="61" y="20"/>
                    <a:pt x="62" y="19"/>
                    <a:pt x="62" y="17"/>
                  </a:cubicBezTo>
                  <a:cubicBezTo>
                    <a:pt x="64" y="13"/>
                    <a:pt x="64" y="13"/>
                    <a:pt x="64" y="13"/>
                  </a:cubicBezTo>
                  <a:cubicBezTo>
                    <a:pt x="64" y="12"/>
                    <a:pt x="65" y="10"/>
                    <a:pt x="65" y="9"/>
                  </a:cubicBezTo>
                  <a:cubicBezTo>
                    <a:pt x="67" y="1"/>
                    <a:pt x="67" y="1"/>
                    <a:pt x="67" y="1"/>
                  </a:cubicBezTo>
                  <a:cubicBezTo>
                    <a:pt x="67" y="0"/>
                    <a:pt x="67" y="0"/>
                    <a:pt x="67" y="0"/>
                  </a:cubicBezTo>
                  <a:cubicBezTo>
                    <a:pt x="68" y="0"/>
                    <a:pt x="68" y="0"/>
                    <a:pt x="68" y="0"/>
                  </a:cubicBezTo>
                  <a:cubicBezTo>
                    <a:pt x="122" y="0"/>
                    <a:pt x="122" y="0"/>
                    <a:pt x="122" y="0"/>
                  </a:cubicBezTo>
                  <a:cubicBezTo>
                    <a:pt x="122" y="0"/>
                    <a:pt x="122" y="0"/>
                    <a:pt x="122" y="0"/>
                  </a:cubicBezTo>
                  <a:cubicBezTo>
                    <a:pt x="123" y="0"/>
                    <a:pt x="123" y="0"/>
                    <a:pt x="123" y="0"/>
                  </a:cubicBezTo>
                  <a:cubicBezTo>
                    <a:pt x="127" y="11"/>
                    <a:pt x="127" y="11"/>
                    <a:pt x="127" y="11"/>
                  </a:cubicBezTo>
                  <a:cubicBezTo>
                    <a:pt x="131" y="22"/>
                    <a:pt x="131" y="22"/>
                    <a:pt x="131" y="22"/>
                  </a:cubicBezTo>
                  <a:cubicBezTo>
                    <a:pt x="133" y="34"/>
                    <a:pt x="133" y="34"/>
                    <a:pt x="133" y="34"/>
                  </a:cubicBezTo>
                  <a:cubicBezTo>
                    <a:pt x="135" y="45"/>
                    <a:pt x="135" y="45"/>
                    <a:pt x="135" y="45"/>
                  </a:cubicBezTo>
                  <a:cubicBezTo>
                    <a:pt x="136" y="57"/>
                    <a:pt x="136" y="57"/>
                    <a:pt x="136" y="57"/>
                  </a:cubicBezTo>
                  <a:cubicBezTo>
                    <a:pt x="137" y="69"/>
                    <a:pt x="137" y="69"/>
                    <a:pt x="137" y="69"/>
                  </a:cubicBezTo>
                  <a:cubicBezTo>
                    <a:pt x="138" y="76"/>
                    <a:pt x="139" y="84"/>
                    <a:pt x="139" y="92"/>
                  </a:cubicBezTo>
                  <a:cubicBezTo>
                    <a:pt x="139" y="92"/>
                    <a:pt x="139" y="92"/>
                    <a:pt x="139" y="92"/>
                  </a:cubicBezTo>
                  <a:cubicBezTo>
                    <a:pt x="139" y="92"/>
                    <a:pt x="139" y="92"/>
                    <a:pt x="139" y="92"/>
                  </a:cubicBezTo>
                  <a:cubicBezTo>
                    <a:pt x="139" y="148"/>
                    <a:pt x="139" y="148"/>
                    <a:pt x="139" y="148"/>
                  </a:cubicBezTo>
                  <a:cubicBezTo>
                    <a:pt x="139" y="148"/>
                    <a:pt x="139" y="148"/>
                    <a:pt x="139" y="148"/>
                  </a:cubicBezTo>
                  <a:cubicBezTo>
                    <a:pt x="139" y="148"/>
                    <a:pt x="139" y="148"/>
                    <a:pt x="139" y="148"/>
                  </a:cubicBezTo>
                  <a:cubicBezTo>
                    <a:pt x="137" y="163"/>
                    <a:pt x="137" y="163"/>
                    <a:pt x="137" y="163"/>
                  </a:cubicBezTo>
                  <a:cubicBezTo>
                    <a:pt x="136" y="170"/>
                    <a:pt x="136" y="170"/>
                    <a:pt x="136" y="170"/>
                  </a:cubicBezTo>
                  <a:cubicBezTo>
                    <a:pt x="135" y="177"/>
                    <a:pt x="135" y="177"/>
                    <a:pt x="135" y="177"/>
                  </a:cubicBezTo>
                  <a:cubicBezTo>
                    <a:pt x="132" y="192"/>
                    <a:pt x="132" y="192"/>
                    <a:pt x="132" y="192"/>
                  </a:cubicBezTo>
                  <a:cubicBezTo>
                    <a:pt x="129" y="206"/>
                    <a:pt x="129" y="206"/>
                    <a:pt x="129" y="206"/>
                  </a:cubicBezTo>
                  <a:cubicBezTo>
                    <a:pt x="128" y="211"/>
                    <a:pt x="126" y="216"/>
                    <a:pt x="125" y="220"/>
                  </a:cubicBezTo>
                  <a:cubicBezTo>
                    <a:pt x="121" y="235"/>
                    <a:pt x="121" y="235"/>
                    <a:pt x="121" y="235"/>
                  </a:cubicBezTo>
                  <a:cubicBezTo>
                    <a:pt x="119" y="244"/>
                    <a:pt x="116" y="254"/>
                    <a:pt x="114" y="263"/>
                  </a:cubicBezTo>
                  <a:cubicBezTo>
                    <a:pt x="113" y="268"/>
                    <a:pt x="111" y="273"/>
                    <a:pt x="110" y="277"/>
                  </a:cubicBezTo>
                  <a:cubicBezTo>
                    <a:pt x="107" y="292"/>
                    <a:pt x="107" y="292"/>
                    <a:pt x="107" y="292"/>
                  </a:cubicBezTo>
                  <a:cubicBezTo>
                    <a:pt x="106" y="297"/>
                    <a:pt x="105" y="301"/>
                    <a:pt x="104" y="306"/>
                  </a:cubicBezTo>
                  <a:cubicBezTo>
                    <a:pt x="103" y="311"/>
                    <a:pt x="102" y="316"/>
                    <a:pt x="101" y="321"/>
                  </a:cubicBezTo>
                  <a:cubicBezTo>
                    <a:pt x="101" y="323"/>
                    <a:pt x="101" y="326"/>
                    <a:pt x="101" y="328"/>
                  </a:cubicBezTo>
                  <a:cubicBezTo>
                    <a:pt x="100" y="331"/>
                    <a:pt x="100" y="333"/>
                    <a:pt x="100" y="335"/>
                  </a:cubicBezTo>
                  <a:cubicBezTo>
                    <a:pt x="100" y="338"/>
                    <a:pt x="100" y="340"/>
                    <a:pt x="100" y="343"/>
                  </a:cubicBezTo>
                  <a:cubicBezTo>
                    <a:pt x="100" y="345"/>
                    <a:pt x="100" y="348"/>
                    <a:pt x="100" y="350"/>
                  </a:cubicBezTo>
                  <a:cubicBezTo>
                    <a:pt x="100" y="355"/>
                    <a:pt x="101" y="360"/>
                    <a:pt x="102" y="365"/>
                  </a:cubicBezTo>
                  <a:cubicBezTo>
                    <a:pt x="102" y="367"/>
                    <a:pt x="103" y="369"/>
                    <a:pt x="103" y="372"/>
                  </a:cubicBezTo>
                  <a:cubicBezTo>
                    <a:pt x="105" y="379"/>
                    <a:pt x="105" y="379"/>
                    <a:pt x="105" y="379"/>
                  </a:cubicBezTo>
                  <a:cubicBezTo>
                    <a:pt x="105" y="379"/>
                    <a:pt x="105" y="379"/>
                    <a:pt x="105" y="379"/>
                  </a:cubicBezTo>
                  <a:cubicBezTo>
                    <a:pt x="106" y="379"/>
                    <a:pt x="106" y="380"/>
                    <a:pt x="106" y="380"/>
                  </a:cubicBezTo>
                  <a:cubicBezTo>
                    <a:pt x="106" y="380"/>
                    <a:pt x="107" y="380"/>
                    <a:pt x="107" y="381"/>
                  </a:cubicBezTo>
                  <a:cubicBezTo>
                    <a:pt x="108" y="381"/>
                    <a:pt x="109" y="381"/>
                    <a:pt x="110" y="381"/>
                  </a:cubicBezTo>
                  <a:cubicBezTo>
                    <a:pt x="112" y="382"/>
                    <a:pt x="114" y="382"/>
                    <a:pt x="116" y="382"/>
                  </a:cubicBezTo>
                  <a:cubicBezTo>
                    <a:pt x="120" y="382"/>
                    <a:pt x="124" y="382"/>
                    <a:pt x="129" y="382"/>
                  </a:cubicBezTo>
                  <a:cubicBezTo>
                    <a:pt x="129" y="382"/>
                    <a:pt x="129" y="382"/>
                    <a:pt x="129" y="382"/>
                  </a:cubicBezTo>
                  <a:cubicBezTo>
                    <a:pt x="129" y="383"/>
                    <a:pt x="129" y="383"/>
                    <a:pt x="129" y="383"/>
                  </a:cubicBezTo>
                  <a:cubicBezTo>
                    <a:pt x="129" y="393"/>
                    <a:pt x="129" y="393"/>
                    <a:pt x="129" y="393"/>
                  </a:cubicBezTo>
                  <a:cubicBezTo>
                    <a:pt x="130" y="403"/>
                    <a:pt x="130" y="403"/>
                    <a:pt x="130" y="403"/>
                  </a:cubicBezTo>
                  <a:cubicBezTo>
                    <a:pt x="132" y="413"/>
                    <a:pt x="132" y="413"/>
                    <a:pt x="132" y="413"/>
                  </a:cubicBezTo>
                  <a:cubicBezTo>
                    <a:pt x="134" y="424"/>
                    <a:pt x="134" y="424"/>
                    <a:pt x="134" y="424"/>
                  </a:cubicBezTo>
                  <a:cubicBezTo>
                    <a:pt x="136" y="434"/>
                    <a:pt x="136" y="434"/>
                    <a:pt x="136" y="434"/>
                  </a:cubicBezTo>
                  <a:cubicBezTo>
                    <a:pt x="137" y="437"/>
                    <a:pt x="138" y="440"/>
                    <a:pt x="139" y="444"/>
                  </a:cubicBezTo>
                  <a:cubicBezTo>
                    <a:pt x="142" y="453"/>
                    <a:pt x="142" y="453"/>
                    <a:pt x="142" y="453"/>
                  </a:cubicBezTo>
                  <a:cubicBezTo>
                    <a:pt x="146" y="463"/>
                    <a:pt x="146" y="463"/>
                    <a:pt x="146" y="463"/>
                  </a:cubicBezTo>
                  <a:cubicBezTo>
                    <a:pt x="146" y="464"/>
                    <a:pt x="146" y="464"/>
                    <a:pt x="146" y="464"/>
                  </a:cubicBezTo>
                  <a:cubicBezTo>
                    <a:pt x="145" y="464"/>
                    <a:pt x="145" y="464"/>
                    <a:pt x="145" y="464"/>
                  </a:cubicBezTo>
                  <a:cubicBezTo>
                    <a:pt x="137" y="464"/>
                    <a:pt x="137" y="464"/>
                    <a:pt x="137" y="464"/>
                  </a:cubicBezTo>
                  <a:cubicBezTo>
                    <a:pt x="129" y="464"/>
                    <a:pt x="129" y="464"/>
                    <a:pt x="129" y="464"/>
                  </a:cubicBezTo>
                  <a:cubicBezTo>
                    <a:pt x="121" y="464"/>
                    <a:pt x="121" y="464"/>
                    <a:pt x="121" y="464"/>
                  </a:cubicBezTo>
                  <a:cubicBezTo>
                    <a:pt x="112" y="463"/>
                    <a:pt x="112" y="463"/>
                    <a:pt x="112" y="463"/>
                  </a:cubicBezTo>
                  <a:cubicBezTo>
                    <a:pt x="101" y="463"/>
                    <a:pt x="91" y="462"/>
                    <a:pt x="80" y="461"/>
                  </a:cubicBezTo>
                  <a:cubicBezTo>
                    <a:pt x="74" y="460"/>
                    <a:pt x="69" y="460"/>
                    <a:pt x="63" y="460"/>
                  </a:cubicBezTo>
                  <a:cubicBezTo>
                    <a:pt x="55" y="459"/>
                    <a:pt x="55" y="459"/>
                    <a:pt x="55" y="459"/>
                  </a:cubicBezTo>
                  <a:cubicBezTo>
                    <a:pt x="47" y="459"/>
                    <a:pt x="47" y="459"/>
                    <a:pt x="47" y="459"/>
                  </a:cubicBezTo>
                  <a:cubicBezTo>
                    <a:pt x="38" y="460"/>
                    <a:pt x="38" y="460"/>
                    <a:pt x="38" y="460"/>
                  </a:cubicBezTo>
                  <a:cubicBezTo>
                    <a:pt x="30" y="460"/>
                    <a:pt x="30" y="460"/>
                    <a:pt x="30" y="460"/>
                  </a:cubicBezTo>
                  <a:cubicBezTo>
                    <a:pt x="22" y="462"/>
                    <a:pt x="22" y="462"/>
                    <a:pt x="22" y="462"/>
                  </a:cubicBezTo>
                  <a:lnTo>
                    <a:pt x="14" y="463"/>
                  </a:lnTo>
                  <a:close/>
                  <a:moveTo>
                    <a:pt x="14" y="463"/>
                  </a:moveTo>
                  <a:cubicBezTo>
                    <a:pt x="22" y="461"/>
                    <a:pt x="22" y="461"/>
                    <a:pt x="22" y="461"/>
                  </a:cubicBezTo>
                  <a:cubicBezTo>
                    <a:pt x="30" y="460"/>
                    <a:pt x="30" y="460"/>
                    <a:pt x="30" y="460"/>
                  </a:cubicBezTo>
                  <a:cubicBezTo>
                    <a:pt x="38" y="460"/>
                    <a:pt x="38" y="460"/>
                    <a:pt x="38" y="460"/>
                  </a:cubicBezTo>
                  <a:cubicBezTo>
                    <a:pt x="47" y="459"/>
                    <a:pt x="47" y="459"/>
                    <a:pt x="47" y="459"/>
                  </a:cubicBezTo>
                  <a:cubicBezTo>
                    <a:pt x="55" y="459"/>
                    <a:pt x="55" y="459"/>
                    <a:pt x="55" y="459"/>
                  </a:cubicBezTo>
                  <a:cubicBezTo>
                    <a:pt x="63" y="459"/>
                    <a:pt x="63" y="459"/>
                    <a:pt x="63" y="459"/>
                  </a:cubicBezTo>
                  <a:cubicBezTo>
                    <a:pt x="69" y="460"/>
                    <a:pt x="74" y="460"/>
                    <a:pt x="80" y="460"/>
                  </a:cubicBezTo>
                  <a:cubicBezTo>
                    <a:pt x="91" y="461"/>
                    <a:pt x="102" y="462"/>
                    <a:pt x="112" y="463"/>
                  </a:cubicBezTo>
                  <a:cubicBezTo>
                    <a:pt x="121" y="463"/>
                    <a:pt x="121" y="463"/>
                    <a:pt x="121" y="463"/>
                  </a:cubicBezTo>
                  <a:cubicBezTo>
                    <a:pt x="129" y="463"/>
                    <a:pt x="129" y="463"/>
                    <a:pt x="129" y="463"/>
                  </a:cubicBezTo>
                  <a:cubicBezTo>
                    <a:pt x="137" y="463"/>
                    <a:pt x="137" y="463"/>
                    <a:pt x="137" y="463"/>
                  </a:cubicBezTo>
                  <a:cubicBezTo>
                    <a:pt x="145" y="463"/>
                    <a:pt x="145" y="463"/>
                    <a:pt x="145" y="463"/>
                  </a:cubicBezTo>
                  <a:cubicBezTo>
                    <a:pt x="145" y="463"/>
                    <a:pt x="145" y="463"/>
                    <a:pt x="145" y="463"/>
                  </a:cubicBezTo>
                  <a:cubicBezTo>
                    <a:pt x="141" y="454"/>
                    <a:pt x="141" y="454"/>
                    <a:pt x="141" y="454"/>
                  </a:cubicBezTo>
                  <a:cubicBezTo>
                    <a:pt x="138" y="444"/>
                    <a:pt x="138" y="444"/>
                    <a:pt x="138" y="444"/>
                  </a:cubicBezTo>
                  <a:cubicBezTo>
                    <a:pt x="137" y="441"/>
                    <a:pt x="136" y="437"/>
                    <a:pt x="135" y="434"/>
                  </a:cubicBezTo>
                  <a:cubicBezTo>
                    <a:pt x="133" y="424"/>
                    <a:pt x="133" y="424"/>
                    <a:pt x="133" y="424"/>
                  </a:cubicBezTo>
                  <a:cubicBezTo>
                    <a:pt x="131" y="414"/>
                    <a:pt x="131" y="414"/>
                    <a:pt x="131" y="414"/>
                  </a:cubicBezTo>
                  <a:cubicBezTo>
                    <a:pt x="129" y="403"/>
                    <a:pt x="129" y="403"/>
                    <a:pt x="129" y="403"/>
                  </a:cubicBezTo>
                  <a:cubicBezTo>
                    <a:pt x="128" y="393"/>
                    <a:pt x="128" y="393"/>
                    <a:pt x="128" y="393"/>
                  </a:cubicBezTo>
                  <a:cubicBezTo>
                    <a:pt x="128" y="383"/>
                    <a:pt x="128" y="383"/>
                    <a:pt x="128" y="383"/>
                  </a:cubicBezTo>
                  <a:cubicBezTo>
                    <a:pt x="129" y="383"/>
                    <a:pt x="129" y="383"/>
                    <a:pt x="129" y="383"/>
                  </a:cubicBezTo>
                  <a:cubicBezTo>
                    <a:pt x="124" y="383"/>
                    <a:pt x="120" y="383"/>
                    <a:pt x="116" y="383"/>
                  </a:cubicBezTo>
                  <a:cubicBezTo>
                    <a:pt x="114" y="383"/>
                    <a:pt x="112" y="383"/>
                    <a:pt x="110" y="382"/>
                  </a:cubicBezTo>
                  <a:cubicBezTo>
                    <a:pt x="109" y="382"/>
                    <a:pt x="108" y="382"/>
                    <a:pt x="107" y="382"/>
                  </a:cubicBezTo>
                  <a:cubicBezTo>
                    <a:pt x="106" y="381"/>
                    <a:pt x="106" y="381"/>
                    <a:pt x="105" y="381"/>
                  </a:cubicBezTo>
                  <a:cubicBezTo>
                    <a:pt x="105" y="380"/>
                    <a:pt x="105" y="380"/>
                    <a:pt x="104" y="379"/>
                  </a:cubicBezTo>
                  <a:cubicBezTo>
                    <a:pt x="104" y="379"/>
                    <a:pt x="104" y="379"/>
                    <a:pt x="104" y="379"/>
                  </a:cubicBezTo>
                  <a:cubicBezTo>
                    <a:pt x="102" y="372"/>
                    <a:pt x="102" y="372"/>
                    <a:pt x="102" y="372"/>
                  </a:cubicBezTo>
                  <a:cubicBezTo>
                    <a:pt x="102" y="370"/>
                    <a:pt x="101" y="367"/>
                    <a:pt x="101" y="365"/>
                  </a:cubicBezTo>
                  <a:cubicBezTo>
                    <a:pt x="100" y="360"/>
                    <a:pt x="99" y="355"/>
                    <a:pt x="99" y="350"/>
                  </a:cubicBezTo>
                  <a:cubicBezTo>
                    <a:pt x="99" y="348"/>
                    <a:pt x="99" y="345"/>
                    <a:pt x="99" y="343"/>
                  </a:cubicBezTo>
                  <a:cubicBezTo>
                    <a:pt x="99" y="340"/>
                    <a:pt x="99" y="338"/>
                    <a:pt x="99" y="335"/>
                  </a:cubicBezTo>
                  <a:cubicBezTo>
                    <a:pt x="99" y="333"/>
                    <a:pt x="99" y="330"/>
                    <a:pt x="100" y="328"/>
                  </a:cubicBezTo>
                  <a:cubicBezTo>
                    <a:pt x="100" y="325"/>
                    <a:pt x="100" y="323"/>
                    <a:pt x="100" y="321"/>
                  </a:cubicBezTo>
                  <a:cubicBezTo>
                    <a:pt x="101" y="316"/>
                    <a:pt x="102" y="311"/>
                    <a:pt x="103" y="306"/>
                  </a:cubicBezTo>
                  <a:cubicBezTo>
                    <a:pt x="104" y="301"/>
                    <a:pt x="105" y="296"/>
                    <a:pt x="106" y="292"/>
                  </a:cubicBezTo>
                  <a:cubicBezTo>
                    <a:pt x="109" y="277"/>
                    <a:pt x="109" y="277"/>
                    <a:pt x="109" y="277"/>
                  </a:cubicBezTo>
                  <a:cubicBezTo>
                    <a:pt x="110" y="272"/>
                    <a:pt x="111" y="268"/>
                    <a:pt x="113" y="263"/>
                  </a:cubicBezTo>
                  <a:cubicBezTo>
                    <a:pt x="115" y="253"/>
                    <a:pt x="118" y="244"/>
                    <a:pt x="120" y="234"/>
                  </a:cubicBezTo>
                  <a:cubicBezTo>
                    <a:pt x="124" y="220"/>
                    <a:pt x="124" y="220"/>
                    <a:pt x="124" y="220"/>
                  </a:cubicBezTo>
                  <a:cubicBezTo>
                    <a:pt x="125" y="215"/>
                    <a:pt x="126" y="211"/>
                    <a:pt x="127" y="206"/>
                  </a:cubicBezTo>
                  <a:cubicBezTo>
                    <a:pt x="131" y="191"/>
                    <a:pt x="131" y="191"/>
                    <a:pt x="131" y="191"/>
                  </a:cubicBezTo>
                  <a:cubicBezTo>
                    <a:pt x="133" y="177"/>
                    <a:pt x="133" y="177"/>
                    <a:pt x="133" y="177"/>
                  </a:cubicBezTo>
                  <a:cubicBezTo>
                    <a:pt x="135" y="170"/>
                    <a:pt x="135" y="170"/>
                    <a:pt x="135" y="170"/>
                  </a:cubicBezTo>
                  <a:cubicBezTo>
                    <a:pt x="136" y="162"/>
                    <a:pt x="136" y="162"/>
                    <a:pt x="136" y="162"/>
                  </a:cubicBezTo>
                  <a:cubicBezTo>
                    <a:pt x="138" y="148"/>
                    <a:pt x="138" y="148"/>
                    <a:pt x="138" y="148"/>
                  </a:cubicBezTo>
                  <a:cubicBezTo>
                    <a:pt x="138" y="148"/>
                    <a:pt x="138" y="148"/>
                    <a:pt x="138" y="148"/>
                  </a:cubicBezTo>
                  <a:cubicBezTo>
                    <a:pt x="138" y="92"/>
                    <a:pt x="138" y="92"/>
                    <a:pt x="138" y="92"/>
                  </a:cubicBezTo>
                  <a:cubicBezTo>
                    <a:pt x="138" y="92"/>
                    <a:pt x="138" y="92"/>
                    <a:pt x="138" y="92"/>
                  </a:cubicBezTo>
                  <a:cubicBezTo>
                    <a:pt x="137" y="84"/>
                    <a:pt x="136" y="76"/>
                    <a:pt x="136" y="69"/>
                  </a:cubicBezTo>
                  <a:cubicBezTo>
                    <a:pt x="135" y="57"/>
                    <a:pt x="135" y="57"/>
                    <a:pt x="135" y="57"/>
                  </a:cubicBezTo>
                  <a:cubicBezTo>
                    <a:pt x="133" y="46"/>
                    <a:pt x="133" y="46"/>
                    <a:pt x="133" y="46"/>
                  </a:cubicBezTo>
                  <a:cubicBezTo>
                    <a:pt x="131" y="34"/>
                    <a:pt x="131" y="34"/>
                    <a:pt x="131" y="34"/>
                  </a:cubicBezTo>
                  <a:cubicBezTo>
                    <a:pt x="129" y="23"/>
                    <a:pt x="129" y="23"/>
                    <a:pt x="129" y="23"/>
                  </a:cubicBezTo>
                  <a:cubicBezTo>
                    <a:pt x="126" y="12"/>
                    <a:pt x="126" y="12"/>
                    <a:pt x="126" y="12"/>
                  </a:cubicBezTo>
                  <a:cubicBezTo>
                    <a:pt x="121" y="1"/>
                    <a:pt x="121" y="1"/>
                    <a:pt x="121" y="1"/>
                  </a:cubicBezTo>
                  <a:cubicBezTo>
                    <a:pt x="122" y="2"/>
                    <a:pt x="122" y="2"/>
                    <a:pt x="122" y="2"/>
                  </a:cubicBezTo>
                  <a:cubicBezTo>
                    <a:pt x="68" y="2"/>
                    <a:pt x="68" y="2"/>
                    <a:pt x="68" y="2"/>
                  </a:cubicBezTo>
                  <a:cubicBezTo>
                    <a:pt x="69" y="1"/>
                    <a:pt x="69" y="1"/>
                    <a:pt x="69" y="1"/>
                  </a:cubicBezTo>
                  <a:cubicBezTo>
                    <a:pt x="67" y="10"/>
                    <a:pt x="67" y="10"/>
                    <a:pt x="67" y="10"/>
                  </a:cubicBezTo>
                  <a:cubicBezTo>
                    <a:pt x="66" y="11"/>
                    <a:pt x="66" y="12"/>
                    <a:pt x="65" y="14"/>
                  </a:cubicBezTo>
                  <a:cubicBezTo>
                    <a:pt x="64" y="18"/>
                    <a:pt x="64" y="18"/>
                    <a:pt x="64" y="18"/>
                  </a:cubicBezTo>
                  <a:cubicBezTo>
                    <a:pt x="63" y="19"/>
                    <a:pt x="62" y="20"/>
                    <a:pt x="62" y="22"/>
                  </a:cubicBezTo>
                  <a:cubicBezTo>
                    <a:pt x="60" y="26"/>
                    <a:pt x="60" y="26"/>
                    <a:pt x="60" y="26"/>
                  </a:cubicBezTo>
                  <a:cubicBezTo>
                    <a:pt x="58" y="28"/>
                    <a:pt x="56" y="30"/>
                    <a:pt x="55" y="33"/>
                  </a:cubicBezTo>
                  <a:cubicBezTo>
                    <a:pt x="49" y="39"/>
                    <a:pt x="49" y="39"/>
                    <a:pt x="49" y="39"/>
                  </a:cubicBezTo>
                  <a:cubicBezTo>
                    <a:pt x="42" y="45"/>
                    <a:pt x="42" y="45"/>
                    <a:pt x="42" y="45"/>
                  </a:cubicBezTo>
                  <a:cubicBezTo>
                    <a:pt x="35" y="50"/>
                    <a:pt x="35" y="50"/>
                    <a:pt x="35" y="50"/>
                  </a:cubicBezTo>
                  <a:cubicBezTo>
                    <a:pt x="28" y="54"/>
                    <a:pt x="28" y="54"/>
                    <a:pt x="28" y="54"/>
                  </a:cubicBezTo>
                  <a:cubicBezTo>
                    <a:pt x="28" y="53"/>
                    <a:pt x="28" y="53"/>
                    <a:pt x="28" y="53"/>
                  </a:cubicBezTo>
                  <a:cubicBezTo>
                    <a:pt x="29" y="56"/>
                    <a:pt x="29" y="56"/>
                    <a:pt x="29" y="56"/>
                  </a:cubicBezTo>
                  <a:cubicBezTo>
                    <a:pt x="30" y="59"/>
                    <a:pt x="30" y="59"/>
                    <a:pt x="30" y="59"/>
                  </a:cubicBezTo>
                  <a:cubicBezTo>
                    <a:pt x="30" y="62"/>
                    <a:pt x="30" y="62"/>
                    <a:pt x="30" y="62"/>
                  </a:cubicBezTo>
                  <a:cubicBezTo>
                    <a:pt x="31" y="65"/>
                    <a:pt x="31" y="65"/>
                    <a:pt x="31" y="65"/>
                  </a:cubicBezTo>
                  <a:cubicBezTo>
                    <a:pt x="31" y="69"/>
                    <a:pt x="30" y="73"/>
                    <a:pt x="30" y="77"/>
                  </a:cubicBezTo>
                  <a:cubicBezTo>
                    <a:pt x="30" y="79"/>
                    <a:pt x="30" y="80"/>
                    <a:pt x="30" y="82"/>
                  </a:cubicBezTo>
                  <a:cubicBezTo>
                    <a:pt x="30" y="84"/>
                    <a:pt x="30" y="86"/>
                    <a:pt x="30" y="88"/>
                  </a:cubicBezTo>
                  <a:cubicBezTo>
                    <a:pt x="30" y="89"/>
                    <a:pt x="31" y="90"/>
                    <a:pt x="31" y="91"/>
                  </a:cubicBezTo>
                  <a:cubicBezTo>
                    <a:pt x="31" y="92"/>
                    <a:pt x="31" y="93"/>
                    <a:pt x="32" y="94"/>
                  </a:cubicBezTo>
                  <a:cubicBezTo>
                    <a:pt x="32" y="95"/>
                    <a:pt x="33" y="95"/>
                    <a:pt x="33" y="96"/>
                  </a:cubicBezTo>
                  <a:cubicBezTo>
                    <a:pt x="33" y="97"/>
                    <a:pt x="34" y="98"/>
                    <a:pt x="35" y="98"/>
                  </a:cubicBezTo>
                  <a:cubicBezTo>
                    <a:pt x="34" y="98"/>
                    <a:pt x="34" y="98"/>
                    <a:pt x="34" y="98"/>
                  </a:cubicBezTo>
                  <a:cubicBezTo>
                    <a:pt x="37" y="99"/>
                    <a:pt x="37" y="99"/>
                    <a:pt x="37" y="99"/>
                  </a:cubicBezTo>
                  <a:cubicBezTo>
                    <a:pt x="38" y="99"/>
                    <a:pt x="38" y="99"/>
                    <a:pt x="39" y="100"/>
                  </a:cubicBezTo>
                  <a:cubicBezTo>
                    <a:pt x="40" y="100"/>
                    <a:pt x="41" y="100"/>
                    <a:pt x="42" y="100"/>
                  </a:cubicBezTo>
                  <a:cubicBezTo>
                    <a:pt x="43" y="100"/>
                    <a:pt x="43" y="100"/>
                    <a:pt x="44" y="100"/>
                  </a:cubicBezTo>
                  <a:cubicBezTo>
                    <a:pt x="48" y="100"/>
                    <a:pt x="51" y="99"/>
                    <a:pt x="54" y="98"/>
                  </a:cubicBezTo>
                  <a:cubicBezTo>
                    <a:pt x="55" y="98"/>
                    <a:pt x="55" y="98"/>
                    <a:pt x="55" y="98"/>
                  </a:cubicBezTo>
                  <a:cubicBezTo>
                    <a:pt x="55" y="99"/>
                    <a:pt x="55" y="99"/>
                    <a:pt x="55" y="99"/>
                  </a:cubicBezTo>
                  <a:cubicBezTo>
                    <a:pt x="57" y="109"/>
                    <a:pt x="57" y="109"/>
                    <a:pt x="57" y="109"/>
                  </a:cubicBezTo>
                  <a:cubicBezTo>
                    <a:pt x="57" y="120"/>
                    <a:pt x="57" y="120"/>
                    <a:pt x="57" y="120"/>
                  </a:cubicBezTo>
                  <a:cubicBezTo>
                    <a:pt x="57" y="130"/>
                    <a:pt x="57" y="130"/>
                    <a:pt x="57" y="130"/>
                  </a:cubicBezTo>
                  <a:cubicBezTo>
                    <a:pt x="57" y="141"/>
                    <a:pt x="57" y="141"/>
                    <a:pt x="57" y="141"/>
                  </a:cubicBezTo>
                  <a:cubicBezTo>
                    <a:pt x="56" y="151"/>
                    <a:pt x="56" y="151"/>
                    <a:pt x="56" y="151"/>
                  </a:cubicBezTo>
                  <a:cubicBezTo>
                    <a:pt x="54" y="162"/>
                    <a:pt x="54" y="162"/>
                    <a:pt x="54" y="162"/>
                  </a:cubicBezTo>
                  <a:cubicBezTo>
                    <a:pt x="53" y="172"/>
                    <a:pt x="53" y="172"/>
                    <a:pt x="53" y="172"/>
                  </a:cubicBezTo>
                  <a:cubicBezTo>
                    <a:pt x="51" y="182"/>
                    <a:pt x="51" y="182"/>
                    <a:pt x="51" y="182"/>
                  </a:cubicBezTo>
                  <a:cubicBezTo>
                    <a:pt x="48" y="196"/>
                    <a:pt x="44" y="209"/>
                    <a:pt x="40" y="223"/>
                  </a:cubicBezTo>
                  <a:cubicBezTo>
                    <a:pt x="39" y="230"/>
                    <a:pt x="37" y="236"/>
                    <a:pt x="36" y="243"/>
                  </a:cubicBezTo>
                  <a:cubicBezTo>
                    <a:pt x="33" y="253"/>
                    <a:pt x="33" y="253"/>
                    <a:pt x="33" y="253"/>
                  </a:cubicBezTo>
                  <a:cubicBezTo>
                    <a:pt x="31" y="264"/>
                    <a:pt x="31" y="264"/>
                    <a:pt x="31" y="264"/>
                  </a:cubicBezTo>
                  <a:cubicBezTo>
                    <a:pt x="31" y="264"/>
                    <a:pt x="31" y="264"/>
                    <a:pt x="31" y="264"/>
                  </a:cubicBezTo>
                  <a:cubicBezTo>
                    <a:pt x="31" y="264"/>
                    <a:pt x="31" y="264"/>
                    <a:pt x="31" y="264"/>
                  </a:cubicBezTo>
                  <a:cubicBezTo>
                    <a:pt x="28" y="276"/>
                    <a:pt x="28" y="276"/>
                    <a:pt x="28" y="276"/>
                  </a:cubicBezTo>
                  <a:cubicBezTo>
                    <a:pt x="25" y="289"/>
                    <a:pt x="25" y="289"/>
                    <a:pt x="25" y="289"/>
                  </a:cubicBezTo>
                  <a:cubicBezTo>
                    <a:pt x="23" y="302"/>
                    <a:pt x="23" y="302"/>
                    <a:pt x="23" y="302"/>
                  </a:cubicBezTo>
                  <a:cubicBezTo>
                    <a:pt x="22" y="307"/>
                    <a:pt x="22" y="311"/>
                    <a:pt x="21" y="316"/>
                  </a:cubicBezTo>
                  <a:cubicBezTo>
                    <a:pt x="20" y="329"/>
                    <a:pt x="20" y="329"/>
                    <a:pt x="20" y="329"/>
                  </a:cubicBezTo>
                  <a:cubicBezTo>
                    <a:pt x="20" y="342"/>
                    <a:pt x="20" y="342"/>
                    <a:pt x="20" y="342"/>
                  </a:cubicBezTo>
                  <a:cubicBezTo>
                    <a:pt x="20" y="355"/>
                    <a:pt x="20" y="355"/>
                    <a:pt x="20" y="355"/>
                  </a:cubicBezTo>
                  <a:cubicBezTo>
                    <a:pt x="21" y="369"/>
                    <a:pt x="21" y="369"/>
                    <a:pt x="21" y="369"/>
                  </a:cubicBezTo>
                  <a:cubicBezTo>
                    <a:pt x="21" y="369"/>
                    <a:pt x="21" y="369"/>
                    <a:pt x="21" y="369"/>
                  </a:cubicBezTo>
                  <a:cubicBezTo>
                    <a:pt x="21" y="369"/>
                    <a:pt x="21" y="369"/>
                    <a:pt x="21" y="369"/>
                  </a:cubicBezTo>
                  <a:cubicBezTo>
                    <a:pt x="4" y="369"/>
                    <a:pt x="4" y="369"/>
                    <a:pt x="4" y="369"/>
                  </a:cubicBezTo>
                  <a:cubicBezTo>
                    <a:pt x="4" y="369"/>
                    <a:pt x="4" y="369"/>
                    <a:pt x="4" y="369"/>
                  </a:cubicBezTo>
                  <a:cubicBezTo>
                    <a:pt x="2" y="374"/>
                    <a:pt x="2" y="374"/>
                    <a:pt x="2" y="374"/>
                  </a:cubicBezTo>
                  <a:cubicBezTo>
                    <a:pt x="1" y="380"/>
                    <a:pt x="1" y="380"/>
                    <a:pt x="1" y="380"/>
                  </a:cubicBezTo>
                  <a:cubicBezTo>
                    <a:pt x="1" y="386"/>
                    <a:pt x="1" y="386"/>
                    <a:pt x="1" y="386"/>
                  </a:cubicBezTo>
                  <a:cubicBezTo>
                    <a:pt x="1" y="392"/>
                    <a:pt x="1" y="392"/>
                    <a:pt x="1" y="392"/>
                  </a:cubicBezTo>
                  <a:cubicBezTo>
                    <a:pt x="1" y="398"/>
                    <a:pt x="1" y="398"/>
                    <a:pt x="1" y="398"/>
                  </a:cubicBezTo>
                  <a:cubicBezTo>
                    <a:pt x="2" y="404"/>
                    <a:pt x="2" y="404"/>
                    <a:pt x="2" y="404"/>
                  </a:cubicBezTo>
                  <a:cubicBezTo>
                    <a:pt x="2" y="408"/>
                    <a:pt x="3" y="412"/>
                    <a:pt x="4" y="416"/>
                  </a:cubicBezTo>
                  <a:cubicBezTo>
                    <a:pt x="6" y="424"/>
                    <a:pt x="8" y="432"/>
                    <a:pt x="10" y="440"/>
                  </a:cubicBezTo>
                  <a:cubicBezTo>
                    <a:pt x="10" y="443"/>
                    <a:pt x="11" y="447"/>
                    <a:pt x="12" y="451"/>
                  </a:cubicBezTo>
                  <a:cubicBezTo>
                    <a:pt x="13" y="457"/>
                    <a:pt x="13" y="457"/>
                    <a:pt x="13" y="457"/>
                  </a:cubicBezTo>
                  <a:lnTo>
                    <a:pt x="14" y="463"/>
                  </a:ln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8" name="Freeform 274"/>
            <p:cNvSpPr>
              <a:spLocks noEditPoints="1"/>
            </p:cNvSpPr>
            <p:nvPr/>
          </p:nvSpPr>
          <p:spPr bwMode="auto">
            <a:xfrm>
              <a:off x="2071688" y="5618163"/>
              <a:ext cx="420688" cy="1498600"/>
            </a:xfrm>
            <a:custGeom>
              <a:avLst/>
              <a:gdLst>
                <a:gd name="T0" fmla="*/ 1 w 130"/>
                <a:gd name="T1" fmla="*/ 377 h 462"/>
                <a:gd name="T2" fmla="*/ 1 w 130"/>
                <a:gd name="T3" fmla="*/ 376 h 462"/>
                <a:gd name="T4" fmla="*/ 24 w 130"/>
                <a:gd name="T5" fmla="*/ 377 h 462"/>
                <a:gd name="T6" fmla="*/ 24 w 130"/>
                <a:gd name="T7" fmla="*/ 106 h 462"/>
                <a:gd name="T8" fmla="*/ 0 w 130"/>
                <a:gd name="T9" fmla="*/ 106 h 462"/>
                <a:gd name="T10" fmla="*/ 0 w 130"/>
                <a:gd name="T11" fmla="*/ 59 h 462"/>
                <a:gd name="T12" fmla="*/ 1 w 130"/>
                <a:gd name="T13" fmla="*/ 58 h 462"/>
                <a:gd name="T14" fmla="*/ 16 w 130"/>
                <a:gd name="T15" fmla="*/ 46 h 462"/>
                <a:gd name="T16" fmla="*/ 29 w 130"/>
                <a:gd name="T17" fmla="*/ 33 h 462"/>
                <a:gd name="T18" fmla="*/ 35 w 130"/>
                <a:gd name="T19" fmla="*/ 25 h 462"/>
                <a:gd name="T20" fmla="*/ 41 w 130"/>
                <a:gd name="T21" fmla="*/ 17 h 462"/>
                <a:gd name="T22" fmla="*/ 51 w 130"/>
                <a:gd name="T23" fmla="*/ 1 h 462"/>
                <a:gd name="T24" fmla="*/ 51 w 130"/>
                <a:gd name="T25" fmla="*/ 0 h 462"/>
                <a:gd name="T26" fmla="*/ 107 w 130"/>
                <a:gd name="T27" fmla="*/ 0 h 462"/>
                <a:gd name="T28" fmla="*/ 107 w 130"/>
                <a:gd name="T29" fmla="*/ 377 h 462"/>
                <a:gd name="T30" fmla="*/ 130 w 130"/>
                <a:gd name="T31" fmla="*/ 376 h 462"/>
                <a:gd name="T32" fmla="*/ 130 w 130"/>
                <a:gd name="T33" fmla="*/ 377 h 462"/>
                <a:gd name="T34" fmla="*/ 130 w 130"/>
                <a:gd name="T35" fmla="*/ 462 h 462"/>
                <a:gd name="T36" fmla="*/ 1 w 130"/>
                <a:gd name="T37" fmla="*/ 462 h 462"/>
                <a:gd name="T38" fmla="*/ 130 w 130"/>
                <a:gd name="T39" fmla="*/ 461 h 462"/>
                <a:gd name="T40" fmla="*/ 129 w 130"/>
                <a:gd name="T41" fmla="*/ 377 h 462"/>
                <a:gd name="T42" fmla="*/ 106 w 130"/>
                <a:gd name="T43" fmla="*/ 377 h 462"/>
                <a:gd name="T44" fmla="*/ 106 w 130"/>
                <a:gd name="T45" fmla="*/ 377 h 462"/>
                <a:gd name="T46" fmla="*/ 106 w 130"/>
                <a:gd name="T47" fmla="*/ 2 h 462"/>
                <a:gd name="T48" fmla="*/ 52 w 130"/>
                <a:gd name="T49" fmla="*/ 1 h 462"/>
                <a:gd name="T50" fmla="*/ 42 w 130"/>
                <a:gd name="T51" fmla="*/ 18 h 462"/>
                <a:gd name="T52" fmla="*/ 36 w 130"/>
                <a:gd name="T53" fmla="*/ 26 h 462"/>
                <a:gd name="T54" fmla="*/ 30 w 130"/>
                <a:gd name="T55" fmla="*/ 34 h 462"/>
                <a:gd name="T56" fmla="*/ 17 w 130"/>
                <a:gd name="T57" fmla="*/ 47 h 462"/>
                <a:gd name="T58" fmla="*/ 1 w 130"/>
                <a:gd name="T59" fmla="*/ 59 h 462"/>
                <a:gd name="T60" fmla="*/ 2 w 130"/>
                <a:gd name="T61" fmla="*/ 106 h 462"/>
                <a:gd name="T62" fmla="*/ 24 w 130"/>
                <a:gd name="T63" fmla="*/ 105 h 462"/>
                <a:gd name="T64" fmla="*/ 25 w 130"/>
                <a:gd name="T65" fmla="*/ 106 h 462"/>
                <a:gd name="T66" fmla="*/ 25 w 130"/>
                <a:gd name="T67" fmla="*/ 377 h 462"/>
                <a:gd name="T68" fmla="*/ 1 w 130"/>
                <a:gd name="T69" fmla="*/ 377 h 462"/>
                <a:gd name="T70" fmla="*/ 1 w 130"/>
                <a:gd name="T71"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462">
                  <a:moveTo>
                    <a:pt x="1" y="462"/>
                  </a:moveTo>
                  <a:cubicBezTo>
                    <a:pt x="1" y="377"/>
                    <a:pt x="1" y="377"/>
                    <a:pt x="1" y="377"/>
                  </a:cubicBezTo>
                  <a:cubicBezTo>
                    <a:pt x="1" y="376"/>
                    <a:pt x="1" y="376"/>
                    <a:pt x="1" y="376"/>
                  </a:cubicBezTo>
                  <a:cubicBezTo>
                    <a:pt x="1" y="376"/>
                    <a:pt x="1" y="376"/>
                    <a:pt x="1" y="376"/>
                  </a:cubicBezTo>
                  <a:cubicBezTo>
                    <a:pt x="24" y="376"/>
                    <a:pt x="24" y="376"/>
                    <a:pt x="24" y="376"/>
                  </a:cubicBezTo>
                  <a:cubicBezTo>
                    <a:pt x="24" y="377"/>
                    <a:pt x="24" y="377"/>
                    <a:pt x="24" y="377"/>
                  </a:cubicBezTo>
                  <a:cubicBezTo>
                    <a:pt x="24" y="106"/>
                    <a:pt x="24" y="106"/>
                    <a:pt x="24" y="106"/>
                  </a:cubicBezTo>
                  <a:cubicBezTo>
                    <a:pt x="24" y="106"/>
                    <a:pt x="24" y="106"/>
                    <a:pt x="24" y="106"/>
                  </a:cubicBezTo>
                  <a:cubicBezTo>
                    <a:pt x="1" y="106"/>
                    <a:pt x="1" y="106"/>
                    <a:pt x="1" y="106"/>
                  </a:cubicBezTo>
                  <a:cubicBezTo>
                    <a:pt x="0" y="106"/>
                    <a:pt x="0" y="106"/>
                    <a:pt x="0" y="106"/>
                  </a:cubicBezTo>
                  <a:cubicBezTo>
                    <a:pt x="0" y="106"/>
                    <a:pt x="0" y="106"/>
                    <a:pt x="0" y="106"/>
                  </a:cubicBezTo>
                  <a:cubicBezTo>
                    <a:pt x="0" y="59"/>
                    <a:pt x="0" y="59"/>
                    <a:pt x="0" y="59"/>
                  </a:cubicBezTo>
                  <a:cubicBezTo>
                    <a:pt x="0" y="58"/>
                    <a:pt x="0" y="58"/>
                    <a:pt x="0" y="58"/>
                  </a:cubicBezTo>
                  <a:cubicBezTo>
                    <a:pt x="1" y="58"/>
                    <a:pt x="1" y="58"/>
                    <a:pt x="1" y="58"/>
                  </a:cubicBezTo>
                  <a:cubicBezTo>
                    <a:pt x="8" y="52"/>
                    <a:pt x="8" y="52"/>
                    <a:pt x="8" y="52"/>
                  </a:cubicBezTo>
                  <a:cubicBezTo>
                    <a:pt x="11" y="50"/>
                    <a:pt x="13" y="48"/>
                    <a:pt x="16" y="46"/>
                  </a:cubicBezTo>
                  <a:cubicBezTo>
                    <a:pt x="18" y="44"/>
                    <a:pt x="20" y="42"/>
                    <a:pt x="23" y="40"/>
                  </a:cubicBezTo>
                  <a:cubicBezTo>
                    <a:pt x="25" y="37"/>
                    <a:pt x="27" y="35"/>
                    <a:pt x="29" y="33"/>
                  </a:cubicBezTo>
                  <a:cubicBezTo>
                    <a:pt x="32" y="29"/>
                    <a:pt x="32" y="29"/>
                    <a:pt x="32" y="29"/>
                  </a:cubicBezTo>
                  <a:cubicBezTo>
                    <a:pt x="33" y="28"/>
                    <a:pt x="34" y="26"/>
                    <a:pt x="35" y="25"/>
                  </a:cubicBezTo>
                  <a:cubicBezTo>
                    <a:pt x="38" y="21"/>
                    <a:pt x="38" y="21"/>
                    <a:pt x="38" y="21"/>
                  </a:cubicBezTo>
                  <a:cubicBezTo>
                    <a:pt x="39" y="20"/>
                    <a:pt x="40" y="18"/>
                    <a:pt x="41" y="17"/>
                  </a:cubicBezTo>
                  <a:cubicBezTo>
                    <a:pt x="42" y="14"/>
                    <a:pt x="44" y="12"/>
                    <a:pt x="46" y="9"/>
                  </a:cubicBezTo>
                  <a:cubicBezTo>
                    <a:pt x="51" y="1"/>
                    <a:pt x="51" y="1"/>
                    <a:pt x="51" y="1"/>
                  </a:cubicBezTo>
                  <a:cubicBezTo>
                    <a:pt x="51" y="0"/>
                    <a:pt x="51" y="0"/>
                    <a:pt x="51" y="0"/>
                  </a:cubicBezTo>
                  <a:cubicBezTo>
                    <a:pt x="51" y="0"/>
                    <a:pt x="51" y="0"/>
                    <a:pt x="51" y="0"/>
                  </a:cubicBezTo>
                  <a:cubicBezTo>
                    <a:pt x="106" y="0"/>
                    <a:pt x="106" y="0"/>
                    <a:pt x="106" y="0"/>
                  </a:cubicBezTo>
                  <a:cubicBezTo>
                    <a:pt x="107" y="0"/>
                    <a:pt x="107" y="0"/>
                    <a:pt x="107" y="0"/>
                  </a:cubicBezTo>
                  <a:cubicBezTo>
                    <a:pt x="107" y="1"/>
                    <a:pt x="107" y="1"/>
                    <a:pt x="107" y="1"/>
                  </a:cubicBezTo>
                  <a:cubicBezTo>
                    <a:pt x="107" y="377"/>
                    <a:pt x="107" y="377"/>
                    <a:pt x="107" y="377"/>
                  </a:cubicBezTo>
                  <a:cubicBezTo>
                    <a:pt x="106" y="376"/>
                    <a:pt x="106" y="376"/>
                    <a:pt x="106" y="376"/>
                  </a:cubicBezTo>
                  <a:cubicBezTo>
                    <a:pt x="130" y="376"/>
                    <a:pt x="130" y="376"/>
                    <a:pt x="130" y="376"/>
                  </a:cubicBezTo>
                  <a:cubicBezTo>
                    <a:pt x="130" y="376"/>
                    <a:pt x="130" y="376"/>
                    <a:pt x="130" y="376"/>
                  </a:cubicBezTo>
                  <a:cubicBezTo>
                    <a:pt x="130" y="377"/>
                    <a:pt x="130" y="377"/>
                    <a:pt x="130" y="377"/>
                  </a:cubicBezTo>
                  <a:cubicBezTo>
                    <a:pt x="130" y="462"/>
                    <a:pt x="130" y="462"/>
                    <a:pt x="130" y="462"/>
                  </a:cubicBezTo>
                  <a:cubicBezTo>
                    <a:pt x="130" y="462"/>
                    <a:pt x="130" y="462"/>
                    <a:pt x="130" y="462"/>
                  </a:cubicBezTo>
                  <a:cubicBezTo>
                    <a:pt x="130" y="462"/>
                    <a:pt x="130" y="462"/>
                    <a:pt x="130" y="462"/>
                  </a:cubicBezTo>
                  <a:lnTo>
                    <a:pt x="1" y="462"/>
                  </a:lnTo>
                  <a:close/>
                  <a:moveTo>
                    <a:pt x="1" y="462"/>
                  </a:moveTo>
                  <a:cubicBezTo>
                    <a:pt x="130" y="461"/>
                    <a:pt x="130" y="461"/>
                    <a:pt x="130" y="461"/>
                  </a:cubicBezTo>
                  <a:cubicBezTo>
                    <a:pt x="129" y="462"/>
                    <a:pt x="129" y="462"/>
                    <a:pt x="129" y="462"/>
                  </a:cubicBezTo>
                  <a:cubicBezTo>
                    <a:pt x="129" y="377"/>
                    <a:pt x="129" y="377"/>
                    <a:pt x="129" y="377"/>
                  </a:cubicBezTo>
                  <a:cubicBezTo>
                    <a:pt x="130" y="377"/>
                    <a:pt x="130" y="377"/>
                    <a:pt x="130" y="377"/>
                  </a:cubicBezTo>
                  <a:cubicBezTo>
                    <a:pt x="106" y="377"/>
                    <a:pt x="106" y="377"/>
                    <a:pt x="106" y="377"/>
                  </a:cubicBezTo>
                  <a:cubicBezTo>
                    <a:pt x="106" y="377"/>
                    <a:pt x="106" y="377"/>
                    <a:pt x="106" y="377"/>
                  </a:cubicBezTo>
                  <a:cubicBezTo>
                    <a:pt x="106" y="377"/>
                    <a:pt x="106" y="377"/>
                    <a:pt x="106" y="377"/>
                  </a:cubicBezTo>
                  <a:cubicBezTo>
                    <a:pt x="105" y="1"/>
                    <a:pt x="105" y="1"/>
                    <a:pt x="105" y="1"/>
                  </a:cubicBezTo>
                  <a:cubicBezTo>
                    <a:pt x="106" y="2"/>
                    <a:pt x="106" y="2"/>
                    <a:pt x="106" y="2"/>
                  </a:cubicBezTo>
                  <a:cubicBezTo>
                    <a:pt x="51" y="2"/>
                    <a:pt x="51" y="2"/>
                    <a:pt x="51" y="2"/>
                  </a:cubicBezTo>
                  <a:cubicBezTo>
                    <a:pt x="52" y="1"/>
                    <a:pt x="52" y="1"/>
                    <a:pt x="52" y="1"/>
                  </a:cubicBezTo>
                  <a:cubicBezTo>
                    <a:pt x="47" y="10"/>
                    <a:pt x="47" y="10"/>
                    <a:pt x="47" y="10"/>
                  </a:cubicBezTo>
                  <a:cubicBezTo>
                    <a:pt x="45" y="13"/>
                    <a:pt x="44" y="15"/>
                    <a:pt x="42" y="18"/>
                  </a:cubicBezTo>
                  <a:cubicBezTo>
                    <a:pt x="41" y="19"/>
                    <a:pt x="40" y="21"/>
                    <a:pt x="39" y="22"/>
                  </a:cubicBezTo>
                  <a:cubicBezTo>
                    <a:pt x="36" y="26"/>
                    <a:pt x="36" y="26"/>
                    <a:pt x="36" y="26"/>
                  </a:cubicBezTo>
                  <a:cubicBezTo>
                    <a:pt x="35" y="27"/>
                    <a:pt x="34" y="29"/>
                    <a:pt x="33" y="30"/>
                  </a:cubicBezTo>
                  <a:cubicBezTo>
                    <a:pt x="30" y="34"/>
                    <a:pt x="30" y="34"/>
                    <a:pt x="30" y="34"/>
                  </a:cubicBezTo>
                  <a:cubicBezTo>
                    <a:pt x="28" y="36"/>
                    <a:pt x="26" y="38"/>
                    <a:pt x="24" y="41"/>
                  </a:cubicBezTo>
                  <a:cubicBezTo>
                    <a:pt x="21" y="43"/>
                    <a:pt x="19" y="45"/>
                    <a:pt x="17" y="47"/>
                  </a:cubicBezTo>
                  <a:cubicBezTo>
                    <a:pt x="14" y="49"/>
                    <a:pt x="12" y="51"/>
                    <a:pt x="9" y="53"/>
                  </a:cubicBezTo>
                  <a:cubicBezTo>
                    <a:pt x="1" y="59"/>
                    <a:pt x="1" y="59"/>
                    <a:pt x="1" y="59"/>
                  </a:cubicBezTo>
                  <a:cubicBezTo>
                    <a:pt x="2" y="59"/>
                    <a:pt x="2" y="59"/>
                    <a:pt x="2" y="59"/>
                  </a:cubicBezTo>
                  <a:cubicBezTo>
                    <a:pt x="2" y="106"/>
                    <a:pt x="2" y="106"/>
                    <a:pt x="2" y="106"/>
                  </a:cubicBezTo>
                  <a:cubicBezTo>
                    <a:pt x="1" y="105"/>
                    <a:pt x="1" y="105"/>
                    <a:pt x="1" y="105"/>
                  </a:cubicBezTo>
                  <a:cubicBezTo>
                    <a:pt x="24" y="105"/>
                    <a:pt x="24" y="105"/>
                    <a:pt x="24" y="105"/>
                  </a:cubicBezTo>
                  <a:cubicBezTo>
                    <a:pt x="25" y="105"/>
                    <a:pt x="25" y="105"/>
                    <a:pt x="25" y="105"/>
                  </a:cubicBezTo>
                  <a:cubicBezTo>
                    <a:pt x="25" y="106"/>
                    <a:pt x="25" y="106"/>
                    <a:pt x="25" y="106"/>
                  </a:cubicBezTo>
                  <a:cubicBezTo>
                    <a:pt x="25" y="377"/>
                    <a:pt x="25" y="377"/>
                    <a:pt x="25" y="377"/>
                  </a:cubicBezTo>
                  <a:cubicBezTo>
                    <a:pt x="25" y="377"/>
                    <a:pt x="25" y="377"/>
                    <a:pt x="25" y="377"/>
                  </a:cubicBezTo>
                  <a:cubicBezTo>
                    <a:pt x="24" y="377"/>
                    <a:pt x="24" y="377"/>
                    <a:pt x="24" y="377"/>
                  </a:cubicBezTo>
                  <a:cubicBezTo>
                    <a:pt x="1" y="377"/>
                    <a:pt x="1" y="377"/>
                    <a:pt x="1" y="377"/>
                  </a:cubicBezTo>
                  <a:cubicBezTo>
                    <a:pt x="1" y="377"/>
                    <a:pt x="1" y="377"/>
                    <a:pt x="1" y="377"/>
                  </a:cubicBezTo>
                  <a:lnTo>
                    <a:pt x="1" y="462"/>
                  </a:ln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sp>
          <p:nvSpPr>
            <p:cNvPr id="49" name="Freeform 275"/>
            <p:cNvSpPr>
              <a:spLocks noEditPoints="1"/>
            </p:cNvSpPr>
            <p:nvPr/>
          </p:nvSpPr>
          <p:spPr bwMode="auto">
            <a:xfrm>
              <a:off x="2065338" y="5640388"/>
              <a:ext cx="430213" cy="1417638"/>
            </a:xfrm>
            <a:custGeom>
              <a:avLst/>
              <a:gdLst>
                <a:gd name="T0" fmla="*/ 4 w 133"/>
                <a:gd name="T1" fmla="*/ 395 h 437"/>
                <a:gd name="T2" fmla="*/ 3 w 133"/>
                <a:gd name="T3" fmla="*/ 354 h 437"/>
                <a:gd name="T4" fmla="*/ 28 w 133"/>
                <a:gd name="T5" fmla="*/ 354 h 437"/>
                <a:gd name="T6" fmla="*/ 25 w 133"/>
                <a:gd name="T7" fmla="*/ 292 h 437"/>
                <a:gd name="T8" fmla="*/ 23 w 133"/>
                <a:gd name="T9" fmla="*/ 102 h 437"/>
                <a:gd name="T10" fmla="*/ 5 w 133"/>
                <a:gd name="T11" fmla="*/ 107 h 437"/>
                <a:gd name="T12" fmla="*/ 0 w 133"/>
                <a:gd name="T13" fmla="*/ 102 h 437"/>
                <a:gd name="T14" fmla="*/ 0 w 133"/>
                <a:gd name="T15" fmla="*/ 56 h 437"/>
                <a:gd name="T16" fmla="*/ 10 w 133"/>
                <a:gd name="T17" fmla="*/ 49 h 437"/>
                <a:gd name="T18" fmla="*/ 16 w 133"/>
                <a:gd name="T19" fmla="*/ 44 h 437"/>
                <a:gd name="T20" fmla="*/ 26 w 133"/>
                <a:gd name="T21" fmla="*/ 35 h 437"/>
                <a:gd name="T22" fmla="*/ 29 w 133"/>
                <a:gd name="T23" fmla="*/ 31 h 437"/>
                <a:gd name="T24" fmla="*/ 35 w 133"/>
                <a:gd name="T25" fmla="*/ 24 h 437"/>
                <a:gd name="T26" fmla="*/ 40 w 133"/>
                <a:gd name="T27" fmla="*/ 17 h 437"/>
                <a:gd name="T28" fmla="*/ 50 w 133"/>
                <a:gd name="T29" fmla="*/ 2 h 437"/>
                <a:gd name="T30" fmla="*/ 54 w 133"/>
                <a:gd name="T31" fmla="*/ 0 h 437"/>
                <a:gd name="T32" fmla="*/ 112 w 133"/>
                <a:gd name="T33" fmla="*/ 0 h 437"/>
                <a:gd name="T34" fmla="*/ 112 w 133"/>
                <a:gd name="T35" fmla="*/ 180 h 437"/>
                <a:gd name="T36" fmla="*/ 110 w 133"/>
                <a:gd name="T37" fmla="*/ 355 h 437"/>
                <a:gd name="T38" fmla="*/ 130 w 133"/>
                <a:gd name="T39" fmla="*/ 352 h 437"/>
                <a:gd name="T40" fmla="*/ 133 w 133"/>
                <a:gd name="T41" fmla="*/ 355 h 437"/>
                <a:gd name="T42" fmla="*/ 132 w 133"/>
                <a:gd name="T43" fmla="*/ 437 h 437"/>
                <a:gd name="T44" fmla="*/ 67 w 133"/>
                <a:gd name="T45" fmla="*/ 436 h 437"/>
                <a:gd name="T46" fmla="*/ 5 w 133"/>
                <a:gd name="T47" fmla="*/ 435 h 437"/>
                <a:gd name="T48" fmla="*/ 36 w 133"/>
                <a:gd name="T49" fmla="*/ 434 h 437"/>
                <a:gd name="T50" fmla="*/ 130 w 133"/>
                <a:gd name="T51" fmla="*/ 433 h 437"/>
                <a:gd name="T52" fmla="*/ 127 w 133"/>
                <a:gd name="T53" fmla="*/ 355 h 437"/>
                <a:gd name="T54" fmla="*/ 107 w 133"/>
                <a:gd name="T55" fmla="*/ 359 h 437"/>
                <a:gd name="T56" fmla="*/ 104 w 133"/>
                <a:gd name="T57" fmla="*/ 355 h 437"/>
                <a:gd name="T58" fmla="*/ 102 w 133"/>
                <a:gd name="T59" fmla="*/ 180 h 437"/>
                <a:gd name="T60" fmla="*/ 107 w 133"/>
                <a:gd name="T61" fmla="*/ 9 h 437"/>
                <a:gd name="T62" fmla="*/ 58 w 133"/>
                <a:gd name="T63" fmla="*/ 7 h 437"/>
                <a:gd name="T64" fmla="*/ 48 w 133"/>
                <a:gd name="T65" fmla="*/ 23 h 437"/>
                <a:gd name="T66" fmla="*/ 42 w 133"/>
                <a:gd name="T67" fmla="*/ 30 h 437"/>
                <a:gd name="T68" fmla="*/ 36 w 133"/>
                <a:gd name="T69" fmla="*/ 38 h 437"/>
                <a:gd name="T70" fmla="*/ 33 w 133"/>
                <a:gd name="T71" fmla="*/ 41 h 437"/>
                <a:gd name="T72" fmla="*/ 23 w 133"/>
                <a:gd name="T73" fmla="*/ 51 h 437"/>
                <a:gd name="T74" fmla="*/ 7 w 133"/>
                <a:gd name="T75" fmla="*/ 62 h 437"/>
                <a:gd name="T76" fmla="*/ 9 w 133"/>
                <a:gd name="T77" fmla="*/ 102 h 437"/>
                <a:gd name="T78" fmla="*/ 28 w 133"/>
                <a:gd name="T79" fmla="*/ 98 h 437"/>
                <a:gd name="T80" fmla="*/ 32 w 133"/>
                <a:gd name="T81" fmla="*/ 102 h 437"/>
                <a:gd name="T82" fmla="*/ 30 w 133"/>
                <a:gd name="T83" fmla="*/ 292 h 437"/>
                <a:gd name="T84" fmla="*/ 29 w 133"/>
                <a:gd name="T85" fmla="*/ 357 h 437"/>
                <a:gd name="T86" fmla="*/ 5 w 133"/>
                <a:gd name="T87" fmla="*/ 357 h 437"/>
                <a:gd name="T88" fmla="*/ 6 w 133"/>
                <a:gd name="T89"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437">
                  <a:moveTo>
                    <a:pt x="5" y="435"/>
                  </a:moveTo>
                  <a:cubicBezTo>
                    <a:pt x="4" y="395"/>
                    <a:pt x="4" y="395"/>
                    <a:pt x="4" y="395"/>
                  </a:cubicBezTo>
                  <a:cubicBezTo>
                    <a:pt x="3" y="355"/>
                    <a:pt x="3" y="355"/>
                    <a:pt x="3" y="355"/>
                  </a:cubicBezTo>
                  <a:cubicBezTo>
                    <a:pt x="3" y="354"/>
                    <a:pt x="3" y="354"/>
                    <a:pt x="3" y="354"/>
                  </a:cubicBezTo>
                  <a:cubicBezTo>
                    <a:pt x="5" y="354"/>
                    <a:pt x="5" y="354"/>
                    <a:pt x="5" y="354"/>
                  </a:cubicBezTo>
                  <a:cubicBezTo>
                    <a:pt x="28" y="354"/>
                    <a:pt x="28" y="354"/>
                    <a:pt x="28" y="354"/>
                  </a:cubicBezTo>
                  <a:cubicBezTo>
                    <a:pt x="26" y="355"/>
                    <a:pt x="26" y="355"/>
                    <a:pt x="26" y="355"/>
                  </a:cubicBezTo>
                  <a:cubicBezTo>
                    <a:pt x="25" y="334"/>
                    <a:pt x="25" y="313"/>
                    <a:pt x="25" y="292"/>
                  </a:cubicBezTo>
                  <a:cubicBezTo>
                    <a:pt x="24" y="229"/>
                    <a:pt x="24" y="229"/>
                    <a:pt x="24" y="229"/>
                  </a:cubicBezTo>
                  <a:cubicBezTo>
                    <a:pt x="24" y="187"/>
                    <a:pt x="23" y="144"/>
                    <a:pt x="23" y="102"/>
                  </a:cubicBezTo>
                  <a:cubicBezTo>
                    <a:pt x="28" y="107"/>
                    <a:pt x="28" y="107"/>
                    <a:pt x="28" y="107"/>
                  </a:cubicBezTo>
                  <a:cubicBezTo>
                    <a:pt x="5" y="107"/>
                    <a:pt x="5" y="107"/>
                    <a:pt x="5" y="107"/>
                  </a:cubicBezTo>
                  <a:cubicBezTo>
                    <a:pt x="0" y="107"/>
                    <a:pt x="0" y="107"/>
                    <a:pt x="0" y="107"/>
                  </a:cubicBezTo>
                  <a:cubicBezTo>
                    <a:pt x="0" y="102"/>
                    <a:pt x="0" y="102"/>
                    <a:pt x="0" y="102"/>
                  </a:cubicBezTo>
                  <a:cubicBezTo>
                    <a:pt x="0" y="58"/>
                    <a:pt x="0" y="58"/>
                    <a:pt x="0" y="58"/>
                  </a:cubicBezTo>
                  <a:cubicBezTo>
                    <a:pt x="0" y="56"/>
                    <a:pt x="0" y="56"/>
                    <a:pt x="0" y="56"/>
                  </a:cubicBezTo>
                  <a:cubicBezTo>
                    <a:pt x="2" y="54"/>
                    <a:pt x="2" y="54"/>
                    <a:pt x="2" y="54"/>
                  </a:cubicBezTo>
                  <a:cubicBezTo>
                    <a:pt x="10" y="49"/>
                    <a:pt x="10" y="49"/>
                    <a:pt x="10" y="49"/>
                  </a:cubicBezTo>
                  <a:cubicBezTo>
                    <a:pt x="13" y="46"/>
                    <a:pt x="13" y="46"/>
                    <a:pt x="13" y="46"/>
                  </a:cubicBezTo>
                  <a:cubicBezTo>
                    <a:pt x="14" y="45"/>
                    <a:pt x="15" y="45"/>
                    <a:pt x="16" y="44"/>
                  </a:cubicBezTo>
                  <a:cubicBezTo>
                    <a:pt x="19" y="42"/>
                    <a:pt x="21" y="40"/>
                    <a:pt x="23" y="38"/>
                  </a:cubicBezTo>
                  <a:cubicBezTo>
                    <a:pt x="26" y="35"/>
                    <a:pt x="26" y="35"/>
                    <a:pt x="26" y="35"/>
                  </a:cubicBezTo>
                  <a:cubicBezTo>
                    <a:pt x="27" y="34"/>
                    <a:pt x="27" y="33"/>
                    <a:pt x="28" y="33"/>
                  </a:cubicBezTo>
                  <a:cubicBezTo>
                    <a:pt x="29" y="31"/>
                    <a:pt x="29" y="31"/>
                    <a:pt x="29" y="31"/>
                  </a:cubicBezTo>
                  <a:cubicBezTo>
                    <a:pt x="32" y="28"/>
                    <a:pt x="32" y="28"/>
                    <a:pt x="32" y="28"/>
                  </a:cubicBezTo>
                  <a:cubicBezTo>
                    <a:pt x="33" y="27"/>
                    <a:pt x="34" y="25"/>
                    <a:pt x="35" y="24"/>
                  </a:cubicBezTo>
                  <a:cubicBezTo>
                    <a:pt x="37" y="21"/>
                    <a:pt x="37" y="21"/>
                    <a:pt x="37" y="21"/>
                  </a:cubicBezTo>
                  <a:cubicBezTo>
                    <a:pt x="38" y="20"/>
                    <a:pt x="39" y="18"/>
                    <a:pt x="40" y="17"/>
                  </a:cubicBezTo>
                  <a:cubicBezTo>
                    <a:pt x="42" y="15"/>
                    <a:pt x="43" y="12"/>
                    <a:pt x="45" y="10"/>
                  </a:cubicBezTo>
                  <a:cubicBezTo>
                    <a:pt x="50" y="2"/>
                    <a:pt x="50" y="2"/>
                    <a:pt x="50" y="2"/>
                  </a:cubicBezTo>
                  <a:cubicBezTo>
                    <a:pt x="51" y="0"/>
                    <a:pt x="51" y="0"/>
                    <a:pt x="51" y="0"/>
                  </a:cubicBezTo>
                  <a:cubicBezTo>
                    <a:pt x="54" y="0"/>
                    <a:pt x="54" y="0"/>
                    <a:pt x="54" y="0"/>
                  </a:cubicBezTo>
                  <a:cubicBezTo>
                    <a:pt x="107" y="0"/>
                    <a:pt x="107" y="0"/>
                    <a:pt x="107" y="0"/>
                  </a:cubicBezTo>
                  <a:cubicBezTo>
                    <a:pt x="112" y="0"/>
                    <a:pt x="112" y="0"/>
                    <a:pt x="112" y="0"/>
                  </a:cubicBezTo>
                  <a:cubicBezTo>
                    <a:pt x="112" y="4"/>
                    <a:pt x="112" y="4"/>
                    <a:pt x="112" y="4"/>
                  </a:cubicBezTo>
                  <a:cubicBezTo>
                    <a:pt x="112" y="180"/>
                    <a:pt x="112" y="180"/>
                    <a:pt x="112" y="180"/>
                  </a:cubicBezTo>
                  <a:cubicBezTo>
                    <a:pt x="111" y="268"/>
                    <a:pt x="111" y="268"/>
                    <a:pt x="111" y="268"/>
                  </a:cubicBezTo>
                  <a:cubicBezTo>
                    <a:pt x="110" y="355"/>
                    <a:pt x="110" y="355"/>
                    <a:pt x="110" y="355"/>
                  </a:cubicBezTo>
                  <a:cubicBezTo>
                    <a:pt x="107" y="352"/>
                    <a:pt x="107" y="352"/>
                    <a:pt x="107" y="352"/>
                  </a:cubicBezTo>
                  <a:cubicBezTo>
                    <a:pt x="130" y="352"/>
                    <a:pt x="130" y="352"/>
                    <a:pt x="130" y="352"/>
                  </a:cubicBezTo>
                  <a:cubicBezTo>
                    <a:pt x="133" y="352"/>
                    <a:pt x="133" y="352"/>
                    <a:pt x="133" y="352"/>
                  </a:cubicBezTo>
                  <a:cubicBezTo>
                    <a:pt x="133" y="355"/>
                    <a:pt x="133" y="355"/>
                    <a:pt x="133" y="355"/>
                  </a:cubicBezTo>
                  <a:cubicBezTo>
                    <a:pt x="132" y="382"/>
                    <a:pt x="132" y="408"/>
                    <a:pt x="132" y="435"/>
                  </a:cubicBezTo>
                  <a:cubicBezTo>
                    <a:pt x="132" y="437"/>
                    <a:pt x="132" y="437"/>
                    <a:pt x="132" y="437"/>
                  </a:cubicBezTo>
                  <a:cubicBezTo>
                    <a:pt x="130" y="437"/>
                    <a:pt x="130" y="437"/>
                    <a:pt x="130" y="437"/>
                  </a:cubicBezTo>
                  <a:cubicBezTo>
                    <a:pt x="67" y="436"/>
                    <a:pt x="67" y="436"/>
                    <a:pt x="67" y="436"/>
                  </a:cubicBezTo>
                  <a:cubicBezTo>
                    <a:pt x="36" y="436"/>
                    <a:pt x="36" y="436"/>
                    <a:pt x="36" y="436"/>
                  </a:cubicBezTo>
                  <a:lnTo>
                    <a:pt x="5" y="435"/>
                  </a:lnTo>
                  <a:close/>
                  <a:moveTo>
                    <a:pt x="5" y="435"/>
                  </a:moveTo>
                  <a:cubicBezTo>
                    <a:pt x="36" y="434"/>
                    <a:pt x="36" y="434"/>
                    <a:pt x="36" y="434"/>
                  </a:cubicBezTo>
                  <a:cubicBezTo>
                    <a:pt x="67" y="434"/>
                    <a:pt x="67" y="434"/>
                    <a:pt x="67" y="434"/>
                  </a:cubicBezTo>
                  <a:cubicBezTo>
                    <a:pt x="130" y="433"/>
                    <a:pt x="130" y="433"/>
                    <a:pt x="130" y="433"/>
                  </a:cubicBezTo>
                  <a:cubicBezTo>
                    <a:pt x="128" y="435"/>
                    <a:pt x="128" y="435"/>
                    <a:pt x="128" y="435"/>
                  </a:cubicBezTo>
                  <a:cubicBezTo>
                    <a:pt x="127" y="408"/>
                    <a:pt x="127" y="382"/>
                    <a:pt x="127" y="355"/>
                  </a:cubicBezTo>
                  <a:cubicBezTo>
                    <a:pt x="130" y="358"/>
                    <a:pt x="130" y="358"/>
                    <a:pt x="130" y="358"/>
                  </a:cubicBezTo>
                  <a:cubicBezTo>
                    <a:pt x="107" y="359"/>
                    <a:pt x="107" y="359"/>
                    <a:pt x="107" y="359"/>
                  </a:cubicBezTo>
                  <a:cubicBezTo>
                    <a:pt x="104" y="359"/>
                    <a:pt x="104" y="359"/>
                    <a:pt x="104" y="359"/>
                  </a:cubicBezTo>
                  <a:cubicBezTo>
                    <a:pt x="104" y="355"/>
                    <a:pt x="104" y="355"/>
                    <a:pt x="104" y="355"/>
                  </a:cubicBezTo>
                  <a:cubicBezTo>
                    <a:pt x="103" y="268"/>
                    <a:pt x="103" y="268"/>
                    <a:pt x="103" y="268"/>
                  </a:cubicBezTo>
                  <a:cubicBezTo>
                    <a:pt x="102" y="180"/>
                    <a:pt x="102" y="180"/>
                    <a:pt x="102" y="180"/>
                  </a:cubicBezTo>
                  <a:cubicBezTo>
                    <a:pt x="102" y="4"/>
                    <a:pt x="102" y="4"/>
                    <a:pt x="102" y="4"/>
                  </a:cubicBezTo>
                  <a:cubicBezTo>
                    <a:pt x="107" y="9"/>
                    <a:pt x="107" y="9"/>
                    <a:pt x="107" y="9"/>
                  </a:cubicBezTo>
                  <a:cubicBezTo>
                    <a:pt x="54" y="9"/>
                    <a:pt x="54" y="9"/>
                    <a:pt x="54" y="9"/>
                  </a:cubicBezTo>
                  <a:cubicBezTo>
                    <a:pt x="58" y="7"/>
                    <a:pt x="58" y="7"/>
                    <a:pt x="58" y="7"/>
                  </a:cubicBezTo>
                  <a:cubicBezTo>
                    <a:pt x="53" y="15"/>
                    <a:pt x="53" y="15"/>
                    <a:pt x="53" y="15"/>
                  </a:cubicBezTo>
                  <a:cubicBezTo>
                    <a:pt x="51" y="17"/>
                    <a:pt x="50" y="20"/>
                    <a:pt x="48" y="23"/>
                  </a:cubicBezTo>
                  <a:cubicBezTo>
                    <a:pt x="47" y="24"/>
                    <a:pt x="46" y="25"/>
                    <a:pt x="45" y="26"/>
                  </a:cubicBezTo>
                  <a:cubicBezTo>
                    <a:pt x="42" y="30"/>
                    <a:pt x="42" y="30"/>
                    <a:pt x="42" y="30"/>
                  </a:cubicBezTo>
                  <a:cubicBezTo>
                    <a:pt x="41" y="32"/>
                    <a:pt x="40" y="33"/>
                    <a:pt x="39" y="34"/>
                  </a:cubicBezTo>
                  <a:cubicBezTo>
                    <a:pt x="36" y="38"/>
                    <a:pt x="36" y="38"/>
                    <a:pt x="36" y="38"/>
                  </a:cubicBezTo>
                  <a:cubicBezTo>
                    <a:pt x="35" y="39"/>
                    <a:pt x="35" y="39"/>
                    <a:pt x="35" y="39"/>
                  </a:cubicBezTo>
                  <a:cubicBezTo>
                    <a:pt x="34" y="40"/>
                    <a:pt x="34" y="40"/>
                    <a:pt x="33" y="41"/>
                  </a:cubicBezTo>
                  <a:cubicBezTo>
                    <a:pt x="30" y="44"/>
                    <a:pt x="30" y="44"/>
                    <a:pt x="30" y="44"/>
                  </a:cubicBezTo>
                  <a:cubicBezTo>
                    <a:pt x="27" y="47"/>
                    <a:pt x="25" y="49"/>
                    <a:pt x="23" y="51"/>
                  </a:cubicBezTo>
                  <a:cubicBezTo>
                    <a:pt x="20" y="53"/>
                    <a:pt x="18" y="55"/>
                    <a:pt x="15" y="57"/>
                  </a:cubicBezTo>
                  <a:cubicBezTo>
                    <a:pt x="7" y="62"/>
                    <a:pt x="7" y="62"/>
                    <a:pt x="7" y="62"/>
                  </a:cubicBezTo>
                  <a:cubicBezTo>
                    <a:pt x="9" y="58"/>
                    <a:pt x="9" y="58"/>
                    <a:pt x="9" y="58"/>
                  </a:cubicBezTo>
                  <a:cubicBezTo>
                    <a:pt x="9" y="102"/>
                    <a:pt x="9" y="102"/>
                    <a:pt x="9" y="102"/>
                  </a:cubicBezTo>
                  <a:cubicBezTo>
                    <a:pt x="5" y="98"/>
                    <a:pt x="5" y="98"/>
                    <a:pt x="5" y="98"/>
                  </a:cubicBezTo>
                  <a:cubicBezTo>
                    <a:pt x="28" y="98"/>
                    <a:pt x="28" y="98"/>
                    <a:pt x="28" y="98"/>
                  </a:cubicBezTo>
                  <a:cubicBezTo>
                    <a:pt x="32" y="98"/>
                    <a:pt x="32" y="98"/>
                    <a:pt x="32" y="98"/>
                  </a:cubicBezTo>
                  <a:cubicBezTo>
                    <a:pt x="32" y="102"/>
                    <a:pt x="32" y="102"/>
                    <a:pt x="32" y="102"/>
                  </a:cubicBezTo>
                  <a:cubicBezTo>
                    <a:pt x="32" y="144"/>
                    <a:pt x="31" y="187"/>
                    <a:pt x="31" y="229"/>
                  </a:cubicBezTo>
                  <a:cubicBezTo>
                    <a:pt x="30" y="292"/>
                    <a:pt x="30" y="292"/>
                    <a:pt x="30" y="292"/>
                  </a:cubicBezTo>
                  <a:cubicBezTo>
                    <a:pt x="30" y="313"/>
                    <a:pt x="30" y="334"/>
                    <a:pt x="29" y="355"/>
                  </a:cubicBezTo>
                  <a:cubicBezTo>
                    <a:pt x="29" y="357"/>
                    <a:pt x="29" y="357"/>
                    <a:pt x="29" y="357"/>
                  </a:cubicBezTo>
                  <a:cubicBezTo>
                    <a:pt x="28" y="357"/>
                    <a:pt x="28" y="357"/>
                    <a:pt x="28" y="357"/>
                  </a:cubicBezTo>
                  <a:cubicBezTo>
                    <a:pt x="5" y="357"/>
                    <a:pt x="5" y="357"/>
                    <a:pt x="5" y="357"/>
                  </a:cubicBezTo>
                  <a:cubicBezTo>
                    <a:pt x="6" y="355"/>
                    <a:pt x="6" y="355"/>
                    <a:pt x="6" y="355"/>
                  </a:cubicBezTo>
                  <a:cubicBezTo>
                    <a:pt x="6" y="395"/>
                    <a:pt x="6" y="395"/>
                    <a:pt x="6" y="395"/>
                  </a:cubicBezTo>
                  <a:lnTo>
                    <a:pt x="5" y="435"/>
                  </a:lnTo>
                  <a:close/>
                </a:path>
              </a:pathLst>
            </a:custGeom>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endParaRPr lang="zh-CN" altLang="en-US"/>
            </a:p>
          </p:txBody>
        </p:sp>
      </p:grpSp>
      <p:grpSp>
        <p:nvGrpSpPr>
          <p:cNvPr id="50" name="chenying0907 49"/>
          <p:cNvGrpSpPr/>
          <p:nvPr/>
        </p:nvGrpSpPr>
        <p:grpSpPr>
          <a:xfrm>
            <a:off x="1675313" y="3497053"/>
            <a:ext cx="692216" cy="1309971"/>
            <a:chOff x="2665413" y="5559425"/>
            <a:chExt cx="887413" cy="1635125"/>
          </a:xfrm>
          <a:solidFill>
            <a:srgbClr val="F26F61"/>
          </a:solidFill>
        </p:grpSpPr>
        <p:sp>
          <p:nvSpPr>
            <p:cNvPr id="51" name="Freeform 276"/>
            <p:cNvSpPr/>
            <p:nvPr/>
          </p:nvSpPr>
          <p:spPr bwMode="auto">
            <a:xfrm>
              <a:off x="3192463" y="6653213"/>
              <a:ext cx="260350" cy="149225"/>
            </a:xfrm>
            <a:custGeom>
              <a:avLst/>
              <a:gdLst>
                <a:gd name="T0" fmla="*/ 12 w 80"/>
                <a:gd name="T1" fmla="*/ 46 h 46"/>
                <a:gd name="T2" fmla="*/ 12 w 80"/>
                <a:gd name="T3" fmla="*/ 46 h 46"/>
                <a:gd name="T4" fmla="*/ 11 w 80"/>
                <a:gd name="T5" fmla="*/ 45 h 46"/>
                <a:gd name="T6" fmla="*/ 36 w 80"/>
                <a:gd name="T7" fmla="*/ 28 h 46"/>
                <a:gd name="T8" fmla="*/ 56 w 80"/>
                <a:gd name="T9" fmla="*/ 14 h 46"/>
                <a:gd name="T10" fmla="*/ 32 w 80"/>
                <a:gd name="T11" fmla="*/ 28 h 46"/>
                <a:gd name="T12" fmla="*/ 30 w 80"/>
                <a:gd name="T13" fmla="*/ 29 h 46"/>
                <a:gd name="T14" fmla="*/ 30 w 80"/>
                <a:gd name="T15" fmla="*/ 29 h 46"/>
                <a:gd name="T16" fmla="*/ 27 w 80"/>
                <a:gd name="T17" fmla="*/ 18 h 46"/>
                <a:gd name="T18" fmla="*/ 15 w 80"/>
                <a:gd name="T19" fmla="*/ 25 h 46"/>
                <a:gd name="T20" fmla="*/ 14 w 80"/>
                <a:gd name="T21" fmla="*/ 25 h 46"/>
                <a:gd name="T22" fmla="*/ 32 w 80"/>
                <a:gd name="T23" fmla="*/ 2 h 46"/>
                <a:gd name="T24" fmla="*/ 28 w 80"/>
                <a:gd name="T25" fmla="*/ 4 h 46"/>
                <a:gd name="T26" fmla="*/ 25 w 80"/>
                <a:gd name="T27" fmla="*/ 3 h 46"/>
                <a:gd name="T28" fmla="*/ 1 w 80"/>
                <a:gd name="T29" fmla="*/ 18 h 46"/>
                <a:gd name="T30" fmla="*/ 1 w 80"/>
                <a:gd name="T31" fmla="*/ 17 h 46"/>
                <a:gd name="T32" fmla="*/ 0 w 80"/>
                <a:gd name="T33" fmla="*/ 17 h 46"/>
                <a:gd name="T34" fmla="*/ 25 w 80"/>
                <a:gd name="T35" fmla="*/ 3 h 46"/>
                <a:gd name="T36" fmla="*/ 26 w 80"/>
                <a:gd name="T37" fmla="*/ 2 h 46"/>
                <a:gd name="T38" fmla="*/ 28 w 80"/>
                <a:gd name="T39" fmla="*/ 3 h 46"/>
                <a:gd name="T40" fmla="*/ 33 w 80"/>
                <a:gd name="T41" fmla="*/ 0 h 46"/>
                <a:gd name="T42" fmla="*/ 34 w 80"/>
                <a:gd name="T43" fmla="*/ 0 h 46"/>
                <a:gd name="T44" fmla="*/ 34 w 80"/>
                <a:gd name="T45" fmla="*/ 1 h 46"/>
                <a:gd name="T46" fmla="*/ 16 w 80"/>
                <a:gd name="T47" fmla="*/ 23 h 46"/>
                <a:gd name="T48" fmla="*/ 27 w 80"/>
                <a:gd name="T49" fmla="*/ 17 h 46"/>
                <a:gd name="T50" fmla="*/ 28 w 80"/>
                <a:gd name="T51" fmla="*/ 17 h 46"/>
                <a:gd name="T52" fmla="*/ 28 w 80"/>
                <a:gd name="T53" fmla="*/ 17 h 46"/>
                <a:gd name="T54" fmla="*/ 31 w 80"/>
                <a:gd name="T55" fmla="*/ 28 h 46"/>
                <a:gd name="T56" fmla="*/ 32 w 80"/>
                <a:gd name="T57" fmla="*/ 28 h 46"/>
                <a:gd name="T58" fmla="*/ 66 w 80"/>
                <a:gd name="T59" fmla="*/ 8 h 46"/>
                <a:gd name="T60" fmla="*/ 66 w 80"/>
                <a:gd name="T61" fmla="*/ 7 h 46"/>
                <a:gd name="T62" fmla="*/ 66 w 80"/>
                <a:gd name="T63" fmla="*/ 7 h 46"/>
                <a:gd name="T64" fmla="*/ 67 w 80"/>
                <a:gd name="T65" fmla="*/ 7 h 46"/>
                <a:gd name="T66" fmla="*/ 67 w 80"/>
                <a:gd name="T67" fmla="*/ 8 h 46"/>
                <a:gd name="T68" fmla="*/ 67 w 80"/>
                <a:gd name="T69" fmla="*/ 8 h 46"/>
                <a:gd name="T70" fmla="*/ 66 w 80"/>
                <a:gd name="T71" fmla="*/ 9 h 46"/>
                <a:gd name="T72" fmla="*/ 17 w 80"/>
                <a:gd name="T73" fmla="*/ 42 h 46"/>
                <a:gd name="T74" fmla="*/ 79 w 80"/>
                <a:gd name="T75" fmla="*/ 6 h 46"/>
                <a:gd name="T76" fmla="*/ 80 w 80"/>
                <a:gd name="T77" fmla="*/ 6 h 46"/>
                <a:gd name="T78" fmla="*/ 80 w 80"/>
                <a:gd name="T79" fmla="*/ 6 h 46"/>
                <a:gd name="T80" fmla="*/ 12 w 80"/>
                <a:gd name="T8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46">
                  <a:moveTo>
                    <a:pt x="12" y="46"/>
                  </a:moveTo>
                  <a:cubicBezTo>
                    <a:pt x="12" y="46"/>
                    <a:pt x="12" y="46"/>
                    <a:pt x="12" y="46"/>
                  </a:cubicBezTo>
                  <a:cubicBezTo>
                    <a:pt x="11" y="46"/>
                    <a:pt x="11" y="45"/>
                    <a:pt x="11" y="45"/>
                  </a:cubicBezTo>
                  <a:cubicBezTo>
                    <a:pt x="11" y="45"/>
                    <a:pt x="11" y="45"/>
                    <a:pt x="36" y="28"/>
                  </a:cubicBezTo>
                  <a:cubicBezTo>
                    <a:pt x="42" y="24"/>
                    <a:pt x="48" y="19"/>
                    <a:pt x="56" y="14"/>
                  </a:cubicBezTo>
                  <a:cubicBezTo>
                    <a:pt x="51" y="17"/>
                    <a:pt x="43" y="22"/>
                    <a:pt x="32" y="28"/>
                  </a:cubicBezTo>
                  <a:cubicBezTo>
                    <a:pt x="31" y="29"/>
                    <a:pt x="31" y="29"/>
                    <a:pt x="30" y="29"/>
                  </a:cubicBezTo>
                  <a:cubicBezTo>
                    <a:pt x="30" y="29"/>
                    <a:pt x="30" y="29"/>
                    <a:pt x="30" y="29"/>
                  </a:cubicBezTo>
                  <a:cubicBezTo>
                    <a:pt x="30" y="29"/>
                    <a:pt x="30" y="29"/>
                    <a:pt x="27" y="18"/>
                  </a:cubicBezTo>
                  <a:cubicBezTo>
                    <a:pt x="15" y="25"/>
                    <a:pt x="15" y="25"/>
                    <a:pt x="15" y="25"/>
                  </a:cubicBezTo>
                  <a:cubicBezTo>
                    <a:pt x="15" y="25"/>
                    <a:pt x="15" y="25"/>
                    <a:pt x="14" y="25"/>
                  </a:cubicBezTo>
                  <a:cubicBezTo>
                    <a:pt x="14" y="24"/>
                    <a:pt x="14" y="24"/>
                    <a:pt x="32" y="2"/>
                  </a:cubicBezTo>
                  <a:cubicBezTo>
                    <a:pt x="28" y="4"/>
                    <a:pt x="28" y="4"/>
                    <a:pt x="28" y="4"/>
                  </a:cubicBezTo>
                  <a:cubicBezTo>
                    <a:pt x="25" y="3"/>
                    <a:pt x="25" y="3"/>
                    <a:pt x="25" y="3"/>
                  </a:cubicBezTo>
                  <a:cubicBezTo>
                    <a:pt x="1" y="18"/>
                    <a:pt x="1" y="18"/>
                    <a:pt x="1" y="18"/>
                  </a:cubicBezTo>
                  <a:cubicBezTo>
                    <a:pt x="1" y="17"/>
                    <a:pt x="1" y="17"/>
                    <a:pt x="1" y="17"/>
                  </a:cubicBezTo>
                  <a:cubicBezTo>
                    <a:pt x="0" y="17"/>
                    <a:pt x="0" y="17"/>
                    <a:pt x="0" y="17"/>
                  </a:cubicBezTo>
                  <a:cubicBezTo>
                    <a:pt x="1" y="17"/>
                    <a:pt x="25" y="3"/>
                    <a:pt x="25" y="3"/>
                  </a:cubicBezTo>
                  <a:cubicBezTo>
                    <a:pt x="25" y="2"/>
                    <a:pt x="25" y="2"/>
                    <a:pt x="26" y="2"/>
                  </a:cubicBezTo>
                  <a:cubicBezTo>
                    <a:pt x="28" y="3"/>
                    <a:pt x="28" y="3"/>
                    <a:pt x="28" y="3"/>
                  </a:cubicBezTo>
                  <a:cubicBezTo>
                    <a:pt x="28" y="3"/>
                    <a:pt x="31" y="1"/>
                    <a:pt x="33" y="0"/>
                  </a:cubicBezTo>
                  <a:cubicBezTo>
                    <a:pt x="33" y="0"/>
                    <a:pt x="34" y="0"/>
                    <a:pt x="34" y="0"/>
                  </a:cubicBezTo>
                  <a:cubicBezTo>
                    <a:pt x="34" y="0"/>
                    <a:pt x="34" y="1"/>
                    <a:pt x="34" y="1"/>
                  </a:cubicBezTo>
                  <a:cubicBezTo>
                    <a:pt x="28" y="8"/>
                    <a:pt x="19" y="19"/>
                    <a:pt x="16" y="23"/>
                  </a:cubicBezTo>
                  <a:cubicBezTo>
                    <a:pt x="19" y="22"/>
                    <a:pt x="24" y="19"/>
                    <a:pt x="27" y="17"/>
                  </a:cubicBezTo>
                  <a:cubicBezTo>
                    <a:pt x="27" y="17"/>
                    <a:pt x="27" y="17"/>
                    <a:pt x="28" y="17"/>
                  </a:cubicBezTo>
                  <a:cubicBezTo>
                    <a:pt x="28" y="17"/>
                    <a:pt x="28" y="17"/>
                    <a:pt x="28" y="17"/>
                  </a:cubicBezTo>
                  <a:cubicBezTo>
                    <a:pt x="29" y="20"/>
                    <a:pt x="30" y="26"/>
                    <a:pt x="31" y="28"/>
                  </a:cubicBezTo>
                  <a:cubicBezTo>
                    <a:pt x="31" y="28"/>
                    <a:pt x="31" y="28"/>
                    <a:pt x="32" y="28"/>
                  </a:cubicBezTo>
                  <a:cubicBezTo>
                    <a:pt x="59" y="11"/>
                    <a:pt x="65" y="8"/>
                    <a:pt x="66" y="8"/>
                  </a:cubicBezTo>
                  <a:cubicBezTo>
                    <a:pt x="66" y="7"/>
                    <a:pt x="66" y="7"/>
                    <a:pt x="66" y="7"/>
                  </a:cubicBezTo>
                  <a:cubicBezTo>
                    <a:pt x="66" y="7"/>
                    <a:pt x="66" y="7"/>
                    <a:pt x="66" y="7"/>
                  </a:cubicBezTo>
                  <a:cubicBezTo>
                    <a:pt x="67" y="7"/>
                    <a:pt x="67" y="7"/>
                    <a:pt x="67" y="7"/>
                  </a:cubicBezTo>
                  <a:cubicBezTo>
                    <a:pt x="67" y="7"/>
                    <a:pt x="67" y="7"/>
                    <a:pt x="67" y="8"/>
                  </a:cubicBezTo>
                  <a:cubicBezTo>
                    <a:pt x="67" y="8"/>
                    <a:pt x="67" y="8"/>
                    <a:pt x="67" y="8"/>
                  </a:cubicBezTo>
                  <a:cubicBezTo>
                    <a:pt x="67" y="8"/>
                    <a:pt x="67" y="8"/>
                    <a:pt x="66" y="9"/>
                  </a:cubicBezTo>
                  <a:cubicBezTo>
                    <a:pt x="42" y="25"/>
                    <a:pt x="25" y="36"/>
                    <a:pt x="17" y="42"/>
                  </a:cubicBezTo>
                  <a:cubicBezTo>
                    <a:pt x="31" y="34"/>
                    <a:pt x="64" y="14"/>
                    <a:pt x="79" y="6"/>
                  </a:cubicBezTo>
                  <a:cubicBezTo>
                    <a:pt x="79" y="5"/>
                    <a:pt x="80" y="6"/>
                    <a:pt x="80" y="6"/>
                  </a:cubicBezTo>
                  <a:cubicBezTo>
                    <a:pt x="80" y="6"/>
                    <a:pt x="80" y="6"/>
                    <a:pt x="80" y="6"/>
                  </a:cubicBezTo>
                  <a:cubicBezTo>
                    <a:pt x="16" y="44"/>
                    <a:pt x="12" y="46"/>
                    <a:pt x="12" y="46"/>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2" name="Freeform 277"/>
            <p:cNvSpPr/>
            <p:nvPr/>
          </p:nvSpPr>
          <p:spPr bwMode="auto">
            <a:xfrm>
              <a:off x="2982913" y="6192838"/>
              <a:ext cx="554038" cy="320675"/>
            </a:xfrm>
            <a:custGeom>
              <a:avLst/>
              <a:gdLst>
                <a:gd name="T0" fmla="*/ 53 w 171"/>
                <a:gd name="T1" fmla="*/ 98 h 99"/>
                <a:gd name="T2" fmla="*/ 53 w 171"/>
                <a:gd name="T3" fmla="*/ 98 h 99"/>
                <a:gd name="T4" fmla="*/ 114 w 171"/>
                <a:gd name="T5" fmla="*/ 58 h 99"/>
                <a:gd name="T6" fmla="*/ 114 w 171"/>
                <a:gd name="T7" fmla="*/ 55 h 99"/>
                <a:gd name="T8" fmla="*/ 41 w 171"/>
                <a:gd name="T9" fmla="*/ 97 h 99"/>
                <a:gd name="T10" fmla="*/ 41 w 171"/>
                <a:gd name="T11" fmla="*/ 97 h 99"/>
                <a:gd name="T12" fmla="*/ 41 w 171"/>
                <a:gd name="T13" fmla="*/ 96 h 99"/>
                <a:gd name="T14" fmla="*/ 24 w 171"/>
                <a:gd name="T15" fmla="*/ 95 h 99"/>
                <a:gd name="T16" fmla="*/ 24 w 171"/>
                <a:gd name="T17" fmla="*/ 95 h 99"/>
                <a:gd name="T18" fmla="*/ 24 w 171"/>
                <a:gd name="T19" fmla="*/ 94 h 99"/>
                <a:gd name="T20" fmla="*/ 44 w 171"/>
                <a:gd name="T21" fmla="*/ 79 h 99"/>
                <a:gd name="T22" fmla="*/ 145 w 171"/>
                <a:gd name="T23" fmla="*/ 6 h 99"/>
                <a:gd name="T24" fmla="*/ 1 w 171"/>
                <a:gd name="T25" fmla="*/ 89 h 99"/>
                <a:gd name="T26" fmla="*/ 1 w 171"/>
                <a:gd name="T27" fmla="*/ 88 h 99"/>
                <a:gd name="T28" fmla="*/ 1 w 171"/>
                <a:gd name="T29" fmla="*/ 88 h 99"/>
                <a:gd name="T30" fmla="*/ 152 w 171"/>
                <a:gd name="T31" fmla="*/ 0 h 99"/>
                <a:gd name="T32" fmla="*/ 153 w 171"/>
                <a:gd name="T33" fmla="*/ 0 h 99"/>
                <a:gd name="T34" fmla="*/ 153 w 171"/>
                <a:gd name="T35" fmla="*/ 0 h 99"/>
                <a:gd name="T36" fmla="*/ 31 w 171"/>
                <a:gd name="T37" fmla="*/ 90 h 99"/>
                <a:gd name="T38" fmla="*/ 144 w 171"/>
                <a:gd name="T39" fmla="*/ 25 h 99"/>
                <a:gd name="T40" fmla="*/ 144 w 171"/>
                <a:gd name="T41" fmla="*/ 25 h 99"/>
                <a:gd name="T42" fmla="*/ 144 w 171"/>
                <a:gd name="T43" fmla="*/ 26 h 99"/>
                <a:gd name="T44" fmla="*/ 114 w 171"/>
                <a:gd name="T45" fmla="*/ 54 h 99"/>
                <a:gd name="T46" fmla="*/ 170 w 171"/>
                <a:gd name="T47" fmla="*/ 21 h 99"/>
                <a:gd name="T48" fmla="*/ 114 w 171"/>
                <a:gd name="T49" fmla="*/ 59 h 99"/>
                <a:gd name="T50" fmla="*/ 158 w 171"/>
                <a:gd name="T51" fmla="*/ 37 h 99"/>
                <a:gd name="T52" fmla="*/ 158 w 171"/>
                <a:gd name="T53" fmla="*/ 38 h 99"/>
                <a:gd name="T54" fmla="*/ 118 w 171"/>
                <a:gd name="T55" fmla="*/ 77 h 99"/>
                <a:gd name="T56" fmla="*/ 119 w 171"/>
                <a:gd name="T57" fmla="*/ 78 h 99"/>
                <a:gd name="T58" fmla="*/ 117 w 171"/>
                <a:gd name="T59" fmla="*/ 82 h 99"/>
                <a:gd name="T60" fmla="*/ 117 w 171"/>
                <a:gd name="T61" fmla="*/ 82 h 99"/>
                <a:gd name="T62" fmla="*/ 109 w 171"/>
                <a:gd name="T63" fmla="*/ 89 h 99"/>
                <a:gd name="T64" fmla="*/ 105 w 171"/>
                <a:gd name="T65" fmla="*/ 90 h 99"/>
                <a:gd name="T66" fmla="*/ 106 w 171"/>
                <a:gd name="T67" fmla="*/ 90 h 99"/>
                <a:gd name="T68" fmla="*/ 112 w 171"/>
                <a:gd name="T69" fmla="*/ 85 h 99"/>
                <a:gd name="T70" fmla="*/ 116 w 171"/>
                <a:gd name="T71" fmla="*/ 79 h 99"/>
                <a:gd name="T72" fmla="*/ 99 w 171"/>
                <a:gd name="T73" fmla="*/ 89 h 99"/>
                <a:gd name="T74" fmla="*/ 98 w 171"/>
                <a:gd name="T75" fmla="*/ 89 h 99"/>
                <a:gd name="T76" fmla="*/ 154 w 171"/>
                <a:gd name="T77" fmla="*/ 41 h 99"/>
                <a:gd name="T78" fmla="*/ 53 w 171"/>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99">
                  <a:moveTo>
                    <a:pt x="53" y="99"/>
                  </a:moveTo>
                  <a:cubicBezTo>
                    <a:pt x="53" y="99"/>
                    <a:pt x="53" y="99"/>
                    <a:pt x="53" y="98"/>
                  </a:cubicBezTo>
                  <a:cubicBezTo>
                    <a:pt x="53" y="98"/>
                    <a:pt x="53" y="98"/>
                    <a:pt x="53" y="98"/>
                  </a:cubicBezTo>
                  <a:cubicBezTo>
                    <a:pt x="53" y="98"/>
                    <a:pt x="53" y="98"/>
                    <a:pt x="53" y="98"/>
                  </a:cubicBezTo>
                  <a:cubicBezTo>
                    <a:pt x="53" y="98"/>
                    <a:pt x="53" y="98"/>
                    <a:pt x="53" y="98"/>
                  </a:cubicBezTo>
                  <a:cubicBezTo>
                    <a:pt x="55" y="96"/>
                    <a:pt x="64" y="90"/>
                    <a:pt x="114" y="58"/>
                  </a:cubicBezTo>
                  <a:cubicBezTo>
                    <a:pt x="134" y="45"/>
                    <a:pt x="154" y="32"/>
                    <a:pt x="164" y="26"/>
                  </a:cubicBezTo>
                  <a:cubicBezTo>
                    <a:pt x="154" y="31"/>
                    <a:pt x="134" y="43"/>
                    <a:pt x="114" y="55"/>
                  </a:cubicBezTo>
                  <a:cubicBezTo>
                    <a:pt x="60" y="86"/>
                    <a:pt x="44" y="96"/>
                    <a:pt x="41" y="97"/>
                  </a:cubicBezTo>
                  <a:cubicBezTo>
                    <a:pt x="41" y="97"/>
                    <a:pt x="41" y="97"/>
                    <a:pt x="41" y="97"/>
                  </a:cubicBezTo>
                  <a:cubicBezTo>
                    <a:pt x="41" y="97"/>
                    <a:pt x="41" y="97"/>
                    <a:pt x="41" y="97"/>
                  </a:cubicBezTo>
                  <a:cubicBezTo>
                    <a:pt x="41" y="97"/>
                    <a:pt x="41" y="97"/>
                    <a:pt x="41" y="97"/>
                  </a:cubicBezTo>
                  <a:cubicBezTo>
                    <a:pt x="41" y="97"/>
                    <a:pt x="41" y="97"/>
                    <a:pt x="41" y="96"/>
                  </a:cubicBezTo>
                  <a:cubicBezTo>
                    <a:pt x="40" y="96"/>
                    <a:pt x="40" y="96"/>
                    <a:pt x="41" y="96"/>
                  </a:cubicBezTo>
                  <a:cubicBezTo>
                    <a:pt x="137" y="30"/>
                    <a:pt x="137" y="30"/>
                    <a:pt x="137" y="30"/>
                  </a:cubicBezTo>
                  <a:cubicBezTo>
                    <a:pt x="116" y="41"/>
                    <a:pt x="58" y="75"/>
                    <a:pt x="24" y="95"/>
                  </a:cubicBezTo>
                  <a:cubicBezTo>
                    <a:pt x="24" y="95"/>
                    <a:pt x="24" y="95"/>
                    <a:pt x="24" y="95"/>
                  </a:cubicBezTo>
                  <a:cubicBezTo>
                    <a:pt x="24" y="95"/>
                    <a:pt x="24" y="95"/>
                    <a:pt x="24" y="95"/>
                  </a:cubicBezTo>
                  <a:cubicBezTo>
                    <a:pt x="24" y="94"/>
                    <a:pt x="24" y="94"/>
                    <a:pt x="24" y="94"/>
                  </a:cubicBezTo>
                  <a:cubicBezTo>
                    <a:pt x="24" y="94"/>
                    <a:pt x="24" y="94"/>
                    <a:pt x="24" y="94"/>
                  </a:cubicBezTo>
                  <a:cubicBezTo>
                    <a:pt x="24" y="94"/>
                    <a:pt x="24" y="94"/>
                    <a:pt x="24" y="94"/>
                  </a:cubicBezTo>
                  <a:cubicBezTo>
                    <a:pt x="25" y="93"/>
                    <a:pt x="30" y="89"/>
                    <a:pt x="44" y="79"/>
                  </a:cubicBezTo>
                  <a:cubicBezTo>
                    <a:pt x="55" y="71"/>
                    <a:pt x="70" y="60"/>
                    <a:pt x="88" y="47"/>
                  </a:cubicBezTo>
                  <a:cubicBezTo>
                    <a:pt x="111" y="30"/>
                    <a:pt x="134" y="14"/>
                    <a:pt x="145" y="6"/>
                  </a:cubicBezTo>
                  <a:cubicBezTo>
                    <a:pt x="142" y="7"/>
                    <a:pt x="138" y="10"/>
                    <a:pt x="134" y="12"/>
                  </a:cubicBezTo>
                  <a:cubicBezTo>
                    <a:pt x="41" y="67"/>
                    <a:pt x="3" y="89"/>
                    <a:pt x="1" y="89"/>
                  </a:cubicBezTo>
                  <a:cubicBezTo>
                    <a:pt x="1" y="89"/>
                    <a:pt x="1" y="89"/>
                    <a:pt x="1" y="89"/>
                  </a:cubicBezTo>
                  <a:cubicBezTo>
                    <a:pt x="1" y="89"/>
                    <a:pt x="1" y="89"/>
                    <a:pt x="1" y="88"/>
                  </a:cubicBezTo>
                  <a:cubicBezTo>
                    <a:pt x="0" y="88"/>
                    <a:pt x="0" y="88"/>
                    <a:pt x="1" y="88"/>
                  </a:cubicBezTo>
                  <a:cubicBezTo>
                    <a:pt x="1" y="88"/>
                    <a:pt x="1" y="88"/>
                    <a:pt x="1" y="88"/>
                  </a:cubicBezTo>
                  <a:cubicBezTo>
                    <a:pt x="5" y="87"/>
                    <a:pt x="95" y="34"/>
                    <a:pt x="134" y="11"/>
                  </a:cubicBezTo>
                  <a:cubicBezTo>
                    <a:pt x="147" y="3"/>
                    <a:pt x="151" y="1"/>
                    <a:pt x="152" y="0"/>
                  </a:cubicBezTo>
                  <a:cubicBezTo>
                    <a:pt x="153" y="0"/>
                    <a:pt x="153" y="0"/>
                    <a:pt x="153" y="0"/>
                  </a:cubicBezTo>
                  <a:cubicBezTo>
                    <a:pt x="153" y="0"/>
                    <a:pt x="153" y="0"/>
                    <a:pt x="153" y="0"/>
                  </a:cubicBezTo>
                  <a:cubicBezTo>
                    <a:pt x="153" y="0"/>
                    <a:pt x="153" y="0"/>
                    <a:pt x="153" y="0"/>
                  </a:cubicBezTo>
                  <a:cubicBezTo>
                    <a:pt x="153" y="0"/>
                    <a:pt x="153" y="0"/>
                    <a:pt x="153" y="0"/>
                  </a:cubicBezTo>
                  <a:cubicBezTo>
                    <a:pt x="153" y="1"/>
                    <a:pt x="153" y="1"/>
                    <a:pt x="153" y="1"/>
                  </a:cubicBezTo>
                  <a:cubicBezTo>
                    <a:pt x="116" y="28"/>
                    <a:pt x="51" y="75"/>
                    <a:pt x="31" y="90"/>
                  </a:cubicBezTo>
                  <a:cubicBezTo>
                    <a:pt x="81" y="61"/>
                    <a:pt x="137" y="28"/>
                    <a:pt x="143" y="25"/>
                  </a:cubicBezTo>
                  <a:cubicBezTo>
                    <a:pt x="144" y="25"/>
                    <a:pt x="144" y="25"/>
                    <a:pt x="144" y="25"/>
                  </a:cubicBezTo>
                  <a:cubicBezTo>
                    <a:pt x="144" y="25"/>
                    <a:pt x="144" y="25"/>
                    <a:pt x="144" y="25"/>
                  </a:cubicBezTo>
                  <a:cubicBezTo>
                    <a:pt x="144" y="25"/>
                    <a:pt x="144" y="25"/>
                    <a:pt x="144" y="25"/>
                  </a:cubicBezTo>
                  <a:cubicBezTo>
                    <a:pt x="144" y="25"/>
                    <a:pt x="144" y="25"/>
                    <a:pt x="144" y="25"/>
                  </a:cubicBezTo>
                  <a:cubicBezTo>
                    <a:pt x="144" y="25"/>
                    <a:pt x="144" y="25"/>
                    <a:pt x="144" y="26"/>
                  </a:cubicBezTo>
                  <a:cubicBezTo>
                    <a:pt x="48" y="92"/>
                    <a:pt x="48" y="92"/>
                    <a:pt x="48" y="92"/>
                  </a:cubicBezTo>
                  <a:cubicBezTo>
                    <a:pt x="60" y="85"/>
                    <a:pt x="89" y="68"/>
                    <a:pt x="114" y="54"/>
                  </a:cubicBezTo>
                  <a:cubicBezTo>
                    <a:pt x="163" y="25"/>
                    <a:pt x="170" y="21"/>
                    <a:pt x="170" y="21"/>
                  </a:cubicBezTo>
                  <a:cubicBezTo>
                    <a:pt x="170" y="21"/>
                    <a:pt x="170" y="21"/>
                    <a:pt x="170" y="21"/>
                  </a:cubicBezTo>
                  <a:cubicBezTo>
                    <a:pt x="170" y="21"/>
                    <a:pt x="171" y="21"/>
                    <a:pt x="171" y="21"/>
                  </a:cubicBezTo>
                  <a:cubicBezTo>
                    <a:pt x="171" y="22"/>
                    <a:pt x="171" y="22"/>
                    <a:pt x="114" y="59"/>
                  </a:cubicBezTo>
                  <a:cubicBezTo>
                    <a:pt x="94" y="72"/>
                    <a:pt x="73" y="85"/>
                    <a:pt x="61" y="93"/>
                  </a:cubicBezTo>
                  <a:cubicBezTo>
                    <a:pt x="158" y="37"/>
                    <a:pt x="158" y="37"/>
                    <a:pt x="158" y="37"/>
                  </a:cubicBezTo>
                  <a:cubicBezTo>
                    <a:pt x="158" y="37"/>
                    <a:pt x="158" y="37"/>
                    <a:pt x="158" y="37"/>
                  </a:cubicBezTo>
                  <a:cubicBezTo>
                    <a:pt x="159" y="38"/>
                    <a:pt x="159" y="38"/>
                    <a:pt x="158" y="38"/>
                  </a:cubicBezTo>
                  <a:cubicBezTo>
                    <a:pt x="102" y="86"/>
                    <a:pt x="102" y="86"/>
                    <a:pt x="102" y="86"/>
                  </a:cubicBezTo>
                  <a:cubicBezTo>
                    <a:pt x="106" y="84"/>
                    <a:pt x="113" y="80"/>
                    <a:pt x="118" y="77"/>
                  </a:cubicBezTo>
                  <a:cubicBezTo>
                    <a:pt x="118" y="77"/>
                    <a:pt x="118" y="77"/>
                    <a:pt x="119" y="77"/>
                  </a:cubicBezTo>
                  <a:cubicBezTo>
                    <a:pt x="119" y="77"/>
                    <a:pt x="119" y="77"/>
                    <a:pt x="119" y="78"/>
                  </a:cubicBezTo>
                  <a:cubicBezTo>
                    <a:pt x="114" y="83"/>
                    <a:pt x="114" y="83"/>
                    <a:pt x="114" y="83"/>
                  </a:cubicBezTo>
                  <a:cubicBezTo>
                    <a:pt x="117" y="82"/>
                    <a:pt x="117" y="82"/>
                    <a:pt x="117" y="82"/>
                  </a:cubicBezTo>
                  <a:cubicBezTo>
                    <a:pt x="117" y="82"/>
                    <a:pt x="117" y="82"/>
                    <a:pt x="117" y="82"/>
                  </a:cubicBezTo>
                  <a:cubicBezTo>
                    <a:pt x="118" y="82"/>
                    <a:pt x="117" y="82"/>
                    <a:pt x="117" y="82"/>
                  </a:cubicBezTo>
                  <a:cubicBezTo>
                    <a:pt x="115" y="84"/>
                    <a:pt x="112" y="86"/>
                    <a:pt x="109" y="88"/>
                  </a:cubicBezTo>
                  <a:cubicBezTo>
                    <a:pt x="109" y="88"/>
                    <a:pt x="109" y="88"/>
                    <a:pt x="109" y="89"/>
                  </a:cubicBezTo>
                  <a:cubicBezTo>
                    <a:pt x="106" y="90"/>
                    <a:pt x="106" y="90"/>
                    <a:pt x="106" y="90"/>
                  </a:cubicBezTo>
                  <a:cubicBezTo>
                    <a:pt x="106" y="90"/>
                    <a:pt x="105" y="90"/>
                    <a:pt x="105" y="90"/>
                  </a:cubicBezTo>
                  <a:cubicBezTo>
                    <a:pt x="105" y="90"/>
                    <a:pt x="105" y="90"/>
                    <a:pt x="106" y="90"/>
                  </a:cubicBezTo>
                  <a:cubicBezTo>
                    <a:pt x="106" y="90"/>
                    <a:pt x="106" y="90"/>
                    <a:pt x="106" y="90"/>
                  </a:cubicBezTo>
                  <a:cubicBezTo>
                    <a:pt x="106" y="89"/>
                    <a:pt x="106" y="89"/>
                    <a:pt x="106" y="89"/>
                  </a:cubicBezTo>
                  <a:cubicBezTo>
                    <a:pt x="107" y="89"/>
                    <a:pt x="108" y="88"/>
                    <a:pt x="112" y="85"/>
                  </a:cubicBezTo>
                  <a:cubicBezTo>
                    <a:pt x="111" y="85"/>
                    <a:pt x="111" y="85"/>
                    <a:pt x="112" y="85"/>
                  </a:cubicBezTo>
                  <a:cubicBezTo>
                    <a:pt x="116" y="79"/>
                    <a:pt x="116" y="79"/>
                    <a:pt x="116" y="79"/>
                  </a:cubicBezTo>
                  <a:cubicBezTo>
                    <a:pt x="103" y="87"/>
                    <a:pt x="100" y="89"/>
                    <a:pt x="99" y="89"/>
                  </a:cubicBezTo>
                  <a:cubicBezTo>
                    <a:pt x="99" y="89"/>
                    <a:pt x="99" y="89"/>
                    <a:pt x="99" y="89"/>
                  </a:cubicBezTo>
                  <a:cubicBezTo>
                    <a:pt x="98" y="89"/>
                    <a:pt x="98" y="89"/>
                    <a:pt x="98" y="89"/>
                  </a:cubicBezTo>
                  <a:cubicBezTo>
                    <a:pt x="98" y="89"/>
                    <a:pt x="98" y="89"/>
                    <a:pt x="98" y="89"/>
                  </a:cubicBezTo>
                  <a:cubicBezTo>
                    <a:pt x="98" y="89"/>
                    <a:pt x="98" y="89"/>
                    <a:pt x="98" y="88"/>
                  </a:cubicBezTo>
                  <a:cubicBezTo>
                    <a:pt x="154" y="41"/>
                    <a:pt x="154" y="41"/>
                    <a:pt x="154" y="41"/>
                  </a:cubicBezTo>
                  <a:cubicBezTo>
                    <a:pt x="54" y="99"/>
                    <a:pt x="54" y="99"/>
                    <a:pt x="54" y="99"/>
                  </a:cubicBezTo>
                  <a:cubicBezTo>
                    <a:pt x="53" y="99"/>
                    <a:pt x="53" y="99"/>
                    <a:pt x="53" y="99"/>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3" name="Freeform 278"/>
            <p:cNvSpPr/>
            <p:nvPr/>
          </p:nvSpPr>
          <p:spPr bwMode="auto">
            <a:xfrm>
              <a:off x="2674938" y="6084888"/>
              <a:ext cx="874713" cy="1000125"/>
            </a:xfrm>
            <a:custGeom>
              <a:avLst/>
              <a:gdLst>
                <a:gd name="T0" fmla="*/ 185 w 270"/>
                <a:gd name="T1" fmla="*/ 299 h 308"/>
                <a:gd name="T2" fmla="*/ 259 w 270"/>
                <a:gd name="T3" fmla="*/ 250 h 308"/>
                <a:gd name="T4" fmla="*/ 257 w 270"/>
                <a:gd name="T5" fmla="*/ 239 h 308"/>
                <a:gd name="T6" fmla="*/ 167 w 270"/>
                <a:gd name="T7" fmla="*/ 290 h 308"/>
                <a:gd name="T8" fmla="*/ 139 w 270"/>
                <a:gd name="T9" fmla="*/ 290 h 308"/>
                <a:gd name="T10" fmla="*/ 123 w 270"/>
                <a:gd name="T11" fmla="*/ 291 h 308"/>
                <a:gd name="T12" fmla="*/ 97 w 270"/>
                <a:gd name="T13" fmla="*/ 283 h 308"/>
                <a:gd name="T14" fmla="*/ 90 w 270"/>
                <a:gd name="T15" fmla="*/ 268 h 308"/>
                <a:gd name="T16" fmla="*/ 59 w 270"/>
                <a:gd name="T17" fmla="*/ 268 h 308"/>
                <a:gd name="T18" fmla="*/ 14 w 270"/>
                <a:gd name="T19" fmla="*/ 283 h 308"/>
                <a:gd name="T20" fmla="*/ 114 w 270"/>
                <a:gd name="T21" fmla="*/ 216 h 308"/>
                <a:gd name="T22" fmla="*/ 4 w 270"/>
                <a:gd name="T23" fmla="*/ 271 h 308"/>
                <a:gd name="T24" fmla="*/ 19 w 270"/>
                <a:gd name="T25" fmla="*/ 257 h 308"/>
                <a:gd name="T26" fmla="*/ 83 w 270"/>
                <a:gd name="T27" fmla="*/ 214 h 308"/>
                <a:gd name="T28" fmla="*/ 7 w 270"/>
                <a:gd name="T29" fmla="*/ 244 h 308"/>
                <a:gd name="T30" fmla="*/ 13 w 270"/>
                <a:gd name="T31" fmla="*/ 226 h 308"/>
                <a:gd name="T32" fmla="*/ 68 w 270"/>
                <a:gd name="T33" fmla="*/ 182 h 308"/>
                <a:gd name="T34" fmla="*/ 11 w 270"/>
                <a:gd name="T35" fmla="*/ 208 h 308"/>
                <a:gd name="T36" fmla="*/ 22 w 270"/>
                <a:gd name="T37" fmla="*/ 195 h 308"/>
                <a:gd name="T38" fmla="*/ 23 w 270"/>
                <a:gd name="T39" fmla="*/ 175 h 308"/>
                <a:gd name="T40" fmla="*/ 12 w 270"/>
                <a:gd name="T41" fmla="*/ 177 h 308"/>
                <a:gd name="T42" fmla="*/ 11 w 270"/>
                <a:gd name="T43" fmla="*/ 174 h 308"/>
                <a:gd name="T44" fmla="*/ 165 w 270"/>
                <a:gd name="T45" fmla="*/ 67 h 308"/>
                <a:gd name="T46" fmla="*/ 20 w 270"/>
                <a:gd name="T47" fmla="*/ 133 h 308"/>
                <a:gd name="T48" fmla="*/ 21 w 270"/>
                <a:gd name="T49" fmla="*/ 114 h 308"/>
                <a:gd name="T50" fmla="*/ 19 w 270"/>
                <a:gd name="T51" fmla="*/ 101 h 308"/>
                <a:gd name="T52" fmla="*/ 92 w 270"/>
                <a:gd name="T53" fmla="*/ 53 h 308"/>
                <a:gd name="T54" fmla="*/ 19 w 270"/>
                <a:gd name="T55" fmla="*/ 84 h 308"/>
                <a:gd name="T56" fmla="*/ 77 w 270"/>
                <a:gd name="T57" fmla="*/ 37 h 308"/>
                <a:gd name="T58" fmla="*/ 110 w 270"/>
                <a:gd name="T59" fmla="*/ 41 h 308"/>
                <a:gd name="T60" fmla="*/ 23 w 270"/>
                <a:gd name="T61" fmla="*/ 97 h 308"/>
                <a:gd name="T62" fmla="*/ 131 w 270"/>
                <a:gd name="T63" fmla="*/ 35 h 308"/>
                <a:gd name="T64" fmla="*/ 24 w 270"/>
                <a:gd name="T65" fmla="*/ 130 h 308"/>
                <a:gd name="T66" fmla="*/ 251 w 270"/>
                <a:gd name="T67" fmla="*/ 16 h 308"/>
                <a:gd name="T68" fmla="*/ 173 w 270"/>
                <a:gd name="T69" fmla="*/ 68 h 308"/>
                <a:gd name="T70" fmla="*/ 89 w 270"/>
                <a:gd name="T71" fmla="*/ 132 h 308"/>
                <a:gd name="T72" fmla="*/ 84 w 270"/>
                <a:gd name="T73" fmla="*/ 139 h 308"/>
                <a:gd name="T74" fmla="*/ 85 w 270"/>
                <a:gd name="T75" fmla="*/ 160 h 308"/>
                <a:gd name="T76" fmla="*/ 107 w 270"/>
                <a:gd name="T77" fmla="*/ 171 h 308"/>
                <a:gd name="T78" fmla="*/ 83 w 270"/>
                <a:gd name="T79" fmla="*/ 187 h 308"/>
                <a:gd name="T80" fmla="*/ 110 w 270"/>
                <a:gd name="T81" fmla="*/ 185 h 308"/>
                <a:gd name="T82" fmla="*/ 105 w 270"/>
                <a:gd name="T83" fmla="*/ 201 h 308"/>
                <a:gd name="T84" fmla="*/ 104 w 270"/>
                <a:gd name="T85" fmla="*/ 207 h 308"/>
                <a:gd name="T86" fmla="*/ 102 w 270"/>
                <a:gd name="T87" fmla="*/ 213 h 308"/>
                <a:gd name="T88" fmla="*/ 64 w 270"/>
                <a:gd name="T89" fmla="*/ 244 h 308"/>
                <a:gd name="T90" fmla="*/ 126 w 270"/>
                <a:gd name="T91" fmla="*/ 209 h 308"/>
                <a:gd name="T92" fmla="*/ 128 w 270"/>
                <a:gd name="T93" fmla="*/ 227 h 308"/>
                <a:gd name="T94" fmla="*/ 159 w 270"/>
                <a:gd name="T95" fmla="*/ 223 h 308"/>
                <a:gd name="T96" fmla="*/ 247 w 270"/>
                <a:gd name="T97" fmla="*/ 182 h 308"/>
                <a:gd name="T98" fmla="*/ 256 w 270"/>
                <a:gd name="T99" fmla="*/ 194 h 308"/>
                <a:gd name="T100" fmla="*/ 157 w 270"/>
                <a:gd name="T101" fmla="*/ 279 h 308"/>
                <a:gd name="T102" fmla="*/ 203 w 270"/>
                <a:gd name="T103" fmla="*/ 269 h 308"/>
                <a:gd name="T104" fmla="*/ 270 w 270"/>
                <a:gd name="T105" fmla="*/ 243 h 308"/>
                <a:gd name="T106" fmla="*/ 249 w 270"/>
                <a:gd name="T107" fmla="*/ 263 h 308"/>
                <a:gd name="T108" fmla="*/ 229 w 270"/>
                <a:gd name="T109" fmla="*/ 290 h 308"/>
                <a:gd name="T110" fmla="*/ 264 w 270"/>
                <a:gd name="T111" fmla="*/ 279 h 308"/>
                <a:gd name="T112" fmla="*/ 261 w 270"/>
                <a:gd name="T113" fmla="*/ 293 h 308"/>
                <a:gd name="T114" fmla="*/ 239 w 270"/>
                <a:gd name="T115" fmla="*/ 298 h 308"/>
                <a:gd name="T116" fmla="*/ 201 w 270"/>
                <a:gd name="T1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308">
                  <a:moveTo>
                    <a:pt x="201" y="308"/>
                  </a:moveTo>
                  <a:cubicBezTo>
                    <a:pt x="201" y="308"/>
                    <a:pt x="201" y="308"/>
                    <a:pt x="200" y="307"/>
                  </a:cubicBezTo>
                  <a:cubicBezTo>
                    <a:pt x="200" y="307"/>
                    <a:pt x="200" y="307"/>
                    <a:pt x="201" y="307"/>
                  </a:cubicBezTo>
                  <a:cubicBezTo>
                    <a:pt x="218" y="292"/>
                    <a:pt x="249" y="267"/>
                    <a:pt x="259" y="258"/>
                  </a:cubicBezTo>
                  <a:cubicBezTo>
                    <a:pt x="185" y="300"/>
                    <a:pt x="185" y="300"/>
                    <a:pt x="185" y="300"/>
                  </a:cubicBezTo>
                  <a:cubicBezTo>
                    <a:pt x="185" y="300"/>
                    <a:pt x="185" y="300"/>
                    <a:pt x="185" y="300"/>
                  </a:cubicBezTo>
                  <a:cubicBezTo>
                    <a:pt x="185" y="300"/>
                    <a:pt x="185" y="300"/>
                    <a:pt x="185" y="300"/>
                  </a:cubicBezTo>
                  <a:cubicBezTo>
                    <a:pt x="185" y="300"/>
                    <a:pt x="185" y="300"/>
                    <a:pt x="185" y="299"/>
                  </a:cubicBezTo>
                  <a:cubicBezTo>
                    <a:pt x="185" y="299"/>
                    <a:pt x="185" y="299"/>
                    <a:pt x="185" y="299"/>
                  </a:cubicBezTo>
                  <a:cubicBezTo>
                    <a:pt x="185" y="299"/>
                    <a:pt x="185" y="299"/>
                    <a:pt x="185" y="299"/>
                  </a:cubicBezTo>
                  <a:cubicBezTo>
                    <a:pt x="186" y="299"/>
                    <a:pt x="188" y="298"/>
                    <a:pt x="192" y="295"/>
                  </a:cubicBezTo>
                  <a:cubicBezTo>
                    <a:pt x="194" y="294"/>
                    <a:pt x="196" y="293"/>
                    <a:pt x="198" y="292"/>
                  </a:cubicBezTo>
                  <a:cubicBezTo>
                    <a:pt x="198" y="292"/>
                    <a:pt x="198" y="292"/>
                    <a:pt x="198" y="292"/>
                  </a:cubicBezTo>
                  <a:cubicBezTo>
                    <a:pt x="197" y="292"/>
                    <a:pt x="197" y="292"/>
                    <a:pt x="198" y="291"/>
                  </a:cubicBezTo>
                  <a:cubicBezTo>
                    <a:pt x="198" y="291"/>
                    <a:pt x="198" y="291"/>
                    <a:pt x="198" y="291"/>
                  </a:cubicBezTo>
                  <a:cubicBezTo>
                    <a:pt x="198" y="291"/>
                    <a:pt x="198" y="291"/>
                    <a:pt x="198" y="291"/>
                  </a:cubicBezTo>
                  <a:cubicBezTo>
                    <a:pt x="199" y="290"/>
                    <a:pt x="207" y="285"/>
                    <a:pt x="239" y="263"/>
                  </a:cubicBezTo>
                  <a:cubicBezTo>
                    <a:pt x="246" y="258"/>
                    <a:pt x="254" y="253"/>
                    <a:pt x="259" y="250"/>
                  </a:cubicBezTo>
                  <a:cubicBezTo>
                    <a:pt x="208" y="280"/>
                    <a:pt x="179" y="296"/>
                    <a:pt x="175" y="298"/>
                  </a:cubicBezTo>
                  <a:cubicBezTo>
                    <a:pt x="175" y="298"/>
                    <a:pt x="175" y="298"/>
                    <a:pt x="175" y="298"/>
                  </a:cubicBezTo>
                  <a:cubicBezTo>
                    <a:pt x="175" y="298"/>
                    <a:pt x="175" y="298"/>
                    <a:pt x="175" y="298"/>
                  </a:cubicBezTo>
                  <a:cubicBezTo>
                    <a:pt x="175" y="298"/>
                    <a:pt x="175" y="298"/>
                    <a:pt x="175" y="298"/>
                  </a:cubicBezTo>
                  <a:cubicBezTo>
                    <a:pt x="175" y="298"/>
                    <a:pt x="174" y="298"/>
                    <a:pt x="174" y="298"/>
                  </a:cubicBezTo>
                  <a:cubicBezTo>
                    <a:pt x="174" y="298"/>
                    <a:pt x="174" y="298"/>
                    <a:pt x="178" y="295"/>
                  </a:cubicBezTo>
                  <a:cubicBezTo>
                    <a:pt x="181" y="293"/>
                    <a:pt x="184" y="290"/>
                    <a:pt x="188" y="287"/>
                  </a:cubicBezTo>
                  <a:cubicBezTo>
                    <a:pt x="197" y="281"/>
                    <a:pt x="208" y="274"/>
                    <a:pt x="219" y="266"/>
                  </a:cubicBezTo>
                  <a:cubicBezTo>
                    <a:pt x="234" y="255"/>
                    <a:pt x="249" y="245"/>
                    <a:pt x="257" y="239"/>
                  </a:cubicBezTo>
                  <a:cubicBezTo>
                    <a:pt x="246" y="245"/>
                    <a:pt x="223" y="259"/>
                    <a:pt x="204" y="270"/>
                  </a:cubicBezTo>
                  <a:cubicBezTo>
                    <a:pt x="174" y="287"/>
                    <a:pt x="168" y="290"/>
                    <a:pt x="167" y="291"/>
                  </a:cubicBezTo>
                  <a:cubicBezTo>
                    <a:pt x="167" y="291"/>
                    <a:pt x="167" y="291"/>
                    <a:pt x="167" y="291"/>
                  </a:cubicBezTo>
                  <a:cubicBezTo>
                    <a:pt x="167" y="291"/>
                    <a:pt x="167" y="291"/>
                    <a:pt x="167" y="291"/>
                  </a:cubicBezTo>
                  <a:cubicBezTo>
                    <a:pt x="167" y="291"/>
                    <a:pt x="167" y="291"/>
                    <a:pt x="167" y="291"/>
                  </a:cubicBezTo>
                  <a:cubicBezTo>
                    <a:pt x="167" y="291"/>
                    <a:pt x="166" y="291"/>
                    <a:pt x="166" y="291"/>
                  </a:cubicBezTo>
                  <a:cubicBezTo>
                    <a:pt x="166" y="291"/>
                    <a:pt x="166" y="291"/>
                    <a:pt x="167" y="290"/>
                  </a:cubicBezTo>
                  <a:cubicBezTo>
                    <a:pt x="167" y="290"/>
                    <a:pt x="167" y="290"/>
                    <a:pt x="167" y="290"/>
                  </a:cubicBezTo>
                  <a:cubicBezTo>
                    <a:pt x="167" y="290"/>
                    <a:pt x="167" y="290"/>
                    <a:pt x="167" y="290"/>
                  </a:cubicBezTo>
                  <a:cubicBezTo>
                    <a:pt x="167" y="290"/>
                    <a:pt x="168" y="289"/>
                    <a:pt x="171" y="287"/>
                  </a:cubicBezTo>
                  <a:cubicBezTo>
                    <a:pt x="173" y="285"/>
                    <a:pt x="177" y="282"/>
                    <a:pt x="182" y="279"/>
                  </a:cubicBezTo>
                  <a:cubicBezTo>
                    <a:pt x="191" y="272"/>
                    <a:pt x="204" y="262"/>
                    <a:pt x="216" y="253"/>
                  </a:cubicBezTo>
                  <a:cubicBezTo>
                    <a:pt x="235" y="239"/>
                    <a:pt x="253" y="225"/>
                    <a:pt x="262" y="219"/>
                  </a:cubicBezTo>
                  <a:cubicBezTo>
                    <a:pt x="247" y="228"/>
                    <a:pt x="199" y="255"/>
                    <a:pt x="169" y="273"/>
                  </a:cubicBezTo>
                  <a:cubicBezTo>
                    <a:pt x="160" y="278"/>
                    <a:pt x="153" y="282"/>
                    <a:pt x="148" y="286"/>
                  </a:cubicBezTo>
                  <a:cubicBezTo>
                    <a:pt x="143" y="288"/>
                    <a:pt x="141" y="290"/>
                    <a:pt x="140" y="290"/>
                  </a:cubicBezTo>
                  <a:cubicBezTo>
                    <a:pt x="139" y="290"/>
                    <a:pt x="139" y="290"/>
                    <a:pt x="139" y="290"/>
                  </a:cubicBezTo>
                  <a:cubicBezTo>
                    <a:pt x="139" y="290"/>
                    <a:pt x="139" y="290"/>
                    <a:pt x="139" y="290"/>
                  </a:cubicBezTo>
                  <a:cubicBezTo>
                    <a:pt x="139" y="291"/>
                    <a:pt x="139" y="290"/>
                    <a:pt x="138" y="290"/>
                  </a:cubicBezTo>
                  <a:cubicBezTo>
                    <a:pt x="138" y="290"/>
                    <a:pt x="138" y="290"/>
                    <a:pt x="139" y="290"/>
                  </a:cubicBezTo>
                  <a:cubicBezTo>
                    <a:pt x="170" y="270"/>
                    <a:pt x="225" y="234"/>
                    <a:pt x="243" y="222"/>
                  </a:cubicBezTo>
                  <a:cubicBezTo>
                    <a:pt x="223" y="234"/>
                    <a:pt x="159" y="271"/>
                    <a:pt x="123" y="292"/>
                  </a:cubicBezTo>
                  <a:cubicBezTo>
                    <a:pt x="123" y="292"/>
                    <a:pt x="123" y="292"/>
                    <a:pt x="123" y="292"/>
                  </a:cubicBezTo>
                  <a:cubicBezTo>
                    <a:pt x="123" y="292"/>
                    <a:pt x="122" y="292"/>
                    <a:pt x="122" y="292"/>
                  </a:cubicBezTo>
                  <a:cubicBezTo>
                    <a:pt x="122" y="291"/>
                    <a:pt x="122" y="291"/>
                    <a:pt x="123" y="291"/>
                  </a:cubicBezTo>
                  <a:cubicBezTo>
                    <a:pt x="123" y="291"/>
                    <a:pt x="123" y="291"/>
                    <a:pt x="123" y="291"/>
                  </a:cubicBezTo>
                  <a:cubicBezTo>
                    <a:pt x="123" y="291"/>
                    <a:pt x="123" y="291"/>
                    <a:pt x="123" y="291"/>
                  </a:cubicBezTo>
                  <a:cubicBezTo>
                    <a:pt x="125" y="289"/>
                    <a:pt x="135" y="281"/>
                    <a:pt x="189" y="242"/>
                  </a:cubicBezTo>
                  <a:cubicBezTo>
                    <a:pt x="212" y="225"/>
                    <a:pt x="236" y="207"/>
                    <a:pt x="248" y="199"/>
                  </a:cubicBezTo>
                  <a:cubicBezTo>
                    <a:pt x="79" y="297"/>
                    <a:pt x="79" y="297"/>
                    <a:pt x="79" y="297"/>
                  </a:cubicBezTo>
                  <a:cubicBezTo>
                    <a:pt x="78" y="297"/>
                    <a:pt x="78" y="297"/>
                    <a:pt x="78" y="297"/>
                  </a:cubicBezTo>
                  <a:cubicBezTo>
                    <a:pt x="78" y="297"/>
                    <a:pt x="78" y="297"/>
                    <a:pt x="78" y="296"/>
                  </a:cubicBezTo>
                  <a:cubicBezTo>
                    <a:pt x="78" y="296"/>
                    <a:pt x="78" y="296"/>
                    <a:pt x="78" y="296"/>
                  </a:cubicBezTo>
                  <a:cubicBezTo>
                    <a:pt x="78" y="296"/>
                    <a:pt x="78" y="296"/>
                    <a:pt x="78" y="296"/>
                  </a:cubicBezTo>
                  <a:cubicBezTo>
                    <a:pt x="79" y="296"/>
                    <a:pt x="79" y="296"/>
                    <a:pt x="79" y="296"/>
                  </a:cubicBezTo>
                  <a:cubicBezTo>
                    <a:pt x="80" y="294"/>
                    <a:pt x="84" y="292"/>
                    <a:pt x="97" y="283"/>
                  </a:cubicBezTo>
                  <a:cubicBezTo>
                    <a:pt x="109" y="275"/>
                    <a:pt x="125" y="264"/>
                    <a:pt x="142" y="253"/>
                  </a:cubicBezTo>
                  <a:cubicBezTo>
                    <a:pt x="179" y="228"/>
                    <a:pt x="224" y="198"/>
                    <a:pt x="240" y="187"/>
                  </a:cubicBezTo>
                  <a:cubicBezTo>
                    <a:pt x="206" y="206"/>
                    <a:pt x="39" y="303"/>
                    <a:pt x="38" y="304"/>
                  </a:cubicBezTo>
                  <a:cubicBezTo>
                    <a:pt x="37" y="304"/>
                    <a:pt x="37" y="304"/>
                    <a:pt x="37" y="304"/>
                  </a:cubicBezTo>
                  <a:cubicBezTo>
                    <a:pt x="37" y="304"/>
                    <a:pt x="37" y="304"/>
                    <a:pt x="37" y="304"/>
                  </a:cubicBezTo>
                  <a:cubicBezTo>
                    <a:pt x="37" y="304"/>
                    <a:pt x="37" y="303"/>
                    <a:pt x="37" y="303"/>
                  </a:cubicBezTo>
                  <a:cubicBezTo>
                    <a:pt x="37" y="303"/>
                    <a:pt x="37" y="303"/>
                    <a:pt x="37" y="303"/>
                  </a:cubicBezTo>
                  <a:cubicBezTo>
                    <a:pt x="37" y="303"/>
                    <a:pt x="37" y="303"/>
                    <a:pt x="37" y="303"/>
                  </a:cubicBezTo>
                  <a:cubicBezTo>
                    <a:pt x="39" y="301"/>
                    <a:pt x="49" y="295"/>
                    <a:pt x="90" y="268"/>
                  </a:cubicBezTo>
                  <a:cubicBezTo>
                    <a:pt x="112" y="254"/>
                    <a:pt x="138" y="237"/>
                    <a:pt x="151" y="228"/>
                  </a:cubicBezTo>
                  <a:cubicBezTo>
                    <a:pt x="59" y="282"/>
                    <a:pt x="43" y="291"/>
                    <a:pt x="40" y="292"/>
                  </a:cubicBezTo>
                  <a:cubicBezTo>
                    <a:pt x="40" y="292"/>
                    <a:pt x="39" y="292"/>
                    <a:pt x="39" y="292"/>
                  </a:cubicBezTo>
                  <a:cubicBezTo>
                    <a:pt x="39" y="292"/>
                    <a:pt x="39" y="292"/>
                    <a:pt x="39" y="292"/>
                  </a:cubicBezTo>
                  <a:cubicBezTo>
                    <a:pt x="39" y="293"/>
                    <a:pt x="39" y="293"/>
                    <a:pt x="39" y="293"/>
                  </a:cubicBezTo>
                  <a:cubicBezTo>
                    <a:pt x="39" y="293"/>
                    <a:pt x="39" y="292"/>
                    <a:pt x="39" y="292"/>
                  </a:cubicBezTo>
                  <a:cubicBezTo>
                    <a:pt x="39" y="292"/>
                    <a:pt x="39" y="292"/>
                    <a:pt x="39" y="292"/>
                  </a:cubicBezTo>
                  <a:cubicBezTo>
                    <a:pt x="65" y="273"/>
                    <a:pt x="110" y="240"/>
                    <a:pt x="124" y="230"/>
                  </a:cubicBezTo>
                  <a:cubicBezTo>
                    <a:pt x="113" y="236"/>
                    <a:pt x="84" y="253"/>
                    <a:pt x="59" y="268"/>
                  </a:cubicBezTo>
                  <a:cubicBezTo>
                    <a:pt x="18" y="292"/>
                    <a:pt x="11" y="296"/>
                    <a:pt x="9" y="297"/>
                  </a:cubicBezTo>
                  <a:cubicBezTo>
                    <a:pt x="9" y="297"/>
                    <a:pt x="9" y="297"/>
                    <a:pt x="9" y="297"/>
                  </a:cubicBezTo>
                  <a:cubicBezTo>
                    <a:pt x="9" y="297"/>
                    <a:pt x="9" y="297"/>
                    <a:pt x="9" y="297"/>
                  </a:cubicBezTo>
                  <a:cubicBezTo>
                    <a:pt x="9" y="297"/>
                    <a:pt x="9" y="297"/>
                    <a:pt x="9" y="297"/>
                  </a:cubicBezTo>
                  <a:cubicBezTo>
                    <a:pt x="9" y="297"/>
                    <a:pt x="9" y="297"/>
                    <a:pt x="9" y="297"/>
                  </a:cubicBezTo>
                  <a:cubicBezTo>
                    <a:pt x="8" y="296"/>
                    <a:pt x="8" y="296"/>
                    <a:pt x="9" y="296"/>
                  </a:cubicBezTo>
                  <a:cubicBezTo>
                    <a:pt x="122" y="221"/>
                    <a:pt x="122" y="221"/>
                    <a:pt x="122" y="221"/>
                  </a:cubicBezTo>
                  <a:cubicBezTo>
                    <a:pt x="32" y="273"/>
                    <a:pt x="17" y="282"/>
                    <a:pt x="14" y="283"/>
                  </a:cubicBezTo>
                  <a:cubicBezTo>
                    <a:pt x="14" y="283"/>
                    <a:pt x="14" y="283"/>
                    <a:pt x="14" y="283"/>
                  </a:cubicBezTo>
                  <a:cubicBezTo>
                    <a:pt x="14" y="283"/>
                    <a:pt x="14" y="283"/>
                    <a:pt x="14" y="283"/>
                  </a:cubicBezTo>
                  <a:cubicBezTo>
                    <a:pt x="14" y="283"/>
                    <a:pt x="14" y="283"/>
                    <a:pt x="14" y="283"/>
                  </a:cubicBezTo>
                  <a:cubicBezTo>
                    <a:pt x="13" y="283"/>
                    <a:pt x="13" y="283"/>
                    <a:pt x="13" y="283"/>
                  </a:cubicBezTo>
                  <a:cubicBezTo>
                    <a:pt x="13" y="283"/>
                    <a:pt x="13" y="283"/>
                    <a:pt x="14" y="282"/>
                  </a:cubicBezTo>
                  <a:cubicBezTo>
                    <a:pt x="14" y="282"/>
                    <a:pt x="14" y="282"/>
                    <a:pt x="14" y="282"/>
                  </a:cubicBezTo>
                  <a:cubicBezTo>
                    <a:pt x="14" y="282"/>
                    <a:pt x="14" y="282"/>
                    <a:pt x="14" y="282"/>
                  </a:cubicBezTo>
                  <a:cubicBezTo>
                    <a:pt x="15" y="281"/>
                    <a:pt x="20" y="278"/>
                    <a:pt x="37" y="266"/>
                  </a:cubicBezTo>
                  <a:cubicBezTo>
                    <a:pt x="51" y="257"/>
                    <a:pt x="69" y="245"/>
                    <a:pt x="86" y="235"/>
                  </a:cubicBezTo>
                  <a:cubicBezTo>
                    <a:pt x="97" y="227"/>
                    <a:pt x="107" y="221"/>
                    <a:pt x="114" y="216"/>
                  </a:cubicBezTo>
                  <a:cubicBezTo>
                    <a:pt x="83" y="234"/>
                    <a:pt x="2" y="281"/>
                    <a:pt x="1" y="281"/>
                  </a:cubicBezTo>
                  <a:cubicBezTo>
                    <a:pt x="1" y="281"/>
                    <a:pt x="1" y="281"/>
                    <a:pt x="1" y="281"/>
                  </a:cubicBezTo>
                  <a:cubicBezTo>
                    <a:pt x="1" y="281"/>
                    <a:pt x="1" y="280"/>
                    <a:pt x="1" y="280"/>
                  </a:cubicBezTo>
                  <a:cubicBezTo>
                    <a:pt x="27" y="263"/>
                    <a:pt x="74" y="232"/>
                    <a:pt x="89" y="222"/>
                  </a:cubicBezTo>
                  <a:cubicBezTo>
                    <a:pt x="74" y="230"/>
                    <a:pt x="30" y="256"/>
                    <a:pt x="4" y="271"/>
                  </a:cubicBezTo>
                  <a:cubicBezTo>
                    <a:pt x="4" y="271"/>
                    <a:pt x="4" y="271"/>
                    <a:pt x="4" y="271"/>
                  </a:cubicBezTo>
                  <a:cubicBezTo>
                    <a:pt x="4" y="271"/>
                    <a:pt x="4" y="271"/>
                    <a:pt x="4" y="271"/>
                  </a:cubicBezTo>
                  <a:cubicBezTo>
                    <a:pt x="4" y="271"/>
                    <a:pt x="4" y="271"/>
                    <a:pt x="4" y="271"/>
                  </a:cubicBezTo>
                  <a:cubicBezTo>
                    <a:pt x="4" y="271"/>
                    <a:pt x="4" y="271"/>
                    <a:pt x="4" y="271"/>
                  </a:cubicBezTo>
                  <a:cubicBezTo>
                    <a:pt x="4" y="270"/>
                    <a:pt x="4" y="270"/>
                    <a:pt x="4" y="270"/>
                  </a:cubicBezTo>
                  <a:cubicBezTo>
                    <a:pt x="4" y="270"/>
                    <a:pt x="8" y="268"/>
                    <a:pt x="13" y="264"/>
                  </a:cubicBezTo>
                  <a:cubicBezTo>
                    <a:pt x="13" y="264"/>
                    <a:pt x="13" y="264"/>
                    <a:pt x="13" y="265"/>
                  </a:cubicBezTo>
                  <a:cubicBezTo>
                    <a:pt x="13" y="264"/>
                    <a:pt x="13" y="264"/>
                    <a:pt x="13" y="264"/>
                  </a:cubicBezTo>
                  <a:cubicBezTo>
                    <a:pt x="13" y="264"/>
                    <a:pt x="13" y="264"/>
                    <a:pt x="13" y="264"/>
                  </a:cubicBezTo>
                  <a:cubicBezTo>
                    <a:pt x="33" y="251"/>
                    <a:pt x="67" y="230"/>
                    <a:pt x="85" y="218"/>
                  </a:cubicBezTo>
                  <a:cubicBezTo>
                    <a:pt x="31" y="250"/>
                    <a:pt x="21" y="256"/>
                    <a:pt x="19" y="257"/>
                  </a:cubicBezTo>
                  <a:cubicBezTo>
                    <a:pt x="19" y="257"/>
                    <a:pt x="19" y="257"/>
                    <a:pt x="19" y="257"/>
                  </a:cubicBezTo>
                  <a:cubicBezTo>
                    <a:pt x="19" y="257"/>
                    <a:pt x="19" y="257"/>
                    <a:pt x="19" y="257"/>
                  </a:cubicBezTo>
                  <a:cubicBezTo>
                    <a:pt x="19" y="257"/>
                    <a:pt x="19" y="257"/>
                    <a:pt x="19" y="257"/>
                  </a:cubicBezTo>
                  <a:cubicBezTo>
                    <a:pt x="19" y="257"/>
                    <a:pt x="18" y="257"/>
                    <a:pt x="18" y="257"/>
                  </a:cubicBezTo>
                  <a:cubicBezTo>
                    <a:pt x="18" y="257"/>
                    <a:pt x="18" y="257"/>
                    <a:pt x="18" y="257"/>
                  </a:cubicBezTo>
                  <a:cubicBezTo>
                    <a:pt x="18" y="257"/>
                    <a:pt x="18" y="257"/>
                    <a:pt x="18" y="257"/>
                  </a:cubicBezTo>
                  <a:cubicBezTo>
                    <a:pt x="18" y="257"/>
                    <a:pt x="18" y="257"/>
                    <a:pt x="18" y="257"/>
                  </a:cubicBezTo>
                  <a:cubicBezTo>
                    <a:pt x="18" y="257"/>
                    <a:pt x="18" y="257"/>
                    <a:pt x="18" y="257"/>
                  </a:cubicBezTo>
                  <a:cubicBezTo>
                    <a:pt x="17" y="256"/>
                    <a:pt x="18" y="256"/>
                    <a:pt x="18" y="256"/>
                  </a:cubicBezTo>
                  <a:cubicBezTo>
                    <a:pt x="88" y="211"/>
                    <a:pt x="88" y="211"/>
                    <a:pt x="88" y="211"/>
                  </a:cubicBezTo>
                  <a:cubicBezTo>
                    <a:pt x="86" y="212"/>
                    <a:pt x="85" y="213"/>
                    <a:pt x="83" y="214"/>
                  </a:cubicBezTo>
                  <a:cubicBezTo>
                    <a:pt x="17" y="252"/>
                    <a:pt x="6" y="259"/>
                    <a:pt x="4" y="259"/>
                  </a:cubicBezTo>
                  <a:cubicBezTo>
                    <a:pt x="4" y="259"/>
                    <a:pt x="4" y="259"/>
                    <a:pt x="4" y="259"/>
                  </a:cubicBezTo>
                  <a:cubicBezTo>
                    <a:pt x="4" y="259"/>
                    <a:pt x="4" y="259"/>
                    <a:pt x="4" y="259"/>
                  </a:cubicBezTo>
                  <a:cubicBezTo>
                    <a:pt x="3" y="260"/>
                    <a:pt x="3" y="260"/>
                    <a:pt x="3" y="260"/>
                  </a:cubicBezTo>
                  <a:cubicBezTo>
                    <a:pt x="3" y="259"/>
                    <a:pt x="3" y="259"/>
                    <a:pt x="3" y="259"/>
                  </a:cubicBezTo>
                  <a:cubicBezTo>
                    <a:pt x="3" y="259"/>
                    <a:pt x="3" y="259"/>
                    <a:pt x="3" y="259"/>
                  </a:cubicBezTo>
                  <a:cubicBezTo>
                    <a:pt x="4" y="258"/>
                    <a:pt x="77" y="207"/>
                    <a:pt x="101" y="189"/>
                  </a:cubicBezTo>
                  <a:cubicBezTo>
                    <a:pt x="95" y="193"/>
                    <a:pt x="84" y="199"/>
                    <a:pt x="73" y="206"/>
                  </a:cubicBezTo>
                  <a:cubicBezTo>
                    <a:pt x="20" y="237"/>
                    <a:pt x="9" y="243"/>
                    <a:pt x="7" y="244"/>
                  </a:cubicBezTo>
                  <a:cubicBezTo>
                    <a:pt x="7" y="244"/>
                    <a:pt x="7" y="244"/>
                    <a:pt x="7" y="244"/>
                  </a:cubicBezTo>
                  <a:cubicBezTo>
                    <a:pt x="7" y="244"/>
                    <a:pt x="7" y="244"/>
                    <a:pt x="7" y="244"/>
                  </a:cubicBezTo>
                  <a:cubicBezTo>
                    <a:pt x="6" y="244"/>
                    <a:pt x="6" y="244"/>
                    <a:pt x="6" y="244"/>
                  </a:cubicBezTo>
                  <a:cubicBezTo>
                    <a:pt x="6" y="244"/>
                    <a:pt x="6" y="244"/>
                    <a:pt x="6" y="244"/>
                  </a:cubicBezTo>
                  <a:cubicBezTo>
                    <a:pt x="6" y="244"/>
                    <a:pt x="6" y="244"/>
                    <a:pt x="6" y="243"/>
                  </a:cubicBezTo>
                  <a:cubicBezTo>
                    <a:pt x="76" y="190"/>
                    <a:pt x="76" y="190"/>
                    <a:pt x="76" y="190"/>
                  </a:cubicBezTo>
                  <a:cubicBezTo>
                    <a:pt x="68" y="195"/>
                    <a:pt x="57" y="201"/>
                    <a:pt x="44" y="209"/>
                  </a:cubicBezTo>
                  <a:cubicBezTo>
                    <a:pt x="21" y="222"/>
                    <a:pt x="15" y="225"/>
                    <a:pt x="14" y="226"/>
                  </a:cubicBezTo>
                  <a:cubicBezTo>
                    <a:pt x="14" y="226"/>
                    <a:pt x="14" y="226"/>
                    <a:pt x="13" y="226"/>
                  </a:cubicBezTo>
                  <a:cubicBezTo>
                    <a:pt x="13" y="226"/>
                    <a:pt x="13" y="226"/>
                    <a:pt x="13" y="226"/>
                  </a:cubicBezTo>
                  <a:cubicBezTo>
                    <a:pt x="13" y="227"/>
                    <a:pt x="13" y="227"/>
                    <a:pt x="13" y="226"/>
                  </a:cubicBezTo>
                  <a:cubicBezTo>
                    <a:pt x="13" y="226"/>
                    <a:pt x="13" y="226"/>
                    <a:pt x="13" y="226"/>
                  </a:cubicBezTo>
                  <a:cubicBezTo>
                    <a:pt x="12" y="227"/>
                    <a:pt x="12" y="227"/>
                    <a:pt x="12" y="227"/>
                  </a:cubicBezTo>
                  <a:cubicBezTo>
                    <a:pt x="12" y="227"/>
                    <a:pt x="12" y="226"/>
                    <a:pt x="12" y="226"/>
                  </a:cubicBezTo>
                  <a:cubicBezTo>
                    <a:pt x="12" y="226"/>
                    <a:pt x="12" y="226"/>
                    <a:pt x="12" y="226"/>
                  </a:cubicBezTo>
                  <a:cubicBezTo>
                    <a:pt x="12" y="226"/>
                    <a:pt x="12" y="226"/>
                    <a:pt x="12" y="226"/>
                  </a:cubicBezTo>
                  <a:cubicBezTo>
                    <a:pt x="12" y="226"/>
                    <a:pt x="12" y="226"/>
                    <a:pt x="12" y="226"/>
                  </a:cubicBezTo>
                  <a:cubicBezTo>
                    <a:pt x="14" y="224"/>
                    <a:pt x="23" y="217"/>
                    <a:pt x="68" y="182"/>
                  </a:cubicBezTo>
                  <a:cubicBezTo>
                    <a:pt x="83" y="171"/>
                    <a:pt x="97" y="159"/>
                    <a:pt x="103" y="155"/>
                  </a:cubicBezTo>
                  <a:cubicBezTo>
                    <a:pt x="94" y="160"/>
                    <a:pt x="70" y="174"/>
                    <a:pt x="51" y="185"/>
                  </a:cubicBezTo>
                  <a:cubicBezTo>
                    <a:pt x="24" y="201"/>
                    <a:pt x="18" y="204"/>
                    <a:pt x="17" y="205"/>
                  </a:cubicBezTo>
                  <a:cubicBezTo>
                    <a:pt x="17" y="205"/>
                    <a:pt x="17" y="205"/>
                    <a:pt x="17" y="205"/>
                  </a:cubicBezTo>
                  <a:cubicBezTo>
                    <a:pt x="17" y="205"/>
                    <a:pt x="17" y="205"/>
                    <a:pt x="17" y="205"/>
                  </a:cubicBezTo>
                  <a:cubicBezTo>
                    <a:pt x="17" y="205"/>
                    <a:pt x="17" y="205"/>
                    <a:pt x="17" y="205"/>
                  </a:cubicBezTo>
                  <a:cubicBezTo>
                    <a:pt x="17" y="205"/>
                    <a:pt x="17" y="205"/>
                    <a:pt x="16" y="204"/>
                  </a:cubicBezTo>
                  <a:cubicBezTo>
                    <a:pt x="16" y="204"/>
                    <a:pt x="16" y="204"/>
                    <a:pt x="16" y="204"/>
                  </a:cubicBezTo>
                  <a:cubicBezTo>
                    <a:pt x="11" y="208"/>
                    <a:pt x="11" y="208"/>
                    <a:pt x="11" y="208"/>
                  </a:cubicBezTo>
                  <a:cubicBezTo>
                    <a:pt x="10" y="208"/>
                    <a:pt x="10" y="208"/>
                    <a:pt x="10" y="207"/>
                  </a:cubicBezTo>
                  <a:cubicBezTo>
                    <a:pt x="10" y="207"/>
                    <a:pt x="10" y="207"/>
                    <a:pt x="10" y="207"/>
                  </a:cubicBezTo>
                  <a:cubicBezTo>
                    <a:pt x="63" y="173"/>
                    <a:pt x="63" y="173"/>
                    <a:pt x="63" y="173"/>
                  </a:cubicBezTo>
                  <a:cubicBezTo>
                    <a:pt x="31" y="192"/>
                    <a:pt x="25" y="195"/>
                    <a:pt x="23" y="196"/>
                  </a:cubicBezTo>
                  <a:cubicBezTo>
                    <a:pt x="23" y="196"/>
                    <a:pt x="23" y="196"/>
                    <a:pt x="23" y="196"/>
                  </a:cubicBezTo>
                  <a:cubicBezTo>
                    <a:pt x="23" y="196"/>
                    <a:pt x="23" y="196"/>
                    <a:pt x="23" y="196"/>
                  </a:cubicBezTo>
                  <a:cubicBezTo>
                    <a:pt x="23" y="196"/>
                    <a:pt x="23" y="196"/>
                    <a:pt x="23" y="196"/>
                  </a:cubicBezTo>
                  <a:cubicBezTo>
                    <a:pt x="22" y="196"/>
                    <a:pt x="22" y="196"/>
                    <a:pt x="22" y="196"/>
                  </a:cubicBezTo>
                  <a:cubicBezTo>
                    <a:pt x="22" y="196"/>
                    <a:pt x="22" y="196"/>
                    <a:pt x="22" y="195"/>
                  </a:cubicBezTo>
                  <a:cubicBezTo>
                    <a:pt x="81" y="155"/>
                    <a:pt x="81" y="155"/>
                    <a:pt x="81" y="155"/>
                  </a:cubicBezTo>
                  <a:cubicBezTo>
                    <a:pt x="1" y="201"/>
                    <a:pt x="1" y="201"/>
                    <a:pt x="0" y="201"/>
                  </a:cubicBezTo>
                  <a:cubicBezTo>
                    <a:pt x="0" y="201"/>
                    <a:pt x="0" y="201"/>
                    <a:pt x="0" y="201"/>
                  </a:cubicBezTo>
                  <a:cubicBezTo>
                    <a:pt x="0" y="200"/>
                    <a:pt x="0" y="200"/>
                    <a:pt x="42" y="169"/>
                  </a:cubicBezTo>
                  <a:cubicBezTo>
                    <a:pt x="55" y="160"/>
                    <a:pt x="68" y="150"/>
                    <a:pt x="76" y="144"/>
                  </a:cubicBezTo>
                  <a:cubicBezTo>
                    <a:pt x="33" y="169"/>
                    <a:pt x="25" y="174"/>
                    <a:pt x="23" y="175"/>
                  </a:cubicBezTo>
                  <a:cubicBezTo>
                    <a:pt x="23" y="175"/>
                    <a:pt x="23" y="175"/>
                    <a:pt x="23" y="175"/>
                  </a:cubicBezTo>
                  <a:cubicBezTo>
                    <a:pt x="23" y="175"/>
                    <a:pt x="23" y="175"/>
                    <a:pt x="23" y="175"/>
                  </a:cubicBezTo>
                  <a:cubicBezTo>
                    <a:pt x="23" y="175"/>
                    <a:pt x="23" y="175"/>
                    <a:pt x="23" y="175"/>
                  </a:cubicBezTo>
                  <a:cubicBezTo>
                    <a:pt x="23" y="175"/>
                    <a:pt x="22" y="175"/>
                    <a:pt x="22" y="175"/>
                  </a:cubicBezTo>
                  <a:cubicBezTo>
                    <a:pt x="22" y="174"/>
                    <a:pt x="22" y="174"/>
                    <a:pt x="23" y="174"/>
                  </a:cubicBezTo>
                  <a:cubicBezTo>
                    <a:pt x="23" y="174"/>
                    <a:pt x="23" y="174"/>
                    <a:pt x="23" y="174"/>
                  </a:cubicBezTo>
                  <a:cubicBezTo>
                    <a:pt x="23" y="174"/>
                    <a:pt x="23" y="174"/>
                    <a:pt x="23" y="174"/>
                  </a:cubicBezTo>
                  <a:cubicBezTo>
                    <a:pt x="24" y="173"/>
                    <a:pt x="27" y="171"/>
                    <a:pt x="35" y="166"/>
                  </a:cubicBezTo>
                  <a:cubicBezTo>
                    <a:pt x="43" y="161"/>
                    <a:pt x="53" y="155"/>
                    <a:pt x="62" y="149"/>
                  </a:cubicBezTo>
                  <a:cubicBezTo>
                    <a:pt x="64" y="148"/>
                    <a:pt x="66" y="147"/>
                    <a:pt x="67" y="146"/>
                  </a:cubicBezTo>
                  <a:cubicBezTo>
                    <a:pt x="13" y="177"/>
                    <a:pt x="13" y="177"/>
                    <a:pt x="13" y="177"/>
                  </a:cubicBezTo>
                  <a:cubicBezTo>
                    <a:pt x="13" y="177"/>
                    <a:pt x="12" y="177"/>
                    <a:pt x="12" y="177"/>
                  </a:cubicBezTo>
                  <a:cubicBezTo>
                    <a:pt x="12" y="177"/>
                    <a:pt x="12" y="177"/>
                    <a:pt x="12" y="177"/>
                  </a:cubicBezTo>
                  <a:cubicBezTo>
                    <a:pt x="12" y="177"/>
                    <a:pt x="12" y="177"/>
                    <a:pt x="12" y="177"/>
                  </a:cubicBezTo>
                  <a:cubicBezTo>
                    <a:pt x="13" y="176"/>
                    <a:pt x="13" y="176"/>
                    <a:pt x="13" y="176"/>
                  </a:cubicBezTo>
                  <a:cubicBezTo>
                    <a:pt x="13" y="176"/>
                    <a:pt x="14" y="175"/>
                    <a:pt x="16" y="174"/>
                  </a:cubicBezTo>
                  <a:cubicBezTo>
                    <a:pt x="18" y="173"/>
                    <a:pt x="22" y="170"/>
                    <a:pt x="26" y="168"/>
                  </a:cubicBezTo>
                  <a:cubicBezTo>
                    <a:pt x="34" y="163"/>
                    <a:pt x="45" y="156"/>
                    <a:pt x="56" y="149"/>
                  </a:cubicBezTo>
                  <a:cubicBezTo>
                    <a:pt x="64" y="144"/>
                    <a:pt x="71" y="139"/>
                    <a:pt x="78" y="135"/>
                  </a:cubicBezTo>
                  <a:cubicBezTo>
                    <a:pt x="59" y="146"/>
                    <a:pt x="30" y="163"/>
                    <a:pt x="12" y="174"/>
                  </a:cubicBezTo>
                  <a:cubicBezTo>
                    <a:pt x="12" y="174"/>
                    <a:pt x="11" y="174"/>
                    <a:pt x="11" y="174"/>
                  </a:cubicBezTo>
                  <a:cubicBezTo>
                    <a:pt x="11" y="174"/>
                    <a:pt x="11" y="174"/>
                    <a:pt x="11" y="174"/>
                  </a:cubicBezTo>
                  <a:cubicBezTo>
                    <a:pt x="11" y="173"/>
                    <a:pt x="11" y="173"/>
                    <a:pt x="11" y="173"/>
                  </a:cubicBezTo>
                  <a:cubicBezTo>
                    <a:pt x="11" y="173"/>
                    <a:pt x="11" y="173"/>
                    <a:pt x="11" y="173"/>
                  </a:cubicBezTo>
                  <a:cubicBezTo>
                    <a:pt x="11" y="173"/>
                    <a:pt x="11" y="173"/>
                    <a:pt x="11" y="173"/>
                  </a:cubicBezTo>
                  <a:cubicBezTo>
                    <a:pt x="12" y="172"/>
                    <a:pt x="16" y="170"/>
                    <a:pt x="26" y="163"/>
                  </a:cubicBezTo>
                  <a:cubicBezTo>
                    <a:pt x="35" y="157"/>
                    <a:pt x="48" y="148"/>
                    <a:pt x="65" y="137"/>
                  </a:cubicBezTo>
                  <a:cubicBezTo>
                    <a:pt x="97" y="117"/>
                    <a:pt x="137" y="90"/>
                    <a:pt x="172" y="68"/>
                  </a:cubicBezTo>
                  <a:cubicBezTo>
                    <a:pt x="200" y="49"/>
                    <a:pt x="226" y="32"/>
                    <a:pt x="240" y="23"/>
                  </a:cubicBezTo>
                  <a:cubicBezTo>
                    <a:pt x="225" y="32"/>
                    <a:pt x="196" y="49"/>
                    <a:pt x="165" y="67"/>
                  </a:cubicBezTo>
                  <a:cubicBezTo>
                    <a:pt x="66" y="125"/>
                    <a:pt x="22" y="151"/>
                    <a:pt x="17" y="152"/>
                  </a:cubicBezTo>
                  <a:cubicBezTo>
                    <a:pt x="17" y="152"/>
                    <a:pt x="17" y="152"/>
                    <a:pt x="17" y="152"/>
                  </a:cubicBezTo>
                  <a:cubicBezTo>
                    <a:pt x="17" y="152"/>
                    <a:pt x="17" y="152"/>
                    <a:pt x="17" y="152"/>
                  </a:cubicBezTo>
                  <a:cubicBezTo>
                    <a:pt x="16" y="152"/>
                    <a:pt x="16" y="152"/>
                    <a:pt x="16" y="152"/>
                  </a:cubicBezTo>
                  <a:cubicBezTo>
                    <a:pt x="16" y="152"/>
                    <a:pt x="16" y="152"/>
                    <a:pt x="16" y="152"/>
                  </a:cubicBezTo>
                  <a:cubicBezTo>
                    <a:pt x="16" y="152"/>
                    <a:pt x="16" y="152"/>
                    <a:pt x="16" y="152"/>
                  </a:cubicBezTo>
                  <a:cubicBezTo>
                    <a:pt x="242" y="4"/>
                    <a:pt x="242" y="4"/>
                    <a:pt x="242" y="4"/>
                  </a:cubicBezTo>
                  <a:cubicBezTo>
                    <a:pt x="222" y="15"/>
                    <a:pt x="164" y="49"/>
                    <a:pt x="116" y="77"/>
                  </a:cubicBezTo>
                  <a:cubicBezTo>
                    <a:pt x="42" y="121"/>
                    <a:pt x="22" y="133"/>
                    <a:pt x="20" y="133"/>
                  </a:cubicBezTo>
                  <a:cubicBezTo>
                    <a:pt x="20" y="133"/>
                    <a:pt x="20" y="133"/>
                    <a:pt x="20" y="133"/>
                  </a:cubicBezTo>
                  <a:cubicBezTo>
                    <a:pt x="20" y="133"/>
                    <a:pt x="20" y="133"/>
                    <a:pt x="20" y="132"/>
                  </a:cubicBezTo>
                  <a:cubicBezTo>
                    <a:pt x="20" y="132"/>
                    <a:pt x="19" y="131"/>
                    <a:pt x="104" y="72"/>
                  </a:cubicBezTo>
                  <a:cubicBezTo>
                    <a:pt x="120" y="60"/>
                    <a:pt x="134" y="50"/>
                    <a:pt x="140" y="45"/>
                  </a:cubicBezTo>
                  <a:cubicBezTo>
                    <a:pt x="123" y="55"/>
                    <a:pt x="58" y="93"/>
                    <a:pt x="21" y="115"/>
                  </a:cubicBezTo>
                  <a:cubicBezTo>
                    <a:pt x="21" y="115"/>
                    <a:pt x="21" y="115"/>
                    <a:pt x="21" y="115"/>
                  </a:cubicBezTo>
                  <a:cubicBezTo>
                    <a:pt x="21" y="115"/>
                    <a:pt x="20" y="115"/>
                    <a:pt x="20" y="115"/>
                  </a:cubicBezTo>
                  <a:cubicBezTo>
                    <a:pt x="20" y="114"/>
                    <a:pt x="20" y="114"/>
                    <a:pt x="21" y="114"/>
                  </a:cubicBezTo>
                  <a:cubicBezTo>
                    <a:pt x="21" y="114"/>
                    <a:pt x="21" y="114"/>
                    <a:pt x="21" y="114"/>
                  </a:cubicBezTo>
                  <a:cubicBezTo>
                    <a:pt x="21" y="114"/>
                    <a:pt x="21" y="114"/>
                    <a:pt x="21" y="114"/>
                  </a:cubicBezTo>
                  <a:cubicBezTo>
                    <a:pt x="22" y="113"/>
                    <a:pt x="23" y="112"/>
                    <a:pt x="25" y="111"/>
                  </a:cubicBezTo>
                  <a:cubicBezTo>
                    <a:pt x="38" y="102"/>
                    <a:pt x="38" y="102"/>
                    <a:pt x="38" y="102"/>
                  </a:cubicBezTo>
                  <a:cubicBezTo>
                    <a:pt x="48" y="94"/>
                    <a:pt x="62" y="85"/>
                    <a:pt x="76" y="75"/>
                  </a:cubicBezTo>
                  <a:cubicBezTo>
                    <a:pt x="123" y="41"/>
                    <a:pt x="123" y="41"/>
                    <a:pt x="123" y="41"/>
                  </a:cubicBezTo>
                  <a:cubicBezTo>
                    <a:pt x="61" y="78"/>
                    <a:pt x="26" y="97"/>
                    <a:pt x="20" y="100"/>
                  </a:cubicBezTo>
                  <a:cubicBezTo>
                    <a:pt x="20" y="101"/>
                    <a:pt x="20" y="101"/>
                    <a:pt x="20" y="101"/>
                  </a:cubicBezTo>
                  <a:cubicBezTo>
                    <a:pt x="20" y="101"/>
                    <a:pt x="20" y="101"/>
                    <a:pt x="20" y="101"/>
                  </a:cubicBezTo>
                  <a:cubicBezTo>
                    <a:pt x="20" y="101"/>
                    <a:pt x="20" y="101"/>
                    <a:pt x="19" y="101"/>
                  </a:cubicBezTo>
                  <a:cubicBezTo>
                    <a:pt x="19" y="101"/>
                    <a:pt x="19" y="101"/>
                    <a:pt x="19" y="101"/>
                  </a:cubicBezTo>
                  <a:cubicBezTo>
                    <a:pt x="19" y="100"/>
                    <a:pt x="19" y="100"/>
                    <a:pt x="19" y="100"/>
                  </a:cubicBezTo>
                  <a:cubicBezTo>
                    <a:pt x="8" y="107"/>
                    <a:pt x="4" y="109"/>
                    <a:pt x="3" y="109"/>
                  </a:cubicBezTo>
                  <a:cubicBezTo>
                    <a:pt x="2" y="109"/>
                    <a:pt x="2" y="109"/>
                    <a:pt x="2" y="109"/>
                  </a:cubicBezTo>
                  <a:cubicBezTo>
                    <a:pt x="2" y="109"/>
                    <a:pt x="2" y="109"/>
                    <a:pt x="2" y="109"/>
                  </a:cubicBezTo>
                  <a:cubicBezTo>
                    <a:pt x="2" y="110"/>
                    <a:pt x="2" y="110"/>
                    <a:pt x="2" y="110"/>
                  </a:cubicBezTo>
                  <a:cubicBezTo>
                    <a:pt x="2" y="109"/>
                    <a:pt x="2" y="109"/>
                    <a:pt x="2" y="109"/>
                  </a:cubicBezTo>
                  <a:cubicBezTo>
                    <a:pt x="2" y="109"/>
                    <a:pt x="2" y="109"/>
                    <a:pt x="2" y="109"/>
                  </a:cubicBezTo>
                  <a:cubicBezTo>
                    <a:pt x="27" y="93"/>
                    <a:pt x="69" y="67"/>
                    <a:pt x="92" y="53"/>
                  </a:cubicBezTo>
                  <a:cubicBezTo>
                    <a:pt x="67" y="67"/>
                    <a:pt x="26" y="91"/>
                    <a:pt x="25" y="92"/>
                  </a:cubicBezTo>
                  <a:cubicBezTo>
                    <a:pt x="25" y="92"/>
                    <a:pt x="24" y="92"/>
                    <a:pt x="24" y="92"/>
                  </a:cubicBezTo>
                  <a:cubicBezTo>
                    <a:pt x="24" y="91"/>
                    <a:pt x="24" y="91"/>
                    <a:pt x="24" y="91"/>
                  </a:cubicBezTo>
                  <a:cubicBezTo>
                    <a:pt x="74" y="53"/>
                    <a:pt x="74" y="53"/>
                    <a:pt x="74" y="53"/>
                  </a:cubicBezTo>
                  <a:cubicBezTo>
                    <a:pt x="19" y="85"/>
                    <a:pt x="19" y="85"/>
                    <a:pt x="19" y="85"/>
                  </a:cubicBezTo>
                  <a:cubicBezTo>
                    <a:pt x="19" y="85"/>
                    <a:pt x="19" y="85"/>
                    <a:pt x="19" y="85"/>
                  </a:cubicBezTo>
                  <a:cubicBezTo>
                    <a:pt x="19" y="85"/>
                    <a:pt x="19" y="85"/>
                    <a:pt x="19" y="85"/>
                  </a:cubicBezTo>
                  <a:cubicBezTo>
                    <a:pt x="19" y="85"/>
                    <a:pt x="19" y="85"/>
                    <a:pt x="19" y="84"/>
                  </a:cubicBezTo>
                  <a:cubicBezTo>
                    <a:pt x="19" y="84"/>
                    <a:pt x="19" y="84"/>
                    <a:pt x="19" y="84"/>
                  </a:cubicBezTo>
                  <a:cubicBezTo>
                    <a:pt x="19" y="84"/>
                    <a:pt x="19" y="84"/>
                    <a:pt x="19" y="84"/>
                  </a:cubicBezTo>
                  <a:cubicBezTo>
                    <a:pt x="20" y="83"/>
                    <a:pt x="26" y="78"/>
                    <a:pt x="46" y="61"/>
                  </a:cubicBezTo>
                  <a:cubicBezTo>
                    <a:pt x="56" y="53"/>
                    <a:pt x="68" y="44"/>
                    <a:pt x="73" y="39"/>
                  </a:cubicBezTo>
                  <a:cubicBezTo>
                    <a:pt x="66" y="43"/>
                    <a:pt x="49" y="53"/>
                    <a:pt x="49" y="53"/>
                  </a:cubicBezTo>
                  <a:cubicBezTo>
                    <a:pt x="49" y="52"/>
                    <a:pt x="49" y="52"/>
                    <a:pt x="49" y="52"/>
                  </a:cubicBezTo>
                  <a:cubicBezTo>
                    <a:pt x="77" y="36"/>
                    <a:pt x="77" y="36"/>
                    <a:pt x="77" y="36"/>
                  </a:cubicBezTo>
                  <a:cubicBezTo>
                    <a:pt x="77" y="36"/>
                    <a:pt x="77" y="36"/>
                    <a:pt x="77" y="36"/>
                  </a:cubicBezTo>
                  <a:cubicBezTo>
                    <a:pt x="77" y="36"/>
                    <a:pt x="77" y="36"/>
                    <a:pt x="77" y="37"/>
                  </a:cubicBezTo>
                  <a:cubicBezTo>
                    <a:pt x="77" y="37"/>
                    <a:pt x="77" y="37"/>
                    <a:pt x="77" y="37"/>
                  </a:cubicBezTo>
                  <a:cubicBezTo>
                    <a:pt x="77" y="37"/>
                    <a:pt x="77" y="37"/>
                    <a:pt x="77" y="37"/>
                  </a:cubicBezTo>
                  <a:cubicBezTo>
                    <a:pt x="76" y="38"/>
                    <a:pt x="70" y="43"/>
                    <a:pt x="47" y="62"/>
                  </a:cubicBezTo>
                  <a:cubicBezTo>
                    <a:pt x="37" y="70"/>
                    <a:pt x="28" y="78"/>
                    <a:pt x="23" y="82"/>
                  </a:cubicBezTo>
                  <a:cubicBezTo>
                    <a:pt x="80" y="49"/>
                    <a:pt x="80" y="49"/>
                    <a:pt x="80" y="49"/>
                  </a:cubicBezTo>
                  <a:cubicBezTo>
                    <a:pt x="80" y="49"/>
                    <a:pt x="80" y="49"/>
                    <a:pt x="80" y="49"/>
                  </a:cubicBezTo>
                  <a:cubicBezTo>
                    <a:pt x="81" y="49"/>
                    <a:pt x="81" y="50"/>
                    <a:pt x="80" y="50"/>
                  </a:cubicBezTo>
                  <a:cubicBezTo>
                    <a:pt x="31" y="87"/>
                    <a:pt x="31" y="87"/>
                    <a:pt x="31" y="87"/>
                  </a:cubicBezTo>
                  <a:cubicBezTo>
                    <a:pt x="107" y="43"/>
                    <a:pt x="107" y="43"/>
                    <a:pt x="107" y="43"/>
                  </a:cubicBezTo>
                  <a:cubicBezTo>
                    <a:pt x="109" y="42"/>
                    <a:pt x="110" y="42"/>
                    <a:pt x="110" y="41"/>
                  </a:cubicBezTo>
                  <a:cubicBezTo>
                    <a:pt x="111" y="41"/>
                    <a:pt x="111" y="41"/>
                    <a:pt x="111" y="41"/>
                  </a:cubicBezTo>
                  <a:cubicBezTo>
                    <a:pt x="111" y="41"/>
                    <a:pt x="111" y="41"/>
                    <a:pt x="111" y="41"/>
                  </a:cubicBezTo>
                  <a:cubicBezTo>
                    <a:pt x="111" y="41"/>
                    <a:pt x="111" y="41"/>
                    <a:pt x="111" y="41"/>
                  </a:cubicBezTo>
                  <a:cubicBezTo>
                    <a:pt x="111" y="41"/>
                    <a:pt x="111" y="42"/>
                    <a:pt x="111" y="42"/>
                  </a:cubicBezTo>
                  <a:cubicBezTo>
                    <a:pt x="111" y="42"/>
                    <a:pt x="111" y="42"/>
                    <a:pt x="111" y="42"/>
                  </a:cubicBezTo>
                  <a:cubicBezTo>
                    <a:pt x="111" y="42"/>
                    <a:pt x="111" y="42"/>
                    <a:pt x="111" y="42"/>
                  </a:cubicBezTo>
                  <a:cubicBezTo>
                    <a:pt x="110" y="43"/>
                    <a:pt x="106" y="45"/>
                    <a:pt x="94" y="53"/>
                  </a:cubicBezTo>
                  <a:cubicBezTo>
                    <a:pt x="85" y="58"/>
                    <a:pt x="73" y="66"/>
                    <a:pt x="57" y="76"/>
                  </a:cubicBezTo>
                  <a:cubicBezTo>
                    <a:pt x="45" y="83"/>
                    <a:pt x="33" y="91"/>
                    <a:pt x="23" y="97"/>
                  </a:cubicBezTo>
                  <a:cubicBezTo>
                    <a:pt x="40" y="87"/>
                    <a:pt x="63" y="73"/>
                    <a:pt x="81" y="63"/>
                  </a:cubicBezTo>
                  <a:cubicBezTo>
                    <a:pt x="104" y="50"/>
                    <a:pt x="110" y="46"/>
                    <a:pt x="112"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113" y="45"/>
                    <a:pt x="113" y="45"/>
                    <a:pt x="113" y="45"/>
                  </a:cubicBezTo>
                  <a:cubicBezTo>
                    <a:pt x="74" y="69"/>
                    <a:pt x="74" y="69"/>
                    <a:pt x="74" y="69"/>
                  </a:cubicBezTo>
                  <a:cubicBezTo>
                    <a:pt x="94" y="57"/>
                    <a:pt x="115" y="45"/>
                    <a:pt x="131" y="35"/>
                  </a:cubicBezTo>
                  <a:cubicBezTo>
                    <a:pt x="131" y="35"/>
                    <a:pt x="132" y="35"/>
                    <a:pt x="132" y="36"/>
                  </a:cubicBezTo>
                  <a:cubicBezTo>
                    <a:pt x="132" y="36"/>
                    <a:pt x="132" y="36"/>
                    <a:pt x="132" y="36"/>
                  </a:cubicBezTo>
                  <a:cubicBezTo>
                    <a:pt x="131" y="37"/>
                    <a:pt x="56" y="90"/>
                    <a:pt x="30" y="109"/>
                  </a:cubicBezTo>
                  <a:cubicBezTo>
                    <a:pt x="70" y="85"/>
                    <a:pt x="143" y="42"/>
                    <a:pt x="145" y="42"/>
                  </a:cubicBezTo>
                  <a:cubicBezTo>
                    <a:pt x="145" y="42"/>
                    <a:pt x="145" y="42"/>
                    <a:pt x="145" y="42"/>
                  </a:cubicBezTo>
                  <a:cubicBezTo>
                    <a:pt x="145" y="42"/>
                    <a:pt x="145" y="43"/>
                    <a:pt x="145" y="43"/>
                  </a:cubicBezTo>
                  <a:cubicBezTo>
                    <a:pt x="145" y="43"/>
                    <a:pt x="145" y="43"/>
                    <a:pt x="133" y="52"/>
                  </a:cubicBezTo>
                  <a:cubicBezTo>
                    <a:pt x="126" y="57"/>
                    <a:pt x="116" y="64"/>
                    <a:pt x="104" y="72"/>
                  </a:cubicBezTo>
                  <a:cubicBezTo>
                    <a:pt x="74" y="94"/>
                    <a:pt x="34" y="122"/>
                    <a:pt x="24" y="130"/>
                  </a:cubicBezTo>
                  <a:cubicBezTo>
                    <a:pt x="35" y="124"/>
                    <a:pt x="74" y="101"/>
                    <a:pt x="115" y="77"/>
                  </a:cubicBezTo>
                  <a:cubicBezTo>
                    <a:pt x="207" y="23"/>
                    <a:pt x="246" y="0"/>
                    <a:pt x="249" y="0"/>
                  </a:cubicBezTo>
                  <a:cubicBezTo>
                    <a:pt x="249" y="0"/>
                    <a:pt x="249" y="0"/>
                    <a:pt x="249" y="0"/>
                  </a:cubicBezTo>
                  <a:cubicBezTo>
                    <a:pt x="249" y="0"/>
                    <a:pt x="249" y="0"/>
                    <a:pt x="249" y="0"/>
                  </a:cubicBezTo>
                  <a:cubicBezTo>
                    <a:pt x="249" y="1"/>
                    <a:pt x="249" y="1"/>
                    <a:pt x="249" y="1"/>
                  </a:cubicBezTo>
                  <a:cubicBezTo>
                    <a:pt x="25" y="147"/>
                    <a:pt x="25" y="147"/>
                    <a:pt x="25" y="147"/>
                  </a:cubicBezTo>
                  <a:cubicBezTo>
                    <a:pt x="47" y="135"/>
                    <a:pt x="111" y="97"/>
                    <a:pt x="165" y="66"/>
                  </a:cubicBezTo>
                  <a:cubicBezTo>
                    <a:pt x="234" y="25"/>
                    <a:pt x="248" y="18"/>
                    <a:pt x="250" y="16"/>
                  </a:cubicBezTo>
                  <a:cubicBezTo>
                    <a:pt x="250" y="16"/>
                    <a:pt x="251" y="16"/>
                    <a:pt x="251" y="16"/>
                  </a:cubicBezTo>
                  <a:cubicBezTo>
                    <a:pt x="251" y="16"/>
                    <a:pt x="251" y="16"/>
                    <a:pt x="251" y="16"/>
                  </a:cubicBezTo>
                  <a:cubicBezTo>
                    <a:pt x="251" y="16"/>
                    <a:pt x="251" y="16"/>
                    <a:pt x="251" y="16"/>
                  </a:cubicBezTo>
                  <a:cubicBezTo>
                    <a:pt x="251" y="16"/>
                    <a:pt x="251" y="16"/>
                    <a:pt x="251" y="16"/>
                  </a:cubicBezTo>
                  <a:cubicBezTo>
                    <a:pt x="251" y="17"/>
                    <a:pt x="251" y="17"/>
                    <a:pt x="251" y="17"/>
                  </a:cubicBezTo>
                  <a:cubicBezTo>
                    <a:pt x="251" y="17"/>
                    <a:pt x="251" y="17"/>
                    <a:pt x="251" y="17"/>
                  </a:cubicBezTo>
                  <a:cubicBezTo>
                    <a:pt x="251" y="17"/>
                    <a:pt x="251" y="17"/>
                    <a:pt x="251" y="17"/>
                  </a:cubicBezTo>
                  <a:cubicBezTo>
                    <a:pt x="250" y="18"/>
                    <a:pt x="249" y="19"/>
                    <a:pt x="245" y="21"/>
                  </a:cubicBezTo>
                  <a:cubicBezTo>
                    <a:pt x="241" y="24"/>
                    <a:pt x="235" y="27"/>
                    <a:pt x="228" y="32"/>
                  </a:cubicBezTo>
                  <a:cubicBezTo>
                    <a:pt x="214" y="41"/>
                    <a:pt x="194" y="54"/>
                    <a:pt x="173" y="68"/>
                  </a:cubicBezTo>
                  <a:cubicBezTo>
                    <a:pt x="119" y="103"/>
                    <a:pt x="49" y="149"/>
                    <a:pt x="23" y="166"/>
                  </a:cubicBezTo>
                  <a:cubicBezTo>
                    <a:pt x="82" y="132"/>
                    <a:pt x="95" y="124"/>
                    <a:pt x="99" y="123"/>
                  </a:cubicBezTo>
                  <a:cubicBezTo>
                    <a:pt x="99" y="122"/>
                    <a:pt x="99" y="122"/>
                    <a:pt x="99" y="122"/>
                  </a:cubicBezTo>
                  <a:cubicBezTo>
                    <a:pt x="99" y="122"/>
                    <a:pt x="99" y="122"/>
                    <a:pt x="99" y="122"/>
                  </a:cubicBezTo>
                  <a:cubicBezTo>
                    <a:pt x="99" y="122"/>
                    <a:pt x="100" y="122"/>
                    <a:pt x="100" y="122"/>
                  </a:cubicBezTo>
                  <a:cubicBezTo>
                    <a:pt x="100" y="122"/>
                    <a:pt x="100" y="122"/>
                    <a:pt x="100" y="122"/>
                  </a:cubicBezTo>
                  <a:cubicBezTo>
                    <a:pt x="100" y="123"/>
                    <a:pt x="100" y="123"/>
                    <a:pt x="100" y="123"/>
                  </a:cubicBezTo>
                  <a:cubicBezTo>
                    <a:pt x="81" y="134"/>
                    <a:pt x="52" y="153"/>
                    <a:pt x="33" y="165"/>
                  </a:cubicBezTo>
                  <a:cubicBezTo>
                    <a:pt x="89" y="132"/>
                    <a:pt x="89" y="132"/>
                    <a:pt x="89" y="132"/>
                  </a:cubicBezTo>
                  <a:cubicBezTo>
                    <a:pt x="89" y="132"/>
                    <a:pt x="89" y="132"/>
                    <a:pt x="89" y="133"/>
                  </a:cubicBezTo>
                  <a:cubicBezTo>
                    <a:pt x="89" y="133"/>
                    <a:pt x="89" y="133"/>
                    <a:pt x="89" y="133"/>
                  </a:cubicBezTo>
                  <a:cubicBezTo>
                    <a:pt x="89" y="133"/>
                    <a:pt x="89" y="133"/>
                    <a:pt x="89" y="133"/>
                  </a:cubicBezTo>
                  <a:cubicBezTo>
                    <a:pt x="89" y="134"/>
                    <a:pt x="89" y="134"/>
                    <a:pt x="89" y="134"/>
                  </a:cubicBezTo>
                  <a:cubicBezTo>
                    <a:pt x="88" y="134"/>
                    <a:pt x="86" y="136"/>
                    <a:pt x="81" y="138"/>
                  </a:cubicBezTo>
                  <a:cubicBezTo>
                    <a:pt x="76" y="141"/>
                    <a:pt x="70" y="145"/>
                    <a:pt x="63" y="150"/>
                  </a:cubicBezTo>
                  <a:cubicBezTo>
                    <a:pt x="55" y="155"/>
                    <a:pt x="46" y="160"/>
                    <a:pt x="38" y="165"/>
                  </a:cubicBezTo>
                  <a:cubicBezTo>
                    <a:pt x="52" y="157"/>
                    <a:pt x="71" y="146"/>
                    <a:pt x="83" y="139"/>
                  </a:cubicBezTo>
                  <a:cubicBezTo>
                    <a:pt x="84" y="139"/>
                    <a:pt x="84" y="139"/>
                    <a:pt x="84" y="139"/>
                  </a:cubicBezTo>
                  <a:cubicBezTo>
                    <a:pt x="84" y="139"/>
                    <a:pt x="84" y="139"/>
                    <a:pt x="84" y="140"/>
                  </a:cubicBezTo>
                  <a:cubicBezTo>
                    <a:pt x="64" y="154"/>
                    <a:pt x="17" y="188"/>
                    <a:pt x="4" y="198"/>
                  </a:cubicBezTo>
                  <a:cubicBezTo>
                    <a:pt x="17" y="191"/>
                    <a:pt x="65" y="163"/>
                    <a:pt x="91" y="148"/>
                  </a:cubicBezTo>
                  <a:cubicBezTo>
                    <a:pt x="91" y="148"/>
                    <a:pt x="92" y="148"/>
                    <a:pt x="92" y="148"/>
                  </a:cubicBezTo>
                  <a:cubicBezTo>
                    <a:pt x="92" y="148"/>
                    <a:pt x="92" y="148"/>
                    <a:pt x="92" y="148"/>
                  </a:cubicBezTo>
                  <a:cubicBezTo>
                    <a:pt x="30" y="191"/>
                    <a:pt x="30" y="191"/>
                    <a:pt x="30" y="191"/>
                  </a:cubicBezTo>
                  <a:cubicBezTo>
                    <a:pt x="43" y="184"/>
                    <a:pt x="72" y="167"/>
                    <a:pt x="85" y="159"/>
                  </a:cubicBezTo>
                  <a:cubicBezTo>
                    <a:pt x="85" y="159"/>
                    <a:pt x="85" y="159"/>
                    <a:pt x="85" y="160"/>
                  </a:cubicBezTo>
                  <a:cubicBezTo>
                    <a:pt x="85" y="160"/>
                    <a:pt x="85" y="160"/>
                    <a:pt x="85" y="160"/>
                  </a:cubicBezTo>
                  <a:cubicBezTo>
                    <a:pt x="29" y="196"/>
                    <a:pt x="29" y="196"/>
                    <a:pt x="29" y="196"/>
                  </a:cubicBezTo>
                  <a:cubicBezTo>
                    <a:pt x="104" y="153"/>
                    <a:pt x="104" y="153"/>
                    <a:pt x="104" y="153"/>
                  </a:cubicBezTo>
                  <a:cubicBezTo>
                    <a:pt x="104" y="153"/>
                    <a:pt x="104" y="153"/>
                    <a:pt x="104" y="153"/>
                  </a:cubicBezTo>
                  <a:cubicBezTo>
                    <a:pt x="106" y="152"/>
                    <a:pt x="107" y="152"/>
                    <a:pt x="107" y="152"/>
                  </a:cubicBezTo>
                  <a:cubicBezTo>
                    <a:pt x="107" y="152"/>
                    <a:pt x="107" y="152"/>
                    <a:pt x="107" y="152"/>
                  </a:cubicBezTo>
                  <a:cubicBezTo>
                    <a:pt x="108" y="152"/>
                    <a:pt x="108" y="152"/>
                    <a:pt x="69" y="183"/>
                  </a:cubicBezTo>
                  <a:cubicBezTo>
                    <a:pt x="49" y="198"/>
                    <a:pt x="25" y="217"/>
                    <a:pt x="16" y="224"/>
                  </a:cubicBezTo>
                  <a:cubicBezTo>
                    <a:pt x="27" y="217"/>
                    <a:pt x="62" y="197"/>
                    <a:pt x="84" y="185"/>
                  </a:cubicBezTo>
                  <a:cubicBezTo>
                    <a:pt x="101" y="174"/>
                    <a:pt x="106" y="172"/>
                    <a:pt x="107" y="171"/>
                  </a:cubicBezTo>
                  <a:cubicBezTo>
                    <a:pt x="107" y="171"/>
                    <a:pt x="107" y="171"/>
                    <a:pt x="107" y="171"/>
                  </a:cubicBezTo>
                  <a:cubicBezTo>
                    <a:pt x="107" y="171"/>
                    <a:pt x="107" y="171"/>
                    <a:pt x="107" y="171"/>
                  </a:cubicBezTo>
                  <a:cubicBezTo>
                    <a:pt x="108" y="171"/>
                    <a:pt x="108" y="171"/>
                    <a:pt x="108" y="171"/>
                  </a:cubicBezTo>
                  <a:cubicBezTo>
                    <a:pt x="108" y="171"/>
                    <a:pt x="108" y="171"/>
                    <a:pt x="108" y="171"/>
                  </a:cubicBezTo>
                  <a:cubicBezTo>
                    <a:pt x="108" y="171"/>
                    <a:pt x="108" y="171"/>
                    <a:pt x="108" y="171"/>
                  </a:cubicBezTo>
                  <a:cubicBezTo>
                    <a:pt x="108" y="171"/>
                    <a:pt x="108" y="171"/>
                    <a:pt x="108" y="172"/>
                  </a:cubicBezTo>
                  <a:cubicBezTo>
                    <a:pt x="108" y="172"/>
                    <a:pt x="108" y="172"/>
                    <a:pt x="108" y="172"/>
                  </a:cubicBezTo>
                  <a:cubicBezTo>
                    <a:pt x="108" y="172"/>
                    <a:pt x="108" y="172"/>
                    <a:pt x="107" y="172"/>
                  </a:cubicBezTo>
                  <a:cubicBezTo>
                    <a:pt x="106" y="173"/>
                    <a:pt x="101" y="176"/>
                    <a:pt x="83" y="187"/>
                  </a:cubicBezTo>
                  <a:cubicBezTo>
                    <a:pt x="11" y="241"/>
                    <a:pt x="11" y="241"/>
                    <a:pt x="11" y="241"/>
                  </a:cubicBezTo>
                  <a:cubicBezTo>
                    <a:pt x="23" y="234"/>
                    <a:pt x="51" y="218"/>
                    <a:pt x="73" y="205"/>
                  </a:cubicBezTo>
                  <a:cubicBezTo>
                    <a:pt x="83" y="199"/>
                    <a:pt x="92" y="194"/>
                    <a:pt x="99" y="190"/>
                  </a:cubicBezTo>
                  <a:cubicBezTo>
                    <a:pt x="105" y="186"/>
                    <a:pt x="108" y="185"/>
                    <a:pt x="109" y="184"/>
                  </a:cubicBezTo>
                  <a:cubicBezTo>
                    <a:pt x="109" y="184"/>
                    <a:pt x="109" y="184"/>
                    <a:pt x="109" y="184"/>
                  </a:cubicBezTo>
                  <a:cubicBezTo>
                    <a:pt x="109" y="184"/>
                    <a:pt x="109" y="184"/>
                    <a:pt x="109" y="184"/>
                  </a:cubicBezTo>
                  <a:cubicBezTo>
                    <a:pt x="110" y="184"/>
                    <a:pt x="110" y="184"/>
                    <a:pt x="110" y="184"/>
                  </a:cubicBezTo>
                  <a:cubicBezTo>
                    <a:pt x="110" y="184"/>
                    <a:pt x="110" y="184"/>
                    <a:pt x="110" y="185"/>
                  </a:cubicBezTo>
                  <a:cubicBezTo>
                    <a:pt x="110" y="185"/>
                    <a:pt x="110" y="185"/>
                    <a:pt x="110" y="185"/>
                  </a:cubicBezTo>
                  <a:cubicBezTo>
                    <a:pt x="110" y="185"/>
                    <a:pt x="110" y="185"/>
                    <a:pt x="110" y="185"/>
                  </a:cubicBezTo>
                  <a:cubicBezTo>
                    <a:pt x="109" y="185"/>
                    <a:pt x="108" y="186"/>
                    <a:pt x="105" y="188"/>
                  </a:cubicBezTo>
                  <a:cubicBezTo>
                    <a:pt x="10" y="255"/>
                    <a:pt x="10" y="255"/>
                    <a:pt x="10" y="255"/>
                  </a:cubicBezTo>
                  <a:cubicBezTo>
                    <a:pt x="25" y="247"/>
                    <a:pt x="61" y="225"/>
                    <a:pt x="82" y="213"/>
                  </a:cubicBezTo>
                  <a:cubicBezTo>
                    <a:pt x="98" y="204"/>
                    <a:pt x="102" y="201"/>
                    <a:pt x="104" y="201"/>
                  </a:cubicBezTo>
                  <a:cubicBezTo>
                    <a:pt x="104" y="200"/>
                    <a:pt x="104" y="200"/>
                    <a:pt x="104" y="200"/>
                  </a:cubicBezTo>
                  <a:cubicBezTo>
                    <a:pt x="104" y="200"/>
                    <a:pt x="104" y="200"/>
                    <a:pt x="104" y="200"/>
                  </a:cubicBezTo>
                  <a:cubicBezTo>
                    <a:pt x="104" y="200"/>
                    <a:pt x="104" y="200"/>
                    <a:pt x="104" y="200"/>
                  </a:cubicBezTo>
                  <a:cubicBezTo>
                    <a:pt x="105" y="200"/>
                    <a:pt x="105" y="200"/>
                    <a:pt x="105" y="201"/>
                  </a:cubicBezTo>
                  <a:cubicBezTo>
                    <a:pt x="105" y="201"/>
                    <a:pt x="105" y="201"/>
                    <a:pt x="105" y="201"/>
                  </a:cubicBezTo>
                  <a:cubicBezTo>
                    <a:pt x="36" y="245"/>
                    <a:pt x="36" y="245"/>
                    <a:pt x="36" y="245"/>
                  </a:cubicBezTo>
                  <a:cubicBezTo>
                    <a:pt x="41" y="242"/>
                    <a:pt x="49" y="238"/>
                    <a:pt x="58" y="233"/>
                  </a:cubicBezTo>
                  <a:cubicBezTo>
                    <a:pt x="95" y="211"/>
                    <a:pt x="102" y="207"/>
                    <a:pt x="104" y="207"/>
                  </a:cubicBezTo>
                  <a:cubicBezTo>
                    <a:pt x="104" y="207"/>
                    <a:pt x="104" y="207"/>
                    <a:pt x="104" y="207"/>
                  </a:cubicBezTo>
                  <a:cubicBezTo>
                    <a:pt x="104" y="207"/>
                    <a:pt x="104" y="207"/>
                    <a:pt x="104" y="207"/>
                  </a:cubicBezTo>
                  <a:cubicBezTo>
                    <a:pt x="104" y="206"/>
                    <a:pt x="104" y="206"/>
                    <a:pt x="104" y="207"/>
                  </a:cubicBezTo>
                  <a:cubicBezTo>
                    <a:pt x="104" y="207"/>
                    <a:pt x="104" y="207"/>
                    <a:pt x="104" y="207"/>
                  </a:cubicBezTo>
                  <a:cubicBezTo>
                    <a:pt x="104" y="207"/>
                    <a:pt x="104" y="207"/>
                    <a:pt x="104" y="207"/>
                  </a:cubicBezTo>
                  <a:cubicBezTo>
                    <a:pt x="104" y="207"/>
                    <a:pt x="104" y="207"/>
                    <a:pt x="100" y="210"/>
                  </a:cubicBezTo>
                  <a:cubicBezTo>
                    <a:pt x="100" y="210"/>
                    <a:pt x="100" y="210"/>
                    <a:pt x="100" y="210"/>
                  </a:cubicBezTo>
                  <a:cubicBezTo>
                    <a:pt x="100" y="210"/>
                    <a:pt x="100" y="210"/>
                    <a:pt x="100" y="210"/>
                  </a:cubicBezTo>
                  <a:cubicBezTo>
                    <a:pt x="98" y="212"/>
                    <a:pt x="89" y="217"/>
                    <a:pt x="57" y="237"/>
                  </a:cubicBezTo>
                  <a:cubicBezTo>
                    <a:pt x="46" y="244"/>
                    <a:pt x="36" y="250"/>
                    <a:pt x="28" y="256"/>
                  </a:cubicBezTo>
                  <a:cubicBezTo>
                    <a:pt x="48" y="244"/>
                    <a:pt x="84" y="223"/>
                    <a:pt x="101" y="213"/>
                  </a:cubicBezTo>
                  <a:cubicBezTo>
                    <a:pt x="101" y="213"/>
                    <a:pt x="101" y="213"/>
                    <a:pt x="102" y="213"/>
                  </a:cubicBezTo>
                  <a:cubicBezTo>
                    <a:pt x="102" y="213"/>
                    <a:pt x="102" y="213"/>
                    <a:pt x="102" y="213"/>
                  </a:cubicBezTo>
                  <a:cubicBezTo>
                    <a:pt x="102" y="213"/>
                    <a:pt x="102" y="213"/>
                    <a:pt x="102" y="213"/>
                  </a:cubicBezTo>
                  <a:cubicBezTo>
                    <a:pt x="102" y="214"/>
                    <a:pt x="102" y="214"/>
                    <a:pt x="102" y="214"/>
                  </a:cubicBezTo>
                  <a:cubicBezTo>
                    <a:pt x="101" y="214"/>
                    <a:pt x="101" y="214"/>
                    <a:pt x="101" y="214"/>
                  </a:cubicBezTo>
                  <a:cubicBezTo>
                    <a:pt x="100" y="214"/>
                    <a:pt x="99" y="215"/>
                    <a:pt x="97" y="216"/>
                  </a:cubicBezTo>
                  <a:cubicBezTo>
                    <a:pt x="97" y="217"/>
                    <a:pt x="96" y="217"/>
                    <a:pt x="95" y="218"/>
                  </a:cubicBezTo>
                  <a:cubicBezTo>
                    <a:pt x="95" y="218"/>
                    <a:pt x="95" y="218"/>
                    <a:pt x="95" y="218"/>
                  </a:cubicBezTo>
                  <a:cubicBezTo>
                    <a:pt x="95" y="218"/>
                    <a:pt x="95" y="218"/>
                    <a:pt x="95" y="218"/>
                  </a:cubicBezTo>
                  <a:cubicBezTo>
                    <a:pt x="95" y="219"/>
                    <a:pt x="95" y="219"/>
                    <a:pt x="48" y="250"/>
                  </a:cubicBezTo>
                  <a:cubicBezTo>
                    <a:pt x="36" y="258"/>
                    <a:pt x="24" y="266"/>
                    <a:pt x="15" y="272"/>
                  </a:cubicBezTo>
                  <a:cubicBezTo>
                    <a:pt x="27" y="265"/>
                    <a:pt x="45" y="255"/>
                    <a:pt x="64" y="244"/>
                  </a:cubicBezTo>
                  <a:cubicBezTo>
                    <a:pt x="79" y="235"/>
                    <a:pt x="95" y="226"/>
                    <a:pt x="107" y="219"/>
                  </a:cubicBezTo>
                  <a:cubicBezTo>
                    <a:pt x="113" y="216"/>
                    <a:pt x="117" y="213"/>
                    <a:pt x="121" y="211"/>
                  </a:cubicBezTo>
                  <a:cubicBezTo>
                    <a:pt x="124" y="209"/>
                    <a:pt x="125" y="208"/>
                    <a:pt x="126" y="208"/>
                  </a:cubicBezTo>
                  <a:cubicBezTo>
                    <a:pt x="126" y="208"/>
                    <a:pt x="126" y="208"/>
                    <a:pt x="126" y="208"/>
                  </a:cubicBezTo>
                  <a:cubicBezTo>
                    <a:pt x="126" y="208"/>
                    <a:pt x="126" y="208"/>
                    <a:pt x="126" y="208"/>
                  </a:cubicBezTo>
                  <a:cubicBezTo>
                    <a:pt x="127" y="208"/>
                    <a:pt x="127" y="208"/>
                    <a:pt x="127" y="208"/>
                  </a:cubicBezTo>
                  <a:cubicBezTo>
                    <a:pt x="127" y="208"/>
                    <a:pt x="127" y="208"/>
                    <a:pt x="127" y="209"/>
                  </a:cubicBezTo>
                  <a:cubicBezTo>
                    <a:pt x="127" y="209"/>
                    <a:pt x="127" y="209"/>
                    <a:pt x="127" y="209"/>
                  </a:cubicBezTo>
                  <a:cubicBezTo>
                    <a:pt x="127" y="209"/>
                    <a:pt x="127" y="209"/>
                    <a:pt x="126" y="209"/>
                  </a:cubicBezTo>
                  <a:cubicBezTo>
                    <a:pt x="125" y="210"/>
                    <a:pt x="122" y="212"/>
                    <a:pt x="115" y="217"/>
                  </a:cubicBezTo>
                  <a:cubicBezTo>
                    <a:pt x="107" y="221"/>
                    <a:pt x="97" y="228"/>
                    <a:pt x="86" y="235"/>
                  </a:cubicBezTo>
                  <a:cubicBezTo>
                    <a:pt x="65" y="250"/>
                    <a:pt x="37" y="267"/>
                    <a:pt x="23" y="277"/>
                  </a:cubicBezTo>
                  <a:cubicBezTo>
                    <a:pt x="52" y="260"/>
                    <a:pt x="134" y="213"/>
                    <a:pt x="135" y="212"/>
                  </a:cubicBezTo>
                  <a:cubicBezTo>
                    <a:pt x="135" y="212"/>
                    <a:pt x="136" y="212"/>
                    <a:pt x="136" y="212"/>
                  </a:cubicBezTo>
                  <a:cubicBezTo>
                    <a:pt x="136" y="212"/>
                    <a:pt x="136" y="213"/>
                    <a:pt x="136" y="213"/>
                  </a:cubicBezTo>
                  <a:cubicBezTo>
                    <a:pt x="20" y="290"/>
                    <a:pt x="20" y="290"/>
                    <a:pt x="20" y="290"/>
                  </a:cubicBezTo>
                  <a:cubicBezTo>
                    <a:pt x="29" y="284"/>
                    <a:pt x="44" y="276"/>
                    <a:pt x="59" y="267"/>
                  </a:cubicBezTo>
                  <a:cubicBezTo>
                    <a:pt x="114" y="235"/>
                    <a:pt x="127" y="227"/>
                    <a:pt x="128" y="227"/>
                  </a:cubicBezTo>
                  <a:cubicBezTo>
                    <a:pt x="128" y="227"/>
                    <a:pt x="128" y="227"/>
                    <a:pt x="128" y="227"/>
                  </a:cubicBezTo>
                  <a:cubicBezTo>
                    <a:pt x="128" y="227"/>
                    <a:pt x="129" y="227"/>
                    <a:pt x="129" y="227"/>
                  </a:cubicBezTo>
                  <a:cubicBezTo>
                    <a:pt x="129" y="228"/>
                    <a:pt x="129" y="228"/>
                    <a:pt x="115" y="238"/>
                  </a:cubicBezTo>
                  <a:cubicBezTo>
                    <a:pt x="107" y="243"/>
                    <a:pt x="97" y="251"/>
                    <a:pt x="84" y="260"/>
                  </a:cubicBezTo>
                  <a:cubicBezTo>
                    <a:pt x="69" y="271"/>
                    <a:pt x="54" y="282"/>
                    <a:pt x="46" y="288"/>
                  </a:cubicBezTo>
                  <a:cubicBezTo>
                    <a:pt x="66" y="276"/>
                    <a:pt x="125" y="242"/>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9" y="223"/>
                    <a:pt x="159" y="223"/>
                    <a:pt x="159" y="223"/>
                  </a:cubicBezTo>
                  <a:cubicBezTo>
                    <a:pt x="157" y="225"/>
                    <a:pt x="147" y="232"/>
                    <a:pt x="91" y="269"/>
                  </a:cubicBezTo>
                  <a:cubicBezTo>
                    <a:pt x="74" y="279"/>
                    <a:pt x="58" y="290"/>
                    <a:pt x="47" y="297"/>
                  </a:cubicBezTo>
                  <a:cubicBezTo>
                    <a:pt x="173" y="224"/>
                    <a:pt x="240" y="186"/>
                    <a:pt x="246" y="182"/>
                  </a:cubicBezTo>
                  <a:cubicBezTo>
                    <a:pt x="246" y="182"/>
                    <a:pt x="246" y="182"/>
                    <a:pt x="246" y="182"/>
                  </a:cubicBezTo>
                  <a:cubicBezTo>
                    <a:pt x="246" y="182"/>
                    <a:pt x="246" y="182"/>
                    <a:pt x="246" y="182"/>
                  </a:cubicBezTo>
                  <a:cubicBezTo>
                    <a:pt x="246" y="182"/>
                    <a:pt x="247" y="182"/>
                    <a:pt x="247" y="182"/>
                  </a:cubicBezTo>
                  <a:cubicBezTo>
                    <a:pt x="247" y="182"/>
                    <a:pt x="247" y="182"/>
                    <a:pt x="247" y="182"/>
                  </a:cubicBezTo>
                  <a:cubicBezTo>
                    <a:pt x="247" y="183"/>
                    <a:pt x="247" y="183"/>
                    <a:pt x="247" y="183"/>
                  </a:cubicBezTo>
                  <a:cubicBezTo>
                    <a:pt x="247" y="183"/>
                    <a:pt x="247" y="183"/>
                    <a:pt x="247" y="183"/>
                  </a:cubicBezTo>
                  <a:cubicBezTo>
                    <a:pt x="247" y="183"/>
                    <a:pt x="247" y="183"/>
                    <a:pt x="247" y="183"/>
                  </a:cubicBezTo>
                  <a:cubicBezTo>
                    <a:pt x="245" y="185"/>
                    <a:pt x="239" y="189"/>
                    <a:pt x="212" y="207"/>
                  </a:cubicBezTo>
                  <a:cubicBezTo>
                    <a:pt x="192" y="220"/>
                    <a:pt x="166" y="238"/>
                    <a:pt x="142" y="254"/>
                  </a:cubicBezTo>
                  <a:cubicBezTo>
                    <a:pt x="121" y="268"/>
                    <a:pt x="100" y="282"/>
                    <a:pt x="88" y="290"/>
                  </a:cubicBezTo>
                  <a:cubicBezTo>
                    <a:pt x="256" y="193"/>
                    <a:pt x="256" y="193"/>
                    <a:pt x="256" y="193"/>
                  </a:cubicBezTo>
                  <a:cubicBezTo>
                    <a:pt x="256" y="193"/>
                    <a:pt x="256" y="193"/>
                    <a:pt x="256" y="194"/>
                  </a:cubicBezTo>
                  <a:cubicBezTo>
                    <a:pt x="256" y="194"/>
                    <a:pt x="256" y="194"/>
                    <a:pt x="256" y="194"/>
                  </a:cubicBezTo>
                  <a:cubicBezTo>
                    <a:pt x="216" y="223"/>
                    <a:pt x="145" y="274"/>
                    <a:pt x="127" y="288"/>
                  </a:cubicBezTo>
                  <a:cubicBezTo>
                    <a:pt x="207" y="242"/>
                    <a:pt x="248" y="218"/>
                    <a:pt x="249" y="218"/>
                  </a:cubicBezTo>
                  <a:cubicBezTo>
                    <a:pt x="249" y="218"/>
                    <a:pt x="249" y="218"/>
                    <a:pt x="249" y="218"/>
                  </a:cubicBezTo>
                  <a:cubicBezTo>
                    <a:pt x="249" y="218"/>
                    <a:pt x="249" y="218"/>
                    <a:pt x="249" y="218"/>
                  </a:cubicBezTo>
                  <a:cubicBezTo>
                    <a:pt x="249" y="218"/>
                    <a:pt x="250" y="218"/>
                    <a:pt x="249" y="219"/>
                  </a:cubicBezTo>
                  <a:cubicBezTo>
                    <a:pt x="249" y="219"/>
                    <a:pt x="249" y="219"/>
                    <a:pt x="249" y="219"/>
                  </a:cubicBezTo>
                  <a:cubicBezTo>
                    <a:pt x="249" y="219"/>
                    <a:pt x="249" y="219"/>
                    <a:pt x="249" y="219"/>
                  </a:cubicBezTo>
                  <a:cubicBezTo>
                    <a:pt x="247" y="221"/>
                    <a:pt x="238" y="227"/>
                    <a:pt x="194" y="255"/>
                  </a:cubicBezTo>
                  <a:cubicBezTo>
                    <a:pt x="181" y="264"/>
                    <a:pt x="167" y="272"/>
                    <a:pt x="157" y="279"/>
                  </a:cubicBezTo>
                  <a:cubicBezTo>
                    <a:pt x="161" y="277"/>
                    <a:pt x="165" y="275"/>
                    <a:pt x="169" y="272"/>
                  </a:cubicBezTo>
                  <a:cubicBezTo>
                    <a:pt x="238" y="231"/>
                    <a:pt x="262" y="217"/>
                    <a:pt x="266" y="216"/>
                  </a:cubicBezTo>
                  <a:cubicBezTo>
                    <a:pt x="266" y="216"/>
                    <a:pt x="266" y="216"/>
                    <a:pt x="266" y="216"/>
                  </a:cubicBezTo>
                  <a:cubicBezTo>
                    <a:pt x="266" y="216"/>
                    <a:pt x="266" y="216"/>
                    <a:pt x="266" y="216"/>
                  </a:cubicBezTo>
                  <a:cubicBezTo>
                    <a:pt x="266" y="216"/>
                    <a:pt x="266" y="216"/>
                    <a:pt x="266" y="216"/>
                  </a:cubicBezTo>
                  <a:cubicBezTo>
                    <a:pt x="266" y="216"/>
                    <a:pt x="266" y="216"/>
                    <a:pt x="267" y="216"/>
                  </a:cubicBezTo>
                  <a:cubicBezTo>
                    <a:pt x="267" y="216"/>
                    <a:pt x="267" y="217"/>
                    <a:pt x="266" y="217"/>
                  </a:cubicBezTo>
                  <a:cubicBezTo>
                    <a:pt x="266" y="218"/>
                    <a:pt x="194" y="271"/>
                    <a:pt x="173" y="287"/>
                  </a:cubicBezTo>
                  <a:cubicBezTo>
                    <a:pt x="180" y="283"/>
                    <a:pt x="191" y="276"/>
                    <a:pt x="203" y="269"/>
                  </a:cubicBezTo>
                  <a:cubicBezTo>
                    <a:pt x="253" y="240"/>
                    <a:pt x="262" y="235"/>
                    <a:pt x="264" y="234"/>
                  </a:cubicBezTo>
                  <a:cubicBezTo>
                    <a:pt x="264" y="234"/>
                    <a:pt x="264" y="234"/>
                    <a:pt x="264" y="234"/>
                  </a:cubicBezTo>
                  <a:cubicBezTo>
                    <a:pt x="264" y="234"/>
                    <a:pt x="264" y="234"/>
                    <a:pt x="264" y="234"/>
                  </a:cubicBezTo>
                  <a:cubicBezTo>
                    <a:pt x="264" y="234"/>
                    <a:pt x="264" y="234"/>
                    <a:pt x="264" y="234"/>
                  </a:cubicBezTo>
                  <a:cubicBezTo>
                    <a:pt x="264" y="234"/>
                    <a:pt x="264" y="234"/>
                    <a:pt x="264" y="234"/>
                  </a:cubicBezTo>
                  <a:cubicBezTo>
                    <a:pt x="264" y="234"/>
                    <a:pt x="264" y="235"/>
                    <a:pt x="264" y="235"/>
                  </a:cubicBezTo>
                  <a:cubicBezTo>
                    <a:pt x="263" y="235"/>
                    <a:pt x="200" y="280"/>
                    <a:pt x="181" y="294"/>
                  </a:cubicBezTo>
                  <a:cubicBezTo>
                    <a:pt x="197" y="285"/>
                    <a:pt x="243" y="258"/>
                    <a:pt x="269" y="243"/>
                  </a:cubicBezTo>
                  <a:cubicBezTo>
                    <a:pt x="269" y="243"/>
                    <a:pt x="269" y="243"/>
                    <a:pt x="270" y="243"/>
                  </a:cubicBezTo>
                  <a:cubicBezTo>
                    <a:pt x="270" y="243"/>
                    <a:pt x="270" y="243"/>
                    <a:pt x="270" y="243"/>
                  </a:cubicBezTo>
                  <a:cubicBezTo>
                    <a:pt x="270" y="243"/>
                    <a:pt x="270" y="243"/>
                    <a:pt x="270" y="243"/>
                  </a:cubicBezTo>
                  <a:cubicBezTo>
                    <a:pt x="270" y="243"/>
                    <a:pt x="270" y="243"/>
                    <a:pt x="270" y="243"/>
                  </a:cubicBezTo>
                  <a:cubicBezTo>
                    <a:pt x="270" y="243"/>
                    <a:pt x="270" y="243"/>
                    <a:pt x="270" y="244"/>
                  </a:cubicBezTo>
                  <a:cubicBezTo>
                    <a:pt x="268" y="245"/>
                    <a:pt x="262" y="249"/>
                    <a:pt x="240" y="264"/>
                  </a:cubicBezTo>
                  <a:cubicBezTo>
                    <a:pt x="228" y="272"/>
                    <a:pt x="214" y="281"/>
                    <a:pt x="206" y="286"/>
                  </a:cubicBezTo>
                  <a:cubicBezTo>
                    <a:pt x="248" y="262"/>
                    <a:pt x="248" y="262"/>
                    <a:pt x="248" y="262"/>
                  </a:cubicBezTo>
                  <a:cubicBezTo>
                    <a:pt x="249" y="262"/>
                    <a:pt x="249" y="262"/>
                    <a:pt x="249" y="262"/>
                  </a:cubicBezTo>
                  <a:cubicBezTo>
                    <a:pt x="249" y="262"/>
                    <a:pt x="249" y="262"/>
                    <a:pt x="249" y="263"/>
                  </a:cubicBezTo>
                  <a:cubicBezTo>
                    <a:pt x="263" y="255"/>
                    <a:pt x="263" y="255"/>
                    <a:pt x="263" y="255"/>
                  </a:cubicBezTo>
                  <a:cubicBezTo>
                    <a:pt x="263" y="254"/>
                    <a:pt x="263" y="254"/>
                    <a:pt x="263" y="255"/>
                  </a:cubicBezTo>
                  <a:cubicBezTo>
                    <a:pt x="263" y="255"/>
                    <a:pt x="263" y="255"/>
                    <a:pt x="263" y="255"/>
                  </a:cubicBezTo>
                  <a:cubicBezTo>
                    <a:pt x="263" y="255"/>
                    <a:pt x="263" y="255"/>
                    <a:pt x="263" y="255"/>
                  </a:cubicBezTo>
                  <a:cubicBezTo>
                    <a:pt x="263" y="255"/>
                    <a:pt x="263" y="255"/>
                    <a:pt x="263" y="255"/>
                  </a:cubicBezTo>
                  <a:cubicBezTo>
                    <a:pt x="262" y="256"/>
                    <a:pt x="260" y="258"/>
                    <a:pt x="254" y="264"/>
                  </a:cubicBezTo>
                  <a:cubicBezTo>
                    <a:pt x="248" y="268"/>
                    <a:pt x="240" y="275"/>
                    <a:pt x="232" y="282"/>
                  </a:cubicBezTo>
                  <a:cubicBezTo>
                    <a:pt x="222" y="290"/>
                    <a:pt x="211" y="299"/>
                    <a:pt x="205" y="304"/>
                  </a:cubicBezTo>
                  <a:cubicBezTo>
                    <a:pt x="211" y="301"/>
                    <a:pt x="220" y="296"/>
                    <a:pt x="229" y="290"/>
                  </a:cubicBezTo>
                  <a:cubicBezTo>
                    <a:pt x="236" y="286"/>
                    <a:pt x="244" y="282"/>
                    <a:pt x="249" y="279"/>
                  </a:cubicBezTo>
                  <a:cubicBezTo>
                    <a:pt x="254" y="276"/>
                    <a:pt x="257" y="275"/>
                    <a:pt x="258" y="274"/>
                  </a:cubicBezTo>
                  <a:cubicBezTo>
                    <a:pt x="258" y="274"/>
                    <a:pt x="258" y="274"/>
                    <a:pt x="258" y="274"/>
                  </a:cubicBezTo>
                  <a:cubicBezTo>
                    <a:pt x="258" y="274"/>
                    <a:pt x="258" y="274"/>
                    <a:pt x="258" y="274"/>
                  </a:cubicBezTo>
                  <a:cubicBezTo>
                    <a:pt x="258" y="274"/>
                    <a:pt x="258" y="274"/>
                    <a:pt x="259" y="274"/>
                  </a:cubicBezTo>
                  <a:cubicBezTo>
                    <a:pt x="259" y="274"/>
                    <a:pt x="259" y="274"/>
                    <a:pt x="258" y="275"/>
                  </a:cubicBezTo>
                  <a:cubicBezTo>
                    <a:pt x="233" y="297"/>
                    <a:pt x="233" y="297"/>
                    <a:pt x="233" y="297"/>
                  </a:cubicBezTo>
                  <a:cubicBezTo>
                    <a:pt x="240" y="293"/>
                    <a:pt x="255" y="285"/>
                    <a:pt x="264" y="279"/>
                  </a:cubicBezTo>
                  <a:cubicBezTo>
                    <a:pt x="264" y="279"/>
                    <a:pt x="264" y="279"/>
                    <a:pt x="264" y="279"/>
                  </a:cubicBezTo>
                  <a:cubicBezTo>
                    <a:pt x="264" y="279"/>
                    <a:pt x="264" y="280"/>
                    <a:pt x="264" y="280"/>
                  </a:cubicBezTo>
                  <a:cubicBezTo>
                    <a:pt x="264" y="280"/>
                    <a:pt x="264" y="280"/>
                    <a:pt x="264" y="280"/>
                  </a:cubicBezTo>
                  <a:cubicBezTo>
                    <a:pt x="264" y="280"/>
                    <a:pt x="264" y="280"/>
                    <a:pt x="264" y="280"/>
                  </a:cubicBezTo>
                  <a:cubicBezTo>
                    <a:pt x="264" y="280"/>
                    <a:pt x="264" y="280"/>
                    <a:pt x="264" y="280"/>
                  </a:cubicBezTo>
                  <a:cubicBezTo>
                    <a:pt x="263" y="281"/>
                    <a:pt x="259" y="284"/>
                    <a:pt x="246" y="294"/>
                  </a:cubicBezTo>
                  <a:cubicBezTo>
                    <a:pt x="255" y="289"/>
                    <a:pt x="255" y="289"/>
                    <a:pt x="255" y="289"/>
                  </a:cubicBezTo>
                  <a:cubicBezTo>
                    <a:pt x="255" y="289"/>
                    <a:pt x="255" y="289"/>
                    <a:pt x="255" y="289"/>
                  </a:cubicBezTo>
                  <a:cubicBezTo>
                    <a:pt x="260" y="294"/>
                    <a:pt x="260" y="294"/>
                    <a:pt x="260" y="294"/>
                  </a:cubicBezTo>
                  <a:cubicBezTo>
                    <a:pt x="261" y="293"/>
                    <a:pt x="261" y="293"/>
                    <a:pt x="261" y="293"/>
                  </a:cubicBezTo>
                  <a:cubicBezTo>
                    <a:pt x="261" y="294"/>
                    <a:pt x="261" y="294"/>
                    <a:pt x="261" y="294"/>
                  </a:cubicBezTo>
                  <a:cubicBezTo>
                    <a:pt x="261" y="294"/>
                    <a:pt x="261" y="294"/>
                    <a:pt x="261" y="294"/>
                  </a:cubicBezTo>
                  <a:cubicBezTo>
                    <a:pt x="261" y="294"/>
                    <a:pt x="261" y="294"/>
                    <a:pt x="261" y="294"/>
                  </a:cubicBezTo>
                  <a:cubicBezTo>
                    <a:pt x="261" y="294"/>
                    <a:pt x="260" y="295"/>
                    <a:pt x="260" y="295"/>
                  </a:cubicBezTo>
                  <a:cubicBezTo>
                    <a:pt x="260" y="295"/>
                    <a:pt x="260" y="295"/>
                    <a:pt x="260" y="294"/>
                  </a:cubicBezTo>
                  <a:cubicBezTo>
                    <a:pt x="255" y="290"/>
                    <a:pt x="255" y="290"/>
                    <a:pt x="255" y="290"/>
                  </a:cubicBezTo>
                  <a:cubicBezTo>
                    <a:pt x="240" y="299"/>
                    <a:pt x="240" y="299"/>
                    <a:pt x="240" y="299"/>
                  </a:cubicBezTo>
                  <a:cubicBezTo>
                    <a:pt x="240" y="299"/>
                    <a:pt x="239" y="299"/>
                    <a:pt x="239" y="299"/>
                  </a:cubicBezTo>
                  <a:cubicBezTo>
                    <a:pt x="239" y="298"/>
                    <a:pt x="239" y="298"/>
                    <a:pt x="239" y="298"/>
                  </a:cubicBezTo>
                  <a:cubicBezTo>
                    <a:pt x="245" y="293"/>
                    <a:pt x="253" y="287"/>
                    <a:pt x="259" y="284"/>
                  </a:cubicBezTo>
                  <a:cubicBezTo>
                    <a:pt x="236" y="297"/>
                    <a:pt x="231" y="300"/>
                    <a:pt x="229" y="300"/>
                  </a:cubicBezTo>
                  <a:cubicBezTo>
                    <a:pt x="229" y="300"/>
                    <a:pt x="229" y="300"/>
                    <a:pt x="229" y="300"/>
                  </a:cubicBezTo>
                  <a:cubicBezTo>
                    <a:pt x="229" y="300"/>
                    <a:pt x="229" y="300"/>
                    <a:pt x="229" y="300"/>
                  </a:cubicBezTo>
                  <a:cubicBezTo>
                    <a:pt x="229" y="301"/>
                    <a:pt x="229" y="300"/>
                    <a:pt x="229" y="300"/>
                  </a:cubicBezTo>
                  <a:cubicBezTo>
                    <a:pt x="229" y="300"/>
                    <a:pt x="229" y="300"/>
                    <a:pt x="229" y="300"/>
                  </a:cubicBezTo>
                  <a:cubicBezTo>
                    <a:pt x="229" y="300"/>
                    <a:pt x="229" y="300"/>
                    <a:pt x="229" y="300"/>
                  </a:cubicBezTo>
                  <a:cubicBezTo>
                    <a:pt x="254" y="277"/>
                    <a:pt x="254" y="277"/>
                    <a:pt x="254" y="277"/>
                  </a:cubicBezTo>
                  <a:cubicBezTo>
                    <a:pt x="242" y="284"/>
                    <a:pt x="202" y="307"/>
                    <a:pt x="201" y="308"/>
                  </a:cubicBezTo>
                  <a:cubicBezTo>
                    <a:pt x="201" y="308"/>
                    <a:pt x="201" y="308"/>
                    <a:pt x="201" y="308"/>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4" name="Freeform 279"/>
            <p:cNvSpPr/>
            <p:nvPr/>
          </p:nvSpPr>
          <p:spPr bwMode="auto">
            <a:xfrm>
              <a:off x="2982913" y="5695950"/>
              <a:ext cx="557213" cy="534988"/>
            </a:xfrm>
            <a:custGeom>
              <a:avLst/>
              <a:gdLst>
                <a:gd name="T0" fmla="*/ 76 w 172"/>
                <a:gd name="T1" fmla="*/ 165 h 165"/>
                <a:gd name="T2" fmla="*/ 132 w 172"/>
                <a:gd name="T3" fmla="*/ 129 h 165"/>
                <a:gd name="T4" fmla="*/ 89 w 172"/>
                <a:gd name="T5" fmla="*/ 154 h 165"/>
                <a:gd name="T6" fmla="*/ 75 w 172"/>
                <a:gd name="T7" fmla="*/ 162 h 165"/>
                <a:gd name="T8" fmla="*/ 135 w 172"/>
                <a:gd name="T9" fmla="*/ 115 h 165"/>
                <a:gd name="T10" fmla="*/ 85 w 172"/>
                <a:gd name="T11" fmla="*/ 143 h 165"/>
                <a:gd name="T12" fmla="*/ 158 w 172"/>
                <a:gd name="T13" fmla="*/ 81 h 165"/>
                <a:gd name="T14" fmla="*/ 77 w 172"/>
                <a:gd name="T15" fmla="*/ 126 h 165"/>
                <a:gd name="T16" fmla="*/ 146 w 172"/>
                <a:gd name="T17" fmla="*/ 73 h 165"/>
                <a:gd name="T18" fmla="*/ 126 w 172"/>
                <a:gd name="T19" fmla="*/ 81 h 165"/>
                <a:gd name="T20" fmla="*/ 81 w 172"/>
                <a:gd name="T21" fmla="*/ 106 h 165"/>
                <a:gd name="T22" fmla="*/ 141 w 172"/>
                <a:gd name="T23" fmla="*/ 56 h 165"/>
                <a:gd name="T24" fmla="*/ 80 w 172"/>
                <a:gd name="T25" fmla="*/ 91 h 165"/>
                <a:gd name="T26" fmla="*/ 118 w 172"/>
                <a:gd name="T27" fmla="*/ 62 h 165"/>
                <a:gd name="T28" fmla="*/ 80 w 172"/>
                <a:gd name="T29" fmla="*/ 77 h 165"/>
                <a:gd name="T30" fmla="*/ 117 w 172"/>
                <a:gd name="T31" fmla="*/ 49 h 165"/>
                <a:gd name="T32" fmla="*/ 83 w 172"/>
                <a:gd name="T33" fmla="*/ 63 h 165"/>
                <a:gd name="T34" fmla="*/ 58 w 172"/>
                <a:gd name="T35" fmla="*/ 63 h 165"/>
                <a:gd name="T36" fmla="*/ 71 w 172"/>
                <a:gd name="T37" fmla="*/ 55 h 165"/>
                <a:gd name="T38" fmla="*/ 72 w 172"/>
                <a:gd name="T39" fmla="*/ 53 h 165"/>
                <a:gd name="T40" fmla="*/ 56 w 172"/>
                <a:gd name="T41" fmla="*/ 61 h 165"/>
                <a:gd name="T42" fmla="*/ 24 w 172"/>
                <a:gd name="T43" fmla="*/ 72 h 165"/>
                <a:gd name="T44" fmla="*/ 24 w 172"/>
                <a:gd name="T45" fmla="*/ 71 h 165"/>
                <a:gd name="T46" fmla="*/ 31 w 172"/>
                <a:gd name="T47" fmla="*/ 67 h 165"/>
                <a:gd name="T48" fmla="*/ 75 w 172"/>
                <a:gd name="T49" fmla="*/ 37 h 165"/>
                <a:gd name="T50" fmla="*/ 0 w 172"/>
                <a:gd name="T51" fmla="*/ 77 h 165"/>
                <a:gd name="T52" fmla="*/ 57 w 172"/>
                <a:gd name="T53" fmla="*/ 38 h 165"/>
                <a:gd name="T54" fmla="*/ 1 w 172"/>
                <a:gd name="T55" fmla="*/ 66 h 165"/>
                <a:gd name="T56" fmla="*/ 115 w 172"/>
                <a:gd name="T57" fmla="*/ 0 h 165"/>
                <a:gd name="T58" fmla="*/ 55 w 172"/>
                <a:gd name="T59" fmla="*/ 45 h 165"/>
                <a:gd name="T60" fmla="*/ 120 w 172"/>
                <a:gd name="T61" fmla="*/ 7 h 165"/>
                <a:gd name="T62" fmla="*/ 74 w 172"/>
                <a:gd name="T63" fmla="*/ 42 h 165"/>
                <a:gd name="T64" fmla="*/ 126 w 172"/>
                <a:gd name="T65" fmla="*/ 12 h 165"/>
                <a:gd name="T66" fmla="*/ 103 w 172"/>
                <a:gd name="T67" fmla="*/ 33 h 165"/>
                <a:gd name="T68" fmla="*/ 137 w 172"/>
                <a:gd name="T69" fmla="*/ 14 h 165"/>
                <a:gd name="T70" fmla="*/ 136 w 172"/>
                <a:gd name="T71" fmla="*/ 18 h 165"/>
                <a:gd name="T72" fmla="*/ 154 w 172"/>
                <a:gd name="T73" fmla="*/ 22 h 165"/>
                <a:gd name="T74" fmla="*/ 156 w 172"/>
                <a:gd name="T75" fmla="*/ 33 h 165"/>
                <a:gd name="T76" fmla="*/ 158 w 172"/>
                <a:gd name="T77" fmla="*/ 33 h 165"/>
                <a:gd name="T78" fmla="*/ 145 w 172"/>
                <a:gd name="T79" fmla="*/ 53 h 165"/>
                <a:gd name="T80" fmla="*/ 85 w 172"/>
                <a:gd name="T81" fmla="*/ 103 h 165"/>
                <a:gd name="T82" fmla="*/ 144 w 172"/>
                <a:gd name="T83" fmla="*/ 69 h 165"/>
                <a:gd name="T84" fmla="*/ 88 w 172"/>
                <a:gd name="T85" fmla="*/ 106 h 165"/>
                <a:gd name="T86" fmla="*/ 152 w 172"/>
                <a:gd name="T87" fmla="*/ 70 h 165"/>
                <a:gd name="T88" fmla="*/ 83 w 172"/>
                <a:gd name="T89" fmla="*/ 123 h 165"/>
                <a:gd name="T90" fmla="*/ 162 w 172"/>
                <a:gd name="T91" fmla="*/ 78 h 165"/>
                <a:gd name="T92" fmla="*/ 135 w 172"/>
                <a:gd name="T93" fmla="*/ 115 h 165"/>
                <a:gd name="T94" fmla="*/ 172 w 172"/>
                <a:gd name="T95" fmla="*/ 93 h 165"/>
                <a:gd name="T96" fmla="*/ 166 w 172"/>
                <a:gd name="T97" fmla="*/ 108 h 165"/>
                <a:gd name="T98" fmla="*/ 167 w 172"/>
                <a:gd name="T99" fmla="*/ 109 h 165"/>
                <a:gd name="T100" fmla="*/ 144 w 172"/>
                <a:gd name="T101" fmla="*/ 123 h 165"/>
                <a:gd name="T102" fmla="*/ 171 w 172"/>
                <a:gd name="T103" fmla="*/ 1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65">
                  <a:moveTo>
                    <a:pt x="76" y="165"/>
                  </a:moveTo>
                  <a:cubicBezTo>
                    <a:pt x="76" y="165"/>
                    <a:pt x="76" y="165"/>
                    <a:pt x="76" y="165"/>
                  </a:cubicBezTo>
                  <a:cubicBezTo>
                    <a:pt x="76" y="165"/>
                    <a:pt x="76" y="165"/>
                    <a:pt x="76" y="165"/>
                  </a:cubicBezTo>
                  <a:cubicBezTo>
                    <a:pt x="75" y="165"/>
                    <a:pt x="75" y="165"/>
                    <a:pt x="76" y="165"/>
                  </a:cubicBezTo>
                  <a:cubicBezTo>
                    <a:pt x="76" y="164"/>
                    <a:pt x="76" y="164"/>
                    <a:pt x="76" y="164"/>
                  </a:cubicBezTo>
                  <a:cubicBezTo>
                    <a:pt x="76" y="164"/>
                    <a:pt x="76" y="164"/>
                    <a:pt x="76" y="164"/>
                  </a:cubicBezTo>
                  <a:cubicBezTo>
                    <a:pt x="78" y="163"/>
                    <a:pt x="87" y="157"/>
                    <a:pt x="129" y="131"/>
                  </a:cubicBezTo>
                  <a:cubicBezTo>
                    <a:pt x="130" y="130"/>
                    <a:pt x="131" y="130"/>
                    <a:pt x="132" y="129"/>
                  </a:cubicBezTo>
                  <a:cubicBezTo>
                    <a:pt x="131" y="130"/>
                    <a:pt x="129" y="131"/>
                    <a:pt x="128" y="131"/>
                  </a:cubicBezTo>
                  <a:cubicBezTo>
                    <a:pt x="109" y="143"/>
                    <a:pt x="90" y="154"/>
                    <a:pt x="90" y="154"/>
                  </a:cubicBezTo>
                  <a:cubicBezTo>
                    <a:pt x="89" y="154"/>
                    <a:pt x="89" y="154"/>
                    <a:pt x="89" y="154"/>
                  </a:cubicBezTo>
                  <a:cubicBezTo>
                    <a:pt x="89" y="154"/>
                    <a:pt x="89" y="154"/>
                    <a:pt x="89" y="154"/>
                  </a:cubicBezTo>
                  <a:cubicBezTo>
                    <a:pt x="79" y="159"/>
                    <a:pt x="76" y="161"/>
                    <a:pt x="75" y="161"/>
                  </a:cubicBezTo>
                  <a:cubicBezTo>
                    <a:pt x="75" y="162"/>
                    <a:pt x="75" y="162"/>
                    <a:pt x="75" y="162"/>
                  </a:cubicBezTo>
                  <a:cubicBezTo>
                    <a:pt x="75" y="162"/>
                    <a:pt x="75" y="162"/>
                    <a:pt x="75" y="162"/>
                  </a:cubicBezTo>
                  <a:cubicBezTo>
                    <a:pt x="75" y="162"/>
                    <a:pt x="75" y="162"/>
                    <a:pt x="75" y="162"/>
                  </a:cubicBezTo>
                  <a:cubicBezTo>
                    <a:pt x="74" y="162"/>
                    <a:pt x="74" y="162"/>
                    <a:pt x="74" y="161"/>
                  </a:cubicBezTo>
                  <a:cubicBezTo>
                    <a:pt x="74" y="161"/>
                    <a:pt x="74" y="161"/>
                    <a:pt x="74" y="161"/>
                  </a:cubicBezTo>
                  <a:cubicBezTo>
                    <a:pt x="163" y="99"/>
                    <a:pt x="163" y="99"/>
                    <a:pt x="163" y="99"/>
                  </a:cubicBezTo>
                  <a:cubicBezTo>
                    <a:pt x="156" y="103"/>
                    <a:pt x="146" y="109"/>
                    <a:pt x="135" y="115"/>
                  </a:cubicBezTo>
                  <a:cubicBezTo>
                    <a:pt x="88" y="143"/>
                    <a:pt x="85" y="144"/>
                    <a:pt x="85" y="144"/>
                  </a:cubicBezTo>
                  <a:cubicBezTo>
                    <a:pt x="85" y="144"/>
                    <a:pt x="85" y="144"/>
                    <a:pt x="85" y="144"/>
                  </a:cubicBezTo>
                  <a:cubicBezTo>
                    <a:pt x="84" y="144"/>
                    <a:pt x="84" y="144"/>
                    <a:pt x="85" y="143"/>
                  </a:cubicBezTo>
                  <a:cubicBezTo>
                    <a:pt x="85" y="143"/>
                    <a:pt x="85" y="143"/>
                    <a:pt x="85" y="143"/>
                  </a:cubicBezTo>
                  <a:cubicBezTo>
                    <a:pt x="85" y="143"/>
                    <a:pt x="85" y="143"/>
                    <a:pt x="85" y="143"/>
                  </a:cubicBezTo>
                  <a:cubicBezTo>
                    <a:pt x="86" y="143"/>
                    <a:pt x="88" y="140"/>
                    <a:pt x="97" y="133"/>
                  </a:cubicBezTo>
                  <a:cubicBezTo>
                    <a:pt x="104" y="127"/>
                    <a:pt x="114" y="119"/>
                    <a:pt x="123" y="111"/>
                  </a:cubicBezTo>
                  <a:cubicBezTo>
                    <a:pt x="137" y="98"/>
                    <a:pt x="152" y="86"/>
                    <a:pt x="158" y="81"/>
                  </a:cubicBezTo>
                  <a:cubicBezTo>
                    <a:pt x="145" y="88"/>
                    <a:pt x="102" y="113"/>
                    <a:pt x="78" y="127"/>
                  </a:cubicBezTo>
                  <a:cubicBezTo>
                    <a:pt x="78" y="127"/>
                    <a:pt x="78" y="127"/>
                    <a:pt x="78" y="127"/>
                  </a:cubicBezTo>
                  <a:cubicBezTo>
                    <a:pt x="77" y="127"/>
                    <a:pt x="77" y="127"/>
                    <a:pt x="77" y="127"/>
                  </a:cubicBezTo>
                  <a:cubicBezTo>
                    <a:pt x="77" y="127"/>
                    <a:pt x="77" y="127"/>
                    <a:pt x="77" y="126"/>
                  </a:cubicBezTo>
                  <a:cubicBezTo>
                    <a:pt x="77" y="126"/>
                    <a:pt x="77" y="126"/>
                    <a:pt x="77" y="126"/>
                  </a:cubicBezTo>
                  <a:cubicBezTo>
                    <a:pt x="77" y="126"/>
                    <a:pt x="78" y="126"/>
                    <a:pt x="78" y="126"/>
                  </a:cubicBezTo>
                  <a:cubicBezTo>
                    <a:pt x="79" y="125"/>
                    <a:pt x="87" y="119"/>
                    <a:pt x="118" y="95"/>
                  </a:cubicBezTo>
                  <a:cubicBezTo>
                    <a:pt x="129" y="87"/>
                    <a:pt x="140" y="78"/>
                    <a:pt x="146" y="73"/>
                  </a:cubicBezTo>
                  <a:cubicBezTo>
                    <a:pt x="70" y="117"/>
                    <a:pt x="70" y="117"/>
                    <a:pt x="70" y="117"/>
                  </a:cubicBezTo>
                  <a:cubicBezTo>
                    <a:pt x="70" y="118"/>
                    <a:pt x="69" y="118"/>
                    <a:pt x="69" y="117"/>
                  </a:cubicBezTo>
                  <a:cubicBezTo>
                    <a:pt x="69" y="117"/>
                    <a:pt x="69" y="117"/>
                    <a:pt x="69" y="117"/>
                  </a:cubicBezTo>
                  <a:cubicBezTo>
                    <a:pt x="126" y="81"/>
                    <a:pt x="126" y="81"/>
                    <a:pt x="126" y="81"/>
                  </a:cubicBezTo>
                  <a:cubicBezTo>
                    <a:pt x="112" y="89"/>
                    <a:pt x="94" y="99"/>
                    <a:pt x="82" y="106"/>
                  </a:cubicBezTo>
                  <a:cubicBezTo>
                    <a:pt x="81" y="106"/>
                    <a:pt x="81" y="106"/>
                    <a:pt x="81" y="106"/>
                  </a:cubicBezTo>
                  <a:cubicBezTo>
                    <a:pt x="81" y="106"/>
                    <a:pt x="81" y="106"/>
                    <a:pt x="81" y="106"/>
                  </a:cubicBezTo>
                  <a:cubicBezTo>
                    <a:pt x="81" y="106"/>
                    <a:pt x="81" y="106"/>
                    <a:pt x="81" y="106"/>
                  </a:cubicBezTo>
                  <a:cubicBezTo>
                    <a:pt x="81" y="106"/>
                    <a:pt x="81" y="106"/>
                    <a:pt x="81" y="106"/>
                  </a:cubicBezTo>
                  <a:cubicBezTo>
                    <a:pt x="81" y="106"/>
                    <a:pt x="81" y="106"/>
                    <a:pt x="81" y="105"/>
                  </a:cubicBezTo>
                  <a:cubicBezTo>
                    <a:pt x="83" y="104"/>
                    <a:pt x="92" y="96"/>
                    <a:pt x="137" y="60"/>
                  </a:cubicBezTo>
                  <a:cubicBezTo>
                    <a:pt x="139" y="58"/>
                    <a:pt x="140" y="57"/>
                    <a:pt x="141" y="56"/>
                  </a:cubicBezTo>
                  <a:cubicBezTo>
                    <a:pt x="132" y="61"/>
                    <a:pt x="108" y="76"/>
                    <a:pt x="93" y="84"/>
                  </a:cubicBezTo>
                  <a:cubicBezTo>
                    <a:pt x="80" y="92"/>
                    <a:pt x="80" y="92"/>
                    <a:pt x="80" y="92"/>
                  </a:cubicBezTo>
                  <a:cubicBezTo>
                    <a:pt x="79" y="92"/>
                    <a:pt x="79" y="92"/>
                    <a:pt x="79" y="92"/>
                  </a:cubicBezTo>
                  <a:cubicBezTo>
                    <a:pt x="79" y="91"/>
                    <a:pt x="79" y="91"/>
                    <a:pt x="80" y="91"/>
                  </a:cubicBezTo>
                  <a:cubicBezTo>
                    <a:pt x="80" y="91"/>
                    <a:pt x="80" y="91"/>
                    <a:pt x="80" y="91"/>
                  </a:cubicBezTo>
                  <a:cubicBezTo>
                    <a:pt x="80" y="91"/>
                    <a:pt x="80" y="91"/>
                    <a:pt x="80" y="91"/>
                  </a:cubicBezTo>
                  <a:cubicBezTo>
                    <a:pt x="80" y="90"/>
                    <a:pt x="83" y="88"/>
                    <a:pt x="91" y="82"/>
                  </a:cubicBezTo>
                  <a:cubicBezTo>
                    <a:pt x="99" y="76"/>
                    <a:pt x="108" y="69"/>
                    <a:pt x="118" y="62"/>
                  </a:cubicBezTo>
                  <a:cubicBezTo>
                    <a:pt x="131" y="52"/>
                    <a:pt x="143" y="43"/>
                    <a:pt x="151" y="37"/>
                  </a:cubicBezTo>
                  <a:cubicBezTo>
                    <a:pt x="132" y="48"/>
                    <a:pt x="81" y="77"/>
                    <a:pt x="81" y="78"/>
                  </a:cubicBezTo>
                  <a:cubicBezTo>
                    <a:pt x="80" y="78"/>
                    <a:pt x="80" y="78"/>
                    <a:pt x="80" y="77"/>
                  </a:cubicBezTo>
                  <a:cubicBezTo>
                    <a:pt x="80" y="77"/>
                    <a:pt x="80" y="77"/>
                    <a:pt x="80" y="77"/>
                  </a:cubicBezTo>
                  <a:cubicBezTo>
                    <a:pt x="80" y="77"/>
                    <a:pt x="80" y="77"/>
                    <a:pt x="80" y="77"/>
                  </a:cubicBezTo>
                  <a:cubicBezTo>
                    <a:pt x="80" y="77"/>
                    <a:pt x="80" y="77"/>
                    <a:pt x="80" y="77"/>
                  </a:cubicBezTo>
                  <a:cubicBezTo>
                    <a:pt x="81" y="76"/>
                    <a:pt x="84" y="74"/>
                    <a:pt x="92" y="68"/>
                  </a:cubicBezTo>
                  <a:cubicBezTo>
                    <a:pt x="99" y="63"/>
                    <a:pt x="108" y="56"/>
                    <a:pt x="117" y="49"/>
                  </a:cubicBezTo>
                  <a:cubicBezTo>
                    <a:pt x="129" y="40"/>
                    <a:pt x="141" y="32"/>
                    <a:pt x="148" y="27"/>
                  </a:cubicBezTo>
                  <a:cubicBezTo>
                    <a:pt x="84" y="64"/>
                    <a:pt x="84" y="64"/>
                    <a:pt x="84" y="64"/>
                  </a:cubicBezTo>
                  <a:cubicBezTo>
                    <a:pt x="83" y="64"/>
                    <a:pt x="83" y="64"/>
                    <a:pt x="83" y="63"/>
                  </a:cubicBezTo>
                  <a:cubicBezTo>
                    <a:pt x="83" y="63"/>
                    <a:pt x="83" y="63"/>
                    <a:pt x="83" y="63"/>
                  </a:cubicBezTo>
                  <a:cubicBezTo>
                    <a:pt x="95" y="53"/>
                    <a:pt x="125" y="28"/>
                    <a:pt x="134" y="20"/>
                  </a:cubicBezTo>
                  <a:cubicBezTo>
                    <a:pt x="122" y="27"/>
                    <a:pt x="82" y="50"/>
                    <a:pt x="59" y="64"/>
                  </a:cubicBezTo>
                  <a:cubicBezTo>
                    <a:pt x="59" y="64"/>
                    <a:pt x="58" y="64"/>
                    <a:pt x="58" y="64"/>
                  </a:cubicBezTo>
                  <a:cubicBezTo>
                    <a:pt x="58" y="63"/>
                    <a:pt x="58" y="63"/>
                    <a:pt x="58" y="63"/>
                  </a:cubicBezTo>
                  <a:cubicBezTo>
                    <a:pt x="58" y="63"/>
                    <a:pt x="58" y="63"/>
                    <a:pt x="58" y="63"/>
                  </a:cubicBezTo>
                  <a:cubicBezTo>
                    <a:pt x="59" y="63"/>
                    <a:pt x="59" y="63"/>
                    <a:pt x="59" y="63"/>
                  </a:cubicBezTo>
                  <a:cubicBezTo>
                    <a:pt x="59" y="62"/>
                    <a:pt x="60" y="62"/>
                    <a:pt x="62" y="61"/>
                  </a:cubicBezTo>
                  <a:cubicBezTo>
                    <a:pt x="64" y="59"/>
                    <a:pt x="67" y="58"/>
                    <a:pt x="71" y="55"/>
                  </a:cubicBezTo>
                  <a:cubicBezTo>
                    <a:pt x="78" y="51"/>
                    <a:pt x="88" y="45"/>
                    <a:pt x="98" y="38"/>
                  </a:cubicBezTo>
                  <a:cubicBezTo>
                    <a:pt x="103" y="35"/>
                    <a:pt x="108" y="32"/>
                    <a:pt x="113" y="29"/>
                  </a:cubicBezTo>
                  <a:cubicBezTo>
                    <a:pt x="110" y="31"/>
                    <a:pt x="107" y="33"/>
                    <a:pt x="104" y="34"/>
                  </a:cubicBezTo>
                  <a:cubicBezTo>
                    <a:pt x="93" y="41"/>
                    <a:pt x="81" y="48"/>
                    <a:pt x="72" y="53"/>
                  </a:cubicBezTo>
                  <a:cubicBezTo>
                    <a:pt x="62" y="59"/>
                    <a:pt x="59" y="61"/>
                    <a:pt x="57" y="61"/>
                  </a:cubicBezTo>
                  <a:cubicBezTo>
                    <a:pt x="57" y="61"/>
                    <a:pt x="57" y="61"/>
                    <a:pt x="57" y="61"/>
                  </a:cubicBezTo>
                  <a:cubicBezTo>
                    <a:pt x="57" y="61"/>
                    <a:pt x="57" y="61"/>
                    <a:pt x="57" y="61"/>
                  </a:cubicBezTo>
                  <a:cubicBezTo>
                    <a:pt x="57" y="61"/>
                    <a:pt x="56" y="61"/>
                    <a:pt x="56" y="61"/>
                  </a:cubicBezTo>
                  <a:cubicBezTo>
                    <a:pt x="56" y="61"/>
                    <a:pt x="56" y="61"/>
                    <a:pt x="57" y="61"/>
                  </a:cubicBezTo>
                  <a:cubicBezTo>
                    <a:pt x="120" y="17"/>
                    <a:pt x="120" y="17"/>
                    <a:pt x="120" y="17"/>
                  </a:cubicBezTo>
                  <a:cubicBezTo>
                    <a:pt x="59" y="52"/>
                    <a:pt x="59" y="52"/>
                    <a:pt x="59" y="52"/>
                  </a:cubicBezTo>
                  <a:cubicBezTo>
                    <a:pt x="46" y="59"/>
                    <a:pt x="34" y="66"/>
                    <a:pt x="24" y="72"/>
                  </a:cubicBezTo>
                  <a:cubicBezTo>
                    <a:pt x="24" y="72"/>
                    <a:pt x="24" y="72"/>
                    <a:pt x="24" y="72"/>
                  </a:cubicBezTo>
                  <a:cubicBezTo>
                    <a:pt x="24" y="72"/>
                    <a:pt x="24" y="72"/>
                    <a:pt x="24" y="72"/>
                  </a:cubicBezTo>
                  <a:cubicBezTo>
                    <a:pt x="24" y="72"/>
                    <a:pt x="24" y="72"/>
                    <a:pt x="24" y="72"/>
                  </a:cubicBezTo>
                  <a:cubicBezTo>
                    <a:pt x="24" y="72"/>
                    <a:pt x="24" y="71"/>
                    <a:pt x="24" y="71"/>
                  </a:cubicBezTo>
                  <a:cubicBezTo>
                    <a:pt x="24" y="71"/>
                    <a:pt x="24" y="71"/>
                    <a:pt x="24" y="71"/>
                  </a:cubicBezTo>
                  <a:cubicBezTo>
                    <a:pt x="24" y="71"/>
                    <a:pt x="24" y="71"/>
                    <a:pt x="25" y="71"/>
                  </a:cubicBezTo>
                  <a:cubicBezTo>
                    <a:pt x="26" y="70"/>
                    <a:pt x="28" y="69"/>
                    <a:pt x="31" y="67"/>
                  </a:cubicBezTo>
                  <a:cubicBezTo>
                    <a:pt x="31" y="67"/>
                    <a:pt x="31" y="67"/>
                    <a:pt x="31" y="67"/>
                  </a:cubicBezTo>
                  <a:cubicBezTo>
                    <a:pt x="31" y="67"/>
                    <a:pt x="31" y="67"/>
                    <a:pt x="31" y="67"/>
                  </a:cubicBezTo>
                  <a:cubicBezTo>
                    <a:pt x="31" y="67"/>
                    <a:pt x="31" y="67"/>
                    <a:pt x="31" y="67"/>
                  </a:cubicBezTo>
                  <a:cubicBezTo>
                    <a:pt x="33" y="66"/>
                    <a:pt x="36" y="63"/>
                    <a:pt x="45" y="58"/>
                  </a:cubicBezTo>
                  <a:cubicBezTo>
                    <a:pt x="53" y="52"/>
                    <a:pt x="64" y="44"/>
                    <a:pt x="75" y="37"/>
                  </a:cubicBezTo>
                  <a:cubicBezTo>
                    <a:pt x="88" y="28"/>
                    <a:pt x="101" y="20"/>
                    <a:pt x="109" y="14"/>
                  </a:cubicBezTo>
                  <a:cubicBezTo>
                    <a:pt x="97" y="21"/>
                    <a:pt x="75" y="34"/>
                    <a:pt x="55" y="45"/>
                  </a:cubicBezTo>
                  <a:cubicBezTo>
                    <a:pt x="1" y="77"/>
                    <a:pt x="1" y="77"/>
                    <a:pt x="0" y="77"/>
                  </a:cubicBezTo>
                  <a:cubicBezTo>
                    <a:pt x="0" y="77"/>
                    <a:pt x="0" y="77"/>
                    <a:pt x="0" y="77"/>
                  </a:cubicBezTo>
                  <a:cubicBezTo>
                    <a:pt x="0" y="77"/>
                    <a:pt x="0" y="77"/>
                    <a:pt x="0" y="76"/>
                  </a:cubicBezTo>
                  <a:cubicBezTo>
                    <a:pt x="0" y="76"/>
                    <a:pt x="0" y="76"/>
                    <a:pt x="0" y="76"/>
                  </a:cubicBezTo>
                  <a:cubicBezTo>
                    <a:pt x="0" y="76"/>
                    <a:pt x="0" y="76"/>
                    <a:pt x="0" y="76"/>
                  </a:cubicBezTo>
                  <a:cubicBezTo>
                    <a:pt x="2" y="74"/>
                    <a:pt x="12" y="68"/>
                    <a:pt x="57" y="38"/>
                  </a:cubicBezTo>
                  <a:cubicBezTo>
                    <a:pt x="76" y="25"/>
                    <a:pt x="95" y="13"/>
                    <a:pt x="106" y="6"/>
                  </a:cubicBezTo>
                  <a:cubicBezTo>
                    <a:pt x="85" y="17"/>
                    <a:pt x="32" y="48"/>
                    <a:pt x="1" y="67"/>
                  </a:cubicBezTo>
                  <a:cubicBezTo>
                    <a:pt x="1" y="67"/>
                    <a:pt x="1" y="67"/>
                    <a:pt x="0" y="66"/>
                  </a:cubicBezTo>
                  <a:cubicBezTo>
                    <a:pt x="0" y="66"/>
                    <a:pt x="0" y="66"/>
                    <a:pt x="1" y="66"/>
                  </a:cubicBezTo>
                  <a:cubicBezTo>
                    <a:pt x="41" y="42"/>
                    <a:pt x="108" y="3"/>
                    <a:pt x="114" y="0"/>
                  </a:cubicBezTo>
                  <a:cubicBezTo>
                    <a:pt x="114" y="0"/>
                    <a:pt x="114" y="0"/>
                    <a:pt x="114" y="0"/>
                  </a:cubicBezTo>
                  <a:cubicBezTo>
                    <a:pt x="115" y="0"/>
                    <a:pt x="115" y="0"/>
                    <a:pt x="115" y="0"/>
                  </a:cubicBezTo>
                  <a:cubicBezTo>
                    <a:pt x="115" y="0"/>
                    <a:pt x="115" y="0"/>
                    <a:pt x="115" y="0"/>
                  </a:cubicBezTo>
                  <a:cubicBezTo>
                    <a:pt x="115" y="0"/>
                    <a:pt x="115" y="0"/>
                    <a:pt x="115" y="0"/>
                  </a:cubicBezTo>
                  <a:cubicBezTo>
                    <a:pt x="115" y="0"/>
                    <a:pt x="115" y="1"/>
                    <a:pt x="115" y="1"/>
                  </a:cubicBezTo>
                  <a:cubicBezTo>
                    <a:pt x="82" y="22"/>
                    <a:pt x="25" y="60"/>
                    <a:pt x="7" y="72"/>
                  </a:cubicBezTo>
                  <a:cubicBezTo>
                    <a:pt x="17" y="67"/>
                    <a:pt x="36" y="55"/>
                    <a:pt x="55" y="45"/>
                  </a:cubicBezTo>
                  <a:cubicBezTo>
                    <a:pt x="108" y="14"/>
                    <a:pt x="117" y="8"/>
                    <a:pt x="119" y="7"/>
                  </a:cubicBezTo>
                  <a:cubicBezTo>
                    <a:pt x="119" y="7"/>
                    <a:pt x="119" y="7"/>
                    <a:pt x="119" y="7"/>
                  </a:cubicBezTo>
                  <a:cubicBezTo>
                    <a:pt x="119" y="7"/>
                    <a:pt x="119" y="7"/>
                    <a:pt x="119" y="7"/>
                  </a:cubicBezTo>
                  <a:cubicBezTo>
                    <a:pt x="120" y="7"/>
                    <a:pt x="120" y="7"/>
                    <a:pt x="120" y="7"/>
                  </a:cubicBezTo>
                  <a:cubicBezTo>
                    <a:pt x="120" y="7"/>
                    <a:pt x="120" y="7"/>
                    <a:pt x="120" y="8"/>
                  </a:cubicBezTo>
                  <a:cubicBezTo>
                    <a:pt x="120" y="8"/>
                    <a:pt x="120" y="8"/>
                    <a:pt x="120" y="8"/>
                  </a:cubicBezTo>
                  <a:cubicBezTo>
                    <a:pt x="97" y="23"/>
                    <a:pt x="60" y="48"/>
                    <a:pt x="42" y="61"/>
                  </a:cubicBezTo>
                  <a:cubicBezTo>
                    <a:pt x="50" y="56"/>
                    <a:pt x="60" y="50"/>
                    <a:pt x="74" y="42"/>
                  </a:cubicBezTo>
                  <a:cubicBezTo>
                    <a:pt x="92" y="32"/>
                    <a:pt x="109" y="22"/>
                    <a:pt x="118" y="16"/>
                  </a:cubicBezTo>
                  <a:cubicBezTo>
                    <a:pt x="121" y="15"/>
                    <a:pt x="123" y="13"/>
                    <a:pt x="126" y="12"/>
                  </a:cubicBezTo>
                  <a:cubicBezTo>
                    <a:pt x="126" y="12"/>
                    <a:pt x="126" y="12"/>
                    <a:pt x="126" y="12"/>
                  </a:cubicBezTo>
                  <a:cubicBezTo>
                    <a:pt x="126" y="12"/>
                    <a:pt x="126" y="12"/>
                    <a:pt x="126" y="12"/>
                  </a:cubicBezTo>
                  <a:cubicBezTo>
                    <a:pt x="127" y="12"/>
                    <a:pt x="127" y="13"/>
                    <a:pt x="127" y="13"/>
                  </a:cubicBezTo>
                  <a:cubicBezTo>
                    <a:pt x="127" y="13"/>
                    <a:pt x="127" y="13"/>
                    <a:pt x="126" y="13"/>
                  </a:cubicBezTo>
                  <a:cubicBezTo>
                    <a:pt x="65" y="56"/>
                    <a:pt x="65" y="56"/>
                    <a:pt x="65" y="56"/>
                  </a:cubicBezTo>
                  <a:cubicBezTo>
                    <a:pt x="74" y="50"/>
                    <a:pt x="90" y="41"/>
                    <a:pt x="103" y="33"/>
                  </a:cubicBezTo>
                  <a:cubicBezTo>
                    <a:pt x="129" y="18"/>
                    <a:pt x="135" y="15"/>
                    <a:pt x="137" y="14"/>
                  </a:cubicBezTo>
                  <a:cubicBezTo>
                    <a:pt x="137" y="14"/>
                    <a:pt x="137" y="14"/>
                    <a:pt x="137" y="14"/>
                  </a:cubicBezTo>
                  <a:cubicBezTo>
                    <a:pt x="137" y="14"/>
                    <a:pt x="137" y="14"/>
                    <a:pt x="137" y="14"/>
                  </a:cubicBezTo>
                  <a:cubicBezTo>
                    <a:pt x="137" y="14"/>
                    <a:pt x="137" y="14"/>
                    <a:pt x="137" y="14"/>
                  </a:cubicBezTo>
                  <a:cubicBezTo>
                    <a:pt x="138" y="14"/>
                    <a:pt x="138" y="14"/>
                    <a:pt x="138" y="14"/>
                  </a:cubicBezTo>
                  <a:cubicBezTo>
                    <a:pt x="138" y="15"/>
                    <a:pt x="138" y="15"/>
                    <a:pt x="138" y="15"/>
                  </a:cubicBezTo>
                  <a:cubicBezTo>
                    <a:pt x="137" y="15"/>
                    <a:pt x="108" y="33"/>
                    <a:pt x="85" y="47"/>
                  </a:cubicBezTo>
                  <a:cubicBezTo>
                    <a:pt x="136" y="18"/>
                    <a:pt x="136" y="18"/>
                    <a:pt x="136" y="18"/>
                  </a:cubicBezTo>
                  <a:cubicBezTo>
                    <a:pt x="137" y="18"/>
                    <a:pt x="137" y="18"/>
                    <a:pt x="137" y="18"/>
                  </a:cubicBezTo>
                  <a:cubicBezTo>
                    <a:pt x="137" y="19"/>
                    <a:pt x="137" y="19"/>
                    <a:pt x="110" y="41"/>
                  </a:cubicBezTo>
                  <a:cubicBezTo>
                    <a:pt x="102" y="49"/>
                    <a:pt x="93" y="56"/>
                    <a:pt x="88" y="60"/>
                  </a:cubicBezTo>
                  <a:cubicBezTo>
                    <a:pt x="154" y="22"/>
                    <a:pt x="154" y="22"/>
                    <a:pt x="154" y="22"/>
                  </a:cubicBezTo>
                  <a:cubicBezTo>
                    <a:pt x="154" y="22"/>
                    <a:pt x="155" y="22"/>
                    <a:pt x="155" y="22"/>
                  </a:cubicBezTo>
                  <a:cubicBezTo>
                    <a:pt x="155" y="22"/>
                    <a:pt x="155" y="22"/>
                    <a:pt x="155" y="22"/>
                  </a:cubicBezTo>
                  <a:cubicBezTo>
                    <a:pt x="135" y="37"/>
                    <a:pt x="100" y="63"/>
                    <a:pt x="86" y="73"/>
                  </a:cubicBezTo>
                  <a:cubicBezTo>
                    <a:pt x="142" y="41"/>
                    <a:pt x="154" y="34"/>
                    <a:pt x="156" y="33"/>
                  </a:cubicBezTo>
                  <a:cubicBezTo>
                    <a:pt x="157" y="33"/>
                    <a:pt x="157" y="33"/>
                    <a:pt x="157" y="33"/>
                  </a:cubicBezTo>
                  <a:cubicBezTo>
                    <a:pt x="157" y="33"/>
                    <a:pt x="157" y="33"/>
                    <a:pt x="157" y="33"/>
                  </a:cubicBezTo>
                  <a:cubicBezTo>
                    <a:pt x="157" y="32"/>
                    <a:pt x="157" y="32"/>
                    <a:pt x="157" y="32"/>
                  </a:cubicBezTo>
                  <a:cubicBezTo>
                    <a:pt x="157" y="33"/>
                    <a:pt x="158" y="33"/>
                    <a:pt x="158" y="33"/>
                  </a:cubicBezTo>
                  <a:cubicBezTo>
                    <a:pt x="158" y="33"/>
                    <a:pt x="158" y="33"/>
                    <a:pt x="157" y="33"/>
                  </a:cubicBezTo>
                  <a:cubicBezTo>
                    <a:pt x="136" y="49"/>
                    <a:pt x="99" y="77"/>
                    <a:pt x="85" y="88"/>
                  </a:cubicBezTo>
                  <a:cubicBezTo>
                    <a:pt x="87" y="86"/>
                    <a:pt x="90" y="85"/>
                    <a:pt x="93" y="83"/>
                  </a:cubicBezTo>
                  <a:cubicBezTo>
                    <a:pt x="136" y="58"/>
                    <a:pt x="144" y="53"/>
                    <a:pt x="145" y="53"/>
                  </a:cubicBezTo>
                  <a:cubicBezTo>
                    <a:pt x="145" y="53"/>
                    <a:pt x="145" y="53"/>
                    <a:pt x="145" y="53"/>
                  </a:cubicBezTo>
                  <a:cubicBezTo>
                    <a:pt x="145" y="53"/>
                    <a:pt x="145" y="53"/>
                    <a:pt x="145" y="53"/>
                  </a:cubicBezTo>
                  <a:cubicBezTo>
                    <a:pt x="146" y="54"/>
                    <a:pt x="146" y="54"/>
                    <a:pt x="138" y="60"/>
                  </a:cubicBezTo>
                  <a:cubicBezTo>
                    <a:pt x="125" y="70"/>
                    <a:pt x="95" y="95"/>
                    <a:pt x="85" y="103"/>
                  </a:cubicBezTo>
                  <a:cubicBezTo>
                    <a:pt x="91" y="100"/>
                    <a:pt x="101" y="94"/>
                    <a:pt x="112" y="87"/>
                  </a:cubicBezTo>
                  <a:cubicBezTo>
                    <a:pt x="120" y="83"/>
                    <a:pt x="128" y="78"/>
                    <a:pt x="134" y="75"/>
                  </a:cubicBezTo>
                  <a:cubicBezTo>
                    <a:pt x="139" y="72"/>
                    <a:pt x="142" y="71"/>
                    <a:pt x="143" y="70"/>
                  </a:cubicBezTo>
                  <a:cubicBezTo>
                    <a:pt x="144" y="69"/>
                    <a:pt x="144" y="69"/>
                    <a:pt x="144" y="69"/>
                  </a:cubicBezTo>
                  <a:cubicBezTo>
                    <a:pt x="144" y="70"/>
                    <a:pt x="144" y="70"/>
                    <a:pt x="144" y="70"/>
                  </a:cubicBezTo>
                  <a:cubicBezTo>
                    <a:pt x="144" y="69"/>
                    <a:pt x="144" y="69"/>
                    <a:pt x="144" y="70"/>
                  </a:cubicBezTo>
                  <a:cubicBezTo>
                    <a:pt x="144" y="70"/>
                    <a:pt x="144" y="70"/>
                    <a:pt x="144" y="70"/>
                  </a:cubicBezTo>
                  <a:cubicBezTo>
                    <a:pt x="88" y="106"/>
                    <a:pt x="88" y="106"/>
                    <a:pt x="88" y="106"/>
                  </a:cubicBezTo>
                  <a:cubicBezTo>
                    <a:pt x="151" y="69"/>
                    <a:pt x="151" y="69"/>
                    <a:pt x="151" y="69"/>
                  </a:cubicBezTo>
                  <a:cubicBezTo>
                    <a:pt x="151" y="69"/>
                    <a:pt x="152" y="69"/>
                    <a:pt x="152" y="70"/>
                  </a:cubicBezTo>
                  <a:cubicBezTo>
                    <a:pt x="152" y="70"/>
                    <a:pt x="152" y="70"/>
                    <a:pt x="152" y="70"/>
                  </a:cubicBezTo>
                  <a:cubicBezTo>
                    <a:pt x="152" y="70"/>
                    <a:pt x="152" y="70"/>
                    <a:pt x="152" y="70"/>
                  </a:cubicBezTo>
                  <a:cubicBezTo>
                    <a:pt x="151" y="70"/>
                    <a:pt x="151" y="70"/>
                    <a:pt x="151" y="70"/>
                  </a:cubicBezTo>
                  <a:cubicBezTo>
                    <a:pt x="151" y="71"/>
                    <a:pt x="148" y="73"/>
                    <a:pt x="142" y="78"/>
                  </a:cubicBezTo>
                  <a:cubicBezTo>
                    <a:pt x="136" y="83"/>
                    <a:pt x="127" y="89"/>
                    <a:pt x="119" y="95"/>
                  </a:cubicBezTo>
                  <a:cubicBezTo>
                    <a:pt x="105" y="106"/>
                    <a:pt x="90" y="118"/>
                    <a:pt x="83" y="123"/>
                  </a:cubicBezTo>
                  <a:cubicBezTo>
                    <a:pt x="148" y="86"/>
                    <a:pt x="159" y="79"/>
                    <a:pt x="162" y="78"/>
                  </a:cubicBezTo>
                  <a:cubicBezTo>
                    <a:pt x="162" y="78"/>
                    <a:pt x="162" y="78"/>
                    <a:pt x="162" y="78"/>
                  </a:cubicBezTo>
                  <a:cubicBezTo>
                    <a:pt x="162" y="78"/>
                    <a:pt x="162" y="78"/>
                    <a:pt x="162" y="78"/>
                  </a:cubicBezTo>
                  <a:cubicBezTo>
                    <a:pt x="162" y="78"/>
                    <a:pt x="162" y="78"/>
                    <a:pt x="162" y="78"/>
                  </a:cubicBezTo>
                  <a:cubicBezTo>
                    <a:pt x="162" y="78"/>
                    <a:pt x="162" y="78"/>
                    <a:pt x="163" y="78"/>
                  </a:cubicBezTo>
                  <a:cubicBezTo>
                    <a:pt x="163" y="78"/>
                    <a:pt x="163" y="78"/>
                    <a:pt x="162" y="78"/>
                  </a:cubicBezTo>
                  <a:cubicBezTo>
                    <a:pt x="140" y="98"/>
                    <a:pt x="100" y="132"/>
                    <a:pt x="88" y="142"/>
                  </a:cubicBezTo>
                  <a:cubicBezTo>
                    <a:pt x="96" y="137"/>
                    <a:pt x="117" y="125"/>
                    <a:pt x="135" y="115"/>
                  </a:cubicBezTo>
                  <a:cubicBezTo>
                    <a:pt x="164" y="98"/>
                    <a:pt x="170" y="94"/>
                    <a:pt x="171" y="93"/>
                  </a:cubicBezTo>
                  <a:cubicBezTo>
                    <a:pt x="171" y="93"/>
                    <a:pt x="171" y="93"/>
                    <a:pt x="171" y="93"/>
                  </a:cubicBezTo>
                  <a:cubicBezTo>
                    <a:pt x="171" y="93"/>
                    <a:pt x="171" y="93"/>
                    <a:pt x="171" y="93"/>
                  </a:cubicBezTo>
                  <a:cubicBezTo>
                    <a:pt x="172" y="93"/>
                    <a:pt x="172" y="93"/>
                    <a:pt x="172" y="93"/>
                  </a:cubicBezTo>
                  <a:cubicBezTo>
                    <a:pt x="172" y="93"/>
                    <a:pt x="172" y="94"/>
                    <a:pt x="172" y="94"/>
                  </a:cubicBezTo>
                  <a:cubicBezTo>
                    <a:pt x="172" y="94"/>
                    <a:pt x="172" y="94"/>
                    <a:pt x="172" y="94"/>
                  </a:cubicBezTo>
                  <a:cubicBezTo>
                    <a:pt x="82" y="157"/>
                    <a:pt x="82" y="157"/>
                    <a:pt x="82" y="157"/>
                  </a:cubicBezTo>
                  <a:cubicBezTo>
                    <a:pt x="99" y="147"/>
                    <a:pt x="142" y="122"/>
                    <a:pt x="166" y="108"/>
                  </a:cubicBezTo>
                  <a:cubicBezTo>
                    <a:pt x="166" y="108"/>
                    <a:pt x="166" y="108"/>
                    <a:pt x="167" y="108"/>
                  </a:cubicBezTo>
                  <a:cubicBezTo>
                    <a:pt x="167" y="108"/>
                    <a:pt x="167" y="108"/>
                    <a:pt x="167" y="108"/>
                  </a:cubicBezTo>
                  <a:cubicBezTo>
                    <a:pt x="167" y="108"/>
                    <a:pt x="167" y="108"/>
                    <a:pt x="167" y="109"/>
                  </a:cubicBezTo>
                  <a:cubicBezTo>
                    <a:pt x="167" y="109"/>
                    <a:pt x="167" y="109"/>
                    <a:pt x="167" y="109"/>
                  </a:cubicBezTo>
                  <a:cubicBezTo>
                    <a:pt x="167" y="109"/>
                    <a:pt x="166" y="109"/>
                    <a:pt x="166" y="109"/>
                  </a:cubicBezTo>
                  <a:cubicBezTo>
                    <a:pt x="165" y="110"/>
                    <a:pt x="162" y="111"/>
                    <a:pt x="155" y="116"/>
                  </a:cubicBezTo>
                  <a:cubicBezTo>
                    <a:pt x="153" y="117"/>
                    <a:pt x="152" y="118"/>
                    <a:pt x="150" y="119"/>
                  </a:cubicBezTo>
                  <a:cubicBezTo>
                    <a:pt x="150" y="119"/>
                    <a:pt x="150" y="119"/>
                    <a:pt x="144" y="123"/>
                  </a:cubicBezTo>
                  <a:cubicBezTo>
                    <a:pt x="140" y="125"/>
                    <a:pt x="135" y="128"/>
                    <a:pt x="129" y="132"/>
                  </a:cubicBezTo>
                  <a:cubicBezTo>
                    <a:pt x="117" y="139"/>
                    <a:pt x="102" y="149"/>
                    <a:pt x="91" y="156"/>
                  </a:cubicBezTo>
                  <a:cubicBezTo>
                    <a:pt x="171" y="110"/>
                    <a:pt x="171" y="110"/>
                    <a:pt x="171" y="110"/>
                  </a:cubicBezTo>
                  <a:cubicBezTo>
                    <a:pt x="171" y="110"/>
                    <a:pt x="171" y="110"/>
                    <a:pt x="171" y="110"/>
                  </a:cubicBezTo>
                  <a:cubicBezTo>
                    <a:pt x="171" y="110"/>
                    <a:pt x="171" y="110"/>
                    <a:pt x="171" y="110"/>
                  </a:cubicBezTo>
                  <a:cubicBezTo>
                    <a:pt x="76" y="165"/>
                    <a:pt x="76" y="165"/>
                    <a:pt x="76" y="165"/>
                  </a:cubicBezTo>
                  <a:cubicBezTo>
                    <a:pt x="76" y="165"/>
                    <a:pt x="76" y="165"/>
                    <a:pt x="76" y="165"/>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5" name="Freeform 280"/>
            <p:cNvSpPr/>
            <p:nvPr/>
          </p:nvSpPr>
          <p:spPr bwMode="auto">
            <a:xfrm>
              <a:off x="2940051" y="5630863"/>
              <a:ext cx="168275" cy="120650"/>
            </a:xfrm>
            <a:custGeom>
              <a:avLst/>
              <a:gdLst>
                <a:gd name="T0" fmla="*/ 1 w 52"/>
                <a:gd name="T1" fmla="*/ 37 h 37"/>
                <a:gd name="T2" fmla="*/ 0 w 52"/>
                <a:gd name="T3" fmla="*/ 37 h 37"/>
                <a:gd name="T4" fmla="*/ 0 w 52"/>
                <a:gd name="T5" fmla="*/ 37 h 37"/>
                <a:gd name="T6" fmla="*/ 0 w 52"/>
                <a:gd name="T7" fmla="*/ 36 h 37"/>
                <a:gd name="T8" fmla="*/ 0 w 52"/>
                <a:gd name="T9" fmla="*/ 36 h 37"/>
                <a:gd name="T10" fmla="*/ 1 w 52"/>
                <a:gd name="T11" fmla="*/ 36 h 37"/>
                <a:gd name="T12" fmla="*/ 15 w 52"/>
                <a:gd name="T13" fmla="*/ 27 h 37"/>
                <a:gd name="T14" fmla="*/ 15 w 52"/>
                <a:gd name="T15" fmla="*/ 27 h 37"/>
                <a:gd name="T16" fmla="*/ 15 w 52"/>
                <a:gd name="T17" fmla="*/ 27 h 37"/>
                <a:gd name="T18" fmla="*/ 15 w 52"/>
                <a:gd name="T19" fmla="*/ 27 h 37"/>
                <a:gd name="T20" fmla="*/ 14 w 52"/>
                <a:gd name="T21" fmla="*/ 27 h 37"/>
                <a:gd name="T22" fmla="*/ 14 w 52"/>
                <a:gd name="T23" fmla="*/ 27 h 37"/>
                <a:gd name="T24" fmla="*/ 14 w 52"/>
                <a:gd name="T25" fmla="*/ 26 h 37"/>
                <a:gd name="T26" fmla="*/ 44 w 52"/>
                <a:gd name="T27" fmla="*/ 5 h 37"/>
                <a:gd name="T28" fmla="*/ 21 w 52"/>
                <a:gd name="T29" fmla="*/ 18 h 37"/>
                <a:gd name="T30" fmla="*/ 20 w 52"/>
                <a:gd name="T31" fmla="*/ 18 h 37"/>
                <a:gd name="T32" fmla="*/ 21 w 52"/>
                <a:gd name="T33" fmla="*/ 17 h 37"/>
                <a:gd name="T34" fmla="*/ 51 w 52"/>
                <a:gd name="T35" fmla="*/ 0 h 37"/>
                <a:gd name="T36" fmla="*/ 52 w 52"/>
                <a:gd name="T37" fmla="*/ 0 h 37"/>
                <a:gd name="T38" fmla="*/ 51 w 52"/>
                <a:gd name="T39" fmla="*/ 0 h 37"/>
                <a:gd name="T40" fmla="*/ 51 w 52"/>
                <a:gd name="T41" fmla="*/ 1 h 37"/>
                <a:gd name="T42" fmla="*/ 51 w 52"/>
                <a:gd name="T43" fmla="*/ 1 h 37"/>
                <a:gd name="T44" fmla="*/ 46 w 52"/>
                <a:gd name="T45" fmla="*/ 5 h 37"/>
                <a:gd name="T46" fmla="*/ 21 w 52"/>
                <a:gd name="T47" fmla="*/ 23 h 37"/>
                <a:gd name="T48" fmla="*/ 45 w 52"/>
                <a:gd name="T49" fmla="*/ 9 h 37"/>
                <a:gd name="T50" fmla="*/ 45 w 52"/>
                <a:gd name="T51" fmla="*/ 9 h 37"/>
                <a:gd name="T52" fmla="*/ 45 w 52"/>
                <a:gd name="T53" fmla="*/ 9 h 37"/>
                <a:gd name="T54" fmla="*/ 45 w 52"/>
                <a:gd name="T55" fmla="*/ 9 h 37"/>
                <a:gd name="T56" fmla="*/ 45 w 52"/>
                <a:gd name="T57" fmla="*/ 10 h 37"/>
                <a:gd name="T58" fmla="*/ 45 w 52"/>
                <a:gd name="T59" fmla="*/ 10 h 37"/>
                <a:gd name="T60" fmla="*/ 35 w 52"/>
                <a:gd name="T61" fmla="*/ 16 h 37"/>
                <a:gd name="T62" fmla="*/ 36 w 52"/>
                <a:gd name="T63" fmla="*/ 16 h 37"/>
                <a:gd name="T64" fmla="*/ 36 w 52"/>
                <a:gd name="T65" fmla="*/ 16 h 37"/>
                <a:gd name="T66" fmla="*/ 36 w 52"/>
                <a:gd name="T67" fmla="*/ 17 h 37"/>
                <a:gd name="T68" fmla="*/ 36 w 52"/>
                <a:gd name="T69" fmla="*/ 17 h 37"/>
                <a:gd name="T70" fmla="*/ 1 w 52"/>
                <a:gd name="T71" fmla="*/ 37 h 37"/>
                <a:gd name="T72" fmla="*/ 1 w 52"/>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37">
                  <a:moveTo>
                    <a:pt x="1" y="37"/>
                  </a:moveTo>
                  <a:cubicBezTo>
                    <a:pt x="1" y="37"/>
                    <a:pt x="0" y="37"/>
                    <a:pt x="0" y="37"/>
                  </a:cubicBezTo>
                  <a:cubicBezTo>
                    <a:pt x="0" y="37"/>
                    <a:pt x="0" y="37"/>
                    <a:pt x="0" y="37"/>
                  </a:cubicBezTo>
                  <a:cubicBezTo>
                    <a:pt x="0" y="37"/>
                    <a:pt x="0" y="36"/>
                    <a:pt x="0" y="36"/>
                  </a:cubicBezTo>
                  <a:cubicBezTo>
                    <a:pt x="0" y="36"/>
                    <a:pt x="0" y="36"/>
                    <a:pt x="0" y="36"/>
                  </a:cubicBezTo>
                  <a:cubicBezTo>
                    <a:pt x="0" y="36"/>
                    <a:pt x="1" y="36"/>
                    <a:pt x="1" y="36"/>
                  </a:cubicBezTo>
                  <a:cubicBezTo>
                    <a:pt x="2" y="35"/>
                    <a:pt x="6" y="33"/>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7"/>
                    <a:pt x="14" y="27"/>
                    <a:pt x="14" y="26"/>
                  </a:cubicBezTo>
                  <a:cubicBezTo>
                    <a:pt x="14" y="26"/>
                    <a:pt x="33" y="13"/>
                    <a:pt x="44" y="5"/>
                  </a:cubicBezTo>
                  <a:cubicBezTo>
                    <a:pt x="21" y="18"/>
                    <a:pt x="21" y="18"/>
                    <a:pt x="21" y="18"/>
                  </a:cubicBezTo>
                  <a:cubicBezTo>
                    <a:pt x="21" y="18"/>
                    <a:pt x="20" y="18"/>
                    <a:pt x="20" y="18"/>
                  </a:cubicBezTo>
                  <a:cubicBezTo>
                    <a:pt x="20" y="18"/>
                    <a:pt x="20" y="17"/>
                    <a:pt x="21" y="17"/>
                  </a:cubicBezTo>
                  <a:cubicBezTo>
                    <a:pt x="51" y="0"/>
                    <a:pt x="51" y="0"/>
                    <a:pt x="51" y="0"/>
                  </a:cubicBezTo>
                  <a:cubicBezTo>
                    <a:pt x="51" y="0"/>
                    <a:pt x="51" y="0"/>
                    <a:pt x="52" y="0"/>
                  </a:cubicBezTo>
                  <a:cubicBezTo>
                    <a:pt x="52" y="0"/>
                    <a:pt x="52" y="0"/>
                    <a:pt x="51" y="0"/>
                  </a:cubicBezTo>
                  <a:cubicBezTo>
                    <a:pt x="51" y="1"/>
                    <a:pt x="51" y="1"/>
                    <a:pt x="51" y="1"/>
                  </a:cubicBezTo>
                  <a:cubicBezTo>
                    <a:pt x="51" y="1"/>
                    <a:pt x="51" y="1"/>
                    <a:pt x="51" y="1"/>
                  </a:cubicBezTo>
                  <a:cubicBezTo>
                    <a:pt x="50" y="1"/>
                    <a:pt x="49" y="2"/>
                    <a:pt x="46" y="5"/>
                  </a:cubicBezTo>
                  <a:cubicBezTo>
                    <a:pt x="21" y="23"/>
                    <a:pt x="21" y="23"/>
                    <a:pt x="21" y="23"/>
                  </a:cubicBezTo>
                  <a:cubicBezTo>
                    <a:pt x="27" y="19"/>
                    <a:pt x="37" y="13"/>
                    <a:pt x="45" y="9"/>
                  </a:cubicBezTo>
                  <a:cubicBezTo>
                    <a:pt x="45" y="9"/>
                    <a:pt x="45" y="9"/>
                    <a:pt x="45" y="9"/>
                  </a:cubicBezTo>
                  <a:cubicBezTo>
                    <a:pt x="45" y="9"/>
                    <a:pt x="45" y="9"/>
                    <a:pt x="45" y="9"/>
                  </a:cubicBezTo>
                  <a:cubicBezTo>
                    <a:pt x="46" y="9"/>
                    <a:pt x="46" y="9"/>
                    <a:pt x="45" y="9"/>
                  </a:cubicBezTo>
                  <a:cubicBezTo>
                    <a:pt x="45" y="10"/>
                    <a:pt x="45" y="10"/>
                    <a:pt x="45" y="10"/>
                  </a:cubicBezTo>
                  <a:cubicBezTo>
                    <a:pt x="45" y="10"/>
                    <a:pt x="45" y="10"/>
                    <a:pt x="45" y="10"/>
                  </a:cubicBezTo>
                  <a:cubicBezTo>
                    <a:pt x="44" y="10"/>
                    <a:pt x="42" y="12"/>
                    <a:pt x="35" y="16"/>
                  </a:cubicBezTo>
                  <a:cubicBezTo>
                    <a:pt x="36" y="16"/>
                    <a:pt x="36" y="16"/>
                    <a:pt x="36" y="16"/>
                  </a:cubicBezTo>
                  <a:cubicBezTo>
                    <a:pt x="36" y="16"/>
                    <a:pt x="36" y="16"/>
                    <a:pt x="36" y="16"/>
                  </a:cubicBezTo>
                  <a:cubicBezTo>
                    <a:pt x="36" y="16"/>
                    <a:pt x="36" y="17"/>
                    <a:pt x="36" y="17"/>
                  </a:cubicBezTo>
                  <a:cubicBezTo>
                    <a:pt x="36" y="17"/>
                    <a:pt x="36" y="17"/>
                    <a:pt x="36" y="17"/>
                  </a:cubicBezTo>
                  <a:cubicBezTo>
                    <a:pt x="34" y="17"/>
                    <a:pt x="14" y="29"/>
                    <a:pt x="1" y="37"/>
                  </a:cubicBezTo>
                  <a:cubicBezTo>
                    <a:pt x="1" y="37"/>
                    <a:pt x="1" y="37"/>
                    <a:pt x="1" y="37"/>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6" name="Freeform 281"/>
            <p:cNvSpPr/>
            <p:nvPr/>
          </p:nvSpPr>
          <p:spPr bwMode="auto">
            <a:xfrm>
              <a:off x="2671763" y="5630863"/>
              <a:ext cx="698500" cy="415925"/>
            </a:xfrm>
            <a:custGeom>
              <a:avLst/>
              <a:gdLst>
                <a:gd name="T0" fmla="*/ 192 w 216"/>
                <a:gd name="T1" fmla="*/ 11 h 128"/>
                <a:gd name="T2" fmla="*/ 3 w 216"/>
                <a:gd name="T3" fmla="*/ 119 h 128"/>
                <a:gd name="T4" fmla="*/ 6 w 216"/>
                <a:gd name="T5" fmla="*/ 117 h 128"/>
                <a:gd name="T6" fmla="*/ 12 w 216"/>
                <a:gd name="T7" fmla="*/ 111 h 128"/>
                <a:gd name="T8" fmla="*/ 103 w 216"/>
                <a:gd name="T9" fmla="*/ 54 h 128"/>
                <a:gd name="T10" fmla="*/ 1 w 216"/>
                <a:gd name="T11" fmla="*/ 113 h 128"/>
                <a:gd name="T12" fmla="*/ 0 w 216"/>
                <a:gd name="T13" fmla="*/ 112 h 128"/>
                <a:gd name="T14" fmla="*/ 0 w 216"/>
                <a:gd name="T15" fmla="*/ 97 h 128"/>
                <a:gd name="T16" fmla="*/ 70 w 216"/>
                <a:gd name="T17" fmla="*/ 52 h 128"/>
                <a:gd name="T18" fmla="*/ 21 w 216"/>
                <a:gd name="T19" fmla="*/ 78 h 128"/>
                <a:gd name="T20" fmla="*/ 19 w 216"/>
                <a:gd name="T21" fmla="*/ 64 h 128"/>
                <a:gd name="T22" fmla="*/ 54 w 216"/>
                <a:gd name="T23" fmla="*/ 41 h 128"/>
                <a:gd name="T24" fmla="*/ 11 w 216"/>
                <a:gd name="T25" fmla="*/ 63 h 128"/>
                <a:gd name="T26" fmla="*/ 21 w 216"/>
                <a:gd name="T27" fmla="*/ 56 h 128"/>
                <a:gd name="T28" fmla="*/ 71 w 216"/>
                <a:gd name="T29" fmla="*/ 20 h 128"/>
                <a:gd name="T30" fmla="*/ 19 w 216"/>
                <a:gd name="T31" fmla="*/ 49 h 128"/>
                <a:gd name="T32" fmla="*/ 75 w 216"/>
                <a:gd name="T33" fmla="*/ 15 h 128"/>
                <a:gd name="T34" fmla="*/ 0 w 216"/>
                <a:gd name="T35" fmla="*/ 58 h 128"/>
                <a:gd name="T36" fmla="*/ 23 w 216"/>
                <a:gd name="T37" fmla="*/ 23 h 128"/>
                <a:gd name="T38" fmla="*/ 35 w 216"/>
                <a:gd name="T39" fmla="*/ 3 h 128"/>
                <a:gd name="T40" fmla="*/ 14 w 216"/>
                <a:gd name="T41" fmla="*/ 9 h 128"/>
                <a:gd name="T42" fmla="*/ 14 w 216"/>
                <a:gd name="T43" fmla="*/ 9 h 128"/>
                <a:gd name="T44" fmla="*/ 17 w 216"/>
                <a:gd name="T45" fmla="*/ 7 h 128"/>
                <a:gd name="T46" fmla="*/ 25 w 216"/>
                <a:gd name="T47" fmla="*/ 8 h 128"/>
                <a:gd name="T48" fmla="*/ 15 w 216"/>
                <a:gd name="T49" fmla="*/ 27 h 128"/>
                <a:gd name="T50" fmla="*/ 38 w 216"/>
                <a:gd name="T51" fmla="*/ 15 h 128"/>
                <a:gd name="T52" fmla="*/ 94 w 216"/>
                <a:gd name="T53" fmla="*/ 3 h 128"/>
                <a:gd name="T54" fmla="*/ 94 w 216"/>
                <a:gd name="T55" fmla="*/ 4 h 128"/>
                <a:gd name="T56" fmla="*/ 80 w 216"/>
                <a:gd name="T57" fmla="*/ 15 h 128"/>
                <a:gd name="T58" fmla="*/ 71 w 216"/>
                <a:gd name="T59" fmla="*/ 22 h 128"/>
                <a:gd name="T60" fmla="*/ 85 w 216"/>
                <a:gd name="T61" fmla="*/ 18 h 128"/>
                <a:gd name="T62" fmla="*/ 85 w 216"/>
                <a:gd name="T63" fmla="*/ 20 h 128"/>
                <a:gd name="T64" fmla="*/ 97 w 216"/>
                <a:gd name="T65" fmla="*/ 14 h 128"/>
                <a:gd name="T66" fmla="*/ 55 w 216"/>
                <a:gd name="T67" fmla="*/ 41 h 128"/>
                <a:gd name="T68" fmla="*/ 108 w 216"/>
                <a:gd name="T69" fmla="*/ 12 h 128"/>
                <a:gd name="T70" fmla="*/ 65 w 216"/>
                <a:gd name="T71" fmla="*/ 46 h 128"/>
                <a:gd name="T72" fmla="*/ 140 w 216"/>
                <a:gd name="T73" fmla="*/ 9 h 128"/>
                <a:gd name="T74" fmla="*/ 11 w 216"/>
                <a:gd name="T75" fmla="*/ 90 h 128"/>
                <a:gd name="T76" fmla="*/ 151 w 216"/>
                <a:gd name="T77" fmla="*/ 10 h 128"/>
                <a:gd name="T78" fmla="*/ 69 w 216"/>
                <a:gd name="T79" fmla="*/ 73 h 128"/>
                <a:gd name="T80" fmla="*/ 195 w 216"/>
                <a:gd name="T81" fmla="*/ 0 h 128"/>
                <a:gd name="T82" fmla="*/ 175 w 216"/>
                <a:gd name="T83" fmla="*/ 15 h 128"/>
                <a:gd name="T84" fmla="*/ 175 w 216"/>
                <a:gd name="T85" fmla="*/ 16 h 128"/>
                <a:gd name="T86" fmla="*/ 196 w 216"/>
                <a:gd name="T87" fmla="*/ 7 h 128"/>
                <a:gd name="T88" fmla="*/ 196 w 216"/>
                <a:gd name="T89" fmla="*/ 8 h 128"/>
                <a:gd name="T90" fmla="*/ 209 w 216"/>
                <a:gd name="T91" fmla="*/ 0 h 128"/>
                <a:gd name="T92" fmla="*/ 215 w 216"/>
                <a:gd name="T93" fmla="*/ 8 h 128"/>
                <a:gd name="T94" fmla="*/ 83 w 216"/>
                <a:gd name="T95" fmla="*/ 100 h 128"/>
                <a:gd name="T96" fmla="*/ 108 w 216"/>
                <a:gd name="T97" fmla="*/ 100 h 128"/>
                <a:gd name="T98" fmla="*/ 108 w 216"/>
                <a:gd name="T99" fmla="*/ 100 h 128"/>
                <a:gd name="T100" fmla="*/ 82 w 216"/>
                <a:gd name="T101" fmla="*/ 121 h 128"/>
                <a:gd name="T102" fmla="*/ 96 w 216"/>
                <a:gd name="T103" fmla="*/ 119 h 128"/>
                <a:gd name="T104" fmla="*/ 96 w 216"/>
                <a:gd name="T105" fmla="*/ 121 h 128"/>
                <a:gd name="T106" fmla="*/ 94 w 216"/>
                <a:gd name="T107" fmla="*/ 122 h 128"/>
                <a:gd name="T108" fmla="*/ 90 w 216"/>
                <a:gd name="T109" fmla="*/ 118 h 128"/>
                <a:gd name="T110" fmla="*/ 75 w 216"/>
                <a:gd name="T111" fmla="*/ 125 h 128"/>
                <a:gd name="T112" fmla="*/ 103 w 216"/>
                <a:gd name="T113" fmla="*/ 103 h 128"/>
                <a:gd name="T114" fmla="*/ 64 w 216"/>
                <a:gd name="T115" fmla="*/ 126 h 128"/>
                <a:gd name="T116" fmla="*/ 47 w 216"/>
                <a:gd name="T117" fmla="*/ 122 h 128"/>
                <a:gd name="T118" fmla="*/ 10 w 216"/>
                <a:gd name="T11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6" h="128">
                  <a:moveTo>
                    <a:pt x="10" y="128"/>
                  </a:moveTo>
                  <a:cubicBezTo>
                    <a:pt x="10" y="128"/>
                    <a:pt x="9" y="128"/>
                    <a:pt x="9" y="127"/>
                  </a:cubicBezTo>
                  <a:cubicBezTo>
                    <a:pt x="9" y="127"/>
                    <a:pt x="9" y="127"/>
                    <a:pt x="9" y="127"/>
                  </a:cubicBezTo>
                  <a:cubicBezTo>
                    <a:pt x="192" y="11"/>
                    <a:pt x="192" y="11"/>
                    <a:pt x="192" y="11"/>
                  </a:cubicBezTo>
                  <a:cubicBezTo>
                    <a:pt x="187" y="14"/>
                    <a:pt x="181" y="17"/>
                    <a:pt x="175" y="21"/>
                  </a:cubicBezTo>
                  <a:cubicBezTo>
                    <a:pt x="130" y="48"/>
                    <a:pt x="28" y="106"/>
                    <a:pt x="3" y="120"/>
                  </a:cubicBezTo>
                  <a:cubicBezTo>
                    <a:pt x="3" y="120"/>
                    <a:pt x="3" y="120"/>
                    <a:pt x="3" y="120"/>
                  </a:cubicBezTo>
                  <a:cubicBezTo>
                    <a:pt x="3" y="120"/>
                    <a:pt x="3" y="120"/>
                    <a:pt x="3" y="119"/>
                  </a:cubicBezTo>
                  <a:cubicBezTo>
                    <a:pt x="3" y="119"/>
                    <a:pt x="3" y="119"/>
                    <a:pt x="3" y="119"/>
                  </a:cubicBezTo>
                  <a:cubicBezTo>
                    <a:pt x="97" y="65"/>
                    <a:pt x="148" y="35"/>
                    <a:pt x="176" y="19"/>
                  </a:cubicBezTo>
                  <a:cubicBezTo>
                    <a:pt x="181" y="16"/>
                    <a:pt x="185" y="14"/>
                    <a:pt x="189" y="12"/>
                  </a:cubicBezTo>
                  <a:cubicBezTo>
                    <a:pt x="161" y="27"/>
                    <a:pt x="62" y="85"/>
                    <a:pt x="6" y="117"/>
                  </a:cubicBezTo>
                  <a:cubicBezTo>
                    <a:pt x="6" y="118"/>
                    <a:pt x="5" y="118"/>
                    <a:pt x="5" y="117"/>
                  </a:cubicBezTo>
                  <a:cubicBezTo>
                    <a:pt x="5" y="117"/>
                    <a:pt x="5" y="117"/>
                    <a:pt x="6" y="117"/>
                  </a:cubicBezTo>
                  <a:cubicBezTo>
                    <a:pt x="43" y="95"/>
                    <a:pt x="102" y="60"/>
                    <a:pt x="140" y="37"/>
                  </a:cubicBezTo>
                  <a:cubicBezTo>
                    <a:pt x="76" y="74"/>
                    <a:pt x="13" y="111"/>
                    <a:pt x="12" y="111"/>
                  </a:cubicBezTo>
                  <a:cubicBezTo>
                    <a:pt x="12" y="111"/>
                    <a:pt x="12" y="111"/>
                    <a:pt x="12" y="111"/>
                  </a:cubicBezTo>
                  <a:cubicBezTo>
                    <a:pt x="12" y="111"/>
                    <a:pt x="12" y="110"/>
                    <a:pt x="12" y="110"/>
                  </a:cubicBezTo>
                  <a:cubicBezTo>
                    <a:pt x="11" y="110"/>
                    <a:pt x="11" y="109"/>
                    <a:pt x="40" y="92"/>
                  </a:cubicBezTo>
                  <a:cubicBezTo>
                    <a:pt x="55" y="83"/>
                    <a:pt x="76" y="70"/>
                    <a:pt x="103" y="54"/>
                  </a:cubicBezTo>
                  <a:cubicBezTo>
                    <a:pt x="107" y="52"/>
                    <a:pt x="111" y="49"/>
                    <a:pt x="115" y="47"/>
                  </a:cubicBezTo>
                  <a:cubicBezTo>
                    <a:pt x="100" y="56"/>
                    <a:pt x="84" y="65"/>
                    <a:pt x="69" y="74"/>
                  </a:cubicBezTo>
                  <a:cubicBezTo>
                    <a:pt x="15" y="105"/>
                    <a:pt x="4" y="112"/>
                    <a:pt x="1" y="113"/>
                  </a:cubicBezTo>
                  <a:cubicBezTo>
                    <a:pt x="1" y="113"/>
                    <a:pt x="1" y="113"/>
                    <a:pt x="1" y="113"/>
                  </a:cubicBezTo>
                  <a:cubicBezTo>
                    <a:pt x="1" y="113"/>
                    <a:pt x="1" y="113"/>
                    <a:pt x="1" y="113"/>
                  </a:cubicBezTo>
                  <a:cubicBezTo>
                    <a:pt x="1" y="113"/>
                    <a:pt x="1" y="113"/>
                    <a:pt x="0" y="113"/>
                  </a:cubicBezTo>
                  <a:cubicBezTo>
                    <a:pt x="0" y="113"/>
                    <a:pt x="0" y="113"/>
                    <a:pt x="0" y="113"/>
                  </a:cubicBezTo>
                  <a:cubicBezTo>
                    <a:pt x="0" y="113"/>
                    <a:pt x="0" y="113"/>
                    <a:pt x="0" y="112"/>
                  </a:cubicBezTo>
                  <a:cubicBezTo>
                    <a:pt x="142" y="15"/>
                    <a:pt x="142" y="15"/>
                    <a:pt x="142" y="15"/>
                  </a:cubicBezTo>
                  <a:cubicBezTo>
                    <a:pt x="110" y="34"/>
                    <a:pt x="2" y="97"/>
                    <a:pt x="0" y="97"/>
                  </a:cubicBezTo>
                  <a:cubicBezTo>
                    <a:pt x="0" y="97"/>
                    <a:pt x="0" y="97"/>
                    <a:pt x="0" y="97"/>
                  </a:cubicBezTo>
                  <a:cubicBezTo>
                    <a:pt x="0" y="97"/>
                    <a:pt x="0" y="97"/>
                    <a:pt x="0" y="97"/>
                  </a:cubicBezTo>
                  <a:cubicBezTo>
                    <a:pt x="0" y="97"/>
                    <a:pt x="0" y="97"/>
                    <a:pt x="0" y="97"/>
                  </a:cubicBezTo>
                  <a:cubicBezTo>
                    <a:pt x="0" y="97"/>
                    <a:pt x="0" y="97"/>
                    <a:pt x="0" y="97"/>
                  </a:cubicBezTo>
                  <a:cubicBezTo>
                    <a:pt x="0" y="96"/>
                    <a:pt x="0" y="96"/>
                    <a:pt x="0" y="96"/>
                  </a:cubicBezTo>
                  <a:cubicBezTo>
                    <a:pt x="2" y="94"/>
                    <a:pt x="14" y="87"/>
                    <a:pt x="70" y="52"/>
                  </a:cubicBezTo>
                  <a:cubicBezTo>
                    <a:pt x="89" y="40"/>
                    <a:pt x="109" y="28"/>
                    <a:pt x="123" y="20"/>
                  </a:cubicBezTo>
                  <a:cubicBezTo>
                    <a:pt x="97" y="34"/>
                    <a:pt x="50" y="62"/>
                    <a:pt x="22" y="79"/>
                  </a:cubicBezTo>
                  <a:cubicBezTo>
                    <a:pt x="22" y="79"/>
                    <a:pt x="21" y="79"/>
                    <a:pt x="21" y="78"/>
                  </a:cubicBezTo>
                  <a:cubicBezTo>
                    <a:pt x="21" y="78"/>
                    <a:pt x="21" y="78"/>
                    <a:pt x="21" y="78"/>
                  </a:cubicBezTo>
                  <a:cubicBezTo>
                    <a:pt x="46" y="59"/>
                    <a:pt x="91" y="25"/>
                    <a:pt x="104" y="15"/>
                  </a:cubicBezTo>
                  <a:cubicBezTo>
                    <a:pt x="97" y="19"/>
                    <a:pt x="83" y="27"/>
                    <a:pt x="70" y="35"/>
                  </a:cubicBezTo>
                  <a:cubicBezTo>
                    <a:pt x="20" y="64"/>
                    <a:pt x="20" y="64"/>
                    <a:pt x="19" y="64"/>
                  </a:cubicBezTo>
                  <a:cubicBezTo>
                    <a:pt x="19" y="64"/>
                    <a:pt x="19" y="64"/>
                    <a:pt x="19" y="64"/>
                  </a:cubicBezTo>
                  <a:cubicBezTo>
                    <a:pt x="19" y="63"/>
                    <a:pt x="19" y="63"/>
                    <a:pt x="19" y="63"/>
                  </a:cubicBezTo>
                  <a:cubicBezTo>
                    <a:pt x="19" y="63"/>
                    <a:pt x="19" y="63"/>
                    <a:pt x="19" y="63"/>
                  </a:cubicBezTo>
                  <a:cubicBezTo>
                    <a:pt x="19" y="63"/>
                    <a:pt x="19" y="63"/>
                    <a:pt x="19" y="63"/>
                  </a:cubicBezTo>
                  <a:cubicBezTo>
                    <a:pt x="21" y="62"/>
                    <a:pt x="28" y="57"/>
                    <a:pt x="54" y="41"/>
                  </a:cubicBezTo>
                  <a:cubicBezTo>
                    <a:pt x="64" y="35"/>
                    <a:pt x="74" y="29"/>
                    <a:pt x="81" y="24"/>
                  </a:cubicBezTo>
                  <a:cubicBezTo>
                    <a:pt x="12" y="64"/>
                    <a:pt x="12" y="64"/>
                    <a:pt x="12" y="64"/>
                  </a:cubicBezTo>
                  <a:cubicBezTo>
                    <a:pt x="12" y="64"/>
                    <a:pt x="11" y="64"/>
                    <a:pt x="11" y="64"/>
                  </a:cubicBezTo>
                  <a:cubicBezTo>
                    <a:pt x="11" y="64"/>
                    <a:pt x="11" y="63"/>
                    <a:pt x="11" y="63"/>
                  </a:cubicBezTo>
                  <a:cubicBezTo>
                    <a:pt x="19" y="58"/>
                    <a:pt x="30" y="52"/>
                    <a:pt x="40" y="46"/>
                  </a:cubicBezTo>
                  <a:cubicBezTo>
                    <a:pt x="30" y="51"/>
                    <a:pt x="23" y="56"/>
                    <a:pt x="21" y="56"/>
                  </a:cubicBezTo>
                  <a:cubicBezTo>
                    <a:pt x="21" y="56"/>
                    <a:pt x="21" y="56"/>
                    <a:pt x="21" y="56"/>
                  </a:cubicBezTo>
                  <a:cubicBezTo>
                    <a:pt x="21" y="56"/>
                    <a:pt x="21" y="56"/>
                    <a:pt x="21" y="56"/>
                  </a:cubicBezTo>
                  <a:cubicBezTo>
                    <a:pt x="21" y="56"/>
                    <a:pt x="21" y="56"/>
                    <a:pt x="21" y="56"/>
                  </a:cubicBezTo>
                  <a:cubicBezTo>
                    <a:pt x="21" y="56"/>
                    <a:pt x="20" y="56"/>
                    <a:pt x="20" y="56"/>
                  </a:cubicBezTo>
                  <a:cubicBezTo>
                    <a:pt x="20" y="56"/>
                    <a:pt x="20" y="56"/>
                    <a:pt x="20" y="56"/>
                  </a:cubicBezTo>
                  <a:cubicBezTo>
                    <a:pt x="35" y="46"/>
                    <a:pt x="58" y="29"/>
                    <a:pt x="71" y="20"/>
                  </a:cubicBezTo>
                  <a:cubicBezTo>
                    <a:pt x="19" y="50"/>
                    <a:pt x="19" y="50"/>
                    <a:pt x="19" y="50"/>
                  </a:cubicBezTo>
                  <a:cubicBezTo>
                    <a:pt x="19" y="50"/>
                    <a:pt x="19" y="50"/>
                    <a:pt x="19" y="50"/>
                  </a:cubicBezTo>
                  <a:cubicBezTo>
                    <a:pt x="19" y="50"/>
                    <a:pt x="19" y="50"/>
                    <a:pt x="19" y="49"/>
                  </a:cubicBezTo>
                  <a:cubicBezTo>
                    <a:pt x="19" y="49"/>
                    <a:pt x="19" y="49"/>
                    <a:pt x="19" y="49"/>
                  </a:cubicBezTo>
                  <a:cubicBezTo>
                    <a:pt x="20" y="49"/>
                    <a:pt x="20" y="49"/>
                    <a:pt x="20" y="49"/>
                  </a:cubicBezTo>
                  <a:cubicBezTo>
                    <a:pt x="21" y="48"/>
                    <a:pt x="24" y="46"/>
                    <a:pt x="31" y="42"/>
                  </a:cubicBezTo>
                  <a:cubicBezTo>
                    <a:pt x="38" y="38"/>
                    <a:pt x="47" y="32"/>
                    <a:pt x="56" y="26"/>
                  </a:cubicBezTo>
                  <a:cubicBezTo>
                    <a:pt x="63" y="22"/>
                    <a:pt x="69" y="18"/>
                    <a:pt x="75" y="15"/>
                  </a:cubicBezTo>
                  <a:cubicBezTo>
                    <a:pt x="61" y="23"/>
                    <a:pt x="38" y="36"/>
                    <a:pt x="6" y="55"/>
                  </a:cubicBezTo>
                  <a:cubicBezTo>
                    <a:pt x="3" y="57"/>
                    <a:pt x="1" y="58"/>
                    <a:pt x="1" y="58"/>
                  </a:cubicBezTo>
                  <a:cubicBezTo>
                    <a:pt x="1" y="58"/>
                    <a:pt x="1" y="58"/>
                    <a:pt x="1" y="58"/>
                  </a:cubicBezTo>
                  <a:cubicBezTo>
                    <a:pt x="0" y="58"/>
                    <a:pt x="0" y="58"/>
                    <a:pt x="0" y="58"/>
                  </a:cubicBezTo>
                  <a:cubicBezTo>
                    <a:pt x="0" y="58"/>
                    <a:pt x="0" y="58"/>
                    <a:pt x="0" y="58"/>
                  </a:cubicBezTo>
                  <a:cubicBezTo>
                    <a:pt x="0" y="58"/>
                    <a:pt x="0" y="58"/>
                    <a:pt x="0" y="58"/>
                  </a:cubicBezTo>
                  <a:cubicBezTo>
                    <a:pt x="36" y="16"/>
                    <a:pt x="36" y="16"/>
                    <a:pt x="36" y="16"/>
                  </a:cubicBezTo>
                  <a:cubicBezTo>
                    <a:pt x="33" y="18"/>
                    <a:pt x="27" y="21"/>
                    <a:pt x="23" y="23"/>
                  </a:cubicBezTo>
                  <a:cubicBezTo>
                    <a:pt x="13" y="29"/>
                    <a:pt x="13" y="29"/>
                    <a:pt x="13" y="29"/>
                  </a:cubicBezTo>
                  <a:cubicBezTo>
                    <a:pt x="13" y="29"/>
                    <a:pt x="13" y="29"/>
                    <a:pt x="13" y="29"/>
                  </a:cubicBezTo>
                  <a:cubicBezTo>
                    <a:pt x="13" y="29"/>
                    <a:pt x="13" y="29"/>
                    <a:pt x="18" y="22"/>
                  </a:cubicBezTo>
                  <a:cubicBezTo>
                    <a:pt x="23" y="17"/>
                    <a:pt x="31" y="7"/>
                    <a:pt x="35" y="3"/>
                  </a:cubicBezTo>
                  <a:cubicBezTo>
                    <a:pt x="33" y="4"/>
                    <a:pt x="32" y="5"/>
                    <a:pt x="30" y="6"/>
                  </a:cubicBezTo>
                  <a:cubicBezTo>
                    <a:pt x="25" y="9"/>
                    <a:pt x="25" y="9"/>
                    <a:pt x="25" y="9"/>
                  </a:cubicBezTo>
                  <a:cubicBezTo>
                    <a:pt x="20" y="8"/>
                    <a:pt x="18" y="8"/>
                    <a:pt x="18" y="8"/>
                  </a:cubicBezTo>
                  <a:cubicBezTo>
                    <a:pt x="14" y="9"/>
                    <a:pt x="14" y="9"/>
                    <a:pt x="14" y="9"/>
                  </a:cubicBezTo>
                  <a:cubicBezTo>
                    <a:pt x="14" y="10"/>
                    <a:pt x="14" y="10"/>
                    <a:pt x="14" y="9"/>
                  </a:cubicBezTo>
                  <a:cubicBezTo>
                    <a:pt x="14" y="9"/>
                    <a:pt x="14" y="9"/>
                    <a:pt x="14" y="9"/>
                  </a:cubicBezTo>
                  <a:cubicBezTo>
                    <a:pt x="14" y="9"/>
                    <a:pt x="14" y="9"/>
                    <a:pt x="14" y="9"/>
                  </a:cubicBezTo>
                  <a:cubicBezTo>
                    <a:pt x="14" y="9"/>
                    <a:pt x="14" y="9"/>
                    <a:pt x="14" y="9"/>
                  </a:cubicBezTo>
                  <a:cubicBezTo>
                    <a:pt x="14" y="8"/>
                    <a:pt x="14" y="8"/>
                    <a:pt x="14" y="8"/>
                  </a:cubicBezTo>
                  <a:cubicBezTo>
                    <a:pt x="16" y="7"/>
                    <a:pt x="16" y="7"/>
                    <a:pt x="16" y="7"/>
                  </a:cubicBezTo>
                  <a:cubicBezTo>
                    <a:pt x="16" y="7"/>
                    <a:pt x="16" y="7"/>
                    <a:pt x="17" y="7"/>
                  </a:cubicBezTo>
                  <a:cubicBezTo>
                    <a:pt x="17" y="7"/>
                    <a:pt x="17" y="7"/>
                    <a:pt x="17" y="7"/>
                  </a:cubicBezTo>
                  <a:cubicBezTo>
                    <a:pt x="17" y="7"/>
                    <a:pt x="17" y="7"/>
                    <a:pt x="17" y="7"/>
                  </a:cubicBezTo>
                  <a:cubicBezTo>
                    <a:pt x="17" y="7"/>
                    <a:pt x="18" y="7"/>
                    <a:pt x="18" y="7"/>
                  </a:cubicBezTo>
                  <a:cubicBezTo>
                    <a:pt x="18" y="7"/>
                    <a:pt x="18" y="7"/>
                    <a:pt x="18" y="7"/>
                  </a:cubicBezTo>
                  <a:cubicBezTo>
                    <a:pt x="18" y="7"/>
                    <a:pt x="22" y="7"/>
                    <a:pt x="25" y="8"/>
                  </a:cubicBezTo>
                  <a:cubicBezTo>
                    <a:pt x="25" y="7"/>
                    <a:pt x="28" y="6"/>
                    <a:pt x="30" y="5"/>
                  </a:cubicBezTo>
                  <a:cubicBezTo>
                    <a:pt x="37" y="1"/>
                    <a:pt x="37" y="1"/>
                    <a:pt x="37" y="1"/>
                  </a:cubicBezTo>
                  <a:cubicBezTo>
                    <a:pt x="37" y="2"/>
                    <a:pt x="37" y="2"/>
                    <a:pt x="19" y="23"/>
                  </a:cubicBezTo>
                  <a:cubicBezTo>
                    <a:pt x="18" y="24"/>
                    <a:pt x="16" y="26"/>
                    <a:pt x="15" y="27"/>
                  </a:cubicBezTo>
                  <a:cubicBezTo>
                    <a:pt x="17" y="26"/>
                    <a:pt x="20" y="24"/>
                    <a:pt x="23" y="23"/>
                  </a:cubicBezTo>
                  <a:cubicBezTo>
                    <a:pt x="38" y="14"/>
                    <a:pt x="38" y="14"/>
                    <a:pt x="38" y="14"/>
                  </a:cubicBezTo>
                  <a:cubicBezTo>
                    <a:pt x="38" y="14"/>
                    <a:pt x="38" y="14"/>
                    <a:pt x="38" y="14"/>
                  </a:cubicBezTo>
                  <a:cubicBezTo>
                    <a:pt x="38" y="14"/>
                    <a:pt x="38" y="15"/>
                    <a:pt x="38" y="15"/>
                  </a:cubicBezTo>
                  <a:cubicBezTo>
                    <a:pt x="2" y="56"/>
                    <a:pt x="2" y="56"/>
                    <a:pt x="2" y="56"/>
                  </a:cubicBezTo>
                  <a:cubicBezTo>
                    <a:pt x="3" y="55"/>
                    <a:pt x="5" y="55"/>
                    <a:pt x="6" y="54"/>
                  </a:cubicBezTo>
                  <a:cubicBezTo>
                    <a:pt x="82" y="9"/>
                    <a:pt x="92" y="4"/>
                    <a:pt x="94" y="3"/>
                  </a:cubicBezTo>
                  <a:cubicBezTo>
                    <a:pt x="94" y="3"/>
                    <a:pt x="94" y="3"/>
                    <a:pt x="94" y="3"/>
                  </a:cubicBezTo>
                  <a:cubicBezTo>
                    <a:pt x="94" y="3"/>
                    <a:pt x="94" y="3"/>
                    <a:pt x="94" y="3"/>
                  </a:cubicBezTo>
                  <a:cubicBezTo>
                    <a:pt x="94" y="3"/>
                    <a:pt x="94" y="3"/>
                    <a:pt x="94" y="3"/>
                  </a:cubicBezTo>
                  <a:cubicBezTo>
                    <a:pt x="94" y="3"/>
                    <a:pt x="95" y="3"/>
                    <a:pt x="95" y="3"/>
                  </a:cubicBezTo>
                  <a:cubicBezTo>
                    <a:pt x="95" y="4"/>
                    <a:pt x="95" y="4"/>
                    <a:pt x="94" y="4"/>
                  </a:cubicBezTo>
                  <a:cubicBezTo>
                    <a:pt x="81" y="12"/>
                    <a:pt x="60" y="25"/>
                    <a:pt x="44" y="35"/>
                  </a:cubicBezTo>
                  <a:cubicBezTo>
                    <a:pt x="79" y="15"/>
                    <a:pt x="79" y="15"/>
                    <a:pt x="79" y="15"/>
                  </a:cubicBezTo>
                  <a:cubicBezTo>
                    <a:pt x="79" y="14"/>
                    <a:pt x="80" y="14"/>
                    <a:pt x="80" y="14"/>
                  </a:cubicBezTo>
                  <a:cubicBezTo>
                    <a:pt x="80" y="15"/>
                    <a:pt x="80" y="15"/>
                    <a:pt x="80" y="15"/>
                  </a:cubicBezTo>
                  <a:cubicBezTo>
                    <a:pt x="80" y="15"/>
                    <a:pt x="80" y="15"/>
                    <a:pt x="80" y="15"/>
                  </a:cubicBezTo>
                  <a:cubicBezTo>
                    <a:pt x="80" y="15"/>
                    <a:pt x="80" y="15"/>
                    <a:pt x="80" y="15"/>
                  </a:cubicBezTo>
                  <a:cubicBezTo>
                    <a:pt x="79" y="16"/>
                    <a:pt x="79" y="16"/>
                    <a:pt x="79" y="16"/>
                  </a:cubicBezTo>
                  <a:cubicBezTo>
                    <a:pt x="78" y="16"/>
                    <a:pt x="76" y="18"/>
                    <a:pt x="71" y="22"/>
                  </a:cubicBezTo>
                  <a:cubicBezTo>
                    <a:pt x="65" y="26"/>
                    <a:pt x="58" y="31"/>
                    <a:pt x="50" y="36"/>
                  </a:cubicBezTo>
                  <a:cubicBezTo>
                    <a:pt x="41" y="42"/>
                    <a:pt x="32" y="48"/>
                    <a:pt x="27" y="52"/>
                  </a:cubicBezTo>
                  <a:cubicBezTo>
                    <a:pt x="39" y="46"/>
                    <a:pt x="66" y="30"/>
                    <a:pt x="85" y="18"/>
                  </a:cubicBezTo>
                  <a:cubicBezTo>
                    <a:pt x="85" y="18"/>
                    <a:pt x="85" y="18"/>
                    <a:pt x="85" y="18"/>
                  </a:cubicBezTo>
                  <a:cubicBezTo>
                    <a:pt x="85" y="18"/>
                    <a:pt x="85" y="19"/>
                    <a:pt x="85" y="19"/>
                  </a:cubicBezTo>
                  <a:cubicBezTo>
                    <a:pt x="85" y="19"/>
                    <a:pt x="86" y="19"/>
                    <a:pt x="85" y="19"/>
                  </a:cubicBezTo>
                  <a:cubicBezTo>
                    <a:pt x="85" y="19"/>
                    <a:pt x="85" y="19"/>
                    <a:pt x="85" y="19"/>
                  </a:cubicBezTo>
                  <a:cubicBezTo>
                    <a:pt x="85" y="19"/>
                    <a:pt x="85" y="19"/>
                    <a:pt x="85" y="20"/>
                  </a:cubicBezTo>
                  <a:cubicBezTo>
                    <a:pt x="83" y="21"/>
                    <a:pt x="77" y="25"/>
                    <a:pt x="56" y="37"/>
                  </a:cubicBezTo>
                  <a:cubicBezTo>
                    <a:pt x="97" y="14"/>
                    <a:pt x="97" y="14"/>
                    <a:pt x="97" y="14"/>
                  </a:cubicBezTo>
                  <a:cubicBezTo>
                    <a:pt x="97" y="14"/>
                    <a:pt x="97" y="14"/>
                    <a:pt x="97" y="14"/>
                  </a:cubicBezTo>
                  <a:cubicBezTo>
                    <a:pt x="97" y="14"/>
                    <a:pt x="97" y="14"/>
                    <a:pt x="97" y="14"/>
                  </a:cubicBezTo>
                  <a:cubicBezTo>
                    <a:pt x="97" y="14"/>
                    <a:pt x="97" y="14"/>
                    <a:pt x="97" y="15"/>
                  </a:cubicBezTo>
                  <a:cubicBezTo>
                    <a:pt x="97" y="15"/>
                    <a:pt x="97" y="15"/>
                    <a:pt x="97" y="15"/>
                  </a:cubicBezTo>
                  <a:cubicBezTo>
                    <a:pt x="97" y="15"/>
                    <a:pt x="97" y="15"/>
                    <a:pt x="97" y="15"/>
                  </a:cubicBezTo>
                  <a:cubicBezTo>
                    <a:pt x="95" y="16"/>
                    <a:pt x="87" y="21"/>
                    <a:pt x="55" y="41"/>
                  </a:cubicBezTo>
                  <a:cubicBezTo>
                    <a:pt x="47" y="46"/>
                    <a:pt x="40" y="51"/>
                    <a:pt x="33" y="55"/>
                  </a:cubicBezTo>
                  <a:cubicBezTo>
                    <a:pt x="43" y="49"/>
                    <a:pt x="57" y="41"/>
                    <a:pt x="69" y="34"/>
                  </a:cubicBezTo>
                  <a:cubicBezTo>
                    <a:pt x="107" y="12"/>
                    <a:pt x="107" y="12"/>
                    <a:pt x="108" y="12"/>
                  </a:cubicBezTo>
                  <a:cubicBezTo>
                    <a:pt x="108" y="12"/>
                    <a:pt x="108" y="12"/>
                    <a:pt x="108" y="12"/>
                  </a:cubicBezTo>
                  <a:cubicBezTo>
                    <a:pt x="108" y="12"/>
                    <a:pt x="108" y="12"/>
                    <a:pt x="108" y="13"/>
                  </a:cubicBezTo>
                  <a:cubicBezTo>
                    <a:pt x="108" y="13"/>
                    <a:pt x="108" y="13"/>
                    <a:pt x="108" y="13"/>
                  </a:cubicBezTo>
                  <a:cubicBezTo>
                    <a:pt x="108" y="13"/>
                    <a:pt x="108" y="13"/>
                    <a:pt x="108" y="13"/>
                  </a:cubicBezTo>
                  <a:cubicBezTo>
                    <a:pt x="106" y="14"/>
                    <a:pt x="99" y="20"/>
                    <a:pt x="65" y="46"/>
                  </a:cubicBezTo>
                  <a:cubicBezTo>
                    <a:pt x="51" y="57"/>
                    <a:pt x="36" y="68"/>
                    <a:pt x="28" y="74"/>
                  </a:cubicBezTo>
                  <a:cubicBezTo>
                    <a:pt x="70" y="49"/>
                    <a:pt x="133" y="12"/>
                    <a:pt x="140" y="9"/>
                  </a:cubicBezTo>
                  <a:cubicBezTo>
                    <a:pt x="140" y="9"/>
                    <a:pt x="140" y="9"/>
                    <a:pt x="140" y="9"/>
                  </a:cubicBezTo>
                  <a:cubicBezTo>
                    <a:pt x="140" y="9"/>
                    <a:pt x="140" y="9"/>
                    <a:pt x="140" y="9"/>
                  </a:cubicBezTo>
                  <a:cubicBezTo>
                    <a:pt x="140" y="9"/>
                    <a:pt x="140" y="9"/>
                    <a:pt x="140" y="9"/>
                  </a:cubicBezTo>
                  <a:cubicBezTo>
                    <a:pt x="140" y="9"/>
                    <a:pt x="140" y="9"/>
                    <a:pt x="140" y="9"/>
                  </a:cubicBezTo>
                  <a:cubicBezTo>
                    <a:pt x="141" y="10"/>
                    <a:pt x="141" y="10"/>
                    <a:pt x="140" y="10"/>
                  </a:cubicBezTo>
                  <a:cubicBezTo>
                    <a:pt x="102" y="33"/>
                    <a:pt x="37" y="74"/>
                    <a:pt x="11" y="90"/>
                  </a:cubicBezTo>
                  <a:cubicBezTo>
                    <a:pt x="127" y="23"/>
                    <a:pt x="147" y="12"/>
                    <a:pt x="150" y="10"/>
                  </a:cubicBezTo>
                  <a:cubicBezTo>
                    <a:pt x="150" y="10"/>
                    <a:pt x="150" y="10"/>
                    <a:pt x="150" y="10"/>
                  </a:cubicBezTo>
                  <a:cubicBezTo>
                    <a:pt x="150" y="10"/>
                    <a:pt x="150" y="10"/>
                    <a:pt x="150" y="10"/>
                  </a:cubicBezTo>
                  <a:cubicBezTo>
                    <a:pt x="151" y="10"/>
                    <a:pt x="151" y="10"/>
                    <a:pt x="151" y="10"/>
                  </a:cubicBezTo>
                  <a:cubicBezTo>
                    <a:pt x="151" y="10"/>
                    <a:pt x="151" y="10"/>
                    <a:pt x="151" y="10"/>
                  </a:cubicBezTo>
                  <a:cubicBezTo>
                    <a:pt x="151" y="10"/>
                    <a:pt x="151" y="10"/>
                    <a:pt x="151" y="10"/>
                  </a:cubicBezTo>
                  <a:cubicBezTo>
                    <a:pt x="10" y="107"/>
                    <a:pt x="10" y="107"/>
                    <a:pt x="10" y="107"/>
                  </a:cubicBezTo>
                  <a:cubicBezTo>
                    <a:pt x="23" y="100"/>
                    <a:pt x="44" y="87"/>
                    <a:pt x="69" y="73"/>
                  </a:cubicBezTo>
                  <a:cubicBezTo>
                    <a:pt x="173" y="13"/>
                    <a:pt x="191" y="2"/>
                    <a:pt x="194" y="0"/>
                  </a:cubicBezTo>
                  <a:cubicBezTo>
                    <a:pt x="195" y="0"/>
                    <a:pt x="195" y="0"/>
                    <a:pt x="195" y="0"/>
                  </a:cubicBezTo>
                  <a:cubicBezTo>
                    <a:pt x="195" y="0"/>
                    <a:pt x="195" y="0"/>
                    <a:pt x="195" y="0"/>
                  </a:cubicBezTo>
                  <a:cubicBezTo>
                    <a:pt x="195" y="0"/>
                    <a:pt x="195" y="0"/>
                    <a:pt x="195" y="0"/>
                  </a:cubicBezTo>
                  <a:cubicBezTo>
                    <a:pt x="196" y="0"/>
                    <a:pt x="196" y="0"/>
                    <a:pt x="196" y="0"/>
                  </a:cubicBezTo>
                  <a:cubicBezTo>
                    <a:pt x="196" y="1"/>
                    <a:pt x="196" y="1"/>
                    <a:pt x="195" y="1"/>
                  </a:cubicBezTo>
                  <a:cubicBezTo>
                    <a:pt x="142" y="32"/>
                    <a:pt x="48" y="88"/>
                    <a:pt x="20" y="105"/>
                  </a:cubicBezTo>
                  <a:cubicBezTo>
                    <a:pt x="46" y="90"/>
                    <a:pt x="128" y="43"/>
                    <a:pt x="175" y="15"/>
                  </a:cubicBezTo>
                  <a:cubicBezTo>
                    <a:pt x="175" y="15"/>
                    <a:pt x="175" y="15"/>
                    <a:pt x="175" y="15"/>
                  </a:cubicBezTo>
                  <a:cubicBezTo>
                    <a:pt x="175" y="15"/>
                    <a:pt x="176" y="16"/>
                    <a:pt x="176" y="16"/>
                  </a:cubicBezTo>
                  <a:cubicBezTo>
                    <a:pt x="176" y="16"/>
                    <a:pt x="176" y="16"/>
                    <a:pt x="175" y="16"/>
                  </a:cubicBezTo>
                  <a:cubicBezTo>
                    <a:pt x="175" y="16"/>
                    <a:pt x="175" y="16"/>
                    <a:pt x="175" y="16"/>
                  </a:cubicBezTo>
                  <a:cubicBezTo>
                    <a:pt x="175" y="16"/>
                    <a:pt x="175" y="16"/>
                    <a:pt x="175" y="16"/>
                  </a:cubicBezTo>
                  <a:cubicBezTo>
                    <a:pt x="174" y="18"/>
                    <a:pt x="168" y="21"/>
                    <a:pt x="149" y="32"/>
                  </a:cubicBezTo>
                  <a:cubicBezTo>
                    <a:pt x="140" y="38"/>
                    <a:pt x="127" y="46"/>
                    <a:pt x="113" y="54"/>
                  </a:cubicBezTo>
                  <a:cubicBezTo>
                    <a:pt x="157" y="29"/>
                    <a:pt x="195" y="7"/>
                    <a:pt x="196" y="7"/>
                  </a:cubicBezTo>
                  <a:cubicBezTo>
                    <a:pt x="196" y="7"/>
                    <a:pt x="196" y="7"/>
                    <a:pt x="196" y="7"/>
                  </a:cubicBezTo>
                  <a:cubicBezTo>
                    <a:pt x="196" y="7"/>
                    <a:pt x="196" y="7"/>
                    <a:pt x="196" y="7"/>
                  </a:cubicBezTo>
                  <a:cubicBezTo>
                    <a:pt x="196" y="7"/>
                    <a:pt x="196" y="7"/>
                    <a:pt x="196" y="8"/>
                  </a:cubicBezTo>
                  <a:cubicBezTo>
                    <a:pt x="196" y="8"/>
                    <a:pt x="196" y="8"/>
                    <a:pt x="196" y="8"/>
                  </a:cubicBezTo>
                  <a:cubicBezTo>
                    <a:pt x="204" y="4"/>
                    <a:pt x="207" y="2"/>
                    <a:pt x="208" y="1"/>
                  </a:cubicBezTo>
                  <a:cubicBezTo>
                    <a:pt x="209" y="0"/>
                    <a:pt x="209" y="0"/>
                    <a:pt x="209" y="0"/>
                  </a:cubicBezTo>
                  <a:cubicBezTo>
                    <a:pt x="209" y="0"/>
                    <a:pt x="209" y="0"/>
                    <a:pt x="209" y="0"/>
                  </a:cubicBezTo>
                  <a:cubicBezTo>
                    <a:pt x="209" y="0"/>
                    <a:pt x="209" y="0"/>
                    <a:pt x="209" y="0"/>
                  </a:cubicBezTo>
                  <a:cubicBezTo>
                    <a:pt x="210" y="0"/>
                    <a:pt x="210" y="1"/>
                    <a:pt x="210" y="1"/>
                  </a:cubicBezTo>
                  <a:cubicBezTo>
                    <a:pt x="210" y="1"/>
                    <a:pt x="210" y="1"/>
                    <a:pt x="209" y="1"/>
                  </a:cubicBezTo>
                  <a:cubicBezTo>
                    <a:pt x="29" y="115"/>
                    <a:pt x="29" y="115"/>
                    <a:pt x="29" y="115"/>
                  </a:cubicBezTo>
                  <a:cubicBezTo>
                    <a:pt x="215" y="8"/>
                    <a:pt x="215" y="8"/>
                    <a:pt x="215" y="8"/>
                  </a:cubicBezTo>
                  <a:cubicBezTo>
                    <a:pt x="216" y="8"/>
                    <a:pt x="216" y="8"/>
                    <a:pt x="216" y="8"/>
                  </a:cubicBezTo>
                  <a:cubicBezTo>
                    <a:pt x="216" y="8"/>
                    <a:pt x="216" y="8"/>
                    <a:pt x="216" y="9"/>
                  </a:cubicBezTo>
                  <a:cubicBezTo>
                    <a:pt x="61" y="113"/>
                    <a:pt x="61" y="113"/>
                    <a:pt x="61" y="113"/>
                  </a:cubicBezTo>
                  <a:cubicBezTo>
                    <a:pt x="82" y="100"/>
                    <a:pt x="83" y="100"/>
                    <a:pt x="83" y="100"/>
                  </a:cubicBezTo>
                  <a:cubicBezTo>
                    <a:pt x="83" y="100"/>
                    <a:pt x="83" y="100"/>
                    <a:pt x="83" y="100"/>
                  </a:cubicBezTo>
                  <a:cubicBezTo>
                    <a:pt x="83" y="101"/>
                    <a:pt x="83" y="101"/>
                    <a:pt x="83" y="101"/>
                  </a:cubicBezTo>
                  <a:cubicBezTo>
                    <a:pt x="65" y="124"/>
                    <a:pt x="65" y="124"/>
                    <a:pt x="65" y="124"/>
                  </a:cubicBezTo>
                  <a:cubicBezTo>
                    <a:pt x="72" y="120"/>
                    <a:pt x="95" y="107"/>
                    <a:pt x="108" y="100"/>
                  </a:cubicBezTo>
                  <a:cubicBezTo>
                    <a:pt x="108" y="99"/>
                    <a:pt x="108" y="99"/>
                    <a:pt x="108" y="99"/>
                  </a:cubicBezTo>
                  <a:cubicBezTo>
                    <a:pt x="108" y="100"/>
                    <a:pt x="108" y="100"/>
                    <a:pt x="108" y="100"/>
                  </a:cubicBezTo>
                  <a:cubicBezTo>
                    <a:pt x="108" y="100"/>
                    <a:pt x="108" y="100"/>
                    <a:pt x="108" y="100"/>
                  </a:cubicBezTo>
                  <a:cubicBezTo>
                    <a:pt x="108" y="100"/>
                    <a:pt x="108" y="100"/>
                    <a:pt x="108" y="100"/>
                  </a:cubicBezTo>
                  <a:cubicBezTo>
                    <a:pt x="108" y="100"/>
                    <a:pt x="108" y="100"/>
                    <a:pt x="108" y="100"/>
                  </a:cubicBezTo>
                  <a:cubicBezTo>
                    <a:pt x="107" y="101"/>
                    <a:pt x="103" y="104"/>
                    <a:pt x="89" y="116"/>
                  </a:cubicBezTo>
                  <a:cubicBezTo>
                    <a:pt x="86" y="118"/>
                    <a:pt x="82" y="121"/>
                    <a:pt x="80" y="122"/>
                  </a:cubicBezTo>
                  <a:cubicBezTo>
                    <a:pt x="81" y="122"/>
                    <a:pt x="82" y="122"/>
                    <a:pt x="82" y="121"/>
                  </a:cubicBezTo>
                  <a:cubicBezTo>
                    <a:pt x="90" y="116"/>
                    <a:pt x="90" y="116"/>
                    <a:pt x="91" y="116"/>
                  </a:cubicBezTo>
                  <a:cubicBezTo>
                    <a:pt x="91" y="117"/>
                    <a:pt x="91" y="117"/>
                    <a:pt x="91" y="117"/>
                  </a:cubicBezTo>
                  <a:cubicBezTo>
                    <a:pt x="92" y="121"/>
                    <a:pt x="92" y="121"/>
                    <a:pt x="92" y="121"/>
                  </a:cubicBezTo>
                  <a:cubicBezTo>
                    <a:pt x="96" y="119"/>
                    <a:pt x="96" y="119"/>
                    <a:pt x="96" y="119"/>
                  </a:cubicBezTo>
                  <a:cubicBezTo>
                    <a:pt x="96" y="119"/>
                    <a:pt x="96" y="119"/>
                    <a:pt x="96" y="119"/>
                  </a:cubicBezTo>
                  <a:cubicBezTo>
                    <a:pt x="96" y="120"/>
                    <a:pt x="96" y="120"/>
                    <a:pt x="96" y="120"/>
                  </a:cubicBezTo>
                  <a:cubicBezTo>
                    <a:pt x="96" y="120"/>
                    <a:pt x="96" y="120"/>
                    <a:pt x="96" y="120"/>
                  </a:cubicBezTo>
                  <a:cubicBezTo>
                    <a:pt x="96" y="120"/>
                    <a:pt x="96" y="121"/>
                    <a:pt x="96" y="121"/>
                  </a:cubicBezTo>
                  <a:cubicBezTo>
                    <a:pt x="96" y="121"/>
                    <a:pt x="96" y="121"/>
                    <a:pt x="96" y="121"/>
                  </a:cubicBezTo>
                  <a:cubicBezTo>
                    <a:pt x="94" y="122"/>
                    <a:pt x="94" y="122"/>
                    <a:pt x="94" y="122"/>
                  </a:cubicBezTo>
                  <a:cubicBezTo>
                    <a:pt x="94" y="123"/>
                    <a:pt x="94" y="123"/>
                    <a:pt x="93" y="122"/>
                  </a:cubicBezTo>
                  <a:cubicBezTo>
                    <a:pt x="93" y="122"/>
                    <a:pt x="93" y="122"/>
                    <a:pt x="94" y="122"/>
                  </a:cubicBezTo>
                  <a:cubicBezTo>
                    <a:pt x="92" y="122"/>
                    <a:pt x="92" y="122"/>
                    <a:pt x="92" y="122"/>
                  </a:cubicBezTo>
                  <a:cubicBezTo>
                    <a:pt x="92" y="123"/>
                    <a:pt x="92" y="123"/>
                    <a:pt x="92" y="123"/>
                  </a:cubicBezTo>
                  <a:cubicBezTo>
                    <a:pt x="92" y="122"/>
                    <a:pt x="91" y="122"/>
                    <a:pt x="91" y="122"/>
                  </a:cubicBezTo>
                  <a:cubicBezTo>
                    <a:pt x="90" y="118"/>
                    <a:pt x="90" y="118"/>
                    <a:pt x="90" y="118"/>
                  </a:cubicBezTo>
                  <a:cubicBezTo>
                    <a:pt x="89" y="118"/>
                    <a:pt x="86" y="120"/>
                    <a:pt x="83" y="122"/>
                  </a:cubicBezTo>
                  <a:cubicBezTo>
                    <a:pt x="75" y="126"/>
                    <a:pt x="75" y="126"/>
                    <a:pt x="75" y="126"/>
                  </a:cubicBezTo>
                  <a:cubicBezTo>
                    <a:pt x="75" y="126"/>
                    <a:pt x="75" y="126"/>
                    <a:pt x="75" y="126"/>
                  </a:cubicBezTo>
                  <a:cubicBezTo>
                    <a:pt x="75" y="126"/>
                    <a:pt x="75" y="126"/>
                    <a:pt x="75" y="125"/>
                  </a:cubicBezTo>
                  <a:cubicBezTo>
                    <a:pt x="75" y="125"/>
                    <a:pt x="75" y="125"/>
                    <a:pt x="75" y="125"/>
                  </a:cubicBezTo>
                  <a:cubicBezTo>
                    <a:pt x="75" y="125"/>
                    <a:pt x="75" y="125"/>
                    <a:pt x="75" y="125"/>
                  </a:cubicBezTo>
                  <a:cubicBezTo>
                    <a:pt x="76" y="124"/>
                    <a:pt x="79" y="122"/>
                    <a:pt x="88" y="115"/>
                  </a:cubicBezTo>
                  <a:cubicBezTo>
                    <a:pt x="93" y="111"/>
                    <a:pt x="99" y="106"/>
                    <a:pt x="103" y="103"/>
                  </a:cubicBezTo>
                  <a:cubicBezTo>
                    <a:pt x="72" y="121"/>
                    <a:pt x="66" y="125"/>
                    <a:pt x="64" y="126"/>
                  </a:cubicBezTo>
                  <a:cubicBezTo>
                    <a:pt x="64" y="126"/>
                    <a:pt x="64" y="126"/>
                    <a:pt x="64" y="126"/>
                  </a:cubicBezTo>
                  <a:cubicBezTo>
                    <a:pt x="64" y="126"/>
                    <a:pt x="64" y="126"/>
                    <a:pt x="64" y="126"/>
                  </a:cubicBezTo>
                  <a:cubicBezTo>
                    <a:pt x="64" y="126"/>
                    <a:pt x="64" y="126"/>
                    <a:pt x="64" y="126"/>
                  </a:cubicBezTo>
                  <a:cubicBezTo>
                    <a:pt x="63" y="126"/>
                    <a:pt x="63" y="126"/>
                    <a:pt x="63" y="126"/>
                  </a:cubicBezTo>
                  <a:cubicBezTo>
                    <a:pt x="63" y="125"/>
                    <a:pt x="63" y="125"/>
                    <a:pt x="63" y="125"/>
                  </a:cubicBezTo>
                  <a:cubicBezTo>
                    <a:pt x="81" y="102"/>
                    <a:pt x="81" y="102"/>
                    <a:pt x="81" y="102"/>
                  </a:cubicBezTo>
                  <a:cubicBezTo>
                    <a:pt x="76" y="105"/>
                    <a:pt x="59" y="115"/>
                    <a:pt x="47" y="122"/>
                  </a:cubicBezTo>
                  <a:cubicBezTo>
                    <a:pt x="47" y="122"/>
                    <a:pt x="47" y="122"/>
                    <a:pt x="47" y="122"/>
                  </a:cubicBezTo>
                  <a:cubicBezTo>
                    <a:pt x="46" y="121"/>
                    <a:pt x="47" y="121"/>
                    <a:pt x="47" y="121"/>
                  </a:cubicBezTo>
                  <a:cubicBezTo>
                    <a:pt x="204" y="16"/>
                    <a:pt x="204" y="16"/>
                    <a:pt x="204" y="16"/>
                  </a:cubicBezTo>
                  <a:cubicBezTo>
                    <a:pt x="10" y="128"/>
                    <a:pt x="10" y="128"/>
                    <a:pt x="10" y="128"/>
                  </a:cubicBezTo>
                  <a:cubicBezTo>
                    <a:pt x="10" y="128"/>
                    <a:pt x="10" y="128"/>
                    <a:pt x="10" y="128"/>
                  </a:cubicBez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7" name="Freeform 282"/>
            <p:cNvSpPr>
              <a:spLocks noEditPoints="1"/>
            </p:cNvSpPr>
            <p:nvPr/>
          </p:nvSpPr>
          <p:spPr bwMode="auto">
            <a:xfrm>
              <a:off x="2681288" y="5559425"/>
              <a:ext cx="855663" cy="1635125"/>
            </a:xfrm>
            <a:custGeom>
              <a:avLst/>
              <a:gdLst>
                <a:gd name="T0" fmla="*/ 224 w 264"/>
                <a:gd name="T1" fmla="*/ 293 h 504"/>
                <a:gd name="T2" fmla="*/ 164 w 264"/>
                <a:gd name="T3" fmla="*/ 305 h 504"/>
                <a:gd name="T4" fmla="*/ 107 w 264"/>
                <a:gd name="T5" fmla="*/ 288 h 504"/>
                <a:gd name="T6" fmla="*/ 73 w 264"/>
                <a:gd name="T7" fmla="*/ 379 h 504"/>
                <a:gd name="T8" fmla="*/ 95 w 264"/>
                <a:gd name="T9" fmla="*/ 399 h 504"/>
                <a:gd name="T10" fmla="*/ 142 w 264"/>
                <a:gd name="T11" fmla="*/ 386 h 504"/>
                <a:gd name="T12" fmla="*/ 168 w 264"/>
                <a:gd name="T13" fmla="*/ 372 h 504"/>
                <a:gd name="T14" fmla="*/ 253 w 264"/>
                <a:gd name="T15" fmla="*/ 395 h 504"/>
                <a:gd name="T16" fmla="*/ 256 w 264"/>
                <a:gd name="T17" fmla="*/ 465 h 504"/>
                <a:gd name="T18" fmla="*/ 129 w 264"/>
                <a:gd name="T19" fmla="*/ 491 h 504"/>
                <a:gd name="T20" fmla="*/ 0 w 264"/>
                <a:gd name="T21" fmla="*/ 400 h 504"/>
                <a:gd name="T22" fmla="*/ 12 w 264"/>
                <a:gd name="T23" fmla="*/ 271 h 504"/>
                <a:gd name="T24" fmla="*/ 37 w 264"/>
                <a:gd name="T25" fmla="*/ 219 h 504"/>
                <a:gd name="T26" fmla="*/ 86 w 264"/>
                <a:gd name="T27" fmla="*/ 198 h 504"/>
                <a:gd name="T28" fmla="*/ 145 w 264"/>
                <a:gd name="T29" fmla="*/ 198 h 504"/>
                <a:gd name="T30" fmla="*/ 190 w 264"/>
                <a:gd name="T31" fmla="*/ 192 h 504"/>
                <a:gd name="T32" fmla="*/ 199 w 264"/>
                <a:gd name="T33" fmla="*/ 145 h 504"/>
                <a:gd name="T34" fmla="*/ 177 w 264"/>
                <a:gd name="T35" fmla="*/ 113 h 504"/>
                <a:gd name="T36" fmla="*/ 105 w 264"/>
                <a:gd name="T37" fmla="*/ 78 h 504"/>
                <a:gd name="T38" fmla="*/ 101 w 264"/>
                <a:gd name="T39" fmla="*/ 120 h 504"/>
                <a:gd name="T40" fmla="*/ 50 w 264"/>
                <a:gd name="T41" fmla="*/ 134 h 504"/>
                <a:gd name="T42" fmla="*/ 20 w 264"/>
                <a:gd name="T43" fmla="*/ 104 h 504"/>
                <a:gd name="T44" fmla="*/ 30 w 264"/>
                <a:gd name="T45" fmla="*/ 12 h 504"/>
                <a:gd name="T46" fmla="*/ 67 w 264"/>
                <a:gd name="T47" fmla="*/ 28 h 504"/>
                <a:gd name="T48" fmla="*/ 104 w 264"/>
                <a:gd name="T49" fmla="*/ 15 h 504"/>
                <a:gd name="T50" fmla="*/ 109 w 264"/>
                <a:gd name="T51" fmla="*/ 20 h 504"/>
                <a:gd name="T52" fmla="*/ 191 w 264"/>
                <a:gd name="T53" fmla="*/ 41 h 504"/>
                <a:gd name="T54" fmla="*/ 260 w 264"/>
                <a:gd name="T55" fmla="*/ 72 h 504"/>
                <a:gd name="T56" fmla="*/ 260 w 264"/>
                <a:gd name="T57" fmla="*/ 195 h 504"/>
                <a:gd name="T58" fmla="*/ 262 w 264"/>
                <a:gd name="T59" fmla="*/ 279 h 504"/>
                <a:gd name="T60" fmla="*/ 255 w 264"/>
                <a:gd name="T61" fmla="*/ 269 h 504"/>
                <a:gd name="T62" fmla="*/ 262 w 264"/>
                <a:gd name="T63" fmla="*/ 115 h 504"/>
                <a:gd name="T64" fmla="*/ 205 w 264"/>
                <a:gd name="T65" fmla="*/ 43 h 504"/>
                <a:gd name="T66" fmla="*/ 137 w 264"/>
                <a:gd name="T67" fmla="*/ 25 h 504"/>
                <a:gd name="T68" fmla="*/ 99 w 264"/>
                <a:gd name="T69" fmla="*/ 17 h 504"/>
                <a:gd name="T70" fmla="*/ 98 w 264"/>
                <a:gd name="T71" fmla="*/ 23 h 504"/>
                <a:gd name="T72" fmla="*/ 56 w 264"/>
                <a:gd name="T73" fmla="*/ 27 h 504"/>
                <a:gd name="T74" fmla="*/ 22 w 264"/>
                <a:gd name="T75" fmla="*/ 1 h 504"/>
                <a:gd name="T76" fmla="*/ 18 w 264"/>
                <a:gd name="T77" fmla="*/ 138 h 504"/>
                <a:gd name="T78" fmla="*/ 76 w 264"/>
                <a:gd name="T79" fmla="*/ 130 h 504"/>
                <a:gd name="T80" fmla="*/ 109 w 264"/>
                <a:gd name="T81" fmla="*/ 126 h 504"/>
                <a:gd name="T82" fmla="*/ 123 w 264"/>
                <a:gd name="T83" fmla="*/ 82 h 504"/>
                <a:gd name="T84" fmla="*/ 194 w 264"/>
                <a:gd name="T85" fmla="*/ 118 h 504"/>
                <a:gd name="T86" fmla="*/ 200 w 264"/>
                <a:gd name="T87" fmla="*/ 156 h 504"/>
                <a:gd name="T88" fmla="*/ 186 w 264"/>
                <a:gd name="T89" fmla="*/ 202 h 504"/>
                <a:gd name="T90" fmla="*/ 132 w 264"/>
                <a:gd name="T91" fmla="*/ 196 h 504"/>
                <a:gd name="T92" fmla="*/ 81 w 264"/>
                <a:gd name="T93" fmla="*/ 203 h 504"/>
                <a:gd name="T94" fmla="*/ 38 w 264"/>
                <a:gd name="T95" fmla="*/ 221 h 504"/>
                <a:gd name="T96" fmla="*/ 13 w 264"/>
                <a:gd name="T97" fmla="*/ 272 h 504"/>
                <a:gd name="T98" fmla="*/ 1 w 264"/>
                <a:gd name="T99" fmla="*/ 400 h 504"/>
                <a:gd name="T100" fmla="*/ 145 w 264"/>
                <a:gd name="T101" fmla="*/ 488 h 504"/>
                <a:gd name="T102" fmla="*/ 252 w 264"/>
                <a:gd name="T103" fmla="*/ 451 h 504"/>
                <a:gd name="T104" fmla="*/ 253 w 264"/>
                <a:gd name="T105" fmla="*/ 390 h 504"/>
                <a:gd name="T106" fmla="*/ 153 w 264"/>
                <a:gd name="T107" fmla="*/ 376 h 504"/>
                <a:gd name="T108" fmla="*/ 139 w 264"/>
                <a:gd name="T109" fmla="*/ 389 h 504"/>
                <a:gd name="T110" fmla="*/ 91 w 264"/>
                <a:gd name="T111" fmla="*/ 400 h 504"/>
                <a:gd name="T112" fmla="*/ 73 w 264"/>
                <a:gd name="T113" fmla="*/ 379 h 504"/>
                <a:gd name="T114" fmla="*/ 101 w 264"/>
                <a:gd name="T115" fmla="*/ 287 h 504"/>
                <a:gd name="T116" fmla="*/ 158 w 264"/>
                <a:gd name="T117" fmla="*/ 304 h 504"/>
                <a:gd name="T118" fmla="*/ 202 w 264"/>
                <a:gd name="T119" fmla="*/ 294 h 504"/>
                <a:gd name="T120" fmla="*/ 264 w 264"/>
                <a:gd name="T121" fmla="*/ 278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503">
                  <a:moveTo>
                    <a:pt x="264" y="278"/>
                  </a:moveTo>
                  <a:cubicBezTo>
                    <a:pt x="259" y="281"/>
                    <a:pt x="259" y="281"/>
                    <a:pt x="259" y="281"/>
                  </a:cubicBezTo>
                  <a:cubicBezTo>
                    <a:pt x="257" y="282"/>
                    <a:pt x="256" y="283"/>
                    <a:pt x="254" y="283"/>
                  </a:cubicBezTo>
                  <a:cubicBezTo>
                    <a:pt x="253" y="284"/>
                    <a:pt x="251" y="285"/>
                    <a:pt x="249" y="286"/>
                  </a:cubicBezTo>
                  <a:cubicBezTo>
                    <a:pt x="248" y="287"/>
                    <a:pt x="246" y="287"/>
                    <a:pt x="244" y="288"/>
                  </a:cubicBezTo>
                  <a:cubicBezTo>
                    <a:pt x="243" y="288"/>
                    <a:pt x="241" y="289"/>
                    <a:pt x="239" y="290"/>
                  </a:cubicBezTo>
                  <a:cubicBezTo>
                    <a:pt x="234" y="291"/>
                    <a:pt x="234" y="291"/>
                    <a:pt x="234" y="291"/>
                  </a:cubicBezTo>
                  <a:cubicBezTo>
                    <a:pt x="229" y="292"/>
                    <a:pt x="229" y="292"/>
                    <a:pt x="229" y="292"/>
                  </a:cubicBezTo>
                  <a:cubicBezTo>
                    <a:pt x="224" y="293"/>
                    <a:pt x="224" y="293"/>
                    <a:pt x="224" y="293"/>
                  </a:cubicBezTo>
                  <a:cubicBezTo>
                    <a:pt x="216" y="293"/>
                    <a:pt x="209" y="293"/>
                    <a:pt x="202" y="294"/>
                  </a:cubicBezTo>
                  <a:cubicBezTo>
                    <a:pt x="200" y="294"/>
                    <a:pt x="199" y="294"/>
                    <a:pt x="197" y="294"/>
                  </a:cubicBezTo>
                  <a:cubicBezTo>
                    <a:pt x="195" y="295"/>
                    <a:pt x="193" y="295"/>
                    <a:pt x="192" y="295"/>
                  </a:cubicBezTo>
                  <a:cubicBezTo>
                    <a:pt x="190" y="296"/>
                    <a:pt x="188" y="296"/>
                    <a:pt x="186" y="297"/>
                  </a:cubicBezTo>
                  <a:cubicBezTo>
                    <a:pt x="185" y="297"/>
                    <a:pt x="183" y="298"/>
                    <a:pt x="181" y="299"/>
                  </a:cubicBezTo>
                  <a:cubicBezTo>
                    <a:pt x="181" y="299"/>
                    <a:pt x="181" y="299"/>
                    <a:pt x="181" y="299"/>
                  </a:cubicBezTo>
                  <a:cubicBezTo>
                    <a:pt x="176" y="301"/>
                    <a:pt x="176" y="301"/>
                    <a:pt x="176" y="301"/>
                  </a:cubicBezTo>
                  <a:cubicBezTo>
                    <a:pt x="174" y="302"/>
                    <a:pt x="172" y="303"/>
                    <a:pt x="170" y="304"/>
                  </a:cubicBezTo>
                  <a:cubicBezTo>
                    <a:pt x="168" y="304"/>
                    <a:pt x="166" y="304"/>
                    <a:pt x="164" y="305"/>
                  </a:cubicBezTo>
                  <a:cubicBezTo>
                    <a:pt x="162" y="305"/>
                    <a:pt x="160" y="305"/>
                    <a:pt x="158" y="305"/>
                  </a:cubicBezTo>
                  <a:cubicBezTo>
                    <a:pt x="156" y="305"/>
                    <a:pt x="154" y="304"/>
                    <a:pt x="152" y="304"/>
                  </a:cubicBezTo>
                  <a:cubicBezTo>
                    <a:pt x="151" y="303"/>
                    <a:pt x="149" y="303"/>
                    <a:pt x="147" y="302"/>
                  </a:cubicBezTo>
                  <a:cubicBezTo>
                    <a:pt x="141" y="300"/>
                    <a:pt x="141" y="300"/>
                    <a:pt x="141" y="300"/>
                  </a:cubicBezTo>
                  <a:cubicBezTo>
                    <a:pt x="135" y="298"/>
                    <a:pt x="135" y="298"/>
                    <a:pt x="135" y="298"/>
                  </a:cubicBezTo>
                  <a:cubicBezTo>
                    <a:pt x="132" y="296"/>
                    <a:pt x="128" y="294"/>
                    <a:pt x="124" y="293"/>
                  </a:cubicBezTo>
                  <a:cubicBezTo>
                    <a:pt x="119" y="291"/>
                    <a:pt x="119" y="291"/>
                    <a:pt x="119" y="291"/>
                  </a:cubicBezTo>
                  <a:cubicBezTo>
                    <a:pt x="117" y="290"/>
                    <a:pt x="115" y="289"/>
                    <a:pt x="113" y="289"/>
                  </a:cubicBezTo>
                  <a:cubicBezTo>
                    <a:pt x="111" y="289"/>
                    <a:pt x="109" y="288"/>
                    <a:pt x="107" y="288"/>
                  </a:cubicBezTo>
                  <a:cubicBezTo>
                    <a:pt x="105" y="288"/>
                    <a:pt x="103" y="287"/>
                    <a:pt x="101" y="287"/>
                  </a:cubicBezTo>
                  <a:cubicBezTo>
                    <a:pt x="99" y="288"/>
                    <a:pt x="97" y="288"/>
                    <a:pt x="95" y="288"/>
                  </a:cubicBezTo>
                  <a:cubicBezTo>
                    <a:pt x="89" y="289"/>
                    <a:pt x="89" y="289"/>
                    <a:pt x="89" y="289"/>
                  </a:cubicBezTo>
                  <a:cubicBezTo>
                    <a:pt x="89" y="289"/>
                    <a:pt x="89" y="289"/>
                    <a:pt x="89" y="289"/>
                  </a:cubicBezTo>
                  <a:cubicBezTo>
                    <a:pt x="87" y="291"/>
                    <a:pt x="86" y="293"/>
                    <a:pt x="84" y="295"/>
                  </a:cubicBezTo>
                  <a:cubicBezTo>
                    <a:pt x="82" y="297"/>
                    <a:pt x="81" y="299"/>
                    <a:pt x="80" y="302"/>
                  </a:cubicBezTo>
                  <a:cubicBezTo>
                    <a:pt x="78" y="306"/>
                    <a:pt x="76" y="311"/>
                    <a:pt x="75" y="316"/>
                  </a:cubicBezTo>
                  <a:cubicBezTo>
                    <a:pt x="72" y="327"/>
                    <a:pt x="71" y="337"/>
                    <a:pt x="71" y="348"/>
                  </a:cubicBezTo>
                  <a:cubicBezTo>
                    <a:pt x="70" y="358"/>
                    <a:pt x="71" y="369"/>
                    <a:pt x="73" y="379"/>
                  </a:cubicBezTo>
                  <a:cubicBezTo>
                    <a:pt x="75" y="390"/>
                    <a:pt x="78" y="400"/>
                    <a:pt x="82" y="409"/>
                  </a:cubicBezTo>
                  <a:cubicBezTo>
                    <a:pt x="82" y="409"/>
                    <a:pt x="82" y="409"/>
                    <a:pt x="82" y="409"/>
                  </a:cubicBezTo>
                  <a:cubicBezTo>
                    <a:pt x="82" y="407"/>
                    <a:pt x="82" y="407"/>
                    <a:pt x="82" y="407"/>
                  </a:cubicBezTo>
                  <a:cubicBezTo>
                    <a:pt x="83" y="406"/>
                    <a:pt x="83" y="406"/>
                    <a:pt x="83" y="405"/>
                  </a:cubicBezTo>
                  <a:cubicBezTo>
                    <a:pt x="84" y="404"/>
                    <a:pt x="84" y="404"/>
                    <a:pt x="85" y="403"/>
                  </a:cubicBezTo>
                  <a:cubicBezTo>
                    <a:pt x="87" y="402"/>
                    <a:pt x="87" y="402"/>
                    <a:pt x="87" y="402"/>
                  </a:cubicBezTo>
                  <a:cubicBezTo>
                    <a:pt x="87" y="401"/>
                    <a:pt x="88" y="401"/>
                    <a:pt x="89" y="400"/>
                  </a:cubicBezTo>
                  <a:cubicBezTo>
                    <a:pt x="89" y="400"/>
                    <a:pt x="90" y="400"/>
                    <a:pt x="91" y="400"/>
                  </a:cubicBezTo>
                  <a:cubicBezTo>
                    <a:pt x="92" y="399"/>
                    <a:pt x="94" y="399"/>
                    <a:pt x="95" y="399"/>
                  </a:cubicBezTo>
                  <a:cubicBezTo>
                    <a:pt x="98" y="398"/>
                    <a:pt x="101" y="398"/>
                    <a:pt x="104" y="398"/>
                  </a:cubicBezTo>
                  <a:cubicBezTo>
                    <a:pt x="107" y="398"/>
                    <a:pt x="110" y="397"/>
                    <a:pt x="113" y="397"/>
                  </a:cubicBezTo>
                  <a:cubicBezTo>
                    <a:pt x="117" y="396"/>
                    <a:pt x="117" y="396"/>
                    <a:pt x="117" y="396"/>
                  </a:cubicBezTo>
                  <a:cubicBezTo>
                    <a:pt x="122" y="395"/>
                    <a:pt x="122" y="395"/>
                    <a:pt x="122" y="395"/>
                  </a:cubicBezTo>
                  <a:cubicBezTo>
                    <a:pt x="123" y="395"/>
                    <a:pt x="125" y="394"/>
                    <a:pt x="126" y="394"/>
                  </a:cubicBezTo>
                  <a:cubicBezTo>
                    <a:pt x="128" y="393"/>
                    <a:pt x="129" y="393"/>
                    <a:pt x="130" y="392"/>
                  </a:cubicBezTo>
                  <a:cubicBezTo>
                    <a:pt x="132" y="392"/>
                    <a:pt x="133" y="391"/>
                    <a:pt x="134" y="390"/>
                  </a:cubicBezTo>
                  <a:cubicBezTo>
                    <a:pt x="138" y="388"/>
                    <a:pt x="138" y="388"/>
                    <a:pt x="138" y="388"/>
                  </a:cubicBezTo>
                  <a:cubicBezTo>
                    <a:pt x="140" y="388"/>
                    <a:pt x="141" y="387"/>
                    <a:pt x="142" y="386"/>
                  </a:cubicBezTo>
                  <a:cubicBezTo>
                    <a:pt x="146" y="383"/>
                    <a:pt x="146" y="383"/>
                    <a:pt x="146" y="383"/>
                  </a:cubicBezTo>
                  <a:cubicBezTo>
                    <a:pt x="146" y="383"/>
                    <a:pt x="146" y="383"/>
                    <a:pt x="146" y="383"/>
                  </a:cubicBezTo>
                  <a:cubicBezTo>
                    <a:pt x="146" y="381"/>
                    <a:pt x="146" y="378"/>
                    <a:pt x="146" y="375"/>
                  </a:cubicBezTo>
                  <a:cubicBezTo>
                    <a:pt x="146" y="375"/>
                    <a:pt x="146" y="374"/>
                    <a:pt x="146" y="374"/>
                  </a:cubicBezTo>
                  <a:cubicBezTo>
                    <a:pt x="147" y="374"/>
                    <a:pt x="147" y="374"/>
                    <a:pt x="147" y="374"/>
                  </a:cubicBezTo>
                  <a:cubicBezTo>
                    <a:pt x="148" y="374"/>
                    <a:pt x="148" y="375"/>
                    <a:pt x="149" y="375"/>
                  </a:cubicBezTo>
                  <a:cubicBezTo>
                    <a:pt x="150" y="375"/>
                    <a:pt x="152" y="375"/>
                    <a:pt x="153" y="375"/>
                  </a:cubicBezTo>
                  <a:cubicBezTo>
                    <a:pt x="156" y="375"/>
                    <a:pt x="158" y="375"/>
                    <a:pt x="161" y="374"/>
                  </a:cubicBezTo>
                  <a:cubicBezTo>
                    <a:pt x="163" y="373"/>
                    <a:pt x="166" y="373"/>
                    <a:pt x="168" y="372"/>
                  </a:cubicBezTo>
                  <a:cubicBezTo>
                    <a:pt x="168" y="372"/>
                    <a:pt x="168" y="372"/>
                    <a:pt x="168" y="372"/>
                  </a:cubicBezTo>
                  <a:cubicBezTo>
                    <a:pt x="168" y="370"/>
                    <a:pt x="169" y="368"/>
                    <a:pt x="171" y="366"/>
                  </a:cubicBezTo>
                  <a:cubicBezTo>
                    <a:pt x="172" y="364"/>
                    <a:pt x="173" y="363"/>
                    <a:pt x="175" y="362"/>
                  </a:cubicBezTo>
                  <a:cubicBezTo>
                    <a:pt x="179" y="360"/>
                    <a:pt x="183" y="359"/>
                    <a:pt x="187" y="359"/>
                  </a:cubicBezTo>
                  <a:cubicBezTo>
                    <a:pt x="196" y="359"/>
                    <a:pt x="204" y="361"/>
                    <a:pt x="211" y="364"/>
                  </a:cubicBezTo>
                  <a:cubicBezTo>
                    <a:pt x="227" y="370"/>
                    <a:pt x="241" y="379"/>
                    <a:pt x="254" y="390"/>
                  </a:cubicBezTo>
                  <a:cubicBezTo>
                    <a:pt x="254" y="390"/>
                    <a:pt x="254" y="390"/>
                    <a:pt x="254" y="390"/>
                  </a:cubicBezTo>
                  <a:cubicBezTo>
                    <a:pt x="254" y="390"/>
                    <a:pt x="254" y="390"/>
                    <a:pt x="254" y="390"/>
                  </a:cubicBezTo>
                  <a:cubicBezTo>
                    <a:pt x="253" y="395"/>
                    <a:pt x="253" y="395"/>
                    <a:pt x="253" y="395"/>
                  </a:cubicBezTo>
                  <a:cubicBezTo>
                    <a:pt x="253" y="396"/>
                    <a:pt x="252" y="398"/>
                    <a:pt x="252" y="399"/>
                  </a:cubicBezTo>
                  <a:cubicBezTo>
                    <a:pt x="252" y="403"/>
                    <a:pt x="251" y="406"/>
                    <a:pt x="251" y="409"/>
                  </a:cubicBezTo>
                  <a:cubicBezTo>
                    <a:pt x="251" y="412"/>
                    <a:pt x="251" y="415"/>
                    <a:pt x="251" y="418"/>
                  </a:cubicBezTo>
                  <a:cubicBezTo>
                    <a:pt x="251" y="421"/>
                    <a:pt x="250" y="424"/>
                    <a:pt x="251" y="428"/>
                  </a:cubicBezTo>
                  <a:cubicBezTo>
                    <a:pt x="251" y="431"/>
                    <a:pt x="251" y="434"/>
                    <a:pt x="251" y="437"/>
                  </a:cubicBezTo>
                  <a:cubicBezTo>
                    <a:pt x="251" y="440"/>
                    <a:pt x="252" y="443"/>
                    <a:pt x="252" y="446"/>
                  </a:cubicBezTo>
                  <a:cubicBezTo>
                    <a:pt x="253" y="451"/>
                    <a:pt x="253" y="451"/>
                    <a:pt x="253" y="451"/>
                  </a:cubicBezTo>
                  <a:cubicBezTo>
                    <a:pt x="253" y="452"/>
                    <a:pt x="253" y="454"/>
                    <a:pt x="254" y="455"/>
                  </a:cubicBezTo>
                  <a:cubicBezTo>
                    <a:pt x="256" y="465"/>
                    <a:pt x="256" y="465"/>
                    <a:pt x="256" y="465"/>
                  </a:cubicBezTo>
                  <a:cubicBezTo>
                    <a:pt x="256" y="465"/>
                    <a:pt x="256" y="465"/>
                    <a:pt x="256" y="465"/>
                  </a:cubicBezTo>
                  <a:cubicBezTo>
                    <a:pt x="256" y="465"/>
                    <a:pt x="256" y="465"/>
                    <a:pt x="256" y="465"/>
                  </a:cubicBezTo>
                  <a:cubicBezTo>
                    <a:pt x="225" y="475"/>
                    <a:pt x="225" y="475"/>
                    <a:pt x="225" y="475"/>
                  </a:cubicBezTo>
                  <a:cubicBezTo>
                    <a:pt x="219" y="476"/>
                    <a:pt x="214" y="477"/>
                    <a:pt x="209" y="478"/>
                  </a:cubicBezTo>
                  <a:cubicBezTo>
                    <a:pt x="193" y="482"/>
                    <a:pt x="193" y="482"/>
                    <a:pt x="193" y="482"/>
                  </a:cubicBezTo>
                  <a:cubicBezTo>
                    <a:pt x="188" y="483"/>
                    <a:pt x="182" y="484"/>
                    <a:pt x="177" y="485"/>
                  </a:cubicBezTo>
                  <a:cubicBezTo>
                    <a:pt x="161" y="487"/>
                    <a:pt x="161" y="487"/>
                    <a:pt x="161" y="487"/>
                  </a:cubicBezTo>
                  <a:cubicBezTo>
                    <a:pt x="145" y="489"/>
                    <a:pt x="145" y="489"/>
                    <a:pt x="145" y="489"/>
                  </a:cubicBezTo>
                  <a:cubicBezTo>
                    <a:pt x="140" y="490"/>
                    <a:pt x="134" y="491"/>
                    <a:pt x="129" y="491"/>
                  </a:cubicBezTo>
                  <a:cubicBezTo>
                    <a:pt x="97" y="494"/>
                    <a:pt x="97" y="494"/>
                    <a:pt x="97" y="494"/>
                  </a:cubicBezTo>
                  <a:cubicBezTo>
                    <a:pt x="86" y="495"/>
                    <a:pt x="75" y="496"/>
                    <a:pt x="65" y="497"/>
                  </a:cubicBezTo>
                  <a:cubicBezTo>
                    <a:pt x="49" y="499"/>
                    <a:pt x="49" y="499"/>
                    <a:pt x="49" y="499"/>
                  </a:cubicBezTo>
                  <a:cubicBezTo>
                    <a:pt x="43" y="499"/>
                    <a:pt x="38" y="500"/>
                    <a:pt x="33" y="500"/>
                  </a:cubicBezTo>
                  <a:cubicBezTo>
                    <a:pt x="1" y="504"/>
                    <a:pt x="1" y="504"/>
                    <a:pt x="1" y="504"/>
                  </a:cubicBezTo>
                  <a:cubicBezTo>
                    <a:pt x="0" y="504"/>
                    <a:pt x="0" y="504"/>
                    <a:pt x="0" y="504"/>
                  </a:cubicBezTo>
                  <a:cubicBezTo>
                    <a:pt x="0" y="504"/>
                    <a:pt x="0" y="504"/>
                    <a:pt x="0" y="504"/>
                  </a:cubicBezTo>
                  <a:cubicBezTo>
                    <a:pt x="0" y="481"/>
                    <a:pt x="0" y="458"/>
                    <a:pt x="0" y="435"/>
                  </a:cubicBezTo>
                  <a:cubicBezTo>
                    <a:pt x="0" y="400"/>
                    <a:pt x="0" y="400"/>
                    <a:pt x="0" y="400"/>
                  </a:cubicBezTo>
                  <a:cubicBezTo>
                    <a:pt x="0" y="383"/>
                    <a:pt x="0" y="383"/>
                    <a:pt x="0" y="383"/>
                  </a:cubicBezTo>
                  <a:cubicBezTo>
                    <a:pt x="0" y="377"/>
                    <a:pt x="0" y="371"/>
                    <a:pt x="0" y="365"/>
                  </a:cubicBezTo>
                  <a:cubicBezTo>
                    <a:pt x="2" y="348"/>
                    <a:pt x="2" y="348"/>
                    <a:pt x="2" y="348"/>
                  </a:cubicBezTo>
                  <a:cubicBezTo>
                    <a:pt x="2" y="340"/>
                    <a:pt x="2" y="340"/>
                    <a:pt x="2" y="340"/>
                  </a:cubicBezTo>
                  <a:cubicBezTo>
                    <a:pt x="2" y="337"/>
                    <a:pt x="2" y="334"/>
                    <a:pt x="3" y="331"/>
                  </a:cubicBezTo>
                  <a:cubicBezTo>
                    <a:pt x="5" y="314"/>
                    <a:pt x="5" y="314"/>
                    <a:pt x="5" y="314"/>
                  </a:cubicBezTo>
                  <a:cubicBezTo>
                    <a:pt x="6" y="308"/>
                    <a:pt x="6" y="302"/>
                    <a:pt x="7" y="297"/>
                  </a:cubicBezTo>
                  <a:cubicBezTo>
                    <a:pt x="10" y="280"/>
                    <a:pt x="10" y="280"/>
                    <a:pt x="10" y="280"/>
                  </a:cubicBezTo>
                  <a:cubicBezTo>
                    <a:pt x="12" y="271"/>
                    <a:pt x="12" y="271"/>
                    <a:pt x="12" y="271"/>
                  </a:cubicBezTo>
                  <a:cubicBezTo>
                    <a:pt x="13" y="267"/>
                    <a:pt x="13" y="267"/>
                    <a:pt x="13" y="267"/>
                  </a:cubicBezTo>
                  <a:cubicBezTo>
                    <a:pt x="14" y="263"/>
                    <a:pt x="14" y="263"/>
                    <a:pt x="14" y="263"/>
                  </a:cubicBezTo>
                  <a:cubicBezTo>
                    <a:pt x="22" y="229"/>
                    <a:pt x="22" y="229"/>
                    <a:pt x="22" y="229"/>
                  </a:cubicBezTo>
                  <a:cubicBezTo>
                    <a:pt x="22" y="230"/>
                    <a:pt x="22" y="230"/>
                    <a:pt x="22" y="230"/>
                  </a:cubicBezTo>
                  <a:cubicBezTo>
                    <a:pt x="22" y="228"/>
                    <a:pt x="22" y="228"/>
                    <a:pt x="22" y="228"/>
                  </a:cubicBezTo>
                  <a:cubicBezTo>
                    <a:pt x="21" y="228"/>
                    <a:pt x="22" y="227"/>
                    <a:pt x="22" y="227"/>
                  </a:cubicBezTo>
                  <a:cubicBezTo>
                    <a:pt x="23" y="226"/>
                    <a:pt x="23" y="225"/>
                    <a:pt x="24" y="225"/>
                  </a:cubicBezTo>
                  <a:cubicBezTo>
                    <a:pt x="26" y="224"/>
                    <a:pt x="27" y="223"/>
                    <a:pt x="28" y="223"/>
                  </a:cubicBezTo>
                  <a:cubicBezTo>
                    <a:pt x="37" y="219"/>
                    <a:pt x="37" y="219"/>
                    <a:pt x="37" y="219"/>
                  </a:cubicBezTo>
                  <a:cubicBezTo>
                    <a:pt x="55" y="212"/>
                    <a:pt x="55" y="212"/>
                    <a:pt x="55" y="212"/>
                  </a:cubicBezTo>
                  <a:cubicBezTo>
                    <a:pt x="55" y="212"/>
                    <a:pt x="55" y="212"/>
                    <a:pt x="55" y="212"/>
                  </a:cubicBezTo>
                  <a:cubicBezTo>
                    <a:pt x="59" y="206"/>
                    <a:pt x="62" y="200"/>
                    <a:pt x="67" y="194"/>
                  </a:cubicBezTo>
                  <a:cubicBezTo>
                    <a:pt x="68" y="193"/>
                    <a:pt x="69" y="192"/>
                    <a:pt x="71" y="191"/>
                  </a:cubicBezTo>
                  <a:cubicBezTo>
                    <a:pt x="72" y="190"/>
                    <a:pt x="73" y="190"/>
                    <a:pt x="74" y="191"/>
                  </a:cubicBezTo>
                  <a:cubicBezTo>
                    <a:pt x="75" y="191"/>
                    <a:pt x="76" y="192"/>
                    <a:pt x="77" y="192"/>
                  </a:cubicBezTo>
                  <a:cubicBezTo>
                    <a:pt x="79" y="195"/>
                    <a:pt x="80" y="199"/>
                    <a:pt x="81" y="203"/>
                  </a:cubicBezTo>
                  <a:cubicBezTo>
                    <a:pt x="80" y="202"/>
                    <a:pt x="80" y="202"/>
                    <a:pt x="80" y="202"/>
                  </a:cubicBezTo>
                  <a:cubicBezTo>
                    <a:pt x="86" y="198"/>
                    <a:pt x="86" y="198"/>
                    <a:pt x="86" y="198"/>
                  </a:cubicBezTo>
                  <a:cubicBezTo>
                    <a:pt x="87" y="197"/>
                    <a:pt x="90" y="196"/>
                    <a:pt x="92" y="195"/>
                  </a:cubicBezTo>
                  <a:cubicBezTo>
                    <a:pt x="93" y="194"/>
                    <a:pt x="94" y="194"/>
                    <a:pt x="95" y="193"/>
                  </a:cubicBezTo>
                  <a:cubicBezTo>
                    <a:pt x="98" y="192"/>
                    <a:pt x="98" y="192"/>
                    <a:pt x="98" y="192"/>
                  </a:cubicBezTo>
                  <a:cubicBezTo>
                    <a:pt x="100" y="191"/>
                    <a:pt x="103" y="191"/>
                    <a:pt x="105" y="191"/>
                  </a:cubicBezTo>
                  <a:cubicBezTo>
                    <a:pt x="107" y="191"/>
                    <a:pt x="110" y="191"/>
                    <a:pt x="112" y="191"/>
                  </a:cubicBezTo>
                  <a:cubicBezTo>
                    <a:pt x="114" y="191"/>
                    <a:pt x="117" y="191"/>
                    <a:pt x="119" y="192"/>
                  </a:cubicBezTo>
                  <a:cubicBezTo>
                    <a:pt x="126" y="193"/>
                    <a:pt x="126" y="193"/>
                    <a:pt x="126" y="193"/>
                  </a:cubicBezTo>
                  <a:cubicBezTo>
                    <a:pt x="132" y="195"/>
                    <a:pt x="132" y="195"/>
                    <a:pt x="132" y="195"/>
                  </a:cubicBezTo>
                  <a:cubicBezTo>
                    <a:pt x="145" y="198"/>
                    <a:pt x="145" y="198"/>
                    <a:pt x="145" y="198"/>
                  </a:cubicBezTo>
                  <a:cubicBezTo>
                    <a:pt x="152" y="200"/>
                    <a:pt x="152" y="200"/>
                    <a:pt x="152" y="200"/>
                  </a:cubicBezTo>
                  <a:cubicBezTo>
                    <a:pt x="159" y="202"/>
                    <a:pt x="159" y="202"/>
                    <a:pt x="159" y="202"/>
                  </a:cubicBezTo>
                  <a:cubicBezTo>
                    <a:pt x="161" y="202"/>
                    <a:pt x="163" y="202"/>
                    <a:pt x="165" y="203"/>
                  </a:cubicBezTo>
                  <a:cubicBezTo>
                    <a:pt x="168" y="203"/>
                    <a:pt x="170" y="203"/>
                    <a:pt x="172" y="203"/>
                  </a:cubicBezTo>
                  <a:cubicBezTo>
                    <a:pt x="174" y="203"/>
                    <a:pt x="177" y="203"/>
                    <a:pt x="179" y="202"/>
                  </a:cubicBezTo>
                  <a:cubicBezTo>
                    <a:pt x="185" y="201"/>
                    <a:pt x="185" y="201"/>
                    <a:pt x="185" y="201"/>
                  </a:cubicBezTo>
                  <a:cubicBezTo>
                    <a:pt x="185" y="201"/>
                    <a:pt x="185" y="201"/>
                    <a:pt x="185" y="201"/>
                  </a:cubicBezTo>
                  <a:cubicBezTo>
                    <a:pt x="186" y="200"/>
                    <a:pt x="187" y="198"/>
                    <a:pt x="188" y="197"/>
                  </a:cubicBezTo>
                  <a:cubicBezTo>
                    <a:pt x="189" y="195"/>
                    <a:pt x="190" y="194"/>
                    <a:pt x="190" y="192"/>
                  </a:cubicBezTo>
                  <a:cubicBezTo>
                    <a:pt x="191" y="190"/>
                    <a:pt x="192" y="189"/>
                    <a:pt x="192" y="187"/>
                  </a:cubicBezTo>
                  <a:cubicBezTo>
                    <a:pt x="193" y="185"/>
                    <a:pt x="194" y="184"/>
                    <a:pt x="194" y="182"/>
                  </a:cubicBezTo>
                  <a:cubicBezTo>
                    <a:pt x="195" y="180"/>
                    <a:pt x="195" y="179"/>
                    <a:pt x="196" y="177"/>
                  </a:cubicBezTo>
                  <a:cubicBezTo>
                    <a:pt x="196" y="175"/>
                    <a:pt x="197" y="173"/>
                    <a:pt x="197" y="172"/>
                  </a:cubicBezTo>
                  <a:cubicBezTo>
                    <a:pt x="197" y="170"/>
                    <a:pt x="198" y="168"/>
                    <a:pt x="198" y="166"/>
                  </a:cubicBezTo>
                  <a:cubicBezTo>
                    <a:pt x="198" y="165"/>
                    <a:pt x="198" y="163"/>
                    <a:pt x="199" y="161"/>
                  </a:cubicBezTo>
                  <a:cubicBezTo>
                    <a:pt x="199" y="156"/>
                    <a:pt x="199" y="156"/>
                    <a:pt x="199" y="156"/>
                  </a:cubicBezTo>
                  <a:cubicBezTo>
                    <a:pt x="199" y="150"/>
                    <a:pt x="199" y="150"/>
                    <a:pt x="199" y="150"/>
                  </a:cubicBezTo>
                  <a:cubicBezTo>
                    <a:pt x="199" y="145"/>
                    <a:pt x="199" y="145"/>
                    <a:pt x="199" y="145"/>
                  </a:cubicBezTo>
                  <a:cubicBezTo>
                    <a:pt x="199" y="143"/>
                    <a:pt x="199" y="141"/>
                    <a:pt x="199" y="139"/>
                  </a:cubicBezTo>
                  <a:cubicBezTo>
                    <a:pt x="199" y="138"/>
                    <a:pt x="199" y="136"/>
                    <a:pt x="198" y="134"/>
                  </a:cubicBezTo>
                  <a:cubicBezTo>
                    <a:pt x="198" y="132"/>
                    <a:pt x="198" y="131"/>
                    <a:pt x="197" y="129"/>
                  </a:cubicBezTo>
                  <a:cubicBezTo>
                    <a:pt x="197" y="127"/>
                    <a:pt x="196" y="125"/>
                    <a:pt x="196" y="124"/>
                  </a:cubicBezTo>
                  <a:cubicBezTo>
                    <a:pt x="195" y="122"/>
                    <a:pt x="194" y="121"/>
                    <a:pt x="194" y="119"/>
                  </a:cubicBezTo>
                  <a:cubicBezTo>
                    <a:pt x="194" y="119"/>
                    <a:pt x="194" y="119"/>
                    <a:pt x="194" y="119"/>
                  </a:cubicBezTo>
                  <a:cubicBezTo>
                    <a:pt x="192" y="119"/>
                    <a:pt x="190" y="118"/>
                    <a:pt x="188" y="118"/>
                  </a:cubicBezTo>
                  <a:cubicBezTo>
                    <a:pt x="186" y="117"/>
                    <a:pt x="184" y="116"/>
                    <a:pt x="182" y="115"/>
                  </a:cubicBezTo>
                  <a:cubicBezTo>
                    <a:pt x="181" y="115"/>
                    <a:pt x="179" y="114"/>
                    <a:pt x="177" y="113"/>
                  </a:cubicBezTo>
                  <a:cubicBezTo>
                    <a:pt x="175" y="112"/>
                    <a:pt x="173" y="111"/>
                    <a:pt x="171" y="110"/>
                  </a:cubicBezTo>
                  <a:cubicBezTo>
                    <a:pt x="164" y="106"/>
                    <a:pt x="157" y="101"/>
                    <a:pt x="150" y="97"/>
                  </a:cubicBezTo>
                  <a:cubicBezTo>
                    <a:pt x="146" y="95"/>
                    <a:pt x="143" y="93"/>
                    <a:pt x="139" y="91"/>
                  </a:cubicBezTo>
                  <a:cubicBezTo>
                    <a:pt x="137" y="90"/>
                    <a:pt x="136" y="89"/>
                    <a:pt x="134" y="88"/>
                  </a:cubicBezTo>
                  <a:cubicBezTo>
                    <a:pt x="132" y="87"/>
                    <a:pt x="130" y="86"/>
                    <a:pt x="128" y="85"/>
                  </a:cubicBezTo>
                  <a:cubicBezTo>
                    <a:pt x="123" y="83"/>
                    <a:pt x="123" y="83"/>
                    <a:pt x="123" y="83"/>
                  </a:cubicBezTo>
                  <a:cubicBezTo>
                    <a:pt x="117" y="81"/>
                    <a:pt x="117" y="81"/>
                    <a:pt x="117" y="81"/>
                  </a:cubicBezTo>
                  <a:cubicBezTo>
                    <a:pt x="111" y="79"/>
                    <a:pt x="111" y="79"/>
                    <a:pt x="111" y="79"/>
                  </a:cubicBezTo>
                  <a:cubicBezTo>
                    <a:pt x="105" y="78"/>
                    <a:pt x="105" y="78"/>
                    <a:pt x="105" y="78"/>
                  </a:cubicBezTo>
                  <a:cubicBezTo>
                    <a:pt x="106" y="77"/>
                    <a:pt x="106" y="77"/>
                    <a:pt x="106" y="77"/>
                  </a:cubicBezTo>
                  <a:cubicBezTo>
                    <a:pt x="111" y="86"/>
                    <a:pt x="115" y="97"/>
                    <a:pt x="116" y="108"/>
                  </a:cubicBezTo>
                  <a:cubicBezTo>
                    <a:pt x="116" y="111"/>
                    <a:pt x="116" y="114"/>
                    <a:pt x="115" y="116"/>
                  </a:cubicBezTo>
                  <a:cubicBezTo>
                    <a:pt x="115" y="119"/>
                    <a:pt x="114" y="122"/>
                    <a:pt x="113" y="124"/>
                  </a:cubicBezTo>
                  <a:cubicBezTo>
                    <a:pt x="112" y="126"/>
                    <a:pt x="111" y="127"/>
                    <a:pt x="110" y="127"/>
                  </a:cubicBezTo>
                  <a:cubicBezTo>
                    <a:pt x="108" y="128"/>
                    <a:pt x="107" y="127"/>
                    <a:pt x="106" y="126"/>
                  </a:cubicBezTo>
                  <a:cubicBezTo>
                    <a:pt x="104" y="126"/>
                    <a:pt x="104" y="124"/>
                    <a:pt x="103" y="123"/>
                  </a:cubicBezTo>
                  <a:cubicBezTo>
                    <a:pt x="102" y="122"/>
                    <a:pt x="101" y="121"/>
                    <a:pt x="101" y="120"/>
                  </a:cubicBezTo>
                  <a:cubicBezTo>
                    <a:pt x="101" y="120"/>
                    <a:pt x="101" y="120"/>
                    <a:pt x="101" y="120"/>
                  </a:cubicBezTo>
                  <a:cubicBezTo>
                    <a:pt x="92" y="126"/>
                    <a:pt x="92" y="126"/>
                    <a:pt x="92" y="126"/>
                  </a:cubicBezTo>
                  <a:cubicBezTo>
                    <a:pt x="90" y="127"/>
                    <a:pt x="89" y="127"/>
                    <a:pt x="87" y="128"/>
                  </a:cubicBezTo>
                  <a:cubicBezTo>
                    <a:pt x="85" y="129"/>
                    <a:pt x="84" y="130"/>
                    <a:pt x="82" y="130"/>
                  </a:cubicBezTo>
                  <a:cubicBezTo>
                    <a:pt x="77" y="131"/>
                    <a:pt x="77" y="131"/>
                    <a:pt x="77" y="131"/>
                  </a:cubicBezTo>
                  <a:cubicBezTo>
                    <a:pt x="76" y="132"/>
                    <a:pt x="75" y="132"/>
                    <a:pt x="74" y="132"/>
                  </a:cubicBezTo>
                  <a:cubicBezTo>
                    <a:pt x="71" y="132"/>
                    <a:pt x="71" y="132"/>
                    <a:pt x="71" y="132"/>
                  </a:cubicBezTo>
                  <a:cubicBezTo>
                    <a:pt x="66" y="133"/>
                    <a:pt x="66" y="133"/>
                    <a:pt x="66" y="133"/>
                  </a:cubicBezTo>
                  <a:cubicBezTo>
                    <a:pt x="60" y="134"/>
                    <a:pt x="60" y="134"/>
                    <a:pt x="60" y="134"/>
                  </a:cubicBezTo>
                  <a:cubicBezTo>
                    <a:pt x="50" y="134"/>
                    <a:pt x="50" y="134"/>
                    <a:pt x="50" y="134"/>
                  </a:cubicBezTo>
                  <a:cubicBezTo>
                    <a:pt x="46" y="135"/>
                    <a:pt x="42" y="135"/>
                    <a:pt x="39" y="135"/>
                  </a:cubicBezTo>
                  <a:cubicBezTo>
                    <a:pt x="35" y="136"/>
                    <a:pt x="32" y="136"/>
                    <a:pt x="28" y="137"/>
                  </a:cubicBezTo>
                  <a:cubicBezTo>
                    <a:pt x="17" y="139"/>
                    <a:pt x="17" y="139"/>
                    <a:pt x="17" y="139"/>
                  </a:cubicBezTo>
                  <a:cubicBezTo>
                    <a:pt x="17" y="139"/>
                    <a:pt x="17" y="139"/>
                    <a:pt x="17" y="139"/>
                  </a:cubicBezTo>
                  <a:cubicBezTo>
                    <a:pt x="17" y="138"/>
                    <a:pt x="17" y="138"/>
                    <a:pt x="17" y="138"/>
                  </a:cubicBezTo>
                  <a:cubicBezTo>
                    <a:pt x="18" y="130"/>
                    <a:pt x="18" y="130"/>
                    <a:pt x="18" y="130"/>
                  </a:cubicBezTo>
                  <a:cubicBezTo>
                    <a:pt x="18" y="127"/>
                    <a:pt x="19" y="124"/>
                    <a:pt x="19" y="121"/>
                  </a:cubicBezTo>
                  <a:cubicBezTo>
                    <a:pt x="19" y="112"/>
                    <a:pt x="19" y="112"/>
                    <a:pt x="19" y="112"/>
                  </a:cubicBezTo>
                  <a:cubicBezTo>
                    <a:pt x="20" y="104"/>
                    <a:pt x="20" y="104"/>
                    <a:pt x="20" y="104"/>
                  </a:cubicBezTo>
                  <a:cubicBezTo>
                    <a:pt x="20" y="98"/>
                    <a:pt x="20" y="93"/>
                    <a:pt x="20" y="87"/>
                  </a:cubicBezTo>
                  <a:cubicBezTo>
                    <a:pt x="20" y="70"/>
                    <a:pt x="20" y="70"/>
                    <a:pt x="20" y="70"/>
                  </a:cubicBezTo>
                  <a:cubicBezTo>
                    <a:pt x="21" y="35"/>
                    <a:pt x="21" y="35"/>
                    <a:pt x="21" y="35"/>
                  </a:cubicBezTo>
                  <a:cubicBezTo>
                    <a:pt x="21" y="24"/>
                    <a:pt x="21" y="12"/>
                    <a:pt x="22" y="1"/>
                  </a:cubicBezTo>
                  <a:cubicBezTo>
                    <a:pt x="22" y="0"/>
                    <a:pt x="22" y="0"/>
                    <a:pt x="22" y="0"/>
                  </a:cubicBezTo>
                  <a:cubicBezTo>
                    <a:pt x="22" y="1"/>
                    <a:pt x="22" y="1"/>
                    <a:pt x="22" y="1"/>
                  </a:cubicBezTo>
                  <a:cubicBezTo>
                    <a:pt x="23" y="2"/>
                    <a:pt x="24" y="4"/>
                    <a:pt x="25" y="6"/>
                  </a:cubicBezTo>
                  <a:cubicBezTo>
                    <a:pt x="26" y="7"/>
                    <a:pt x="27" y="9"/>
                    <a:pt x="29" y="10"/>
                  </a:cubicBezTo>
                  <a:cubicBezTo>
                    <a:pt x="30" y="12"/>
                    <a:pt x="30" y="12"/>
                    <a:pt x="30" y="12"/>
                  </a:cubicBezTo>
                  <a:cubicBezTo>
                    <a:pt x="32" y="14"/>
                    <a:pt x="32" y="14"/>
                    <a:pt x="32" y="14"/>
                  </a:cubicBezTo>
                  <a:cubicBezTo>
                    <a:pt x="34" y="15"/>
                    <a:pt x="35" y="16"/>
                    <a:pt x="37" y="17"/>
                  </a:cubicBezTo>
                  <a:cubicBezTo>
                    <a:pt x="38" y="18"/>
                    <a:pt x="40" y="19"/>
                    <a:pt x="41" y="20"/>
                  </a:cubicBezTo>
                  <a:cubicBezTo>
                    <a:pt x="43" y="21"/>
                    <a:pt x="45" y="22"/>
                    <a:pt x="46" y="23"/>
                  </a:cubicBezTo>
                  <a:cubicBezTo>
                    <a:pt x="48" y="23"/>
                    <a:pt x="49" y="24"/>
                    <a:pt x="51" y="25"/>
                  </a:cubicBezTo>
                  <a:cubicBezTo>
                    <a:pt x="53" y="25"/>
                    <a:pt x="55" y="26"/>
                    <a:pt x="56" y="26"/>
                  </a:cubicBezTo>
                  <a:cubicBezTo>
                    <a:pt x="58" y="27"/>
                    <a:pt x="60" y="27"/>
                    <a:pt x="62" y="27"/>
                  </a:cubicBezTo>
                  <a:cubicBezTo>
                    <a:pt x="64" y="28"/>
                    <a:pt x="64" y="28"/>
                    <a:pt x="64" y="28"/>
                  </a:cubicBezTo>
                  <a:cubicBezTo>
                    <a:pt x="67" y="28"/>
                    <a:pt x="67" y="28"/>
                    <a:pt x="67" y="28"/>
                  </a:cubicBezTo>
                  <a:cubicBezTo>
                    <a:pt x="69" y="28"/>
                    <a:pt x="70" y="28"/>
                    <a:pt x="72" y="28"/>
                  </a:cubicBezTo>
                  <a:cubicBezTo>
                    <a:pt x="74" y="28"/>
                    <a:pt x="76" y="28"/>
                    <a:pt x="78" y="28"/>
                  </a:cubicBezTo>
                  <a:cubicBezTo>
                    <a:pt x="79" y="28"/>
                    <a:pt x="81" y="28"/>
                    <a:pt x="83" y="27"/>
                  </a:cubicBezTo>
                  <a:cubicBezTo>
                    <a:pt x="85" y="27"/>
                    <a:pt x="87" y="27"/>
                    <a:pt x="88" y="26"/>
                  </a:cubicBezTo>
                  <a:cubicBezTo>
                    <a:pt x="90" y="26"/>
                    <a:pt x="92" y="25"/>
                    <a:pt x="93" y="24"/>
                  </a:cubicBezTo>
                  <a:cubicBezTo>
                    <a:pt x="98" y="22"/>
                    <a:pt x="98" y="22"/>
                    <a:pt x="98" y="22"/>
                  </a:cubicBezTo>
                  <a:cubicBezTo>
                    <a:pt x="98" y="22"/>
                    <a:pt x="98" y="22"/>
                    <a:pt x="98" y="22"/>
                  </a:cubicBezTo>
                  <a:cubicBezTo>
                    <a:pt x="99" y="20"/>
                    <a:pt x="101" y="19"/>
                    <a:pt x="102" y="17"/>
                  </a:cubicBezTo>
                  <a:cubicBezTo>
                    <a:pt x="102" y="16"/>
                    <a:pt x="103" y="15"/>
                    <a:pt x="104" y="15"/>
                  </a:cubicBezTo>
                  <a:cubicBezTo>
                    <a:pt x="104" y="14"/>
                    <a:pt x="104" y="14"/>
                    <a:pt x="104" y="13"/>
                  </a:cubicBezTo>
                  <a:cubicBezTo>
                    <a:pt x="104" y="13"/>
                    <a:pt x="104" y="13"/>
                    <a:pt x="104" y="13"/>
                  </a:cubicBezTo>
                  <a:cubicBezTo>
                    <a:pt x="104" y="13"/>
                    <a:pt x="105" y="13"/>
                    <a:pt x="104" y="13"/>
                  </a:cubicBezTo>
                  <a:cubicBezTo>
                    <a:pt x="104" y="13"/>
                    <a:pt x="104" y="13"/>
                    <a:pt x="104" y="13"/>
                  </a:cubicBezTo>
                  <a:cubicBezTo>
                    <a:pt x="102" y="15"/>
                    <a:pt x="101" y="16"/>
                    <a:pt x="99" y="17"/>
                  </a:cubicBezTo>
                  <a:cubicBezTo>
                    <a:pt x="98" y="19"/>
                    <a:pt x="96" y="20"/>
                    <a:pt x="95" y="22"/>
                  </a:cubicBezTo>
                  <a:cubicBezTo>
                    <a:pt x="95" y="21"/>
                    <a:pt x="95" y="21"/>
                    <a:pt x="95" y="21"/>
                  </a:cubicBezTo>
                  <a:cubicBezTo>
                    <a:pt x="102" y="21"/>
                    <a:pt x="102" y="21"/>
                    <a:pt x="102" y="21"/>
                  </a:cubicBezTo>
                  <a:cubicBezTo>
                    <a:pt x="104" y="20"/>
                    <a:pt x="106" y="20"/>
                    <a:pt x="109" y="20"/>
                  </a:cubicBezTo>
                  <a:cubicBezTo>
                    <a:pt x="111" y="20"/>
                    <a:pt x="114" y="20"/>
                    <a:pt x="116" y="20"/>
                  </a:cubicBezTo>
                  <a:cubicBezTo>
                    <a:pt x="118" y="21"/>
                    <a:pt x="121" y="21"/>
                    <a:pt x="123" y="21"/>
                  </a:cubicBezTo>
                  <a:cubicBezTo>
                    <a:pt x="125" y="22"/>
                    <a:pt x="128" y="22"/>
                    <a:pt x="130" y="23"/>
                  </a:cubicBezTo>
                  <a:cubicBezTo>
                    <a:pt x="132" y="23"/>
                    <a:pt x="134" y="24"/>
                    <a:pt x="137" y="24"/>
                  </a:cubicBezTo>
                  <a:cubicBezTo>
                    <a:pt x="141" y="25"/>
                    <a:pt x="146" y="27"/>
                    <a:pt x="150" y="28"/>
                  </a:cubicBezTo>
                  <a:cubicBezTo>
                    <a:pt x="164" y="33"/>
                    <a:pt x="164" y="33"/>
                    <a:pt x="164" y="33"/>
                  </a:cubicBezTo>
                  <a:cubicBezTo>
                    <a:pt x="168" y="35"/>
                    <a:pt x="173" y="36"/>
                    <a:pt x="177" y="37"/>
                  </a:cubicBezTo>
                  <a:cubicBezTo>
                    <a:pt x="184" y="39"/>
                    <a:pt x="184" y="39"/>
                    <a:pt x="184" y="39"/>
                  </a:cubicBezTo>
                  <a:cubicBezTo>
                    <a:pt x="186" y="40"/>
                    <a:pt x="188" y="40"/>
                    <a:pt x="191" y="41"/>
                  </a:cubicBezTo>
                  <a:cubicBezTo>
                    <a:pt x="198" y="42"/>
                    <a:pt x="198" y="42"/>
                    <a:pt x="198" y="42"/>
                  </a:cubicBezTo>
                  <a:cubicBezTo>
                    <a:pt x="205" y="42"/>
                    <a:pt x="205" y="42"/>
                    <a:pt x="205" y="42"/>
                  </a:cubicBezTo>
                  <a:cubicBezTo>
                    <a:pt x="205" y="42"/>
                    <a:pt x="205" y="42"/>
                    <a:pt x="205" y="42"/>
                  </a:cubicBezTo>
                  <a:cubicBezTo>
                    <a:pt x="205" y="41"/>
                    <a:pt x="206" y="40"/>
                    <a:pt x="208" y="39"/>
                  </a:cubicBezTo>
                  <a:cubicBezTo>
                    <a:pt x="209" y="38"/>
                    <a:pt x="210" y="37"/>
                    <a:pt x="212" y="37"/>
                  </a:cubicBezTo>
                  <a:cubicBezTo>
                    <a:pt x="214" y="36"/>
                    <a:pt x="217" y="36"/>
                    <a:pt x="220" y="37"/>
                  </a:cubicBezTo>
                  <a:cubicBezTo>
                    <a:pt x="226" y="39"/>
                    <a:pt x="231" y="42"/>
                    <a:pt x="235" y="46"/>
                  </a:cubicBezTo>
                  <a:cubicBezTo>
                    <a:pt x="244" y="54"/>
                    <a:pt x="252" y="63"/>
                    <a:pt x="260" y="72"/>
                  </a:cubicBezTo>
                  <a:cubicBezTo>
                    <a:pt x="260" y="72"/>
                    <a:pt x="260" y="72"/>
                    <a:pt x="260" y="72"/>
                  </a:cubicBezTo>
                  <a:cubicBezTo>
                    <a:pt x="260" y="72"/>
                    <a:pt x="260" y="72"/>
                    <a:pt x="260" y="72"/>
                  </a:cubicBezTo>
                  <a:cubicBezTo>
                    <a:pt x="261" y="97"/>
                    <a:pt x="261" y="97"/>
                    <a:pt x="261" y="97"/>
                  </a:cubicBezTo>
                  <a:cubicBezTo>
                    <a:pt x="262" y="109"/>
                    <a:pt x="262" y="109"/>
                    <a:pt x="262" y="109"/>
                  </a:cubicBezTo>
                  <a:cubicBezTo>
                    <a:pt x="262" y="115"/>
                    <a:pt x="262" y="115"/>
                    <a:pt x="262" y="115"/>
                  </a:cubicBezTo>
                  <a:cubicBezTo>
                    <a:pt x="262" y="121"/>
                    <a:pt x="262" y="121"/>
                    <a:pt x="262" y="121"/>
                  </a:cubicBezTo>
                  <a:cubicBezTo>
                    <a:pt x="262" y="146"/>
                    <a:pt x="262" y="146"/>
                    <a:pt x="262" y="146"/>
                  </a:cubicBezTo>
                  <a:cubicBezTo>
                    <a:pt x="262" y="158"/>
                    <a:pt x="262" y="158"/>
                    <a:pt x="262" y="158"/>
                  </a:cubicBezTo>
                  <a:cubicBezTo>
                    <a:pt x="262" y="162"/>
                    <a:pt x="262" y="166"/>
                    <a:pt x="261" y="170"/>
                  </a:cubicBezTo>
                  <a:cubicBezTo>
                    <a:pt x="260" y="195"/>
                    <a:pt x="260" y="195"/>
                    <a:pt x="260" y="195"/>
                  </a:cubicBezTo>
                  <a:cubicBezTo>
                    <a:pt x="260" y="207"/>
                    <a:pt x="260" y="207"/>
                    <a:pt x="260" y="207"/>
                  </a:cubicBezTo>
                  <a:cubicBezTo>
                    <a:pt x="260" y="211"/>
                    <a:pt x="259" y="216"/>
                    <a:pt x="259" y="220"/>
                  </a:cubicBezTo>
                  <a:cubicBezTo>
                    <a:pt x="255" y="269"/>
                    <a:pt x="255" y="269"/>
                    <a:pt x="255" y="269"/>
                  </a:cubicBezTo>
                  <a:cubicBezTo>
                    <a:pt x="255" y="269"/>
                    <a:pt x="255" y="269"/>
                    <a:pt x="255" y="269"/>
                  </a:cubicBezTo>
                  <a:cubicBezTo>
                    <a:pt x="257" y="269"/>
                    <a:pt x="258" y="270"/>
                    <a:pt x="259" y="271"/>
                  </a:cubicBezTo>
                  <a:cubicBezTo>
                    <a:pt x="260" y="272"/>
                    <a:pt x="261" y="274"/>
                    <a:pt x="261" y="275"/>
                  </a:cubicBezTo>
                  <a:cubicBezTo>
                    <a:pt x="261" y="277"/>
                    <a:pt x="260" y="278"/>
                    <a:pt x="260" y="280"/>
                  </a:cubicBezTo>
                  <a:cubicBezTo>
                    <a:pt x="260" y="281"/>
                    <a:pt x="261" y="280"/>
                    <a:pt x="261" y="280"/>
                  </a:cubicBezTo>
                  <a:cubicBezTo>
                    <a:pt x="261" y="280"/>
                    <a:pt x="261" y="280"/>
                    <a:pt x="262" y="279"/>
                  </a:cubicBezTo>
                  <a:lnTo>
                    <a:pt x="264" y="278"/>
                  </a:lnTo>
                  <a:close/>
                  <a:moveTo>
                    <a:pt x="264" y="278"/>
                  </a:moveTo>
                  <a:cubicBezTo>
                    <a:pt x="262" y="279"/>
                    <a:pt x="262" y="279"/>
                    <a:pt x="262" y="279"/>
                  </a:cubicBezTo>
                  <a:cubicBezTo>
                    <a:pt x="261" y="280"/>
                    <a:pt x="261" y="280"/>
                    <a:pt x="261" y="280"/>
                  </a:cubicBezTo>
                  <a:cubicBezTo>
                    <a:pt x="261" y="280"/>
                    <a:pt x="260" y="281"/>
                    <a:pt x="260" y="280"/>
                  </a:cubicBezTo>
                  <a:cubicBezTo>
                    <a:pt x="260" y="278"/>
                    <a:pt x="261" y="277"/>
                    <a:pt x="261" y="275"/>
                  </a:cubicBezTo>
                  <a:cubicBezTo>
                    <a:pt x="261" y="274"/>
                    <a:pt x="260" y="272"/>
                    <a:pt x="259" y="271"/>
                  </a:cubicBezTo>
                  <a:cubicBezTo>
                    <a:pt x="258" y="270"/>
                    <a:pt x="257" y="269"/>
                    <a:pt x="255" y="269"/>
                  </a:cubicBezTo>
                  <a:cubicBezTo>
                    <a:pt x="255" y="269"/>
                    <a:pt x="255" y="269"/>
                    <a:pt x="255" y="269"/>
                  </a:cubicBezTo>
                  <a:cubicBezTo>
                    <a:pt x="255" y="269"/>
                    <a:pt x="255" y="269"/>
                    <a:pt x="255" y="269"/>
                  </a:cubicBezTo>
                  <a:cubicBezTo>
                    <a:pt x="259" y="220"/>
                    <a:pt x="259" y="220"/>
                    <a:pt x="259" y="220"/>
                  </a:cubicBezTo>
                  <a:cubicBezTo>
                    <a:pt x="259" y="216"/>
                    <a:pt x="260" y="211"/>
                    <a:pt x="260" y="207"/>
                  </a:cubicBezTo>
                  <a:cubicBezTo>
                    <a:pt x="260" y="195"/>
                    <a:pt x="260" y="195"/>
                    <a:pt x="260" y="195"/>
                  </a:cubicBezTo>
                  <a:cubicBezTo>
                    <a:pt x="261" y="170"/>
                    <a:pt x="261" y="170"/>
                    <a:pt x="261" y="170"/>
                  </a:cubicBezTo>
                  <a:cubicBezTo>
                    <a:pt x="261" y="166"/>
                    <a:pt x="262" y="162"/>
                    <a:pt x="262" y="158"/>
                  </a:cubicBezTo>
                  <a:cubicBezTo>
                    <a:pt x="262" y="146"/>
                    <a:pt x="262" y="146"/>
                    <a:pt x="262" y="146"/>
                  </a:cubicBezTo>
                  <a:cubicBezTo>
                    <a:pt x="262" y="121"/>
                    <a:pt x="262" y="121"/>
                    <a:pt x="262" y="121"/>
                  </a:cubicBezTo>
                  <a:cubicBezTo>
                    <a:pt x="262" y="115"/>
                    <a:pt x="262" y="115"/>
                    <a:pt x="262" y="115"/>
                  </a:cubicBezTo>
                  <a:cubicBezTo>
                    <a:pt x="262" y="109"/>
                    <a:pt x="262" y="109"/>
                    <a:pt x="262" y="109"/>
                  </a:cubicBezTo>
                  <a:cubicBezTo>
                    <a:pt x="261" y="97"/>
                    <a:pt x="261" y="97"/>
                    <a:pt x="261" y="97"/>
                  </a:cubicBezTo>
                  <a:cubicBezTo>
                    <a:pt x="260" y="72"/>
                    <a:pt x="260" y="72"/>
                    <a:pt x="260" y="72"/>
                  </a:cubicBezTo>
                  <a:cubicBezTo>
                    <a:pt x="260" y="72"/>
                    <a:pt x="260" y="72"/>
                    <a:pt x="260" y="72"/>
                  </a:cubicBezTo>
                  <a:cubicBezTo>
                    <a:pt x="252" y="63"/>
                    <a:pt x="244" y="54"/>
                    <a:pt x="235" y="46"/>
                  </a:cubicBezTo>
                  <a:cubicBezTo>
                    <a:pt x="231" y="43"/>
                    <a:pt x="226" y="39"/>
                    <a:pt x="220" y="37"/>
                  </a:cubicBezTo>
                  <a:cubicBezTo>
                    <a:pt x="217" y="36"/>
                    <a:pt x="214" y="36"/>
                    <a:pt x="212" y="37"/>
                  </a:cubicBezTo>
                  <a:cubicBezTo>
                    <a:pt x="210" y="38"/>
                    <a:pt x="209" y="38"/>
                    <a:pt x="208" y="39"/>
                  </a:cubicBezTo>
                  <a:cubicBezTo>
                    <a:pt x="207" y="40"/>
                    <a:pt x="206" y="41"/>
                    <a:pt x="205" y="43"/>
                  </a:cubicBezTo>
                  <a:cubicBezTo>
                    <a:pt x="205" y="43"/>
                    <a:pt x="205" y="43"/>
                    <a:pt x="205" y="43"/>
                  </a:cubicBezTo>
                  <a:cubicBezTo>
                    <a:pt x="205" y="43"/>
                    <a:pt x="205" y="43"/>
                    <a:pt x="205" y="43"/>
                  </a:cubicBezTo>
                  <a:cubicBezTo>
                    <a:pt x="198" y="42"/>
                    <a:pt x="198" y="42"/>
                    <a:pt x="198" y="42"/>
                  </a:cubicBezTo>
                  <a:cubicBezTo>
                    <a:pt x="191" y="41"/>
                    <a:pt x="191" y="41"/>
                    <a:pt x="191" y="41"/>
                  </a:cubicBezTo>
                  <a:cubicBezTo>
                    <a:pt x="188" y="41"/>
                    <a:pt x="186" y="40"/>
                    <a:pt x="184" y="40"/>
                  </a:cubicBezTo>
                  <a:cubicBezTo>
                    <a:pt x="177" y="38"/>
                    <a:pt x="177" y="38"/>
                    <a:pt x="177" y="38"/>
                  </a:cubicBezTo>
                  <a:cubicBezTo>
                    <a:pt x="172" y="36"/>
                    <a:pt x="168" y="35"/>
                    <a:pt x="163" y="33"/>
                  </a:cubicBezTo>
                  <a:cubicBezTo>
                    <a:pt x="150" y="29"/>
                    <a:pt x="150" y="29"/>
                    <a:pt x="150" y="29"/>
                  </a:cubicBezTo>
                  <a:cubicBezTo>
                    <a:pt x="146" y="27"/>
                    <a:pt x="141" y="26"/>
                    <a:pt x="137" y="25"/>
                  </a:cubicBezTo>
                  <a:cubicBezTo>
                    <a:pt x="134" y="24"/>
                    <a:pt x="132" y="23"/>
                    <a:pt x="130" y="23"/>
                  </a:cubicBezTo>
                  <a:cubicBezTo>
                    <a:pt x="127" y="23"/>
                    <a:pt x="125" y="22"/>
                    <a:pt x="123" y="22"/>
                  </a:cubicBezTo>
                  <a:cubicBezTo>
                    <a:pt x="120" y="22"/>
                    <a:pt x="118" y="21"/>
                    <a:pt x="116" y="21"/>
                  </a:cubicBezTo>
                  <a:cubicBezTo>
                    <a:pt x="113" y="21"/>
                    <a:pt x="111" y="21"/>
                    <a:pt x="109" y="21"/>
                  </a:cubicBezTo>
                  <a:cubicBezTo>
                    <a:pt x="106" y="21"/>
                    <a:pt x="104" y="21"/>
                    <a:pt x="102" y="21"/>
                  </a:cubicBezTo>
                  <a:cubicBezTo>
                    <a:pt x="95" y="22"/>
                    <a:pt x="95" y="22"/>
                    <a:pt x="95" y="22"/>
                  </a:cubicBezTo>
                  <a:cubicBezTo>
                    <a:pt x="94" y="22"/>
                    <a:pt x="94" y="22"/>
                    <a:pt x="94" y="22"/>
                  </a:cubicBezTo>
                  <a:cubicBezTo>
                    <a:pt x="95" y="21"/>
                    <a:pt x="95" y="21"/>
                    <a:pt x="95" y="21"/>
                  </a:cubicBezTo>
                  <a:cubicBezTo>
                    <a:pt x="96" y="20"/>
                    <a:pt x="97" y="18"/>
                    <a:pt x="99" y="17"/>
                  </a:cubicBezTo>
                  <a:cubicBezTo>
                    <a:pt x="100" y="16"/>
                    <a:pt x="102" y="14"/>
                    <a:pt x="104" y="13"/>
                  </a:cubicBezTo>
                  <a:cubicBezTo>
                    <a:pt x="104" y="13"/>
                    <a:pt x="104" y="13"/>
                    <a:pt x="104" y="13"/>
                  </a:cubicBezTo>
                  <a:cubicBezTo>
                    <a:pt x="104" y="12"/>
                    <a:pt x="105" y="13"/>
                    <a:pt x="105" y="13"/>
                  </a:cubicBezTo>
                  <a:cubicBezTo>
                    <a:pt x="105" y="13"/>
                    <a:pt x="105" y="13"/>
                    <a:pt x="105" y="14"/>
                  </a:cubicBezTo>
                  <a:cubicBezTo>
                    <a:pt x="105" y="14"/>
                    <a:pt x="104" y="15"/>
                    <a:pt x="104" y="15"/>
                  </a:cubicBezTo>
                  <a:cubicBezTo>
                    <a:pt x="103" y="16"/>
                    <a:pt x="103" y="17"/>
                    <a:pt x="102" y="18"/>
                  </a:cubicBezTo>
                  <a:cubicBezTo>
                    <a:pt x="101" y="19"/>
                    <a:pt x="100" y="21"/>
                    <a:pt x="99" y="22"/>
                  </a:cubicBezTo>
                  <a:cubicBezTo>
                    <a:pt x="98" y="23"/>
                    <a:pt x="98" y="23"/>
                    <a:pt x="98" y="23"/>
                  </a:cubicBezTo>
                  <a:cubicBezTo>
                    <a:pt x="98" y="23"/>
                    <a:pt x="98" y="23"/>
                    <a:pt x="98" y="23"/>
                  </a:cubicBezTo>
                  <a:cubicBezTo>
                    <a:pt x="94" y="25"/>
                    <a:pt x="94" y="25"/>
                    <a:pt x="94" y="25"/>
                  </a:cubicBezTo>
                  <a:cubicBezTo>
                    <a:pt x="92" y="26"/>
                    <a:pt x="90" y="26"/>
                    <a:pt x="88" y="27"/>
                  </a:cubicBezTo>
                  <a:cubicBezTo>
                    <a:pt x="87" y="27"/>
                    <a:pt x="85" y="28"/>
                    <a:pt x="83" y="28"/>
                  </a:cubicBezTo>
                  <a:cubicBezTo>
                    <a:pt x="81" y="29"/>
                    <a:pt x="79" y="29"/>
                    <a:pt x="78" y="29"/>
                  </a:cubicBezTo>
                  <a:cubicBezTo>
                    <a:pt x="76" y="29"/>
                    <a:pt x="74" y="29"/>
                    <a:pt x="72" y="29"/>
                  </a:cubicBezTo>
                  <a:cubicBezTo>
                    <a:pt x="70" y="29"/>
                    <a:pt x="69" y="29"/>
                    <a:pt x="67" y="29"/>
                  </a:cubicBezTo>
                  <a:cubicBezTo>
                    <a:pt x="64" y="29"/>
                    <a:pt x="64" y="29"/>
                    <a:pt x="64" y="29"/>
                  </a:cubicBezTo>
                  <a:cubicBezTo>
                    <a:pt x="61" y="28"/>
                    <a:pt x="61" y="28"/>
                    <a:pt x="61" y="28"/>
                  </a:cubicBezTo>
                  <a:cubicBezTo>
                    <a:pt x="60" y="28"/>
                    <a:pt x="58" y="27"/>
                    <a:pt x="56" y="27"/>
                  </a:cubicBezTo>
                  <a:cubicBezTo>
                    <a:pt x="54" y="26"/>
                    <a:pt x="53" y="26"/>
                    <a:pt x="51" y="25"/>
                  </a:cubicBezTo>
                  <a:cubicBezTo>
                    <a:pt x="49" y="25"/>
                    <a:pt x="47" y="24"/>
                    <a:pt x="46" y="23"/>
                  </a:cubicBezTo>
                  <a:cubicBezTo>
                    <a:pt x="44" y="22"/>
                    <a:pt x="43" y="22"/>
                    <a:pt x="41" y="21"/>
                  </a:cubicBezTo>
                  <a:cubicBezTo>
                    <a:pt x="39" y="20"/>
                    <a:pt x="38" y="19"/>
                    <a:pt x="36" y="18"/>
                  </a:cubicBezTo>
                  <a:cubicBezTo>
                    <a:pt x="35" y="17"/>
                    <a:pt x="33" y="16"/>
                    <a:pt x="32" y="14"/>
                  </a:cubicBezTo>
                  <a:cubicBezTo>
                    <a:pt x="30" y="13"/>
                    <a:pt x="30" y="13"/>
                    <a:pt x="30" y="13"/>
                  </a:cubicBezTo>
                  <a:cubicBezTo>
                    <a:pt x="28" y="11"/>
                    <a:pt x="28" y="11"/>
                    <a:pt x="28" y="11"/>
                  </a:cubicBezTo>
                  <a:cubicBezTo>
                    <a:pt x="27" y="9"/>
                    <a:pt x="26" y="8"/>
                    <a:pt x="25" y="6"/>
                  </a:cubicBezTo>
                  <a:cubicBezTo>
                    <a:pt x="23" y="5"/>
                    <a:pt x="23" y="3"/>
                    <a:pt x="22" y="1"/>
                  </a:cubicBezTo>
                  <a:cubicBezTo>
                    <a:pt x="23" y="1"/>
                    <a:pt x="23" y="1"/>
                    <a:pt x="23" y="1"/>
                  </a:cubicBezTo>
                  <a:cubicBezTo>
                    <a:pt x="22" y="13"/>
                    <a:pt x="22" y="24"/>
                    <a:pt x="22" y="35"/>
                  </a:cubicBezTo>
                  <a:cubicBezTo>
                    <a:pt x="21" y="70"/>
                    <a:pt x="21" y="70"/>
                    <a:pt x="21" y="70"/>
                  </a:cubicBezTo>
                  <a:cubicBezTo>
                    <a:pt x="21" y="87"/>
                    <a:pt x="21" y="87"/>
                    <a:pt x="21" y="87"/>
                  </a:cubicBezTo>
                  <a:cubicBezTo>
                    <a:pt x="21" y="93"/>
                    <a:pt x="21" y="98"/>
                    <a:pt x="21" y="104"/>
                  </a:cubicBezTo>
                  <a:cubicBezTo>
                    <a:pt x="20" y="113"/>
                    <a:pt x="20" y="113"/>
                    <a:pt x="20" y="113"/>
                  </a:cubicBezTo>
                  <a:cubicBezTo>
                    <a:pt x="20" y="121"/>
                    <a:pt x="20" y="121"/>
                    <a:pt x="20" y="121"/>
                  </a:cubicBezTo>
                  <a:cubicBezTo>
                    <a:pt x="19" y="124"/>
                    <a:pt x="19" y="127"/>
                    <a:pt x="19" y="130"/>
                  </a:cubicBezTo>
                  <a:cubicBezTo>
                    <a:pt x="18" y="138"/>
                    <a:pt x="18" y="138"/>
                    <a:pt x="18" y="138"/>
                  </a:cubicBezTo>
                  <a:cubicBezTo>
                    <a:pt x="17" y="138"/>
                    <a:pt x="17" y="138"/>
                    <a:pt x="17" y="138"/>
                  </a:cubicBezTo>
                  <a:cubicBezTo>
                    <a:pt x="28" y="136"/>
                    <a:pt x="28" y="136"/>
                    <a:pt x="28" y="136"/>
                  </a:cubicBezTo>
                  <a:cubicBezTo>
                    <a:pt x="32" y="135"/>
                    <a:pt x="35" y="135"/>
                    <a:pt x="39" y="134"/>
                  </a:cubicBezTo>
                  <a:cubicBezTo>
                    <a:pt x="42" y="134"/>
                    <a:pt x="46" y="134"/>
                    <a:pt x="50" y="133"/>
                  </a:cubicBezTo>
                  <a:cubicBezTo>
                    <a:pt x="60" y="133"/>
                    <a:pt x="60" y="133"/>
                    <a:pt x="60" y="133"/>
                  </a:cubicBezTo>
                  <a:cubicBezTo>
                    <a:pt x="66" y="132"/>
                    <a:pt x="66" y="132"/>
                    <a:pt x="66" y="132"/>
                  </a:cubicBezTo>
                  <a:cubicBezTo>
                    <a:pt x="71" y="131"/>
                    <a:pt x="71" y="131"/>
                    <a:pt x="71" y="131"/>
                  </a:cubicBezTo>
                  <a:cubicBezTo>
                    <a:pt x="74" y="131"/>
                    <a:pt x="74" y="131"/>
                    <a:pt x="74" y="131"/>
                  </a:cubicBezTo>
                  <a:cubicBezTo>
                    <a:pt x="75" y="131"/>
                    <a:pt x="75" y="131"/>
                    <a:pt x="76" y="130"/>
                  </a:cubicBezTo>
                  <a:cubicBezTo>
                    <a:pt x="82" y="129"/>
                    <a:pt x="82" y="129"/>
                    <a:pt x="82" y="129"/>
                  </a:cubicBezTo>
                  <a:cubicBezTo>
                    <a:pt x="83" y="128"/>
                    <a:pt x="85" y="128"/>
                    <a:pt x="87" y="127"/>
                  </a:cubicBezTo>
                  <a:cubicBezTo>
                    <a:pt x="88" y="126"/>
                    <a:pt x="90" y="126"/>
                    <a:pt x="91" y="125"/>
                  </a:cubicBezTo>
                  <a:cubicBezTo>
                    <a:pt x="101" y="119"/>
                    <a:pt x="101" y="119"/>
                    <a:pt x="101" y="119"/>
                  </a:cubicBezTo>
                  <a:cubicBezTo>
                    <a:pt x="101" y="119"/>
                    <a:pt x="101" y="119"/>
                    <a:pt x="101" y="119"/>
                  </a:cubicBezTo>
                  <a:cubicBezTo>
                    <a:pt x="102" y="119"/>
                    <a:pt x="102" y="119"/>
                    <a:pt x="102" y="119"/>
                  </a:cubicBezTo>
                  <a:cubicBezTo>
                    <a:pt x="102" y="120"/>
                    <a:pt x="103" y="122"/>
                    <a:pt x="104" y="123"/>
                  </a:cubicBezTo>
                  <a:cubicBezTo>
                    <a:pt x="104" y="124"/>
                    <a:pt x="105" y="125"/>
                    <a:pt x="106" y="125"/>
                  </a:cubicBezTo>
                  <a:cubicBezTo>
                    <a:pt x="107" y="126"/>
                    <a:pt x="108" y="127"/>
                    <a:pt x="109" y="126"/>
                  </a:cubicBezTo>
                  <a:cubicBezTo>
                    <a:pt x="111" y="126"/>
                    <a:pt x="111" y="125"/>
                    <a:pt x="112" y="124"/>
                  </a:cubicBezTo>
                  <a:cubicBezTo>
                    <a:pt x="113" y="122"/>
                    <a:pt x="114" y="119"/>
                    <a:pt x="114" y="116"/>
                  </a:cubicBezTo>
                  <a:cubicBezTo>
                    <a:pt x="115" y="114"/>
                    <a:pt x="115" y="111"/>
                    <a:pt x="115" y="108"/>
                  </a:cubicBezTo>
                  <a:cubicBezTo>
                    <a:pt x="114" y="97"/>
                    <a:pt x="110" y="87"/>
                    <a:pt x="105" y="78"/>
                  </a:cubicBezTo>
                  <a:cubicBezTo>
                    <a:pt x="104" y="77"/>
                    <a:pt x="104" y="77"/>
                    <a:pt x="104" y="77"/>
                  </a:cubicBezTo>
                  <a:cubicBezTo>
                    <a:pt x="105" y="77"/>
                    <a:pt x="105" y="77"/>
                    <a:pt x="105" y="77"/>
                  </a:cubicBezTo>
                  <a:cubicBezTo>
                    <a:pt x="111" y="78"/>
                    <a:pt x="111" y="78"/>
                    <a:pt x="111" y="78"/>
                  </a:cubicBezTo>
                  <a:cubicBezTo>
                    <a:pt x="117" y="80"/>
                    <a:pt x="117" y="80"/>
                    <a:pt x="117" y="80"/>
                  </a:cubicBezTo>
                  <a:cubicBezTo>
                    <a:pt x="123" y="82"/>
                    <a:pt x="123" y="82"/>
                    <a:pt x="123" y="82"/>
                  </a:cubicBezTo>
                  <a:cubicBezTo>
                    <a:pt x="129" y="84"/>
                    <a:pt x="129" y="84"/>
                    <a:pt x="129" y="84"/>
                  </a:cubicBezTo>
                  <a:cubicBezTo>
                    <a:pt x="131" y="85"/>
                    <a:pt x="132" y="86"/>
                    <a:pt x="134" y="87"/>
                  </a:cubicBezTo>
                  <a:cubicBezTo>
                    <a:pt x="136" y="88"/>
                    <a:pt x="138" y="89"/>
                    <a:pt x="140" y="90"/>
                  </a:cubicBezTo>
                  <a:cubicBezTo>
                    <a:pt x="143" y="92"/>
                    <a:pt x="147" y="94"/>
                    <a:pt x="151" y="96"/>
                  </a:cubicBezTo>
                  <a:cubicBezTo>
                    <a:pt x="158" y="100"/>
                    <a:pt x="165" y="104"/>
                    <a:pt x="172" y="108"/>
                  </a:cubicBezTo>
                  <a:cubicBezTo>
                    <a:pt x="174" y="109"/>
                    <a:pt x="176" y="111"/>
                    <a:pt x="177" y="111"/>
                  </a:cubicBezTo>
                  <a:cubicBezTo>
                    <a:pt x="179" y="112"/>
                    <a:pt x="181" y="113"/>
                    <a:pt x="183" y="114"/>
                  </a:cubicBezTo>
                  <a:cubicBezTo>
                    <a:pt x="185" y="115"/>
                    <a:pt x="187" y="116"/>
                    <a:pt x="189" y="116"/>
                  </a:cubicBezTo>
                  <a:cubicBezTo>
                    <a:pt x="191" y="117"/>
                    <a:pt x="193" y="117"/>
                    <a:pt x="194" y="118"/>
                  </a:cubicBezTo>
                  <a:cubicBezTo>
                    <a:pt x="195" y="118"/>
                    <a:pt x="195" y="118"/>
                    <a:pt x="195" y="118"/>
                  </a:cubicBezTo>
                  <a:cubicBezTo>
                    <a:pt x="195" y="118"/>
                    <a:pt x="195" y="118"/>
                    <a:pt x="195" y="118"/>
                  </a:cubicBezTo>
                  <a:cubicBezTo>
                    <a:pt x="196" y="120"/>
                    <a:pt x="196" y="122"/>
                    <a:pt x="197" y="123"/>
                  </a:cubicBezTo>
                  <a:cubicBezTo>
                    <a:pt x="198" y="125"/>
                    <a:pt x="198" y="127"/>
                    <a:pt x="199" y="129"/>
                  </a:cubicBezTo>
                  <a:cubicBezTo>
                    <a:pt x="199" y="130"/>
                    <a:pt x="199" y="132"/>
                    <a:pt x="200" y="134"/>
                  </a:cubicBezTo>
                  <a:cubicBezTo>
                    <a:pt x="200" y="136"/>
                    <a:pt x="200" y="138"/>
                    <a:pt x="200" y="139"/>
                  </a:cubicBezTo>
                  <a:cubicBezTo>
                    <a:pt x="200" y="141"/>
                    <a:pt x="201" y="143"/>
                    <a:pt x="201" y="145"/>
                  </a:cubicBezTo>
                  <a:cubicBezTo>
                    <a:pt x="201" y="150"/>
                    <a:pt x="201" y="150"/>
                    <a:pt x="201" y="150"/>
                  </a:cubicBezTo>
                  <a:cubicBezTo>
                    <a:pt x="200" y="156"/>
                    <a:pt x="200" y="156"/>
                    <a:pt x="200" y="156"/>
                  </a:cubicBezTo>
                  <a:cubicBezTo>
                    <a:pt x="200" y="161"/>
                    <a:pt x="200" y="161"/>
                    <a:pt x="200" y="161"/>
                  </a:cubicBezTo>
                  <a:cubicBezTo>
                    <a:pt x="200" y="163"/>
                    <a:pt x="199" y="165"/>
                    <a:pt x="199" y="167"/>
                  </a:cubicBezTo>
                  <a:cubicBezTo>
                    <a:pt x="199" y="168"/>
                    <a:pt x="199" y="170"/>
                    <a:pt x="198" y="172"/>
                  </a:cubicBezTo>
                  <a:cubicBezTo>
                    <a:pt x="198" y="174"/>
                    <a:pt x="197" y="175"/>
                    <a:pt x="197" y="177"/>
                  </a:cubicBezTo>
                  <a:cubicBezTo>
                    <a:pt x="197" y="179"/>
                    <a:pt x="196" y="181"/>
                    <a:pt x="196" y="182"/>
                  </a:cubicBezTo>
                  <a:cubicBezTo>
                    <a:pt x="195" y="184"/>
                    <a:pt x="194" y="186"/>
                    <a:pt x="194" y="188"/>
                  </a:cubicBezTo>
                  <a:cubicBezTo>
                    <a:pt x="193" y="189"/>
                    <a:pt x="192" y="191"/>
                    <a:pt x="192" y="193"/>
                  </a:cubicBezTo>
                  <a:cubicBezTo>
                    <a:pt x="191" y="194"/>
                    <a:pt x="190" y="196"/>
                    <a:pt x="189" y="197"/>
                  </a:cubicBezTo>
                  <a:cubicBezTo>
                    <a:pt x="188" y="199"/>
                    <a:pt x="187" y="200"/>
                    <a:pt x="186" y="202"/>
                  </a:cubicBezTo>
                  <a:cubicBezTo>
                    <a:pt x="186" y="202"/>
                    <a:pt x="186" y="202"/>
                    <a:pt x="186" y="202"/>
                  </a:cubicBezTo>
                  <a:cubicBezTo>
                    <a:pt x="186" y="202"/>
                    <a:pt x="186" y="202"/>
                    <a:pt x="186" y="202"/>
                  </a:cubicBezTo>
                  <a:cubicBezTo>
                    <a:pt x="179" y="204"/>
                    <a:pt x="179" y="204"/>
                    <a:pt x="179" y="204"/>
                  </a:cubicBezTo>
                  <a:cubicBezTo>
                    <a:pt x="177" y="204"/>
                    <a:pt x="174" y="204"/>
                    <a:pt x="172" y="204"/>
                  </a:cubicBezTo>
                  <a:cubicBezTo>
                    <a:pt x="170" y="204"/>
                    <a:pt x="168" y="204"/>
                    <a:pt x="165" y="204"/>
                  </a:cubicBezTo>
                  <a:cubicBezTo>
                    <a:pt x="163" y="204"/>
                    <a:pt x="161" y="204"/>
                    <a:pt x="158" y="203"/>
                  </a:cubicBezTo>
                  <a:cubicBezTo>
                    <a:pt x="152" y="202"/>
                    <a:pt x="152" y="202"/>
                    <a:pt x="152" y="202"/>
                  </a:cubicBezTo>
                  <a:cubicBezTo>
                    <a:pt x="145" y="200"/>
                    <a:pt x="145" y="200"/>
                    <a:pt x="145" y="200"/>
                  </a:cubicBezTo>
                  <a:cubicBezTo>
                    <a:pt x="132" y="196"/>
                    <a:pt x="132" y="196"/>
                    <a:pt x="132" y="196"/>
                  </a:cubicBezTo>
                  <a:cubicBezTo>
                    <a:pt x="125" y="194"/>
                    <a:pt x="125" y="194"/>
                    <a:pt x="125" y="194"/>
                  </a:cubicBezTo>
                  <a:cubicBezTo>
                    <a:pt x="119" y="193"/>
                    <a:pt x="119" y="193"/>
                    <a:pt x="119" y="193"/>
                  </a:cubicBezTo>
                  <a:cubicBezTo>
                    <a:pt x="116" y="193"/>
                    <a:pt x="114" y="193"/>
                    <a:pt x="112" y="192"/>
                  </a:cubicBezTo>
                  <a:cubicBezTo>
                    <a:pt x="110" y="192"/>
                    <a:pt x="107" y="192"/>
                    <a:pt x="105" y="193"/>
                  </a:cubicBezTo>
                  <a:cubicBezTo>
                    <a:pt x="103" y="193"/>
                    <a:pt x="101" y="193"/>
                    <a:pt x="99" y="194"/>
                  </a:cubicBezTo>
                  <a:cubicBezTo>
                    <a:pt x="95" y="195"/>
                    <a:pt x="95" y="195"/>
                    <a:pt x="95" y="195"/>
                  </a:cubicBezTo>
                  <a:cubicBezTo>
                    <a:pt x="94" y="195"/>
                    <a:pt x="93" y="195"/>
                    <a:pt x="92" y="196"/>
                  </a:cubicBezTo>
                  <a:cubicBezTo>
                    <a:pt x="90" y="197"/>
                    <a:pt x="88" y="198"/>
                    <a:pt x="86" y="199"/>
                  </a:cubicBezTo>
                  <a:cubicBezTo>
                    <a:pt x="81" y="203"/>
                    <a:pt x="81" y="203"/>
                    <a:pt x="81" y="203"/>
                  </a:cubicBezTo>
                  <a:cubicBezTo>
                    <a:pt x="80" y="204"/>
                    <a:pt x="80" y="204"/>
                    <a:pt x="80" y="204"/>
                  </a:cubicBezTo>
                  <a:cubicBezTo>
                    <a:pt x="80" y="203"/>
                    <a:pt x="80" y="203"/>
                    <a:pt x="80" y="203"/>
                  </a:cubicBezTo>
                  <a:cubicBezTo>
                    <a:pt x="79" y="200"/>
                    <a:pt x="77" y="196"/>
                    <a:pt x="75" y="194"/>
                  </a:cubicBezTo>
                  <a:cubicBezTo>
                    <a:pt x="74" y="192"/>
                    <a:pt x="73" y="192"/>
                    <a:pt x="72" y="192"/>
                  </a:cubicBezTo>
                  <a:cubicBezTo>
                    <a:pt x="70" y="193"/>
                    <a:pt x="69" y="194"/>
                    <a:pt x="68" y="195"/>
                  </a:cubicBezTo>
                  <a:cubicBezTo>
                    <a:pt x="63" y="201"/>
                    <a:pt x="60" y="207"/>
                    <a:pt x="56" y="213"/>
                  </a:cubicBezTo>
                  <a:cubicBezTo>
                    <a:pt x="56" y="213"/>
                    <a:pt x="56" y="213"/>
                    <a:pt x="56" y="213"/>
                  </a:cubicBezTo>
                  <a:cubicBezTo>
                    <a:pt x="56" y="214"/>
                    <a:pt x="56" y="214"/>
                    <a:pt x="56" y="214"/>
                  </a:cubicBezTo>
                  <a:cubicBezTo>
                    <a:pt x="38" y="221"/>
                    <a:pt x="38" y="221"/>
                    <a:pt x="38" y="221"/>
                  </a:cubicBezTo>
                  <a:cubicBezTo>
                    <a:pt x="29" y="224"/>
                    <a:pt x="29" y="224"/>
                    <a:pt x="29" y="224"/>
                  </a:cubicBezTo>
                  <a:cubicBezTo>
                    <a:pt x="28" y="225"/>
                    <a:pt x="26" y="226"/>
                    <a:pt x="25" y="226"/>
                  </a:cubicBezTo>
                  <a:cubicBezTo>
                    <a:pt x="24" y="227"/>
                    <a:pt x="24" y="227"/>
                    <a:pt x="23" y="228"/>
                  </a:cubicBezTo>
                  <a:cubicBezTo>
                    <a:pt x="23" y="228"/>
                    <a:pt x="23" y="229"/>
                    <a:pt x="23" y="229"/>
                  </a:cubicBezTo>
                  <a:cubicBezTo>
                    <a:pt x="23" y="230"/>
                    <a:pt x="23" y="230"/>
                    <a:pt x="23" y="230"/>
                  </a:cubicBezTo>
                  <a:cubicBezTo>
                    <a:pt x="23" y="230"/>
                    <a:pt x="23" y="230"/>
                    <a:pt x="23" y="230"/>
                  </a:cubicBezTo>
                  <a:cubicBezTo>
                    <a:pt x="15" y="263"/>
                    <a:pt x="15" y="263"/>
                    <a:pt x="15" y="263"/>
                  </a:cubicBezTo>
                  <a:cubicBezTo>
                    <a:pt x="14" y="267"/>
                    <a:pt x="14" y="267"/>
                    <a:pt x="14" y="267"/>
                  </a:cubicBezTo>
                  <a:cubicBezTo>
                    <a:pt x="13" y="272"/>
                    <a:pt x="13" y="272"/>
                    <a:pt x="13" y="272"/>
                  </a:cubicBezTo>
                  <a:cubicBezTo>
                    <a:pt x="12" y="280"/>
                    <a:pt x="12" y="280"/>
                    <a:pt x="12" y="280"/>
                  </a:cubicBezTo>
                  <a:cubicBezTo>
                    <a:pt x="9" y="297"/>
                    <a:pt x="9" y="297"/>
                    <a:pt x="9" y="297"/>
                  </a:cubicBezTo>
                  <a:cubicBezTo>
                    <a:pt x="8" y="303"/>
                    <a:pt x="7" y="308"/>
                    <a:pt x="6" y="314"/>
                  </a:cubicBezTo>
                  <a:cubicBezTo>
                    <a:pt x="4" y="331"/>
                    <a:pt x="4" y="331"/>
                    <a:pt x="4" y="331"/>
                  </a:cubicBezTo>
                  <a:cubicBezTo>
                    <a:pt x="4" y="334"/>
                    <a:pt x="4" y="337"/>
                    <a:pt x="4" y="340"/>
                  </a:cubicBezTo>
                  <a:cubicBezTo>
                    <a:pt x="3" y="348"/>
                    <a:pt x="3" y="348"/>
                    <a:pt x="3" y="348"/>
                  </a:cubicBezTo>
                  <a:cubicBezTo>
                    <a:pt x="2" y="366"/>
                    <a:pt x="2" y="366"/>
                    <a:pt x="2" y="366"/>
                  </a:cubicBezTo>
                  <a:cubicBezTo>
                    <a:pt x="2" y="371"/>
                    <a:pt x="1" y="377"/>
                    <a:pt x="1" y="383"/>
                  </a:cubicBezTo>
                  <a:cubicBezTo>
                    <a:pt x="1" y="400"/>
                    <a:pt x="1" y="400"/>
                    <a:pt x="1" y="400"/>
                  </a:cubicBezTo>
                  <a:cubicBezTo>
                    <a:pt x="1" y="435"/>
                    <a:pt x="1" y="435"/>
                    <a:pt x="1" y="435"/>
                  </a:cubicBezTo>
                  <a:cubicBezTo>
                    <a:pt x="1" y="458"/>
                    <a:pt x="1" y="481"/>
                    <a:pt x="1" y="504"/>
                  </a:cubicBezTo>
                  <a:cubicBezTo>
                    <a:pt x="0" y="503"/>
                    <a:pt x="0" y="503"/>
                    <a:pt x="0" y="503"/>
                  </a:cubicBezTo>
                  <a:cubicBezTo>
                    <a:pt x="33" y="499"/>
                    <a:pt x="33" y="499"/>
                    <a:pt x="33" y="499"/>
                  </a:cubicBezTo>
                  <a:cubicBezTo>
                    <a:pt x="38" y="498"/>
                    <a:pt x="43" y="498"/>
                    <a:pt x="49" y="497"/>
                  </a:cubicBezTo>
                  <a:cubicBezTo>
                    <a:pt x="65" y="496"/>
                    <a:pt x="65" y="496"/>
                    <a:pt x="65" y="496"/>
                  </a:cubicBezTo>
                  <a:cubicBezTo>
                    <a:pt x="75" y="495"/>
                    <a:pt x="86" y="494"/>
                    <a:pt x="97" y="493"/>
                  </a:cubicBezTo>
                  <a:cubicBezTo>
                    <a:pt x="129" y="490"/>
                    <a:pt x="129" y="490"/>
                    <a:pt x="129" y="490"/>
                  </a:cubicBezTo>
                  <a:cubicBezTo>
                    <a:pt x="134" y="490"/>
                    <a:pt x="140" y="489"/>
                    <a:pt x="145" y="488"/>
                  </a:cubicBezTo>
                  <a:cubicBezTo>
                    <a:pt x="161" y="486"/>
                    <a:pt x="161" y="486"/>
                    <a:pt x="161" y="486"/>
                  </a:cubicBezTo>
                  <a:cubicBezTo>
                    <a:pt x="177" y="484"/>
                    <a:pt x="177" y="484"/>
                    <a:pt x="177" y="484"/>
                  </a:cubicBezTo>
                  <a:cubicBezTo>
                    <a:pt x="182" y="483"/>
                    <a:pt x="188" y="482"/>
                    <a:pt x="193" y="481"/>
                  </a:cubicBezTo>
                  <a:cubicBezTo>
                    <a:pt x="209" y="477"/>
                    <a:pt x="209" y="477"/>
                    <a:pt x="209" y="477"/>
                  </a:cubicBezTo>
                  <a:cubicBezTo>
                    <a:pt x="214" y="476"/>
                    <a:pt x="219" y="475"/>
                    <a:pt x="224" y="474"/>
                  </a:cubicBezTo>
                  <a:cubicBezTo>
                    <a:pt x="255" y="464"/>
                    <a:pt x="255" y="464"/>
                    <a:pt x="255" y="464"/>
                  </a:cubicBezTo>
                  <a:cubicBezTo>
                    <a:pt x="255" y="465"/>
                    <a:pt x="255" y="465"/>
                    <a:pt x="255" y="465"/>
                  </a:cubicBezTo>
                  <a:cubicBezTo>
                    <a:pt x="253" y="456"/>
                    <a:pt x="253" y="456"/>
                    <a:pt x="253" y="456"/>
                  </a:cubicBezTo>
                  <a:cubicBezTo>
                    <a:pt x="253" y="454"/>
                    <a:pt x="252" y="453"/>
                    <a:pt x="252" y="451"/>
                  </a:cubicBezTo>
                  <a:cubicBezTo>
                    <a:pt x="251" y="446"/>
                    <a:pt x="251" y="446"/>
                    <a:pt x="251" y="446"/>
                  </a:cubicBezTo>
                  <a:cubicBezTo>
                    <a:pt x="251" y="443"/>
                    <a:pt x="251" y="440"/>
                    <a:pt x="250" y="437"/>
                  </a:cubicBezTo>
                  <a:cubicBezTo>
                    <a:pt x="250" y="434"/>
                    <a:pt x="250" y="431"/>
                    <a:pt x="250" y="428"/>
                  </a:cubicBezTo>
                  <a:cubicBezTo>
                    <a:pt x="250" y="424"/>
                    <a:pt x="250" y="421"/>
                    <a:pt x="250" y="418"/>
                  </a:cubicBezTo>
                  <a:cubicBezTo>
                    <a:pt x="250" y="415"/>
                    <a:pt x="250" y="412"/>
                    <a:pt x="250" y="409"/>
                  </a:cubicBezTo>
                  <a:cubicBezTo>
                    <a:pt x="250" y="406"/>
                    <a:pt x="251" y="402"/>
                    <a:pt x="251" y="399"/>
                  </a:cubicBezTo>
                  <a:cubicBezTo>
                    <a:pt x="252" y="398"/>
                    <a:pt x="252" y="396"/>
                    <a:pt x="252" y="395"/>
                  </a:cubicBezTo>
                  <a:cubicBezTo>
                    <a:pt x="253" y="390"/>
                    <a:pt x="253" y="390"/>
                    <a:pt x="253" y="390"/>
                  </a:cubicBezTo>
                  <a:cubicBezTo>
                    <a:pt x="253" y="390"/>
                    <a:pt x="253" y="390"/>
                    <a:pt x="253" y="390"/>
                  </a:cubicBezTo>
                  <a:cubicBezTo>
                    <a:pt x="240" y="380"/>
                    <a:pt x="226" y="371"/>
                    <a:pt x="211" y="365"/>
                  </a:cubicBezTo>
                  <a:cubicBezTo>
                    <a:pt x="203" y="362"/>
                    <a:pt x="195" y="360"/>
                    <a:pt x="187" y="360"/>
                  </a:cubicBezTo>
                  <a:cubicBezTo>
                    <a:pt x="183" y="360"/>
                    <a:pt x="179" y="360"/>
                    <a:pt x="176" y="362"/>
                  </a:cubicBezTo>
                  <a:cubicBezTo>
                    <a:pt x="174" y="363"/>
                    <a:pt x="172" y="365"/>
                    <a:pt x="171" y="366"/>
                  </a:cubicBezTo>
                  <a:cubicBezTo>
                    <a:pt x="170" y="368"/>
                    <a:pt x="169" y="370"/>
                    <a:pt x="169" y="372"/>
                  </a:cubicBezTo>
                  <a:cubicBezTo>
                    <a:pt x="169" y="372"/>
                    <a:pt x="169" y="372"/>
                    <a:pt x="169" y="372"/>
                  </a:cubicBezTo>
                  <a:cubicBezTo>
                    <a:pt x="168" y="372"/>
                    <a:pt x="168" y="372"/>
                    <a:pt x="168" y="372"/>
                  </a:cubicBezTo>
                  <a:cubicBezTo>
                    <a:pt x="166" y="373"/>
                    <a:pt x="163" y="374"/>
                    <a:pt x="161" y="375"/>
                  </a:cubicBezTo>
                  <a:cubicBezTo>
                    <a:pt x="158" y="375"/>
                    <a:pt x="156" y="376"/>
                    <a:pt x="153" y="376"/>
                  </a:cubicBezTo>
                  <a:cubicBezTo>
                    <a:pt x="152" y="376"/>
                    <a:pt x="150" y="376"/>
                    <a:pt x="149" y="375"/>
                  </a:cubicBezTo>
                  <a:cubicBezTo>
                    <a:pt x="148" y="375"/>
                    <a:pt x="148" y="375"/>
                    <a:pt x="147" y="375"/>
                  </a:cubicBezTo>
                  <a:cubicBezTo>
                    <a:pt x="147" y="375"/>
                    <a:pt x="146" y="374"/>
                    <a:pt x="146" y="374"/>
                  </a:cubicBezTo>
                  <a:cubicBezTo>
                    <a:pt x="146" y="374"/>
                    <a:pt x="146" y="375"/>
                    <a:pt x="146" y="375"/>
                  </a:cubicBezTo>
                  <a:cubicBezTo>
                    <a:pt x="146" y="378"/>
                    <a:pt x="146" y="381"/>
                    <a:pt x="146" y="383"/>
                  </a:cubicBezTo>
                  <a:cubicBezTo>
                    <a:pt x="146" y="384"/>
                    <a:pt x="146" y="384"/>
                    <a:pt x="146" y="384"/>
                  </a:cubicBezTo>
                  <a:cubicBezTo>
                    <a:pt x="146" y="384"/>
                    <a:pt x="146" y="384"/>
                    <a:pt x="146" y="384"/>
                  </a:cubicBezTo>
                  <a:cubicBezTo>
                    <a:pt x="142" y="386"/>
                    <a:pt x="142" y="386"/>
                    <a:pt x="142" y="386"/>
                  </a:cubicBezTo>
                  <a:cubicBezTo>
                    <a:pt x="141" y="387"/>
                    <a:pt x="140" y="388"/>
                    <a:pt x="139" y="389"/>
                  </a:cubicBezTo>
                  <a:cubicBezTo>
                    <a:pt x="135" y="391"/>
                    <a:pt x="135" y="391"/>
                    <a:pt x="135" y="391"/>
                  </a:cubicBezTo>
                  <a:cubicBezTo>
                    <a:pt x="133" y="392"/>
                    <a:pt x="132" y="392"/>
                    <a:pt x="130" y="393"/>
                  </a:cubicBezTo>
                  <a:cubicBezTo>
                    <a:pt x="129" y="393"/>
                    <a:pt x="128" y="394"/>
                    <a:pt x="126" y="394"/>
                  </a:cubicBezTo>
                  <a:cubicBezTo>
                    <a:pt x="125" y="395"/>
                    <a:pt x="123" y="395"/>
                    <a:pt x="122" y="396"/>
                  </a:cubicBezTo>
                  <a:cubicBezTo>
                    <a:pt x="118" y="397"/>
                    <a:pt x="118" y="397"/>
                    <a:pt x="118" y="397"/>
                  </a:cubicBezTo>
                  <a:cubicBezTo>
                    <a:pt x="113" y="398"/>
                    <a:pt x="113" y="398"/>
                    <a:pt x="113" y="398"/>
                  </a:cubicBezTo>
                  <a:cubicBezTo>
                    <a:pt x="110" y="398"/>
                    <a:pt x="107" y="398"/>
                    <a:pt x="104" y="398"/>
                  </a:cubicBezTo>
                  <a:cubicBezTo>
                    <a:pt x="101" y="399"/>
                    <a:pt x="98" y="399"/>
                    <a:pt x="95" y="399"/>
                  </a:cubicBezTo>
                  <a:cubicBezTo>
                    <a:pt x="94" y="399"/>
                    <a:pt x="92" y="400"/>
                    <a:pt x="91" y="400"/>
                  </a:cubicBezTo>
                  <a:cubicBezTo>
                    <a:pt x="90" y="400"/>
                    <a:pt x="89" y="400"/>
                    <a:pt x="89" y="401"/>
                  </a:cubicBezTo>
                  <a:cubicBezTo>
                    <a:pt x="88" y="401"/>
                    <a:pt x="87" y="401"/>
                    <a:pt x="87" y="402"/>
                  </a:cubicBezTo>
                  <a:cubicBezTo>
                    <a:pt x="85" y="403"/>
                    <a:pt x="85" y="403"/>
                    <a:pt x="85" y="403"/>
                  </a:cubicBezTo>
                  <a:cubicBezTo>
                    <a:pt x="85" y="404"/>
                    <a:pt x="84" y="405"/>
                    <a:pt x="84" y="405"/>
                  </a:cubicBezTo>
                  <a:cubicBezTo>
                    <a:pt x="83" y="406"/>
                    <a:pt x="83" y="407"/>
                    <a:pt x="83" y="407"/>
                  </a:cubicBezTo>
                  <a:cubicBezTo>
                    <a:pt x="82" y="410"/>
                    <a:pt x="82" y="410"/>
                    <a:pt x="82" y="410"/>
                  </a:cubicBezTo>
                  <a:cubicBezTo>
                    <a:pt x="82" y="410"/>
                    <a:pt x="82" y="410"/>
                    <a:pt x="82" y="410"/>
                  </a:cubicBezTo>
                  <a:cubicBezTo>
                    <a:pt x="82" y="410"/>
                    <a:pt x="82" y="410"/>
                    <a:pt x="82" y="410"/>
                  </a:cubicBezTo>
                  <a:cubicBezTo>
                    <a:pt x="78" y="400"/>
                    <a:pt x="75" y="390"/>
                    <a:pt x="73" y="379"/>
                  </a:cubicBezTo>
                  <a:cubicBezTo>
                    <a:pt x="71" y="369"/>
                    <a:pt x="70" y="358"/>
                    <a:pt x="70" y="348"/>
                  </a:cubicBezTo>
                  <a:cubicBezTo>
                    <a:pt x="70" y="337"/>
                    <a:pt x="72" y="326"/>
                    <a:pt x="74" y="316"/>
                  </a:cubicBezTo>
                  <a:cubicBezTo>
                    <a:pt x="76" y="311"/>
                    <a:pt x="77" y="306"/>
                    <a:pt x="80" y="301"/>
                  </a:cubicBezTo>
                  <a:cubicBezTo>
                    <a:pt x="81" y="299"/>
                    <a:pt x="82" y="297"/>
                    <a:pt x="84" y="295"/>
                  </a:cubicBezTo>
                  <a:cubicBezTo>
                    <a:pt x="85" y="293"/>
                    <a:pt x="87" y="291"/>
                    <a:pt x="89" y="289"/>
                  </a:cubicBezTo>
                  <a:cubicBezTo>
                    <a:pt x="89" y="289"/>
                    <a:pt x="89" y="289"/>
                    <a:pt x="89" y="289"/>
                  </a:cubicBezTo>
                  <a:cubicBezTo>
                    <a:pt x="89" y="289"/>
                    <a:pt x="89" y="289"/>
                    <a:pt x="89" y="289"/>
                  </a:cubicBezTo>
                  <a:cubicBezTo>
                    <a:pt x="95" y="288"/>
                    <a:pt x="95" y="288"/>
                    <a:pt x="95" y="288"/>
                  </a:cubicBezTo>
                  <a:cubicBezTo>
                    <a:pt x="97" y="287"/>
                    <a:pt x="99" y="287"/>
                    <a:pt x="101" y="287"/>
                  </a:cubicBezTo>
                  <a:cubicBezTo>
                    <a:pt x="103" y="287"/>
                    <a:pt x="105" y="287"/>
                    <a:pt x="107" y="288"/>
                  </a:cubicBezTo>
                  <a:cubicBezTo>
                    <a:pt x="109" y="288"/>
                    <a:pt x="111" y="288"/>
                    <a:pt x="113" y="289"/>
                  </a:cubicBezTo>
                  <a:cubicBezTo>
                    <a:pt x="115" y="289"/>
                    <a:pt x="117" y="290"/>
                    <a:pt x="119" y="290"/>
                  </a:cubicBezTo>
                  <a:cubicBezTo>
                    <a:pt x="125" y="293"/>
                    <a:pt x="125" y="293"/>
                    <a:pt x="125" y="293"/>
                  </a:cubicBezTo>
                  <a:cubicBezTo>
                    <a:pt x="128" y="294"/>
                    <a:pt x="132" y="296"/>
                    <a:pt x="136" y="297"/>
                  </a:cubicBezTo>
                  <a:cubicBezTo>
                    <a:pt x="141" y="300"/>
                    <a:pt x="141" y="300"/>
                    <a:pt x="141" y="300"/>
                  </a:cubicBezTo>
                  <a:cubicBezTo>
                    <a:pt x="147" y="302"/>
                    <a:pt x="147" y="302"/>
                    <a:pt x="147" y="302"/>
                  </a:cubicBezTo>
                  <a:cubicBezTo>
                    <a:pt x="149" y="302"/>
                    <a:pt x="151" y="303"/>
                    <a:pt x="153" y="304"/>
                  </a:cubicBezTo>
                  <a:cubicBezTo>
                    <a:pt x="155" y="304"/>
                    <a:pt x="156" y="304"/>
                    <a:pt x="158" y="304"/>
                  </a:cubicBezTo>
                  <a:cubicBezTo>
                    <a:pt x="160" y="304"/>
                    <a:pt x="162" y="305"/>
                    <a:pt x="164" y="304"/>
                  </a:cubicBezTo>
                  <a:cubicBezTo>
                    <a:pt x="166" y="304"/>
                    <a:pt x="168" y="304"/>
                    <a:pt x="170" y="303"/>
                  </a:cubicBezTo>
                  <a:cubicBezTo>
                    <a:pt x="172" y="303"/>
                    <a:pt x="174" y="302"/>
                    <a:pt x="176" y="301"/>
                  </a:cubicBezTo>
                  <a:cubicBezTo>
                    <a:pt x="181" y="298"/>
                    <a:pt x="181" y="298"/>
                    <a:pt x="181" y="298"/>
                  </a:cubicBezTo>
                  <a:cubicBezTo>
                    <a:pt x="181" y="298"/>
                    <a:pt x="181" y="298"/>
                    <a:pt x="181" y="298"/>
                  </a:cubicBezTo>
                  <a:cubicBezTo>
                    <a:pt x="183" y="298"/>
                    <a:pt x="185" y="297"/>
                    <a:pt x="186" y="297"/>
                  </a:cubicBezTo>
                  <a:cubicBezTo>
                    <a:pt x="188" y="296"/>
                    <a:pt x="190" y="295"/>
                    <a:pt x="192" y="295"/>
                  </a:cubicBezTo>
                  <a:cubicBezTo>
                    <a:pt x="193" y="295"/>
                    <a:pt x="195" y="294"/>
                    <a:pt x="197" y="294"/>
                  </a:cubicBezTo>
                  <a:cubicBezTo>
                    <a:pt x="199" y="294"/>
                    <a:pt x="200" y="294"/>
                    <a:pt x="202" y="294"/>
                  </a:cubicBezTo>
                  <a:cubicBezTo>
                    <a:pt x="209" y="293"/>
                    <a:pt x="216" y="293"/>
                    <a:pt x="224" y="292"/>
                  </a:cubicBezTo>
                  <a:cubicBezTo>
                    <a:pt x="229" y="292"/>
                    <a:pt x="229" y="292"/>
                    <a:pt x="229" y="292"/>
                  </a:cubicBezTo>
                  <a:cubicBezTo>
                    <a:pt x="234" y="291"/>
                    <a:pt x="234" y="291"/>
                    <a:pt x="234" y="291"/>
                  </a:cubicBezTo>
                  <a:cubicBezTo>
                    <a:pt x="239" y="290"/>
                    <a:pt x="239" y="290"/>
                    <a:pt x="239" y="290"/>
                  </a:cubicBezTo>
                  <a:cubicBezTo>
                    <a:pt x="241" y="289"/>
                    <a:pt x="243" y="288"/>
                    <a:pt x="244" y="288"/>
                  </a:cubicBezTo>
                  <a:cubicBezTo>
                    <a:pt x="246" y="287"/>
                    <a:pt x="248" y="286"/>
                    <a:pt x="249" y="286"/>
                  </a:cubicBezTo>
                  <a:cubicBezTo>
                    <a:pt x="251" y="285"/>
                    <a:pt x="253" y="284"/>
                    <a:pt x="254" y="283"/>
                  </a:cubicBezTo>
                  <a:cubicBezTo>
                    <a:pt x="256" y="283"/>
                    <a:pt x="257" y="282"/>
                    <a:pt x="259" y="281"/>
                  </a:cubicBezTo>
                  <a:lnTo>
                    <a:pt x="264" y="278"/>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8" name="Freeform 283"/>
            <p:cNvSpPr>
              <a:spLocks noEditPoints="1"/>
            </p:cNvSpPr>
            <p:nvPr/>
          </p:nvSpPr>
          <p:spPr bwMode="auto">
            <a:xfrm>
              <a:off x="2665413" y="5614988"/>
              <a:ext cx="887413" cy="1508125"/>
            </a:xfrm>
            <a:custGeom>
              <a:avLst/>
              <a:gdLst>
                <a:gd name="T0" fmla="*/ 204 w 274"/>
                <a:gd name="T1" fmla="*/ 287 h 465"/>
                <a:gd name="T2" fmla="*/ 113 w 274"/>
                <a:gd name="T3" fmla="*/ 269 h 465"/>
                <a:gd name="T4" fmla="*/ 76 w 274"/>
                <a:gd name="T5" fmla="*/ 315 h 465"/>
                <a:gd name="T6" fmla="*/ 96 w 274"/>
                <a:gd name="T7" fmla="*/ 372 h 465"/>
                <a:gd name="T8" fmla="*/ 157 w 274"/>
                <a:gd name="T9" fmla="*/ 364 h 465"/>
                <a:gd name="T10" fmla="*/ 181 w 274"/>
                <a:gd name="T11" fmla="*/ 350 h 465"/>
                <a:gd name="T12" fmla="*/ 247 w 274"/>
                <a:gd name="T13" fmla="*/ 355 h 465"/>
                <a:gd name="T14" fmla="*/ 248 w 274"/>
                <a:gd name="T15" fmla="*/ 390 h 465"/>
                <a:gd name="T16" fmla="*/ 261 w 274"/>
                <a:gd name="T17" fmla="*/ 464 h 465"/>
                <a:gd name="T18" fmla="*/ 107 w 274"/>
                <a:gd name="T19" fmla="*/ 461 h 465"/>
                <a:gd name="T20" fmla="*/ 8 w 274"/>
                <a:gd name="T21" fmla="*/ 434 h 465"/>
                <a:gd name="T22" fmla="*/ 8 w 274"/>
                <a:gd name="T23" fmla="*/ 246 h 465"/>
                <a:gd name="T24" fmla="*/ 49 w 274"/>
                <a:gd name="T25" fmla="*/ 189 h 465"/>
                <a:gd name="T26" fmla="*/ 74 w 274"/>
                <a:gd name="T27" fmla="*/ 173 h 465"/>
                <a:gd name="T28" fmla="*/ 121 w 274"/>
                <a:gd name="T29" fmla="*/ 181 h 465"/>
                <a:gd name="T30" fmla="*/ 191 w 274"/>
                <a:gd name="T31" fmla="*/ 188 h 465"/>
                <a:gd name="T32" fmla="*/ 200 w 274"/>
                <a:gd name="T33" fmla="*/ 96 h 465"/>
                <a:gd name="T34" fmla="*/ 116 w 274"/>
                <a:gd name="T35" fmla="*/ 82 h 465"/>
                <a:gd name="T36" fmla="*/ 50 w 274"/>
                <a:gd name="T37" fmla="*/ 111 h 465"/>
                <a:gd name="T38" fmla="*/ 26 w 274"/>
                <a:gd name="T39" fmla="*/ 69 h 465"/>
                <a:gd name="T40" fmla="*/ 14 w 274"/>
                <a:gd name="T41" fmla="*/ 1 h 465"/>
                <a:gd name="T42" fmla="*/ 106 w 274"/>
                <a:gd name="T43" fmla="*/ 2 h 465"/>
                <a:gd name="T44" fmla="*/ 108 w 274"/>
                <a:gd name="T45" fmla="*/ 18 h 465"/>
                <a:gd name="T46" fmla="*/ 131 w 274"/>
                <a:gd name="T47" fmla="*/ 5 h 465"/>
                <a:gd name="T48" fmla="*/ 200 w 274"/>
                <a:gd name="T49" fmla="*/ 5 h 465"/>
                <a:gd name="T50" fmla="*/ 271 w 274"/>
                <a:gd name="T51" fmla="*/ 58 h 465"/>
                <a:gd name="T52" fmla="*/ 270 w 274"/>
                <a:gd name="T53" fmla="*/ 179 h 465"/>
                <a:gd name="T54" fmla="*/ 268 w 274"/>
                <a:gd name="T55" fmla="*/ 203 h 465"/>
                <a:gd name="T56" fmla="*/ 271 w 274"/>
                <a:gd name="T57" fmla="*/ 58 h 465"/>
                <a:gd name="T58" fmla="*/ 186 w 274"/>
                <a:gd name="T59" fmla="*/ 5 h 465"/>
                <a:gd name="T60" fmla="*/ 125 w 274"/>
                <a:gd name="T61" fmla="*/ 9 h 465"/>
                <a:gd name="T62" fmla="*/ 107 w 274"/>
                <a:gd name="T63" fmla="*/ 18 h 465"/>
                <a:gd name="T64" fmla="*/ 106 w 274"/>
                <a:gd name="T65" fmla="*/ 2 h 465"/>
                <a:gd name="T66" fmla="*/ 19 w 274"/>
                <a:gd name="T67" fmla="*/ 15 h 465"/>
                <a:gd name="T68" fmla="*/ 29 w 274"/>
                <a:gd name="T69" fmla="*/ 97 h 465"/>
                <a:gd name="T70" fmla="*/ 116 w 274"/>
                <a:gd name="T71" fmla="*/ 117 h 465"/>
                <a:gd name="T72" fmla="*/ 158 w 274"/>
                <a:gd name="T73" fmla="*/ 88 h 465"/>
                <a:gd name="T74" fmla="*/ 201 w 274"/>
                <a:gd name="T75" fmla="*/ 123 h 465"/>
                <a:gd name="T76" fmla="*/ 191 w 274"/>
                <a:gd name="T77" fmla="*/ 202 h 465"/>
                <a:gd name="T78" fmla="*/ 107 w 274"/>
                <a:gd name="T79" fmla="*/ 179 h 465"/>
                <a:gd name="T80" fmla="*/ 70 w 274"/>
                <a:gd name="T81" fmla="*/ 176 h 465"/>
                <a:gd name="T82" fmla="*/ 15 w 274"/>
                <a:gd name="T83" fmla="*/ 216 h 465"/>
                <a:gd name="T84" fmla="*/ 2 w 274"/>
                <a:gd name="T85" fmla="*/ 340 h 465"/>
                <a:gd name="T86" fmla="*/ 45 w 274"/>
                <a:gd name="T87" fmla="*/ 461 h 465"/>
                <a:gd name="T88" fmla="*/ 261 w 274"/>
                <a:gd name="T89" fmla="*/ 464 h 465"/>
                <a:gd name="T90" fmla="*/ 248 w 274"/>
                <a:gd name="T91" fmla="*/ 397 h 465"/>
                <a:gd name="T92" fmla="*/ 247 w 274"/>
                <a:gd name="T93" fmla="*/ 356 h 465"/>
                <a:gd name="T94" fmla="*/ 181 w 274"/>
                <a:gd name="T95" fmla="*/ 350 h 465"/>
                <a:gd name="T96" fmla="*/ 157 w 274"/>
                <a:gd name="T97" fmla="*/ 374 h 465"/>
                <a:gd name="T98" fmla="*/ 96 w 274"/>
                <a:gd name="T99" fmla="*/ 373 h 465"/>
                <a:gd name="T100" fmla="*/ 74 w 274"/>
                <a:gd name="T101" fmla="*/ 328 h 465"/>
                <a:gd name="T102" fmla="*/ 85 w 274"/>
                <a:gd name="T103" fmla="*/ 261 h 465"/>
                <a:gd name="T104" fmla="*/ 197 w 274"/>
                <a:gd name="T105" fmla="*/ 293 h 465"/>
                <a:gd name="T106" fmla="*/ 261 w 274"/>
                <a:gd name="T107" fmla="*/ 251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 h="465">
                  <a:moveTo>
                    <a:pt x="261" y="251"/>
                  </a:moveTo>
                  <a:cubicBezTo>
                    <a:pt x="253" y="256"/>
                    <a:pt x="253" y="256"/>
                    <a:pt x="253" y="256"/>
                  </a:cubicBezTo>
                  <a:cubicBezTo>
                    <a:pt x="245" y="261"/>
                    <a:pt x="245" y="261"/>
                    <a:pt x="245" y="261"/>
                  </a:cubicBezTo>
                  <a:cubicBezTo>
                    <a:pt x="228" y="271"/>
                    <a:pt x="228" y="271"/>
                    <a:pt x="228" y="271"/>
                  </a:cubicBezTo>
                  <a:cubicBezTo>
                    <a:pt x="223" y="274"/>
                    <a:pt x="217" y="277"/>
                    <a:pt x="212" y="281"/>
                  </a:cubicBezTo>
                  <a:cubicBezTo>
                    <a:pt x="204" y="287"/>
                    <a:pt x="204" y="287"/>
                    <a:pt x="204" y="287"/>
                  </a:cubicBezTo>
                  <a:cubicBezTo>
                    <a:pt x="197" y="293"/>
                    <a:pt x="197" y="293"/>
                    <a:pt x="197" y="293"/>
                  </a:cubicBezTo>
                  <a:cubicBezTo>
                    <a:pt x="197" y="293"/>
                    <a:pt x="197" y="293"/>
                    <a:pt x="197" y="293"/>
                  </a:cubicBezTo>
                  <a:cubicBezTo>
                    <a:pt x="197" y="293"/>
                    <a:pt x="197" y="293"/>
                    <a:pt x="197" y="293"/>
                  </a:cubicBezTo>
                  <a:cubicBezTo>
                    <a:pt x="169" y="286"/>
                    <a:pt x="169" y="286"/>
                    <a:pt x="169" y="286"/>
                  </a:cubicBezTo>
                  <a:cubicBezTo>
                    <a:pt x="141" y="278"/>
                    <a:pt x="141" y="278"/>
                    <a:pt x="141" y="278"/>
                  </a:cubicBezTo>
                  <a:cubicBezTo>
                    <a:pt x="113" y="269"/>
                    <a:pt x="113" y="269"/>
                    <a:pt x="113" y="269"/>
                  </a:cubicBezTo>
                  <a:cubicBezTo>
                    <a:pt x="86" y="261"/>
                    <a:pt x="86" y="261"/>
                    <a:pt x="86" y="261"/>
                  </a:cubicBezTo>
                  <a:cubicBezTo>
                    <a:pt x="86" y="261"/>
                    <a:pt x="86" y="261"/>
                    <a:pt x="86" y="261"/>
                  </a:cubicBezTo>
                  <a:cubicBezTo>
                    <a:pt x="82" y="274"/>
                    <a:pt x="82" y="274"/>
                    <a:pt x="82" y="274"/>
                  </a:cubicBezTo>
                  <a:cubicBezTo>
                    <a:pt x="79" y="288"/>
                    <a:pt x="79" y="288"/>
                    <a:pt x="79" y="288"/>
                  </a:cubicBezTo>
                  <a:cubicBezTo>
                    <a:pt x="77" y="301"/>
                    <a:pt x="77" y="301"/>
                    <a:pt x="77" y="301"/>
                  </a:cubicBezTo>
                  <a:cubicBezTo>
                    <a:pt x="76" y="315"/>
                    <a:pt x="76" y="315"/>
                    <a:pt x="76" y="315"/>
                  </a:cubicBezTo>
                  <a:cubicBezTo>
                    <a:pt x="75" y="329"/>
                    <a:pt x="75" y="329"/>
                    <a:pt x="75" y="329"/>
                  </a:cubicBezTo>
                  <a:cubicBezTo>
                    <a:pt x="75" y="333"/>
                    <a:pt x="75" y="338"/>
                    <a:pt x="74" y="342"/>
                  </a:cubicBezTo>
                  <a:cubicBezTo>
                    <a:pt x="74" y="347"/>
                    <a:pt x="75" y="351"/>
                    <a:pt x="75" y="356"/>
                  </a:cubicBezTo>
                  <a:cubicBezTo>
                    <a:pt x="76" y="370"/>
                    <a:pt x="76" y="370"/>
                    <a:pt x="76" y="370"/>
                  </a:cubicBezTo>
                  <a:cubicBezTo>
                    <a:pt x="75" y="369"/>
                    <a:pt x="75" y="369"/>
                    <a:pt x="75" y="369"/>
                  </a:cubicBezTo>
                  <a:cubicBezTo>
                    <a:pt x="96" y="372"/>
                    <a:pt x="96" y="372"/>
                    <a:pt x="96" y="372"/>
                  </a:cubicBezTo>
                  <a:cubicBezTo>
                    <a:pt x="116" y="375"/>
                    <a:pt x="116" y="375"/>
                    <a:pt x="116" y="375"/>
                  </a:cubicBezTo>
                  <a:cubicBezTo>
                    <a:pt x="136" y="379"/>
                    <a:pt x="136" y="379"/>
                    <a:pt x="136" y="379"/>
                  </a:cubicBezTo>
                  <a:cubicBezTo>
                    <a:pt x="156" y="383"/>
                    <a:pt x="156" y="383"/>
                    <a:pt x="156" y="383"/>
                  </a:cubicBezTo>
                  <a:cubicBezTo>
                    <a:pt x="156" y="384"/>
                    <a:pt x="156" y="384"/>
                    <a:pt x="156" y="384"/>
                  </a:cubicBezTo>
                  <a:cubicBezTo>
                    <a:pt x="156" y="374"/>
                    <a:pt x="156" y="374"/>
                    <a:pt x="156" y="374"/>
                  </a:cubicBezTo>
                  <a:cubicBezTo>
                    <a:pt x="157" y="364"/>
                    <a:pt x="157" y="364"/>
                    <a:pt x="157" y="364"/>
                  </a:cubicBezTo>
                  <a:cubicBezTo>
                    <a:pt x="157" y="359"/>
                    <a:pt x="157" y="359"/>
                    <a:pt x="157" y="359"/>
                  </a:cubicBezTo>
                  <a:cubicBezTo>
                    <a:pt x="157" y="358"/>
                    <a:pt x="157" y="356"/>
                    <a:pt x="158" y="355"/>
                  </a:cubicBezTo>
                  <a:cubicBezTo>
                    <a:pt x="159" y="345"/>
                    <a:pt x="159" y="345"/>
                    <a:pt x="159" y="345"/>
                  </a:cubicBezTo>
                  <a:cubicBezTo>
                    <a:pt x="160" y="345"/>
                    <a:pt x="160" y="345"/>
                    <a:pt x="160" y="345"/>
                  </a:cubicBezTo>
                  <a:cubicBezTo>
                    <a:pt x="160" y="345"/>
                    <a:pt x="160" y="345"/>
                    <a:pt x="160" y="345"/>
                  </a:cubicBezTo>
                  <a:cubicBezTo>
                    <a:pt x="181" y="350"/>
                    <a:pt x="181" y="350"/>
                    <a:pt x="181" y="350"/>
                  </a:cubicBezTo>
                  <a:cubicBezTo>
                    <a:pt x="192" y="352"/>
                    <a:pt x="192" y="352"/>
                    <a:pt x="192" y="352"/>
                  </a:cubicBezTo>
                  <a:cubicBezTo>
                    <a:pt x="203" y="354"/>
                    <a:pt x="203" y="354"/>
                    <a:pt x="203" y="354"/>
                  </a:cubicBezTo>
                  <a:cubicBezTo>
                    <a:pt x="214" y="355"/>
                    <a:pt x="214" y="355"/>
                    <a:pt x="214" y="355"/>
                  </a:cubicBezTo>
                  <a:cubicBezTo>
                    <a:pt x="225" y="356"/>
                    <a:pt x="225" y="356"/>
                    <a:pt x="225" y="356"/>
                  </a:cubicBezTo>
                  <a:cubicBezTo>
                    <a:pt x="236" y="356"/>
                    <a:pt x="236" y="356"/>
                    <a:pt x="236" y="356"/>
                  </a:cubicBezTo>
                  <a:cubicBezTo>
                    <a:pt x="247" y="355"/>
                    <a:pt x="247" y="355"/>
                    <a:pt x="247" y="355"/>
                  </a:cubicBezTo>
                  <a:cubicBezTo>
                    <a:pt x="248" y="355"/>
                    <a:pt x="248" y="355"/>
                    <a:pt x="248" y="355"/>
                  </a:cubicBezTo>
                  <a:cubicBezTo>
                    <a:pt x="248" y="356"/>
                    <a:pt x="248" y="356"/>
                    <a:pt x="248" y="356"/>
                  </a:cubicBezTo>
                  <a:cubicBezTo>
                    <a:pt x="247" y="369"/>
                    <a:pt x="247" y="369"/>
                    <a:pt x="247" y="369"/>
                  </a:cubicBezTo>
                  <a:cubicBezTo>
                    <a:pt x="247" y="372"/>
                    <a:pt x="247" y="374"/>
                    <a:pt x="247" y="376"/>
                  </a:cubicBezTo>
                  <a:cubicBezTo>
                    <a:pt x="248" y="383"/>
                    <a:pt x="248" y="383"/>
                    <a:pt x="248" y="383"/>
                  </a:cubicBezTo>
                  <a:cubicBezTo>
                    <a:pt x="248" y="385"/>
                    <a:pt x="248" y="388"/>
                    <a:pt x="248" y="390"/>
                  </a:cubicBezTo>
                  <a:cubicBezTo>
                    <a:pt x="249" y="397"/>
                    <a:pt x="249" y="397"/>
                    <a:pt x="249" y="397"/>
                  </a:cubicBezTo>
                  <a:cubicBezTo>
                    <a:pt x="249" y="399"/>
                    <a:pt x="249" y="401"/>
                    <a:pt x="250" y="403"/>
                  </a:cubicBezTo>
                  <a:cubicBezTo>
                    <a:pt x="251" y="410"/>
                    <a:pt x="251" y="410"/>
                    <a:pt x="251" y="410"/>
                  </a:cubicBezTo>
                  <a:cubicBezTo>
                    <a:pt x="251" y="415"/>
                    <a:pt x="252" y="419"/>
                    <a:pt x="253" y="424"/>
                  </a:cubicBezTo>
                  <a:cubicBezTo>
                    <a:pt x="256" y="437"/>
                    <a:pt x="256" y="437"/>
                    <a:pt x="256" y="437"/>
                  </a:cubicBezTo>
                  <a:cubicBezTo>
                    <a:pt x="258" y="446"/>
                    <a:pt x="260" y="455"/>
                    <a:pt x="261" y="464"/>
                  </a:cubicBezTo>
                  <a:cubicBezTo>
                    <a:pt x="261" y="465"/>
                    <a:pt x="261" y="465"/>
                    <a:pt x="261" y="465"/>
                  </a:cubicBezTo>
                  <a:cubicBezTo>
                    <a:pt x="261" y="465"/>
                    <a:pt x="261" y="465"/>
                    <a:pt x="261" y="465"/>
                  </a:cubicBezTo>
                  <a:cubicBezTo>
                    <a:pt x="230" y="465"/>
                    <a:pt x="230" y="465"/>
                    <a:pt x="230" y="465"/>
                  </a:cubicBezTo>
                  <a:cubicBezTo>
                    <a:pt x="199" y="465"/>
                    <a:pt x="199" y="465"/>
                    <a:pt x="199" y="465"/>
                  </a:cubicBezTo>
                  <a:cubicBezTo>
                    <a:pt x="179" y="464"/>
                    <a:pt x="158" y="463"/>
                    <a:pt x="138" y="462"/>
                  </a:cubicBezTo>
                  <a:cubicBezTo>
                    <a:pt x="107" y="461"/>
                    <a:pt x="107" y="461"/>
                    <a:pt x="107" y="461"/>
                  </a:cubicBezTo>
                  <a:cubicBezTo>
                    <a:pt x="76" y="461"/>
                    <a:pt x="76" y="461"/>
                    <a:pt x="76" y="461"/>
                  </a:cubicBezTo>
                  <a:cubicBezTo>
                    <a:pt x="45" y="462"/>
                    <a:pt x="45" y="462"/>
                    <a:pt x="45" y="462"/>
                  </a:cubicBezTo>
                  <a:cubicBezTo>
                    <a:pt x="15" y="465"/>
                    <a:pt x="15" y="465"/>
                    <a:pt x="15" y="465"/>
                  </a:cubicBezTo>
                  <a:cubicBezTo>
                    <a:pt x="14" y="465"/>
                    <a:pt x="14" y="465"/>
                    <a:pt x="14" y="465"/>
                  </a:cubicBezTo>
                  <a:cubicBezTo>
                    <a:pt x="14" y="464"/>
                    <a:pt x="14" y="464"/>
                    <a:pt x="14" y="464"/>
                  </a:cubicBezTo>
                  <a:cubicBezTo>
                    <a:pt x="8" y="434"/>
                    <a:pt x="8" y="434"/>
                    <a:pt x="8" y="434"/>
                  </a:cubicBezTo>
                  <a:cubicBezTo>
                    <a:pt x="3" y="403"/>
                    <a:pt x="3" y="403"/>
                    <a:pt x="3" y="403"/>
                  </a:cubicBezTo>
                  <a:cubicBezTo>
                    <a:pt x="1" y="371"/>
                    <a:pt x="1" y="371"/>
                    <a:pt x="1" y="371"/>
                  </a:cubicBezTo>
                  <a:cubicBezTo>
                    <a:pt x="0" y="340"/>
                    <a:pt x="0" y="340"/>
                    <a:pt x="0" y="340"/>
                  </a:cubicBezTo>
                  <a:cubicBezTo>
                    <a:pt x="1" y="309"/>
                    <a:pt x="1" y="309"/>
                    <a:pt x="1" y="309"/>
                  </a:cubicBezTo>
                  <a:cubicBezTo>
                    <a:pt x="4" y="277"/>
                    <a:pt x="4" y="277"/>
                    <a:pt x="4" y="277"/>
                  </a:cubicBezTo>
                  <a:cubicBezTo>
                    <a:pt x="8" y="246"/>
                    <a:pt x="8" y="246"/>
                    <a:pt x="8" y="246"/>
                  </a:cubicBezTo>
                  <a:cubicBezTo>
                    <a:pt x="14" y="215"/>
                    <a:pt x="14" y="215"/>
                    <a:pt x="14" y="215"/>
                  </a:cubicBezTo>
                  <a:cubicBezTo>
                    <a:pt x="14" y="215"/>
                    <a:pt x="14" y="215"/>
                    <a:pt x="14" y="215"/>
                  </a:cubicBezTo>
                  <a:cubicBezTo>
                    <a:pt x="14" y="215"/>
                    <a:pt x="14" y="215"/>
                    <a:pt x="14" y="215"/>
                  </a:cubicBezTo>
                  <a:cubicBezTo>
                    <a:pt x="14" y="215"/>
                    <a:pt x="14" y="215"/>
                    <a:pt x="14" y="215"/>
                  </a:cubicBezTo>
                  <a:cubicBezTo>
                    <a:pt x="45" y="191"/>
                    <a:pt x="45" y="191"/>
                    <a:pt x="45" y="191"/>
                  </a:cubicBezTo>
                  <a:cubicBezTo>
                    <a:pt x="49" y="189"/>
                    <a:pt x="49" y="189"/>
                    <a:pt x="49" y="189"/>
                  </a:cubicBezTo>
                  <a:cubicBezTo>
                    <a:pt x="50" y="188"/>
                    <a:pt x="52" y="187"/>
                    <a:pt x="53" y="186"/>
                  </a:cubicBezTo>
                  <a:cubicBezTo>
                    <a:pt x="61" y="180"/>
                    <a:pt x="61" y="180"/>
                    <a:pt x="61" y="180"/>
                  </a:cubicBezTo>
                  <a:cubicBezTo>
                    <a:pt x="62" y="179"/>
                    <a:pt x="64" y="178"/>
                    <a:pt x="65" y="177"/>
                  </a:cubicBezTo>
                  <a:cubicBezTo>
                    <a:pt x="66" y="176"/>
                    <a:pt x="68" y="175"/>
                    <a:pt x="69" y="175"/>
                  </a:cubicBezTo>
                  <a:cubicBezTo>
                    <a:pt x="72" y="174"/>
                    <a:pt x="72" y="174"/>
                    <a:pt x="72" y="174"/>
                  </a:cubicBezTo>
                  <a:cubicBezTo>
                    <a:pt x="74" y="173"/>
                    <a:pt x="74" y="173"/>
                    <a:pt x="74" y="173"/>
                  </a:cubicBezTo>
                  <a:cubicBezTo>
                    <a:pt x="76" y="173"/>
                    <a:pt x="77" y="173"/>
                    <a:pt x="79" y="173"/>
                  </a:cubicBezTo>
                  <a:cubicBezTo>
                    <a:pt x="79" y="173"/>
                    <a:pt x="79" y="173"/>
                    <a:pt x="79" y="173"/>
                  </a:cubicBezTo>
                  <a:cubicBezTo>
                    <a:pt x="79" y="173"/>
                    <a:pt x="79" y="173"/>
                    <a:pt x="79" y="173"/>
                  </a:cubicBezTo>
                  <a:cubicBezTo>
                    <a:pt x="93" y="175"/>
                    <a:pt x="93" y="175"/>
                    <a:pt x="93" y="175"/>
                  </a:cubicBezTo>
                  <a:cubicBezTo>
                    <a:pt x="107" y="178"/>
                    <a:pt x="107" y="178"/>
                    <a:pt x="107" y="178"/>
                  </a:cubicBezTo>
                  <a:cubicBezTo>
                    <a:pt x="121" y="181"/>
                    <a:pt x="121" y="181"/>
                    <a:pt x="121" y="181"/>
                  </a:cubicBezTo>
                  <a:cubicBezTo>
                    <a:pt x="135" y="186"/>
                    <a:pt x="135" y="186"/>
                    <a:pt x="135" y="186"/>
                  </a:cubicBezTo>
                  <a:cubicBezTo>
                    <a:pt x="144" y="188"/>
                    <a:pt x="153" y="191"/>
                    <a:pt x="162" y="194"/>
                  </a:cubicBezTo>
                  <a:cubicBezTo>
                    <a:pt x="176" y="198"/>
                    <a:pt x="176" y="198"/>
                    <a:pt x="176" y="198"/>
                  </a:cubicBezTo>
                  <a:cubicBezTo>
                    <a:pt x="190" y="201"/>
                    <a:pt x="190" y="201"/>
                    <a:pt x="190" y="201"/>
                  </a:cubicBezTo>
                  <a:cubicBezTo>
                    <a:pt x="189" y="201"/>
                    <a:pt x="189" y="201"/>
                    <a:pt x="189" y="201"/>
                  </a:cubicBezTo>
                  <a:cubicBezTo>
                    <a:pt x="191" y="188"/>
                    <a:pt x="191" y="188"/>
                    <a:pt x="191" y="188"/>
                  </a:cubicBezTo>
                  <a:cubicBezTo>
                    <a:pt x="193" y="175"/>
                    <a:pt x="193" y="175"/>
                    <a:pt x="193" y="175"/>
                  </a:cubicBezTo>
                  <a:cubicBezTo>
                    <a:pt x="197" y="149"/>
                    <a:pt x="197" y="149"/>
                    <a:pt x="197" y="149"/>
                  </a:cubicBezTo>
                  <a:cubicBezTo>
                    <a:pt x="199" y="136"/>
                    <a:pt x="199" y="136"/>
                    <a:pt x="199" y="136"/>
                  </a:cubicBezTo>
                  <a:cubicBezTo>
                    <a:pt x="200" y="123"/>
                    <a:pt x="200" y="123"/>
                    <a:pt x="200" y="123"/>
                  </a:cubicBezTo>
                  <a:cubicBezTo>
                    <a:pt x="200" y="110"/>
                    <a:pt x="200" y="110"/>
                    <a:pt x="200" y="110"/>
                  </a:cubicBezTo>
                  <a:cubicBezTo>
                    <a:pt x="200" y="96"/>
                    <a:pt x="200" y="96"/>
                    <a:pt x="200" y="96"/>
                  </a:cubicBezTo>
                  <a:cubicBezTo>
                    <a:pt x="200" y="97"/>
                    <a:pt x="200" y="97"/>
                    <a:pt x="200" y="97"/>
                  </a:cubicBezTo>
                  <a:cubicBezTo>
                    <a:pt x="179" y="92"/>
                    <a:pt x="179" y="92"/>
                    <a:pt x="179" y="92"/>
                  </a:cubicBezTo>
                  <a:cubicBezTo>
                    <a:pt x="158" y="89"/>
                    <a:pt x="158" y="89"/>
                    <a:pt x="158" y="89"/>
                  </a:cubicBezTo>
                  <a:cubicBezTo>
                    <a:pt x="137" y="86"/>
                    <a:pt x="137" y="86"/>
                    <a:pt x="137" y="86"/>
                  </a:cubicBezTo>
                  <a:cubicBezTo>
                    <a:pt x="116" y="83"/>
                    <a:pt x="116" y="83"/>
                    <a:pt x="116" y="83"/>
                  </a:cubicBezTo>
                  <a:cubicBezTo>
                    <a:pt x="116" y="82"/>
                    <a:pt x="116" y="82"/>
                    <a:pt x="116" y="82"/>
                  </a:cubicBezTo>
                  <a:cubicBezTo>
                    <a:pt x="116" y="117"/>
                    <a:pt x="116" y="117"/>
                    <a:pt x="116" y="117"/>
                  </a:cubicBezTo>
                  <a:cubicBezTo>
                    <a:pt x="116" y="118"/>
                    <a:pt x="116" y="118"/>
                    <a:pt x="116" y="118"/>
                  </a:cubicBezTo>
                  <a:cubicBezTo>
                    <a:pt x="116" y="118"/>
                    <a:pt x="116" y="118"/>
                    <a:pt x="116" y="118"/>
                  </a:cubicBezTo>
                  <a:cubicBezTo>
                    <a:pt x="94" y="115"/>
                    <a:pt x="94" y="115"/>
                    <a:pt x="94" y="115"/>
                  </a:cubicBezTo>
                  <a:cubicBezTo>
                    <a:pt x="72" y="113"/>
                    <a:pt x="72" y="113"/>
                    <a:pt x="72" y="113"/>
                  </a:cubicBezTo>
                  <a:cubicBezTo>
                    <a:pt x="50" y="111"/>
                    <a:pt x="50" y="111"/>
                    <a:pt x="50" y="111"/>
                  </a:cubicBezTo>
                  <a:cubicBezTo>
                    <a:pt x="28" y="111"/>
                    <a:pt x="28" y="111"/>
                    <a:pt x="28" y="111"/>
                  </a:cubicBezTo>
                  <a:cubicBezTo>
                    <a:pt x="28" y="111"/>
                    <a:pt x="28" y="111"/>
                    <a:pt x="28" y="111"/>
                  </a:cubicBezTo>
                  <a:cubicBezTo>
                    <a:pt x="28" y="110"/>
                    <a:pt x="28" y="110"/>
                    <a:pt x="28" y="110"/>
                  </a:cubicBezTo>
                  <a:cubicBezTo>
                    <a:pt x="28" y="97"/>
                    <a:pt x="28" y="97"/>
                    <a:pt x="28" y="97"/>
                  </a:cubicBezTo>
                  <a:cubicBezTo>
                    <a:pt x="27" y="83"/>
                    <a:pt x="27" y="83"/>
                    <a:pt x="27" y="83"/>
                  </a:cubicBezTo>
                  <a:cubicBezTo>
                    <a:pt x="26" y="69"/>
                    <a:pt x="26" y="69"/>
                    <a:pt x="26" y="69"/>
                  </a:cubicBezTo>
                  <a:cubicBezTo>
                    <a:pt x="26" y="65"/>
                    <a:pt x="25" y="60"/>
                    <a:pt x="25" y="56"/>
                  </a:cubicBezTo>
                  <a:cubicBezTo>
                    <a:pt x="24" y="51"/>
                    <a:pt x="24" y="47"/>
                    <a:pt x="23" y="42"/>
                  </a:cubicBezTo>
                  <a:cubicBezTo>
                    <a:pt x="21" y="29"/>
                    <a:pt x="21" y="29"/>
                    <a:pt x="21" y="29"/>
                  </a:cubicBezTo>
                  <a:cubicBezTo>
                    <a:pt x="18" y="15"/>
                    <a:pt x="18" y="15"/>
                    <a:pt x="18" y="15"/>
                  </a:cubicBezTo>
                  <a:cubicBezTo>
                    <a:pt x="14" y="2"/>
                    <a:pt x="14" y="2"/>
                    <a:pt x="14" y="2"/>
                  </a:cubicBezTo>
                  <a:cubicBezTo>
                    <a:pt x="14" y="1"/>
                    <a:pt x="14" y="1"/>
                    <a:pt x="14" y="1"/>
                  </a:cubicBezTo>
                  <a:cubicBezTo>
                    <a:pt x="15" y="1"/>
                    <a:pt x="15" y="1"/>
                    <a:pt x="15" y="1"/>
                  </a:cubicBezTo>
                  <a:cubicBezTo>
                    <a:pt x="38" y="1"/>
                    <a:pt x="38" y="1"/>
                    <a:pt x="38" y="1"/>
                  </a:cubicBezTo>
                  <a:cubicBezTo>
                    <a:pt x="60" y="0"/>
                    <a:pt x="60" y="0"/>
                    <a:pt x="60" y="0"/>
                  </a:cubicBezTo>
                  <a:cubicBezTo>
                    <a:pt x="83" y="0"/>
                    <a:pt x="83" y="0"/>
                    <a:pt x="83" y="0"/>
                  </a:cubicBezTo>
                  <a:cubicBezTo>
                    <a:pt x="106" y="2"/>
                    <a:pt x="106" y="2"/>
                    <a:pt x="106" y="2"/>
                  </a:cubicBezTo>
                  <a:cubicBezTo>
                    <a:pt x="106" y="2"/>
                    <a:pt x="106" y="2"/>
                    <a:pt x="106" y="2"/>
                  </a:cubicBezTo>
                  <a:cubicBezTo>
                    <a:pt x="106" y="2"/>
                    <a:pt x="106" y="2"/>
                    <a:pt x="106" y="2"/>
                  </a:cubicBezTo>
                  <a:cubicBezTo>
                    <a:pt x="106" y="7"/>
                    <a:pt x="106" y="7"/>
                    <a:pt x="106" y="7"/>
                  </a:cubicBezTo>
                  <a:cubicBezTo>
                    <a:pt x="106" y="9"/>
                    <a:pt x="106" y="11"/>
                    <a:pt x="107" y="13"/>
                  </a:cubicBezTo>
                  <a:cubicBezTo>
                    <a:pt x="107" y="15"/>
                    <a:pt x="107" y="15"/>
                    <a:pt x="107" y="15"/>
                  </a:cubicBezTo>
                  <a:cubicBezTo>
                    <a:pt x="107" y="16"/>
                    <a:pt x="107" y="16"/>
                    <a:pt x="107" y="16"/>
                  </a:cubicBezTo>
                  <a:cubicBezTo>
                    <a:pt x="107" y="17"/>
                    <a:pt x="107" y="17"/>
                    <a:pt x="108" y="18"/>
                  </a:cubicBezTo>
                  <a:cubicBezTo>
                    <a:pt x="109" y="23"/>
                    <a:pt x="109" y="23"/>
                    <a:pt x="109" y="23"/>
                  </a:cubicBezTo>
                  <a:cubicBezTo>
                    <a:pt x="109" y="23"/>
                    <a:pt x="109" y="23"/>
                    <a:pt x="109" y="23"/>
                  </a:cubicBezTo>
                  <a:cubicBezTo>
                    <a:pt x="113" y="17"/>
                    <a:pt x="113" y="17"/>
                    <a:pt x="113" y="17"/>
                  </a:cubicBezTo>
                  <a:cubicBezTo>
                    <a:pt x="115" y="15"/>
                    <a:pt x="117" y="14"/>
                    <a:pt x="119" y="12"/>
                  </a:cubicBezTo>
                  <a:cubicBezTo>
                    <a:pt x="120" y="11"/>
                    <a:pt x="122" y="10"/>
                    <a:pt x="124" y="8"/>
                  </a:cubicBezTo>
                  <a:cubicBezTo>
                    <a:pt x="127" y="7"/>
                    <a:pt x="129" y="6"/>
                    <a:pt x="131" y="5"/>
                  </a:cubicBezTo>
                  <a:cubicBezTo>
                    <a:pt x="133" y="5"/>
                    <a:pt x="135" y="4"/>
                    <a:pt x="138" y="3"/>
                  </a:cubicBezTo>
                  <a:cubicBezTo>
                    <a:pt x="140" y="3"/>
                    <a:pt x="142" y="3"/>
                    <a:pt x="144" y="2"/>
                  </a:cubicBezTo>
                  <a:cubicBezTo>
                    <a:pt x="147" y="2"/>
                    <a:pt x="149" y="2"/>
                    <a:pt x="151" y="2"/>
                  </a:cubicBezTo>
                  <a:cubicBezTo>
                    <a:pt x="154" y="2"/>
                    <a:pt x="156" y="2"/>
                    <a:pt x="158" y="2"/>
                  </a:cubicBezTo>
                  <a:cubicBezTo>
                    <a:pt x="168" y="2"/>
                    <a:pt x="177" y="4"/>
                    <a:pt x="186" y="4"/>
                  </a:cubicBezTo>
                  <a:cubicBezTo>
                    <a:pt x="191" y="5"/>
                    <a:pt x="195" y="5"/>
                    <a:pt x="200" y="5"/>
                  </a:cubicBezTo>
                  <a:cubicBezTo>
                    <a:pt x="207" y="5"/>
                    <a:pt x="207" y="5"/>
                    <a:pt x="207" y="5"/>
                  </a:cubicBezTo>
                  <a:cubicBezTo>
                    <a:pt x="214" y="5"/>
                    <a:pt x="214" y="5"/>
                    <a:pt x="214" y="5"/>
                  </a:cubicBezTo>
                  <a:cubicBezTo>
                    <a:pt x="214" y="5"/>
                    <a:pt x="214" y="5"/>
                    <a:pt x="214" y="5"/>
                  </a:cubicBezTo>
                  <a:cubicBezTo>
                    <a:pt x="214" y="5"/>
                    <a:pt x="214" y="5"/>
                    <a:pt x="214" y="5"/>
                  </a:cubicBezTo>
                  <a:cubicBezTo>
                    <a:pt x="271" y="58"/>
                    <a:pt x="271" y="58"/>
                    <a:pt x="271" y="58"/>
                  </a:cubicBezTo>
                  <a:cubicBezTo>
                    <a:pt x="271" y="58"/>
                    <a:pt x="271" y="58"/>
                    <a:pt x="271" y="58"/>
                  </a:cubicBezTo>
                  <a:cubicBezTo>
                    <a:pt x="271" y="58"/>
                    <a:pt x="271" y="58"/>
                    <a:pt x="271" y="58"/>
                  </a:cubicBezTo>
                  <a:cubicBezTo>
                    <a:pt x="273" y="82"/>
                    <a:pt x="273" y="82"/>
                    <a:pt x="273" y="82"/>
                  </a:cubicBezTo>
                  <a:cubicBezTo>
                    <a:pt x="274" y="106"/>
                    <a:pt x="274" y="106"/>
                    <a:pt x="274" y="106"/>
                  </a:cubicBezTo>
                  <a:cubicBezTo>
                    <a:pt x="274" y="130"/>
                    <a:pt x="274" y="130"/>
                    <a:pt x="274" y="130"/>
                  </a:cubicBezTo>
                  <a:cubicBezTo>
                    <a:pt x="272" y="155"/>
                    <a:pt x="272" y="155"/>
                    <a:pt x="272" y="155"/>
                  </a:cubicBezTo>
                  <a:cubicBezTo>
                    <a:pt x="270" y="179"/>
                    <a:pt x="270" y="179"/>
                    <a:pt x="270" y="179"/>
                  </a:cubicBezTo>
                  <a:cubicBezTo>
                    <a:pt x="268" y="203"/>
                    <a:pt x="268" y="203"/>
                    <a:pt x="268" y="203"/>
                  </a:cubicBezTo>
                  <a:cubicBezTo>
                    <a:pt x="265" y="227"/>
                    <a:pt x="265" y="227"/>
                    <a:pt x="265" y="227"/>
                  </a:cubicBezTo>
                  <a:lnTo>
                    <a:pt x="261" y="251"/>
                  </a:lnTo>
                  <a:close/>
                  <a:moveTo>
                    <a:pt x="261" y="251"/>
                  </a:moveTo>
                  <a:cubicBezTo>
                    <a:pt x="265" y="227"/>
                    <a:pt x="265" y="227"/>
                    <a:pt x="265" y="227"/>
                  </a:cubicBezTo>
                  <a:cubicBezTo>
                    <a:pt x="268" y="203"/>
                    <a:pt x="268" y="203"/>
                    <a:pt x="268" y="203"/>
                  </a:cubicBezTo>
                  <a:cubicBezTo>
                    <a:pt x="270" y="179"/>
                    <a:pt x="270" y="179"/>
                    <a:pt x="270" y="179"/>
                  </a:cubicBezTo>
                  <a:cubicBezTo>
                    <a:pt x="272" y="155"/>
                    <a:pt x="272" y="155"/>
                    <a:pt x="272" y="155"/>
                  </a:cubicBezTo>
                  <a:cubicBezTo>
                    <a:pt x="273" y="130"/>
                    <a:pt x="273" y="130"/>
                    <a:pt x="273" y="130"/>
                  </a:cubicBezTo>
                  <a:cubicBezTo>
                    <a:pt x="274" y="106"/>
                    <a:pt x="274" y="106"/>
                    <a:pt x="274" y="106"/>
                  </a:cubicBezTo>
                  <a:cubicBezTo>
                    <a:pt x="273" y="82"/>
                    <a:pt x="273" y="82"/>
                    <a:pt x="273" y="82"/>
                  </a:cubicBezTo>
                  <a:cubicBezTo>
                    <a:pt x="271" y="58"/>
                    <a:pt x="271" y="58"/>
                    <a:pt x="271" y="58"/>
                  </a:cubicBezTo>
                  <a:cubicBezTo>
                    <a:pt x="271" y="58"/>
                    <a:pt x="271" y="58"/>
                    <a:pt x="271" y="58"/>
                  </a:cubicBezTo>
                  <a:cubicBezTo>
                    <a:pt x="214" y="5"/>
                    <a:pt x="214" y="5"/>
                    <a:pt x="214" y="5"/>
                  </a:cubicBezTo>
                  <a:cubicBezTo>
                    <a:pt x="214" y="6"/>
                    <a:pt x="214" y="6"/>
                    <a:pt x="214" y="6"/>
                  </a:cubicBezTo>
                  <a:cubicBezTo>
                    <a:pt x="207" y="6"/>
                    <a:pt x="207" y="6"/>
                    <a:pt x="207" y="6"/>
                  </a:cubicBezTo>
                  <a:cubicBezTo>
                    <a:pt x="200" y="6"/>
                    <a:pt x="200" y="6"/>
                    <a:pt x="200" y="6"/>
                  </a:cubicBezTo>
                  <a:cubicBezTo>
                    <a:pt x="195" y="6"/>
                    <a:pt x="191" y="5"/>
                    <a:pt x="186" y="5"/>
                  </a:cubicBezTo>
                  <a:cubicBezTo>
                    <a:pt x="177" y="4"/>
                    <a:pt x="168" y="3"/>
                    <a:pt x="158" y="3"/>
                  </a:cubicBezTo>
                  <a:cubicBezTo>
                    <a:pt x="156" y="2"/>
                    <a:pt x="154" y="3"/>
                    <a:pt x="151" y="3"/>
                  </a:cubicBezTo>
                  <a:cubicBezTo>
                    <a:pt x="149" y="2"/>
                    <a:pt x="147" y="3"/>
                    <a:pt x="144" y="3"/>
                  </a:cubicBezTo>
                  <a:cubicBezTo>
                    <a:pt x="142" y="3"/>
                    <a:pt x="140" y="4"/>
                    <a:pt x="138" y="4"/>
                  </a:cubicBezTo>
                  <a:cubicBezTo>
                    <a:pt x="135" y="4"/>
                    <a:pt x="133" y="5"/>
                    <a:pt x="131" y="6"/>
                  </a:cubicBezTo>
                  <a:cubicBezTo>
                    <a:pt x="129" y="7"/>
                    <a:pt x="127" y="8"/>
                    <a:pt x="125" y="9"/>
                  </a:cubicBezTo>
                  <a:cubicBezTo>
                    <a:pt x="123" y="10"/>
                    <a:pt x="121" y="11"/>
                    <a:pt x="119" y="13"/>
                  </a:cubicBezTo>
                  <a:cubicBezTo>
                    <a:pt x="117" y="14"/>
                    <a:pt x="115" y="16"/>
                    <a:pt x="114" y="17"/>
                  </a:cubicBezTo>
                  <a:cubicBezTo>
                    <a:pt x="109" y="23"/>
                    <a:pt x="109" y="23"/>
                    <a:pt x="109" y="23"/>
                  </a:cubicBezTo>
                  <a:cubicBezTo>
                    <a:pt x="109" y="23"/>
                    <a:pt x="109" y="23"/>
                    <a:pt x="109" y="23"/>
                  </a:cubicBezTo>
                  <a:cubicBezTo>
                    <a:pt x="109" y="23"/>
                    <a:pt x="109" y="23"/>
                    <a:pt x="109" y="23"/>
                  </a:cubicBezTo>
                  <a:cubicBezTo>
                    <a:pt x="107" y="18"/>
                    <a:pt x="107" y="18"/>
                    <a:pt x="107" y="18"/>
                  </a:cubicBezTo>
                  <a:cubicBezTo>
                    <a:pt x="107" y="17"/>
                    <a:pt x="107" y="17"/>
                    <a:pt x="107" y="17"/>
                  </a:cubicBezTo>
                  <a:cubicBezTo>
                    <a:pt x="106" y="15"/>
                    <a:pt x="106" y="15"/>
                    <a:pt x="106" y="15"/>
                  </a:cubicBezTo>
                  <a:cubicBezTo>
                    <a:pt x="106" y="13"/>
                    <a:pt x="106" y="13"/>
                    <a:pt x="106" y="13"/>
                  </a:cubicBezTo>
                  <a:cubicBezTo>
                    <a:pt x="106" y="11"/>
                    <a:pt x="106" y="9"/>
                    <a:pt x="106" y="7"/>
                  </a:cubicBezTo>
                  <a:cubicBezTo>
                    <a:pt x="106" y="2"/>
                    <a:pt x="106" y="2"/>
                    <a:pt x="106" y="2"/>
                  </a:cubicBezTo>
                  <a:cubicBezTo>
                    <a:pt x="106" y="2"/>
                    <a:pt x="106" y="2"/>
                    <a:pt x="106" y="2"/>
                  </a:cubicBezTo>
                  <a:cubicBezTo>
                    <a:pt x="83" y="1"/>
                    <a:pt x="83" y="1"/>
                    <a:pt x="83" y="1"/>
                  </a:cubicBezTo>
                  <a:cubicBezTo>
                    <a:pt x="60" y="1"/>
                    <a:pt x="60" y="1"/>
                    <a:pt x="60" y="1"/>
                  </a:cubicBezTo>
                  <a:cubicBezTo>
                    <a:pt x="38" y="2"/>
                    <a:pt x="38" y="2"/>
                    <a:pt x="38" y="2"/>
                  </a:cubicBezTo>
                  <a:cubicBezTo>
                    <a:pt x="15" y="2"/>
                    <a:pt x="15" y="2"/>
                    <a:pt x="15" y="2"/>
                  </a:cubicBezTo>
                  <a:cubicBezTo>
                    <a:pt x="15" y="2"/>
                    <a:pt x="15" y="2"/>
                    <a:pt x="15" y="2"/>
                  </a:cubicBezTo>
                  <a:cubicBezTo>
                    <a:pt x="19" y="15"/>
                    <a:pt x="19" y="15"/>
                    <a:pt x="19" y="15"/>
                  </a:cubicBezTo>
                  <a:cubicBezTo>
                    <a:pt x="22" y="28"/>
                    <a:pt x="22" y="28"/>
                    <a:pt x="22" y="28"/>
                  </a:cubicBezTo>
                  <a:cubicBezTo>
                    <a:pt x="24" y="42"/>
                    <a:pt x="24" y="42"/>
                    <a:pt x="24" y="42"/>
                  </a:cubicBezTo>
                  <a:cubicBezTo>
                    <a:pt x="25" y="46"/>
                    <a:pt x="25" y="51"/>
                    <a:pt x="26" y="56"/>
                  </a:cubicBezTo>
                  <a:cubicBezTo>
                    <a:pt x="26" y="60"/>
                    <a:pt x="27" y="65"/>
                    <a:pt x="27" y="69"/>
                  </a:cubicBezTo>
                  <a:cubicBezTo>
                    <a:pt x="28" y="83"/>
                    <a:pt x="28" y="83"/>
                    <a:pt x="28" y="83"/>
                  </a:cubicBezTo>
                  <a:cubicBezTo>
                    <a:pt x="29" y="97"/>
                    <a:pt x="29" y="97"/>
                    <a:pt x="29" y="97"/>
                  </a:cubicBezTo>
                  <a:cubicBezTo>
                    <a:pt x="29" y="110"/>
                    <a:pt x="29" y="110"/>
                    <a:pt x="29" y="110"/>
                  </a:cubicBezTo>
                  <a:cubicBezTo>
                    <a:pt x="28" y="110"/>
                    <a:pt x="28" y="110"/>
                    <a:pt x="28" y="110"/>
                  </a:cubicBezTo>
                  <a:cubicBezTo>
                    <a:pt x="50" y="111"/>
                    <a:pt x="50" y="111"/>
                    <a:pt x="50" y="111"/>
                  </a:cubicBezTo>
                  <a:cubicBezTo>
                    <a:pt x="72" y="112"/>
                    <a:pt x="72" y="112"/>
                    <a:pt x="72" y="112"/>
                  </a:cubicBezTo>
                  <a:cubicBezTo>
                    <a:pt x="94" y="114"/>
                    <a:pt x="94" y="114"/>
                    <a:pt x="94" y="114"/>
                  </a:cubicBezTo>
                  <a:cubicBezTo>
                    <a:pt x="116" y="117"/>
                    <a:pt x="116" y="117"/>
                    <a:pt x="116" y="117"/>
                  </a:cubicBezTo>
                  <a:cubicBezTo>
                    <a:pt x="115" y="117"/>
                    <a:pt x="115" y="117"/>
                    <a:pt x="115" y="117"/>
                  </a:cubicBezTo>
                  <a:cubicBezTo>
                    <a:pt x="115" y="82"/>
                    <a:pt x="115" y="82"/>
                    <a:pt x="115" y="82"/>
                  </a:cubicBezTo>
                  <a:cubicBezTo>
                    <a:pt x="115" y="82"/>
                    <a:pt x="115" y="82"/>
                    <a:pt x="115" y="82"/>
                  </a:cubicBezTo>
                  <a:cubicBezTo>
                    <a:pt x="116" y="82"/>
                    <a:pt x="116" y="82"/>
                    <a:pt x="116" y="82"/>
                  </a:cubicBezTo>
                  <a:cubicBezTo>
                    <a:pt x="137" y="85"/>
                    <a:pt x="137" y="85"/>
                    <a:pt x="137" y="85"/>
                  </a:cubicBezTo>
                  <a:cubicBezTo>
                    <a:pt x="158" y="88"/>
                    <a:pt x="158" y="88"/>
                    <a:pt x="158" y="88"/>
                  </a:cubicBezTo>
                  <a:cubicBezTo>
                    <a:pt x="179" y="91"/>
                    <a:pt x="179" y="91"/>
                    <a:pt x="179" y="91"/>
                  </a:cubicBezTo>
                  <a:cubicBezTo>
                    <a:pt x="200" y="96"/>
                    <a:pt x="200" y="96"/>
                    <a:pt x="200" y="96"/>
                  </a:cubicBezTo>
                  <a:cubicBezTo>
                    <a:pt x="201" y="96"/>
                    <a:pt x="201" y="96"/>
                    <a:pt x="201" y="96"/>
                  </a:cubicBezTo>
                  <a:cubicBezTo>
                    <a:pt x="201" y="96"/>
                    <a:pt x="201" y="96"/>
                    <a:pt x="201" y="96"/>
                  </a:cubicBezTo>
                  <a:cubicBezTo>
                    <a:pt x="202" y="110"/>
                    <a:pt x="202" y="110"/>
                    <a:pt x="202" y="110"/>
                  </a:cubicBezTo>
                  <a:cubicBezTo>
                    <a:pt x="201" y="123"/>
                    <a:pt x="201" y="123"/>
                    <a:pt x="201" y="123"/>
                  </a:cubicBezTo>
                  <a:cubicBezTo>
                    <a:pt x="200" y="136"/>
                    <a:pt x="200" y="136"/>
                    <a:pt x="200" y="136"/>
                  </a:cubicBezTo>
                  <a:cubicBezTo>
                    <a:pt x="198" y="149"/>
                    <a:pt x="198" y="149"/>
                    <a:pt x="198" y="149"/>
                  </a:cubicBezTo>
                  <a:cubicBezTo>
                    <a:pt x="194" y="175"/>
                    <a:pt x="194" y="175"/>
                    <a:pt x="194" y="175"/>
                  </a:cubicBezTo>
                  <a:cubicBezTo>
                    <a:pt x="192" y="188"/>
                    <a:pt x="192" y="188"/>
                    <a:pt x="192" y="188"/>
                  </a:cubicBezTo>
                  <a:cubicBezTo>
                    <a:pt x="191" y="202"/>
                    <a:pt x="191" y="202"/>
                    <a:pt x="191" y="202"/>
                  </a:cubicBezTo>
                  <a:cubicBezTo>
                    <a:pt x="191" y="202"/>
                    <a:pt x="191" y="202"/>
                    <a:pt x="191" y="202"/>
                  </a:cubicBezTo>
                  <a:cubicBezTo>
                    <a:pt x="190" y="202"/>
                    <a:pt x="190" y="202"/>
                    <a:pt x="190" y="202"/>
                  </a:cubicBezTo>
                  <a:cubicBezTo>
                    <a:pt x="176" y="199"/>
                    <a:pt x="176" y="199"/>
                    <a:pt x="176" y="199"/>
                  </a:cubicBezTo>
                  <a:cubicBezTo>
                    <a:pt x="162" y="195"/>
                    <a:pt x="162" y="195"/>
                    <a:pt x="162" y="195"/>
                  </a:cubicBezTo>
                  <a:cubicBezTo>
                    <a:pt x="153" y="193"/>
                    <a:pt x="144" y="190"/>
                    <a:pt x="135" y="187"/>
                  </a:cubicBezTo>
                  <a:cubicBezTo>
                    <a:pt x="121" y="183"/>
                    <a:pt x="121" y="183"/>
                    <a:pt x="121" y="183"/>
                  </a:cubicBezTo>
                  <a:cubicBezTo>
                    <a:pt x="107" y="179"/>
                    <a:pt x="107" y="179"/>
                    <a:pt x="107" y="179"/>
                  </a:cubicBezTo>
                  <a:cubicBezTo>
                    <a:pt x="93" y="176"/>
                    <a:pt x="93" y="176"/>
                    <a:pt x="93" y="176"/>
                  </a:cubicBezTo>
                  <a:cubicBezTo>
                    <a:pt x="79" y="174"/>
                    <a:pt x="79" y="174"/>
                    <a:pt x="79" y="174"/>
                  </a:cubicBezTo>
                  <a:cubicBezTo>
                    <a:pt x="79" y="174"/>
                    <a:pt x="79" y="174"/>
                    <a:pt x="79" y="174"/>
                  </a:cubicBezTo>
                  <a:cubicBezTo>
                    <a:pt x="77" y="174"/>
                    <a:pt x="76" y="174"/>
                    <a:pt x="74" y="175"/>
                  </a:cubicBezTo>
                  <a:cubicBezTo>
                    <a:pt x="72" y="175"/>
                    <a:pt x="72" y="175"/>
                    <a:pt x="72" y="175"/>
                  </a:cubicBezTo>
                  <a:cubicBezTo>
                    <a:pt x="70" y="176"/>
                    <a:pt x="70" y="176"/>
                    <a:pt x="70" y="176"/>
                  </a:cubicBezTo>
                  <a:cubicBezTo>
                    <a:pt x="68" y="177"/>
                    <a:pt x="67" y="178"/>
                    <a:pt x="66" y="179"/>
                  </a:cubicBezTo>
                  <a:cubicBezTo>
                    <a:pt x="64" y="179"/>
                    <a:pt x="63" y="180"/>
                    <a:pt x="62" y="181"/>
                  </a:cubicBezTo>
                  <a:cubicBezTo>
                    <a:pt x="54" y="187"/>
                    <a:pt x="54" y="187"/>
                    <a:pt x="54" y="187"/>
                  </a:cubicBezTo>
                  <a:cubicBezTo>
                    <a:pt x="53" y="188"/>
                    <a:pt x="51" y="189"/>
                    <a:pt x="50" y="190"/>
                  </a:cubicBezTo>
                  <a:cubicBezTo>
                    <a:pt x="46" y="193"/>
                    <a:pt x="46" y="193"/>
                    <a:pt x="46" y="193"/>
                  </a:cubicBezTo>
                  <a:cubicBezTo>
                    <a:pt x="15" y="216"/>
                    <a:pt x="15" y="216"/>
                    <a:pt x="15" y="216"/>
                  </a:cubicBezTo>
                  <a:cubicBezTo>
                    <a:pt x="15" y="216"/>
                    <a:pt x="15" y="216"/>
                    <a:pt x="15" y="216"/>
                  </a:cubicBezTo>
                  <a:cubicBezTo>
                    <a:pt x="16" y="216"/>
                    <a:pt x="16" y="216"/>
                    <a:pt x="16" y="216"/>
                  </a:cubicBezTo>
                  <a:cubicBezTo>
                    <a:pt x="10" y="246"/>
                    <a:pt x="10" y="246"/>
                    <a:pt x="10" y="246"/>
                  </a:cubicBezTo>
                  <a:cubicBezTo>
                    <a:pt x="6" y="277"/>
                    <a:pt x="6" y="277"/>
                    <a:pt x="6" y="277"/>
                  </a:cubicBezTo>
                  <a:cubicBezTo>
                    <a:pt x="3" y="309"/>
                    <a:pt x="3" y="309"/>
                    <a:pt x="3" y="309"/>
                  </a:cubicBezTo>
                  <a:cubicBezTo>
                    <a:pt x="2" y="340"/>
                    <a:pt x="2" y="340"/>
                    <a:pt x="2" y="340"/>
                  </a:cubicBezTo>
                  <a:cubicBezTo>
                    <a:pt x="2" y="371"/>
                    <a:pt x="2" y="371"/>
                    <a:pt x="2" y="371"/>
                  </a:cubicBezTo>
                  <a:cubicBezTo>
                    <a:pt x="5" y="402"/>
                    <a:pt x="5" y="402"/>
                    <a:pt x="5" y="402"/>
                  </a:cubicBezTo>
                  <a:cubicBezTo>
                    <a:pt x="9" y="433"/>
                    <a:pt x="9" y="433"/>
                    <a:pt x="9" y="433"/>
                  </a:cubicBezTo>
                  <a:cubicBezTo>
                    <a:pt x="15" y="464"/>
                    <a:pt x="15" y="464"/>
                    <a:pt x="15" y="464"/>
                  </a:cubicBezTo>
                  <a:cubicBezTo>
                    <a:pt x="15" y="464"/>
                    <a:pt x="15" y="464"/>
                    <a:pt x="15" y="464"/>
                  </a:cubicBezTo>
                  <a:cubicBezTo>
                    <a:pt x="45" y="461"/>
                    <a:pt x="45" y="461"/>
                    <a:pt x="45" y="461"/>
                  </a:cubicBezTo>
                  <a:cubicBezTo>
                    <a:pt x="76" y="460"/>
                    <a:pt x="76" y="460"/>
                    <a:pt x="76" y="460"/>
                  </a:cubicBezTo>
                  <a:cubicBezTo>
                    <a:pt x="107" y="460"/>
                    <a:pt x="107" y="460"/>
                    <a:pt x="107" y="460"/>
                  </a:cubicBezTo>
                  <a:cubicBezTo>
                    <a:pt x="138" y="461"/>
                    <a:pt x="138" y="461"/>
                    <a:pt x="138" y="461"/>
                  </a:cubicBezTo>
                  <a:cubicBezTo>
                    <a:pt x="158" y="462"/>
                    <a:pt x="179" y="463"/>
                    <a:pt x="199" y="464"/>
                  </a:cubicBezTo>
                  <a:cubicBezTo>
                    <a:pt x="230" y="464"/>
                    <a:pt x="230" y="464"/>
                    <a:pt x="230" y="464"/>
                  </a:cubicBezTo>
                  <a:cubicBezTo>
                    <a:pt x="261" y="464"/>
                    <a:pt x="261" y="464"/>
                    <a:pt x="261" y="464"/>
                  </a:cubicBezTo>
                  <a:cubicBezTo>
                    <a:pt x="260" y="464"/>
                    <a:pt x="260" y="464"/>
                    <a:pt x="260" y="464"/>
                  </a:cubicBezTo>
                  <a:cubicBezTo>
                    <a:pt x="259" y="455"/>
                    <a:pt x="257" y="446"/>
                    <a:pt x="255" y="437"/>
                  </a:cubicBezTo>
                  <a:cubicBezTo>
                    <a:pt x="252" y="424"/>
                    <a:pt x="252" y="424"/>
                    <a:pt x="252" y="424"/>
                  </a:cubicBezTo>
                  <a:cubicBezTo>
                    <a:pt x="251" y="419"/>
                    <a:pt x="251" y="415"/>
                    <a:pt x="250" y="410"/>
                  </a:cubicBezTo>
                  <a:cubicBezTo>
                    <a:pt x="249" y="404"/>
                    <a:pt x="249" y="404"/>
                    <a:pt x="249" y="404"/>
                  </a:cubicBezTo>
                  <a:cubicBezTo>
                    <a:pt x="249" y="401"/>
                    <a:pt x="248" y="399"/>
                    <a:pt x="248" y="397"/>
                  </a:cubicBezTo>
                  <a:cubicBezTo>
                    <a:pt x="247" y="390"/>
                    <a:pt x="247" y="390"/>
                    <a:pt x="247" y="390"/>
                  </a:cubicBezTo>
                  <a:cubicBezTo>
                    <a:pt x="247" y="388"/>
                    <a:pt x="247" y="385"/>
                    <a:pt x="247" y="383"/>
                  </a:cubicBezTo>
                  <a:cubicBezTo>
                    <a:pt x="247" y="376"/>
                    <a:pt x="247" y="376"/>
                    <a:pt x="247" y="376"/>
                  </a:cubicBezTo>
                  <a:cubicBezTo>
                    <a:pt x="247" y="374"/>
                    <a:pt x="246" y="372"/>
                    <a:pt x="246" y="369"/>
                  </a:cubicBezTo>
                  <a:cubicBezTo>
                    <a:pt x="247" y="356"/>
                    <a:pt x="247" y="356"/>
                    <a:pt x="247" y="356"/>
                  </a:cubicBezTo>
                  <a:cubicBezTo>
                    <a:pt x="247" y="356"/>
                    <a:pt x="247" y="356"/>
                    <a:pt x="247" y="356"/>
                  </a:cubicBezTo>
                  <a:cubicBezTo>
                    <a:pt x="236" y="357"/>
                    <a:pt x="236" y="357"/>
                    <a:pt x="236" y="357"/>
                  </a:cubicBezTo>
                  <a:cubicBezTo>
                    <a:pt x="225" y="357"/>
                    <a:pt x="225" y="357"/>
                    <a:pt x="225" y="357"/>
                  </a:cubicBezTo>
                  <a:cubicBezTo>
                    <a:pt x="214" y="356"/>
                    <a:pt x="214" y="356"/>
                    <a:pt x="214" y="356"/>
                  </a:cubicBezTo>
                  <a:cubicBezTo>
                    <a:pt x="203" y="355"/>
                    <a:pt x="203" y="355"/>
                    <a:pt x="203" y="355"/>
                  </a:cubicBezTo>
                  <a:cubicBezTo>
                    <a:pt x="192" y="353"/>
                    <a:pt x="192" y="353"/>
                    <a:pt x="192" y="353"/>
                  </a:cubicBezTo>
                  <a:cubicBezTo>
                    <a:pt x="181" y="350"/>
                    <a:pt x="181" y="350"/>
                    <a:pt x="181" y="350"/>
                  </a:cubicBezTo>
                  <a:cubicBezTo>
                    <a:pt x="160" y="345"/>
                    <a:pt x="160" y="345"/>
                    <a:pt x="160" y="345"/>
                  </a:cubicBezTo>
                  <a:cubicBezTo>
                    <a:pt x="160" y="345"/>
                    <a:pt x="160" y="345"/>
                    <a:pt x="160" y="345"/>
                  </a:cubicBezTo>
                  <a:cubicBezTo>
                    <a:pt x="158" y="355"/>
                    <a:pt x="158" y="355"/>
                    <a:pt x="158" y="355"/>
                  </a:cubicBezTo>
                  <a:cubicBezTo>
                    <a:pt x="158" y="356"/>
                    <a:pt x="158" y="358"/>
                    <a:pt x="158" y="359"/>
                  </a:cubicBezTo>
                  <a:cubicBezTo>
                    <a:pt x="157" y="364"/>
                    <a:pt x="157" y="364"/>
                    <a:pt x="157" y="364"/>
                  </a:cubicBezTo>
                  <a:cubicBezTo>
                    <a:pt x="157" y="374"/>
                    <a:pt x="157" y="374"/>
                    <a:pt x="157" y="374"/>
                  </a:cubicBezTo>
                  <a:cubicBezTo>
                    <a:pt x="157" y="384"/>
                    <a:pt x="157" y="384"/>
                    <a:pt x="157" y="384"/>
                  </a:cubicBezTo>
                  <a:cubicBezTo>
                    <a:pt x="157" y="384"/>
                    <a:pt x="157" y="384"/>
                    <a:pt x="157" y="384"/>
                  </a:cubicBezTo>
                  <a:cubicBezTo>
                    <a:pt x="156" y="384"/>
                    <a:pt x="156" y="384"/>
                    <a:pt x="156" y="384"/>
                  </a:cubicBezTo>
                  <a:cubicBezTo>
                    <a:pt x="136" y="379"/>
                    <a:pt x="136" y="379"/>
                    <a:pt x="136" y="379"/>
                  </a:cubicBezTo>
                  <a:cubicBezTo>
                    <a:pt x="116" y="376"/>
                    <a:pt x="116" y="376"/>
                    <a:pt x="116" y="376"/>
                  </a:cubicBezTo>
                  <a:cubicBezTo>
                    <a:pt x="96" y="373"/>
                    <a:pt x="96" y="373"/>
                    <a:pt x="96" y="373"/>
                  </a:cubicBezTo>
                  <a:cubicBezTo>
                    <a:pt x="75" y="370"/>
                    <a:pt x="75" y="370"/>
                    <a:pt x="75" y="370"/>
                  </a:cubicBezTo>
                  <a:cubicBezTo>
                    <a:pt x="75" y="370"/>
                    <a:pt x="75" y="370"/>
                    <a:pt x="75" y="370"/>
                  </a:cubicBezTo>
                  <a:cubicBezTo>
                    <a:pt x="75" y="370"/>
                    <a:pt x="75" y="370"/>
                    <a:pt x="75" y="370"/>
                  </a:cubicBezTo>
                  <a:cubicBezTo>
                    <a:pt x="74" y="356"/>
                    <a:pt x="74" y="356"/>
                    <a:pt x="74" y="356"/>
                  </a:cubicBezTo>
                  <a:cubicBezTo>
                    <a:pt x="74" y="351"/>
                    <a:pt x="74" y="347"/>
                    <a:pt x="74" y="342"/>
                  </a:cubicBezTo>
                  <a:cubicBezTo>
                    <a:pt x="74" y="338"/>
                    <a:pt x="74" y="333"/>
                    <a:pt x="74" y="328"/>
                  </a:cubicBezTo>
                  <a:cubicBezTo>
                    <a:pt x="75" y="315"/>
                    <a:pt x="75" y="315"/>
                    <a:pt x="75" y="315"/>
                  </a:cubicBezTo>
                  <a:cubicBezTo>
                    <a:pt x="77" y="301"/>
                    <a:pt x="77" y="301"/>
                    <a:pt x="77" y="301"/>
                  </a:cubicBezTo>
                  <a:cubicBezTo>
                    <a:pt x="79" y="288"/>
                    <a:pt x="79" y="288"/>
                    <a:pt x="79" y="288"/>
                  </a:cubicBezTo>
                  <a:cubicBezTo>
                    <a:pt x="82" y="274"/>
                    <a:pt x="82" y="274"/>
                    <a:pt x="82" y="274"/>
                  </a:cubicBezTo>
                  <a:cubicBezTo>
                    <a:pt x="85" y="261"/>
                    <a:pt x="85" y="261"/>
                    <a:pt x="85" y="261"/>
                  </a:cubicBezTo>
                  <a:cubicBezTo>
                    <a:pt x="85" y="261"/>
                    <a:pt x="85" y="261"/>
                    <a:pt x="85" y="261"/>
                  </a:cubicBezTo>
                  <a:cubicBezTo>
                    <a:pt x="86" y="261"/>
                    <a:pt x="86" y="261"/>
                    <a:pt x="86" y="261"/>
                  </a:cubicBezTo>
                  <a:cubicBezTo>
                    <a:pt x="113" y="269"/>
                    <a:pt x="113" y="269"/>
                    <a:pt x="113" y="269"/>
                  </a:cubicBezTo>
                  <a:cubicBezTo>
                    <a:pt x="141" y="278"/>
                    <a:pt x="141" y="278"/>
                    <a:pt x="141" y="278"/>
                  </a:cubicBezTo>
                  <a:cubicBezTo>
                    <a:pt x="169" y="286"/>
                    <a:pt x="169" y="286"/>
                    <a:pt x="169" y="286"/>
                  </a:cubicBezTo>
                  <a:cubicBezTo>
                    <a:pt x="197" y="292"/>
                    <a:pt x="197" y="292"/>
                    <a:pt x="197" y="292"/>
                  </a:cubicBezTo>
                  <a:cubicBezTo>
                    <a:pt x="197" y="293"/>
                    <a:pt x="197" y="293"/>
                    <a:pt x="197" y="293"/>
                  </a:cubicBezTo>
                  <a:cubicBezTo>
                    <a:pt x="204" y="286"/>
                    <a:pt x="204" y="286"/>
                    <a:pt x="204" y="286"/>
                  </a:cubicBezTo>
                  <a:cubicBezTo>
                    <a:pt x="212" y="281"/>
                    <a:pt x="212" y="281"/>
                    <a:pt x="212" y="281"/>
                  </a:cubicBezTo>
                  <a:cubicBezTo>
                    <a:pt x="217" y="277"/>
                    <a:pt x="223" y="274"/>
                    <a:pt x="228" y="271"/>
                  </a:cubicBezTo>
                  <a:cubicBezTo>
                    <a:pt x="245" y="261"/>
                    <a:pt x="245" y="261"/>
                    <a:pt x="245" y="261"/>
                  </a:cubicBezTo>
                  <a:cubicBezTo>
                    <a:pt x="253" y="256"/>
                    <a:pt x="253" y="256"/>
                    <a:pt x="253" y="256"/>
                  </a:cubicBezTo>
                  <a:lnTo>
                    <a:pt x="261" y="251"/>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59" name="Freeform 284"/>
            <p:cNvSpPr>
              <a:spLocks noEditPoints="1"/>
            </p:cNvSpPr>
            <p:nvPr/>
          </p:nvSpPr>
          <p:spPr bwMode="auto">
            <a:xfrm>
              <a:off x="2703513" y="5621338"/>
              <a:ext cx="806450" cy="1495425"/>
            </a:xfrm>
            <a:custGeom>
              <a:avLst/>
              <a:gdLst>
                <a:gd name="T0" fmla="*/ 398 w 508"/>
                <a:gd name="T1" fmla="*/ 558 h 942"/>
                <a:gd name="T2" fmla="*/ 398 w 508"/>
                <a:gd name="T3" fmla="*/ 558 h 942"/>
                <a:gd name="T4" fmla="*/ 169 w 508"/>
                <a:gd name="T5" fmla="*/ 558 h 942"/>
                <a:gd name="T6" fmla="*/ 169 w 508"/>
                <a:gd name="T7" fmla="*/ 766 h 942"/>
                <a:gd name="T8" fmla="*/ 341 w 508"/>
                <a:gd name="T9" fmla="*/ 768 h 942"/>
                <a:gd name="T10" fmla="*/ 341 w 508"/>
                <a:gd name="T11" fmla="*/ 691 h 942"/>
                <a:gd name="T12" fmla="*/ 508 w 508"/>
                <a:gd name="T13" fmla="*/ 691 h 942"/>
                <a:gd name="T14" fmla="*/ 508 w 508"/>
                <a:gd name="T15" fmla="*/ 691 h 942"/>
                <a:gd name="T16" fmla="*/ 508 w 508"/>
                <a:gd name="T17" fmla="*/ 942 h 942"/>
                <a:gd name="T18" fmla="*/ 2 w 508"/>
                <a:gd name="T19" fmla="*/ 942 h 942"/>
                <a:gd name="T20" fmla="*/ 2 w 508"/>
                <a:gd name="T21" fmla="*/ 942 h 942"/>
                <a:gd name="T22" fmla="*/ 0 w 508"/>
                <a:gd name="T23" fmla="*/ 480 h 942"/>
                <a:gd name="T24" fmla="*/ 108 w 508"/>
                <a:gd name="T25" fmla="*/ 382 h 942"/>
                <a:gd name="T26" fmla="*/ 110 w 508"/>
                <a:gd name="T27" fmla="*/ 382 h 942"/>
                <a:gd name="T28" fmla="*/ 339 w 508"/>
                <a:gd name="T29" fmla="*/ 384 h 942"/>
                <a:gd name="T30" fmla="*/ 341 w 508"/>
                <a:gd name="T31" fmla="*/ 176 h 942"/>
                <a:gd name="T32" fmla="*/ 171 w 508"/>
                <a:gd name="T33" fmla="*/ 174 h 942"/>
                <a:gd name="T34" fmla="*/ 171 w 508"/>
                <a:gd name="T35" fmla="*/ 251 h 942"/>
                <a:gd name="T36" fmla="*/ 2 w 508"/>
                <a:gd name="T37" fmla="*/ 251 h 942"/>
                <a:gd name="T38" fmla="*/ 2 w 508"/>
                <a:gd name="T39" fmla="*/ 249 h 942"/>
                <a:gd name="T40" fmla="*/ 2 w 508"/>
                <a:gd name="T41" fmla="*/ 0 h 942"/>
                <a:gd name="T42" fmla="*/ 171 w 508"/>
                <a:gd name="T43" fmla="*/ 0 h 942"/>
                <a:gd name="T44" fmla="*/ 171 w 508"/>
                <a:gd name="T45" fmla="*/ 0 h 942"/>
                <a:gd name="T46" fmla="*/ 171 w 508"/>
                <a:gd name="T47" fmla="*/ 49 h 942"/>
                <a:gd name="T48" fmla="*/ 225 w 508"/>
                <a:gd name="T49" fmla="*/ 0 h 942"/>
                <a:gd name="T50" fmla="*/ 400 w 508"/>
                <a:gd name="T51" fmla="*/ 0 h 942"/>
                <a:gd name="T52" fmla="*/ 402 w 508"/>
                <a:gd name="T53" fmla="*/ 0 h 942"/>
                <a:gd name="T54" fmla="*/ 508 w 508"/>
                <a:gd name="T55" fmla="*/ 98 h 942"/>
                <a:gd name="T56" fmla="*/ 508 w 508"/>
                <a:gd name="T57" fmla="*/ 460 h 942"/>
                <a:gd name="T58" fmla="*/ 508 w 508"/>
                <a:gd name="T59" fmla="*/ 98 h 942"/>
                <a:gd name="T60" fmla="*/ 400 w 508"/>
                <a:gd name="T61" fmla="*/ 0 h 942"/>
                <a:gd name="T62" fmla="*/ 225 w 508"/>
                <a:gd name="T63" fmla="*/ 0 h 942"/>
                <a:gd name="T64" fmla="*/ 171 w 508"/>
                <a:gd name="T65" fmla="*/ 49 h 942"/>
                <a:gd name="T66" fmla="*/ 171 w 508"/>
                <a:gd name="T67" fmla="*/ 49 h 942"/>
                <a:gd name="T68" fmla="*/ 171 w 508"/>
                <a:gd name="T69" fmla="*/ 0 h 942"/>
                <a:gd name="T70" fmla="*/ 4 w 508"/>
                <a:gd name="T71" fmla="*/ 0 h 942"/>
                <a:gd name="T72" fmla="*/ 2 w 508"/>
                <a:gd name="T73" fmla="*/ 249 h 942"/>
                <a:gd name="T74" fmla="*/ 169 w 508"/>
                <a:gd name="T75" fmla="*/ 249 h 942"/>
                <a:gd name="T76" fmla="*/ 169 w 508"/>
                <a:gd name="T77" fmla="*/ 171 h 942"/>
                <a:gd name="T78" fmla="*/ 341 w 508"/>
                <a:gd name="T79" fmla="*/ 171 h 942"/>
                <a:gd name="T80" fmla="*/ 343 w 508"/>
                <a:gd name="T81" fmla="*/ 174 h 942"/>
                <a:gd name="T82" fmla="*/ 343 w 508"/>
                <a:gd name="T83" fmla="*/ 384 h 942"/>
                <a:gd name="T84" fmla="*/ 110 w 508"/>
                <a:gd name="T85" fmla="*/ 384 h 942"/>
                <a:gd name="T86" fmla="*/ 4 w 508"/>
                <a:gd name="T87" fmla="*/ 482 h 942"/>
                <a:gd name="T88" fmla="*/ 4 w 508"/>
                <a:gd name="T89" fmla="*/ 942 h 942"/>
                <a:gd name="T90" fmla="*/ 508 w 508"/>
                <a:gd name="T91" fmla="*/ 940 h 942"/>
                <a:gd name="T92" fmla="*/ 508 w 508"/>
                <a:gd name="T93" fmla="*/ 691 h 942"/>
                <a:gd name="T94" fmla="*/ 341 w 508"/>
                <a:gd name="T95" fmla="*/ 693 h 942"/>
                <a:gd name="T96" fmla="*/ 341 w 508"/>
                <a:gd name="T97" fmla="*/ 768 h 942"/>
                <a:gd name="T98" fmla="*/ 341 w 508"/>
                <a:gd name="T99" fmla="*/ 768 h 942"/>
                <a:gd name="T100" fmla="*/ 169 w 508"/>
                <a:gd name="T101" fmla="*/ 768 h 942"/>
                <a:gd name="T102" fmla="*/ 169 w 508"/>
                <a:gd name="T103" fmla="*/ 558 h 942"/>
                <a:gd name="T104" fmla="*/ 169 w 508"/>
                <a:gd name="T105" fmla="*/ 558 h 942"/>
                <a:gd name="T106" fmla="*/ 398 w 508"/>
                <a:gd name="T10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942">
                  <a:moveTo>
                    <a:pt x="508" y="460"/>
                  </a:moveTo>
                  <a:lnTo>
                    <a:pt x="398" y="558"/>
                  </a:lnTo>
                  <a:lnTo>
                    <a:pt x="398" y="558"/>
                  </a:lnTo>
                  <a:lnTo>
                    <a:pt x="398" y="558"/>
                  </a:lnTo>
                  <a:lnTo>
                    <a:pt x="169" y="558"/>
                  </a:lnTo>
                  <a:lnTo>
                    <a:pt x="169" y="558"/>
                  </a:lnTo>
                  <a:lnTo>
                    <a:pt x="169" y="768"/>
                  </a:lnTo>
                  <a:lnTo>
                    <a:pt x="169" y="766"/>
                  </a:lnTo>
                  <a:lnTo>
                    <a:pt x="341" y="766"/>
                  </a:lnTo>
                  <a:lnTo>
                    <a:pt x="341" y="768"/>
                  </a:lnTo>
                  <a:lnTo>
                    <a:pt x="341" y="691"/>
                  </a:lnTo>
                  <a:lnTo>
                    <a:pt x="341" y="691"/>
                  </a:lnTo>
                  <a:lnTo>
                    <a:pt x="341" y="691"/>
                  </a:lnTo>
                  <a:lnTo>
                    <a:pt x="508" y="691"/>
                  </a:lnTo>
                  <a:lnTo>
                    <a:pt x="508" y="691"/>
                  </a:lnTo>
                  <a:lnTo>
                    <a:pt x="508" y="691"/>
                  </a:lnTo>
                  <a:lnTo>
                    <a:pt x="508" y="942"/>
                  </a:lnTo>
                  <a:lnTo>
                    <a:pt x="508" y="942"/>
                  </a:lnTo>
                  <a:lnTo>
                    <a:pt x="508" y="942"/>
                  </a:lnTo>
                  <a:lnTo>
                    <a:pt x="2" y="942"/>
                  </a:lnTo>
                  <a:lnTo>
                    <a:pt x="2" y="942"/>
                  </a:lnTo>
                  <a:lnTo>
                    <a:pt x="2" y="942"/>
                  </a:lnTo>
                  <a:lnTo>
                    <a:pt x="0" y="482"/>
                  </a:lnTo>
                  <a:lnTo>
                    <a:pt x="0" y="480"/>
                  </a:lnTo>
                  <a:lnTo>
                    <a:pt x="2" y="480"/>
                  </a:lnTo>
                  <a:lnTo>
                    <a:pt x="108" y="382"/>
                  </a:lnTo>
                  <a:lnTo>
                    <a:pt x="110" y="382"/>
                  </a:lnTo>
                  <a:lnTo>
                    <a:pt x="110" y="382"/>
                  </a:lnTo>
                  <a:lnTo>
                    <a:pt x="341" y="382"/>
                  </a:lnTo>
                  <a:lnTo>
                    <a:pt x="339" y="384"/>
                  </a:lnTo>
                  <a:lnTo>
                    <a:pt x="339" y="174"/>
                  </a:lnTo>
                  <a:lnTo>
                    <a:pt x="341" y="176"/>
                  </a:lnTo>
                  <a:lnTo>
                    <a:pt x="171" y="176"/>
                  </a:lnTo>
                  <a:lnTo>
                    <a:pt x="171" y="174"/>
                  </a:lnTo>
                  <a:lnTo>
                    <a:pt x="171" y="249"/>
                  </a:lnTo>
                  <a:lnTo>
                    <a:pt x="171" y="251"/>
                  </a:lnTo>
                  <a:lnTo>
                    <a:pt x="171" y="251"/>
                  </a:lnTo>
                  <a:lnTo>
                    <a:pt x="2" y="251"/>
                  </a:lnTo>
                  <a:lnTo>
                    <a:pt x="2" y="251"/>
                  </a:lnTo>
                  <a:lnTo>
                    <a:pt x="2" y="249"/>
                  </a:lnTo>
                  <a:lnTo>
                    <a:pt x="2" y="0"/>
                  </a:lnTo>
                  <a:lnTo>
                    <a:pt x="2" y="0"/>
                  </a:lnTo>
                  <a:lnTo>
                    <a:pt x="2" y="0"/>
                  </a:lnTo>
                  <a:lnTo>
                    <a:pt x="171" y="0"/>
                  </a:lnTo>
                  <a:lnTo>
                    <a:pt x="171" y="0"/>
                  </a:lnTo>
                  <a:lnTo>
                    <a:pt x="171" y="0"/>
                  </a:lnTo>
                  <a:lnTo>
                    <a:pt x="171" y="49"/>
                  </a:lnTo>
                  <a:lnTo>
                    <a:pt x="171" y="49"/>
                  </a:lnTo>
                  <a:lnTo>
                    <a:pt x="225" y="0"/>
                  </a:lnTo>
                  <a:lnTo>
                    <a:pt x="225" y="0"/>
                  </a:lnTo>
                  <a:lnTo>
                    <a:pt x="225" y="0"/>
                  </a:lnTo>
                  <a:lnTo>
                    <a:pt x="400" y="0"/>
                  </a:lnTo>
                  <a:lnTo>
                    <a:pt x="402" y="0"/>
                  </a:lnTo>
                  <a:lnTo>
                    <a:pt x="402" y="0"/>
                  </a:lnTo>
                  <a:lnTo>
                    <a:pt x="508" y="98"/>
                  </a:lnTo>
                  <a:lnTo>
                    <a:pt x="508" y="98"/>
                  </a:lnTo>
                  <a:lnTo>
                    <a:pt x="508" y="98"/>
                  </a:lnTo>
                  <a:lnTo>
                    <a:pt x="508" y="460"/>
                  </a:lnTo>
                  <a:close/>
                  <a:moveTo>
                    <a:pt x="508" y="460"/>
                  </a:moveTo>
                  <a:lnTo>
                    <a:pt x="508" y="98"/>
                  </a:lnTo>
                  <a:lnTo>
                    <a:pt x="508" y="98"/>
                  </a:lnTo>
                  <a:lnTo>
                    <a:pt x="400" y="0"/>
                  </a:lnTo>
                  <a:lnTo>
                    <a:pt x="400" y="0"/>
                  </a:lnTo>
                  <a:lnTo>
                    <a:pt x="225" y="0"/>
                  </a:lnTo>
                  <a:lnTo>
                    <a:pt x="227" y="0"/>
                  </a:lnTo>
                  <a:lnTo>
                    <a:pt x="171" y="49"/>
                  </a:lnTo>
                  <a:lnTo>
                    <a:pt x="171" y="51"/>
                  </a:lnTo>
                  <a:lnTo>
                    <a:pt x="171" y="49"/>
                  </a:lnTo>
                  <a:lnTo>
                    <a:pt x="171" y="0"/>
                  </a:lnTo>
                  <a:lnTo>
                    <a:pt x="171" y="0"/>
                  </a:lnTo>
                  <a:lnTo>
                    <a:pt x="2" y="0"/>
                  </a:lnTo>
                  <a:lnTo>
                    <a:pt x="4" y="0"/>
                  </a:lnTo>
                  <a:lnTo>
                    <a:pt x="4" y="249"/>
                  </a:lnTo>
                  <a:lnTo>
                    <a:pt x="2" y="249"/>
                  </a:lnTo>
                  <a:lnTo>
                    <a:pt x="171" y="249"/>
                  </a:lnTo>
                  <a:lnTo>
                    <a:pt x="169" y="249"/>
                  </a:lnTo>
                  <a:lnTo>
                    <a:pt x="169" y="174"/>
                  </a:lnTo>
                  <a:lnTo>
                    <a:pt x="169" y="171"/>
                  </a:lnTo>
                  <a:lnTo>
                    <a:pt x="171" y="171"/>
                  </a:lnTo>
                  <a:lnTo>
                    <a:pt x="341" y="171"/>
                  </a:lnTo>
                  <a:lnTo>
                    <a:pt x="343" y="171"/>
                  </a:lnTo>
                  <a:lnTo>
                    <a:pt x="343" y="174"/>
                  </a:lnTo>
                  <a:lnTo>
                    <a:pt x="343" y="384"/>
                  </a:lnTo>
                  <a:lnTo>
                    <a:pt x="343" y="384"/>
                  </a:lnTo>
                  <a:lnTo>
                    <a:pt x="341" y="384"/>
                  </a:lnTo>
                  <a:lnTo>
                    <a:pt x="110" y="384"/>
                  </a:lnTo>
                  <a:lnTo>
                    <a:pt x="110" y="384"/>
                  </a:lnTo>
                  <a:lnTo>
                    <a:pt x="4" y="482"/>
                  </a:lnTo>
                  <a:lnTo>
                    <a:pt x="4" y="482"/>
                  </a:lnTo>
                  <a:lnTo>
                    <a:pt x="4" y="942"/>
                  </a:lnTo>
                  <a:lnTo>
                    <a:pt x="2" y="940"/>
                  </a:lnTo>
                  <a:lnTo>
                    <a:pt x="508" y="940"/>
                  </a:lnTo>
                  <a:lnTo>
                    <a:pt x="506" y="942"/>
                  </a:lnTo>
                  <a:lnTo>
                    <a:pt x="508" y="691"/>
                  </a:lnTo>
                  <a:lnTo>
                    <a:pt x="508" y="693"/>
                  </a:lnTo>
                  <a:lnTo>
                    <a:pt x="341" y="693"/>
                  </a:lnTo>
                  <a:lnTo>
                    <a:pt x="341" y="691"/>
                  </a:lnTo>
                  <a:lnTo>
                    <a:pt x="341" y="768"/>
                  </a:lnTo>
                  <a:lnTo>
                    <a:pt x="341" y="768"/>
                  </a:lnTo>
                  <a:lnTo>
                    <a:pt x="341" y="768"/>
                  </a:lnTo>
                  <a:lnTo>
                    <a:pt x="169" y="768"/>
                  </a:lnTo>
                  <a:lnTo>
                    <a:pt x="169" y="768"/>
                  </a:lnTo>
                  <a:lnTo>
                    <a:pt x="169" y="768"/>
                  </a:lnTo>
                  <a:lnTo>
                    <a:pt x="169" y="558"/>
                  </a:lnTo>
                  <a:lnTo>
                    <a:pt x="169" y="558"/>
                  </a:lnTo>
                  <a:lnTo>
                    <a:pt x="169" y="558"/>
                  </a:lnTo>
                  <a:lnTo>
                    <a:pt x="398" y="558"/>
                  </a:lnTo>
                  <a:lnTo>
                    <a:pt x="398" y="558"/>
                  </a:lnTo>
                  <a:lnTo>
                    <a:pt x="508" y="460"/>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sp>
          <p:nvSpPr>
            <p:cNvPr id="60" name="Freeform 285"/>
            <p:cNvSpPr>
              <a:spLocks noEditPoints="1"/>
            </p:cNvSpPr>
            <p:nvPr/>
          </p:nvSpPr>
          <p:spPr bwMode="auto">
            <a:xfrm>
              <a:off x="2703513" y="5643563"/>
              <a:ext cx="806450" cy="1420813"/>
            </a:xfrm>
            <a:custGeom>
              <a:avLst/>
              <a:gdLst>
                <a:gd name="T0" fmla="*/ 396 w 508"/>
                <a:gd name="T1" fmla="*/ 529 h 895"/>
                <a:gd name="T2" fmla="*/ 394 w 508"/>
                <a:gd name="T3" fmla="*/ 529 h 895"/>
                <a:gd name="T4" fmla="*/ 176 w 508"/>
                <a:gd name="T5" fmla="*/ 529 h 895"/>
                <a:gd name="T6" fmla="*/ 171 w 508"/>
                <a:gd name="T7" fmla="*/ 720 h 895"/>
                <a:gd name="T8" fmla="*/ 333 w 508"/>
                <a:gd name="T9" fmla="*/ 724 h 895"/>
                <a:gd name="T10" fmla="*/ 333 w 508"/>
                <a:gd name="T11" fmla="*/ 648 h 895"/>
                <a:gd name="T12" fmla="*/ 500 w 508"/>
                <a:gd name="T13" fmla="*/ 646 h 895"/>
                <a:gd name="T14" fmla="*/ 508 w 508"/>
                <a:gd name="T15" fmla="*/ 654 h 895"/>
                <a:gd name="T16" fmla="*/ 508 w 508"/>
                <a:gd name="T17" fmla="*/ 895 h 895"/>
                <a:gd name="T18" fmla="*/ 10 w 508"/>
                <a:gd name="T19" fmla="*/ 895 h 895"/>
                <a:gd name="T20" fmla="*/ 0 w 508"/>
                <a:gd name="T21" fmla="*/ 887 h 895"/>
                <a:gd name="T22" fmla="*/ 0 w 508"/>
                <a:gd name="T23" fmla="*/ 454 h 895"/>
                <a:gd name="T24" fmla="*/ 108 w 508"/>
                <a:gd name="T25" fmla="*/ 358 h 895"/>
                <a:gd name="T26" fmla="*/ 114 w 508"/>
                <a:gd name="T27" fmla="*/ 356 h 895"/>
                <a:gd name="T28" fmla="*/ 329 w 508"/>
                <a:gd name="T29" fmla="*/ 366 h 895"/>
                <a:gd name="T30" fmla="*/ 339 w 508"/>
                <a:gd name="T31" fmla="*/ 178 h 895"/>
                <a:gd name="T32" fmla="*/ 182 w 508"/>
                <a:gd name="T33" fmla="*/ 170 h 895"/>
                <a:gd name="T34" fmla="*/ 182 w 508"/>
                <a:gd name="T35" fmla="*/ 249 h 895"/>
                <a:gd name="T36" fmla="*/ 10 w 508"/>
                <a:gd name="T37" fmla="*/ 249 h 895"/>
                <a:gd name="T38" fmla="*/ 2 w 508"/>
                <a:gd name="T39" fmla="*/ 241 h 895"/>
                <a:gd name="T40" fmla="*/ 2 w 508"/>
                <a:gd name="T41" fmla="*/ 0 h 895"/>
                <a:gd name="T42" fmla="*/ 174 w 508"/>
                <a:gd name="T43" fmla="*/ 0 h 895"/>
                <a:gd name="T44" fmla="*/ 180 w 508"/>
                <a:gd name="T45" fmla="*/ 6 h 895"/>
                <a:gd name="T46" fmla="*/ 169 w 508"/>
                <a:gd name="T47" fmla="*/ 49 h 895"/>
                <a:gd name="T48" fmla="*/ 225 w 508"/>
                <a:gd name="T49" fmla="*/ 2 h 895"/>
                <a:gd name="T50" fmla="*/ 396 w 508"/>
                <a:gd name="T51" fmla="*/ 2 h 895"/>
                <a:gd name="T52" fmla="*/ 400 w 508"/>
                <a:gd name="T53" fmla="*/ 4 h 895"/>
                <a:gd name="T54" fmla="*/ 504 w 508"/>
                <a:gd name="T55" fmla="*/ 98 h 895"/>
                <a:gd name="T56" fmla="*/ 500 w 508"/>
                <a:gd name="T57" fmla="*/ 435 h 895"/>
                <a:gd name="T58" fmla="*/ 498 w 508"/>
                <a:gd name="T59" fmla="*/ 98 h 895"/>
                <a:gd name="T60" fmla="*/ 394 w 508"/>
                <a:gd name="T61" fmla="*/ 10 h 895"/>
                <a:gd name="T62" fmla="*/ 227 w 508"/>
                <a:gd name="T63" fmla="*/ 12 h 895"/>
                <a:gd name="T64" fmla="*/ 178 w 508"/>
                <a:gd name="T65" fmla="*/ 57 h 895"/>
                <a:gd name="T66" fmla="*/ 167 w 508"/>
                <a:gd name="T67" fmla="*/ 53 h 895"/>
                <a:gd name="T68" fmla="*/ 174 w 508"/>
                <a:gd name="T69" fmla="*/ 12 h 895"/>
                <a:gd name="T70" fmla="*/ 16 w 508"/>
                <a:gd name="T71" fmla="*/ 6 h 895"/>
                <a:gd name="T72" fmla="*/ 10 w 508"/>
                <a:gd name="T73" fmla="*/ 233 h 895"/>
                <a:gd name="T74" fmla="*/ 165 w 508"/>
                <a:gd name="T75" fmla="*/ 241 h 895"/>
                <a:gd name="T76" fmla="*/ 165 w 508"/>
                <a:gd name="T77" fmla="*/ 162 h 895"/>
                <a:gd name="T78" fmla="*/ 339 w 508"/>
                <a:gd name="T79" fmla="*/ 160 h 895"/>
                <a:gd name="T80" fmla="*/ 347 w 508"/>
                <a:gd name="T81" fmla="*/ 170 h 895"/>
                <a:gd name="T82" fmla="*/ 347 w 508"/>
                <a:gd name="T83" fmla="*/ 374 h 895"/>
                <a:gd name="T84" fmla="*/ 114 w 508"/>
                <a:gd name="T85" fmla="*/ 376 h 895"/>
                <a:gd name="T86" fmla="*/ 16 w 508"/>
                <a:gd name="T87" fmla="*/ 464 h 895"/>
                <a:gd name="T88" fmla="*/ 18 w 508"/>
                <a:gd name="T89" fmla="*/ 887 h 895"/>
                <a:gd name="T90" fmla="*/ 500 w 508"/>
                <a:gd name="T91" fmla="*/ 879 h 895"/>
                <a:gd name="T92" fmla="*/ 494 w 508"/>
                <a:gd name="T93" fmla="*/ 654 h 895"/>
                <a:gd name="T94" fmla="*/ 339 w 508"/>
                <a:gd name="T95" fmla="*/ 660 h 895"/>
                <a:gd name="T96" fmla="*/ 345 w 508"/>
                <a:gd name="T97" fmla="*/ 724 h 895"/>
                <a:gd name="T98" fmla="*/ 339 w 508"/>
                <a:gd name="T99" fmla="*/ 730 h 895"/>
                <a:gd name="T100" fmla="*/ 167 w 508"/>
                <a:gd name="T101" fmla="*/ 730 h 895"/>
                <a:gd name="T102" fmla="*/ 169 w 508"/>
                <a:gd name="T103" fmla="*/ 529 h 895"/>
                <a:gd name="T104" fmla="*/ 171 w 508"/>
                <a:gd name="T105" fmla="*/ 525 h 895"/>
                <a:gd name="T106" fmla="*/ 392 w 508"/>
                <a:gd name="T107" fmla="*/ 527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895">
                  <a:moveTo>
                    <a:pt x="500" y="435"/>
                  </a:moveTo>
                  <a:lnTo>
                    <a:pt x="396" y="529"/>
                  </a:lnTo>
                  <a:lnTo>
                    <a:pt x="394" y="529"/>
                  </a:lnTo>
                  <a:lnTo>
                    <a:pt x="394" y="529"/>
                  </a:lnTo>
                  <a:lnTo>
                    <a:pt x="171" y="532"/>
                  </a:lnTo>
                  <a:lnTo>
                    <a:pt x="176" y="529"/>
                  </a:lnTo>
                  <a:lnTo>
                    <a:pt x="178" y="724"/>
                  </a:lnTo>
                  <a:lnTo>
                    <a:pt x="171" y="720"/>
                  </a:lnTo>
                  <a:lnTo>
                    <a:pt x="339" y="720"/>
                  </a:lnTo>
                  <a:lnTo>
                    <a:pt x="333" y="724"/>
                  </a:lnTo>
                  <a:lnTo>
                    <a:pt x="333" y="654"/>
                  </a:lnTo>
                  <a:lnTo>
                    <a:pt x="333" y="648"/>
                  </a:lnTo>
                  <a:lnTo>
                    <a:pt x="339" y="648"/>
                  </a:lnTo>
                  <a:lnTo>
                    <a:pt x="500" y="646"/>
                  </a:lnTo>
                  <a:lnTo>
                    <a:pt x="508" y="646"/>
                  </a:lnTo>
                  <a:lnTo>
                    <a:pt x="508" y="654"/>
                  </a:lnTo>
                  <a:lnTo>
                    <a:pt x="508" y="887"/>
                  </a:lnTo>
                  <a:lnTo>
                    <a:pt x="508" y="895"/>
                  </a:lnTo>
                  <a:lnTo>
                    <a:pt x="500" y="895"/>
                  </a:lnTo>
                  <a:lnTo>
                    <a:pt x="10" y="895"/>
                  </a:lnTo>
                  <a:lnTo>
                    <a:pt x="0" y="895"/>
                  </a:lnTo>
                  <a:lnTo>
                    <a:pt x="0" y="887"/>
                  </a:lnTo>
                  <a:lnTo>
                    <a:pt x="0" y="458"/>
                  </a:lnTo>
                  <a:lnTo>
                    <a:pt x="0" y="454"/>
                  </a:lnTo>
                  <a:lnTo>
                    <a:pt x="4" y="450"/>
                  </a:lnTo>
                  <a:lnTo>
                    <a:pt x="108" y="358"/>
                  </a:lnTo>
                  <a:lnTo>
                    <a:pt x="110" y="356"/>
                  </a:lnTo>
                  <a:lnTo>
                    <a:pt x="114" y="356"/>
                  </a:lnTo>
                  <a:lnTo>
                    <a:pt x="339" y="356"/>
                  </a:lnTo>
                  <a:lnTo>
                    <a:pt x="329" y="366"/>
                  </a:lnTo>
                  <a:lnTo>
                    <a:pt x="329" y="170"/>
                  </a:lnTo>
                  <a:lnTo>
                    <a:pt x="339" y="178"/>
                  </a:lnTo>
                  <a:lnTo>
                    <a:pt x="174" y="178"/>
                  </a:lnTo>
                  <a:lnTo>
                    <a:pt x="182" y="170"/>
                  </a:lnTo>
                  <a:lnTo>
                    <a:pt x="182" y="241"/>
                  </a:lnTo>
                  <a:lnTo>
                    <a:pt x="182" y="249"/>
                  </a:lnTo>
                  <a:lnTo>
                    <a:pt x="174" y="249"/>
                  </a:lnTo>
                  <a:lnTo>
                    <a:pt x="10" y="249"/>
                  </a:lnTo>
                  <a:lnTo>
                    <a:pt x="2" y="249"/>
                  </a:lnTo>
                  <a:lnTo>
                    <a:pt x="2" y="241"/>
                  </a:lnTo>
                  <a:lnTo>
                    <a:pt x="2" y="6"/>
                  </a:lnTo>
                  <a:lnTo>
                    <a:pt x="2" y="0"/>
                  </a:lnTo>
                  <a:lnTo>
                    <a:pt x="10" y="0"/>
                  </a:lnTo>
                  <a:lnTo>
                    <a:pt x="174" y="0"/>
                  </a:lnTo>
                  <a:lnTo>
                    <a:pt x="180" y="0"/>
                  </a:lnTo>
                  <a:lnTo>
                    <a:pt x="180" y="6"/>
                  </a:lnTo>
                  <a:lnTo>
                    <a:pt x="180" y="53"/>
                  </a:lnTo>
                  <a:lnTo>
                    <a:pt x="169" y="49"/>
                  </a:lnTo>
                  <a:lnTo>
                    <a:pt x="222" y="2"/>
                  </a:lnTo>
                  <a:lnTo>
                    <a:pt x="225" y="2"/>
                  </a:lnTo>
                  <a:lnTo>
                    <a:pt x="227" y="2"/>
                  </a:lnTo>
                  <a:lnTo>
                    <a:pt x="396" y="2"/>
                  </a:lnTo>
                  <a:lnTo>
                    <a:pt x="398" y="2"/>
                  </a:lnTo>
                  <a:lnTo>
                    <a:pt x="400" y="4"/>
                  </a:lnTo>
                  <a:lnTo>
                    <a:pt x="502" y="96"/>
                  </a:lnTo>
                  <a:lnTo>
                    <a:pt x="504" y="98"/>
                  </a:lnTo>
                  <a:lnTo>
                    <a:pt x="504" y="98"/>
                  </a:lnTo>
                  <a:lnTo>
                    <a:pt x="500" y="435"/>
                  </a:lnTo>
                  <a:close/>
                  <a:moveTo>
                    <a:pt x="500" y="435"/>
                  </a:moveTo>
                  <a:lnTo>
                    <a:pt x="498" y="98"/>
                  </a:lnTo>
                  <a:lnTo>
                    <a:pt x="498" y="102"/>
                  </a:lnTo>
                  <a:lnTo>
                    <a:pt x="394" y="10"/>
                  </a:lnTo>
                  <a:lnTo>
                    <a:pt x="396" y="12"/>
                  </a:lnTo>
                  <a:lnTo>
                    <a:pt x="227" y="12"/>
                  </a:lnTo>
                  <a:lnTo>
                    <a:pt x="231" y="12"/>
                  </a:lnTo>
                  <a:lnTo>
                    <a:pt x="178" y="57"/>
                  </a:lnTo>
                  <a:lnTo>
                    <a:pt x="167" y="65"/>
                  </a:lnTo>
                  <a:lnTo>
                    <a:pt x="167" y="53"/>
                  </a:lnTo>
                  <a:lnTo>
                    <a:pt x="167" y="6"/>
                  </a:lnTo>
                  <a:lnTo>
                    <a:pt x="174" y="12"/>
                  </a:lnTo>
                  <a:lnTo>
                    <a:pt x="10" y="14"/>
                  </a:lnTo>
                  <a:lnTo>
                    <a:pt x="16" y="6"/>
                  </a:lnTo>
                  <a:lnTo>
                    <a:pt x="18" y="241"/>
                  </a:lnTo>
                  <a:lnTo>
                    <a:pt x="10" y="233"/>
                  </a:lnTo>
                  <a:lnTo>
                    <a:pt x="174" y="231"/>
                  </a:lnTo>
                  <a:lnTo>
                    <a:pt x="165" y="241"/>
                  </a:lnTo>
                  <a:lnTo>
                    <a:pt x="165" y="170"/>
                  </a:lnTo>
                  <a:lnTo>
                    <a:pt x="165" y="162"/>
                  </a:lnTo>
                  <a:lnTo>
                    <a:pt x="174" y="162"/>
                  </a:lnTo>
                  <a:lnTo>
                    <a:pt x="339" y="160"/>
                  </a:lnTo>
                  <a:lnTo>
                    <a:pt x="347" y="160"/>
                  </a:lnTo>
                  <a:lnTo>
                    <a:pt x="347" y="170"/>
                  </a:lnTo>
                  <a:lnTo>
                    <a:pt x="347" y="366"/>
                  </a:lnTo>
                  <a:lnTo>
                    <a:pt x="347" y="374"/>
                  </a:lnTo>
                  <a:lnTo>
                    <a:pt x="339" y="374"/>
                  </a:lnTo>
                  <a:lnTo>
                    <a:pt x="114" y="376"/>
                  </a:lnTo>
                  <a:lnTo>
                    <a:pt x="120" y="372"/>
                  </a:lnTo>
                  <a:lnTo>
                    <a:pt x="16" y="464"/>
                  </a:lnTo>
                  <a:lnTo>
                    <a:pt x="20" y="458"/>
                  </a:lnTo>
                  <a:lnTo>
                    <a:pt x="18" y="887"/>
                  </a:lnTo>
                  <a:lnTo>
                    <a:pt x="10" y="877"/>
                  </a:lnTo>
                  <a:lnTo>
                    <a:pt x="500" y="879"/>
                  </a:lnTo>
                  <a:lnTo>
                    <a:pt x="492" y="887"/>
                  </a:lnTo>
                  <a:lnTo>
                    <a:pt x="494" y="654"/>
                  </a:lnTo>
                  <a:lnTo>
                    <a:pt x="500" y="660"/>
                  </a:lnTo>
                  <a:lnTo>
                    <a:pt x="339" y="660"/>
                  </a:lnTo>
                  <a:lnTo>
                    <a:pt x="345" y="654"/>
                  </a:lnTo>
                  <a:lnTo>
                    <a:pt x="345" y="724"/>
                  </a:lnTo>
                  <a:lnTo>
                    <a:pt x="345" y="730"/>
                  </a:lnTo>
                  <a:lnTo>
                    <a:pt x="339" y="730"/>
                  </a:lnTo>
                  <a:lnTo>
                    <a:pt x="171" y="730"/>
                  </a:lnTo>
                  <a:lnTo>
                    <a:pt x="167" y="730"/>
                  </a:lnTo>
                  <a:lnTo>
                    <a:pt x="167" y="724"/>
                  </a:lnTo>
                  <a:lnTo>
                    <a:pt x="169" y="529"/>
                  </a:lnTo>
                  <a:lnTo>
                    <a:pt x="169" y="525"/>
                  </a:lnTo>
                  <a:lnTo>
                    <a:pt x="171" y="525"/>
                  </a:lnTo>
                  <a:lnTo>
                    <a:pt x="394" y="527"/>
                  </a:lnTo>
                  <a:lnTo>
                    <a:pt x="392" y="527"/>
                  </a:lnTo>
                  <a:lnTo>
                    <a:pt x="500" y="435"/>
                  </a:lnTo>
                  <a:close/>
                </a:path>
              </a:pathLst>
            </a:cu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endParaRPr lang="zh-CN" altLang="en-US"/>
            </a:p>
          </p:txBody>
        </p:sp>
      </p:grpSp>
      <p:sp>
        <p:nvSpPr>
          <p:cNvPr id="72" name="Freeform 43"/>
          <p:cNvSpPr>
            <a:spLocks noEditPoints="1"/>
          </p:cNvSpPr>
          <p:nvPr/>
        </p:nvSpPr>
        <p:spPr bwMode="auto">
          <a:xfrm>
            <a:off x="12663539" y="6036791"/>
            <a:ext cx="817271" cy="692679"/>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4"/>
          <p:cNvSpPr>
            <a:spLocks noEditPoints="1"/>
          </p:cNvSpPr>
          <p:nvPr/>
        </p:nvSpPr>
        <p:spPr bwMode="auto">
          <a:xfrm>
            <a:off x="12663539" y="5924588"/>
            <a:ext cx="870490" cy="725271"/>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5"/>
          <p:cNvSpPr>
            <a:spLocks noEditPoints="1"/>
          </p:cNvSpPr>
          <p:nvPr/>
        </p:nvSpPr>
        <p:spPr bwMode="auto">
          <a:xfrm>
            <a:off x="12996903" y="5943367"/>
            <a:ext cx="809020" cy="725271"/>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6"/>
          <p:cNvSpPr>
            <a:spLocks noEditPoints="1"/>
          </p:cNvSpPr>
          <p:nvPr/>
        </p:nvSpPr>
        <p:spPr bwMode="auto">
          <a:xfrm>
            <a:off x="12904446" y="5865043"/>
            <a:ext cx="857701" cy="720320"/>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7"/>
          <p:cNvSpPr>
            <a:spLocks noEditPoints="1"/>
          </p:cNvSpPr>
          <p:nvPr/>
        </p:nvSpPr>
        <p:spPr bwMode="auto">
          <a:xfrm>
            <a:off x="12663539" y="5816774"/>
            <a:ext cx="864302" cy="768589"/>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8"/>
          <p:cNvSpPr>
            <a:spLocks noEditPoints="1"/>
          </p:cNvSpPr>
          <p:nvPr/>
        </p:nvSpPr>
        <p:spPr bwMode="auto">
          <a:xfrm>
            <a:off x="12426643" y="5943367"/>
            <a:ext cx="867190" cy="820158"/>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9"/>
          <p:cNvSpPr>
            <a:spLocks noEditPoints="1"/>
          </p:cNvSpPr>
          <p:nvPr/>
        </p:nvSpPr>
        <p:spPr bwMode="auto">
          <a:xfrm>
            <a:off x="12509057" y="5734771"/>
            <a:ext cx="892356" cy="813970"/>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 name="文本框 1"/>
          <p:cNvSpPr txBox="1"/>
          <p:nvPr/>
        </p:nvSpPr>
        <p:spPr>
          <a:xfrm>
            <a:off x="3021965" y="5327650"/>
            <a:ext cx="8641715" cy="1198880"/>
          </a:xfrm>
          <a:prstGeom prst="rect">
            <a:avLst/>
          </a:prstGeom>
          <a:noFill/>
        </p:spPr>
        <p:txBody>
          <a:bodyPr wrap="square" rtlCol="0">
            <a:spAutoFit/>
          </a:bodyPr>
          <a:lstStyle/>
          <a:p>
            <a:r>
              <a:rPr lang="zh-CN" altLang="en-US" sz="2400">
                <a:solidFill>
                  <a:srgbClr val="FF0000"/>
                </a:solidFill>
              </a:rPr>
              <a:t>家国情怀：</a:t>
            </a:r>
            <a:r>
              <a:rPr lang="zh-CN" altLang="en-US" sz="2400"/>
              <a:t>了解百家争鸣是中华民族思想文化源头，中华文化源远流长，梳理文化自信，并培养以服务于国家统一、民族融合和人类社会进步为使命的家国情怀。</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chenying0907 27"/>
          <p:cNvGrpSpPr/>
          <p:nvPr/>
        </p:nvGrpSpPr>
        <p:grpSpPr>
          <a:xfrm>
            <a:off x="4733924" y="534413"/>
            <a:ext cx="2724150" cy="668912"/>
            <a:chOff x="4733924" y="534413"/>
            <a:chExt cx="2724150" cy="668912"/>
          </a:xfrm>
        </p:grpSpPr>
        <p:sp>
          <p:nvSpPr>
            <p:cNvPr id="29"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4" name="矩形 53"/>
            <p:cNvSpPr/>
            <p:nvPr/>
          </p:nvSpPr>
          <p:spPr>
            <a:xfrm>
              <a:off x="4733924" y="534413"/>
              <a:ext cx="2724150" cy="553085"/>
            </a:xfrm>
            <a:prstGeom prst="rect">
              <a:avLst/>
            </a:prstGeom>
          </p:spPr>
          <p:txBody>
            <a:bodyPr wrap="none">
              <a:spAutoFit/>
            </a:bodyPr>
            <a:lstStyle/>
            <a:p>
              <a:pPr algn="ctr"/>
              <a:r>
                <a:rPr lang="en-US" altLang="zh-CN" sz="3000" b="1">
                  <a:solidFill>
                    <a:srgbClr val="5F7797"/>
                  </a:solidFill>
                </a:rPr>
                <a:t>4.1</a:t>
              </a:r>
              <a:r>
                <a:rPr lang="zh-CN" altLang="en-US" sz="3000" b="1">
                  <a:solidFill>
                    <a:srgbClr val="5F7797"/>
                  </a:solidFill>
                </a:rPr>
                <a:t>、</a:t>
              </a:r>
              <a:r>
                <a:rPr lang="en-US" altLang="zh-CN" sz="3000" b="1">
                  <a:solidFill>
                    <a:srgbClr val="5F7797"/>
                  </a:solidFill>
                </a:rPr>
                <a:t> </a:t>
              </a:r>
              <a:r>
                <a:rPr lang="zh-CN" altLang="en-US" sz="3000" b="1">
                  <a:solidFill>
                    <a:srgbClr val="5F7797"/>
                  </a:solidFill>
                </a:rPr>
                <a:t>教学重点</a:t>
              </a:r>
              <a:endParaRPr lang="zh-CN" altLang="en-US" sz="3000" b="1">
                <a:solidFill>
                  <a:srgbClr val="5F7797"/>
                </a:solidFill>
              </a:endParaRPr>
            </a:p>
          </p:txBody>
        </p:sp>
      </p:grpSp>
      <p:grpSp>
        <p:nvGrpSpPr>
          <p:cNvPr id="25" name="chenying0907 24"/>
          <p:cNvGrpSpPr/>
          <p:nvPr/>
        </p:nvGrpSpPr>
        <p:grpSpPr>
          <a:xfrm>
            <a:off x="748040" y="2917229"/>
            <a:ext cx="3368973" cy="3371202"/>
            <a:chOff x="4167731" y="1943317"/>
            <a:chExt cx="3600300" cy="3602682"/>
          </a:xfrm>
        </p:grpSpPr>
        <p:sp>
          <p:nvSpPr>
            <p:cNvPr id="27" name="直角三角形 26"/>
            <p:cNvSpPr/>
            <p:nvPr/>
          </p:nvSpPr>
          <p:spPr>
            <a:xfrm>
              <a:off x="5999389" y="1943317"/>
              <a:ext cx="936000" cy="1768642"/>
            </a:xfrm>
            <a:prstGeom prst="rtTriangl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48" name="直角三角形 47"/>
            <p:cNvSpPr/>
            <p:nvPr/>
          </p:nvSpPr>
          <p:spPr>
            <a:xfrm rot="5400000">
              <a:off x="6415710" y="3361036"/>
              <a:ext cx="936000" cy="1768642"/>
            </a:xfrm>
            <a:prstGeom prst="rtTriangl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49" name="直角三角形 48"/>
            <p:cNvSpPr/>
            <p:nvPr/>
          </p:nvSpPr>
          <p:spPr>
            <a:xfrm rot="10800000">
              <a:off x="5000373" y="3777357"/>
              <a:ext cx="936000" cy="1768642"/>
            </a:xfrm>
            <a:prstGeom prst="rtTriangl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sp>
          <p:nvSpPr>
            <p:cNvPr id="50" name="直角三角形 49"/>
            <p:cNvSpPr/>
            <p:nvPr/>
          </p:nvSpPr>
          <p:spPr>
            <a:xfrm rot="16200000">
              <a:off x="4584052" y="2359637"/>
              <a:ext cx="936000" cy="1768642"/>
            </a:xfrm>
            <a:prstGeom prst="rtTriangl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97"/>
                </a:solidFill>
              </a:endParaRPr>
            </a:p>
          </p:txBody>
        </p:sp>
      </p:grpSp>
      <p:sp>
        <p:nvSpPr>
          <p:cNvPr id="56" name="Freeform 5"/>
          <p:cNvSpPr>
            <a:spLocks noEditPoints="1"/>
          </p:cNvSpPr>
          <p:nvPr/>
        </p:nvSpPr>
        <p:spPr bwMode="auto">
          <a:xfrm>
            <a:off x="4859020" y="4348480"/>
            <a:ext cx="1095375" cy="513080"/>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1"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grpSp>
        <p:nvGrpSpPr>
          <p:cNvPr id="60" name="chenying0907 59"/>
          <p:cNvGrpSpPr/>
          <p:nvPr/>
        </p:nvGrpSpPr>
        <p:grpSpPr>
          <a:xfrm>
            <a:off x="6337935" y="1431290"/>
            <a:ext cx="6376035" cy="5100320"/>
            <a:chOff x="5365208" y="1593850"/>
            <a:chExt cx="5663683" cy="1682751"/>
          </a:xfrm>
          <a:solidFill>
            <a:srgbClr val="F26F61"/>
          </a:solidFill>
        </p:grpSpPr>
        <p:sp>
          <p:nvSpPr>
            <p:cNvPr id="61" name="Freeform 63"/>
            <p:cNvSpPr>
              <a:spLocks noEditPoints="1"/>
            </p:cNvSpPr>
            <p:nvPr/>
          </p:nvSpPr>
          <p:spPr bwMode="auto">
            <a:xfrm>
              <a:off x="5365208" y="1593850"/>
              <a:ext cx="3606800" cy="1531938"/>
            </a:xfrm>
            <a:custGeom>
              <a:avLst/>
              <a:gdLst>
                <a:gd name="T0" fmla="*/ 331 w 1111"/>
                <a:gd name="T1" fmla="*/ 21 h 470"/>
                <a:gd name="T2" fmla="*/ 545 w 1111"/>
                <a:gd name="T3" fmla="*/ 21 h 470"/>
                <a:gd name="T4" fmla="*/ 778 w 1111"/>
                <a:gd name="T5" fmla="*/ 20 h 470"/>
                <a:gd name="T6" fmla="*/ 1004 w 1111"/>
                <a:gd name="T7" fmla="*/ 23 h 470"/>
                <a:gd name="T8" fmla="*/ 1111 w 1111"/>
                <a:gd name="T9" fmla="*/ 330 h 470"/>
                <a:gd name="T10" fmla="*/ 1072 w 1111"/>
                <a:gd name="T11" fmla="*/ 173 h 470"/>
                <a:gd name="T12" fmla="*/ 993 w 1111"/>
                <a:gd name="T13" fmla="*/ 35 h 470"/>
                <a:gd name="T14" fmla="*/ 853 w 1111"/>
                <a:gd name="T15" fmla="*/ 37 h 470"/>
                <a:gd name="T16" fmla="*/ 602 w 1111"/>
                <a:gd name="T17" fmla="*/ 44 h 470"/>
                <a:gd name="T18" fmla="*/ 425 w 1111"/>
                <a:gd name="T19" fmla="*/ 42 h 470"/>
                <a:gd name="T20" fmla="*/ 218 w 1111"/>
                <a:gd name="T21" fmla="*/ 44 h 470"/>
                <a:gd name="T22" fmla="*/ 269 w 1111"/>
                <a:gd name="T23" fmla="*/ 49 h 470"/>
                <a:gd name="T24" fmla="*/ 310 w 1111"/>
                <a:gd name="T25" fmla="*/ 53 h 470"/>
                <a:gd name="T26" fmla="*/ 131 w 1111"/>
                <a:gd name="T27" fmla="*/ 58 h 470"/>
                <a:gd name="T28" fmla="*/ 71 w 1111"/>
                <a:gd name="T29" fmla="*/ 49 h 470"/>
                <a:gd name="T30" fmla="*/ 40 w 1111"/>
                <a:gd name="T31" fmla="*/ 116 h 470"/>
                <a:gd name="T32" fmla="*/ 54 w 1111"/>
                <a:gd name="T33" fmla="*/ 56 h 470"/>
                <a:gd name="T34" fmla="*/ 47 w 1111"/>
                <a:gd name="T35" fmla="*/ 175 h 470"/>
                <a:gd name="T36" fmla="*/ 49 w 1111"/>
                <a:gd name="T37" fmla="*/ 279 h 470"/>
                <a:gd name="T38" fmla="*/ 40 w 1111"/>
                <a:gd name="T39" fmla="*/ 268 h 470"/>
                <a:gd name="T40" fmla="*/ 38 w 1111"/>
                <a:gd name="T41" fmla="*/ 352 h 470"/>
                <a:gd name="T42" fmla="*/ 67 w 1111"/>
                <a:gd name="T43" fmla="*/ 418 h 470"/>
                <a:gd name="T44" fmla="*/ 41 w 1111"/>
                <a:gd name="T45" fmla="*/ 404 h 470"/>
                <a:gd name="T46" fmla="*/ 104 w 1111"/>
                <a:gd name="T47" fmla="*/ 421 h 470"/>
                <a:gd name="T48" fmla="*/ 210 w 1111"/>
                <a:gd name="T49" fmla="*/ 421 h 470"/>
                <a:gd name="T50" fmla="*/ 214 w 1111"/>
                <a:gd name="T51" fmla="*/ 423 h 470"/>
                <a:gd name="T52" fmla="*/ 323 w 1111"/>
                <a:gd name="T53" fmla="*/ 425 h 470"/>
                <a:gd name="T54" fmla="*/ 357 w 1111"/>
                <a:gd name="T55" fmla="*/ 431 h 470"/>
                <a:gd name="T56" fmla="*/ 627 w 1111"/>
                <a:gd name="T57" fmla="*/ 426 h 470"/>
                <a:gd name="T58" fmla="*/ 665 w 1111"/>
                <a:gd name="T59" fmla="*/ 435 h 470"/>
                <a:gd name="T60" fmla="*/ 778 w 1111"/>
                <a:gd name="T61" fmla="*/ 433 h 470"/>
                <a:gd name="T62" fmla="*/ 832 w 1111"/>
                <a:gd name="T63" fmla="*/ 432 h 470"/>
                <a:gd name="T64" fmla="*/ 869 w 1111"/>
                <a:gd name="T65" fmla="*/ 444 h 470"/>
                <a:gd name="T66" fmla="*/ 732 w 1111"/>
                <a:gd name="T67" fmla="*/ 452 h 470"/>
                <a:gd name="T68" fmla="*/ 873 w 1111"/>
                <a:gd name="T69" fmla="*/ 450 h 470"/>
                <a:gd name="T70" fmla="*/ 796 w 1111"/>
                <a:gd name="T71" fmla="*/ 463 h 470"/>
                <a:gd name="T72" fmla="*/ 703 w 1111"/>
                <a:gd name="T73" fmla="*/ 466 h 470"/>
                <a:gd name="T74" fmla="*/ 537 w 1111"/>
                <a:gd name="T75" fmla="*/ 464 h 470"/>
                <a:gd name="T76" fmla="*/ 401 w 1111"/>
                <a:gd name="T77" fmla="*/ 456 h 470"/>
                <a:gd name="T78" fmla="*/ 149 w 1111"/>
                <a:gd name="T79" fmla="*/ 464 h 470"/>
                <a:gd name="T80" fmla="*/ 8 w 1111"/>
                <a:gd name="T81" fmla="*/ 352 h 470"/>
                <a:gd name="T82" fmla="*/ 4 w 1111"/>
                <a:gd name="T83" fmla="*/ 314 h 470"/>
                <a:gd name="T84" fmla="*/ 2 w 1111"/>
                <a:gd name="T85" fmla="*/ 93 h 470"/>
                <a:gd name="T86" fmla="*/ 24 w 1111"/>
                <a:gd name="T87" fmla="*/ 22 h 470"/>
                <a:gd name="T88" fmla="*/ 111 w 1111"/>
                <a:gd name="T89" fmla="*/ 8 h 470"/>
                <a:gd name="T90" fmla="*/ 160 w 1111"/>
                <a:gd name="T91" fmla="*/ 27 h 470"/>
                <a:gd name="T92" fmla="*/ 28 w 1111"/>
                <a:gd name="T93" fmla="*/ 79 h 470"/>
                <a:gd name="T94" fmla="*/ 21 w 1111"/>
                <a:gd name="T95" fmla="*/ 164 h 470"/>
                <a:gd name="T96" fmla="*/ 25 w 1111"/>
                <a:gd name="T97" fmla="*/ 52 h 470"/>
                <a:gd name="T98" fmla="*/ 670 w 1111"/>
                <a:gd name="T99" fmla="*/ 447 h 470"/>
                <a:gd name="T100" fmla="*/ 447 w 1111"/>
                <a:gd name="T101" fmla="*/ 450 h 470"/>
                <a:gd name="T102" fmla="*/ 559 w 1111"/>
                <a:gd name="T103" fmla="*/ 448 h 470"/>
                <a:gd name="T104" fmla="*/ 33 w 1111"/>
                <a:gd name="T105" fmla="*/ 432 h 470"/>
                <a:gd name="T106" fmla="*/ 80 w 1111"/>
                <a:gd name="T107" fmla="*/ 464 h 470"/>
                <a:gd name="T108" fmla="*/ 210 w 1111"/>
                <a:gd name="T109" fmla="*/ 453 h 470"/>
                <a:gd name="T110" fmla="*/ 285 w 1111"/>
                <a:gd name="T111" fmla="*/ 447 h 470"/>
                <a:gd name="T112" fmla="*/ 252 w 1111"/>
                <a:gd name="T113" fmla="*/ 441 h 470"/>
                <a:gd name="T114" fmla="*/ 185 w 1111"/>
                <a:gd name="T115" fmla="*/ 439 h 470"/>
                <a:gd name="T116" fmla="*/ 23 w 1111"/>
                <a:gd name="T117" fmla="*/ 282 h 470"/>
                <a:gd name="T118" fmla="*/ 21 w 1111"/>
                <a:gd name="T119" fmla="*/ 186 h 470"/>
                <a:gd name="T120" fmla="*/ 20 w 1111"/>
                <a:gd name="T121" fmla="*/ 33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1" h="470">
                  <a:moveTo>
                    <a:pt x="237" y="22"/>
                  </a:moveTo>
                  <a:cubicBezTo>
                    <a:pt x="241" y="22"/>
                    <a:pt x="241" y="22"/>
                    <a:pt x="241" y="22"/>
                  </a:cubicBezTo>
                  <a:cubicBezTo>
                    <a:pt x="239" y="23"/>
                    <a:pt x="239" y="23"/>
                    <a:pt x="239" y="23"/>
                  </a:cubicBezTo>
                  <a:cubicBezTo>
                    <a:pt x="250" y="23"/>
                    <a:pt x="250" y="23"/>
                    <a:pt x="250" y="23"/>
                  </a:cubicBezTo>
                  <a:cubicBezTo>
                    <a:pt x="251" y="23"/>
                    <a:pt x="253" y="23"/>
                    <a:pt x="254" y="23"/>
                  </a:cubicBezTo>
                  <a:cubicBezTo>
                    <a:pt x="254" y="23"/>
                    <a:pt x="253" y="23"/>
                    <a:pt x="253" y="23"/>
                  </a:cubicBezTo>
                  <a:cubicBezTo>
                    <a:pt x="256" y="23"/>
                    <a:pt x="256" y="23"/>
                    <a:pt x="256" y="23"/>
                  </a:cubicBezTo>
                  <a:cubicBezTo>
                    <a:pt x="265" y="22"/>
                    <a:pt x="286" y="20"/>
                    <a:pt x="292" y="19"/>
                  </a:cubicBezTo>
                  <a:cubicBezTo>
                    <a:pt x="300" y="19"/>
                    <a:pt x="310" y="18"/>
                    <a:pt x="317" y="18"/>
                  </a:cubicBezTo>
                  <a:cubicBezTo>
                    <a:pt x="311" y="18"/>
                    <a:pt x="303" y="19"/>
                    <a:pt x="305" y="20"/>
                  </a:cubicBezTo>
                  <a:cubicBezTo>
                    <a:pt x="317" y="21"/>
                    <a:pt x="323" y="24"/>
                    <a:pt x="343" y="21"/>
                  </a:cubicBezTo>
                  <a:cubicBezTo>
                    <a:pt x="331" y="21"/>
                    <a:pt x="331" y="21"/>
                    <a:pt x="331" y="21"/>
                  </a:cubicBezTo>
                  <a:cubicBezTo>
                    <a:pt x="358" y="17"/>
                    <a:pt x="358" y="17"/>
                    <a:pt x="358" y="17"/>
                  </a:cubicBezTo>
                  <a:cubicBezTo>
                    <a:pt x="367" y="19"/>
                    <a:pt x="345" y="19"/>
                    <a:pt x="341" y="21"/>
                  </a:cubicBezTo>
                  <a:cubicBezTo>
                    <a:pt x="362" y="19"/>
                    <a:pt x="379" y="24"/>
                    <a:pt x="389" y="20"/>
                  </a:cubicBezTo>
                  <a:cubicBezTo>
                    <a:pt x="390" y="22"/>
                    <a:pt x="392" y="26"/>
                    <a:pt x="406" y="25"/>
                  </a:cubicBezTo>
                  <a:cubicBezTo>
                    <a:pt x="396" y="23"/>
                    <a:pt x="414" y="24"/>
                    <a:pt x="406" y="22"/>
                  </a:cubicBezTo>
                  <a:cubicBezTo>
                    <a:pt x="411" y="20"/>
                    <a:pt x="421" y="22"/>
                    <a:pt x="422" y="21"/>
                  </a:cubicBezTo>
                  <a:cubicBezTo>
                    <a:pt x="421" y="22"/>
                    <a:pt x="421" y="22"/>
                    <a:pt x="421" y="22"/>
                  </a:cubicBezTo>
                  <a:cubicBezTo>
                    <a:pt x="444" y="25"/>
                    <a:pt x="452" y="20"/>
                    <a:pt x="462" y="18"/>
                  </a:cubicBezTo>
                  <a:cubicBezTo>
                    <a:pt x="490" y="17"/>
                    <a:pt x="502" y="19"/>
                    <a:pt x="525" y="18"/>
                  </a:cubicBezTo>
                  <a:cubicBezTo>
                    <a:pt x="526" y="20"/>
                    <a:pt x="532" y="23"/>
                    <a:pt x="541" y="23"/>
                  </a:cubicBezTo>
                  <a:cubicBezTo>
                    <a:pt x="546" y="21"/>
                    <a:pt x="566" y="21"/>
                    <a:pt x="568" y="18"/>
                  </a:cubicBezTo>
                  <a:cubicBezTo>
                    <a:pt x="552" y="17"/>
                    <a:pt x="555" y="20"/>
                    <a:pt x="545" y="21"/>
                  </a:cubicBezTo>
                  <a:cubicBezTo>
                    <a:pt x="537" y="18"/>
                    <a:pt x="545" y="18"/>
                    <a:pt x="533" y="17"/>
                  </a:cubicBezTo>
                  <a:cubicBezTo>
                    <a:pt x="542" y="18"/>
                    <a:pt x="574" y="16"/>
                    <a:pt x="584" y="18"/>
                  </a:cubicBezTo>
                  <a:cubicBezTo>
                    <a:pt x="580" y="18"/>
                    <a:pt x="580" y="18"/>
                    <a:pt x="580" y="18"/>
                  </a:cubicBezTo>
                  <a:cubicBezTo>
                    <a:pt x="596" y="20"/>
                    <a:pt x="599" y="25"/>
                    <a:pt x="625" y="22"/>
                  </a:cubicBezTo>
                  <a:cubicBezTo>
                    <a:pt x="638" y="20"/>
                    <a:pt x="638" y="20"/>
                    <a:pt x="638" y="20"/>
                  </a:cubicBezTo>
                  <a:cubicBezTo>
                    <a:pt x="637" y="21"/>
                    <a:pt x="637" y="21"/>
                    <a:pt x="637" y="21"/>
                  </a:cubicBezTo>
                  <a:cubicBezTo>
                    <a:pt x="657" y="21"/>
                    <a:pt x="651" y="24"/>
                    <a:pt x="674" y="22"/>
                  </a:cubicBezTo>
                  <a:cubicBezTo>
                    <a:pt x="672" y="22"/>
                    <a:pt x="673" y="22"/>
                    <a:pt x="672" y="23"/>
                  </a:cubicBezTo>
                  <a:cubicBezTo>
                    <a:pt x="684" y="24"/>
                    <a:pt x="697" y="21"/>
                    <a:pt x="707" y="21"/>
                  </a:cubicBezTo>
                  <a:cubicBezTo>
                    <a:pt x="713" y="23"/>
                    <a:pt x="706" y="23"/>
                    <a:pt x="702" y="24"/>
                  </a:cubicBezTo>
                  <a:cubicBezTo>
                    <a:pt x="725" y="25"/>
                    <a:pt x="749" y="21"/>
                    <a:pt x="763" y="19"/>
                  </a:cubicBezTo>
                  <a:cubicBezTo>
                    <a:pt x="778" y="20"/>
                    <a:pt x="778" y="20"/>
                    <a:pt x="778" y="20"/>
                  </a:cubicBezTo>
                  <a:cubicBezTo>
                    <a:pt x="769" y="21"/>
                    <a:pt x="758" y="23"/>
                    <a:pt x="761" y="24"/>
                  </a:cubicBezTo>
                  <a:cubicBezTo>
                    <a:pt x="769" y="24"/>
                    <a:pt x="767" y="23"/>
                    <a:pt x="779" y="23"/>
                  </a:cubicBezTo>
                  <a:cubicBezTo>
                    <a:pt x="777" y="24"/>
                    <a:pt x="772" y="26"/>
                    <a:pt x="767" y="27"/>
                  </a:cubicBezTo>
                  <a:cubicBezTo>
                    <a:pt x="790" y="29"/>
                    <a:pt x="772" y="23"/>
                    <a:pt x="788" y="27"/>
                  </a:cubicBezTo>
                  <a:cubicBezTo>
                    <a:pt x="796" y="27"/>
                    <a:pt x="800" y="25"/>
                    <a:pt x="801" y="23"/>
                  </a:cubicBezTo>
                  <a:cubicBezTo>
                    <a:pt x="814" y="25"/>
                    <a:pt x="814" y="25"/>
                    <a:pt x="814" y="25"/>
                  </a:cubicBezTo>
                  <a:cubicBezTo>
                    <a:pt x="816" y="23"/>
                    <a:pt x="832" y="23"/>
                    <a:pt x="843" y="23"/>
                  </a:cubicBezTo>
                  <a:cubicBezTo>
                    <a:pt x="844" y="22"/>
                    <a:pt x="834" y="21"/>
                    <a:pt x="830" y="22"/>
                  </a:cubicBezTo>
                  <a:cubicBezTo>
                    <a:pt x="831" y="20"/>
                    <a:pt x="842" y="20"/>
                    <a:pt x="850" y="20"/>
                  </a:cubicBezTo>
                  <a:cubicBezTo>
                    <a:pt x="853" y="23"/>
                    <a:pt x="898" y="19"/>
                    <a:pt x="889" y="24"/>
                  </a:cubicBezTo>
                  <a:cubicBezTo>
                    <a:pt x="923" y="22"/>
                    <a:pt x="969" y="22"/>
                    <a:pt x="991" y="20"/>
                  </a:cubicBezTo>
                  <a:cubicBezTo>
                    <a:pt x="998" y="21"/>
                    <a:pt x="1013" y="21"/>
                    <a:pt x="1004" y="23"/>
                  </a:cubicBezTo>
                  <a:cubicBezTo>
                    <a:pt x="1029" y="24"/>
                    <a:pt x="1049" y="15"/>
                    <a:pt x="1070" y="39"/>
                  </a:cubicBezTo>
                  <a:cubicBezTo>
                    <a:pt x="1072" y="40"/>
                    <a:pt x="1061" y="29"/>
                    <a:pt x="1061" y="32"/>
                  </a:cubicBezTo>
                  <a:cubicBezTo>
                    <a:pt x="1077" y="41"/>
                    <a:pt x="1083" y="60"/>
                    <a:pt x="1082" y="87"/>
                  </a:cubicBezTo>
                  <a:cubicBezTo>
                    <a:pt x="1082" y="82"/>
                    <a:pt x="1081" y="81"/>
                    <a:pt x="1080" y="80"/>
                  </a:cubicBezTo>
                  <a:cubicBezTo>
                    <a:pt x="1081" y="80"/>
                    <a:pt x="1082" y="91"/>
                    <a:pt x="1082" y="98"/>
                  </a:cubicBezTo>
                  <a:cubicBezTo>
                    <a:pt x="1082" y="102"/>
                    <a:pt x="1082" y="93"/>
                    <a:pt x="1081" y="95"/>
                  </a:cubicBezTo>
                  <a:cubicBezTo>
                    <a:pt x="1080" y="147"/>
                    <a:pt x="1085" y="187"/>
                    <a:pt x="1085" y="238"/>
                  </a:cubicBezTo>
                  <a:cubicBezTo>
                    <a:pt x="1085" y="224"/>
                    <a:pt x="1082" y="218"/>
                    <a:pt x="1081" y="218"/>
                  </a:cubicBezTo>
                  <a:cubicBezTo>
                    <a:pt x="1081" y="232"/>
                    <a:pt x="1081" y="232"/>
                    <a:pt x="1081" y="232"/>
                  </a:cubicBezTo>
                  <a:cubicBezTo>
                    <a:pt x="1082" y="238"/>
                    <a:pt x="1082" y="248"/>
                    <a:pt x="1084" y="257"/>
                  </a:cubicBezTo>
                  <a:cubicBezTo>
                    <a:pt x="1084" y="258"/>
                    <a:pt x="1084" y="263"/>
                    <a:pt x="1083" y="258"/>
                  </a:cubicBezTo>
                  <a:cubicBezTo>
                    <a:pt x="1084" y="287"/>
                    <a:pt x="1096" y="300"/>
                    <a:pt x="1111" y="330"/>
                  </a:cubicBezTo>
                  <a:cubicBezTo>
                    <a:pt x="1102" y="319"/>
                    <a:pt x="1095" y="307"/>
                    <a:pt x="1089" y="294"/>
                  </a:cubicBezTo>
                  <a:cubicBezTo>
                    <a:pt x="1090" y="298"/>
                    <a:pt x="1090" y="301"/>
                    <a:pt x="1091" y="305"/>
                  </a:cubicBezTo>
                  <a:cubicBezTo>
                    <a:pt x="1088" y="299"/>
                    <a:pt x="1085" y="294"/>
                    <a:pt x="1083" y="288"/>
                  </a:cubicBezTo>
                  <a:cubicBezTo>
                    <a:pt x="1084" y="299"/>
                    <a:pt x="1091" y="307"/>
                    <a:pt x="1090" y="309"/>
                  </a:cubicBezTo>
                  <a:cubicBezTo>
                    <a:pt x="1088" y="307"/>
                    <a:pt x="1086" y="302"/>
                    <a:pt x="1085" y="302"/>
                  </a:cubicBezTo>
                  <a:cubicBezTo>
                    <a:pt x="1089" y="312"/>
                    <a:pt x="1090" y="313"/>
                    <a:pt x="1094" y="320"/>
                  </a:cubicBezTo>
                  <a:cubicBezTo>
                    <a:pt x="1080" y="303"/>
                    <a:pt x="1070" y="260"/>
                    <a:pt x="1070" y="236"/>
                  </a:cubicBezTo>
                  <a:cubicBezTo>
                    <a:pt x="1070" y="233"/>
                    <a:pt x="1071" y="239"/>
                    <a:pt x="1072" y="240"/>
                  </a:cubicBezTo>
                  <a:cubicBezTo>
                    <a:pt x="1072" y="231"/>
                    <a:pt x="1073" y="226"/>
                    <a:pt x="1072" y="214"/>
                  </a:cubicBezTo>
                  <a:cubicBezTo>
                    <a:pt x="1070" y="207"/>
                    <a:pt x="1071" y="219"/>
                    <a:pt x="1071" y="225"/>
                  </a:cubicBezTo>
                  <a:cubicBezTo>
                    <a:pt x="1069" y="224"/>
                    <a:pt x="1069" y="222"/>
                    <a:pt x="1069" y="215"/>
                  </a:cubicBezTo>
                  <a:cubicBezTo>
                    <a:pt x="1071" y="214"/>
                    <a:pt x="1070" y="181"/>
                    <a:pt x="1072" y="173"/>
                  </a:cubicBezTo>
                  <a:cubicBezTo>
                    <a:pt x="1072" y="139"/>
                    <a:pt x="1067" y="178"/>
                    <a:pt x="1068" y="145"/>
                  </a:cubicBezTo>
                  <a:cubicBezTo>
                    <a:pt x="1070" y="135"/>
                    <a:pt x="1070" y="135"/>
                    <a:pt x="1070" y="135"/>
                  </a:cubicBezTo>
                  <a:cubicBezTo>
                    <a:pt x="1068" y="117"/>
                    <a:pt x="1067" y="91"/>
                    <a:pt x="1067" y="71"/>
                  </a:cubicBezTo>
                  <a:cubicBezTo>
                    <a:pt x="1067" y="72"/>
                    <a:pt x="1067" y="73"/>
                    <a:pt x="1067" y="75"/>
                  </a:cubicBezTo>
                  <a:cubicBezTo>
                    <a:pt x="1068" y="78"/>
                    <a:pt x="1069" y="72"/>
                    <a:pt x="1069" y="71"/>
                  </a:cubicBezTo>
                  <a:cubicBezTo>
                    <a:pt x="1069" y="57"/>
                    <a:pt x="1059" y="48"/>
                    <a:pt x="1054" y="42"/>
                  </a:cubicBezTo>
                  <a:cubicBezTo>
                    <a:pt x="1047" y="38"/>
                    <a:pt x="1038" y="36"/>
                    <a:pt x="1027" y="37"/>
                  </a:cubicBezTo>
                  <a:cubicBezTo>
                    <a:pt x="1014" y="38"/>
                    <a:pt x="1001" y="39"/>
                    <a:pt x="991" y="39"/>
                  </a:cubicBezTo>
                  <a:cubicBezTo>
                    <a:pt x="985" y="36"/>
                    <a:pt x="1018" y="37"/>
                    <a:pt x="1027" y="35"/>
                  </a:cubicBezTo>
                  <a:cubicBezTo>
                    <a:pt x="1008" y="35"/>
                    <a:pt x="1008" y="35"/>
                    <a:pt x="1008" y="35"/>
                  </a:cubicBezTo>
                  <a:cubicBezTo>
                    <a:pt x="1020" y="35"/>
                    <a:pt x="1025" y="34"/>
                    <a:pt x="1031" y="32"/>
                  </a:cubicBezTo>
                  <a:cubicBezTo>
                    <a:pt x="1015" y="32"/>
                    <a:pt x="1009" y="34"/>
                    <a:pt x="993" y="35"/>
                  </a:cubicBezTo>
                  <a:cubicBezTo>
                    <a:pt x="994" y="34"/>
                    <a:pt x="992" y="34"/>
                    <a:pt x="985" y="34"/>
                  </a:cubicBezTo>
                  <a:cubicBezTo>
                    <a:pt x="983" y="36"/>
                    <a:pt x="983" y="36"/>
                    <a:pt x="983" y="36"/>
                  </a:cubicBezTo>
                  <a:cubicBezTo>
                    <a:pt x="982" y="36"/>
                    <a:pt x="982" y="35"/>
                    <a:pt x="979" y="35"/>
                  </a:cubicBezTo>
                  <a:cubicBezTo>
                    <a:pt x="951" y="36"/>
                    <a:pt x="951" y="36"/>
                    <a:pt x="951" y="36"/>
                  </a:cubicBezTo>
                  <a:cubicBezTo>
                    <a:pt x="957" y="37"/>
                    <a:pt x="957" y="39"/>
                    <a:pt x="965" y="39"/>
                  </a:cubicBezTo>
                  <a:cubicBezTo>
                    <a:pt x="962" y="38"/>
                    <a:pt x="968" y="38"/>
                    <a:pt x="976" y="38"/>
                  </a:cubicBezTo>
                  <a:cubicBezTo>
                    <a:pt x="969" y="39"/>
                    <a:pt x="983" y="39"/>
                    <a:pt x="983" y="40"/>
                  </a:cubicBezTo>
                  <a:cubicBezTo>
                    <a:pt x="968" y="40"/>
                    <a:pt x="950" y="40"/>
                    <a:pt x="940" y="41"/>
                  </a:cubicBezTo>
                  <a:cubicBezTo>
                    <a:pt x="937" y="39"/>
                    <a:pt x="937" y="39"/>
                    <a:pt x="937" y="39"/>
                  </a:cubicBezTo>
                  <a:cubicBezTo>
                    <a:pt x="923" y="38"/>
                    <a:pt x="908" y="39"/>
                    <a:pt x="898" y="39"/>
                  </a:cubicBezTo>
                  <a:cubicBezTo>
                    <a:pt x="901" y="38"/>
                    <a:pt x="901" y="38"/>
                    <a:pt x="901" y="38"/>
                  </a:cubicBezTo>
                  <a:cubicBezTo>
                    <a:pt x="884" y="37"/>
                    <a:pt x="868" y="38"/>
                    <a:pt x="853" y="37"/>
                  </a:cubicBezTo>
                  <a:cubicBezTo>
                    <a:pt x="837" y="39"/>
                    <a:pt x="818" y="40"/>
                    <a:pt x="806" y="43"/>
                  </a:cubicBezTo>
                  <a:cubicBezTo>
                    <a:pt x="799" y="45"/>
                    <a:pt x="762" y="40"/>
                    <a:pt x="745" y="43"/>
                  </a:cubicBezTo>
                  <a:cubicBezTo>
                    <a:pt x="744" y="43"/>
                    <a:pt x="756" y="41"/>
                    <a:pt x="762" y="40"/>
                  </a:cubicBezTo>
                  <a:cubicBezTo>
                    <a:pt x="751" y="40"/>
                    <a:pt x="742" y="43"/>
                    <a:pt x="738" y="40"/>
                  </a:cubicBezTo>
                  <a:cubicBezTo>
                    <a:pt x="764" y="41"/>
                    <a:pt x="737" y="38"/>
                    <a:pt x="748" y="38"/>
                  </a:cubicBezTo>
                  <a:cubicBezTo>
                    <a:pt x="737" y="38"/>
                    <a:pt x="724" y="38"/>
                    <a:pt x="718" y="39"/>
                  </a:cubicBezTo>
                  <a:cubicBezTo>
                    <a:pt x="737" y="39"/>
                    <a:pt x="711" y="42"/>
                    <a:pt x="731" y="41"/>
                  </a:cubicBezTo>
                  <a:cubicBezTo>
                    <a:pt x="716" y="43"/>
                    <a:pt x="695" y="44"/>
                    <a:pt x="677" y="43"/>
                  </a:cubicBezTo>
                  <a:cubicBezTo>
                    <a:pt x="677" y="42"/>
                    <a:pt x="675" y="42"/>
                    <a:pt x="668" y="42"/>
                  </a:cubicBezTo>
                  <a:cubicBezTo>
                    <a:pt x="663" y="43"/>
                    <a:pt x="663" y="43"/>
                    <a:pt x="663" y="43"/>
                  </a:cubicBezTo>
                  <a:cubicBezTo>
                    <a:pt x="654" y="43"/>
                    <a:pt x="679" y="41"/>
                    <a:pt x="662" y="41"/>
                  </a:cubicBezTo>
                  <a:cubicBezTo>
                    <a:pt x="645" y="43"/>
                    <a:pt x="610" y="39"/>
                    <a:pt x="602" y="44"/>
                  </a:cubicBezTo>
                  <a:cubicBezTo>
                    <a:pt x="589" y="42"/>
                    <a:pt x="627" y="42"/>
                    <a:pt x="607" y="40"/>
                  </a:cubicBezTo>
                  <a:cubicBezTo>
                    <a:pt x="619" y="38"/>
                    <a:pt x="635" y="40"/>
                    <a:pt x="639" y="38"/>
                  </a:cubicBezTo>
                  <a:cubicBezTo>
                    <a:pt x="627" y="38"/>
                    <a:pt x="635" y="36"/>
                    <a:pt x="627" y="36"/>
                  </a:cubicBezTo>
                  <a:cubicBezTo>
                    <a:pt x="615" y="37"/>
                    <a:pt x="615" y="37"/>
                    <a:pt x="615" y="37"/>
                  </a:cubicBezTo>
                  <a:cubicBezTo>
                    <a:pt x="617" y="37"/>
                    <a:pt x="617" y="37"/>
                    <a:pt x="617" y="37"/>
                  </a:cubicBezTo>
                  <a:cubicBezTo>
                    <a:pt x="596" y="39"/>
                    <a:pt x="562" y="38"/>
                    <a:pt x="535" y="39"/>
                  </a:cubicBezTo>
                  <a:cubicBezTo>
                    <a:pt x="512" y="41"/>
                    <a:pt x="496" y="45"/>
                    <a:pt x="468" y="44"/>
                  </a:cubicBezTo>
                  <a:cubicBezTo>
                    <a:pt x="476" y="43"/>
                    <a:pt x="445" y="43"/>
                    <a:pt x="462" y="40"/>
                  </a:cubicBezTo>
                  <a:cubicBezTo>
                    <a:pt x="450" y="39"/>
                    <a:pt x="437" y="41"/>
                    <a:pt x="437" y="42"/>
                  </a:cubicBezTo>
                  <a:cubicBezTo>
                    <a:pt x="448" y="42"/>
                    <a:pt x="441" y="42"/>
                    <a:pt x="450" y="43"/>
                  </a:cubicBezTo>
                  <a:cubicBezTo>
                    <a:pt x="444" y="44"/>
                    <a:pt x="429" y="44"/>
                    <a:pt x="423" y="43"/>
                  </a:cubicBezTo>
                  <a:cubicBezTo>
                    <a:pt x="426" y="43"/>
                    <a:pt x="425" y="43"/>
                    <a:pt x="425" y="42"/>
                  </a:cubicBezTo>
                  <a:cubicBezTo>
                    <a:pt x="412" y="42"/>
                    <a:pt x="419" y="44"/>
                    <a:pt x="409" y="44"/>
                  </a:cubicBezTo>
                  <a:cubicBezTo>
                    <a:pt x="406" y="42"/>
                    <a:pt x="387" y="44"/>
                    <a:pt x="379" y="43"/>
                  </a:cubicBezTo>
                  <a:cubicBezTo>
                    <a:pt x="366" y="45"/>
                    <a:pt x="366" y="45"/>
                    <a:pt x="366" y="45"/>
                  </a:cubicBezTo>
                  <a:cubicBezTo>
                    <a:pt x="373" y="44"/>
                    <a:pt x="353" y="45"/>
                    <a:pt x="351" y="43"/>
                  </a:cubicBezTo>
                  <a:cubicBezTo>
                    <a:pt x="342" y="44"/>
                    <a:pt x="334" y="46"/>
                    <a:pt x="320" y="46"/>
                  </a:cubicBezTo>
                  <a:cubicBezTo>
                    <a:pt x="326" y="45"/>
                    <a:pt x="307" y="45"/>
                    <a:pt x="307" y="43"/>
                  </a:cubicBezTo>
                  <a:cubicBezTo>
                    <a:pt x="283" y="41"/>
                    <a:pt x="267" y="48"/>
                    <a:pt x="244" y="45"/>
                  </a:cubicBezTo>
                  <a:cubicBezTo>
                    <a:pt x="245" y="45"/>
                    <a:pt x="249" y="44"/>
                    <a:pt x="243" y="43"/>
                  </a:cubicBezTo>
                  <a:cubicBezTo>
                    <a:pt x="238" y="44"/>
                    <a:pt x="228" y="44"/>
                    <a:pt x="223" y="44"/>
                  </a:cubicBezTo>
                  <a:cubicBezTo>
                    <a:pt x="223" y="44"/>
                    <a:pt x="223" y="44"/>
                    <a:pt x="223" y="44"/>
                  </a:cubicBezTo>
                  <a:cubicBezTo>
                    <a:pt x="223" y="44"/>
                    <a:pt x="223" y="44"/>
                    <a:pt x="223" y="44"/>
                  </a:cubicBezTo>
                  <a:cubicBezTo>
                    <a:pt x="220" y="44"/>
                    <a:pt x="218" y="44"/>
                    <a:pt x="218" y="44"/>
                  </a:cubicBezTo>
                  <a:cubicBezTo>
                    <a:pt x="208" y="46"/>
                    <a:pt x="203" y="48"/>
                    <a:pt x="184" y="49"/>
                  </a:cubicBezTo>
                  <a:cubicBezTo>
                    <a:pt x="186" y="51"/>
                    <a:pt x="202" y="50"/>
                    <a:pt x="209" y="50"/>
                  </a:cubicBezTo>
                  <a:cubicBezTo>
                    <a:pt x="215" y="48"/>
                    <a:pt x="215" y="48"/>
                    <a:pt x="215" y="48"/>
                  </a:cubicBezTo>
                  <a:cubicBezTo>
                    <a:pt x="220" y="51"/>
                    <a:pt x="232" y="47"/>
                    <a:pt x="236" y="48"/>
                  </a:cubicBezTo>
                  <a:cubicBezTo>
                    <a:pt x="225" y="52"/>
                    <a:pt x="192" y="51"/>
                    <a:pt x="172" y="53"/>
                  </a:cubicBezTo>
                  <a:cubicBezTo>
                    <a:pt x="184" y="56"/>
                    <a:pt x="210" y="56"/>
                    <a:pt x="233" y="56"/>
                  </a:cubicBezTo>
                  <a:cubicBezTo>
                    <a:pt x="223" y="55"/>
                    <a:pt x="223" y="55"/>
                    <a:pt x="223" y="55"/>
                  </a:cubicBezTo>
                  <a:cubicBezTo>
                    <a:pt x="235" y="55"/>
                    <a:pt x="235" y="55"/>
                    <a:pt x="235" y="55"/>
                  </a:cubicBezTo>
                  <a:cubicBezTo>
                    <a:pt x="224" y="53"/>
                    <a:pt x="224" y="53"/>
                    <a:pt x="224" y="53"/>
                  </a:cubicBezTo>
                  <a:cubicBezTo>
                    <a:pt x="235" y="53"/>
                    <a:pt x="245" y="52"/>
                    <a:pt x="255" y="53"/>
                  </a:cubicBezTo>
                  <a:cubicBezTo>
                    <a:pt x="243" y="53"/>
                    <a:pt x="238" y="50"/>
                    <a:pt x="245" y="50"/>
                  </a:cubicBezTo>
                  <a:cubicBezTo>
                    <a:pt x="258" y="52"/>
                    <a:pt x="259" y="49"/>
                    <a:pt x="269" y="49"/>
                  </a:cubicBezTo>
                  <a:cubicBezTo>
                    <a:pt x="263" y="49"/>
                    <a:pt x="256" y="49"/>
                    <a:pt x="261" y="48"/>
                  </a:cubicBezTo>
                  <a:cubicBezTo>
                    <a:pt x="281" y="50"/>
                    <a:pt x="286" y="49"/>
                    <a:pt x="304" y="51"/>
                  </a:cubicBezTo>
                  <a:cubicBezTo>
                    <a:pt x="302" y="48"/>
                    <a:pt x="327" y="51"/>
                    <a:pt x="330" y="48"/>
                  </a:cubicBezTo>
                  <a:cubicBezTo>
                    <a:pt x="321" y="48"/>
                    <a:pt x="321" y="48"/>
                    <a:pt x="321" y="48"/>
                  </a:cubicBezTo>
                  <a:cubicBezTo>
                    <a:pt x="339" y="46"/>
                    <a:pt x="339" y="46"/>
                    <a:pt x="339" y="46"/>
                  </a:cubicBezTo>
                  <a:cubicBezTo>
                    <a:pt x="356" y="49"/>
                    <a:pt x="325" y="49"/>
                    <a:pt x="350" y="51"/>
                  </a:cubicBezTo>
                  <a:cubicBezTo>
                    <a:pt x="373" y="51"/>
                    <a:pt x="373" y="47"/>
                    <a:pt x="391" y="47"/>
                  </a:cubicBezTo>
                  <a:cubicBezTo>
                    <a:pt x="385" y="49"/>
                    <a:pt x="370" y="51"/>
                    <a:pt x="356" y="51"/>
                  </a:cubicBezTo>
                  <a:cubicBezTo>
                    <a:pt x="365" y="52"/>
                    <a:pt x="365" y="52"/>
                    <a:pt x="365" y="52"/>
                  </a:cubicBezTo>
                  <a:cubicBezTo>
                    <a:pt x="360" y="53"/>
                    <a:pt x="339" y="53"/>
                    <a:pt x="329" y="52"/>
                  </a:cubicBezTo>
                  <a:cubicBezTo>
                    <a:pt x="346" y="50"/>
                    <a:pt x="321" y="52"/>
                    <a:pt x="314" y="50"/>
                  </a:cubicBezTo>
                  <a:cubicBezTo>
                    <a:pt x="312" y="52"/>
                    <a:pt x="323" y="52"/>
                    <a:pt x="310" y="53"/>
                  </a:cubicBezTo>
                  <a:cubicBezTo>
                    <a:pt x="322" y="53"/>
                    <a:pt x="324" y="53"/>
                    <a:pt x="339" y="54"/>
                  </a:cubicBezTo>
                  <a:cubicBezTo>
                    <a:pt x="306" y="53"/>
                    <a:pt x="310" y="60"/>
                    <a:pt x="281" y="58"/>
                  </a:cubicBezTo>
                  <a:cubicBezTo>
                    <a:pt x="294" y="58"/>
                    <a:pt x="276" y="56"/>
                    <a:pt x="275" y="55"/>
                  </a:cubicBezTo>
                  <a:cubicBezTo>
                    <a:pt x="269" y="55"/>
                    <a:pt x="256" y="56"/>
                    <a:pt x="251" y="56"/>
                  </a:cubicBezTo>
                  <a:cubicBezTo>
                    <a:pt x="255" y="59"/>
                    <a:pt x="255" y="59"/>
                    <a:pt x="255" y="59"/>
                  </a:cubicBezTo>
                  <a:cubicBezTo>
                    <a:pt x="239" y="60"/>
                    <a:pt x="233" y="54"/>
                    <a:pt x="214" y="57"/>
                  </a:cubicBezTo>
                  <a:cubicBezTo>
                    <a:pt x="211" y="59"/>
                    <a:pt x="231" y="58"/>
                    <a:pt x="227" y="58"/>
                  </a:cubicBezTo>
                  <a:cubicBezTo>
                    <a:pt x="201" y="60"/>
                    <a:pt x="191" y="55"/>
                    <a:pt x="168" y="53"/>
                  </a:cubicBezTo>
                  <a:cubicBezTo>
                    <a:pt x="167" y="54"/>
                    <a:pt x="167" y="56"/>
                    <a:pt x="159" y="57"/>
                  </a:cubicBezTo>
                  <a:cubicBezTo>
                    <a:pt x="161" y="55"/>
                    <a:pt x="155" y="55"/>
                    <a:pt x="164" y="53"/>
                  </a:cubicBezTo>
                  <a:cubicBezTo>
                    <a:pt x="157" y="53"/>
                    <a:pt x="147" y="54"/>
                    <a:pt x="140" y="55"/>
                  </a:cubicBezTo>
                  <a:cubicBezTo>
                    <a:pt x="157" y="56"/>
                    <a:pt x="134" y="57"/>
                    <a:pt x="131" y="58"/>
                  </a:cubicBezTo>
                  <a:cubicBezTo>
                    <a:pt x="122" y="58"/>
                    <a:pt x="133" y="56"/>
                    <a:pt x="138" y="56"/>
                  </a:cubicBezTo>
                  <a:cubicBezTo>
                    <a:pt x="132" y="55"/>
                    <a:pt x="124" y="53"/>
                    <a:pt x="120" y="55"/>
                  </a:cubicBezTo>
                  <a:cubicBezTo>
                    <a:pt x="119" y="54"/>
                    <a:pt x="139" y="51"/>
                    <a:pt x="151" y="50"/>
                  </a:cubicBezTo>
                  <a:cubicBezTo>
                    <a:pt x="143" y="50"/>
                    <a:pt x="143" y="50"/>
                    <a:pt x="143" y="50"/>
                  </a:cubicBezTo>
                  <a:cubicBezTo>
                    <a:pt x="149" y="49"/>
                    <a:pt x="150" y="50"/>
                    <a:pt x="158" y="50"/>
                  </a:cubicBezTo>
                  <a:cubicBezTo>
                    <a:pt x="150" y="49"/>
                    <a:pt x="151" y="47"/>
                    <a:pt x="153" y="46"/>
                  </a:cubicBezTo>
                  <a:cubicBezTo>
                    <a:pt x="154" y="46"/>
                    <a:pt x="152" y="46"/>
                    <a:pt x="153" y="47"/>
                  </a:cubicBezTo>
                  <a:cubicBezTo>
                    <a:pt x="160" y="47"/>
                    <a:pt x="165" y="46"/>
                    <a:pt x="163" y="46"/>
                  </a:cubicBezTo>
                  <a:cubicBezTo>
                    <a:pt x="170" y="43"/>
                    <a:pt x="154" y="44"/>
                    <a:pt x="149" y="43"/>
                  </a:cubicBezTo>
                  <a:cubicBezTo>
                    <a:pt x="139" y="43"/>
                    <a:pt x="139" y="43"/>
                    <a:pt x="139" y="43"/>
                  </a:cubicBezTo>
                  <a:cubicBezTo>
                    <a:pt x="104" y="51"/>
                    <a:pt x="104" y="51"/>
                    <a:pt x="104" y="51"/>
                  </a:cubicBezTo>
                  <a:cubicBezTo>
                    <a:pt x="89" y="52"/>
                    <a:pt x="82" y="50"/>
                    <a:pt x="71" y="49"/>
                  </a:cubicBezTo>
                  <a:cubicBezTo>
                    <a:pt x="70" y="49"/>
                    <a:pt x="69" y="50"/>
                    <a:pt x="69" y="51"/>
                  </a:cubicBezTo>
                  <a:cubicBezTo>
                    <a:pt x="62" y="51"/>
                    <a:pt x="57" y="54"/>
                    <a:pt x="59" y="50"/>
                  </a:cubicBezTo>
                  <a:cubicBezTo>
                    <a:pt x="60" y="50"/>
                    <a:pt x="61" y="50"/>
                    <a:pt x="62" y="49"/>
                  </a:cubicBezTo>
                  <a:cubicBezTo>
                    <a:pt x="63" y="48"/>
                    <a:pt x="63" y="48"/>
                    <a:pt x="63" y="48"/>
                  </a:cubicBezTo>
                  <a:cubicBezTo>
                    <a:pt x="63" y="48"/>
                    <a:pt x="63" y="48"/>
                    <a:pt x="63" y="48"/>
                  </a:cubicBezTo>
                  <a:cubicBezTo>
                    <a:pt x="56" y="51"/>
                    <a:pt x="53" y="55"/>
                    <a:pt x="53" y="55"/>
                  </a:cubicBezTo>
                  <a:cubicBezTo>
                    <a:pt x="62" y="45"/>
                    <a:pt x="51" y="51"/>
                    <a:pt x="51" y="47"/>
                  </a:cubicBezTo>
                  <a:cubicBezTo>
                    <a:pt x="46" y="51"/>
                    <a:pt x="43" y="55"/>
                    <a:pt x="41" y="60"/>
                  </a:cubicBezTo>
                  <a:cubicBezTo>
                    <a:pt x="47" y="53"/>
                    <a:pt x="42" y="61"/>
                    <a:pt x="42" y="64"/>
                  </a:cubicBezTo>
                  <a:cubicBezTo>
                    <a:pt x="39" y="64"/>
                    <a:pt x="40" y="75"/>
                    <a:pt x="40" y="85"/>
                  </a:cubicBezTo>
                  <a:cubicBezTo>
                    <a:pt x="40" y="85"/>
                    <a:pt x="40" y="85"/>
                    <a:pt x="40" y="85"/>
                  </a:cubicBezTo>
                  <a:cubicBezTo>
                    <a:pt x="39" y="92"/>
                    <a:pt x="39" y="106"/>
                    <a:pt x="40" y="116"/>
                  </a:cubicBezTo>
                  <a:cubicBezTo>
                    <a:pt x="41" y="115"/>
                    <a:pt x="44" y="128"/>
                    <a:pt x="46" y="134"/>
                  </a:cubicBezTo>
                  <a:cubicBezTo>
                    <a:pt x="46" y="117"/>
                    <a:pt x="47" y="127"/>
                    <a:pt x="48" y="126"/>
                  </a:cubicBezTo>
                  <a:cubicBezTo>
                    <a:pt x="48" y="127"/>
                    <a:pt x="48" y="131"/>
                    <a:pt x="48" y="131"/>
                  </a:cubicBezTo>
                  <a:cubicBezTo>
                    <a:pt x="49" y="133"/>
                    <a:pt x="49" y="128"/>
                    <a:pt x="50" y="127"/>
                  </a:cubicBezTo>
                  <a:cubicBezTo>
                    <a:pt x="49" y="109"/>
                    <a:pt x="49" y="91"/>
                    <a:pt x="46" y="84"/>
                  </a:cubicBezTo>
                  <a:cubicBezTo>
                    <a:pt x="45" y="89"/>
                    <a:pt x="47" y="93"/>
                    <a:pt x="46" y="99"/>
                  </a:cubicBezTo>
                  <a:cubicBezTo>
                    <a:pt x="45" y="92"/>
                    <a:pt x="44" y="75"/>
                    <a:pt x="45" y="69"/>
                  </a:cubicBezTo>
                  <a:cubicBezTo>
                    <a:pt x="46" y="68"/>
                    <a:pt x="47" y="67"/>
                    <a:pt x="48" y="67"/>
                  </a:cubicBezTo>
                  <a:cubicBezTo>
                    <a:pt x="48" y="64"/>
                    <a:pt x="49" y="62"/>
                    <a:pt x="50" y="60"/>
                  </a:cubicBezTo>
                  <a:cubicBezTo>
                    <a:pt x="49" y="63"/>
                    <a:pt x="51" y="62"/>
                    <a:pt x="49" y="69"/>
                  </a:cubicBezTo>
                  <a:cubicBezTo>
                    <a:pt x="51" y="68"/>
                    <a:pt x="50" y="62"/>
                    <a:pt x="54" y="60"/>
                  </a:cubicBezTo>
                  <a:cubicBezTo>
                    <a:pt x="54" y="58"/>
                    <a:pt x="54" y="57"/>
                    <a:pt x="54" y="56"/>
                  </a:cubicBezTo>
                  <a:cubicBezTo>
                    <a:pt x="54" y="58"/>
                    <a:pt x="62" y="53"/>
                    <a:pt x="58" y="58"/>
                  </a:cubicBezTo>
                  <a:cubicBezTo>
                    <a:pt x="55" y="60"/>
                    <a:pt x="54" y="63"/>
                    <a:pt x="53" y="66"/>
                  </a:cubicBezTo>
                  <a:cubicBezTo>
                    <a:pt x="55" y="65"/>
                    <a:pt x="55" y="65"/>
                    <a:pt x="55" y="65"/>
                  </a:cubicBezTo>
                  <a:cubicBezTo>
                    <a:pt x="55" y="67"/>
                    <a:pt x="54" y="68"/>
                    <a:pt x="54" y="71"/>
                  </a:cubicBezTo>
                  <a:cubicBezTo>
                    <a:pt x="53" y="70"/>
                    <a:pt x="53" y="69"/>
                    <a:pt x="53" y="69"/>
                  </a:cubicBezTo>
                  <a:cubicBezTo>
                    <a:pt x="53" y="72"/>
                    <a:pt x="52" y="81"/>
                    <a:pt x="51" y="82"/>
                  </a:cubicBezTo>
                  <a:cubicBezTo>
                    <a:pt x="50" y="84"/>
                    <a:pt x="49" y="87"/>
                    <a:pt x="50" y="103"/>
                  </a:cubicBezTo>
                  <a:cubicBezTo>
                    <a:pt x="53" y="113"/>
                    <a:pt x="53" y="124"/>
                    <a:pt x="53" y="144"/>
                  </a:cubicBezTo>
                  <a:cubicBezTo>
                    <a:pt x="52" y="129"/>
                    <a:pt x="51" y="142"/>
                    <a:pt x="49" y="137"/>
                  </a:cubicBezTo>
                  <a:cubicBezTo>
                    <a:pt x="48" y="151"/>
                    <a:pt x="50" y="156"/>
                    <a:pt x="51" y="164"/>
                  </a:cubicBezTo>
                  <a:cubicBezTo>
                    <a:pt x="50" y="168"/>
                    <a:pt x="49" y="170"/>
                    <a:pt x="49" y="157"/>
                  </a:cubicBezTo>
                  <a:cubicBezTo>
                    <a:pt x="46" y="156"/>
                    <a:pt x="50" y="174"/>
                    <a:pt x="47" y="175"/>
                  </a:cubicBezTo>
                  <a:cubicBezTo>
                    <a:pt x="47" y="219"/>
                    <a:pt x="56" y="210"/>
                    <a:pt x="53" y="261"/>
                  </a:cubicBezTo>
                  <a:cubicBezTo>
                    <a:pt x="51" y="259"/>
                    <a:pt x="51" y="259"/>
                    <a:pt x="51" y="259"/>
                  </a:cubicBezTo>
                  <a:cubicBezTo>
                    <a:pt x="53" y="291"/>
                    <a:pt x="51" y="309"/>
                    <a:pt x="52" y="339"/>
                  </a:cubicBezTo>
                  <a:cubicBezTo>
                    <a:pt x="49" y="362"/>
                    <a:pt x="49" y="362"/>
                    <a:pt x="49" y="362"/>
                  </a:cubicBezTo>
                  <a:cubicBezTo>
                    <a:pt x="49" y="357"/>
                    <a:pt x="47" y="343"/>
                    <a:pt x="45" y="349"/>
                  </a:cubicBezTo>
                  <a:cubicBezTo>
                    <a:pt x="48" y="338"/>
                    <a:pt x="47" y="326"/>
                    <a:pt x="49" y="314"/>
                  </a:cubicBezTo>
                  <a:cubicBezTo>
                    <a:pt x="48" y="313"/>
                    <a:pt x="47" y="318"/>
                    <a:pt x="47" y="320"/>
                  </a:cubicBezTo>
                  <a:cubicBezTo>
                    <a:pt x="47" y="312"/>
                    <a:pt x="48" y="309"/>
                    <a:pt x="48" y="299"/>
                  </a:cubicBezTo>
                  <a:cubicBezTo>
                    <a:pt x="47" y="299"/>
                    <a:pt x="46" y="310"/>
                    <a:pt x="46" y="302"/>
                  </a:cubicBezTo>
                  <a:cubicBezTo>
                    <a:pt x="48" y="289"/>
                    <a:pt x="48" y="289"/>
                    <a:pt x="48" y="289"/>
                  </a:cubicBezTo>
                  <a:cubicBezTo>
                    <a:pt x="47" y="271"/>
                    <a:pt x="43" y="280"/>
                    <a:pt x="44" y="259"/>
                  </a:cubicBezTo>
                  <a:cubicBezTo>
                    <a:pt x="46" y="263"/>
                    <a:pt x="48" y="271"/>
                    <a:pt x="49" y="279"/>
                  </a:cubicBezTo>
                  <a:cubicBezTo>
                    <a:pt x="49" y="269"/>
                    <a:pt x="50" y="292"/>
                    <a:pt x="51" y="283"/>
                  </a:cubicBezTo>
                  <a:cubicBezTo>
                    <a:pt x="48" y="269"/>
                    <a:pt x="50" y="263"/>
                    <a:pt x="49" y="244"/>
                  </a:cubicBezTo>
                  <a:cubicBezTo>
                    <a:pt x="49" y="246"/>
                    <a:pt x="50" y="247"/>
                    <a:pt x="50" y="252"/>
                  </a:cubicBezTo>
                  <a:cubicBezTo>
                    <a:pt x="51" y="225"/>
                    <a:pt x="51" y="225"/>
                    <a:pt x="51" y="225"/>
                  </a:cubicBezTo>
                  <a:cubicBezTo>
                    <a:pt x="49" y="232"/>
                    <a:pt x="49" y="203"/>
                    <a:pt x="47" y="206"/>
                  </a:cubicBezTo>
                  <a:cubicBezTo>
                    <a:pt x="46" y="234"/>
                    <a:pt x="47" y="226"/>
                    <a:pt x="46" y="258"/>
                  </a:cubicBezTo>
                  <a:cubicBezTo>
                    <a:pt x="46" y="249"/>
                    <a:pt x="43" y="237"/>
                    <a:pt x="41" y="231"/>
                  </a:cubicBezTo>
                  <a:cubicBezTo>
                    <a:pt x="41" y="231"/>
                    <a:pt x="41" y="231"/>
                    <a:pt x="41" y="230"/>
                  </a:cubicBezTo>
                  <a:cubicBezTo>
                    <a:pt x="39" y="225"/>
                    <a:pt x="39" y="230"/>
                    <a:pt x="35" y="230"/>
                  </a:cubicBezTo>
                  <a:cubicBezTo>
                    <a:pt x="38" y="244"/>
                    <a:pt x="35" y="254"/>
                    <a:pt x="37" y="271"/>
                  </a:cubicBezTo>
                  <a:cubicBezTo>
                    <a:pt x="39" y="275"/>
                    <a:pt x="40" y="261"/>
                    <a:pt x="39" y="253"/>
                  </a:cubicBezTo>
                  <a:cubicBezTo>
                    <a:pt x="40" y="268"/>
                    <a:pt x="40" y="268"/>
                    <a:pt x="40" y="268"/>
                  </a:cubicBezTo>
                  <a:cubicBezTo>
                    <a:pt x="39" y="265"/>
                    <a:pt x="39" y="265"/>
                    <a:pt x="39" y="265"/>
                  </a:cubicBezTo>
                  <a:cubicBezTo>
                    <a:pt x="39" y="304"/>
                    <a:pt x="39" y="304"/>
                    <a:pt x="39" y="304"/>
                  </a:cubicBezTo>
                  <a:cubicBezTo>
                    <a:pt x="39" y="296"/>
                    <a:pt x="37" y="294"/>
                    <a:pt x="37" y="290"/>
                  </a:cubicBezTo>
                  <a:cubicBezTo>
                    <a:pt x="36" y="295"/>
                    <a:pt x="36" y="300"/>
                    <a:pt x="35" y="305"/>
                  </a:cubicBezTo>
                  <a:cubicBezTo>
                    <a:pt x="37" y="304"/>
                    <a:pt x="39" y="305"/>
                    <a:pt x="39" y="310"/>
                  </a:cubicBezTo>
                  <a:cubicBezTo>
                    <a:pt x="38" y="335"/>
                    <a:pt x="36" y="349"/>
                    <a:pt x="34" y="358"/>
                  </a:cubicBezTo>
                  <a:cubicBezTo>
                    <a:pt x="34" y="361"/>
                    <a:pt x="34" y="361"/>
                    <a:pt x="34" y="361"/>
                  </a:cubicBezTo>
                  <a:cubicBezTo>
                    <a:pt x="36" y="356"/>
                    <a:pt x="38" y="378"/>
                    <a:pt x="40" y="386"/>
                  </a:cubicBezTo>
                  <a:cubicBezTo>
                    <a:pt x="38" y="385"/>
                    <a:pt x="38" y="401"/>
                    <a:pt x="38" y="404"/>
                  </a:cubicBezTo>
                  <a:cubicBezTo>
                    <a:pt x="41" y="405"/>
                    <a:pt x="44" y="403"/>
                    <a:pt x="45" y="396"/>
                  </a:cubicBezTo>
                  <a:cubicBezTo>
                    <a:pt x="43" y="379"/>
                    <a:pt x="43" y="387"/>
                    <a:pt x="40" y="379"/>
                  </a:cubicBezTo>
                  <a:cubicBezTo>
                    <a:pt x="38" y="352"/>
                    <a:pt x="38" y="352"/>
                    <a:pt x="38" y="352"/>
                  </a:cubicBezTo>
                  <a:cubicBezTo>
                    <a:pt x="40" y="358"/>
                    <a:pt x="40" y="358"/>
                    <a:pt x="40" y="358"/>
                  </a:cubicBezTo>
                  <a:cubicBezTo>
                    <a:pt x="41" y="344"/>
                    <a:pt x="38" y="331"/>
                    <a:pt x="41" y="332"/>
                  </a:cubicBezTo>
                  <a:cubicBezTo>
                    <a:pt x="42" y="339"/>
                    <a:pt x="41" y="351"/>
                    <a:pt x="43" y="358"/>
                  </a:cubicBezTo>
                  <a:cubicBezTo>
                    <a:pt x="44" y="349"/>
                    <a:pt x="44" y="349"/>
                    <a:pt x="44" y="349"/>
                  </a:cubicBezTo>
                  <a:cubicBezTo>
                    <a:pt x="46" y="365"/>
                    <a:pt x="42" y="357"/>
                    <a:pt x="43" y="376"/>
                  </a:cubicBezTo>
                  <a:cubicBezTo>
                    <a:pt x="45" y="369"/>
                    <a:pt x="43" y="378"/>
                    <a:pt x="45" y="386"/>
                  </a:cubicBezTo>
                  <a:cubicBezTo>
                    <a:pt x="46" y="380"/>
                    <a:pt x="44" y="353"/>
                    <a:pt x="48" y="358"/>
                  </a:cubicBezTo>
                  <a:cubicBezTo>
                    <a:pt x="50" y="367"/>
                    <a:pt x="43" y="395"/>
                    <a:pt x="48" y="402"/>
                  </a:cubicBezTo>
                  <a:cubicBezTo>
                    <a:pt x="47" y="402"/>
                    <a:pt x="47" y="402"/>
                    <a:pt x="47" y="402"/>
                  </a:cubicBezTo>
                  <a:cubicBezTo>
                    <a:pt x="48" y="411"/>
                    <a:pt x="54" y="412"/>
                    <a:pt x="56" y="413"/>
                  </a:cubicBezTo>
                  <a:cubicBezTo>
                    <a:pt x="58" y="416"/>
                    <a:pt x="63" y="417"/>
                    <a:pt x="67" y="417"/>
                  </a:cubicBezTo>
                  <a:cubicBezTo>
                    <a:pt x="67" y="418"/>
                    <a:pt x="67" y="418"/>
                    <a:pt x="67" y="418"/>
                  </a:cubicBezTo>
                  <a:cubicBezTo>
                    <a:pt x="68" y="418"/>
                    <a:pt x="70" y="419"/>
                    <a:pt x="75" y="418"/>
                  </a:cubicBezTo>
                  <a:cubicBezTo>
                    <a:pt x="67" y="420"/>
                    <a:pt x="67" y="418"/>
                    <a:pt x="61" y="417"/>
                  </a:cubicBezTo>
                  <a:cubicBezTo>
                    <a:pt x="61" y="419"/>
                    <a:pt x="61" y="419"/>
                    <a:pt x="61" y="419"/>
                  </a:cubicBezTo>
                  <a:cubicBezTo>
                    <a:pt x="57" y="414"/>
                    <a:pt x="53" y="414"/>
                    <a:pt x="48" y="411"/>
                  </a:cubicBezTo>
                  <a:cubicBezTo>
                    <a:pt x="52" y="417"/>
                    <a:pt x="65" y="424"/>
                    <a:pt x="67" y="420"/>
                  </a:cubicBezTo>
                  <a:cubicBezTo>
                    <a:pt x="69" y="420"/>
                    <a:pt x="69" y="421"/>
                    <a:pt x="72" y="422"/>
                  </a:cubicBezTo>
                  <a:cubicBezTo>
                    <a:pt x="76" y="421"/>
                    <a:pt x="76" y="421"/>
                    <a:pt x="76" y="421"/>
                  </a:cubicBezTo>
                  <a:cubicBezTo>
                    <a:pt x="84" y="423"/>
                    <a:pt x="73" y="425"/>
                    <a:pt x="66" y="425"/>
                  </a:cubicBezTo>
                  <a:cubicBezTo>
                    <a:pt x="65" y="424"/>
                    <a:pt x="64" y="424"/>
                    <a:pt x="65" y="424"/>
                  </a:cubicBezTo>
                  <a:cubicBezTo>
                    <a:pt x="62" y="424"/>
                    <a:pt x="58" y="425"/>
                    <a:pt x="51" y="419"/>
                  </a:cubicBezTo>
                  <a:cubicBezTo>
                    <a:pt x="53" y="420"/>
                    <a:pt x="54" y="421"/>
                    <a:pt x="55" y="421"/>
                  </a:cubicBezTo>
                  <a:cubicBezTo>
                    <a:pt x="47" y="416"/>
                    <a:pt x="43" y="407"/>
                    <a:pt x="41" y="404"/>
                  </a:cubicBezTo>
                  <a:cubicBezTo>
                    <a:pt x="43" y="420"/>
                    <a:pt x="57" y="431"/>
                    <a:pt x="78" y="429"/>
                  </a:cubicBezTo>
                  <a:cubicBezTo>
                    <a:pt x="85" y="424"/>
                    <a:pt x="93" y="422"/>
                    <a:pt x="97" y="418"/>
                  </a:cubicBezTo>
                  <a:cubicBezTo>
                    <a:pt x="113" y="417"/>
                    <a:pt x="134" y="416"/>
                    <a:pt x="148" y="418"/>
                  </a:cubicBezTo>
                  <a:cubicBezTo>
                    <a:pt x="147" y="419"/>
                    <a:pt x="147" y="419"/>
                    <a:pt x="147" y="419"/>
                  </a:cubicBezTo>
                  <a:cubicBezTo>
                    <a:pt x="154" y="419"/>
                    <a:pt x="160" y="419"/>
                    <a:pt x="165" y="418"/>
                  </a:cubicBezTo>
                  <a:cubicBezTo>
                    <a:pt x="172" y="419"/>
                    <a:pt x="160" y="421"/>
                    <a:pt x="165" y="421"/>
                  </a:cubicBezTo>
                  <a:cubicBezTo>
                    <a:pt x="188" y="420"/>
                    <a:pt x="188" y="420"/>
                    <a:pt x="188" y="420"/>
                  </a:cubicBezTo>
                  <a:cubicBezTo>
                    <a:pt x="187" y="422"/>
                    <a:pt x="168" y="422"/>
                    <a:pt x="158" y="422"/>
                  </a:cubicBezTo>
                  <a:cubicBezTo>
                    <a:pt x="160" y="422"/>
                    <a:pt x="164" y="421"/>
                    <a:pt x="163" y="421"/>
                  </a:cubicBezTo>
                  <a:cubicBezTo>
                    <a:pt x="152" y="420"/>
                    <a:pt x="132" y="423"/>
                    <a:pt x="127" y="421"/>
                  </a:cubicBezTo>
                  <a:cubicBezTo>
                    <a:pt x="122" y="421"/>
                    <a:pt x="138" y="419"/>
                    <a:pt x="120" y="419"/>
                  </a:cubicBezTo>
                  <a:cubicBezTo>
                    <a:pt x="109" y="418"/>
                    <a:pt x="105" y="420"/>
                    <a:pt x="104" y="421"/>
                  </a:cubicBezTo>
                  <a:cubicBezTo>
                    <a:pt x="103" y="422"/>
                    <a:pt x="122" y="422"/>
                    <a:pt x="116" y="424"/>
                  </a:cubicBezTo>
                  <a:cubicBezTo>
                    <a:pt x="125" y="423"/>
                    <a:pt x="128" y="422"/>
                    <a:pt x="140" y="423"/>
                  </a:cubicBezTo>
                  <a:cubicBezTo>
                    <a:pt x="131" y="423"/>
                    <a:pt x="119" y="425"/>
                    <a:pt x="114" y="424"/>
                  </a:cubicBezTo>
                  <a:cubicBezTo>
                    <a:pt x="96" y="426"/>
                    <a:pt x="98" y="431"/>
                    <a:pt x="107" y="431"/>
                  </a:cubicBezTo>
                  <a:cubicBezTo>
                    <a:pt x="105" y="429"/>
                    <a:pt x="140" y="429"/>
                    <a:pt x="116" y="427"/>
                  </a:cubicBezTo>
                  <a:cubicBezTo>
                    <a:pt x="127" y="425"/>
                    <a:pt x="146" y="425"/>
                    <a:pt x="160" y="424"/>
                  </a:cubicBezTo>
                  <a:cubicBezTo>
                    <a:pt x="159" y="424"/>
                    <a:pt x="159" y="424"/>
                    <a:pt x="159" y="424"/>
                  </a:cubicBezTo>
                  <a:cubicBezTo>
                    <a:pt x="176" y="424"/>
                    <a:pt x="176" y="424"/>
                    <a:pt x="176" y="424"/>
                  </a:cubicBezTo>
                  <a:cubicBezTo>
                    <a:pt x="174" y="424"/>
                    <a:pt x="169" y="425"/>
                    <a:pt x="169" y="426"/>
                  </a:cubicBezTo>
                  <a:cubicBezTo>
                    <a:pt x="192" y="423"/>
                    <a:pt x="192" y="423"/>
                    <a:pt x="192" y="423"/>
                  </a:cubicBezTo>
                  <a:cubicBezTo>
                    <a:pt x="179" y="425"/>
                    <a:pt x="201" y="424"/>
                    <a:pt x="207" y="425"/>
                  </a:cubicBezTo>
                  <a:cubicBezTo>
                    <a:pt x="209" y="423"/>
                    <a:pt x="219" y="422"/>
                    <a:pt x="210" y="421"/>
                  </a:cubicBezTo>
                  <a:cubicBezTo>
                    <a:pt x="200" y="420"/>
                    <a:pt x="204" y="422"/>
                    <a:pt x="195" y="422"/>
                  </a:cubicBezTo>
                  <a:cubicBezTo>
                    <a:pt x="208" y="420"/>
                    <a:pt x="208" y="420"/>
                    <a:pt x="208" y="420"/>
                  </a:cubicBezTo>
                  <a:cubicBezTo>
                    <a:pt x="209" y="420"/>
                    <a:pt x="209" y="420"/>
                    <a:pt x="209" y="420"/>
                  </a:cubicBezTo>
                  <a:cubicBezTo>
                    <a:pt x="216" y="418"/>
                    <a:pt x="216" y="418"/>
                    <a:pt x="216" y="418"/>
                  </a:cubicBezTo>
                  <a:cubicBezTo>
                    <a:pt x="234" y="418"/>
                    <a:pt x="209" y="423"/>
                    <a:pt x="231" y="421"/>
                  </a:cubicBezTo>
                  <a:cubicBezTo>
                    <a:pt x="228" y="418"/>
                    <a:pt x="228" y="418"/>
                    <a:pt x="228" y="418"/>
                  </a:cubicBezTo>
                  <a:cubicBezTo>
                    <a:pt x="254" y="418"/>
                    <a:pt x="288" y="421"/>
                    <a:pt x="306" y="420"/>
                  </a:cubicBezTo>
                  <a:cubicBezTo>
                    <a:pt x="301" y="422"/>
                    <a:pt x="299" y="424"/>
                    <a:pt x="306" y="426"/>
                  </a:cubicBezTo>
                  <a:cubicBezTo>
                    <a:pt x="298" y="425"/>
                    <a:pt x="282" y="426"/>
                    <a:pt x="271" y="426"/>
                  </a:cubicBezTo>
                  <a:cubicBezTo>
                    <a:pt x="268" y="425"/>
                    <a:pt x="285" y="422"/>
                    <a:pt x="297" y="423"/>
                  </a:cubicBezTo>
                  <a:cubicBezTo>
                    <a:pt x="291" y="418"/>
                    <a:pt x="266" y="426"/>
                    <a:pt x="265" y="421"/>
                  </a:cubicBezTo>
                  <a:cubicBezTo>
                    <a:pt x="233" y="420"/>
                    <a:pt x="241" y="426"/>
                    <a:pt x="214" y="423"/>
                  </a:cubicBezTo>
                  <a:cubicBezTo>
                    <a:pt x="214" y="425"/>
                    <a:pt x="207" y="424"/>
                    <a:pt x="205" y="426"/>
                  </a:cubicBezTo>
                  <a:cubicBezTo>
                    <a:pt x="213" y="429"/>
                    <a:pt x="241" y="426"/>
                    <a:pt x="259" y="427"/>
                  </a:cubicBezTo>
                  <a:cubicBezTo>
                    <a:pt x="257" y="427"/>
                    <a:pt x="253" y="427"/>
                    <a:pt x="253" y="428"/>
                  </a:cubicBezTo>
                  <a:cubicBezTo>
                    <a:pt x="265" y="428"/>
                    <a:pt x="270" y="428"/>
                    <a:pt x="279" y="427"/>
                  </a:cubicBezTo>
                  <a:cubicBezTo>
                    <a:pt x="278" y="427"/>
                    <a:pt x="278" y="427"/>
                    <a:pt x="278" y="427"/>
                  </a:cubicBezTo>
                  <a:cubicBezTo>
                    <a:pt x="293" y="425"/>
                    <a:pt x="287" y="428"/>
                    <a:pt x="296" y="429"/>
                  </a:cubicBezTo>
                  <a:cubicBezTo>
                    <a:pt x="300" y="429"/>
                    <a:pt x="312" y="430"/>
                    <a:pt x="310" y="428"/>
                  </a:cubicBezTo>
                  <a:cubicBezTo>
                    <a:pt x="326" y="430"/>
                    <a:pt x="326" y="430"/>
                    <a:pt x="326" y="430"/>
                  </a:cubicBezTo>
                  <a:cubicBezTo>
                    <a:pt x="325" y="428"/>
                    <a:pt x="325" y="428"/>
                    <a:pt x="325" y="428"/>
                  </a:cubicBezTo>
                  <a:cubicBezTo>
                    <a:pt x="335" y="428"/>
                    <a:pt x="337" y="429"/>
                    <a:pt x="345" y="428"/>
                  </a:cubicBezTo>
                  <a:cubicBezTo>
                    <a:pt x="345" y="426"/>
                    <a:pt x="345" y="426"/>
                    <a:pt x="345" y="426"/>
                  </a:cubicBezTo>
                  <a:cubicBezTo>
                    <a:pt x="323" y="425"/>
                    <a:pt x="323" y="425"/>
                    <a:pt x="323" y="425"/>
                  </a:cubicBezTo>
                  <a:cubicBezTo>
                    <a:pt x="334" y="424"/>
                    <a:pt x="326" y="423"/>
                    <a:pt x="338" y="422"/>
                  </a:cubicBezTo>
                  <a:cubicBezTo>
                    <a:pt x="324" y="425"/>
                    <a:pt x="348" y="424"/>
                    <a:pt x="350" y="426"/>
                  </a:cubicBezTo>
                  <a:cubicBezTo>
                    <a:pt x="359" y="424"/>
                    <a:pt x="359" y="424"/>
                    <a:pt x="359" y="424"/>
                  </a:cubicBezTo>
                  <a:cubicBezTo>
                    <a:pt x="357" y="425"/>
                    <a:pt x="357" y="425"/>
                    <a:pt x="357" y="425"/>
                  </a:cubicBezTo>
                  <a:cubicBezTo>
                    <a:pt x="364" y="426"/>
                    <a:pt x="365" y="424"/>
                    <a:pt x="374" y="424"/>
                  </a:cubicBezTo>
                  <a:cubicBezTo>
                    <a:pt x="364" y="423"/>
                    <a:pt x="357" y="422"/>
                    <a:pt x="344" y="423"/>
                  </a:cubicBezTo>
                  <a:cubicBezTo>
                    <a:pt x="354" y="422"/>
                    <a:pt x="372" y="421"/>
                    <a:pt x="377" y="421"/>
                  </a:cubicBezTo>
                  <a:cubicBezTo>
                    <a:pt x="386" y="420"/>
                    <a:pt x="393" y="421"/>
                    <a:pt x="402" y="422"/>
                  </a:cubicBezTo>
                  <a:cubicBezTo>
                    <a:pt x="385" y="423"/>
                    <a:pt x="408" y="428"/>
                    <a:pt x="373" y="427"/>
                  </a:cubicBezTo>
                  <a:cubicBezTo>
                    <a:pt x="374" y="426"/>
                    <a:pt x="377" y="426"/>
                    <a:pt x="378" y="427"/>
                  </a:cubicBezTo>
                  <a:cubicBezTo>
                    <a:pt x="373" y="424"/>
                    <a:pt x="357" y="427"/>
                    <a:pt x="349" y="428"/>
                  </a:cubicBezTo>
                  <a:cubicBezTo>
                    <a:pt x="351" y="429"/>
                    <a:pt x="343" y="430"/>
                    <a:pt x="357" y="431"/>
                  </a:cubicBezTo>
                  <a:cubicBezTo>
                    <a:pt x="352" y="430"/>
                    <a:pt x="368" y="427"/>
                    <a:pt x="381" y="428"/>
                  </a:cubicBezTo>
                  <a:cubicBezTo>
                    <a:pt x="379" y="432"/>
                    <a:pt x="379" y="432"/>
                    <a:pt x="379" y="432"/>
                  </a:cubicBezTo>
                  <a:cubicBezTo>
                    <a:pt x="397" y="432"/>
                    <a:pt x="397" y="432"/>
                    <a:pt x="397" y="432"/>
                  </a:cubicBezTo>
                  <a:cubicBezTo>
                    <a:pt x="396" y="432"/>
                    <a:pt x="396" y="432"/>
                    <a:pt x="396" y="432"/>
                  </a:cubicBezTo>
                  <a:cubicBezTo>
                    <a:pt x="403" y="434"/>
                    <a:pt x="416" y="432"/>
                    <a:pt x="428" y="433"/>
                  </a:cubicBezTo>
                  <a:cubicBezTo>
                    <a:pt x="438" y="432"/>
                    <a:pt x="473" y="433"/>
                    <a:pt x="458" y="429"/>
                  </a:cubicBezTo>
                  <a:cubicBezTo>
                    <a:pt x="470" y="431"/>
                    <a:pt x="480" y="429"/>
                    <a:pt x="492" y="428"/>
                  </a:cubicBezTo>
                  <a:cubicBezTo>
                    <a:pt x="477" y="427"/>
                    <a:pt x="477" y="427"/>
                    <a:pt x="477" y="427"/>
                  </a:cubicBezTo>
                  <a:cubicBezTo>
                    <a:pt x="495" y="425"/>
                    <a:pt x="490" y="426"/>
                    <a:pt x="505" y="422"/>
                  </a:cubicBezTo>
                  <a:cubicBezTo>
                    <a:pt x="506" y="423"/>
                    <a:pt x="509" y="424"/>
                    <a:pt x="506" y="425"/>
                  </a:cubicBezTo>
                  <a:cubicBezTo>
                    <a:pt x="531" y="425"/>
                    <a:pt x="567" y="426"/>
                    <a:pt x="582" y="423"/>
                  </a:cubicBezTo>
                  <a:cubicBezTo>
                    <a:pt x="599" y="423"/>
                    <a:pt x="602" y="427"/>
                    <a:pt x="627" y="426"/>
                  </a:cubicBezTo>
                  <a:cubicBezTo>
                    <a:pt x="632" y="425"/>
                    <a:pt x="623" y="423"/>
                    <a:pt x="639" y="424"/>
                  </a:cubicBezTo>
                  <a:cubicBezTo>
                    <a:pt x="640" y="424"/>
                    <a:pt x="623" y="426"/>
                    <a:pt x="641" y="426"/>
                  </a:cubicBezTo>
                  <a:cubicBezTo>
                    <a:pt x="654" y="423"/>
                    <a:pt x="672" y="427"/>
                    <a:pt x="689" y="425"/>
                  </a:cubicBezTo>
                  <a:cubicBezTo>
                    <a:pt x="698" y="426"/>
                    <a:pt x="713" y="426"/>
                    <a:pt x="710" y="428"/>
                  </a:cubicBezTo>
                  <a:cubicBezTo>
                    <a:pt x="696" y="427"/>
                    <a:pt x="676" y="428"/>
                    <a:pt x="673" y="429"/>
                  </a:cubicBezTo>
                  <a:cubicBezTo>
                    <a:pt x="675" y="427"/>
                    <a:pt x="663" y="427"/>
                    <a:pt x="673" y="427"/>
                  </a:cubicBezTo>
                  <a:cubicBezTo>
                    <a:pt x="652" y="425"/>
                    <a:pt x="659" y="428"/>
                    <a:pt x="640" y="427"/>
                  </a:cubicBezTo>
                  <a:cubicBezTo>
                    <a:pt x="639" y="428"/>
                    <a:pt x="650" y="429"/>
                    <a:pt x="654" y="428"/>
                  </a:cubicBezTo>
                  <a:cubicBezTo>
                    <a:pt x="654" y="431"/>
                    <a:pt x="616" y="430"/>
                    <a:pt x="633" y="433"/>
                  </a:cubicBezTo>
                  <a:cubicBezTo>
                    <a:pt x="654" y="433"/>
                    <a:pt x="660" y="427"/>
                    <a:pt x="678" y="430"/>
                  </a:cubicBezTo>
                  <a:cubicBezTo>
                    <a:pt x="670" y="432"/>
                    <a:pt x="659" y="431"/>
                    <a:pt x="650" y="433"/>
                  </a:cubicBezTo>
                  <a:cubicBezTo>
                    <a:pt x="665" y="435"/>
                    <a:pt x="665" y="435"/>
                    <a:pt x="665" y="435"/>
                  </a:cubicBezTo>
                  <a:cubicBezTo>
                    <a:pt x="675" y="433"/>
                    <a:pt x="675" y="433"/>
                    <a:pt x="675" y="433"/>
                  </a:cubicBezTo>
                  <a:cubicBezTo>
                    <a:pt x="675" y="433"/>
                    <a:pt x="675" y="433"/>
                    <a:pt x="675" y="433"/>
                  </a:cubicBezTo>
                  <a:cubicBezTo>
                    <a:pt x="700" y="435"/>
                    <a:pt x="699" y="430"/>
                    <a:pt x="722" y="429"/>
                  </a:cubicBezTo>
                  <a:cubicBezTo>
                    <a:pt x="708" y="427"/>
                    <a:pt x="725" y="424"/>
                    <a:pt x="715" y="423"/>
                  </a:cubicBezTo>
                  <a:cubicBezTo>
                    <a:pt x="730" y="422"/>
                    <a:pt x="741" y="423"/>
                    <a:pt x="741" y="426"/>
                  </a:cubicBezTo>
                  <a:cubicBezTo>
                    <a:pt x="713" y="428"/>
                    <a:pt x="740" y="428"/>
                    <a:pt x="713" y="431"/>
                  </a:cubicBezTo>
                  <a:cubicBezTo>
                    <a:pt x="718" y="432"/>
                    <a:pt x="707" y="435"/>
                    <a:pt x="723" y="436"/>
                  </a:cubicBezTo>
                  <a:cubicBezTo>
                    <a:pt x="741" y="434"/>
                    <a:pt x="717" y="433"/>
                    <a:pt x="735" y="432"/>
                  </a:cubicBezTo>
                  <a:cubicBezTo>
                    <a:pt x="736" y="433"/>
                    <a:pt x="737" y="433"/>
                    <a:pt x="737" y="433"/>
                  </a:cubicBezTo>
                  <a:cubicBezTo>
                    <a:pt x="745" y="432"/>
                    <a:pt x="746" y="434"/>
                    <a:pt x="756" y="432"/>
                  </a:cubicBezTo>
                  <a:cubicBezTo>
                    <a:pt x="754" y="433"/>
                    <a:pt x="754" y="433"/>
                    <a:pt x="754" y="433"/>
                  </a:cubicBezTo>
                  <a:cubicBezTo>
                    <a:pt x="766" y="434"/>
                    <a:pt x="767" y="431"/>
                    <a:pt x="778" y="433"/>
                  </a:cubicBezTo>
                  <a:cubicBezTo>
                    <a:pt x="773" y="431"/>
                    <a:pt x="785" y="431"/>
                    <a:pt x="791" y="430"/>
                  </a:cubicBezTo>
                  <a:cubicBezTo>
                    <a:pt x="781" y="429"/>
                    <a:pt x="775" y="426"/>
                    <a:pt x="754" y="426"/>
                  </a:cubicBezTo>
                  <a:cubicBezTo>
                    <a:pt x="751" y="428"/>
                    <a:pt x="753" y="429"/>
                    <a:pt x="744" y="429"/>
                  </a:cubicBezTo>
                  <a:cubicBezTo>
                    <a:pt x="758" y="429"/>
                    <a:pt x="758" y="429"/>
                    <a:pt x="758" y="429"/>
                  </a:cubicBezTo>
                  <a:cubicBezTo>
                    <a:pt x="755" y="430"/>
                    <a:pt x="753" y="430"/>
                    <a:pt x="750" y="430"/>
                  </a:cubicBezTo>
                  <a:cubicBezTo>
                    <a:pt x="737" y="429"/>
                    <a:pt x="737" y="429"/>
                    <a:pt x="737" y="429"/>
                  </a:cubicBezTo>
                  <a:cubicBezTo>
                    <a:pt x="753" y="428"/>
                    <a:pt x="746" y="427"/>
                    <a:pt x="753" y="425"/>
                  </a:cubicBezTo>
                  <a:cubicBezTo>
                    <a:pt x="768" y="426"/>
                    <a:pt x="765" y="424"/>
                    <a:pt x="775" y="425"/>
                  </a:cubicBezTo>
                  <a:cubicBezTo>
                    <a:pt x="774" y="427"/>
                    <a:pt x="804" y="429"/>
                    <a:pt x="822" y="431"/>
                  </a:cubicBezTo>
                  <a:cubicBezTo>
                    <a:pt x="819" y="430"/>
                    <a:pt x="816" y="430"/>
                    <a:pt x="814" y="430"/>
                  </a:cubicBezTo>
                  <a:cubicBezTo>
                    <a:pt x="801" y="432"/>
                    <a:pt x="823" y="432"/>
                    <a:pt x="823" y="433"/>
                  </a:cubicBezTo>
                  <a:cubicBezTo>
                    <a:pt x="832" y="432"/>
                    <a:pt x="832" y="432"/>
                    <a:pt x="832" y="432"/>
                  </a:cubicBezTo>
                  <a:cubicBezTo>
                    <a:pt x="831" y="432"/>
                    <a:pt x="828" y="433"/>
                    <a:pt x="832" y="433"/>
                  </a:cubicBezTo>
                  <a:cubicBezTo>
                    <a:pt x="845" y="432"/>
                    <a:pt x="844" y="430"/>
                    <a:pt x="856" y="430"/>
                  </a:cubicBezTo>
                  <a:cubicBezTo>
                    <a:pt x="857" y="431"/>
                    <a:pt x="847" y="433"/>
                    <a:pt x="855" y="434"/>
                  </a:cubicBezTo>
                  <a:cubicBezTo>
                    <a:pt x="857" y="435"/>
                    <a:pt x="866" y="438"/>
                    <a:pt x="883" y="437"/>
                  </a:cubicBezTo>
                  <a:cubicBezTo>
                    <a:pt x="884" y="436"/>
                    <a:pt x="888" y="436"/>
                    <a:pt x="893" y="436"/>
                  </a:cubicBezTo>
                  <a:cubicBezTo>
                    <a:pt x="892" y="436"/>
                    <a:pt x="891" y="436"/>
                    <a:pt x="891" y="436"/>
                  </a:cubicBezTo>
                  <a:cubicBezTo>
                    <a:pt x="902" y="437"/>
                    <a:pt x="902" y="437"/>
                    <a:pt x="902" y="437"/>
                  </a:cubicBezTo>
                  <a:cubicBezTo>
                    <a:pt x="893" y="440"/>
                    <a:pt x="883" y="436"/>
                    <a:pt x="874" y="438"/>
                  </a:cubicBezTo>
                  <a:cubicBezTo>
                    <a:pt x="873" y="441"/>
                    <a:pt x="873" y="441"/>
                    <a:pt x="873" y="441"/>
                  </a:cubicBezTo>
                  <a:cubicBezTo>
                    <a:pt x="865" y="441"/>
                    <a:pt x="855" y="442"/>
                    <a:pt x="851" y="443"/>
                  </a:cubicBezTo>
                  <a:cubicBezTo>
                    <a:pt x="862" y="443"/>
                    <a:pt x="864" y="442"/>
                    <a:pt x="877" y="442"/>
                  </a:cubicBezTo>
                  <a:cubicBezTo>
                    <a:pt x="879" y="443"/>
                    <a:pt x="870" y="444"/>
                    <a:pt x="869" y="444"/>
                  </a:cubicBezTo>
                  <a:cubicBezTo>
                    <a:pt x="871" y="443"/>
                    <a:pt x="871" y="443"/>
                    <a:pt x="871" y="443"/>
                  </a:cubicBezTo>
                  <a:cubicBezTo>
                    <a:pt x="856" y="442"/>
                    <a:pt x="848" y="445"/>
                    <a:pt x="829" y="445"/>
                  </a:cubicBezTo>
                  <a:cubicBezTo>
                    <a:pt x="827" y="445"/>
                    <a:pt x="828" y="445"/>
                    <a:pt x="829" y="444"/>
                  </a:cubicBezTo>
                  <a:cubicBezTo>
                    <a:pt x="814" y="446"/>
                    <a:pt x="799" y="444"/>
                    <a:pt x="784" y="446"/>
                  </a:cubicBezTo>
                  <a:cubicBezTo>
                    <a:pt x="789" y="445"/>
                    <a:pt x="789" y="445"/>
                    <a:pt x="789" y="445"/>
                  </a:cubicBezTo>
                  <a:cubicBezTo>
                    <a:pt x="779" y="446"/>
                    <a:pt x="760" y="448"/>
                    <a:pt x="740" y="450"/>
                  </a:cubicBezTo>
                  <a:cubicBezTo>
                    <a:pt x="740" y="451"/>
                    <a:pt x="740" y="451"/>
                    <a:pt x="740" y="451"/>
                  </a:cubicBezTo>
                  <a:cubicBezTo>
                    <a:pt x="742" y="451"/>
                    <a:pt x="735" y="451"/>
                    <a:pt x="731" y="451"/>
                  </a:cubicBezTo>
                  <a:cubicBezTo>
                    <a:pt x="731" y="451"/>
                    <a:pt x="731" y="451"/>
                    <a:pt x="731" y="451"/>
                  </a:cubicBezTo>
                  <a:cubicBezTo>
                    <a:pt x="721" y="452"/>
                    <a:pt x="712" y="453"/>
                    <a:pt x="704" y="454"/>
                  </a:cubicBezTo>
                  <a:cubicBezTo>
                    <a:pt x="706" y="454"/>
                    <a:pt x="709" y="455"/>
                    <a:pt x="713" y="455"/>
                  </a:cubicBezTo>
                  <a:cubicBezTo>
                    <a:pt x="716" y="454"/>
                    <a:pt x="734" y="455"/>
                    <a:pt x="732" y="452"/>
                  </a:cubicBezTo>
                  <a:cubicBezTo>
                    <a:pt x="740" y="454"/>
                    <a:pt x="753" y="452"/>
                    <a:pt x="759" y="453"/>
                  </a:cubicBezTo>
                  <a:cubicBezTo>
                    <a:pt x="748" y="451"/>
                    <a:pt x="767" y="451"/>
                    <a:pt x="769" y="449"/>
                  </a:cubicBezTo>
                  <a:cubicBezTo>
                    <a:pt x="773" y="451"/>
                    <a:pt x="786" y="449"/>
                    <a:pt x="784" y="451"/>
                  </a:cubicBezTo>
                  <a:cubicBezTo>
                    <a:pt x="786" y="452"/>
                    <a:pt x="779" y="450"/>
                    <a:pt x="774" y="451"/>
                  </a:cubicBezTo>
                  <a:cubicBezTo>
                    <a:pt x="762" y="453"/>
                    <a:pt x="795" y="453"/>
                    <a:pt x="781" y="454"/>
                  </a:cubicBezTo>
                  <a:cubicBezTo>
                    <a:pt x="799" y="453"/>
                    <a:pt x="823" y="453"/>
                    <a:pt x="842" y="452"/>
                  </a:cubicBezTo>
                  <a:cubicBezTo>
                    <a:pt x="832" y="451"/>
                    <a:pt x="832" y="451"/>
                    <a:pt x="832" y="451"/>
                  </a:cubicBezTo>
                  <a:cubicBezTo>
                    <a:pt x="840" y="451"/>
                    <a:pt x="860" y="451"/>
                    <a:pt x="862" y="452"/>
                  </a:cubicBezTo>
                  <a:cubicBezTo>
                    <a:pt x="855" y="452"/>
                    <a:pt x="848" y="452"/>
                    <a:pt x="840" y="452"/>
                  </a:cubicBezTo>
                  <a:cubicBezTo>
                    <a:pt x="840" y="454"/>
                    <a:pt x="859" y="452"/>
                    <a:pt x="860" y="454"/>
                  </a:cubicBezTo>
                  <a:cubicBezTo>
                    <a:pt x="884" y="450"/>
                    <a:pt x="884" y="450"/>
                    <a:pt x="884" y="450"/>
                  </a:cubicBezTo>
                  <a:cubicBezTo>
                    <a:pt x="873" y="450"/>
                    <a:pt x="873" y="450"/>
                    <a:pt x="873" y="450"/>
                  </a:cubicBezTo>
                  <a:cubicBezTo>
                    <a:pt x="880" y="449"/>
                    <a:pt x="901" y="450"/>
                    <a:pt x="917" y="451"/>
                  </a:cubicBezTo>
                  <a:cubicBezTo>
                    <a:pt x="908" y="453"/>
                    <a:pt x="893" y="451"/>
                    <a:pt x="876" y="452"/>
                  </a:cubicBezTo>
                  <a:cubicBezTo>
                    <a:pt x="864" y="453"/>
                    <a:pt x="884" y="455"/>
                    <a:pt x="873" y="455"/>
                  </a:cubicBezTo>
                  <a:cubicBezTo>
                    <a:pt x="875" y="456"/>
                    <a:pt x="883" y="456"/>
                    <a:pt x="887" y="455"/>
                  </a:cubicBezTo>
                  <a:cubicBezTo>
                    <a:pt x="891" y="456"/>
                    <a:pt x="891" y="456"/>
                    <a:pt x="891" y="456"/>
                  </a:cubicBezTo>
                  <a:cubicBezTo>
                    <a:pt x="881" y="458"/>
                    <a:pt x="858" y="458"/>
                    <a:pt x="843" y="460"/>
                  </a:cubicBezTo>
                  <a:cubicBezTo>
                    <a:pt x="844" y="460"/>
                    <a:pt x="845" y="459"/>
                    <a:pt x="846" y="459"/>
                  </a:cubicBezTo>
                  <a:cubicBezTo>
                    <a:pt x="834" y="458"/>
                    <a:pt x="822" y="458"/>
                    <a:pt x="811" y="459"/>
                  </a:cubicBezTo>
                  <a:cubicBezTo>
                    <a:pt x="817" y="460"/>
                    <a:pt x="819" y="459"/>
                    <a:pt x="823" y="459"/>
                  </a:cubicBezTo>
                  <a:cubicBezTo>
                    <a:pt x="823" y="459"/>
                    <a:pt x="812" y="460"/>
                    <a:pt x="808" y="460"/>
                  </a:cubicBezTo>
                  <a:cubicBezTo>
                    <a:pt x="819" y="461"/>
                    <a:pt x="810" y="462"/>
                    <a:pt x="817" y="462"/>
                  </a:cubicBezTo>
                  <a:cubicBezTo>
                    <a:pt x="810" y="463"/>
                    <a:pt x="804" y="463"/>
                    <a:pt x="796" y="463"/>
                  </a:cubicBezTo>
                  <a:cubicBezTo>
                    <a:pt x="791" y="462"/>
                    <a:pt x="799" y="461"/>
                    <a:pt x="798" y="460"/>
                  </a:cubicBezTo>
                  <a:cubicBezTo>
                    <a:pt x="790" y="461"/>
                    <a:pt x="786" y="458"/>
                    <a:pt x="773" y="459"/>
                  </a:cubicBezTo>
                  <a:cubicBezTo>
                    <a:pt x="790" y="460"/>
                    <a:pt x="769" y="462"/>
                    <a:pt x="763" y="463"/>
                  </a:cubicBezTo>
                  <a:cubicBezTo>
                    <a:pt x="766" y="463"/>
                    <a:pt x="766" y="463"/>
                    <a:pt x="766" y="463"/>
                  </a:cubicBezTo>
                  <a:cubicBezTo>
                    <a:pt x="760" y="464"/>
                    <a:pt x="756" y="464"/>
                    <a:pt x="752" y="463"/>
                  </a:cubicBezTo>
                  <a:cubicBezTo>
                    <a:pt x="759" y="462"/>
                    <a:pt x="766" y="463"/>
                    <a:pt x="764" y="461"/>
                  </a:cubicBezTo>
                  <a:cubicBezTo>
                    <a:pt x="759" y="461"/>
                    <a:pt x="754" y="461"/>
                    <a:pt x="749" y="462"/>
                  </a:cubicBezTo>
                  <a:cubicBezTo>
                    <a:pt x="754" y="461"/>
                    <a:pt x="754" y="461"/>
                    <a:pt x="754" y="461"/>
                  </a:cubicBezTo>
                  <a:cubicBezTo>
                    <a:pt x="731" y="461"/>
                    <a:pt x="731" y="461"/>
                    <a:pt x="731" y="461"/>
                  </a:cubicBezTo>
                  <a:cubicBezTo>
                    <a:pt x="728" y="462"/>
                    <a:pt x="722" y="464"/>
                    <a:pt x="718" y="466"/>
                  </a:cubicBezTo>
                  <a:cubicBezTo>
                    <a:pt x="713" y="465"/>
                    <a:pt x="705" y="466"/>
                    <a:pt x="700" y="467"/>
                  </a:cubicBezTo>
                  <a:cubicBezTo>
                    <a:pt x="703" y="466"/>
                    <a:pt x="703" y="466"/>
                    <a:pt x="703" y="466"/>
                  </a:cubicBezTo>
                  <a:cubicBezTo>
                    <a:pt x="693" y="465"/>
                    <a:pt x="670" y="466"/>
                    <a:pt x="668" y="467"/>
                  </a:cubicBezTo>
                  <a:cubicBezTo>
                    <a:pt x="661" y="466"/>
                    <a:pt x="719" y="459"/>
                    <a:pt x="668" y="461"/>
                  </a:cubicBezTo>
                  <a:cubicBezTo>
                    <a:pt x="649" y="461"/>
                    <a:pt x="656" y="464"/>
                    <a:pt x="645" y="466"/>
                  </a:cubicBezTo>
                  <a:cubicBezTo>
                    <a:pt x="645" y="466"/>
                    <a:pt x="646" y="465"/>
                    <a:pt x="645" y="465"/>
                  </a:cubicBezTo>
                  <a:cubicBezTo>
                    <a:pt x="636" y="465"/>
                    <a:pt x="636" y="466"/>
                    <a:pt x="629" y="467"/>
                  </a:cubicBezTo>
                  <a:cubicBezTo>
                    <a:pt x="634" y="467"/>
                    <a:pt x="641" y="467"/>
                    <a:pt x="643" y="467"/>
                  </a:cubicBezTo>
                  <a:cubicBezTo>
                    <a:pt x="641" y="469"/>
                    <a:pt x="626" y="467"/>
                    <a:pt x="619" y="468"/>
                  </a:cubicBezTo>
                  <a:cubicBezTo>
                    <a:pt x="628" y="466"/>
                    <a:pt x="603" y="467"/>
                    <a:pt x="610" y="466"/>
                  </a:cubicBezTo>
                  <a:cubicBezTo>
                    <a:pt x="593" y="464"/>
                    <a:pt x="575" y="466"/>
                    <a:pt x="566" y="468"/>
                  </a:cubicBezTo>
                  <a:cubicBezTo>
                    <a:pt x="555" y="465"/>
                    <a:pt x="546" y="468"/>
                    <a:pt x="528" y="467"/>
                  </a:cubicBezTo>
                  <a:cubicBezTo>
                    <a:pt x="530" y="467"/>
                    <a:pt x="536" y="467"/>
                    <a:pt x="540" y="467"/>
                  </a:cubicBezTo>
                  <a:cubicBezTo>
                    <a:pt x="550" y="465"/>
                    <a:pt x="520" y="466"/>
                    <a:pt x="537" y="464"/>
                  </a:cubicBezTo>
                  <a:cubicBezTo>
                    <a:pt x="533" y="464"/>
                    <a:pt x="536" y="465"/>
                    <a:pt x="540" y="465"/>
                  </a:cubicBezTo>
                  <a:cubicBezTo>
                    <a:pt x="546" y="465"/>
                    <a:pt x="552" y="464"/>
                    <a:pt x="550" y="463"/>
                  </a:cubicBezTo>
                  <a:cubicBezTo>
                    <a:pt x="535" y="461"/>
                    <a:pt x="535" y="461"/>
                    <a:pt x="535" y="461"/>
                  </a:cubicBezTo>
                  <a:cubicBezTo>
                    <a:pt x="541" y="461"/>
                    <a:pt x="541" y="461"/>
                    <a:pt x="541" y="461"/>
                  </a:cubicBezTo>
                  <a:cubicBezTo>
                    <a:pt x="518" y="458"/>
                    <a:pt x="518" y="458"/>
                    <a:pt x="518" y="458"/>
                  </a:cubicBezTo>
                  <a:cubicBezTo>
                    <a:pt x="517" y="459"/>
                    <a:pt x="519" y="459"/>
                    <a:pt x="520" y="459"/>
                  </a:cubicBezTo>
                  <a:cubicBezTo>
                    <a:pt x="494" y="458"/>
                    <a:pt x="464" y="460"/>
                    <a:pt x="440" y="459"/>
                  </a:cubicBezTo>
                  <a:cubicBezTo>
                    <a:pt x="436" y="465"/>
                    <a:pt x="383" y="462"/>
                    <a:pt x="364" y="465"/>
                  </a:cubicBezTo>
                  <a:cubicBezTo>
                    <a:pt x="369" y="464"/>
                    <a:pt x="372" y="461"/>
                    <a:pt x="369" y="460"/>
                  </a:cubicBezTo>
                  <a:cubicBezTo>
                    <a:pt x="373" y="459"/>
                    <a:pt x="382" y="457"/>
                    <a:pt x="391" y="458"/>
                  </a:cubicBezTo>
                  <a:cubicBezTo>
                    <a:pt x="393" y="458"/>
                    <a:pt x="405" y="459"/>
                    <a:pt x="397" y="460"/>
                  </a:cubicBezTo>
                  <a:cubicBezTo>
                    <a:pt x="423" y="460"/>
                    <a:pt x="393" y="458"/>
                    <a:pt x="401" y="456"/>
                  </a:cubicBezTo>
                  <a:cubicBezTo>
                    <a:pt x="372" y="456"/>
                    <a:pt x="355" y="460"/>
                    <a:pt x="337" y="461"/>
                  </a:cubicBezTo>
                  <a:cubicBezTo>
                    <a:pt x="336" y="460"/>
                    <a:pt x="336" y="460"/>
                    <a:pt x="336" y="460"/>
                  </a:cubicBezTo>
                  <a:cubicBezTo>
                    <a:pt x="322" y="462"/>
                    <a:pt x="322" y="462"/>
                    <a:pt x="322" y="462"/>
                  </a:cubicBezTo>
                  <a:cubicBezTo>
                    <a:pt x="334" y="462"/>
                    <a:pt x="333" y="465"/>
                    <a:pt x="319" y="464"/>
                  </a:cubicBezTo>
                  <a:cubicBezTo>
                    <a:pt x="320" y="464"/>
                    <a:pt x="320" y="464"/>
                    <a:pt x="320" y="464"/>
                  </a:cubicBezTo>
                  <a:cubicBezTo>
                    <a:pt x="312" y="463"/>
                    <a:pt x="295" y="464"/>
                    <a:pt x="282" y="464"/>
                  </a:cubicBezTo>
                  <a:cubicBezTo>
                    <a:pt x="273" y="466"/>
                    <a:pt x="273" y="466"/>
                    <a:pt x="273" y="466"/>
                  </a:cubicBezTo>
                  <a:cubicBezTo>
                    <a:pt x="260" y="466"/>
                    <a:pt x="259" y="462"/>
                    <a:pt x="255" y="460"/>
                  </a:cubicBezTo>
                  <a:cubicBezTo>
                    <a:pt x="235" y="460"/>
                    <a:pt x="223" y="463"/>
                    <a:pt x="208" y="464"/>
                  </a:cubicBezTo>
                  <a:cubicBezTo>
                    <a:pt x="202" y="463"/>
                    <a:pt x="171" y="462"/>
                    <a:pt x="187" y="461"/>
                  </a:cubicBezTo>
                  <a:cubicBezTo>
                    <a:pt x="169" y="462"/>
                    <a:pt x="173" y="470"/>
                    <a:pt x="141" y="466"/>
                  </a:cubicBezTo>
                  <a:cubicBezTo>
                    <a:pt x="149" y="464"/>
                    <a:pt x="149" y="464"/>
                    <a:pt x="149" y="464"/>
                  </a:cubicBezTo>
                  <a:cubicBezTo>
                    <a:pt x="118" y="464"/>
                    <a:pt x="79" y="468"/>
                    <a:pt x="59" y="465"/>
                  </a:cubicBezTo>
                  <a:cubicBezTo>
                    <a:pt x="67" y="463"/>
                    <a:pt x="54" y="462"/>
                    <a:pt x="41" y="453"/>
                  </a:cubicBezTo>
                  <a:cubicBezTo>
                    <a:pt x="28" y="446"/>
                    <a:pt x="18" y="431"/>
                    <a:pt x="20" y="426"/>
                  </a:cubicBezTo>
                  <a:cubicBezTo>
                    <a:pt x="19" y="429"/>
                    <a:pt x="13" y="416"/>
                    <a:pt x="13" y="414"/>
                  </a:cubicBezTo>
                  <a:cubicBezTo>
                    <a:pt x="12" y="411"/>
                    <a:pt x="12" y="406"/>
                    <a:pt x="11" y="401"/>
                  </a:cubicBezTo>
                  <a:cubicBezTo>
                    <a:pt x="12" y="415"/>
                    <a:pt x="3" y="390"/>
                    <a:pt x="11" y="419"/>
                  </a:cubicBezTo>
                  <a:cubicBezTo>
                    <a:pt x="2" y="403"/>
                    <a:pt x="2" y="388"/>
                    <a:pt x="1" y="363"/>
                  </a:cubicBezTo>
                  <a:cubicBezTo>
                    <a:pt x="3" y="364"/>
                    <a:pt x="3" y="364"/>
                    <a:pt x="3" y="364"/>
                  </a:cubicBezTo>
                  <a:cubicBezTo>
                    <a:pt x="3" y="384"/>
                    <a:pt x="3" y="384"/>
                    <a:pt x="3" y="384"/>
                  </a:cubicBezTo>
                  <a:cubicBezTo>
                    <a:pt x="4" y="382"/>
                    <a:pt x="4" y="392"/>
                    <a:pt x="5" y="396"/>
                  </a:cubicBezTo>
                  <a:cubicBezTo>
                    <a:pt x="6" y="359"/>
                    <a:pt x="10" y="401"/>
                    <a:pt x="10" y="363"/>
                  </a:cubicBezTo>
                  <a:cubicBezTo>
                    <a:pt x="8" y="360"/>
                    <a:pt x="9" y="362"/>
                    <a:pt x="8" y="352"/>
                  </a:cubicBezTo>
                  <a:cubicBezTo>
                    <a:pt x="8" y="357"/>
                    <a:pt x="10" y="358"/>
                    <a:pt x="10" y="350"/>
                  </a:cubicBezTo>
                  <a:cubicBezTo>
                    <a:pt x="8" y="343"/>
                    <a:pt x="8" y="343"/>
                    <a:pt x="8" y="343"/>
                  </a:cubicBezTo>
                  <a:cubicBezTo>
                    <a:pt x="12" y="330"/>
                    <a:pt x="10" y="365"/>
                    <a:pt x="13" y="354"/>
                  </a:cubicBezTo>
                  <a:cubicBezTo>
                    <a:pt x="15" y="368"/>
                    <a:pt x="15" y="393"/>
                    <a:pt x="18" y="389"/>
                  </a:cubicBezTo>
                  <a:cubicBezTo>
                    <a:pt x="19" y="365"/>
                    <a:pt x="13" y="367"/>
                    <a:pt x="14" y="342"/>
                  </a:cubicBezTo>
                  <a:cubicBezTo>
                    <a:pt x="15" y="340"/>
                    <a:pt x="15" y="340"/>
                    <a:pt x="15" y="340"/>
                  </a:cubicBezTo>
                  <a:cubicBezTo>
                    <a:pt x="15" y="331"/>
                    <a:pt x="13" y="330"/>
                    <a:pt x="12" y="325"/>
                  </a:cubicBezTo>
                  <a:cubicBezTo>
                    <a:pt x="12" y="325"/>
                    <a:pt x="13" y="322"/>
                    <a:pt x="13" y="317"/>
                  </a:cubicBezTo>
                  <a:cubicBezTo>
                    <a:pt x="10" y="302"/>
                    <a:pt x="10" y="292"/>
                    <a:pt x="7" y="279"/>
                  </a:cubicBezTo>
                  <a:cubicBezTo>
                    <a:pt x="9" y="315"/>
                    <a:pt x="5" y="310"/>
                    <a:pt x="7" y="347"/>
                  </a:cubicBezTo>
                  <a:cubicBezTo>
                    <a:pt x="6" y="341"/>
                    <a:pt x="5" y="315"/>
                    <a:pt x="2" y="313"/>
                  </a:cubicBezTo>
                  <a:cubicBezTo>
                    <a:pt x="4" y="314"/>
                    <a:pt x="4" y="314"/>
                    <a:pt x="4" y="314"/>
                  </a:cubicBezTo>
                  <a:cubicBezTo>
                    <a:pt x="3" y="301"/>
                    <a:pt x="2" y="289"/>
                    <a:pt x="3" y="274"/>
                  </a:cubicBezTo>
                  <a:cubicBezTo>
                    <a:pt x="4" y="283"/>
                    <a:pt x="4" y="283"/>
                    <a:pt x="4" y="283"/>
                  </a:cubicBezTo>
                  <a:cubicBezTo>
                    <a:pt x="3" y="263"/>
                    <a:pt x="7" y="250"/>
                    <a:pt x="4" y="234"/>
                  </a:cubicBezTo>
                  <a:cubicBezTo>
                    <a:pt x="4" y="240"/>
                    <a:pt x="4" y="244"/>
                    <a:pt x="4" y="248"/>
                  </a:cubicBezTo>
                  <a:cubicBezTo>
                    <a:pt x="3" y="237"/>
                    <a:pt x="3" y="224"/>
                    <a:pt x="4" y="213"/>
                  </a:cubicBezTo>
                  <a:cubicBezTo>
                    <a:pt x="0" y="190"/>
                    <a:pt x="0" y="190"/>
                    <a:pt x="0" y="190"/>
                  </a:cubicBezTo>
                  <a:cubicBezTo>
                    <a:pt x="1" y="190"/>
                    <a:pt x="1" y="175"/>
                    <a:pt x="3" y="182"/>
                  </a:cubicBezTo>
                  <a:cubicBezTo>
                    <a:pt x="5" y="165"/>
                    <a:pt x="1" y="157"/>
                    <a:pt x="1" y="148"/>
                  </a:cubicBezTo>
                  <a:cubicBezTo>
                    <a:pt x="3" y="130"/>
                    <a:pt x="2" y="163"/>
                    <a:pt x="5" y="164"/>
                  </a:cubicBezTo>
                  <a:cubicBezTo>
                    <a:pt x="6" y="141"/>
                    <a:pt x="5" y="115"/>
                    <a:pt x="3" y="102"/>
                  </a:cubicBezTo>
                  <a:cubicBezTo>
                    <a:pt x="3" y="107"/>
                    <a:pt x="2" y="109"/>
                    <a:pt x="2" y="109"/>
                  </a:cubicBezTo>
                  <a:cubicBezTo>
                    <a:pt x="2" y="108"/>
                    <a:pt x="2" y="99"/>
                    <a:pt x="2" y="93"/>
                  </a:cubicBezTo>
                  <a:cubicBezTo>
                    <a:pt x="1" y="90"/>
                    <a:pt x="1" y="90"/>
                    <a:pt x="1" y="90"/>
                  </a:cubicBezTo>
                  <a:cubicBezTo>
                    <a:pt x="2" y="81"/>
                    <a:pt x="3" y="82"/>
                    <a:pt x="4" y="90"/>
                  </a:cubicBezTo>
                  <a:cubicBezTo>
                    <a:pt x="4" y="81"/>
                    <a:pt x="0" y="72"/>
                    <a:pt x="5" y="58"/>
                  </a:cubicBezTo>
                  <a:cubicBezTo>
                    <a:pt x="3" y="81"/>
                    <a:pt x="4" y="93"/>
                    <a:pt x="4" y="103"/>
                  </a:cubicBezTo>
                  <a:cubicBezTo>
                    <a:pt x="4" y="88"/>
                    <a:pt x="5" y="81"/>
                    <a:pt x="6" y="71"/>
                  </a:cubicBezTo>
                  <a:cubicBezTo>
                    <a:pt x="8" y="60"/>
                    <a:pt x="10" y="46"/>
                    <a:pt x="27" y="27"/>
                  </a:cubicBezTo>
                  <a:cubicBezTo>
                    <a:pt x="28" y="27"/>
                    <a:pt x="23" y="34"/>
                    <a:pt x="30" y="28"/>
                  </a:cubicBezTo>
                  <a:cubicBezTo>
                    <a:pt x="48" y="15"/>
                    <a:pt x="33" y="22"/>
                    <a:pt x="38" y="17"/>
                  </a:cubicBezTo>
                  <a:cubicBezTo>
                    <a:pt x="23" y="27"/>
                    <a:pt x="18" y="33"/>
                    <a:pt x="11" y="42"/>
                  </a:cubicBezTo>
                  <a:cubicBezTo>
                    <a:pt x="12" y="37"/>
                    <a:pt x="12" y="37"/>
                    <a:pt x="12" y="37"/>
                  </a:cubicBezTo>
                  <a:cubicBezTo>
                    <a:pt x="13" y="36"/>
                    <a:pt x="21" y="27"/>
                    <a:pt x="24" y="25"/>
                  </a:cubicBezTo>
                  <a:cubicBezTo>
                    <a:pt x="24" y="22"/>
                    <a:pt x="24" y="22"/>
                    <a:pt x="24" y="22"/>
                  </a:cubicBezTo>
                  <a:cubicBezTo>
                    <a:pt x="25" y="24"/>
                    <a:pt x="40" y="13"/>
                    <a:pt x="54" y="10"/>
                  </a:cubicBezTo>
                  <a:cubicBezTo>
                    <a:pt x="40" y="12"/>
                    <a:pt x="43" y="12"/>
                    <a:pt x="38" y="11"/>
                  </a:cubicBezTo>
                  <a:cubicBezTo>
                    <a:pt x="56" y="0"/>
                    <a:pt x="66" y="6"/>
                    <a:pt x="81" y="3"/>
                  </a:cubicBezTo>
                  <a:cubicBezTo>
                    <a:pt x="79" y="4"/>
                    <a:pt x="65" y="5"/>
                    <a:pt x="77" y="5"/>
                  </a:cubicBezTo>
                  <a:cubicBezTo>
                    <a:pt x="88" y="5"/>
                    <a:pt x="86" y="3"/>
                    <a:pt x="93" y="3"/>
                  </a:cubicBezTo>
                  <a:cubicBezTo>
                    <a:pt x="85" y="5"/>
                    <a:pt x="87" y="6"/>
                    <a:pt x="79" y="9"/>
                  </a:cubicBezTo>
                  <a:cubicBezTo>
                    <a:pt x="61" y="10"/>
                    <a:pt x="70" y="7"/>
                    <a:pt x="49" y="13"/>
                  </a:cubicBezTo>
                  <a:cubicBezTo>
                    <a:pt x="55" y="12"/>
                    <a:pt x="62" y="11"/>
                    <a:pt x="69" y="12"/>
                  </a:cubicBezTo>
                  <a:cubicBezTo>
                    <a:pt x="49" y="14"/>
                    <a:pt x="55" y="17"/>
                    <a:pt x="54" y="17"/>
                  </a:cubicBezTo>
                  <a:cubicBezTo>
                    <a:pt x="86" y="14"/>
                    <a:pt x="75" y="13"/>
                    <a:pt x="93" y="12"/>
                  </a:cubicBezTo>
                  <a:cubicBezTo>
                    <a:pt x="101" y="11"/>
                    <a:pt x="77" y="12"/>
                    <a:pt x="90" y="10"/>
                  </a:cubicBezTo>
                  <a:cubicBezTo>
                    <a:pt x="106" y="11"/>
                    <a:pt x="94" y="9"/>
                    <a:pt x="111" y="8"/>
                  </a:cubicBezTo>
                  <a:cubicBezTo>
                    <a:pt x="109" y="9"/>
                    <a:pt x="109" y="9"/>
                    <a:pt x="109" y="9"/>
                  </a:cubicBezTo>
                  <a:cubicBezTo>
                    <a:pt x="114" y="10"/>
                    <a:pt x="119" y="9"/>
                    <a:pt x="126" y="9"/>
                  </a:cubicBezTo>
                  <a:cubicBezTo>
                    <a:pt x="133" y="8"/>
                    <a:pt x="118" y="1"/>
                    <a:pt x="146" y="1"/>
                  </a:cubicBezTo>
                  <a:cubicBezTo>
                    <a:pt x="145" y="2"/>
                    <a:pt x="144" y="2"/>
                    <a:pt x="144" y="2"/>
                  </a:cubicBezTo>
                  <a:cubicBezTo>
                    <a:pt x="117" y="20"/>
                    <a:pt x="117" y="20"/>
                    <a:pt x="117" y="20"/>
                  </a:cubicBezTo>
                  <a:cubicBezTo>
                    <a:pt x="145" y="20"/>
                    <a:pt x="179" y="20"/>
                    <a:pt x="212" y="21"/>
                  </a:cubicBezTo>
                  <a:cubicBezTo>
                    <a:pt x="220" y="25"/>
                    <a:pt x="188" y="24"/>
                    <a:pt x="190" y="26"/>
                  </a:cubicBezTo>
                  <a:cubicBezTo>
                    <a:pt x="175" y="25"/>
                    <a:pt x="175" y="25"/>
                    <a:pt x="175" y="25"/>
                  </a:cubicBezTo>
                  <a:cubicBezTo>
                    <a:pt x="176" y="24"/>
                    <a:pt x="207" y="25"/>
                    <a:pt x="193" y="22"/>
                  </a:cubicBezTo>
                  <a:cubicBezTo>
                    <a:pt x="166" y="23"/>
                    <a:pt x="154" y="22"/>
                    <a:pt x="129" y="25"/>
                  </a:cubicBezTo>
                  <a:cubicBezTo>
                    <a:pt x="136" y="28"/>
                    <a:pt x="162" y="24"/>
                    <a:pt x="179" y="27"/>
                  </a:cubicBezTo>
                  <a:cubicBezTo>
                    <a:pt x="172" y="26"/>
                    <a:pt x="166" y="27"/>
                    <a:pt x="160" y="27"/>
                  </a:cubicBezTo>
                  <a:cubicBezTo>
                    <a:pt x="176" y="28"/>
                    <a:pt x="192" y="28"/>
                    <a:pt x="210" y="29"/>
                  </a:cubicBezTo>
                  <a:cubicBezTo>
                    <a:pt x="214" y="28"/>
                    <a:pt x="214" y="28"/>
                    <a:pt x="214" y="28"/>
                  </a:cubicBezTo>
                  <a:cubicBezTo>
                    <a:pt x="202" y="27"/>
                    <a:pt x="194" y="27"/>
                    <a:pt x="193" y="27"/>
                  </a:cubicBezTo>
                  <a:cubicBezTo>
                    <a:pt x="209" y="27"/>
                    <a:pt x="222" y="25"/>
                    <a:pt x="223" y="23"/>
                  </a:cubicBezTo>
                  <a:cubicBezTo>
                    <a:pt x="220" y="23"/>
                    <a:pt x="220" y="23"/>
                    <a:pt x="220" y="23"/>
                  </a:cubicBezTo>
                  <a:cubicBezTo>
                    <a:pt x="226" y="22"/>
                    <a:pt x="226" y="22"/>
                    <a:pt x="226" y="22"/>
                  </a:cubicBezTo>
                  <a:lnTo>
                    <a:pt x="237" y="22"/>
                  </a:lnTo>
                  <a:close/>
                  <a:moveTo>
                    <a:pt x="1081" y="232"/>
                  </a:moveTo>
                  <a:cubicBezTo>
                    <a:pt x="1081" y="231"/>
                    <a:pt x="1080" y="230"/>
                    <a:pt x="1080" y="230"/>
                  </a:cubicBezTo>
                  <a:cubicBezTo>
                    <a:pt x="1080" y="230"/>
                    <a:pt x="1081" y="230"/>
                    <a:pt x="1081" y="232"/>
                  </a:cubicBezTo>
                  <a:close/>
                  <a:moveTo>
                    <a:pt x="27" y="141"/>
                  </a:moveTo>
                  <a:cubicBezTo>
                    <a:pt x="27" y="120"/>
                    <a:pt x="28" y="99"/>
                    <a:pt x="28" y="79"/>
                  </a:cubicBezTo>
                  <a:cubicBezTo>
                    <a:pt x="23" y="115"/>
                    <a:pt x="20" y="141"/>
                    <a:pt x="20" y="80"/>
                  </a:cubicBezTo>
                  <a:cubicBezTo>
                    <a:pt x="19" y="76"/>
                    <a:pt x="19" y="76"/>
                    <a:pt x="19" y="76"/>
                  </a:cubicBezTo>
                  <a:cubicBezTo>
                    <a:pt x="19" y="84"/>
                    <a:pt x="19" y="98"/>
                    <a:pt x="19" y="111"/>
                  </a:cubicBezTo>
                  <a:cubicBezTo>
                    <a:pt x="21" y="121"/>
                    <a:pt x="27" y="155"/>
                    <a:pt x="28" y="155"/>
                  </a:cubicBezTo>
                  <a:cubicBezTo>
                    <a:pt x="29" y="151"/>
                    <a:pt x="28" y="146"/>
                    <a:pt x="28" y="139"/>
                  </a:cubicBezTo>
                  <a:lnTo>
                    <a:pt x="27" y="141"/>
                  </a:lnTo>
                  <a:close/>
                  <a:moveTo>
                    <a:pt x="19" y="156"/>
                  </a:moveTo>
                  <a:cubicBezTo>
                    <a:pt x="18" y="168"/>
                    <a:pt x="19" y="166"/>
                    <a:pt x="20" y="168"/>
                  </a:cubicBezTo>
                  <a:cubicBezTo>
                    <a:pt x="20" y="155"/>
                    <a:pt x="20" y="155"/>
                    <a:pt x="20" y="155"/>
                  </a:cubicBezTo>
                  <a:cubicBezTo>
                    <a:pt x="20" y="157"/>
                    <a:pt x="19" y="157"/>
                    <a:pt x="19" y="156"/>
                  </a:cubicBezTo>
                  <a:close/>
                  <a:moveTo>
                    <a:pt x="21" y="167"/>
                  </a:moveTo>
                  <a:cubicBezTo>
                    <a:pt x="21" y="165"/>
                    <a:pt x="21" y="164"/>
                    <a:pt x="21" y="164"/>
                  </a:cubicBezTo>
                  <a:lnTo>
                    <a:pt x="21" y="167"/>
                  </a:lnTo>
                  <a:close/>
                  <a:moveTo>
                    <a:pt x="134" y="26"/>
                  </a:moveTo>
                  <a:cubicBezTo>
                    <a:pt x="133" y="26"/>
                    <a:pt x="133" y="26"/>
                    <a:pt x="133" y="26"/>
                  </a:cubicBezTo>
                  <a:cubicBezTo>
                    <a:pt x="142" y="27"/>
                    <a:pt x="142" y="27"/>
                    <a:pt x="142" y="27"/>
                  </a:cubicBezTo>
                  <a:cubicBezTo>
                    <a:pt x="141" y="27"/>
                    <a:pt x="138" y="26"/>
                    <a:pt x="134" y="26"/>
                  </a:cubicBezTo>
                  <a:close/>
                  <a:moveTo>
                    <a:pt x="110" y="24"/>
                  </a:moveTo>
                  <a:cubicBezTo>
                    <a:pt x="107" y="26"/>
                    <a:pt x="107" y="26"/>
                    <a:pt x="107" y="26"/>
                  </a:cubicBezTo>
                  <a:cubicBezTo>
                    <a:pt x="115" y="26"/>
                    <a:pt x="115" y="26"/>
                    <a:pt x="115" y="26"/>
                  </a:cubicBezTo>
                  <a:cubicBezTo>
                    <a:pt x="114" y="25"/>
                    <a:pt x="113" y="24"/>
                    <a:pt x="110" y="24"/>
                  </a:cubicBezTo>
                  <a:close/>
                  <a:moveTo>
                    <a:pt x="30" y="34"/>
                  </a:moveTo>
                  <a:cubicBezTo>
                    <a:pt x="27" y="40"/>
                    <a:pt x="18" y="56"/>
                    <a:pt x="21" y="58"/>
                  </a:cubicBezTo>
                  <a:cubicBezTo>
                    <a:pt x="22" y="59"/>
                    <a:pt x="23" y="56"/>
                    <a:pt x="25" y="52"/>
                  </a:cubicBezTo>
                  <a:cubicBezTo>
                    <a:pt x="27" y="48"/>
                    <a:pt x="29" y="44"/>
                    <a:pt x="33" y="40"/>
                  </a:cubicBezTo>
                  <a:cubicBezTo>
                    <a:pt x="33" y="40"/>
                    <a:pt x="33" y="39"/>
                    <a:pt x="34" y="38"/>
                  </a:cubicBezTo>
                  <a:cubicBezTo>
                    <a:pt x="30" y="41"/>
                    <a:pt x="28" y="44"/>
                    <a:pt x="28" y="41"/>
                  </a:cubicBezTo>
                  <a:cubicBezTo>
                    <a:pt x="39" y="33"/>
                    <a:pt x="35" y="30"/>
                    <a:pt x="49" y="23"/>
                  </a:cubicBezTo>
                  <a:cubicBezTo>
                    <a:pt x="53" y="19"/>
                    <a:pt x="32" y="30"/>
                    <a:pt x="30" y="34"/>
                  </a:cubicBezTo>
                  <a:close/>
                  <a:moveTo>
                    <a:pt x="670" y="447"/>
                  </a:moveTo>
                  <a:cubicBezTo>
                    <a:pt x="670" y="448"/>
                    <a:pt x="672" y="448"/>
                    <a:pt x="673" y="449"/>
                  </a:cubicBezTo>
                  <a:cubicBezTo>
                    <a:pt x="664" y="450"/>
                    <a:pt x="664" y="450"/>
                    <a:pt x="664" y="450"/>
                  </a:cubicBezTo>
                  <a:cubicBezTo>
                    <a:pt x="647" y="450"/>
                    <a:pt x="633" y="446"/>
                    <a:pt x="618" y="449"/>
                  </a:cubicBezTo>
                  <a:cubicBezTo>
                    <a:pt x="611" y="448"/>
                    <a:pt x="607" y="447"/>
                    <a:pt x="603" y="445"/>
                  </a:cubicBezTo>
                  <a:cubicBezTo>
                    <a:pt x="607" y="445"/>
                    <a:pt x="610" y="446"/>
                    <a:pt x="613" y="446"/>
                  </a:cubicBezTo>
                  <a:cubicBezTo>
                    <a:pt x="656" y="441"/>
                    <a:pt x="635" y="451"/>
                    <a:pt x="670" y="447"/>
                  </a:cubicBezTo>
                  <a:close/>
                  <a:moveTo>
                    <a:pt x="475" y="443"/>
                  </a:moveTo>
                  <a:cubicBezTo>
                    <a:pt x="477" y="443"/>
                    <a:pt x="477" y="442"/>
                    <a:pt x="477" y="442"/>
                  </a:cubicBezTo>
                  <a:cubicBezTo>
                    <a:pt x="439" y="447"/>
                    <a:pt x="408" y="448"/>
                    <a:pt x="388" y="448"/>
                  </a:cubicBezTo>
                  <a:cubicBezTo>
                    <a:pt x="392" y="450"/>
                    <a:pt x="410" y="451"/>
                    <a:pt x="419" y="452"/>
                  </a:cubicBezTo>
                  <a:cubicBezTo>
                    <a:pt x="411" y="454"/>
                    <a:pt x="411" y="454"/>
                    <a:pt x="411" y="454"/>
                  </a:cubicBezTo>
                  <a:cubicBezTo>
                    <a:pt x="406" y="453"/>
                    <a:pt x="406" y="453"/>
                    <a:pt x="406" y="453"/>
                  </a:cubicBezTo>
                  <a:cubicBezTo>
                    <a:pt x="393" y="455"/>
                    <a:pt x="393" y="455"/>
                    <a:pt x="393" y="455"/>
                  </a:cubicBezTo>
                  <a:cubicBezTo>
                    <a:pt x="397" y="456"/>
                    <a:pt x="407" y="456"/>
                    <a:pt x="415" y="457"/>
                  </a:cubicBezTo>
                  <a:cubicBezTo>
                    <a:pt x="415" y="456"/>
                    <a:pt x="438" y="454"/>
                    <a:pt x="445" y="453"/>
                  </a:cubicBezTo>
                  <a:cubicBezTo>
                    <a:pt x="426" y="451"/>
                    <a:pt x="426" y="451"/>
                    <a:pt x="426" y="451"/>
                  </a:cubicBezTo>
                  <a:cubicBezTo>
                    <a:pt x="431" y="452"/>
                    <a:pt x="456" y="451"/>
                    <a:pt x="466" y="451"/>
                  </a:cubicBezTo>
                  <a:cubicBezTo>
                    <a:pt x="466" y="450"/>
                    <a:pt x="449" y="448"/>
                    <a:pt x="447" y="450"/>
                  </a:cubicBezTo>
                  <a:cubicBezTo>
                    <a:pt x="445" y="449"/>
                    <a:pt x="464" y="449"/>
                    <a:pt x="452" y="447"/>
                  </a:cubicBezTo>
                  <a:cubicBezTo>
                    <a:pt x="467" y="446"/>
                    <a:pt x="490" y="447"/>
                    <a:pt x="500" y="448"/>
                  </a:cubicBezTo>
                  <a:cubicBezTo>
                    <a:pt x="502" y="450"/>
                    <a:pt x="502" y="450"/>
                    <a:pt x="502" y="450"/>
                  </a:cubicBezTo>
                  <a:cubicBezTo>
                    <a:pt x="514" y="451"/>
                    <a:pt x="510" y="447"/>
                    <a:pt x="524" y="449"/>
                  </a:cubicBezTo>
                  <a:cubicBezTo>
                    <a:pt x="507" y="449"/>
                    <a:pt x="527" y="451"/>
                    <a:pt x="513" y="452"/>
                  </a:cubicBezTo>
                  <a:cubicBezTo>
                    <a:pt x="518" y="453"/>
                    <a:pt x="513" y="454"/>
                    <a:pt x="527" y="454"/>
                  </a:cubicBezTo>
                  <a:cubicBezTo>
                    <a:pt x="538" y="451"/>
                    <a:pt x="541" y="456"/>
                    <a:pt x="552" y="453"/>
                  </a:cubicBezTo>
                  <a:cubicBezTo>
                    <a:pt x="559" y="454"/>
                    <a:pt x="544" y="455"/>
                    <a:pt x="558" y="456"/>
                  </a:cubicBezTo>
                  <a:cubicBezTo>
                    <a:pt x="575" y="454"/>
                    <a:pt x="574" y="453"/>
                    <a:pt x="575" y="450"/>
                  </a:cubicBezTo>
                  <a:cubicBezTo>
                    <a:pt x="560" y="450"/>
                    <a:pt x="558" y="454"/>
                    <a:pt x="545" y="453"/>
                  </a:cubicBezTo>
                  <a:cubicBezTo>
                    <a:pt x="570" y="449"/>
                    <a:pt x="570" y="449"/>
                    <a:pt x="570" y="449"/>
                  </a:cubicBezTo>
                  <a:cubicBezTo>
                    <a:pt x="565" y="448"/>
                    <a:pt x="562" y="448"/>
                    <a:pt x="559" y="448"/>
                  </a:cubicBezTo>
                  <a:cubicBezTo>
                    <a:pt x="564" y="448"/>
                    <a:pt x="568" y="447"/>
                    <a:pt x="572" y="446"/>
                  </a:cubicBezTo>
                  <a:cubicBezTo>
                    <a:pt x="574" y="446"/>
                    <a:pt x="576" y="445"/>
                    <a:pt x="578" y="445"/>
                  </a:cubicBezTo>
                  <a:cubicBezTo>
                    <a:pt x="564" y="445"/>
                    <a:pt x="551" y="445"/>
                    <a:pt x="549" y="444"/>
                  </a:cubicBezTo>
                  <a:cubicBezTo>
                    <a:pt x="551" y="443"/>
                    <a:pt x="551" y="443"/>
                    <a:pt x="551" y="443"/>
                  </a:cubicBezTo>
                  <a:cubicBezTo>
                    <a:pt x="546" y="442"/>
                    <a:pt x="538" y="442"/>
                    <a:pt x="534" y="443"/>
                  </a:cubicBezTo>
                  <a:cubicBezTo>
                    <a:pt x="522" y="443"/>
                    <a:pt x="509" y="445"/>
                    <a:pt x="507" y="444"/>
                  </a:cubicBezTo>
                  <a:cubicBezTo>
                    <a:pt x="511" y="442"/>
                    <a:pt x="511" y="442"/>
                    <a:pt x="511" y="442"/>
                  </a:cubicBezTo>
                  <a:cubicBezTo>
                    <a:pt x="496" y="443"/>
                    <a:pt x="494" y="443"/>
                    <a:pt x="475" y="443"/>
                  </a:cubicBezTo>
                  <a:close/>
                  <a:moveTo>
                    <a:pt x="28" y="375"/>
                  </a:moveTo>
                  <a:cubicBezTo>
                    <a:pt x="26" y="379"/>
                    <a:pt x="23" y="384"/>
                    <a:pt x="22" y="393"/>
                  </a:cubicBezTo>
                  <a:cubicBezTo>
                    <a:pt x="21" y="402"/>
                    <a:pt x="19" y="419"/>
                    <a:pt x="36" y="435"/>
                  </a:cubicBezTo>
                  <a:cubicBezTo>
                    <a:pt x="33" y="432"/>
                    <a:pt x="33" y="432"/>
                    <a:pt x="33" y="432"/>
                  </a:cubicBezTo>
                  <a:cubicBezTo>
                    <a:pt x="49" y="454"/>
                    <a:pt x="75" y="445"/>
                    <a:pt x="100" y="448"/>
                  </a:cubicBezTo>
                  <a:cubicBezTo>
                    <a:pt x="87" y="449"/>
                    <a:pt x="88" y="449"/>
                    <a:pt x="74" y="453"/>
                  </a:cubicBezTo>
                  <a:cubicBezTo>
                    <a:pt x="87" y="452"/>
                    <a:pt x="87" y="452"/>
                    <a:pt x="87" y="452"/>
                  </a:cubicBezTo>
                  <a:cubicBezTo>
                    <a:pt x="84" y="454"/>
                    <a:pt x="97" y="453"/>
                    <a:pt x="108" y="453"/>
                  </a:cubicBezTo>
                  <a:cubicBezTo>
                    <a:pt x="99" y="456"/>
                    <a:pt x="99" y="456"/>
                    <a:pt x="99" y="456"/>
                  </a:cubicBezTo>
                  <a:cubicBezTo>
                    <a:pt x="93" y="455"/>
                    <a:pt x="77" y="455"/>
                    <a:pt x="77" y="455"/>
                  </a:cubicBezTo>
                  <a:cubicBezTo>
                    <a:pt x="82" y="455"/>
                    <a:pt x="54" y="453"/>
                    <a:pt x="41" y="444"/>
                  </a:cubicBezTo>
                  <a:cubicBezTo>
                    <a:pt x="40" y="449"/>
                    <a:pt x="73" y="456"/>
                    <a:pt x="58" y="456"/>
                  </a:cubicBezTo>
                  <a:cubicBezTo>
                    <a:pt x="71" y="456"/>
                    <a:pt x="72" y="457"/>
                    <a:pt x="84" y="457"/>
                  </a:cubicBezTo>
                  <a:cubicBezTo>
                    <a:pt x="73" y="458"/>
                    <a:pt x="81" y="460"/>
                    <a:pt x="73" y="461"/>
                  </a:cubicBezTo>
                  <a:cubicBezTo>
                    <a:pt x="92" y="460"/>
                    <a:pt x="92" y="460"/>
                    <a:pt x="92" y="460"/>
                  </a:cubicBezTo>
                  <a:cubicBezTo>
                    <a:pt x="92" y="461"/>
                    <a:pt x="64" y="462"/>
                    <a:pt x="80" y="464"/>
                  </a:cubicBezTo>
                  <a:cubicBezTo>
                    <a:pt x="87" y="463"/>
                    <a:pt x="107" y="464"/>
                    <a:pt x="108" y="462"/>
                  </a:cubicBezTo>
                  <a:cubicBezTo>
                    <a:pt x="108" y="463"/>
                    <a:pt x="108" y="463"/>
                    <a:pt x="108" y="463"/>
                  </a:cubicBezTo>
                  <a:cubicBezTo>
                    <a:pt x="122" y="463"/>
                    <a:pt x="114" y="460"/>
                    <a:pt x="132" y="461"/>
                  </a:cubicBezTo>
                  <a:cubicBezTo>
                    <a:pt x="132" y="460"/>
                    <a:pt x="129" y="459"/>
                    <a:pt x="122" y="460"/>
                  </a:cubicBezTo>
                  <a:cubicBezTo>
                    <a:pt x="117" y="460"/>
                    <a:pt x="116" y="462"/>
                    <a:pt x="106" y="462"/>
                  </a:cubicBezTo>
                  <a:cubicBezTo>
                    <a:pt x="101" y="460"/>
                    <a:pt x="119" y="462"/>
                    <a:pt x="111" y="459"/>
                  </a:cubicBezTo>
                  <a:cubicBezTo>
                    <a:pt x="107" y="458"/>
                    <a:pt x="82" y="460"/>
                    <a:pt x="90" y="457"/>
                  </a:cubicBezTo>
                  <a:cubicBezTo>
                    <a:pt x="105" y="458"/>
                    <a:pt x="105" y="458"/>
                    <a:pt x="105" y="458"/>
                  </a:cubicBezTo>
                  <a:cubicBezTo>
                    <a:pt x="105" y="456"/>
                    <a:pt x="115" y="456"/>
                    <a:pt x="115" y="454"/>
                  </a:cubicBezTo>
                  <a:cubicBezTo>
                    <a:pt x="123" y="453"/>
                    <a:pt x="132" y="456"/>
                    <a:pt x="140" y="454"/>
                  </a:cubicBezTo>
                  <a:cubicBezTo>
                    <a:pt x="144" y="452"/>
                    <a:pt x="138" y="450"/>
                    <a:pt x="152" y="451"/>
                  </a:cubicBezTo>
                  <a:cubicBezTo>
                    <a:pt x="164" y="454"/>
                    <a:pt x="197" y="454"/>
                    <a:pt x="210" y="453"/>
                  </a:cubicBezTo>
                  <a:cubicBezTo>
                    <a:pt x="221" y="452"/>
                    <a:pt x="221" y="452"/>
                    <a:pt x="221" y="452"/>
                  </a:cubicBezTo>
                  <a:cubicBezTo>
                    <a:pt x="220" y="450"/>
                    <a:pt x="200" y="452"/>
                    <a:pt x="207" y="450"/>
                  </a:cubicBezTo>
                  <a:cubicBezTo>
                    <a:pt x="224" y="450"/>
                    <a:pt x="224" y="450"/>
                    <a:pt x="224" y="450"/>
                  </a:cubicBezTo>
                  <a:cubicBezTo>
                    <a:pt x="223" y="451"/>
                    <a:pt x="223" y="451"/>
                    <a:pt x="223" y="451"/>
                  </a:cubicBezTo>
                  <a:cubicBezTo>
                    <a:pt x="228" y="451"/>
                    <a:pt x="234" y="450"/>
                    <a:pt x="239" y="449"/>
                  </a:cubicBezTo>
                  <a:cubicBezTo>
                    <a:pt x="234" y="451"/>
                    <a:pt x="222" y="450"/>
                    <a:pt x="224" y="453"/>
                  </a:cubicBezTo>
                  <a:cubicBezTo>
                    <a:pt x="232" y="453"/>
                    <a:pt x="233" y="454"/>
                    <a:pt x="241" y="453"/>
                  </a:cubicBezTo>
                  <a:cubicBezTo>
                    <a:pt x="239" y="454"/>
                    <a:pt x="238" y="454"/>
                    <a:pt x="238" y="454"/>
                  </a:cubicBezTo>
                  <a:cubicBezTo>
                    <a:pt x="254" y="455"/>
                    <a:pt x="254" y="452"/>
                    <a:pt x="258" y="451"/>
                  </a:cubicBezTo>
                  <a:cubicBezTo>
                    <a:pt x="274" y="448"/>
                    <a:pt x="241" y="448"/>
                    <a:pt x="243" y="446"/>
                  </a:cubicBezTo>
                  <a:cubicBezTo>
                    <a:pt x="291" y="445"/>
                    <a:pt x="291" y="445"/>
                    <a:pt x="291" y="445"/>
                  </a:cubicBezTo>
                  <a:cubicBezTo>
                    <a:pt x="287" y="445"/>
                    <a:pt x="283" y="446"/>
                    <a:pt x="285" y="447"/>
                  </a:cubicBezTo>
                  <a:cubicBezTo>
                    <a:pt x="296" y="448"/>
                    <a:pt x="285" y="449"/>
                    <a:pt x="301" y="449"/>
                  </a:cubicBezTo>
                  <a:cubicBezTo>
                    <a:pt x="300" y="446"/>
                    <a:pt x="322" y="447"/>
                    <a:pt x="334" y="445"/>
                  </a:cubicBezTo>
                  <a:cubicBezTo>
                    <a:pt x="339" y="446"/>
                    <a:pt x="340" y="447"/>
                    <a:pt x="328" y="447"/>
                  </a:cubicBezTo>
                  <a:cubicBezTo>
                    <a:pt x="330" y="449"/>
                    <a:pt x="346" y="448"/>
                    <a:pt x="351" y="448"/>
                  </a:cubicBezTo>
                  <a:cubicBezTo>
                    <a:pt x="355" y="447"/>
                    <a:pt x="360" y="447"/>
                    <a:pt x="364" y="447"/>
                  </a:cubicBezTo>
                  <a:cubicBezTo>
                    <a:pt x="359" y="446"/>
                    <a:pt x="361" y="445"/>
                    <a:pt x="372" y="444"/>
                  </a:cubicBezTo>
                  <a:cubicBezTo>
                    <a:pt x="372" y="443"/>
                    <a:pt x="372" y="443"/>
                    <a:pt x="372" y="443"/>
                  </a:cubicBezTo>
                  <a:cubicBezTo>
                    <a:pt x="355" y="443"/>
                    <a:pt x="329" y="441"/>
                    <a:pt x="318" y="443"/>
                  </a:cubicBezTo>
                  <a:cubicBezTo>
                    <a:pt x="321" y="442"/>
                    <a:pt x="321" y="442"/>
                    <a:pt x="321" y="442"/>
                  </a:cubicBezTo>
                  <a:cubicBezTo>
                    <a:pt x="302" y="440"/>
                    <a:pt x="279" y="445"/>
                    <a:pt x="270" y="441"/>
                  </a:cubicBezTo>
                  <a:cubicBezTo>
                    <a:pt x="271" y="440"/>
                    <a:pt x="266" y="441"/>
                    <a:pt x="266" y="439"/>
                  </a:cubicBezTo>
                  <a:cubicBezTo>
                    <a:pt x="252" y="441"/>
                    <a:pt x="252" y="441"/>
                    <a:pt x="252" y="441"/>
                  </a:cubicBezTo>
                  <a:cubicBezTo>
                    <a:pt x="255" y="440"/>
                    <a:pt x="255" y="440"/>
                    <a:pt x="255" y="440"/>
                  </a:cubicBezTo>
                  <a:cubicBezTo>
                    <a:pt x="230" y="440"/>
                    <a:pt x="230" y="440"/>
                    <a:pt x="230" y="440"/>
                  </a:cubicBezTo>
                  <a:cubicBezTo>
                    <a:pt x="231" y="440"/>
                    <a:pt x="231" y="440"/>
                    <a:pt x="231" y="440"/>
                  </a:cubicBezTo>
                  <a:cubicBezTo>
                    <a:pt x="219" y="442"/>
                    <a:pt x="210" y="443"/>
                    <a:pt x="203" y="445"/>
                  </a:cubicBezTo>
                  <a:cubicBezTo>
                    <a:pt x="203" y="445"/>
                    <a:pt x="203" y="446"/>
                    <a:pt x="200" y="446"/>
                  </a:cubicBezTo>
                  <a:cubicBezTo>
                    <a:pt x="196" y="447"/>
                    <a:pt x="193" y="447"/>
                    <a:pt x="190" y="447"/>
                  </a:cubicBezTo>
                  <a:cubicBezTo>
                    <a:pt x="190" y="447"/>
                    <a:pt x="190" y="447"/>
                    <a:pt x="190" y="447"/>
                  </a:cubicBezTo>
                  <a:cubicBezTo>
                    <a:pt x="190" y="447"/>
                    <a:pt x="190" y="447"/>
                    <a:pt x="190" y="447"/>
                  </a:cubicBezTo>
                  <a:cubicBezTo>
                    <a:pt x="184" y="447"/>
                    <a:pt x="180" y="445"/>
                    <a:pt x="173" y="445"/>
                  </a:cubicBezTo>
                  <a:cubicBezTo>
                    <a:pt x="195" y="444"/>
                    <a:pt x="195" y="444"/>
                    <a:pt x="195" y="444"/>
                  </a:cubicBezTo>
                  <a:cubicBezTo>
                    <a:pt x="197" y="443"/>
                    <a:pt x="195" y="441"/>
                    <a:pt x="184" y="440"/>
                  </a:cubicBezTo>
                  <a:cubicBezTo>
                    <a:pt x="189" y="440"/>
                    <a:pt x="191" y="439"/>
                    <a:pt x="185" y="439"/>
                  </a:cubicBezTo>
                  <a:cubicBezTo>
                    <a:pt x="184" y="439"/>
                    <a:pt x="170" y="440"/>
                    <a:pt x="176" y="441"/>
                  </a:cubicBezTo>
                  <a:cubicBezTo>
                    <a:pt x="154" y="442"/>
                    <a:pt x="119" y="437"/>
                    <a:pt x="86" y="440"/>
                  </a:cubicBezTo>
                  <a:cubicBezTo>
                    <a:pt x="110" y="439"/>
                    <a:pt x="67" y="438"/>
                    <a:pt x="93" y="438"/>
                  </a:cubicBezTo>
                  <a:cubicBezTo>
                    <a:pt x="76" y="435"/>
                    <a:pt x="76" y="441"/>
                    <a:pt x="60" y="439"/>
                  </a:cubicBezTo>
                  <a:cubicBezTo>
                    <a:pt x="59" y="438"/>
                    <a:pt x="69" y="440"/>
                    <a:pt x="73" y="438"/>
                  </a:cubicBezTo>
                  <a:cubicBezTo>
                    <a:pt x="47" y="438"/>
                    <a:pt x="26" y="424"/>
                    <a:pt x="27" y="394"/>
                  </a:cubicBezTo>
                  <a:cubicBezTo>
                    <a:pt x="29" y="393"/>
                    <a:pt x="29" y="393"/>
                    <a:pt x="29" y="393"/>
                  </a:cubicBezTo>
                  <a:cubicBezTo>
                    <a:pt x="28" y="388"/>
                    <a:pt x="28" y="381"/>
                    <a:pt x="28" y="375"/>
                  </a:cubicBezTo>
                  <a:close/>
                  <a:moveTo>
                    <a:pt x="25" y="315"/>
                  </a:moveTo>
                  <a:cubicBezTo>
                    <a:pt x="25" y="298"/>
                    <a:pt x="25" y="298"/>
                    <a:pt x="25" y="298"/>
                  </a:cubicBezTo>
                  <a:cubicBezTo>
                    <a:pt x="25" y="299"/>
                    <a:pt x="25" y="299"/>
                    <a:pt x="25" y="299"/>
                  </a:cubicBezTo>
                  <a:cubicBezTo>
                    <a:pt x="23" y="282"/>
                    <a:pt x="23" y="282"/>
                    <a:pt x="23" y="282"/>
                  </a:cubicBezTo>
                  <a:cubicBezTo>
                    <a:pt x="22" y="293"/>
                    <a:pt x="20" y="300"/>
                    <a:pt x="19" y="285"/>
                  </a:cubicBezTo>
                  <a:cubicBezTo>
                    <a:pt x="20" y="286"/>
                    <a:pt x="21" y="282"/>
                    <a:pt x="21" y="287"/>
                  </a:cubicBezTo>
                  <a:cubicBezTo>
                    <a:pt x="23" y="277"/>
                    <a:pt x="24" y="255"/>
                    <a:pt x="21" y="261"/>
                  </a:cubicBezTo>
                  <a:cubicBezTo>
                    <a:pt x="24" y="280"/>
                    <a:pt x="17" y="265"/>
                    <a:pt x="19" y="280"/>
                  </a:cubicBezTo>
                  <a:cubicBezTo>
                    <a:pt x="17" y="272"/>
                    <a:pt x="18" y="264"/>
                    <a:pt x="17" y="256"/>
                  </a:cubicBezTo>
                  <a:cubicBezTo>
                    <a:pt x="19" y="264"/>
                    <a:pt x="21" y="255"/>
                    <a:pt x="22" y="243"/>
                  </a:cubicBezTo>
                  <a:cubicBezTo>
                    <a:pt x="21" y="237"/>
                    <a:pt x="22" y="223"/>
                    <a:pt x="21" y="215"/>
                  </a:cubicBezTo>
                  <a:cubicBezTo>
                    <a:pt x="19" y="218"/>
                    <a:pt x="18" y="210"/>
                    <a:pt x="17" y="224"/>
                  </a:cubicBezTo>
                  <a:cubicBezTo>
                    <a:pt x="17" y="219"/>
                    <a:pt x="17" y="211"/>
                    <a:pt x="18" y="202"/>
                  </a:cubicBezTo>
                  <a:cubicBezTo>
                    <a:pt x="18" y="206"/>
                    <a:pt x="18" y="212"/>
                    <a:pt x="19" y="212"/>
                  </a:cubicBezTo>
                  <a:cubicBezTo>
                    <a:pt x="20" y="206"/>
                    <a:pt x="20" y="199"/>
                    <a:pt x="21" y="195"/>
                  </a:cubicBezTo>
                  <a:cubicBezTo>
                    <a:pt x="21" y="186"/>
                    <a:pt x="21" y="186"/>
                    <a:pt x="21" y="186"/>
                  </a:cubicBezTo>
                  <a:cubicBezTo>
                    <a:pt x="21" y="187"/>
                    <a:pt x="20" y="188"/>
                    <a:pt x="20" y="188"/>
                  </a:cubicBezTo>
                  <a:cubicBezTo>
                    <a:pt x="19" y="179"/>
                    <a:pt x="19" y="179"/>
                    <a:pt x="19" y="179"/>
                  </a:cubicBezTo>
                  <a:cubicBezTo>
                    <a:pt x="19" y="192"/>
                    <a:pt x="18" y="185"/>
                    <a:pt x="17" y="185"/>
                  </a:cubicBezTo>
                  <a:cubicBezTo>
                    <a:pt x="19" y="185"/>
                    <a:pt x="17" y="176"/>
                    <a:pt x="17" y="171"/>
                  </a:cubicBezTo>
                  <a:cubicBezTo>
                    <a:pt x="15" y="181"/>
                    <a:pt x="15" y="181"/>
                    <a:pt x="15" y="181"/>
                  </a:cubicBezTo>
                  <a:cubicBezTo>
                    <a:pt x="13" y="177"/>
                    <a:pt x="16" y="165"/>
                    <a:pt x="14" y="167"/>
                  </a:cubicBezTo>
                  <a:cubicBezTo>
                    <a:pt x="13" y="188"/>
                    <a:pt x="14" y="196"/>
                    <a:pt x="14" y="215"/>
                  </a:cubicBezTo>
                  <a:cubicBezTo>
                    <a:pt x="16" y="207"/>
                    <a:pt x="16" y="207"/>
                    <a:pt x="16" y="207"/>
                  </a:cubicBezTo>
                  <a:cubicBezTo>
                    <a:pt x="17" y="228"/>
                    <a:pt x="13" y="220"/>
                    <a:pt x="13" y="244"/>
                  </a:cubicBezTo>
                  <a:cubicBezTo>
                    <a:pt x="15" y="254"/>
                    <a:pt x="13" y="280"/>
                    <a:pt x="16" y="280"/>
                  </a:cubicBezTo>
                  <a:cubicBezTo>
                    <a:pt x="15" y="277"/>
                    <a:pt x="13" y="295"/>
                    <a:pt x="15" y="303"/>
                  </a:cubicBezTo>
                  <a:cubicBezTo>
                    <a:pt x="18" y="312"/>
                    <a:pt x="18" y="340"/>
                    <a:pt x="20" y="331"/>
                  </a:cubicBezTo>
                  <a:cubicBezTo>
                    <a:pt x="20" y="324"/>
                    <a:pt x="18" y="314"/>
                    <a:pt x="20" y="308"/>
                  </a:cubicBezTo>
                  <a:cubicBezTo>
                    <a:pt x="20" y="323"/>
                    <a:pt x="20" y="323"/>
                    <a:pt x="20" y="323"/>
                  </a:cubicBezTo>
                  <a:cubicBezTo>
                    <a:pt x="22" y="313"/>
                    <a:pt x="22" y="313"/>
                    <a:pt x="22" y="313"/>
                  </a:cubicBezTo>
                  <a:cubicBezTo>
                    <a:pt x="21" y="318"/>
                    <a:pt x="23" y="318"/>
                    <a:pt x="25" y="315"/>
                  </a:cubicBezTo>
                  <a:close/>
                  <a:moveTo>
                    <a:pt x="74" y="47"/>
                  </a:moveTo>
                  <a:cubicBezTo>
                    <a:pt x="74" y="47"/>
                    <a:pt x="74" y="47"/>
                    <a:pt x="74" y="47"/>
                  </a:cubicBezTo>
                  <a:cubicBezTo>
                    <a:pt x="74" y="47"/>
                    <a:pt x="74" y="47"/>
                    <a:pt x="74"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62" name="Freeform 160"/>
            <p:cNvSpPr>
              <a:spLocks noEditPoints="1"/>
            </p:cNvSpPr>
            <p:nvPr/>
          </p:nvSpPr>
          <p:spPr bwMode="auto">
            <a:xfrm>
              <a:off x="10120841" y="2617788"/>
              <a:ext cx="908050" cy="658813"/>
            </a:xfrm>
            <a:custGeom>
              <a:avLst/>
              <a:gdLst>
                <a:gd name="T0" fmla="*/ 272 w 280"/>
                <a:gd name="T1" fmla="*/ 154 h 202"/>
                <a:gd name="T2" fmla="*/ 249 w 280"/>
                <a:gd name="T3" fmla="*/ 155 h 202"/>
                <a:gd name="T4" fmla="*/ 166 w 280"/>
                <a:gd name="T5" fmla="*/ 154 h 202"/>
                <a:gd name="T6" fmla="*/ 137 w 280"/>
                <a:gd name="T7" fmla="*/ 159 h 202"/>
                <a:gd name="T8" fmla="*/ 125 w 280"/>
                <a:gd name="T9" fmla="*/ 163 h 202"/>
                <a:gd name="T10" fmla="*/ 121 w 280"/>
                <a:gd name="T11" fmla="*/ 159 h 202"/>
                <a:gd name="T12" fmla="*/ 111 w 280"/>
                <a:gd name="T13" fmla="*/ 161 h 202"/>
                <a:gd name="T14" fmla="*/ 91 w 280"/>
                <a:gd name="T15" fmla="*/ 163 h 202"/>
                <a:gd name="T16" fmla="*/ 76 w 280"/>
                <a:gd name="T17" fmla="*/ 165 h 202"/>
                <a:gd name="T18" fmla="*/ 67 w 280"/>
                <a:gd name="T19" fmla="*/ 164 h 202"/>
                <a:gd name="T20" fmla="*/ 47 w 280"/>
                <a:gd name="T21" fmla="*/ 168 h 202"/>
                <a:gd name="T22" fmla="*/ 34 w 280"/>
                <a:gd name="T23" fmla="*/ 166 h 202"/>
                <a:gd name="T24" fmla="*/ 22 w 280"/>
                <a:gd name="T25" fmla="*/ 168 h 202"/>
                <a:gd name="T26" fmla="*/ 5 w 280"/>
                <a:gd name="T27" fmla="*/ 171 h 202"/>
                <a:gd name="T28" fmla="*/ 5 w 280"/>
                <a:gd name="T29" fmla="*/ 175 h 202"/>
                <a:gd name="T30" fmla="*/ 15 w 280"/>
                <a:gd name="T31" fmla="*/ 174 h 202"/>
                <a:gd name="T32" fmla="*/ 26 w 280"/>
                <a:gd name="T33" fmla="*/ 173 h 202"/>
                <a:gd name="T34" fmla="*/ 43 w 280"/>
                <a:gd name="T35" fmla="*/ 177 h 202"/>
                <a:gd name="T36" fmla="*/ 57 w 280"/>
                <a:gd name="T37" fmla="*/ 177 h 202"/>
                <a:gd name="T38" fmla="*/ 57 w 280"/>
                <a:gd name="T39" fmla="*/ 179 h 202"/>
                <a:gd name="T40" fmla="*/ 88 w 280"/>
                <a:gd name="T41" fmla="*/ 174 h 202"/>
                <a:gd name="T42" fmla="*/ 100 w 280"/>
                <a:gd name="T43" fmla="*/ 178 h 202"/>
                <a:gd name="T44" fmla="*/ 159 w 280"/>
                <a:gd name="T45" fmla="*/ 179 h 202"/>
                <a:gd name="T46" fmla="*/ 181 w 280"/>
                <a:gd name="T47" fmla="*/ 177 h 202"/>
                <a:gd name="T48" fmla="*/ 226 w 280"/>
                <a:gd name="T49" fmla="*/ 176 h 202"/>
                <a:gd name="T50" fmla="*/ 239 w 280"/>
                <a:gd name="T51" fmla="*/ 176 h 202"/>
                <a:gd name="T52" fmla="*/ 257 w 280"/>
                <a:gd name="T53" fmla="*/ 173 h 202"/>
                <a:gd name="T54" fmla="*/ 272 w 280"/>
                <a:gd name="T55" fmla="*/ 175 h 202"/>
                <a:gd name="T56" fmla="*/ 275 w 280"/>
                <a:gd name="T57" fmla="*/ 160 h 202"/>
                <a:gd name="T58" fmla="*/ 272 w 280"/>
                <a:gd name="T59" fmla="*/ 174 h 202"/>
                <a:gd name="T60" fmla="*/ 274 w 280"/>
                <a:gd name="T61" fmla="*/ 161 h 202"/>
                <a:gd name="T62" fmla="*/ 265 w 280"/>
                <a:gd name="T63" fmla="*/ 157 h 202"/>
                <a:gd name="T64" fmla="*/ 272 w 280"/>
                <a:gd name="T65" fmla="*/ 176 h 202"/>
                <a:gd name="T66" fmla="*/ 272 w 280"/>
                <a:gd name="T67" fmla="*/ 177 h 202"/>
                <a:gd name="T68" fmla="*/ 274 w 280"/>
                <a:gd name="T69" fmla="*/ 157 h 202"/>
                <a:gd name="T70" fmla="*/ 272 w 280"/>
                <a:gd name="T71" fmla="*/ 178 h 202"/>
                <a:gd name="T72" fmla="*/ 272 w 280"/>
                <a:gd name="T73" fmla="*/ 179 h 202"/>
                <a:gd name="T74" fmla="*/ 276 w 280"/>
                <a:gd name="T75" fmla="*/ 156 h 202"/>
                <a:gd name="T76" fmla="*/ 261 w 280"/>
                <a:gd name="T77" fmla="*/ 157 h 202"/>
                <a:gd name="T78" fmla="*/ 253 w 280"/>
                <a:gd name="T79" fmla="*/ 155 h 202"/>
                <a:gd name="T80" fmla="*/ 251 w 280"/>
                <a:gd name="T81" fmla="*/ 153 h 202"/>
                <a:gd name="T82" fmla="*/ 245 w 280"/>
                <a:gd name="T83" fmla="*/ 143 h 202"/>
                <a:gd name="T84" fmla="*/ 230 w 280"/>
                <a:gd name="T85" fmla="*/ 137 h 202"/>
                <a:gd name="T86" fmla="*/ 218 w 280"/>
                <a:gd name="T87" fmla="*/ 128 h 202"/>
                <a:gd name="T88" fmla="*/ 193 w 280"/>
                <a:gd name="T89" fmla="*/ 110 h 202"/>
                <a:gd name="T90" fmla="*/ 164 w 280"/>
                <a:gd name="T91" fmla="*/ 78 h 202"/>
                <a:gd name="T92" fmla="*/ 154 w 280"/>
                <a:gd name="T93" fmla="*/ 61 h 202"/>
                <a:gd name="T94" fmla="*/ 143 w 280"/>
                <a:gd name="T95" fmla="*/ 41 h 202"/>
                <a:gd name="T96" fmla="*/ 134 w 280"/>
                <a:gd name="T97" fmla="*/ 21 h 202"/>
                <a:gd name="T98" fmla="*/ 137 w 280"/>
                <a:gd name="T99" fmla="*/ 1 h 202"/>
                <a:gd name="T100" fmla="*/ 128 w 280"/>
                <a:gd name="T101" fmla="*/ 39 h 202"/>
                <a:gd name="T102" fmla="*/ 136 w 280"/>
                <a:gd name="T103" fmla="*/ 68 h 202"/>
                <a:gd name="T104" fmla="*/ 161 w 280"/>
                <a:gd name="T105" fmla="*/ 103 h 202"/>
                <a:gd name="T106" fmla="*/ 169 w 280"/>
                <a:gd name="T107" fmla="*/ 115 h 202"/>
                <a:gd name="T108" fmla="*/ 185 w 280"/>
                <a:gd name="T109" fmla="*/ 130 h 202"/>
                <a:gd name="T110" fmla="*/ 203 w 280"/>
                <a:gd name="T111" fmla="*/ 140 h 202"/>
                <a:gd name="T112" fmla="*/ 216 w 280"/>
                <a:gd name="T113" fmla="*/ 154 h 202"/>
                <a:gd name="T114" fmla="*/ 92 w 280"/>
                <a:gd name="T115" fmla="*/ 165 h 202"/>
                <a:gd name="T116" fmla="*/ 80 w 280"/>
                <a:gd name="T117" fmla="*/ 177 h 202"/>
                <a:gd name="T118" fmla="*/ 251 w 280"/>
                <a:gd name="T119" fmla="*/ 15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01">
                  <a:moveTo>
                    <a:pt x="225" y="159"/>
                  </a:moveTo>
                  <a:cubicBezTo>
                    <a:pt x="225" y="161"/>
                    <a:pt x="225" y="161"/>
                    <a:pt x="225" y="161"/>
                  </a:cubicBezTo>
                  <a:cubicBezTo>
                    <a:pt x="230" y="160"/>
                    <a:pt x="233" y="166"/>
                    <a:pt x="238" y="165"/>
                  </a:cubicBezTo>
                  <a:cubicBezTo>
                    <a:pt x="240" y="171"/>
                    <a:pt x="243" y="162"/>
                    <a:pt x="245" y="168"/>
                  </a:cubicBezTo>
                  <a:cubicBezTo>
                    <a:pt x="245" y="168"/>
                    <a:pt x="245" y="168"/>
                    <a:pt x="245" y="168"/>
                  </a:cubicBezTo>
                  <a:cubicBezTo>
                    <a:pt x="252" y="172"/>
                    <a:pt x="260" y="175"/>
                    <a:pt x="267" y="179"/>
                  </a:cubicBezTo>
                  <a:cubicBezTo>
                    <a:pt x="267" y="179"/>
                    <a:pt x="267" y="179"/>
                    <a:pt x="267" y="179"/>
                  </a:cubicBezTo>
                  <a:cubicBezTo>
                    <a:pt x="267" y="179"/>
                    <a:pt x="267" y="179"/>
                    <a:pt x="267" y="179"/>
                  </a:cubicBezTo>
                  <a:cubicBezTo>
                    <a:pt x="262" y="202"/>
                    <a:pt x="273" y="148"/>
                    <a:pt x="272" y="154"/>
                  </a:cubicBezTo>
                  <a:cubicBezTo>
                    <a:pt x="272" y="154"/>
                    <a:pt x="272" y="154"/>
                    <a:pt x="272" y="154"/>
                  </a:cubicBezTo>
                  <a:cubicBezTo>
                    <a:pt x="272" y="154"/>
                    <a:pt x="272" y="154"/>
                    <a:pt x="272" y="154"/>
                  </a:cubicBezTo>
                  <a:cubicBezTo>
                    <a:pt x="271" y="154"/>
                    <a:pt x="271" y="154"/>
                    <a:pt x="271" y="154"/>
                  </a:cubicBezTo>
                  <a:cubicBezTo>
                    <a:pt x="271" y="154"/>
                    <a:pt x="271" y="154"/>
                    <a:pt x="271" y="154"/>
                  </a:cubicBezTo>
                  <a:cubicBezTo>
                    <a:pt x="270" y="154"/>
                    <a:pt x="270" y="154"/>
                    <a:pt x="270" y="154"/>
                  </a:cubicBezTo>
                  <a:cubicBezTo>
                    <a:pt x="269" y="154"/>
                    <a:pt x="269" y="154"/>
                    <a:pt x="269" y="154"/>
                  </a:cubicBezTo>
                  <a:cubicBezTo>
                    <a:pt x="266" y="154"/>
                    <a:pt x="266" y="154"/>
                    <a:pt x="266" y="154"/>
                  </a:cubicBezTo>
                  <a:cubicBezTo>
                    <a:pt x="260" y="154"/>
                    <a:pt x="260" y="154"/>
                    <a:pt x="260" y="154"/>
                  </a:cubicBezTo>
                  <a:cubicBezTo>
                    <a:pt x="256" y="154"/>
                    <a:pt x="253" y="154"/>
                    <a:pt x="249" y="155"/>
                  </a:cubicBezTo>
                  <a:cubicBezTo>
                    <a:pt x="249" y="154"/>
                    <a:pt x="249" y="154"/>
                    <a:pt x="249" y="154"/>
                  </a:cubicBezTo>
                  <a:cubicBezTo>
                    <a:pt x="226" y="153"/>
                    <a:pt x="203" y="155"/>
                    <a:pt x="180" y="154"/>
                  </a:cubicBezTo>
                  <a:cubicBezTo>
                    <a:pt x="178" y="155"/>
                    <a:pt x="179" y="157"/>
                    <a:pt x="177" y="158"/>
                  </a:cubicBezTo>
                  <a:cubicBezTo>
                    <a:pt x="176" y="158"/>
                    <a:pt x="174" y="158"/>
                    <a:pt x="174" y="157"/>
                  </a:cubicBezTo>
                  <a:cubicBezTo>
                    <a:pt x="176" y="157"/>
                    <a:pt x="175" y="156"/>
                    <a:pt x="176" y="155"/>
                  </a:cubicBezTo>
                  <a:cubicBezTo>
                    <a:pt x="173" y="155"/>
                    <a:pt x="170" y="154"/>
                    <a:pt x="167" y="155"/>
                  </a:cubicBezTo>
                  <a:cubicBezTo>
                    <a:pt x="169" y="157"/>
                    <a:pt x="169" y="157"/>
                    <a:pt x="169" y="157"/>
                  </a:cubicBezTo>
                  <a:cubicBezTo>
                    <a:pt x="168" y="158"/>
                    <a:pt x="167" y="157"/>
                    <a:pt x="166" y="157"/>
                  </a:cubicBezTo>
                  <a:cubicBezTo>
                    <a:pt x="166" y="156"/>
                    <a:pt x="165" y="155"/>
                    <a:pt x="166" y="154"/>
                  </a:cubicBezTo>
                  <a:cubicBezTo>
                    <a:pt x="161" y="158"/>
                    <a:pt x="162" y="153"/>
                    <a:pt x="158" y="154"/>
                  </a:cubicBezTo>
                  <a:cubicBezTo>
                    <a:pt x="157" y="157"/>
                    <a:pt x="152" y="160"/>
                    <a:pt x="149" y="162"/>
                  </a:cubicBezTo>
                  <a:cubicBezTo>
                    <a:pt x="147" y="161"/>
                    <a:pt x="147" y="161"/>
                    <a:pt x="147" y="161"/>
                  </a:cubicBezTo>
                  <a:cubicBezTo>
                    <a:pt x="149" y="161"/>
                    <a:pt x="147" y="159"/>
                    <a:pt x="150" y="159"/>
                  </a:cubicBezTo>
                  <a:cubicBezTo>
                    <a:pt x="147" y="159"/>
                    <a:pt x="145" y="160"/>
                    <a:pt x="143" y="159"/>
                  </a:cubicBezTo>
                  <a:cubicBezTo>
                    <a:pt x="143" y="160"/>
                    <a:pt x="143" y="161"/>
                    <a:pt x="142" y="162"/>
                  </a:cubicBezTo>
                  <a:cubicBezTo>
                    <a:pt x="141" y="161"/>
                    <a:pt x="140" y="160"/>
                    <a:pt x="139" y="159"/>
                  </a:cubicBezTo>
                  <a:cubicBezTo>
                    <a:pt x="140" y="158"/>
                    <a:pt x="140" y="158"/>
                    <a:pt x="140" y="158"/>
                  </a:cubicBezTo>
                  <a:cubicBezTo>
                    <a:pt x="139" y="157"/>
                    <a:pt x="138" y="159"/>
                    <a:pt x="137" y="159"/>
                  </a:cubicBezTo>
                  <a:cubicBezTo>
                    <a:pt x="137" y="158"/>
                    <a:pt x="135" y="158"/>
                    <a:pt x="135" y="156"/>
                  </a:cubicBezTo>
                  <a:cubicBezTo>
                    <a:pt x="133" y="158"/>
                    <a:pt x="132" y="157"/>
                    <a:pt x="130" y="158"/>
                  </a:cubicBezTo>
                  <a:cubicBezTo>
                    <a:pt x="132" y="159"/>
                    <a:pt x="129" y="160"/>
                    <a:pt x="129" y="161"/>
                  </a:cubicBezTo>
                  <a:cubicBezTo>
                    <a:pt x="132" y="160"/>
                    <a:pt x="132" y="160"/>
                    <a:pt x="132" y="160"/>
                  </a:cubicBezTo>
                  <a:cubicBezTo>
                    <a:pt x="128" y="160"/>
                    <a:pt x="133" y="160"/>
                    <a:pt x="133" y="158"/>
                  </a:cubicBezTo>
                  <a:cubicBezTo>
                    <a:pt x="135" y="159"/>
                    <a:pt x="131" y="162"/>
                    <a:pt x="134" y="161"/>
                  </a:cubicBezTo>
                  <a:cubicBezTo>
                    <a:pt x="130" y="162"/>
                    <a:pt x="129" y="161"/>
                    <a:pt x="126" y="163"/>
                  </a:cubicBezTo>
                  <a:cubicBezTo>
                    <a:pt x="128" y="163"/>
                    <a:pt x="125" y="165"/>
                    <a:pt x="126" y="165"/>
                  </a:cubicBezTo>
                  <a:cubicBezTo>
                    <a:pt x="123" y="165"/>
                    <a:pt x="126" y="164"/>
                    <a:pt x="125" y="163"/>
                  </a:cubicBezTo>
                  <a:cubicBezTo>
                    <a:pt x="123" y="163"/>
                    <a:pt x="123" y="162"/>
                    <a:pt x="121" y="164"/>
                  </a:cubicBezTo>
                  <a:cubicBezTo>
                    <a:pt x="119" y="163"/>
                    <a:pt x="122" y="162"/>
                    <a:pt x="120" y="161"/>
                  </a:cubicBezTo>
                  <a:cubicBezTo>
                    <a:pt x="121" y="160"/>
                    <a:pt x="127" y="163"/>
                    <a:pt x="127" y="158"/>
                  </a:cubicBezTo>
                  <a:cubicBezTo>
                    <a:pt x="128" y="158"/>
                    <a:pt x="129" y="156"/>
                    <a:pt x="131" y="156"/>
                  </a:cubicBezTo>
                  <a:cubicBezTo>
                    <a:pt x="130" y="156"/>
                    <a:pt x="127" y="154"/>
                    <a:pt x="125" y="155"/>
                  </a:cubicBezTo>
                  <a:cubicBezTo>
                    <a:pt x="125" y="158"/>
                    <a:pt x="125" y="158"/>
                    <a:pt x="125" y="158"/>
                  </a:cubicBezTo>
                  <a:cubicBezTo>
                    <a:pt x="124" y="158"/>
                    <a:pt x="123" y="160"/>
                    <a:pt x="122" y="160"/>
                  </a:cubicBezTo>
                  <a:cubicBezTo>
                    <a:pt x="123" y="159"/>
                    <a:pt x="122" y="158"/>
                    <a:pt x="120" y="158"/>
                  </a:cubicBezTo>
                  <a:cubicBezTo>
                    <a:pt x="121" y="158"/>
                    <a:pt x="121" y="158"/>
                    <a:pt x="121" y="159"/>
                  </a:cubicBezTo>
                  <a:cubicBezTo>
                    <a:pt x="119" y="159"/>
                    <a:pt x="119" y="161"/>
                    <a:pt x="116" y="161"/>
                  </a:cubicBezTo>
                  <a:cubicBezTo>
                    <a:pt x="118" y="162"/>
                    <a:pt x="119" y="163"/>
                    <a:pt x="121" y="164"/>
                  </a:cubicBezTo>
                  <a:cubicBezTo>
                    <a:pt x="120" y="166"/>
                    <a:pt x="119" y="164"/>
                    <a:pt x="118" y="164"/>
                  </a:cubicBezTo>
                  <a:cubicBezTo>
                    <a:pt x="118" y="164"/>
                    <a:pt x="118" y="164"/>
                    <a:pt x="118" y="164"/>
                  </a:cubicBezTo>
                  <a:cubicBezTo>
                    <a:pt x="117" y="165"/>
                    <a:pt x="117" y="165"/>
                    <a:pt x="117" y="165"/>
                  </a:cubicBezTo>
                  <a:cubicBezTo>
                    <a:pt x="114" y="164"/>
                    <a:pt x="117" y="162"/>
                    <a:pt x="115" y="161"/>
                  </a:cubicBezTo>
                  <a:cubicBezTo>
                    <a:pt x="113" y="160"/>
                    <a:pt x="112" y="162"/>
                    <a:pt x="111" y="161"/>
                  </a:cubicBezTo>
                  <a:cubicBezTo>
                    <a:pt x="111" y="162"/>
                    <a:pt x="111" y="162"/>
                    <a:pt x="111" y="162"/>
                  </a:cubicBezTo>
                  <a:cubicBezTo>
                    <a:pt x="111" y="161"/>
                    <a:pt x="111" y="161"/>
                    <a:pt x="111" y="161"/>
                  </a:cubicBezTo>
                  <a:cubicBezTo>
                    <a:pt x="111" y="162"/>
                    <a:pt x="111" y="162"/>
                    <a:pt x="111" y="162"/>
                  </a:cubicBezTo>
                  <a:cubicBezTo>
                    <a:pt x="109" y="162"/>
                    <a:pt x="108" y="162"/>
                    <a:pt x="107" y="163"/>
                  </a:cubicBezTo>
                  <a:cubicBezTo>
                    <a:pt x="107" y="163"/>
                    <a:pt x="106" y="163"/>
                    <a:pt x="105" y="164"/>
                  </a:cubicBezTo>
                  <a:cubicBezTo>
                    <a:pt x="105" y="164"/>
                    <a:pt x="103" y="166"/>
                    <a:pt x="101" y="164"/>
                  </a:cubicBezTo>
                  <a:cubicBezTo>
                    <a:pt x="101" y="164"/>
                    <a:pt x="101" y="164"/>
                    <a:pt x="101" y="164"/>
                  </a:cubicBezTo>
                  <a:cubicBezTo>
                    <a:pt x="99" y="164"/>
                    <a:pt x="98" y="163"/>
                    <a:pt x="98" y="162"/>
                  </a:cubicBezTo>
                  <a:cubicBezTo>
                    <a:pt x="95" y="162"/>
                    <a:pt x="95" y="162"/>
                    <a:pt x="95" y="162"/>
                  </a:cubicBezTo>
                  <a:cubicBezTo>
                    <a:pt x="96" y="160"/>
                    <a:pt x="96" y="160"/>
                    <a:pt x="96" y="160"/>
                  </a:cubicBezTo>
                  <a:cubicBezTo>
                    <a:pt x="93" y="160"/>
                    <a:pt x="93" y="161"/>
                    <a:pt x="91" y="163"/>
                  </a:cubicBezTo>
                  <a:cubicBezTo>
                    <a:pt x="89" y="162"/>
                    <a:pt x="86" y="163"/>
                    <a:pt x="85" y="164"/>
                  </a:cubicBezTo>
                  <a:cubicBezTo>
                    <a:pt x="84" y="164"/>
                    <a:pt x="84" y="164"/>
                    <a:pt x="83" y="164"/>
                  </a:cubicBezTo>
                  <a:cubicBezTo>
                    <a:pt x="85" y="165"/>
                    <a:pt x="85" y="165"/>
                    <a:pt x="85" y="165"/>
                  </a:cubicBezTo>
                  <a:cubicBezTo>
                    <a:pt x="82" y="165"/>
                    <a:pt x="83" y="166"/>
                    <a:pt x="81" y="166"/>
                  </a:cubicBezTo>
                  <a:cubicBezTo>
                    <a:pt x="82" y="166"/>
                    <a:pt x="82" y="166"/>
                    <a:pt x="81" y="166"/>
                  </a:cubicBezTo>
                  <a:cubicBezTo>
                    <a:pt x="80" y="165"/>
                    <a:pt x="80" y="165"/>
                    <a:pt x="80" y="165"/>
                  </a:cubicBezTo>
                  <a:cubicBezTo>
                    <a:pt x="80" y="165"/>
                    <a:pt x="80" y="165"/>
                    <a:pt x="81" y="165"/>
                  </a:cubicBezTo>
                  <a:cubicBezTo>
                    <a:pt x="80" y="165"/>
                    <a:pt x="80" y="165"/>
                    <a:pt x="80" y="165"/>
                  </a:cubicBezTo>
                  <a:cubicBezTo>
                    <a:pt x="79" y="163"/>
                    <a:pt x="78" y="166"/>
                    <a:pt x="76" y="165"/>
                  </a:cubicBezTo>
                  <a:cubicBezTo>
                    <a:pt x="77" y="165"/>
                    <a:pt x="77" y="165"/>
                    <a:pt x="77" y="165"/>
                  </a:cubicBezTo>
                  <a:cubicBezTo>
                    <a:pt x="76" y="165"/>
                    <a:pt x="74" y="162"/>
                    <a:pt x="74" y="164"/>
                  </a:cubicBezTo>
                  <a:cubicBezTo>
                    <a:pt x="73" y="163"/>
                    <a:pt x="73" y="164"/>
                    <a:pt x="73" y="164"/>
                  </a:cubicBezTo>
                  <a:cubicBezTo>
                    <a:pt x="72" y="164"/>
                    <a:pt x="72" y="164"/>
                    <a:pt x="72" y="164"/>
                  </a:cubicBezTo>
                  <a:cubicBezTo>
                    <a:pt x="73" y="164"/>
                    <a:pt x="73" y="164"/>
                    <a:pt x="73" y="164"/>
                  </a:cubicBezTo>
                  <a:cubicBezTo>
                    <a:pt x="72" y="165"/>
                    <a:pt x="72" y="165"/>
                    <a:pt x="72" y="165"/>
                  </a:cubicBezTo>
                  <a:cubicBezTo>
                    <a:pt x="69" y="165"/>
                    <a:pt x="69" y="165"/>
                    <a:pt x="69" y="165"/>
                  </a:cubicBezTo>
                  <a:cubicBezTo>
                    <a:pt x="68" y="164"/>
                    <a:pt x="68" y="165"/>
                    <a:pt x="67" y="165"/>
                  </a:cubicBezTo>
                  <a:cubicBezTo>
                    <a:pt x="67" y="164"/>
                    <a:pt x="67" y="164"/>
                    <a:pt x="67" y="164"/>
                  </a:cubicBezTo>
                  <a:cubicBezTo>
                    <a:pt x="66" y="164"/>
                    <a:pt x="66" y="164"/>
                    <a:pt x="66" y="164"/>
                  </a:cubicBezTo>
                  <a:cubicBezTo>
                    <a:pt x="62" y="161"/>
                    <a:pt x="61" y="165"/>
                    <a:pt x="57" y="163"/>
                  </a:cubicBezTo>
                  <a:cubicBezTo>
                    <a:pt x="56" y="164"/>
                    <a:pt x="58" y="165"/>
                    <a:pt x="58" y="165"/>
                  </a:cubicBezTo>
                  <a:cubicBezTo>
                    <a:pt x="57" y="166"/>
                    <a:pt x="55" y="167"/>
                    <a:pt x="54" y="168"/>
                  </a:cubicBezTo>
                  <a:cubicBezTo>
                    <a:pt x="53" y="166"/>
                    <a:pt x="48" y="165"/>
                    <a:pt x="48" y="162"/>
                  </a:cubicBezTo>
                  <a:cubicBezTo>
                    <a:pt x="45" y="162"/>
                    <a:pt x="49" y="164"/>
                    <a:pt x="48" y="165"/>
                  </a:cubicBezTo>
                  <a:cubicBezTo>
                    <a:pt x="48" y="164"/>
                    <a:pt x="48" y="164"/>
                    <a:pt x="48" y="164"/>
                  </a:cubicBezTo>
                  <a:cubicBezTo>
                    <a:pt x="49" y="165"/>
                    <a:pt x="49" y="166"/>
                    <a:pt x="50" y="167"/>
                  </a:cubicBezTo>
                  <a:cubicBezTo>
                    <a:pt x="50" y="168"/>
                    <a:pt x="48" y="168"/>
                    <a:pt x="47" y="168"/>
                  </a:cubicBezTo>
                  <a:cubicBezTo>
                    <a:pt x="47" y="166"/>
                    <a:pt x="47" y="166"/>
                    <a:pt x="47" y="166"/>
                  </a:cubicBezTo>
                  <a:cubicBezTo>
                    <a:pt x="45" y="167"/>
                    <a:pt x="45" y="170"/>
                    <a:pt x="44" y="172"/>
                  </a:cubicBezTo>
                  <a:cubicBezTo>
                    <a:pt x="41" y="171"/>
                    <a:pt x="43" y="169"/>
                    <a:pt x="42" y="167"/>
                  </a:cubicBezTo>
                  <a:cubicBezTo>
                    <a:pt x="40" y="168"/>
                    <a:pt x="40" y="168"/>
                    <a:pt x="40" y="168"/>
                  </a:cubicBezTo>
                  <a:cubicBezTo>
                    <a:pt x="40" y="166"/>
                    <a:pt x="40" y="166"/>
                    <a:pt x="40" y="166"/>
                  </a:cubicBezTo>
                  <a:cubicBezTo>
                    <a:pt x="38" y="167"/>
                    <a:pt x="38" y="168"/>
                    <a:pt x="36" y="168"/>
                  </a:cubicBezTo>
                  <a:cubicBezTo>
                    <a:pt x="37" y="166"/>
                    <a:pt x="33" y="166"/>
                    <a:pt x="35" y="164"/>
                  </a:cubicBezTo>
                  <a:cubicBezTo>
                    <a:pt x="34" y="164"/>
                    <a:pt x="33" y="167"/>
                    <a:pt x="33" y="165"/>
                  </a:cubicBezTo>
                  <a:cubicBezTo>
                    <a:pt x="32" y="166"/>
                    <a:pt x="34" y="166"/>
                    <a:pt x="34" y="166"/>
                  </a:cubicBezTo>
                  <a:cubicBezTo>
                    <a:pt x="35" y="168"/>
                    <a:pt x="32" y="167"/>
                    <a:pt x="30" y="168"/>
                  </a:cubicBezTo>
                  <a:cubicBezTo>
                    <a:pt x="30" y="167"/>
                    <a:pt x="31" y="166"/>
                    <a:pt x="30" y="166"/>
                  </a:cubicBezTo>
                  <a:cubicBezTo>
                    <a:pt x="29" y="167"/>
                    <a:pt x="28" y="167"/>
                    <a:pt x="27" y="166"/>
                  </a:cubicBezTo>
                  <a:cubicBezTo>
                    <a:pt x="27" y="168"/>
                    <a:pt x="26" y="167"/>
                    <a:pt x="25" y="166"/>
                  </a:cubicBezTo>
                  <a:cubicBezTo>
                    <a:pt x="26" y="167"/>
                    <a:pt x="27" y="168"/>
                    <a:pt x="27" y="169"/>
                  </a:cubicBezTo>
                  <a:cubicBezTo>
                    <a:pt x="26" y="170"/>
                    <a:pt x="25" y="170"/>
                    <a:pt x="23" y="170"/>
                  </a:cubicBezTo>
                  <a:cubicBezTo>
                    <a:pt x="24" y="170"/>
                    <a:pt x="24" y="170"/>
                    <a:pt x="24" y="170"/>
                  </a:cubicBezTo>
                  <a:cubicBezTo>
                    <a:pt x="23" y="173"/>
                    <a:pt x="22" y="169"/>
                    <a:pt x="20" y="170"/>
                  </a:cubicBezTo>
                  <a:cubicBezTo>
                    <a:pt x="20" y="169"/>
                    <a:pt x="21" y="169"/>
                    <a:pt x="22" y="168"/>
                  </a:cubicBezTo>
                  <a:cubicBezTo>
                    <a:pt x="21" y="168"/>
                    <a:pt x="19" y="169"/>
                    <a:pt x="17" y="170"/>
                  </a:cubicBezTo>
                  <a:cubicBezTo>
                    <a:pt x="15" y="168"/>
                    <a:pt x="15" y="168"/>
                    <a:pt x="15" y="168"/>
                  </a:cubicBezTo>
                  <a:cubicBezTo>
                    <a:pt x="15" y="169"/>
                    <a:pt x="13" y="168"/>
                    <a:pt x="13" y="169"/>
                  </a:cubicBezTo>
                  <a:cubicBezTo>
                    <a:pt x="11" y="168"/>
                    <a:pt x="15" y="168"/>
                    <a:pt x="15" y="167"/>
                  </a:cubicBezTo>
                  <a:cubicBezTo>
                    <a:pt x="12" y="166"/>
                    <a:pt x="13" y="169"/>
                    <a:pt x="10" y="167"/>
                  </a:cubicBezTo>
                  <a:cubicBezTo>
                    <a:pt x="11" y="165"/>
                    <a:pt x="11" y="165"/>
                    <a:pt x="11" y="165"/>
                  </a:cubicBezTo>
                  <a:cubicBezTo>
                    <a:pt x="10" y="165"/>
                    <a:pt x="8" y="166"/>
                    <a:pt x="8" y="166"/>
                  </a:cubicBezTo>
                  <a:cubicBezTo>
                    <a:pt x="8" y="166"/>
                    <a:pt x="9" y="166"/>
                    <a:pt x="9" y="166"/>
                  </a:cubicBezTo>
                  <a:cubicBezTo>
                    <a:pt x="9" y="169"/>
                    <a:pt x="5" y="168"/>
                    <a:pt x="5" y="171"/>
                  </a:cubicBezTo>
                  <a:cubicBezTo>
                    <a:pt x="7" y="171"/>
                    <a:pt x="7" y="171"/>
                    <a:pt x="7" y="171"/>
                  </a:cubicBezTo>
                  <a:cubicBezTo>
                    <a:pt x="5" y="172"/>
                    <a:pt x="3" y="174"/>
                    <a:pt x="2" y="173"/>
                  </a:cubicBezTo>
                  <a:cubicBezTo>
                    <a:pt x="1" y="172"/>
                    <a:pt x="3" y="171"/>
                    <a:pt x="3" y="170"/>
                  </a:cubicBezTo>
                  <a:cubicBezTo>
                    <a:pt x="2" y="170"/>
                    <a:pt x="2" y="173"/>
                    <a:pt x="0" y="173"/>
                  </a:cubicBezTo>
                  <a:cubicBezTo>
                    <a:pt x="1" y="173"/>
                    <a:pt x="1" y="174"/>
                    <a:pt x="0" y="175"/>
                  </a:cubicBezTo>
                  <a:cubicBezTo>
                    <a:pt x="1" y="175"/>
                    <a:pt x="4" y="176"/>
                    <a:pt x="3" y="175"/>
                  </a:cubicBezTo>
                  <a:cubicBezTo>
                    <a:pt x="3" y="174"/>
                    <a:pt x="3" y="174"/>
                    <a:pt x="3" y="174"/>
                  </a:cubicBezTo>
                  <a:cubicBezTo>
                    <a:pt x="3" y="174"/>
                    <a:pt x="4" y="173"/>
                    <a:pt x="4" y="173"/>
                  </a:cubicBezTo>
                  <a:cubicBezTo>
                    <a:pt x="6" y="173"/>
                    <a:pt x="5" y="174"/>
                    <a:pt x="5" y="175"/>
                  </a:cubicBezTo>
                  <a:cubicBezTo>
                    <a:pt x="8" y="175"/>
                    <a:pt x="6" y="172"/>
                    <a:pt x="8" y="172"/>
                  </a:cubicBezTo>
                  <a:cubicBezTo>
                    <a:pt x="9" y="173"/>
                    <a:pt x="9" y="173"/>
                    <a:pt x="9" y="173"/>
                  </a:cubicBezTo>
                  <a:cubicBezTo>
                    <a:pt x="10" y="172"/>
                    <a:pt x="12" y="172"/>
                    <a:pt x="12" y="170"/>
                  </a:cubicBezTo>
                  <a:cubicBezTo>
                    <a:pt x="13" y="172"/>
                    <a:pt x="15" y="169"/>
                    <a:pt x="16" y="170"/>
                  </a:cubicBezTo>
                  <a:cubicBezTo>
                    <a:pt x="17" y="174"/>
                    <a:pt x="12" y="170"/>
                    <a:pt x="10" y="172"/>
                  </a:cubicBezTo>
                  <a:cubicBezTo>
                    <a:pt x="12" y="173"/>
                    <a:pt x="10" y="174"/>
                    <a:pt x="9" y="175"/>
                  </a:cubicBezTo>
                  <a:cubicBezTo>
                    <a:pt x="13" y="173"/>
                    <a:pt x="13" y="173"/>
                    <a:pt x="13" y="173"/>
                  </a:cubicBezTo>
                  <a:cubicBezTo>
                    <a:pt x="14" y="174"/>
                    <a:pt x="15" y="176"/>
                    <a:pt x="16" y="174"/>
                  </a:cubicBezTo>
                  <a:cubicBezTo>
                    <a:pt x="15" y="174"/>
                    <a:pt x="15" y="174"/>
                    <a:pt x="15" y="174"/>
                  </a:cubicBezTo>
                  <a:cubicBezTo>
                    <a:pt x="17" y="174"/>
                    <a:pt x="17" y="172"/>
                    <a:pt x="18" y="173"/>
                  </a:cubicBezTo>
                  <a:cubicBezTo>
                    <a:pt x="18" y="173"/>
                    <a:pt x="18" y="174"/>
                    <a:pt x="18" y="174"/>
                  </a:cubicBezTo>
                  <a:cubicBezTo>
                    <a:pt x="19" y="174"/>
                    <a:pt x="19" y="173"/>
                    <a:pt x="20" y="173"/>
                  </a:cubicBezTo>
                  <a:cubicBezTo>
                    <a:pt x="21" y="173"/>
                    <a:pt x="19" y="174"/>
                    <a:pt x="20" y="175"/>
                  </a:cubicBezTo>
                  <a:cubicBezTo>
                    <a:pt x="22" y="173"/>
                    <a:pt x="23" y="175"/>
                    <a:pt x="24" y="175"/>
                  </a:cubicBezTo>
                  <a:cubicBezTo>
                    <a:pt x="24" y="173"/>
                    <a:pt x="30" y="172"/>
                    <a:pt x="27" y="170"/>
                  </a:cubicBezTo>
                  <a:cubicBezTo>
                    <a:pt x="30" y="168"/>
                    <a:pt x="30" y="168"/>
                    <a:pt x="30" y="168"/>
                  </a:cubicBezTo>
                  <a:cubicBezTo>
                    <a:pt x="31" y="169"/>
                    <a:pt x="28" y="171"/>
                    <a:pt x="29" y="173"/>
                  </a:cubicBezTo>
                  <a:cubicBezTo>
                    <a:pt x="26" y="173"/>
                    <a:pt x="26" y="173"/>
                    <a:pt x="26" y="173"/>
                  </a:cubicBezTo>
                  <a:cubicBezTo>
                    <a:pt x="27" y="176"/>
                    <a:pt x="32" y="171"/>
                    <a:pt x="34" y="175"/>
                  </a:cubicBezTo>
                  <a:cubicBezTo>
                    <a:pt x="35" y="175"/>
                    <a:pt x="35" y="174"/>
                    <a:pt x="37" y="176"/>
                  </a:cubicBezTo>
                  <a:cubicBezTo>
                    <a:pt x="37" y="173"/>
                    <a:pt x="37" y="173"/>
                    <a:pt x="37" y="173"/>
                  </a:cubicBezTo>
                  <a:cubicBezTo>
                    <a:pt x="38" y="174"/>
                    <a:pt x="39" y="175"/>
                    <a:pt x="39" y="176"/>
                  </a:cubicBezTo>
                  <a:cubicBezTo>
                    <a:pt x="40" y="175"/>
                    <a:pt x="40" y="176"/>
                    <a:pt x="41" y="176"/>
                  </a:cubicBezTo>
                  <a:cubicBezTo>
                    <a:pt x="41" y="176"/>
                    <a:pt x="41" y="176"/>
                    <a:pt x="40" y="177"/>
                  </a:cubicBezTo>
                  <a:cubicBezTo>
                    <a:pt x="41" y="178"/>
                    <a:pt x="42" y="177"/>
                    <a:pt x="42" y="177"/>
                  </a:cubicBezTo>
                  <a:cubicBezTo>
                    <a:pt x="42" y="176"/>
                    <a:pt x="43" y="176"/>
                    <a:pt x="44" y="176"/>
                  </a:cubicBezTo>
                  <a:cubicBezTo>
                    <a:pt x="43" y="177"/>
                    <a:pt x="43" y="177"/>
                    <a:pt x="43" y="177"/>
                  </a:cubicBezTo>
                  <a:cubicBezTo>
                    <a:pt x="44" y="177"/>
                    <a:pt x="45" y="177"/>
                    <a:pt x="45" y="176"/>
                  </a:cubicBezTo>
                  <a:cubicBezTo>
                    <a:pt x="46" y="176"/>
                    <a:pt x="46" y="176"/>
                    <a:pt x="46" y="176"/>
                  </a:cubicBezTo>
                  <a:cubicBezTo>
                    <a:pt x="45" y="175"/>
                    <a:pt x="45" y="174"/>
                    <a:pt x="44" y="173"/>
                  </a:cubicBezTo>
                  <a:cubicBezTo>
                    <a:pt x="47" y="174"/>
                    <a:pt x="49" y="173"/>
                    <a:pt x="52" y="176"/>
                  </a:cubicBezTo>
                  <a:cubicBezTo>
                    <a:pt x="52" y="176"/>
                    <a:pt x="51" y="177"/>
                    <a:pt x="51" y="178"/>
                  </a:cubicBezTo>
                  <a:cubicBezTo>
                    <a:pt x="53" y="178"/>
                    <a:pt x="54" y="177"/>
                    <a:pt x="54" y="175"/>
                  </a:cubicBezTo>
                  <a:cubicBezTo>
                    <a:pt x="55" y="175"/>
                    <a:pt x="55" y="175"/>
                    <a:pt x="55" y="175"/>
                  </a:cubicBezTo>
                  <a:cubicBezTo>
                    <a:pt x="55" y="176"/>
                    <a:pt x="55" y="177"/>
                    <a:pt x="56" y="177"/>
                  </a:cubicBezTo>
                  <a:cubicBezTo>
                    <a:pt x="56" y="177"/>
                    <a:pt x="56" y="177"/>
                    <a:pt x="57" y="177"/>
                  </a:cubicBezTo>
                  <a:cubicBezTo>
                    <a:pt x="57" y="175"/>
                    <a:pt x="60" y="176"/>
                    <a:pt x="61" y="175"/>
                  </a:cubicBezTo>
                  <a:cubicBezTo>
                    <a:pt x="60" y="175"/>
                    <a:pt x="59" y="175"/>
                    <a:pt x="58" y="175"/>
                  </a:cubicBezTo>
                  <a:cubicBezTo>
                    <a:pt x="60" y="174"/>
                    <a:pt x="60" y="172"/>
                    <a:pt x="61" y="173"/>
                  </a:cubicBezTo>
                  <a:cubicBezTo>
                    <a:pt x="59" y="174"/>
                    <a:pt x="64" y="175"/>
                    <a:pt x="60" y="176"/>
                  </a:cubicBezTo>
                  <a:cubicBezTo>
                    <a:pt x="63" y="179"/>
                    <a:pt x="62" y="174"/>
                    <a:pt x="64" y="175"/>
                  </a:cubicBezTo>
                  <a:cubicBezTo>
                    <a:pt x="65" y="176"/>
                    <a:pt x="65" y="176"/>
                    <a:pt x="65" y="176"/>
                  </a:cubicBezTo>
                  <a:cubicBezTo>
                    <a:pt x="65" y="178"/>
                    <a:pt x="63" y="177"/>
                    <a:pt x="63" y="177"/>
                  </a:cubicBezTo>
                  <a:cubicBezTo>
                    <a:pt x="64" y="177"/>
                    <a:pt x="64" y="177"/>
                    <a:pt x="64" y="177"/>
                  </a:cubicBezTo>
                  <a:cubicBezTo>
                    <a:pt x="63" y="178"/>
                    <a:pt x="59" y="178"/>
                    <a:pt x="57" y="179"/>
                  </a:cubicBezTo>
                  <a:cubicBezTo>
                    <a:pt x="62" y="180"/>
                    <a:pt x="62" y="180"/>
                    <a:pt x="62" y="180"/>
                  </a:cubicBezTo>
                  <a:cubicBezTo>
                    <a:pt x="68" y="178"/>
                    <a:pt x="76" y="180"/>
                    <a:pt x="81" y="177"/>
                  </a:cubicBezTo>
                  <a:cubicBezTo>
                    <a:pt x="81" y="177"/>
                    <a:pt x="81" y="177"/>
                    <a:pt x="81" y="177"/>
                  </a:cubicBezTo>
                  <a:cubicBezTo>
                    <a:pt x="81" y="177"/>
                    <a:pt x="81" y="176"/>
                    <a:pt x="81" y="176"/>
                  </a:cubicBezTo>
                  <a:cubicBezTo>
                    <a:pt x="81" y="176"/>
                    <a:pt x="81" y="176"/>
                    <a:pt x="81" y="176"/>
                  </a:cubicBezTo>
                  <a:cubicBezTo>
                    <a:pt x="82" y="175"/>
                    <a:pt x="82" y="175"/>
                    <a:pt x="82" y="175"/>
                  </a:cubicBezTo>
                  <a:cubicBezTo>
                    <a:pt x="83" y="176"/>
                    <a:pt x="85" y="177"/>
                    <a:pt x="87" y="178"/>
                  </a:cubicBezTo>
                  <a:cubicBezTo>
                    <a:pt x="86" y="177"/>
                    <a:pt x="86" y="177"/>
                    <a:pt x="86" y="176"/>
                  </a:cubicBezTo>
                  <a:cubicBezTo>
                    <a:pt x="86" y="174"/>
                    <a:pt x="86" y="173"/>
                    <a:pt x="88" y="174"/>
                  </a:cubicBezTo>
                  <a:cubicBezTo>
                    <a:pt x="88" y="175"/>
                    <a:pt x="87" y="175"/>
                    <a:pt x="88" y="176"/>
                  </a:cubicBezTo>
                  <a:cubicBezTo>
                    <a:pt x="88" y="175"/>
                    <a:pt x="88" y="175"/>
                    <a:pt x="89" y="175"/>
                  </a:cubicBezTo>
                  <a:cubicBezTo>
                    <a:pt x="90" y="175"/>
                    <a:pt x="92" y="175"/>
                    <a:pt x="92" y="176"/>
                  </a:cubicBezTo>
                  <a:cubicBezTo>
                    <a:pt x="91" y="177"/>
                    <a:pt x="91" y="176"/>
                    <a:pt x="91" y="176"/>
                  </a:cubicBezTo>
                  <a:cubicBezTo>
                    <a:pt x="90" y="177"/>
                    <a:pt x="92" y="177"/>
                    <a:pt x="91" y="178"/>
                  </a:cubicBezTo>
                  <a:cubicBezTo>
                    <a:pt x="93" y="178"/>
                    <a:pt x="93" y="178"/>
                    <a:pt x="93" y="178"/>
                  </a:cubicBezTo>
                  <a:cubicBezTo>
                    <a:pt x="94" y="179"/>
                    <a:pt x="92" y="179"/>
                    <a:pt x="93" y="180"/>
                  </a:cubicBezTo>
                  <a:cubicBezTo>
                    <a:pt x="96" y="179"/>
                    <a:pt x="97" y="176"/>
                    <a:pt x="100" y="176"/>
                  </a:cubicBezTo>
                  <a:cubicBezTo>
                    <a:pt x="100" y="176"/>
                    <a:pt x="100" y="179"/>
                    <a:pt x="100" y="178"/>
                  </a:cubicBezTo>
                  <a:cubicBezTo>
                    <a:pt x="102" y="179"/>
                    <a:pt x="104" y="175"/>
                    <a:pt x="106" y="175"/>
                  </a:cubicBezTo>
                  <a:cubicBezTo>
                    <a:pt x="106" y="176"/>
                    <a:pt x="105" y="176"/>
                    <a:pt x="104" y="176"/>
                  </a:cubicBezTo>
                  <a:cubicBezTo>
                    <a:pt x="111" y="177"/>
                    <a:pt x="117" y="177"/>
                    <a:pt x="124" y="179"/>
                  </a:cubicBezTo>
                  <a:cubicBezTo>
                    <a:pt x="126" y="176"/>
                    <a:pt x="126" y="176"/>
                    <a:pt x="126" y="176"/>
                  </a:cubicBezTo>
                  <a:cubicBezTo>
                    <a:pt x="127" y="178"/>
                    <a:pt x="127" y="178"/>
                    <a:pt x="127" y="178"/>
                  </a:cubicBezTo>
                  <a:cubicBezTo>
                    <a:pt x="135" y="180"/>
                    <a:pt x="140" y="178"/>
                    <a:pt x="147" y="177"/>
                  </a:cubicBezTo>
                  <a:cubicBezTo>
                    <a:pt x="149" y="177"/>
                    <a:pt x="148" y="179"/>
                    <a:pt x="149" y="179"/>
                  </a:cubicBezTo>
                  <a:cubicBezTo>
                    <a:pt x="153" y="180"/>
                    <a:pt x="154" y="177"/>
                    <a:pt x="159" y="176"/>
                  </a:cubicBezTo>
                  <a:cubicBezTo>
                    <a:pt x="158" y="177"/>
                    <a:pt x="157" y="179"/>
                    <a:pt x="159" y="179"/>
                  </a:cubicBezTo>
                  <a:cubicBezTo>
                    <a:pt x="159" y="178"/>
                    <a:pt x="160" y="177"/>
                    <a:pt x="161" y="178"/>
                  </a:cubicBezTo>
                  <a:cubicBezTo>
                    <a:pt x="160" y="179"/>
                    <a:pt x="160" y="179"/>
                    <a:pt x="160" y="179"/>
                  </a:cubicBezTo>
                  <a:cubicBezTo>
                    <a:pt x="161" y="180"/>
                    <a:pt x="162" y="179"/>
                    <a:pt x="165" y="179"/>
                  </a:cubicBezTo>
                  <a:cubicBezTo>
                    <a:pt x="169" y="179"/>
                    <a:pt x="172" y="177"/>
                    <a:pt x="176" y="174"/>
                  </a:cubicBezTo>
                  <a:cubicBezTo>
                    <a:pt x="179" y="174"/>
                    <a:pt x="175" y="177"/>
                    <a:pt x="176" y="178"/>
                  </a:cubicBezTo>
                  <a:cubicBezTo>
                    <a:pt x="173" y="177"/>
                    <a:pt x="174" y="178"/>
                    <a:pt x="174" y="179"/>
                  </a:cubicBezTo>
                  <a:cubicBezTo>
                    <a:pt x="175" y="178"/>
                    <a:pt x="177" y="178"/>
                    <a:pt x="177" y="179"/>
                  </a:cubicBezTo>
                  <a:cubicBezTo>
                    <a:pt x="179" y="179"/>
                    <a:pt x="180" y="179"/>
                    <a:pt x="182" y="178"/>
                  </a:cubicBezTo>
                  <a:cubicBezTo>
                    <a:pt x="181" y="179"/>
                    <a:pt x="180" y="178"/>
                    <a:pt x="181" y="177"/>
                  </a:cubicBezTo>
                  <a:cubicBezTo>
                    <a:pt x="182" y="178"/>
                    <a:pt x="186" y="177"/>
                    <a:pt x="186" y="179"/>
                  </a:cubicBezTo>
                  <a:cubicBezTo>
                    <a:pt x="194" y="179"/>
                    <a:pt x="204" y="179"/>
                    <a:pt x="213" y="179"/>
                  </a:cubicBezTo>
                  <a:cubicBezTo>
                    <a:pt x="215" y="177"/>
                    <a:pt x="212" y="178"/>
                    <a:pt x="213" y="177"/>
                  </a:cubicBezTo>
                  <a:cubicBezTo>
                    <a:pt x="215" y="176"/>
                    <a:pt x="215" y="178"/>
                    <a:pt x="217" y="177"/>
                  </a:cubicBezTo>
                  <a:cubicBezTo>
                    <a:pt x="216" y="178"/>
                    <a:pt x="216" y="178"/>
                    <a:pt x="216" y="178"/>
                  </a:cubicBezTo>
                  <a:cubicBezTo>
                    <a:pt x="219" y="178"/>
                    <a:pt x="221" y="176"/>
                    <a:pt x="224" y="175"/>
                  </a:cubicBezTo>
                  <a:cubicBezTo>
                    <a:pt x="224" y="176"/>
                    <a:pt x="226" y="176"/>
                    <a:pt x="224" y="177"/>
                  </a:cubicBezTo>
                  <a:cubicBezTo>
                    <a:pt x="225" y="177"/>
                    <a:pt x="227" y="183"/>
                    <a:pt x="228" y="182"/>
                  </a:cubicBezTo>
                  <a:cubicBezTo>
                    <a:pt x="226" y="176"/>
                    <a:pt x="226" y="176"/>
                    <a:pt x="226" y="176"/>
                  </a:cubicBezTo>
                  <a:cubicBezTo>
                    <a:pt x="226" y="175"/>
                    <a:pt x="228" y="175"/>
                    <a:pt x="228" y="175"/>
                  </a:cubicBezTo>
                  <a:cubicBezTo>
                    <a:pt x="229" y="176"/>
                    <a:pt x="231" y="178"/>
                    <a:pt x="231" y="178"/>
                  </a:cubicBezTo>
                  <a:cubicBezTo>
                    <a:pt x="232" y="179"/>
                    <a:pt x="230" y="179"/>
                    <a:pt x="229" y="179"/>
                  </a:cubicBezTo>
                  <a:cubicBezTo>
                    <a:pt x="229" y="181"/>
                    <a:pt x="232" y="180"/>
                    <a:pt x="231" y="183"/>
                  </a:cubicBezTo>
                  <a:cubicBezTo>
                    <a:pt x="233" y="182"/>
                    <a:pt x="230" y="181"/>
                    <a:pt x="232" y="180"/>
                  </a:cubicBezTo>
                  <a:cubicBezTo>
                    <a:pt x="234" y="181"/>
                    <a:pt x="234" y="181"/>
                    <a:pt x="234" y="181"/>
                  </a:cubicBezTo>
                  <a:cubicBezTo>
                    <a:pt x="232" y="180"/>
                    <a:pt x="232" y="180"/>
                    <a:pt x="232" y="180"/>
                  </a:cubicBezTo>
                  <a:cubicBezTo>
                    <a:pt x="234" y="179"/>
                    <a:pt x="234" y="177"/>
                    <a:pt x="237" y="179"/>
                  </a:cubicBezTo>
                  <a:cubicBezTo>
                    <a:pt x="239" y="176"/>
                    <a:pt x="239" y="176"/>
                    <a:pt x="239" y="176"/>
                  </a:cubicBezTo>
                  <a:cubicBezTo>
                    <a:pt x="239" y="178"/>
                    <a:pt x="241" y="177"/>
                    <a:pt x="242" y="177"/>
                  </a:cubicBezTo>
                  <a:cubicBezTo>
                    <a:pt x="241" y="178"/>
                    <a:pt x="241" y="178"/>
                    <a:pt x="241" y="178"/>
                  </a:cubicBezTo>
                  <a:cubicBezTo>
                    <a:pt x="243" y="178"/>
                    <a:pt x="243" y="179"/>
                    <a:pt x="244" y="179"/>
                  </a:cubicBezTo>
                  <a:cubicBezTo>
                    <a:pt x="243" y="181"/>
                    <a:pt x="243" y="179"/>
                    <a:pt x="242" y="180"/>
                  </a:cubicBezTo>
                  <a:cubicBezTo>
                    <a:pt x="244" y="181"/>
                    <a:pt x="244" y="181"/>
                    <a:pt x="244" y="181"/>
                  </a:cubicBezTo>
                  <a:cubicBezTo>
                    <a:pt x="244" y="180"/>
                    <a:pt x="245" y="179"/>
                    <a:pt x="244" y="178"/>
                  </a:cubicBezTo>
                  <a:cubicBezTo>
                    <a:pt x="246" y="176"/>
                    <a:pt x="246" y="175"/>
                    <a:pt x="250" y="175"/>
                  </a:cubicBezTo>
                  <a:cubicBezTo>
                    <a:pt x="252" y="177"/>
                    <a:pt x="249" y="176"/>
                    <a:pt x="249" y="178"/>
                  </a:cubicBezTo>
                  <a:cubicBezTo>
                    <a:pt x="253" y="179"/>
                    <a:pt x="254" y="173"/>
                    <a:pt x="257" y="173"/>
                  </a:cubicBezTo>
                  <a:cubicBezTo>
                    <a:pt x="260" y="174"/>
                    <a:pt x="260" y="172"/>
                    <a:pt x="263" y="172"/>
                  </a:cubicBezTo>
                  <a:cubicBezTo>
                    <a:pt x="262" y="174"/>
                    <a:pt x="265" y="174"/>
                    <a:pt x="266" y="175"/>
                  </a:cubicBezTo>
                  <a:cubicBezTo>
                    <a:pt x="264" y="176"/>
                    <a:pt x="264" y="176"/>
                    <a:pt x="264" y="176"/>
                  </a:cubicBezTo>
                  <a:cubicBezTo>
                    <a:pt x="265" y="176"/>
                    <a:pt x="266" y="176"/>
                    <a:pt x="266" y="177"/>
                  </a:cubicBezTo>
                  <a:cubicBezTo>
                    <a:pt x="266" y="176"/>
                    <a:pt x="267" y="176"/>
                    <a:pt x="268" y="176"/>
                  </a:cubicBezTo>
                  <a:cubicBezTo>
                    <a:pt x="270" y="175"/>
                    <a:pt x="270" y="175"/>
                    <a:pt x="270" y="175"/>
                  </a:cubicBezTo>
                  <a:cubicBezTo>
                    <a:pt x="271" y="175"/>
                    <a:pt x="271" y="175"/>
                    <a:pt x="271" y="175"/>
                  </a:cubicBezTo>
                  <a:cubicBezTo>
                    <a:pt x="272" y="175"/>
                    <a:pt x="272" y="175"/>
                    <a:pt x="272" y="175"/>
                  </a:cubicBezTo>
                  <a:cubicBezTo>
                    <a:pt x="272" y="175"/>
                    <a:pt x="272" y="175"/>
                    <a:pt x="272" y="175"/>
                  </a:cubicBezTo>
                  <a:cubicBezTo>
                    <a:pt x="272" y="175"/>
                    <a:pt x="272" y="175"/>
                    <a:pt x="272" y="175"/>
                  </a:cubicBezTo>
                  <a:cubicBezTo>
                    <a:pt x="272" y="175"/>
                    <a:pt x="272" y="175"/>
                    <a:pt x="272" y="175"/>
                  </a:cubicBezTo>
                  <a:cubicBezTo>
                    <a:pt x="272" y="175"/>
                    <a:pt x="272" y="175"/>
                    <a:pt x="272" y="175"/>
                  </a:cubicBezTo>
                  <a:cubicBezTo>
                    <a:pt x="271" y="178"/>
                    <a:pt x="278" y="147"/>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5" y="160"/>
                    <a:pt x="275" y="160"/>
                    <a:pt x="275" y="160"/>
                  </a:cubicBezTo>
                  <a:cubicBezTo>
                    <a:pt x="274" y="167"/>
                    <a:pt x="278" y="146"/>
                    <a:pt x="272" y="174"/>
                  </a:cubicBezTo>
                  <a:cubicBezTo>
                    <a:pt x="272" y="174"/>
                    <a:pt x="272" y="174"/>
                    <a:pt x="272" y="174"/>
                  </a:cubicBezTo>
                  <a:cubicBezTo>
                    <a:pt x="272" y="174"/>
                    <a:pt x="272" y="174"/>
                    <a:pt x="272" y="174"/>
                  </a:cubicBezTo>
                  <a:cubicBezTo>
                    <a:pt x="272" y="174"/>
                    <a:pt x="272" y="174"/>
                    <a:pt x="272" y="174"/>
                  </a:cubicBezTo>
                  <a:cubicBezTo>
                    <a:pt x="272" y="174"/>
                    <a:pt x="272" y="174"/>
                    <a:pt x="272" y="174"/>
                  </a:cubicBezTo>
                  <a:cubicBezTo>
                    <a:pt x="272" y="174"/>
                    <a:pt x="272" y="174"/>
                    <a:pt x="272" y="174"/>
                  </a:cubicBezTo>
                  <a:cubicBezTo>
                    <a:pt x="272" y="173"/>
                    <a:pt x="272" y="173"/>
                    <a:pt x="272" y="173"/>
                  </a:cubicBezTo>
                  <a:cubicBezTo>
                    <a:pt x="272" y="173"/>
                    <a:pt x="272" y="173"/>
                    <a:pt x="272" y="173"/>
                  </a:cubicBezTo>
                  <a:cubicBezTo>
                    <a:pt x="272" y="173"/>
                    <a:pt x="272" y="173"/>
                    <a:pt x="272" y="173"/>
                  </a:cubicBezTo>
                  <a:cubicBezTo>
                    <a:pt x="272" y="173"/>
                    <a:pt x="272" y="173"/>
                    <a:pt x="272" y="173"/>
                  </a:cubicBezTo>
                  <a:cubicBezTo>
                    <a:pt x="272" y="173"/>
                    <a:pt x="272" y="173"/>
                    <a:pt x="272" y="173"/>
                  </a:cubicBezTo>
                  <a:cubicBezTo>
                    <a:pt x="273" y="168"/>
                    <a:pt x="270" y="185"/>
                    <a:pt x="274" y="161"/>
                  </a:cubicBezTo>
                  <a:cubicBezTo>
                    <a:pt x="274" y="161"/>
                    <a:pt x="274" y="161"/>
                    <a:pt x="274" y="161"/>
                  </a:cubicBezTo>
                  <a:cubicBezTo>
                    <a:pt x="274" y="161"/>
                    <a:pt x="274" y="161"/>
                    <a:pt x="274" y="161"/>
                  </a:cubicBezTo>
                  <a:cubicBezTo>
                    <a:pt x="274" y="161"/>
                    <a:pt x="274" y="161"/>
                    <a:pt x="274" y="161"/>
                  </a:cubicBezTo>
                  <a:cubicBezTo>
                    <a:pt x="274" y="161"/>
                    <a:pt x="274" y="161"/>
                    <a:pt x="274" y="161"/>
                  </a:cubicBezTo>
                  <a:cubicBezTo>
                    <a:pt x="274" y="161"/>
                    <a:pt x="274" y="161"/>
                    <a:pt x="274" y="161"/>
                  </a:cubicBezTo>
                  <a:cubicBezTo>
                    <a:pt x="273" y="161"/>
                    <a:pt x="273" y="161"/>
                    <a:pt x="273" y="161"/>
                  </a:cubicBezTo>
                  <a:cubicBezTo>
                    <a:pt x="272" y="161"/>
                    <a:pt x="272" y="161"/>
                    <a:pt x="272" y="161"/>
                  </a:cubicBezTo>
                  <a:cubicBezTo>
                    <a:pt x="271" y="161"/>
                    <a:pt x="270" y="161"/>
                    <a:pt x="269" y="160"/>
                  </a:cubicBezTo>
                  <a:cubicBezTo>
                    <a:pt x="266" y="159"/>
                    <a:pt x="266" y="161"/>
                    <a:pt x="264" y="161"/>
                  </a:cubicBezTo>
                  <a:cubicBezTo>
                    <a:pt x="263" y="160"/>
                    <a:pt x="264" y="158"/>
                    <a:pt x="265" y="157"/>
                  </a:cubicBezTo>
                  <a:cubicBezTo>
                    <a:pt x="266" y="158"/>
                    <a:pt x="267" y="158"/>
                    <a:pt x="268" y="159"/>
                  </a:cubicBezTo>
                  <a:cubicBezTo>
                    <a:pt x="269" y="159"/>
                    <a:pt x="271" y="159"/>
                    <a:pt x="273" y="159"/>
                  </a:cubicBezTo>
                  <a:cubicBezTo>
                    <a:pt x="275" y="159"/>
                    <a:pt x="275" y="159"/>
                    <a:pt x="275" y="159"/>
                  </a:cubicBezTo>
                  <a:cubicBezTo>
                    <a:pt x="276" y="159"/>
                    <a:pt x="276" y="159"/>
                    <a:pt x="276" y="159"/>
                  </a:cubicBezTo>
                  <a:cubicBezTo>
                    <a:pt x="276" y="159"/>
                    <a:pt x="276" y="159"/>
                    <a:pt x="276" y="159"/>
                  </a:cubicBezTo>
                  <a:cubicBezTo>
                    <a:pt x="276" y="159"/>
                    <a:pt x="276" y="159"/>
                    <a:pt x="276" y="159"/>
                  </a:cubicBezTo>
                  <a:cubicBezTo>
                    <a:pt x="279" y="143"/>
                    <a:pt x="271" y="180"/>
                    <a:pt x="272" y="176"/>
                  </a:cubicBezTo>
                  <a:cubicBezTo>
                    <a:pt x="272" y="176"/>
                    <a:pt x="272" y="176"/>
                    <a:pt x="272" y="176"/>
                  </a:cubicBezTo>
                  <a:cubicBezTo>
                    <a:pt x="272" y="176"/>
                    <a:pt x="272" y="176"/>
                    <a:pt x="272" y="176"/>
                  </a:cubicBezTo>
                  <a:cubicBezTo>
                    <a:pt x="272" y="176"/>
                    <a:pt x="272" y="176"/>
                    <a:pt x="272" y="176"/>
                  </a:cubicBezTo>
                  <a:cubicBezTo>
                    <a:pt x="272" y="176"/>
                    <a:pt x="272" y="176"/>
                    <a:pt x="272" y="176"/>
                  </a:cubicBezTo>
                  <a:cubicBezTo>
                    <a:pt x="272" y="176"/>
                    <a:pt x="272" y="176"/>
                    <a:pt x="272" y="176"/>
                  </a:cubicBezTo>
                  <a:cubicBezTo>
                    <a:pt x="271" y="176"/>
                    <a:pt x="271" y="176"/>
                    <a:pt x="271" y="176"/>
                  </a:cubicBezTo>
                  <a:cubicBezTo>
                    <a:pt x="270" y="176"/>
                    <a:pt x="270" y="176"/>
                    <a:pt x="270" y="176"/>
                  </a:cubicBezTo>
                  <a:cubicBezTo>
                    <a:pt x="269" y="178"/>
                    <a:pt x="270" y="178"/>
                    <a:pt x="271" y="178"/>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72" y="177"/>
                    <a:pt x="272" y="177"/>
                    <a:pt x="272" y="177"/>
                  </a:cubicBezTo>
                  <a:cubicBezTo>
                    <a:pt x="280" y="139"/>
                    <a:pt x="274" y="166"/>
                    <a:pt x="276" y="158"/>
                  </a:cubicBezTo>
                  <a:cubicBezTo>
                    <a:pt x="276" y="158"/>
                    <a:pt x="276" y="158"/>
                    <a:pt x="276" y="158"/>
                  </a:cubicBezTo>
                  <a:cubicBezTo>
                    <a:pt x="276" y="158"/>
                    <a:pt x="276" y="158"/>
                    <a:pt x="276" y="158"/>
                  </a:cubicBezTo>
                  <a:cubicBezTo>
                    <a:pt x="276" y="158"/>
                    <a:pt x="276" y="158"/>
                    <a:pt x="276" y="158"/>
                  </a:cubicBezTo>
                  <a:cubicBezTo>
                    <a:pt x="275" y="158"/>
                    <a:pt x="275" y="158"/>
                    <a:pt x="274" y="157"/>
                  </a:cubicBezTo>
                  <a:cubicBezTo>
                    <a:pt x="275" y="157"/>
                    <a:pt x="275" y="157"/>
                    <a:pt x="275" y="157"/>
                  </a:cubicBezTo>
                  <a:cubicBezTo>
                    <a:pt x="274" y="157"/>
                    <a:pt x="274" y="157"/>
                    <a:pt x="274" y="157"/>
                  </a:cubicBezTo>
                  <a:cubicBezTo>
                    <a:pt x="276" y="157"/>
                    <a:pt x="276" y="157"/>
                    <a:pt x="276" y="157"/>
                  </a:cubicBezTo>
                  <a:cubicBezTo>
                    <a:pt x="276" y="157"/>
                    <a:pt x="276" y="157"/>
                    <a:pt x="276" y="157"/>
                  </a:cubicBezTo>
                  <a:cubicBezTo>
                    <a:pt x="276" y="157"/>
                    <a:pt x="276" y="157"/>
                    <a:pt x="276" y="157"/>
                  </a:cubicBezTo>
                  <a:cubicBezTo>
                    <a:pt x="276" y="157"/>
                    <a:pt x="276" y="157"/>
                    <a:pt x="276" y="157"/>
                  </a:cubicBezTo>
                  <a:cubicBezTo>
                    <a:pt x="276" y="157"/>
                    <a:pt x="276" y="157"/>
                    <a:pt x="276" y="157"/>
                  </a:cubicBezTo>
                  <a:cubicBezTo>
                    <a:pt x="276" y="157"/>
                    <a:pt x="276" y="157"/>
                    <a:pt x="276" y="157"/>
                  </a:cubicBezTo>
                  <a:cubicBezTo>
                    <a:pt x="280" y="137"/>
                    <a:pt x="271" y="183"/>
                    <a:pt x="272" y="178"/>
                  </a:cubicBezTo>
                  <a:cubicBezTo>
                    <a:pt x="272" y="178"/>
                    <a:pt x="272" y="178"/>
                    <a:pt x="272" y="178"/>
                  </a:cubicBezTo>
                  <a:cubicBezTo>
                    <a:pt x="272" y="178"/>
                    <a:pt x="272" y="178"/>
                    <a:pt x="272" y="178"/>
                  </a:cubicBezTo>
                  <a:cubicBezTo>
                    <a:pt x="272" y="178"/>
                    <a:pt x="272" y="178"/>
                    <a:pt x="272" y="178"/>
                  </a:cubicBezTo>
                  <a:cubicBezTo>
                    <a:pt x="272" y="178"/>
                    <a:pt x="272" y="178"/>
                    <a:pt x="272" y="178"/>
                  </a:cubicBezTo>
                  <a:cubicBezTo>
                    <a:pt x="272" y="178"/>
                    <a:pt x="272" y="178"/>
                    <a:pt x="272" y="178"/>
                  </a:cubicBezTo>
                  <a:cubicBezTo>
                    <a:pt x="271" y="179"/>
                    <a:pt x="271" y="179"/>
                    <a:pt x="271" y="180"/>
                  </a:cubicBezTo>
                  <a:cubicBezTo>
                    <a:pt x="272" y="180"/>
                    <a:pt x="272" y="180"/>
                    <a:pt x="272" y="180"/>
                  </a:cubicBezTo>
                  <a:cubicBezTo>
                    <a:pt x="272" y="179"/>
                    <a:pt x="272" y="179"/>
                    <a:pt x="272" y="179"/>
                  </a:cubicBezTo>
                  <a:cubicBezTo>
                    <a:pt x="272" y="179"/>
                    <a:pt x="272" y="179"/>
                    <a:pt x="272" y="179"/>
                  </a:cubicBezTo>
                  <a:cubicBezTo>
                    <a:pt x="272" y="179"/>
                    <a:pt x="272" y="179"/>
                    <a:pt x="272" y="179"/>
                  </a:cubicBezTo>
                  <a:cubicBezTo>
                    <a:pt x="272" y="179"/>
                    <a:pt x="272" y="179"/>
                    <a:pt x="272" y="179"/>
                  </a:cubicBezTo>
                  <a:cubicBezTo>
                    <a:pt x="272" y="179"/>
                    <a:pt x="272" y="179"/>
                    <a:pt x="272" y="179"/>
                  </a:cubicBezTo>
                  <a:cubicBezTo>
                    <a:pt x="272" y="179"/>
                    <a:pt x="272" y="179"/>
                    <a:pt x="272" y="179"/>
                  </a:cubicBezTo>
                  <a:cubicBezTo>
                    <a:pt x="268" y="199"/>
                    <a:pt x="278" y="151"/>
                    <a:pt x="277" y="156"/>
                  </a:cubicBezTo>
                  <a:cubicBezTo>
                    <a:pt x="277" y="156"/>
                    <a:pt x="277" y="156"/>
                    <a:pt x="277" y="156"/>
                  </a:cubicBezTo>
                  <a:cubicBezTo>
                    <a:pt x="277" y="156"/>
                    <a:pt x="277" y="156"/>
                    <a:pt x="277" y="156"/>
                  </a:cubicBezTo>
                  <a:cubicBezTo>
                    <a:pt x="277" y="156"/>
                    <a:pt x="277" y="156"/>
                    <a:pt x="277" y="156"/>
                  </a:cubicBezTo>
                  <a:cubicBezTo>
                    <a:pt x="276" y="156"/>
                    <a:pt x="276" y="156"/>
                    <a:pt x="276" y="156"/>
                  </a:cubicBezTo>
                  <a:cubicBezTo>
                    <a:pt x="276" y="157"/>
                    <a:pt x="275" y="157"/>
                    <a:pt x="274" y="156"/>
                  </a:cubicBezTo>
                  <a:cubicBezTo>
                    <a:pt x="272" y="156"/>
                    <a:pt x="272" y="153"/>
                    <a:pt x="271" y="152"/>
                  </a:cubicBezTo>
                  <a:cubicBezTo>
                    <a:pt x="270" y="153"/>
                    <a:pt x="268" y="155"/>
                    <a:pt x="266" y="154"/>
                  </a:cubicBezTo>
                  <a:cubicBezTo>
                    <a:pt x="268" y="152"/>
                    <a:pt x="268" y="152"/>
                    <a:pt x="268" y="152"/>
                  </a:cubicBezTo>
                  <a:cubicBezTo>
                    <a:pt x="265" y="151"/>
                    <a:pt x="265" y="154"/>
                    <a:pt x="262" y="153"/>
                  </a:cubicBezTo>
                  <a:cubicBezTo>
                    <a:pt x="263" y="154"/>
                    <a:pt x="261" y="154"/>
                    <a:pt x="262" y="155"/>
                  </a:cubicBezTo>
                  <a:cubicBezTo>
                    <a:pt x="261" y="156"/>
                    <a:pt x="259" y="155"/>
                    <a:pt x="258" y="154"/>
                  </a:cubicBezTo>
                  <a:cubicBezTo>
                    <a:pt x="257" y="154"/>
                    <a:pt x="257" y="154"/>
                    <a:pt x="257" y="155"/>
                  </a:cubicBezTo>
                  <a:cubicBezTo>
                    <a:pt x="258" y="157"/>
                    <a:pt x="260" y="155"/>
                    <a:pt x="261" y="157"/>
                  </a:cubicBezTo>
                  <a:cubicBezTo>
                    <a:pt x="263" y="156"/>
                    <a:pt x="263" y="156"/>
                    <a:pt x="263" y="156"/>
                  </a:cubicBezTo>
                  <a:cubicBezTo>
                    <a:pt x="264" y="157"/>
                    <a:pt x="264" y="159"/>
                    <a:pt x="262" y="159"/>
                  </a:cubicBezTo>
                  <a:cubicBezTo>
                    <a:pt x="263" y="160"/>
                    <a:pt x="263" y="159"/>
                    <a:pt x="263" y="160"/>
                  </a:cubicBezTo>
                  <a:cubicBezTo>
                    <a:pt x="262" y="163"/>
                    <a:pt x="262" y="158"/>
                    <a:pt x="260" y="160"/>
                  </a:cubicBezTo>
                  <a:cubicBezTo>
                    <a:pt x="261" y="161"/>
                    <a:pt x="261" y="161"/>
                    <a:pt x="261" y="161"/>
                  </a:cubicBezTo>
                  <a:cubicBezTo>
                    <a:pt x="261" y="163"/>
                    <a:pt x="258" y="161"/>
                    <a:pt x="257" y="160"/>
                  </a:cubicBezTo>
                  <a:cubicBezTo>
                    <a:pt x="255" y="159"/>
                    <a:pt x="254" y="158"/>
                    <a:pt x="255" y="156"/>
                  </a:cubicBezTo>
                  <a:cubicBezTo>
                    <a:pt x="257" y="157"/>
                    <a:pt x="257" y="157"/>
                    <a:pt x="257" y="157"/>
                  </a:cubicBezTo>
                  <a:cubicBezTo>
                    <a:pt x="256" y="155"/>
                    <a:pt x="254" y="156"/>
                    <a:pt x="253" y="155"/>
                  </a:cubicBezTo>
                  <a:cubicBezTo>
                    <a:pt x="253" y="155"/>
                    <a:pt x="253" y="155"/>
                    <a:pt x="253" y="155"/>
                  </a:cubicBezTo>
                  <a:cubicBezTo>
                    <a:pt x="252" y="155"/>
                    <a:pt x="252" y="155"/>
                    <a:pt x="252" y="155"/>
                  </a:cubicBezTo>
                  <a:cubicBezTo>
                    <a:pt x="252" y="154"/>
                    <a:pt x="252" y="154"/>
                    <a:pt x="252" y="154"/>
                  </a:cubicBezTo>
                  <a:cubicBezTo>
                    <a:pt x="251" y="153"/>
                    <a:pt x="249" y="153"/>
                    <a:pt x="248" y="152"/>
                  </a:cubicBezTo>
                  <a:cubicBezTo>
                    <a:pt x="248" y="154"/>
                    <a:pt x="248" y="154"/>
                    <a:pt x="248" y="154"/>
                  </a:cubicBezTo>
                  <a:cubicBezTo>
                    <a:pt x="248" y="153"/>
                    <a:pt x="248" y="153"/>
                    <a:pt x="248" y="153"/>
                  </a:cubicBezTo>
                  <a:cubicBezTo>
                    <a:pt x="249" y="154"/>
                    <a:pt x="250" y="155"/>
                    <a:pt x="249" y="156"/>
                  </a:cubicBezTo>
                  <a:cubicBezTo>
                    <a:pt x="246" y="155"/>
                    <a:pt x="247" y="153"/>
                    <a:pt x="247" y="151"/>
                  </a:cubicBezTo>
                  <a:cubicBezTo>
                    <a:pt x="248" y="150"/>
                    <a:pt x="249" y="153"/>
                    <a:pt x="251" y="153"/>
                  </a:cubicBezTo>
                  <a:cubicBezTo>
                    <a:pt x="251" y="150"/>
                    <a:pt x="248" y="151"/>
                    <a:pt x="246" y="149"/>
                  </a:cubicBezTo>
                  <a:cubicBezTo>
                    <a:pt x="248" y="147"/>
                    <a:pt x="249" y="150"/>
                    <a:pt x="251" y="149"/>
                  </a:cubicBezTo>
                  <a:cubicBezTo>
                    <a:pt x="249" y="147"/>
                    <a:pt x="248" y="148"/>
                    <a:pt x="246" y="147"/>
                  </a:cubicBezTo>
                  <a:cubicBezTo>
                    <a:pt x="247" y="146"/>
                    <a:pt x="249" y="147"/>
                    <a:pt x="249" y="146"/>
                  </a:cubicBezTo>
                  <a:cubicBezTo>
                    <a:pt x="248" y="145"/>
                    <a:pt x="248" y="145"/>
                    <a:pt x="248" y="145"/>
                  </a:cubicBezTo>
                  <a:cubicBezTo>
                    <a:pt x="251" y="146"/>
                    <a:pt x="249" y="142"/>
                    <a:pt x="252" y="142"/>
                  </a:cubicBezTo>
                  <a:cubicBezTo>
                    <a:pt x="251" y="141"/>
                    <a:pt x="249" y="143"/>
                    <a:pt x="248" y="141"/>
                  </a:cubicBezTo>
                  <a:cubicBezTo>
                    <a:pt x="248" y="142"/>
                    <a:pt x="249" y="145"/>
                    <a:pt x="247" y="145"/>
                  </a:cubicBezTo>
                  <a:cubicBezTo>
                    <a:pt x="245" y="143"/>
                    <a:pt x="245" y="143"/>
                    <a:pt x="245" y="143"/>
                  </a:cubicBezTo>
                  <a:cubicBezTo>
                    <a:pt x="245" y="142"/>
                    <a:pt x="248" y="142"/>
                    <a:pt x="248" y="140"/>
                  </a:cubicBezTo>
                  <a:cubicBezTo>
                    <a:pt x="245" y="140"/>
                    <a:pt x="245" y="140"/>
                    <a:pt x="245" y="140"/>
                  </a:cubicBezTo>
                  <a:cubicBezTo>
                    <a:pt x="245" y="141"/>
                    <a:pt x="246" y="142"/>
                    <a:pt x="245" y="142"/>
                  </a:cubicBezTo>
                  <a:cubicBezTo>
                    <a:pt x="244" y="141"/>
                    <a:pt x="242" y="143"/>
                    <a:pt x="240" y="144"/>
                  </a:cubicBezTo>
                  <a:cubicBezTo>
                    <a:pt x="239" y="143"/>
                    <a:pt x="238" y="143"/>
                    <a:pt x="238" y="142"/>
                  </a:cubicBezTo>
                  <a:cubicBezTo>
                    <a:pt x="235" y="142"/>
                    <a:pt x="232" y="140"/>
                    <a:pt x="229" y="141"/>
                  </a:cubicBezTo>
                  <a:cubicBezTo>
                    <a:pt x="231" y="140"/>
                    <a:pt x="230" y="138"/>
                    <a:pt x="229" y="137"/>
                  </a:cubicBezTo>
                  <a:cubicBezTo>
                    <a:pt x="231" y="138"/>
                    <a:pt x="232" y="136"/>
                    <a:pt x="233" y="135"/>
                  </a:cubicBezTo>
                  <a:cubicBezTo>
                    <a:pt x="232" y="134"/>
                    <a:pt x="230" y="136"/>
                    <a:pt x="230" y="137"/>
                  </a:cubicBezTo>
                  <a:cubicBezTo>
                    <a:pt x="229" y="135"/>
                    <a:pt x="228" y="137"/>
                    <a:pt x="227" y="135"/>
                  </a:cubicBezTo>
                  <a:cubicBezTo>
                    <a:pt x="227" y="134"/>
                    <a:pt x="229" y="134"/>
                    <a:pt x="229" y="133"/>
                  </a:cubicBezTo>
                  <a:cubicBezTo>
                    <a:pt x="227" y="131"/>
                    <a:pt x="227" y="135"/>
                    <a:pt x="225" y="133"/>
                  </a:cubicBezTo>
                  <a:cubicBezTo>
                    <a:pt x="225" y="133"/>
                    <a:pt x="226" y="133"/>
                    <a:pt x="226" y="132"/>
                  </a:cubicBezTo>
                  <a:cubicBezTo>
                    <a:pt x="225" y="131"/>
                    <a:pt x="223" y="131"/>
                    <a:pt x="222" y="132"/>
                  </a:cubicBezTo>
                  <a:cubicBezTo>
                    <a:pt x="223" y="129"/>
                    <a:pt x="219" y="130"/>
                    <a:pt x="220" y="128"/>
                  </a:cubicBezTo>
                  <a:cubicBezTo>
                    <a:pt x="217" y="127"/>
                    <a:pt x="220" y="130"/>
                    <a:pt x="219" y="130"/>
                  </a:cubicBezTo>
                  <a:cubicBezTo>
                    <a:pt x="217" y="130"/>
                    <a:pt x="216" y="128"/>
                    <a:pt x="215" y="127"/>
                  </a:cubicBezTo>
                  <a:cubicBezTo>
                    <a:pt x="216" y="128"/>
                    <a:pt x="217" y="128"/>
                    <a:pt x="218" y="128"/>
                  </a:cubicBezTo>
                  <a:cubicBezTo>
                    <a:pt x="218" y="126"/>
                    <a:pt x="218" y="126"/>
                    <a:pt x="218" y="126"/>
                  </a:cubicBezTo>
                  <a:cubicBezTo>
                    <a:pt x="215" y="123"/>
                    <a:pt x="214" y="129"/>
                    <a:pt x="211" y="125"/>
                  </a:cubicBezTo>
                  <a:cubicBezTo>
                    <a:pt x="213" y="125"/>
                    <a:pt x="213" y="124"/>
                    <a:pt x="214" y="124"/>
                  </a:cubicBezTo>
                  <a:cubicBezTo>
                    <a:pt x="213" y="124"/>
                    <a:pt x="211" y="122"/>
                    <a:pt x="212" y="124"/>
                  </a:cubicBezTo>
                  <a:cubicBezTo>
                    <a:pt x="211" y="123"/>
                    <a:pt x="210" y="122"/>
                    <a:pt x="210" y="121"/>
                  </a:cubicBezTo>
                  <a:cubicBezTo>
                    <a:pt x="208" y="121"/>
                    <a:pt x="207" y="121"/>
                    <a:pt x="205" y="121"/>
                  </a:cubicBezTo>
                  <a:cubicBezTo>
                    <a:pt x="204" y="120"/>
                    <a:pt x="203" y="118"/>
                    <a:pt x="203" y="117"/>
                  </a:cubicBezTo>
                  <a:cubicBezTo>
                    <a:pt x="199" y="115"/>
                    <a:pt x="197" y="111"/>
                    <a:pt x="193" y="110"/>
                  </a:cubicBezTo>
                  <a:cubicBezTo>
                    <a:pt x="193" y="110"/>
                    <a:pt x="193" y="110"/>
                    <a:pt x="193" y="110"/>
                  </a:cubicBezTo>
                  <a:cubicBezTo>
                    <a:pt x="191" y="107"/>
                    <a:pt x="193" y="113"/>
                    <a:pt x="190" y="110"/>
                  </a:cubicBezTo>
                  <a:cubicBezTo>
                    <a:pt x="192" y="109"/>
                    <a:pt x="190" y="108"/>
                    <a:pt x="189" y="106"/>
                  </a:cubicBezTo>
                  <a:cubicBezTo>
                    <a:pt x="187" y="102"/>
                    <a:pt x="183" y="102"/>
                    <a:pt x="181" y="98"/>
                  </a:cubicBezTo>
                  <a:cubicBezTo>
                    <a:pt x="181" y="98"/>
                    <a:pt x="182" y="98"/>
                    <a:pt x="182" y="98"/>
                  </a:cubicBezTo>
                  <a:cubicBezTo>
                    <a:pt x="181" y="96"/>
                    <a:pt x="179" y="94"/>
                    <a:pt x="177" y="92"/>
                  </a:cubicBezTo>
                  <a:cubicBezTo>
                    <a:pt x="177" y="92"/>
                    <a:pt x="177" y="92"/>
                    <a:pt x="177" y="92"/>
                  </a:cubicBezTo>
                  <a:cubicBezTo>
                    <a:pt x="176" y="88"/>
                    <a:pt x="171" y="86"/>
                    <a:pt x="168" y="83"/>
                  </a:cubicBezTo>
                  <a:cubicBezTo>
                    <a:pt x="169" y="83"/>
                    <a:pt x="169" y="83"/>
                    <a:pt x="170" y="83"/>
                  </a:cubicBezTo>
                  <a:cubicBezTo>
                    <a:pt x="169" y="81"/>
                    <a:pt x="167" y="78"/>
                    <a:pt x="164" y="78"/>
                  </a:cubicBezTo>
                  <a:cubicBezTo>
                    <a:pt x="164" y="74"/>
                    <a:pt x="163" y="77"/>
                    <a:pt x="162" y="73"/>
                  </a:cubicBezTo>
                  <a:cubicBezTo>
                    <a:pt x="163" y="72"/>
                    <a:pt x="163" y="73"/>
                    <a:pt x="163" y="73"/>
                  </a:cubicBezTo>
                  <a:cubicBezTo>
                    <a:pt x="163" y="71"/>
                    <a:pt x="162" y="70"/>
                    <a:pt x="161" y="69"/>
                  </a:cubicBezTo>
                  <a:cubicBezTo>
                    <a:pt x="158" y="67"/>
                    <a:pt x="155" y="67"/>
                    <a:pt x="154" y="63"/>
                  </a:cubicBezTo>
                  <a:cubicBezTo>
                    <a:pt x="156" y="61"/>
                    <a:pt x="156" y="65"/>
                    <a:pt x="158" y="64"/>
                  </a:cubicBezTo>
                  <a:cubicBezTo>
                    <a:pt x="157" y="63"/>
                    <a:pt x="156" y="63"/>
                    <a:pt x="156" y="62"/>
                  </a:cubicBezTo>
                  <a:cubicBezTo>
                    <a:pt x="158" y="62"/>
                    <a:pt x="157" y="61"/>
                    <a:pt x="158" y="61"/>
                  </a:cubicBezTo>
                  <a:cubicBezTo>
                    <a:pt x="158" y="60"/>
                    <a:pt x="154" y="60"/>
                    <a:pt x="154" y="59"/>
                  </a:cubicBezTo>
                  <a:cubicBezTo>
                    <a:pt x="153" y="60"/>
                    <a:pt x="153" y="60"/>
                    <a:pt x="154" y="61"/>
                  </a:cubicBezTo>
                  <a:cubicBezTo>
                    <a:pt x="151" y="61"/>
                    <a:pt x="151" y="57"/>
                    <a:pt x="150" y="56"/>
                  </a:cubicBezTo>
                  <a:cubicBezTo>
                    <a:pt x="150" y="56"/>
                    <a:pt x="150" y="58"/>
                    <a:pt x="149" y="58"/>
                  </a:cubicBezTo>
                  <a:cubicBezTo>
                    <a:pt x="148" y="56"/>
                    <a:pt x="145" y="56"/>
                    <a:pt x="143" y="55"/>
                  </a:cubicBezTo>
                  <a:cubicBezTo>
                    <a:pt x="143" y="51"/>
                    <a:pt x="146" y="55"/>
                    <a:pt x="148" y="54"/>
                  </a:cubicBezTo>
                  <a:cubicBezTo>
                    <a:pt x="149" y="53"/>
                    <a:pt x="150" y="52"/>
                    <a:pt x="151" y="52"/>
                  </a:cubicBezTo>
                  <a:cubicBezTo>
                    <a:pt x="151" y="50"/>
                    <a:pt x="148" y="49"/>
                    <a:pt x="147" y="47"/>
                  </a:cubicBezTo>
                  <a:cubicBezTo>
                    <a:pt x="148" y="47"/>
                    <a:pt x="148" y="47"/>
                    <a:pt x="148" y="47"/>
                  </a:cubicBezTo>
                  <a:cubicBezTo>
                    <a:pt x="146" y="45"/>
                    <a:pt x="143" y="43"/>
                    <a:pt x="143" y="40"/>
                  </a:cubicBezTo>
                  <a:cubicBezTo>
                    <a:pt x="143" y="41"/>
                    <a:pt x="143" y="41"/>
                    <a:pt x="143" y="41"/>
                  </a:cubicBezTo>
                  <a:cubicBezTo>
                    <a:pt x="143" y="41"/>
                    <a:pt x="142" y="40"/>
                    <a:pt x="141" y="39"/>
                  </a:cubicBezTo>
                  <a:cubicBezTo>
                    <a:pt x="142" y="39"/>
                    <a:pt x="142" y="37"/>
                    <a:pt x="143" y="37"/>
                  </a:cubicBezTo>
                  <a:cubicBezTo>
                    <a:pt x="140" y="37"/>
                    <a:pt x="140" y="31"/>
                    <a:pt x="137" y="31"/>
                  </a:cubicBezTo>
                  <a:cubicBezTo>
                    <a:pt x="137" y="30"/>
                    <a:pt x="139" y="30"/>
                    <a:pt x="140" y="30"/>
                  </a:cubicBezTo>
                  <a:cubicBezTo>
                    <a:pt x="140" y="32"/>
                    <a:pt x="139" y="33"/>
                    <a:pt x="141" y="33"/>
                  </a:cubicBezTo>
                  <a:cubicBezTo>
                    <a:pt x="140" y="32"/>
                    <a:pt x="141" y="31"/>
                    <a:pt x="142" y="31"/>
                  </a:cubicBezTo>
                  <a:cubicBezTo>
                    <a:pt x="139" y="30"/>
                    <a:pt x="138" y="26"/>
                    <a:pt x="136" y="26"/>
                  </a:cubicBezTo>
                  <a:cubicBezTo>
                    <a:pt x="137" y="24"/>
                    <a:pt x="137" y="23"/>
                    <a:pt x="139" y="23"/>
                  </a:cubicBezTo>
                  <a:cubicBezTo>
                    <a:pt x="138" y="19"/>
                    <a:pt x="134" y="26"/>
                    <a:pt x="134" y="21"/>
                  </a:cubicBezTo>
                  <a:cubicBezTo>
                    <a:pt x="135" y="18"/>
                    <a:pt x="136" y="23"/>
                    <a:pt x="136" y="20"/>
                  </a:cubicBezTo>
                  <a:cubicBezTo>
                    <a:pt x="137" y="20"/>
                    <a:pt x="137" y="20"/>
                    <a:pt x="137" y="20"/>
                  </a:cubicBezTo>
                  <a:cubicBezTo>
                    <a:pt x="141" y="18"/>
                    <a:pt x="133" y="19"/>
                    <a:pt x="133" y="16"/>
                  </a:cubicBezTo>
                  <a:cubicBezTo>
                    <a:pt x="136" y="16"/>
                    <a:pt x="135" y="18"/>
                    <a:pt x="137" y="16"/>
                  </a:cubicBezTo>
                  <a:cubicBezTo>
                    <a:pt x="136" y="13"/>
                    <a:pt x="133" y="12"/>
                    <a:pt x="134" y="10"/>
                  </a:cubicBezTo>
                  <a:cubicBezTo>
                    <a:pt x="135" y="10"/>
                    <a:pt x="135" y="10"/>
                    <a:pt x="135" y="10"/>
                  </a:cubicBezTo>
                  <a:cubicBezTo>
                    <a:pt x="134" y="8"/>
                    <a:pt x="135" y="5"/>
                    <a:pt x="135" y="4"/>
                  </a:cubicBezTo>
                  <a:cubicBezTo>
                    <a:pt x="136" y="4"/>
                    <a:pt x="136" y="4"/>
                    <a:pt x="136" y="4"/>
                  </a:cubicBezTo>
                  <a:cubicBezTo>
                    <a:pt x="137" y="2"/>
                    <a:pt x="135" y="3"/>
                    <a:pt x="137" y="1"/>
                  </a:cubicBezTo>
                  <a:cubicBezTo>
                    <a:pt x="136" y="0"/>
                    <a:pt x="136" y="0"/>
                    <a:pt x="136" y="0"/>
                  </a:cubicBezTo>
                  <a:cubicBezTo>
                    <a:pt x="135" y="1"/>
                    <a:pt x="133" y="3"/>
                    <a:pt x="134" y="5"/>
                  </a:cubicBezTo>
                  <a:cubicBezTo>
                    <a:pt x="133" y="3"/>
                    <a:pt x="131" y="7"/>
                    <a:pt x="129" y="6"/>
                  </a:cubicBezTo>
                  <a:cubicBezTo>
                    <a:pt x="130" y="6"/>
                    <a:pt x="130" y="6"/>
                    <a:pt x="130" y="6"/>
                  </a:cubicBezTo>
                  <a:cubicBezTo>
                    <a:pt x="126" y="10"/>
                    <a:pt x="125" y="16"/>
                    <a:pt x="124" y="22"/>
                  </a:cubicBezTo>
                  <a:cubicBezTo>
                    <a:pt x="127" y="26"/>
                    <a:pt x="124" y="29"/>
                    <a:pt x="126" y="32"/>
                  </a:cubicBezTo>
                  <a:cubicBezTo>
                    <a:pt x="129" y="32"/>
                    <a:pt x="127" y="33"/>
                    <a:pt x="128" y="36"/>
                  </a:cubicBezTo>
                  <a:cubicBezTo>
                    <a:pt x="128" y="34"/>
                    <a:pt x="126" y="36"/>
                    <a:pt x="126" y="37"/>
                  </a:cubicBezTo>
                  <a:cubicBezTo>
                    <a:pt x="127" y="38"/>
                    <a:pt x="127" y="39"/>
                    <a:pt x="128" y="39"/>
                  </a:cubicBezTo>
                  <a:cubicBezTo>
                    <a:pt x="127" y="40"/>
                    <a:pt x="126" y="45"/>
                    <a:pt x="128" y="46"/>
                  </a:cubicBezTo>
                  <a:cubicBezTo>
                    <a:pt x="128" y="48"/>
                    <a:pt x="127" y="46"/>
                    <a:pt x="126" y="45"/>
                  </a:cubicBezTo>
                  <a:cubicBezTo>
                    <a:pt x="125" y="47"/>
                    <a:pt x="128" y="47"/>
                    <a:pt x="127" y="48"/>
                  </a:cubicBezTo>
                  <a:cubicBezTo>
                    <a:pt x="127" y="48"/>
                    <a:pt x="127" y="48"/>
                    <a:pt x="127" y="47"/>
                  </a:cubicBezTo>
                  <a:cubicBezTo>
                    <a:pt x="128" y="50"/>
                    <a:pt x="128" y="53"/>
                    <a:pt x="129" y="56"/>
                  </a:cubicBezTo>
                  <a:cubicBezTo>
                    <a:pt x="131" y="55"/>
                    <a:pt x="131" y="58"/>
                    <a:pt x="132" y="59"/>
                  </a:cubicBezTo>
                  <a:cubicBezTo>
                    <a:pt x="131" y="59"/>
                    <a:pt x="132" y="61"/>
                    <a:pt x="132" y="63"/>
                  </a:cubicBezTo>
                  <a:cubicBezTo>
                    <a:pt x="135" y="63"/>
                    <a:pt x="135" y="63"/>
                    <a:pt x="135" y="63"/>
                  </a:cubicBezTo>
                  <a:cubicBezTo>
                    <a:pt x="137" y="64"/>
                    <a:pt x="134" y="66"/>
                    <a:pt x="136" y="68"/>
                  </a:cubicBezTo>
                  <a:cubicBezTo>
                    <a:pt x="137" y="67"/>
                    <a:pt x="137" y="67"/>
                    <a:pt x="137" y="67"/>
                  </a:cubicBezTo>
                  <a:cubicBezTo>
                    <a:pt x="138" y="68"/>
                    <a:pt x="138" y="72"/>
                    <a:pt x="138" y="75"/>
                  </a:cubicBezTo>
                  <a:cubicBezTo>
                    <a:pt x="150" y="84"/>
                    <a:pt x="148" y="96"/>
                    <a:pt x="160" y="107"/>
                  </a:cubicBezTo>
                  <a:cubicBezTo>
                    <a:pt x="162" y="107"/>
                    <a:pt x="161" y="105"/>
                    <a:pt x="162" y="105"/>
                  </a:cubicBezTo>
                  <a:cubicBezTo>
                    <a:pt x="164" y="106"/>
                    <a:pt x="164" y="106"/>
                    <a:pt x="165" y="107"/>
                  </a:cubicBezTo>
                  <a:cubicBezTo>
                    <a:pt x="165" y="106"/>
                    <a:pt x="164" y="107"/>
                    <a:pt x="165" y="106"/>
                  </a:cubicBezTo>
                  <a:cubicBezTo>
                    <a:pt x="163" y="105"/>
                    <a:pt x="163" y="105"/>
                    <a:pt x="163" y="105"/>
                  </a:cubicBezTo>
                  <a:cubicBezTo>
                    <a:pt x="163" y="105"/>
                    <a:pt x="163" y="105"/>
                    <a:pt x="163" y="105"/>
                  </a:cubicBezTo>
                  <a:cubicBezTo>
                    <a:pt x="162" y="104"/>
                    <a:pt x="161" y="104"/>
                    <a:pt x="161" y="103"/>
                  </a:cubicBezTo>
                  <a:cubicBezTo>
                    <a:pt x="162" y="104"/>
                    <a:pt x="164" y="103"/>
                    <a:pt x="165" y="105"/>
                  </a:cubicBezTo>
                  <a:cubicBezTo>
                    <a:pt x="164" y="105"/>
                    <a:pt x="164" y="105"/>
                    <a:pt x="164" y="104"/>
                  </a:cubicBezTo>
                  <a:cubicBezTo>
                    <a:pt x="165" y="106"/>
                    <a:pt x="165" y="105"/>
                    <a:pt x="166" y="106"/>
                  </a:cubicBezTo>
                  <a:cubicBezTo>
                    <a:pt x="167" y="108"/>
                    <a:pt x="167" y="107"/>
                    <a:pt x="166" y="108"/>
                  </a:cubicBezTo>
                  <a:cubicBezTo>
                    <a:pt x="169" y="111"/>
                    <a:pt x="169" y="111"/>
                    <a:pt x="169" y="111"/>
                  </a:cubicBezTo>
                  <a:cubicBezTo>
                    <a:pt x="172" y="111"/>
                    <a:pt x="172" y="115"/>
                    <a:pt x="173" y="115"/>
                  </a:cubicBezTo>
                  <a:cubicBezTo>
                    <a:pt x="171" y="116"/>
                    <a:pt x="170" y="114"/>
                    <a:pt x="168" y="114"/>
                  </a:cubicBezTo>
                  <a:cubicBezTo>
                    <a:pt x="168" y="116"/>
                    <a:pt x="168" y="116"/>
                    <a:pt x="168" y="116"/>
                  </a:cubicBezTo>
                  <a:cubicBezTo>
                    <a:pt x="169" y="115"/>
                    <a:pt x="169" y="115"/>
                    <a:pt x="169" y="115"/>
                  </a:cubicBezTo>
                  <a:cubicBezTo>
                    <a:pt x="171" y="117"/>
                    <a:pt x="171" y="117"/>
                    <a:pt x="171" y="117"/>
                  </a:cubicBezTo>
                  <a:cubicBezTo>
                    <a:pt x="170" y="117"/>
                    <a:pt x="170" y="117"/>
                    <a:pt x="170" y="117"/>
                  </a:cubicBezTo>
                  <a:cubicBezTo>
                    <a:pt x="171" y="117"/>
                    <a:pt x="172" y="117"/>
                    <a:pt x="172" y="118"/>
                  </a:cubicBezTo>
                  <a:cubicBezTo>
                    <a:pt x="172" y="118"/>
                    <a:pt x="172" y="118"/>
                    <a:pt x="171" y="118"/>
                  </a:cubicBezTo>
                  <a:cubicBezTo>
                    <a:pt x="173" y="119"/>
                    <a:pt x="173" y="119"/>
                    <a:pt x="173" y="119"/>
                  </a:cubicBezTo>
                  <a:cubicBezTo>
                    <a:pt x="171" y="119"/>
                    <a:pt x="174" y="120"/>
                    <a:pt x="172" y="121"/>
                  </a:cubicBezTo>
                  <a:cubicBezTo>
                    <a:pt x="176" y="125"/>
                    <a:pt x="179" y="124"/>
                    <a:pt x="181" y="129"/>
                  </a:cubicBezTo>
                  <a:cubicBezTo>
                    <a:pt x="181" y="128"/>
                    <a:pt x="184" y="127"/>
                    <a:pt x="185" y="129"/>
                  </a:cubicBezTo>
                  <a:cubicBezTo>
                    <a:pt x="185" y="129"/>
                    <a:pt x="185" y="130"/>
                    <a:pt x="185" y="130"/>
                  </a:cubicBezTo>
                  <a:cubicBezTo>
                    <a:pt x="187" y="130"/>
                    <a:pt x="187" y="130"/>
                    <a:pt x="187" y="130"/>
                  </a:cubicBezTo>
                  <a:cubicBezTo>
                    <a:pt x="187" y="134"/>
                    <a:pt x="190" y="134"/>
                    <a:pt x="192" y="137"/>
                  </a:cubicBezTo>
                  <a:cubicBezTo>
                    <a:pt x="191" y="137"/>
                    <a:pt x="191" y="137"/>
                    <a:pt x="191" y="137"/>
                  </a:cubicBezTo>
                  <a:cubicBezTo>
                    <a:pt x="193" y="137"/>
                    <a:pt x="194" y="138"/>
                    <a:pt x="196" y="139"/>
                  </a:cubicBezTo>
                  <a:cubicBezTo>
                    <a:pt x="195" y="140"/>
                    <a:pt x="195" y="140"/>
                    <a:pt x="195" y="140"/>
                  </a:cubicBezTo>
                  <a:cubicBezTo>
                    <a:pt x="196" y="142"/>
                    <a:pt x="198" y="138"/>
                    <a:pt x="199" y="141"/>
                  </a:cubicBezTo>
                  <a:cubicBezTo>
                    <a:pt x="200" y="139"/>
                    <a:pt x="200" y="138"/>
                    <a:pt x="200" y="136"/>
                  </a:cubicBezTo>
                  <a:cubicBezTo>
                    <a:pt x="200" y="138"/>
                    <a:pt x="202" y="140"/>
                    <a:pt x="202" y="138"/>
                  </a:cubicBezTo>
                  <a:cubicBezTo>
                    <a:pt x="205" y="139"/>
                    <a:pt x="203" y="139"/>
                    <a:pt x="203" y="140"/>
                  </a:cubicBezTo>
                  <a:cubicBezTo>
                    <a:pt x="205" y="140"/>
                    <a:pt x="205" y="140"/>
                    <a:pt x="205" y="140"/>
                  </a:cubicBezTo>
                  <a:cubicBezTo>
                    <a:pt x="207" y="141"/>
                    <a:pt x="205" y="142"/>
                    <a:pt x="203" y="142"/>
                  </a:cubicBezTo>
                  <a:cubicBezTo>
                    <a:pt x="206" y="142"/>
                    <a:pt x="207" y="144"/>
                    <a:pt x="208" y="145"/>
                  </a:cubicBezTo>
                  <a:cubicBezTo>
                    <a:pt x="207" y="145"/>
                    <a:pt x="207" y="145"/>
                    <a:pt x="207" y="145"/>
                  </a:cubicBezTo>
                  <a:cubicBezTo>
                    <a:pt x="209" y="147"/>
                    <a:pt x="209" y="147"/>
                    <a:pt x="209" y="147"/>
                  </a:cubicBezTo>
                  <a:cubicBezTo>
                    <a:pt x="211" y="147"/>
                    <a:pt x="213" y="148"/>
                    <a:pt x="214" y="150"/>
                  </a:cubicBezTo>
                  <a:cubicBezTo>
                    <a:pt x="212" y="151"/>
                    <a:pt x="212" y="151"/>
                    <a:pt x="212" y="151"/>
                  </a:cubicBezTo>
                  <a:cubicBezTo>
                    <a:pt x="213" y="152"/>
                    <a:pt x="213" y="150"/>
                    <a:pt x="214" y="150"/>
                  </a:cubicBezTo>
                  <a:cubicBezTo>
                    <a:pt x="216" y="151"/>
                    <a:pt x="216" y="152"/>
                    <a:pt x="216" y="154"/>
                  </a:cubicBezTo>
                  <a:cubicBezTo>
                    <a:pt x="221" y="154"/>
                    <a:pt x="221" y="161"/>
                    <a:pt x="225" y="159"/>
                  </a:cubicBezTo>
                  <a:close/>
                  <a:moveTo>
                    <a:pt x="67" y="165"/>
                  </a:moveTo>
                  <a:cubicBezTo>
                    <a:pt x="67" y="165"/>
                    <a:pt x="67" y="165"/>
                    <a:pt x="67" y="165"/>
                  </a:cubicBezTo>
                  <a:cubicBezTo>
                    <a:pt x="66" y="165"/>
                    <a:pt x="66" y="166"/>
                    <a:pt x="67" y="165"/>
                  </a:cubicBezTo>
                  <a:close/>
                  <a:moveTo>
                    <a:pt x="87" y="165"/>
                  </a:moveTo>
                  <a:cubicBezTo>
                    <a:pt x="84" y="166"/>
                    <a:pt x="85" y="165"/>
                    <a:pt x="85" y="164"/>
                  </a:cubicBezTo>
                  <a:cubicBezTo>
                    <a:pt x="87" y="165"/>
                    <a:pt x="89" y="164"/>
                    <a:pt x="91" y="165"/>
                  </a:cubicBezTo>
                  <a:cubicBezTo>
                    <a:pt x="90" y="164"/>
                    <a:pt x="90" y="164"/>
                    <a:pt x="90" y="163"/>
                  </a:cubicBezTo>
                  <a:cubicBezTo>
                    <a:pt x="91" y="163"/>
                    <a:pt x="92" y="164"/>
                    <a:pt x="92" y="165"/>
                  </a:cubicBezTo>
                  <a:cubicBezTo>
                    <a:pt x="91" y="167"/>
                    <a:pt x="86" y="164"/>
                    <a:pt x="87" y="165"/>
                  </a:cubicBezTo>
                  <a:close/>
                  <a:moveTo>
                    <a:pt x="42" y="176"/>
                  </a:moveTo>
                  <a:cubicBezTo>
                    <a:pt x="42" y="176"/>
                    <a:pt x="42" y="176"/>
                    <a:pt x="42" y="176"/>
                  </a:cubicBezTo>
                  <a:cubicBezTo>
                    <a:pt x="42" y="176"/>
                    <a:pt x="42" y="176"/>
                    <a:pt x="42" y="176"/>
                  </a:cubicBezTo>
                  <a:close/>
                  <a:moveTo>
                    <a:pt x="54" y="174"/>
                  </a:moveTo>
                  <a:cubicBezTo>
                    <a:pt x="54" y="175"/>
                    <a:pt x="54" y="175"/>
                    <a:pt x="55" y="175"/>
                  </a:cubicBezTo>
                  <a:cubicBezTo>
                    <a:pt x="54" y="174"/>
                    <a:pt x="54" y="174"/>
                    <a:pt x="54" y="174"/>
                  </a:cubicBezTo>
                  <a:close/>
                  <a:moveTo>
                    <a:pt x="78" y="177"/>
                  </a:moveTo>
                  <a:cubicBezTo>
                    <a:pt x="78" y="177"/>
                    <a:pt x="79" y="177"/>
                    <a:pt x="80" y="177"/>
                  </a:cubicBezTo>
                  <a:cubicBezTo>
                    <a:pt x="80" y="177"/>
                    <a:pt x="79" y="177"/>
                    <a:pt x="78" y="177"/>
                  </a:cubicBezTo>
                  <a:close/>
                  <a:moveTo>
                    <a:pt x="226" y="173"/>
                  </a:moveTo>
                  <a:cubicBezTo>
                    <a:pt x="226" y="174"/>
                    <a:pt x="224" y="175"/>
                    <a:pt x="225" y="175"/>
                  </a:cubicBezTo>
                  <a:cubicBezTo>
                    <a:pt x="226" y="175"/>
                    <a:pt x="227" y="176"/>
                    <a:pt x="228" y="175"/>
                  </a:cubicBezTo>
                  <a:cubicBezTo>
                    <a:pt x="228" y="175"/>
                    <a:pt x="228" y="175"/>
                    <a:pt x="228" y="175"/>
                  </a:cubicBezTo>
                  <a:cubicBezTo>
                    <a:pt x="227" y="174"/>
                    <a:pt x="226" y="174"/>
                    <a:pt x="226" y="173"/>
                  </a:cubicBezTo>
                  <a:close/>
                  <a:moveTo>
                    <a:pt x="249" y="158"/>
                  </a:moveTo>
                  <a:cubicBezTo>
                    <a:pt x="250" y="158"/>
                    <a:pt x="251" y="157"/>
                    <a:pt x="251" y="156"/>
                  </a:cubicBezTo>
                  <a:cubicBezTo>
                    <a:pt x="251" y="156"/>
                    <a:pt x="251" y="156"/>
                    <a:pt x="251" y="156"/>
                  </a:cubicBezTo>
                  <a:cubicBezTo>
                    <a:pt x="251" y="156"/>
                    <a:pt x="251" y="156"/>
                    <a:pt x="251" y="155"/>
                  </a:cubicBezTo>
                  <a:cubicBezTo>
                    <a:pt x="251" y="155"/>
                    <a:pt x="250" y="155"/>
                    <a:pt x="250" y="155"/>
                  </a:cubicBezTo>
                  <a:cubicBezTo>
                    <a:pt x="248" y="157"/>
                    <a:pt x="247" y="157"/>
                    <a:pt x="24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sp>
          <p:nvSpPr>
            <p:cNvPr id="63" name="Freeform 196"/>
            <p:cNvSpPr/>
            <p:nvPr/>
          </p:nvSpPr>
          <p:spPr bwMode="auto">
            <a:xfrm>
              <a:off x="10941579" y="3116263"/>
              <a:ext cx="9525" cy="9525"/>
            </a:xfrm>
            <a:custGeom>
              <a:avLst/>
              <a:gdLst>
                <a:gd name="T0" fmla="*/ 3 w 3"/>
                <a:gd name="T1" fmla="*/ 1 h 3"/>
                <a:gd name="T2" fmla="*/ 3 w 3"/>
                <a:gd name="T3" fmla="*/ 0 h 3"/>
                <a:gd name="T4" fmla="*/ 1 w 3"/>
                <a:gd name="T5" fmla="*/ 1 h 3"/>
                <a:gd name="T6" fmla="*/ 3 w 3"/>
                <a:gd name="T7" fmla="*/ 1 h 3"/>
              </a:gdLst>
              <a:ahLst/>
              <a:cxnLst>
                <a:cxn ang="0">
                  <a:pos x="T0" y="T1"/>
                </a:cxn>
                <a:cxn ang="0">
                  <a:pos x="T2" y="T3"/>
                </a:cxn>
                <a:cxn ang="0">
                  <a:pos x="T4" y="T5"/>
                </a:cxn>
                <a:cxn ang="0">
                  <a:pos x="T6" y="T7"/>
                </a:cxn>
              </a:cxnLst>
              <a:rect l="0" t="0" r="r" b="b"/>
              <a:pathLst>
                <a:path w="3" h="3">
                  <a:moveTo>
                    <a:pt x="3" y="1"/>
                  </a:moveTo>
                  <a:cubicBezTo>
                    <a:pt x="3" y="0"/>
                    <a:pt x="3" y="0"/>
                    <a:pt x="3" y="0"/>
                  </a:cubicBezTo>
                  <a:cubicBezTo>
                    <a:pt x="2" y="1"/>
                    <a:pt x="1" y="1"/>
                    <a:pt x="1" y="1"/>
                  </a:cubicBezTo>
                  <a:cubicBezTo>
                    <a:pt x="0" y="3"/>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F7797"/>
                </a:solidFill>
              </a:endParaRPr>
            </a:p>
          </p:txBody>
        </p:sp>
      </p:grpSp>
      <p:sp>
        <p:nvSpPr>
          <p:cNvPr id="2" name="矩形 1"/>
          <p:cNvSpPr/>
          <p:nvPr/>
        </p:nvSpPr>
        <p:spPr>
          <a:xfrm>
            <a:off x="6696710" y="2229485"/>
            <a:ext cx="3384550" cy="2861310"/>
          </a:xfrm>
          <a:prstGeom prst="rect">
            <a:avLst/>
          </a:prstGeom>
        </p:spPr>
        <p:txBody>
          <a:bodyPr wrap="square">
            <a:spAutoFit/>
          </a:bodyPr>
          <a:lstStyle/>
          <a:p>
            <a:r>
              <a:rPr lang="zh-CN" altLang="zh-CN" sz="3600" b="1" dirty="0">
                <a:solidFill>
                  <a:schemeClr val="accent5">
                    <a:lumMod val="75000"/>
                  </a:schemeClr>
                </a:solidFill>
              </a:rPr>
              <a:t>理解变法运动的必然性，了解孔老学说和“百家争鸣”的局面及其意义</a:t>
            </a:r>
            <a:endParaRPr lang="zh-CN" altLang="zh-CN" sz="3600" b="1" dirty="0">
              <a:solidFill>
                <a:schemeClr val="accent5">
                  <a:lumMod val="75000"/>
                </a:schemeClr>
              </a:solidFill>
            </a:endParaRPr>
          </a:p>
        </p:txBody>
      </p:sp>
      <p:sp>
        <p:nvSpPr>
          <p:cNvPr id="17" name="文本框 16"/>
          <p:cNvSpPr txBox="1"/>
          <p:nvPr/>
        </p:nvSpPr>
        <p:spPr>
          <a:xfrm>
            <a:off x="240649" y="1087746"/>
            <a:ext cx="6097508" cy="3415030"/>
          </a:xfrm>
          <a:prstGeom prst="rect">
            <a:avLst/>
          </a:prstGeom>
          <a:noFill/>
        </p:spPr>
        <p:txBody>
          <a:bodyPr wrap="square">
            <a:spAutoFit/>
          </a:bodyPr>
          <a:lstStyle/>
          <a:p>
            <a:pPr>
              <a:lnSpc>
                <a:spcPct val="150000"/>
              </a:lnSpc>
            </a:pPr>
            <a:r>
              <a:rPr lang="zh-CN" altLang="en-US" sz="2400" b="1" dirty="0">
                <a:solidFill>
                  <a:srgbClr val="FF0000"/>
                </a:solidFill>
              </a:rPr>
              <a:t>课程标准：</a:t>
            </a:r>
            <a:r>
              <a:rPr lang="zh-CN" altLang="en-US" sz="2400" b="1" dirty="0">
                <a:solidFill>
                  <a:srgbClr val="5F7797"/>
                </a:solidFill>
              </a:rPr>
              <a:t>①通过了解春秋战国时期的经济发展和政治变动，理解战国时期变法运动的必然性。</a:t>
            </a:r>
            <a:endParaRPr lang="en-US" altLang="zh-CN" sz="2400" b="1" dirty="0">
              <a:solidFill>
                <a:srgbClr val="5F7797"/>
              </a:solidFill>
            </a:endParaRPr>
          </a:p>
          <a:p>
            <a:pPr>
              <a:lnSpc>
                <a:spcPct val="150000"/>
              </a:lnSpc>
            </a:pPr>
            <a:r>
              <a:rPr lang="zh-CN" altLang="en-US" sz="2400" b="1" dirty="0">
                <a:solidFill>
                  <a:srgbClr val="5F7797"/>
                </a:solidFill>
              </a:rPr>
              <a:t>②了解老子、孔子学说</a:t>
            </a:r>
            <a:endParaRPr lang="en-US" altLang="zh-CN" sz="2400" b="1" dirty="0">
              <a:solidFill>
                <a:srgbClr val="5F7797"/>
              </a:solidFill>
            </a:endParaRPr>
          </a:p>
          <a:p>
            <a:pPr>
              <a:lnSpc>
                <a:spcPct val="150000"/>
              </a:lnSpc>
            </a:pPr>
            <a:r>
              <a:rPr lang="zh-CN" altLang="en-US" sz="2400" b="1" dirty="0">
                <a:solidFill>
                  <a:srgbClr val="5F7797"/>
                </a:solidFill>
              </a:rPr>
              <a:t>③通过孟子、荀子、庄子等了解“百家争鸣”的局面及其意义。</a:t>
            </a:r>
            <a:endParaRPr lang="zh-CN" altLang="en-US" sz="2400" b="1" dirty="0">
              <a:solidFill>
                <a:srgbClr val="5F7797"/>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1000"/>
                                        <p:tgtEl>
                                          <p:spTgt spid="60"/>
                                        </p:tgtEl>
                                      </p:cBhvr>
                                    </p:animEffect>
                                    <p:anim calcmode="lin" valueType="num">
                                      <p:cBhvr>
                                        <p:cTn id="19" dur="1000" fill="hold"/>
                                        <p:tgtEl>
                                          <p:spTgt spid="60"/>
                                        </p:tgtEl>
                                        <p:attrNameLst>
                                          <p:attrName>ppt_x</p:attrName>
                                        </p:attrNameLst>
                                      </p:cBhvr>
                                      <p:tavLst>
                                        <p:tav tm="0">
                                          <p:val>
                                            <p:strVal val="#ppt_x"/>
                                          </p:val>
                                        </p:tav>
                                        <p:tav tm="100000">
                                          <p:val>
                                            <p:strVal val="#ppt_x"/>
                                          </p:val>
                                        </p:tav>
                                      </p:tavLst>
                                    </p:anim>
                                    <p:anim calcmode="lin" valueType="num">
                                      <p:cBhvr>
                                        <p:cTn id="20" dur="1000" fill="hold"/>
                                        <p:tgtEl>
                                          <p:spTgt spid="6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77"/>
          <p:cNvSpPr txBox="1"/>
          <p:nvPr/>
        </p:nvSpPr>
        <p:spPr>
          <a:xfrm>
            <a:off x="4078346" y="2197231"/>
            <a:ext cx="6486410" cy="1568450"/>
          </a:xfrm>
          <a:prstGeom prst="rect">
            <a:avLst/>
          </a:prstGeom>
          <a:noFill/>
        </p:spPr>
        <p:txBody>
          <a:bodyPr wrap="square" rtlCol="0">
            <a:spAutoFit/>
          </a:bodyPr>
          <a:lstStyle>
            <a:defPPr>
              <a:defRPr lang="zh-CN"/>
            </a:defPPr>
            <a:lvl1pPr algn="just">
              <a:lnSpc>
                <a:spcPts val="2160"/>
              </a:lnSpc>
              <a:defRPr>
                <a:solidFill>
                  <a:schemeClr val="bg1">
                    <a:lumMod val="50000"/>
                  </a:schemeClr>
                </a:solidFill>
                <a:latin typeface="Signika Negative" pitchFamily="2" charset="0"/>
              </a:defRPr>
            </a:lvl1pPr>
          </a:lstStyle>
          <a:p>
            <a:pPr>
              <a:lnSpc>
                <a:spcPct val="150000"/>
              </a:lnSpc>
            </a:pPr>
            <a:r>
              <a:rPr lang="zh-CN" altLang="zh-CN" sz="3200" b="1">
                <a:solidFill>
                  <a:schemeClr val="accent5">
                    <a:lumMod val="75000"/>
                  </a:schemeClr>
                </a:solidFill>
              </a:rPr>
              <a:t>理解民族认同的含义，理解变法运动的必然性</a:t>
            </a:r>
            <a:endParaRPr lang="zh-CN" altLang="zh-CN" sz="3200" b="1">
              <a:solidFill>
                <a:schemeClr val="accent5">
                  <a:lumMod val="75000"/>
                </a:schemeClr>
              </a:solidFill>
            </a:endParaRPr>
          </a:p>
        </p:txBody>
      </p:sp>
      <p:grpSp>
        <p:nvGrpSpPr>
          <p:cNvPr id="40" name="chenying0907 39"/>
          <p:cNvGrpSpPr/>
          <p:nvPr/>
        </p:nvGrpSpPr>
        <p:grpSpPr>
          <a:xfrm>
            <a:off x="4733923" y="534413"/>
            <a:ext cx="2724150" cy="668912"/>
            <a:chOff x="4733923" y="534413"/>
            <a:chExt cx="2724150" cy="668912"/>
          </a:xfrm>
        </p:grpSpPr>
        <p:sp>
          <p:nvSpPr>
            <p:cNvPr id="41"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矩形 41"/>
            <p:cNvSpPr/>
            <p:nvPr/>
          </p:nvSpPr>
          <p:spPr>
            <a:xfrm>
              <a:off x="4733923" y="534413"/>
              <a:ext cx="2724150" cy="553085"/>
            </a:xfrm>
            <a:prstGeom prst="rect">
              <a:avLst/>
            </a:prstGeom>
          </p:spPr>
          <p:txBody>
            <a:bodyPr wrap="none">
              <a:spAutoFit/>
            </a:bodyPr>
            <a:lstStyle/>
            <a:p>
              <a:pPr algn="ctr"/>
              <a:r>
                <a:rPr lang="en-US" altLang="zh-CN" sz="3000" b="1">
                  <a:solidFill>
                    <a:srgbClr val="5F7797"/>
                  </a:solidFill>
                </a:rPr>
                <a:t>4.2 </a:t>
              </a:r>
              <a:r>
                <a:rPr lang="zh-CN" altLang="en-US" sz="3000" b="1">
                  <a:solidFill>
                    <a:srgbClr val="5F7797"/>
                  </a:solidFill>
                </a:rPr>
                <a:t>、教学难点</a:t>
              </a:r>
              <a:endParaRPr lang="zh-CN" altLang="en-US" sz="3000" b="1">
                <a:solidFill>
                  <a:srgbClr val="5F7797"/>
                </a:solidFill>
              </a:endParaRPr>
            </a:p>
          </p:txBody>
        </p:sp>
      </p:grpSp>
      <p:grpSp>
        <p:nvGrpSpPr>
          <p:cNvPr id="50" name="Group 13"/>
          <p:cNvGrpSpPr>
            <a:grpSpLocks noChangeAspect="1"/>
          </p:cNvGrpSpPr>
          <p:nvPr/>
        </p:nvGrpSpPr>
        <p:grpSpPr>
          <a:xfrm>
            <a:off x="1687850" y="2307442"/>
            <a:ext cx="2040667" cy="1804069"/>
            <a:chOff x="3087" y="1503"/>
            <a:chExt cx="552" cy="488"/>
          </a:xfrm>
          <a:solidFill>
            <a:srgbClr val="F26F61"/>
          </a:solidFill>
        </p:grpSpPr>
        <p:sp>
          <p:nvSpPr>
            <p:cNvPr id="51" name="Freeform 14"/>
            <p:cNvSpPr>
              <a:spLocks noEditPoints="1"/>
            </p:cNvSpPr>
            <p:nvPr/>
          </p:nvSpPr>
          <p:spPr bwMode="auto">
            <a:xfrm>
              <a:off x="3087" y="1503"/>
              <a:ext cx="437" cy="488"/>
            </a:xfrm>
            <a:custGeom>
              <a:avLst/>
              <a:gdLst>
                <a:gd name="T0" fmla="*/ 46 w 212"/>
                <a:gd name="T1" fmla="*/ 169 h 236"/>
                <a:gd name="T2" fmla="*/ 26 w 212"/>
                <a:gd name="T3" fmla="*/ 144 h 236"/>
                <a:gd name="T4" fmla="*/ 35 w 212"/>
                <a:gd name="T5" fmla="*/ 37 h 236"/>
                <a:gd name="T6" fmla="*/ 153 w 212"/>
                <a:gd name="T7" fmla="*/ 25 h 236"/>
                <a:gd name="T8" fmla="*/ 199 w 212"/>
                <a:gd name="T9" fmla="*/ 129 h 236"/>
                <a:gd name="T10" fmla="*/ 154 w 212"/>
                <a:gd name="T11" fmla="*/ 116 h 236"/>
                <a:gd name="T12" fmla="*/ 191 w 212"/>
                <a:gd name="T13" fmla="*/ 14 h 236"/>
                <a:gd name="T14" fmla="*/ 162 w 212"/>
                <a:gd name="T15" fmla="*/ 49 h 236"/>
                <a:gd name="T16" fmla="*/ 165 w 212"/>
                <a:gd name="T17" fmla="*/ 126 h 236"/>
                <a:gd name="T18" fmla="*/ 168 w 212"/>
                <a:gd name="T19" fmla="*/ 106 h 236"/>
                <a:gd name="T20" fmla="*/ 35 w 212"/>
                <a:gd name="T21" fmla="*/ 53 h 236"/>
                <a:gd name="T22" fmla="*/ 15 w 212"/>
                <a:gd name="T23" fmla="*/ 110 h 236"/>
                <a:gd name="T24" fmla="*/ 21 w 212"/>
                <a:gd name="T25" fmla="*/ 87 h 236"/>
                <a:gd name="T26" fmla="*/ 37 w 212"/>
                <a:gd name="T27" fmla="*/ 86 h 236"/>
                <a:gd name="T28" fmla="*/ 53 w 212"/>
                <a:gd name="T29" fmla="*/ 95 h 236"/>
                <a:gd name="T30" fmla="*/ 48 w 212"/>
                <a:gd name="T31" fmla="*/ 101 h 236"/>
                <a:gd name="T32" fmla="*/ 28 w 212"/>
                <a:gd name="T33" fmla="*/ 112 h 236"/>
                <a:gd name="T34" fmla="*/ 38 w 212"/>
                <a:gd name="T35" fmla="*/ 44 h 236"/>
                <a:gd name="T36" fmla="*/ 83 w 212"/>
                <a:gd name="T37" fmla="*/ 66 h 236"/>
                <a:gd name="T38" fmla="*/ 89 w 212"/>
                <a:gd name="T39" fmla="*/ 85 h 236"/>
                <a:gd name="T40" fmla="*/ 98 w 212"/>
                <a:gd name="T41" fmla="*/ 72 h 236"/>
                <a:gd name="T42" fmla="*/ 107 w 212"/>
                <a:gd name="T43" fmla="*/ 74 h 236"/>
                <a:gd name="T44" fmla="*/ 122 w 212"/>
                <a:gd name="T45" fmla="*/ 72 h 236"/>
                <a:gd name="T46" fmla="*/ 133 w 212"/>
                <a:gd name="T47" fmla="*/ 83 h 236"/>
                <a:gd name="T48" fmla="*/ 145 w 212"/>
                <a:gd name="T49" fmla="*/ 98 h 236"/>
                <a:gd name="T50" fmla="*/ 74 w 212"/>
                <a:gd name="T51" fmla="*/ 56 h 236"/>
                <a:gd name="T52" fmla="*/ 82 w 212"/>
                <a:gd name="T53" fmla="*/ 63 h 236"/>
                <a:gd name="T54" fmla="*/ 29 w 212"/>
                <a:gd name="T55" fmla="*/ 157 h 236"/>
                <a:gd name="T56" fmla="*/ 27 w 212"/>
                <a:gd name="T57" fmla="*/ 177 h 236"/>
                <a:gd name="T58" fmla="*/ 46 w 212"/>
                <a:gd name="T59" fmla="*/ 192 h 236"/>
                <a:gd name="T60" fmla="*/ 38 w 212"/>
                <a:gd name="T61" fmla="*/ 126 h 236"/>
                <a:gd name="T62" fmla="*/ 188 w 212"/>
                <a:gd name="T63" fmla="*/ 62 h 236"/>
                <a:gd name="T64" fmla="*/ 154 w 212"/>
                <a:gd name="T65" fmla="*/ 81 h 236"/>
                <a:gd name="T66" fmla="*/ 184 w 212"/>
                <a:gd name="T67" fmla="*/ 69 h 236"/>
                <a:gd name="T68" fmla="*/ 153 w 212"/>
                <a:gd name="T69" fmla="*/ 92 h 236"/>
                <a:gd name="T70" fmla="*/ 114 w 212"/>
                <a:gd name="T71" fmla="*/ 94 h 236"/>
                <a:gd name="T72" fmla="*/ 105 w 212"/>
                <a:gd name="T73" fmla="*/ 104 h 236"/>
                <a:gd name="T74" fmla="*/ 133 w 212"/>
                <a:gd name="T75" fmla="*/ 100 h 236"/>
                <a:gd name="T76" fmla="*/ 48 w 212"/>
                <a:gd name="T77" fmla="*/ 215 h 236"/>
                <a:gd name="T78" fmla="*/ 45 w 212"/>
                <a:gd name="T79" fmla="*/ 213 h 236"/>
                <a:gd name="T80" fmla="*/ 152 w 212"/>
                <a:gd name="T81" fmla="*/ 134 h 236"/>
                <a:gd name="T82" fmla="*/ 21 w 212"/>
                <a:gd name="T83" fmla="*/ 52 h 236"/>
                <a:gd name="T84" fmla="*/ 193 w 212"/>
                <a:gd name="T85" fmla="*/ 86 h 236"/>
                <a:gd name="T86" fmla="*/ 73 w 212"/>
                <a:gd name="T87" fmla="*/ 108 h 236"/>
                <a:gd name="T88" fmla="*/ 73 w 212"/>
                <a:gd name="T89" fmla="*/ 108 h 236"/>
                <a:gd name="T90" fmla="*/ 76 w 212"/>
                <a:gd name="T91" fmla="*/ 73 h 236"/>
                <a:gd name="T92" fmla="*/ 82 w 212"/>
                <a:gd name="T93" fmla="*/ 84 h 236"/>
                <a:gd name="T94" fmla="*/ 75 w 212"/>
                <a:gd name="T95" fmla="*/ 46 h 236"/>
                <a:gd name="T96" fmla="*/ 112 w 212"/>
                <a:gd name="T97" fmla="*/ 93 h 236"/>
                <a:gd name="T98" fmla="*/ 90 w 212"/>
                <a:gd name="T99" fmla="*/ 101 h 236"/>
                <a:gd name="T100" fmla="*/ 91 w 212"/>
                <a:gd name="T101" fmla="*/ 104 h 236"/>
                <a:gd name="T102" fmla="*/ 59 w 212"/>
                <a:gd name="T103" fmla="*/ 117 h 236"/>
                <a:gd name="T104" fmla="*/ 76 w 212"/>
                <a:gd name="T105" fmla="*/ 85 h 236"/>
                <a:gd name="T106" fmla="*/ 93 w 212"/>
                <a:gd name="T107" fmla="*/ 93 h 236"/>
                <a:gd name="T108" fmla="*/ 73 w 212"/>
                <a:gd name="T109" fmla="*/ 115 h 236"/>
                <a:gd name="T110" fmla="*/ 117 w 212"/>
                <a:gd name="T111" fmla="*/ 93 h 236"/>
                <a:gd name="T112" fmla="*/ 88 w 212"/>
                <a:gd name="T113" fmla="*/ 94 h 236"/>
                <a:gd name="T114" fmla="*/ 95 w 212"/>
                <a:gd name="T115" fmla="*/ 94 h 236"/>
                <a:gd name="T116" fmla="*/ 120 w 212"/>
                <a:gd name="T117" fmla="*/ 95 h 236"/>
                <a:gd name="T118" fmla="*/ 146 w 212"/>
                <a:gd name="T119" fmla="*/ 12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1" h="236">
                  <a:moveTo>
                    <a:pt x="85" y="110"/>
                  </a:moveTo>
                  <a:cubicBezTo>
                    <a:pt x="85" y="111"/>
                    <a:pt x="84" y="112"/>
                    <a:pt x="83" y="112"/>
                  </a:cubicBezTo>
                  <a:cubicBezTo>
                    <a:pt x="82" y="114"/>
                    <a:pt x="81" y="115"/>
                    <a:pt x="80" y="117"/>
                  </a:cubicBezTo>
                  <a:cubicBezTo>
                    <a:pt x="80" y="118"/>
                    <a:pt x="80" y="119"/>
                    <a:pt x="79" y="120"/>
                  </a:cubicBezTo>
                  <a:cubicBezTo>
                    <a:pt x="78" y="121"/>
                    <a:pt x="77" y="122"/>
                    <a:pt x="76" y="121"/>
                  </a:cubicBezTo>
                  <a:cubicBezTo>
                    <a:pt x="75" y="121"/>
                    <a:pt x="74" y="121"/>
                    <a:pt x="74" y="122"/>
                  </a:cubicBezTo>
                  <a:cubicBezTo>
                    <a:pt x="73" y="122"/>
                    <a:pt x="72" y="122"/>
                    <a:pt x="71" y="122"/>
                  </a:cubicBezTo>
                  <a:cubicBezTo>
                    <a:pt x="69" y="121"/>
                    <a:pt x="67" y="121"/>
                    <a:pt x="64" y="121"/>
                  </a:cubicBezTo>
                  <a:cubicBezTo>
                    <a:pt x="60" y="121"/>
                    <a:pt x="56" y="121"/>
                    <a:pt x="52" y="121"/>
                  </a:cubicBezTo>
                  <a:cubicBezTo>
                    <a:pt x="52" y="121"/>
                    <a:pt x="51" y="121"/>
                    <a:pt x="51" y="121"/>
                  </a:cubicBezTo>
                  <a:cubicBezTo>
                    <a:pt x="51" y="121"/>
                    <a:pt x="50" y="122"/>
                    <a:pt x="50" y="122"/>
                  </a:cubicBezTo>
                  <a:cubicBezTo>
                    <a:pt x="49" y="124"/>
                    <a:pt x="48" y="126"/>
                    <a:pt x="47" y="129"/>
                  </a:cubicBezTo>
                  <a:cubicBezTo>
                    <a:pt x="46" y="131"/>
                    <a:pt x="46" y="134"/>
                    <a:pt x="46" y="136"/>
                  </a:cubicBezTo>
                  <a:cubicBezTo>
                    <a:pt x="45" y="139"/>
                    <a:pt x="45" y="141"/>
                    <a:pt x="45" y="143"/>
                  </a:cubicBezTo>
                  <a:cubicBezTo>
                    <a:pt x="44" y="144"/>
                    <a:pt x="44" y="145"/>
                    <a:pt x="44" y="146"/>
                  </a:cubicBezTo>
                  <a:cubicBezTo>
                    <a:pt x="44" y="151"/>
                    <a:pt x="44" y="155"/>
                    <a:pt x="45" y="160"/>
                  </a:cubicBezTo>
                  <a:cubicBezTo>
                    <a:pt x="45" y="163"/>
                    <a:pt x="45" y="166"/>
                    <a:pt x="46" y="169"/>
                  </a:cubicBezTo>
                  <a:cubicBezTo>
                    <a:pt x="46" y="172"/>
                    <a:pt x="47" y="176"/>
                    <a:pt x="48" y="179"/>
                  </a:cubicBezTo>
                  <a:cubicBezTo>
                    <a:pt x="48" y="180"/>
                    <a:pt x="48" y="181"/>
                    <a:pt x="49" y="182"/>
                  </a:cubicBezTo>
                  <a:cubicBezTo>
                    <a:pt x="51" y="186"/>
                    <a:pt x="52" y="191"/>
                    <a:pt x="53" y="196"/>
                  </a:cubicBezTo>
                  <a:cubicBezTo>
                    <a:pt x="54" y="200"/>
                    <a:pt x="54" y="204"/>
                    <a:pt x="54" y="208"/>
                  </a:cubicBezTo>
                  <a:cubicBezTo>
                    <a:pt x="54" y="212"/>
                    <a:pt x="54" y="215"/>
                    <a:pt x="53" y="218"/>
                  </a:cubicBezTo>
                  <a:cubicBezTo>
                    <a:pt x="51" y="223"/>
                    <a:pt x="49" y="226"/>
                    <a:pt x="46" y="230"/>
                  </a:cubicBezTo>
                  <a:cubicBezTo>
                    <a:pt x="44" y="233"/>
                    <a:pt x="41" y="235"/>
                    <a:pt x="37" y="236"/>
                  </a:cubicBezTo>
                  <a:cubicBezTo>
                    <a:pt x="34" y="236"/>
                    <a:pt x="31" y="236"/>
                    <a:pt x="29" y="235"/>
                  </a:cubicBezTo>
                  <a:cubicBezTo>
                    <a:pt x="28" y="234"/>
                    <a:pt x="27" y="234"/>
                    <a:pt x="26" y="233"/>
                  </a:cubicBezTo>
                  <a:cubicBezTo>
                    <a:pt x="22" y="231"/>
                    <a:pt x="19" y="228"/>
                    <a:pt x="17" y="225"/>
                  </a:cubicBezTo>
                  <a:cubicBezTo>
                    <a:pt x="15" y="221"/>
                    <a:pt x="13" y="217"/>
                    <a:pt x="13" y="213"/>
                  </a:cubicBezTo>
                  <a:cubicBezTo>
                    <a:pt x="13" y="209"/>
                    <a:pt x="13" y="206"/>
                    <a:pt x="14" y="202"/>
                  </a:cubicBezTo>
                  <a:cubicBezTo>
                    <a:pt x="14" y="201"/>
                    <a:pt x="14" y="199"/>
                    <a:pt x="14" y="198"/>
                  </a:cubicBezTo>
                  <a:cubicBezTo>
                    <a:pt x="15" y="195"/>
                    <a:pt x="15" y="193"/>
                    <a:pt x="15" y="190"/>
                  </a:cubicBezTo>
                  <a:cubicBezTo>
                    <a:pt x="16" y="187"/>
                    <a:pt x="16" y="184"/>
                    <a:pt x="17" y="181"/>
                  </a:cubicBezTo>
                  <a:cubicBezTo>
                    <a:pt x="19" y="175"/>
                    <a:pt x="21" y="169"/>
                    <a:pt x="22" y="163"/>
                  </a:cubicBezTo>
                  <a:cubicBezTo>
                    <a:pt x="24" y="157"/>
                    <a:pt x="25" y="150"/>
                    <a:pt x="26" y="144"/>
                  </a:cubicBezTo>
                  <a:cubicBezTo>
                    <a:pt x="26" y="141"/>
                    <a:pt x="26" y="138"/>
                    <a:pt x="26" y="135"/>
                  </a:cubicBezTo>
                  <a:cubicBezTo>
                    <a:pt x="26" y="132"/>
                    <a:pt x="25" y="129"/>
                    <a:pt x="23" y="126"/>
                  </a:cubicBezTo>
                  <a:cubicBezTo>
                    <a:pt x="22" y="125"/>
                    <a:pt x="22" y="124"/>
                    <a:pt x="22" y="123"/>
                  </a:cubicBezTo>
                  <a:cubicBezTo>
                    <a:pt x="22" y="122"/>
                    <a:pt x="22" y="121"/>
                    <a:pt x="22" y="120"/>
                  </a:cubicBezTo>
                  <a:cubicBezTo>
                    <a:pt x="21" y="120"/>
                    <a:pt x="21" y="120"/>
                    <a:pt x="20" y="120"/>
                  </a:cubicBezTo>
                  <a:cubicBezTo>
                    <a:pt x="18" y="120"/>
                    <a:pt x="15" y="120"/>
                    <a:pt x="13" y="120"/>
                  </a:cubicBezTo>
                  <a:cubicBezTo>
                    <a:pt x="11" y="120"/>
                    <a:pt x="10" y="119"/>
                    <a:pt x="8" y="118"/>
                  </a:cubicBezTo>
                  <a:cubicBezTo>
                    <a:pt x="8" y="117"/>
                    <a:pt x="6" y="116"/>
                    <a:pt x="5" y="115"/>
                  </a:cubicBezTo>
                  <a:cubicBezTo>
                    <a:pt x="2" y="112"/>
                    <a:pt x="1" y="109"/>
                    <a:pt x="0" y="105"/>
                  </a:cubicBezTo>
                  <a:cubicBezTo>
                    <a:pt x="0" y="101"/>
                    <a:pt x="0" y="96"/>
                    <a:pt x="0" y="92"/>
                  </a:cubicBezTo>
                  <a:cubicBezTo>
                    <a:pt x="0" y="86"/>
                    <a:pt x="0" y="81"/>
                    <a:pt x="0" y="75"/>
                  </a:cubicBezTo>
                  <a:cubicBezTo>
                    <a:pt x="1" y="67"/>
                    <a:pt x="2" y="60"/>
                    <a:pt x="5" y="52"/>
                  </a:cubicBezTo>
                  <a:cubicBezTo>
                    <a:pt x="7" y="48"/>
                    <a:pt x="9" y="45"/>
                    <a:pt x="12" y="42"/>
                  </a:cubicBezTo>
                  <a:cubicBezTo>
                    <a:pt x="13" y="41"/>
                    <a:pt x="13" y="40"/>
                    <a:pt x="14" y="39"/>
                  </a:cubicBezTo>
                  <a:cubicBezTo>
                    <a:pt x="16" y="35"/>
                    <a:pt x="20" y="33"/>
                    <a:pt x="25" y="33"/>
                  </a:cubicBezTo>
                  <a:cubicBezTo>
                    <a:pt x="26" y="32"/>
                    <a:pt x="28" y="33"/>
                    <a:pt x="30" y="34"/>
                  </a:cubicBezTo>
                  <a:cubicBezTo>
                    <a:pt x="31" y="35"/>
                    <a:pt x="33" y="36"/>
                    <a:pt x="35" y="37"/>
                  </a:cubicBezTo>
                  <a:cubicBezTo>
                    <a:pt x="37" y="38"/>
                    <a:pt x="39" y="39"/>
                    <a:pt x="41" y="40"/>
                  </a:cubicBezTo>
                  <a:cubicBezTo>
                    <a:pt x="43" y="41"/>
                    <a:pt x="45" y="41"/>
                    <a:pt x="47" y="41"/>
                  </a:cubicBezTo>
                  <a:cubicBezTo>
                    <a:pt x="52" y="41"/>
                    <a:pt x="56" y="40"/>
                    <a:pt x="61" y="39"/>
                  </a:cubicBezTo>
                  <a:cubicBezTo>
                    <a:pt x="63" y="38"/>
                    <a:pt x="66" y="38"/>
                    <a:pt x="69" y="38"/>
                  </a:cubicBezTo>
                  <a:cubicBezTo>
                    <a:pt x="70" y="38"/>
                    <a:pt x="71" y="38"/>
                    <a:pt x="73" y="38"/>
                  </a:cubicBezTo>
                  <a:cubicBezTo>
                    <a:pt x="74" y="38"/>
                    <a:pt x="76" y="38"/>
                    <a:pt x="77" y="37"/>
                  </a:cubicBezTo>
                  <a:cubicBezTo>
                    <a:pt x="78" y="37"/>
                    <a:pt x="79" y="38"/>
                    <a:pt x="80" y="38"/>
                  </a:cubicBezTo>
                  <a:cubicBezTo>
                    <a:pt x="80" y="39"/>
                    <a:pt x="81" y="39"/>
                    <a:pt x="81" y="39"/>
                  </a:cubicBezTo>
                  <a:cubicBezTo>
                    <a:pt x="82" y="40"/>
                    <a:pt x="83" y="41"/>
                    <a:pt x="84" y="41"/>
                  </a:cubicBezTo>
                  <a:cubicBezTo>
                    <a:pt x="84" y="42"/>
                    <a:pt x="85" y="42"/>
                    <a:pt x="86" y="43"/>
                  </a:cubicBezTo>
                  <a:cubicBezTo>
                    <a:pt x="86" y="43"/>
                    <a:pt x="86" y="44"/>
                    <a:pt x="86" y="44"/>
                  </a:cubicBezTo>
                  <a:cubicBezTo>
                    <a:pt x="88" y="44"/>
                    <a:pt x="88" y="45"/>
                    <a:pt x="89" y="46"/>
                  </a:cubicBezTo>
                  <a:cubicBezTo>
                    <a:pt x="94" y="46"/>
                    <a:pt x="98" y="46"/>
                    <a:pt x="103" y="44"/>
                  </a:cubicBezTo>
                  <a:cubicBezTo>
                    <a:pt x="111" y="42"/>
                    <a:pt x="119" y="40"/>
                    <a:pt x="127" y="37"/>
                  </a:cubicBezTo>
                  <a:cubicBezTo>
                    <a:pt x="131" y="35"/>
                    <a:pt x="135" y="34"/>
                    <a:pt x="139" y="33"/>
                  </a:cubicBezTo>
                  <a:cubicBezTo>
                    <a:pt x="141" y="32"/>
                    <a:pt x="143" y="31"/>
                    <a:pt x="146" y="29"/>
                  </a:cubicBezTo>
                  <a:cubicBezTo>
                    <a:pt x="148" y="28"/>
                    <a:pt x="151" y="26"/>
                    <a:pt x="153" y="25"/>
                  </a:cubicBezTo>
                  <a:cubicBezTo>
                    <a:pt x="155" y="24"/>
                    <a:pt x="156" y="23"/>
                    <a:pt x="156" y="21"/>
                  </a:cubicBezTo>
                  <a:cubicBezTo>
                    <a:pt x="156" y="21"/>
                    <a:pt x="157" y="20"/>
                    <a:pt x="157" y="20"/>
                  </a:cubicBezTo>
                  <a:cubicBezTo>
                    <a:pt x="158" y="20"/>
                    <a:pt x="158" y="20"/>
                    <a:pt x="159" y="19"/>
                  </a:cubicBezTo>
                  <a:cubicBezTo>
                    <a:pt x="160" y="17"/>
                    <a:pt x="161" y="14"/>
                    <a:pt x="163" y="12"/>
                  </a:cubicBezTo>
                  <a:cubicBezTo>
                    <a:pt x="166" y="8"/>
                    <a:pt x="169" y="5"/>
                    <a:pt x="173" y="3"/>
                  </a:cubicBezTo>
                  <a:cubicBezTo>
                    <a:pt x="178" y="0"/>
                    <a:pt x="183" y="0"/>
                    <a:pt x="188" y="2"/>
                  </a:cubicBezTo>
                  <a:cubicBezTo>
                    <a:pt x="189" y="2"/>
                    <a:pt x="190" y="2"/>
                    <a:pt x="190" y="2"/>
                  </a:cubicBezTo>
                  <a:cubicBezTo>
                    <a:pt x="193" y="3"/>
                    <a:pt x="195" y="5"/>
                    <a:pt x="197" y="6"/>
                  </a:cubicBezTo>
                  <a:cubicBezTo>
                    <a:pt x="202" y="11"/>
                    <a:pt x="204" y="16"/>
                    <a:pt x="207" y="22"/>
                  </a:cubicBezTo>
                  <a:cubicBezTo>
                    <a:pt x="207" y="23"/>
                    <a:pt x="208" y="25"/>
                    <a:pt x="208" y="26"/>
                  </a:cubicBezTo>
                  <a:cubicBezTo>
                    <a:pt x="211" y="31"/>
                    <a:pt x="212" y="37"/>
                    <a:pt x="212" y="44"/>
                  </a:cubicBezTo>
                  <a:cubicBezTo>
                    <a:pt x="212" y="53"/>
                    <a:pt x="211" y="62"/>
                    <a:pt x="211" y="71"/>
                  </a:cubicBezTo>
                  <a:cubicBezTo>
                    <a:pt x="210" y="75"/>
                    <a:pt x="210" y="79"/>
                    <a:pt x="209" y="83"/>
                  </a:cubicBezTo>
                  <a:cubicBezTo>
                    <a:pt x="209" y="86"/>
                    <a:pt x="208" y="90"/>
                    <a:pt x="208" y="93"/>
                  </a:cubicBezTo>
                  <a:cubicBezTo>
                    <a:pt x="207" y="101"/>
                    <a:pt x="205" y="108"/>
                    <a:pt x="203" y="116"/>
                  </a:cubicBezTo>
                  <a:cubicBezTo>
                    <a:pt x="203" y="117"/>
                    <a:pt x="202" y="119"/>
                    <a:pt x="202" y="120"/>
                  </a:cubicBezTo>
                  <a:cubicBezTo>
                    <a:pt x="201" y="123"/>
                    <a:pt x="200" y="126"/>
                    <a:pt x="199" y="129"/>
                  </a:cubicBezTo>
                  <a:cubicBezTo>
                    <a:pt x="198" y="133"/>
                    <a:pt x="197" y="136"/>
                    <a:pt x="195" y="140"/>
                  </a:cubicBezTo>
                  <a:cubicBezTo>
                    <a:pt x="192" y="144"/>
                    <a:pt x="189" y="148"/>
                    <a:pt x="186" y="152"/>
                  </a:cubicBezTo>
                  <a:cubicBezTo>
                    <a:pt x="183" y="154"/>
                    <a:pt x="180" y="156"/>
                    <a:pt x="177" y="156"/>
                  </a:cubicBezTo>
                  <a:cubicBezTo>
                    <a:pt x="173" y="156"/>
                    <a:pt x="170" y="156"/>
                    <a:pt x="166" y="155"/>
                  </a:cubicBezTo>
                  <a:cubicBezTo>
                    <a:pt x="164" y="154"/>
                    <a:pt x="161" y="152"/>
                    <a:pt x="159" y="150"/>
                  </a:cubicBezTo>
                  <a:cubicBezTo>
                    <a:pt x="155" y="146"/>
                    <a:pt x="151" y="141"/>
                    <a:pt x="149" y="135"/>
                  </a:cubicBezTo>
                  <a:cubicBezTo>
                    <a:pt x="149" y="132"/>
                    <a:pt x="148" y="130"/>
                    <a:pt x="148" y="128"/>
                  </a:cubicBezTo>
                  <a:cubicBezTo>
                    <a:pt x="147" y="127"/>
                    <a:pt x="147" y="126"/>
                    <a:pt x="146" y="126"/>
                  </a:cubicBezTo>
                  <a:cubicBezTo>
                    <a:pt x="144" y="124"/>
                    <a:pt x="143" y="123"/>
                    <a:pt x="141" y="121"/>
                  </a:cubicBezTo>
                  <a:cubicBezTo>
                    <a:pt x="137" y="118"/>
                    <a:pt x="134" y="116"/>
                    <a:pt x="130" y="115"/>
                  </a:cubicBezTo>
                  <a:cubicBezTo>
                    <a:pt x="124" y="112"/>
                    <a:pt x="118" y="110"/>
                    <a:pt x="111" y="110"/>
                  </a:cubicBezTo>
                  <a:cubicBezTo>
                    <a:pt x="104" y="110"/>
                    <a:pt x="96" y="110"/>
                    <a:pt x="88" y="110"/>
                  </a:cubicBezTo>
                  <a:cubicBezTo>
                    <a:pt x="87" y="110"/>
                    <a:pt x="86" y="110"/>
                    <a:pt x="85" y="110"/>
                  </a:cubicBezTo>
                  <a:close/>
                  <a:moveTo>
                    <a:pt x="153" y="101"/>
                  </a:moveTo>
                  <a:cubicBezTo>
                    <a:pt x="153" y="102"/>
                    <a:pt x="153" y="102"/>
                    <a:pt x="153" y="102"/>
                  </a:cubicBezTo>
                  <a:cubicBezTo>
                    <a:pt x="153" y="105"/>
                    <a:pt x="153" y="108"/>
                    <a:pt x="153" y="110"/>
                  </a:cubicBezTo>
                  <a:cubicBezTo>
                    <a:pt x="153" y="112"/>
                    <a:pt x="153" y="114"/>
                    <a:pt x="154" y="116"/>
                  </a:cubicBezTo>
                  <a:cubicBezTo>
                    <a:pt x="154" y="119"/>
                    <a:pt x="154" y="122"/>
                    <a:pt x="155" y="124"/>
                  </a:cubicBezTo>
                  <a:cubicBezTo>
                    <a:pt x="156" y="126"/>
                    <a:pt x="156" y="128"/>
                    <a:pt x="157" y="129"/>
                  </a:cubicBezTo>
                  <a:cubicBezTo>
                    <a:pt x="160" y="132"/>
                    <a:pt x="162" y="136"/>
                    <a:pt x="164" y="140"/>
                  </a:cubicBezTo>
                  <a:cubicBezTo>
                    <a:pt x="166" y="142"/>
                    <a:pt x="167" y="144"/>
                    <a:pt x="169" y="146"/>
                  </a:cubicBezTo>
                  <a:cubicBezTo>
                    <a:pt x="169" y="146"/>
                    <a:pt x="170" y="146"/>
                    <a:pt x="170" y="146"/>
                  </a:cubicBezTo>
                  <a:cubicBezTo>
                    <a:pt x="172" y="147"/>
                    <a:pt x="175" y="147"/>
                    <a:pt x="177" y="148"/>
                  </a:cubicBezTo>
                  <a:cubicBezTo>
                    <a:pt x="179" y="148"/>
                    <a:pt x="180" y="147"/>
                    <a:pt x="181" y="147"/>
                  </a:cubicBezTo>
                  <a:cubicBezTo>
                    <a:pt x="184" y="145"/>
                    <a:pt x="187" y="143"/>
                    <a:pt x="189" y="140"/>
                  </a:cubicBezTo>
                  <a:cubicBezTo>
                    <a:pt x="194" y="133"/>
                    <a:pt x="198" y="125"/>
                    <a:pt x="200" y="117"/>
                  </a:cubicBezTo>
                  <a:cubicBezTo>
                    <a:pt x="201" y="112"/>
                    <a:pt x="201" y="106"/>
                    <a:pt x="201" y="101"/>
                  </a:cubicBezTo>
                  <a:cubicBezTo>
                    <a:pt x="202" y="95"/>
                    <a:pt x="202" y="88"/>
                    <a:pt x="203" y="82"/>
                  </a:cubicBezTo>
                  <a:cubicBezTo>
                    <a:pt x="203" y="77"/>
                    <a:pt x="204" y="72"/>
                    <a:pt x="204" y="67"/>
                  </a:cubicBezTo>
                  <a:cubicBezTo>
                    <a:pt x="205" y="60"/>
                    <a:pt x="205" y="53"/>
                    <a:pt x="205" y="46"/>
                  </a:cubicBezTo>
                  <a:cubicBezTo>
                    <a:pt x="205" y="44"/>
                    <a:pt x="205" y="42"/>
                    <a:pt x="204" y="40"/>
                  </a:cubicBezTo>
                  <a:cubicBezTo>
                    <a:pt x="204" y="37"/>
                    <a:pt x="203" y="33"/>
                    <a:pt x="202" y="30"/>
                  </a:cubicBezTo>
                  <a:cubicBezTo>
                    <a:pt x="201" y="27"/>
                    <a:pt x="200" y="24"/>
                    <a:pt x="198" y="22"/>
                  </a:cubicBezTo>
                  <a:cubicBezTo>
                    <a:pt x="196" y="19"/>
                    <a:pt x="194" y="16"/>
                    <a:pt x="191" y="14"/>
                  </a:cubicBezTo>
                  <a:cubicBezTo>
                    <a:pt x="190" y="13"/>
                    <a:pt x="188" y="11"/>
                    <a:pt x="186" y="11"/>
                  </a:cubicBezTo>
                  <a:cubicBezTo>
                    <a:pt x="182" y="9"/>
                    <a:pt x="179" y="9"/>
                    <a:pt x="175" y="9"/>
                  </a:cubicBezTo>
                  <a:cubicBezTo>
                    <a:pt x="173" y="9"/>
                    <a:pt x="172" y="10"/>
                    <a:pt x="171" y="12"/>
                  </a:cubicBezTo>
                  <a:cubicBezTo>
                    <a:pt x="170" y="12"/>
                    <a:pt x="171" y="13"/>
                    <a:pt x="171" y="13"/>
                  </a:cubicBezTo>
                  <a:cubicBezTo>
                    <a:pt x="172" y="12"/>
                    <a:pt x="172" y="11"/>
                    <a:pt x="173" y="11"/>
                  </a:cubicBezTo>
                  <a:cubicBezTo>
                    <a:pt x="173" y="10"/>
                    <a:pt x="173" y="10"/>
                    <a:pt x="174" y="10"/>
                  </a:cubicBezTo>
                  <a:cubicBezTo>
                    <a:pt x="175" y="10"/>
                    <a:pt x="176" y="10"/>
                    <a:pt x="176" y="11"/>
                  </a:cubicBezTo>
                  <a:cubicBezTo>
                    <a:pt x="177" y="12"/>
                    <a:pt x="177" y="13"/>
                    <a:pt x="176" y="14"/>
                  </a:cubicBezTo>
                  <a:cubicBezTo>
                    <a:pt x="176" y="14"/>
                    <a:pt x="175" y="15"/>
                    <a:pt x="175" y="14"/>
                  </a:cubicBezTo>
                  <a:cubicBezTo>
                    <a:pt x="174" y="14"/>
                    <a:pt x="174" y="14"/>
                    <a:pt x="174" y="15"/>
                  </a:cubicBezTo>
                  <a:cubicBezTo>
                    <a:pt x="173" y="15"/>
                    <a:pt x="172" y="16"/>
                    <a:pt x="172" y="16"/>
                  </a:cubicBezTo>
                  <a:cubicBezTo>
                    <a:pt x="169" y="19"/>
                    <a:pt x="167" y="22"/>
                    <a:pt x="165" y="25"/>
                  </a:cubicBezTo>
                  <a:cubicBezTo>
                    <a:pt x="164" y="28"/>
                    <a:pt x="162" y="31"/>
                    <a:pt x="161" y="34"/>
                  </a:cubicBezTo>
                  <a:cubicBezTo>
                    <a:pt x="159" y="38"/>
                    <a:pt x="158" y="43"/>
                    <a:pt x="157" y="48"/>
                  </a:cubicBezTo>
                  <a:cubicBezTo>
                    <a:pt x="157" y="49"/>
                    <a:pt x="157" y="49"/>
                    <a:pt x="158" y="49"/>
                  </a:cubicBezTo>
                  <a:cubicBezTo>
                    <a:pt x="159" y="48"/>
                    <a:pt x="159" y="48"/>
                    <a:pt x="160" y="49"/>
                  </a:cubicBezTo>
                  <a:cubicBezTo>
                    <a:pt x="161" y="49"/>
                    <a:pt x="161" y="49"/>
                    <a:pt x="162" y="49"/>
                  </a:cubicBezTo>
                  <a:cubicBezTo>
                    <a:pt x="164" y="49"/>
                    <a:pt x="167" y="49"/>
                    <a:pt x="169" y="49"/>
                  </a:cubicBezTo>
                  <a:cubicBezTo>
                    <a:pt x="178" y="48"/>
                    <a:pt x="186" y="52"/>
                    <a:pt x="192" y="59"/>
                  </a:cubicBezTo>
                  <a:cubicBezTo>
                    <a:pt x="194" y="61"/>
                    <a:pt x="195" y="64"/>
                    <a:pt x="196" y="66"/>
                  </a:cubicBezTo>
                  <a:cubicBezTo>
                    <a:pt x="197" y="69"/>
                    <a:pt x="198" y="71"/>
                    <a:pt x="198" y="74"/>
                  </a:cubicBezTo>
                  <a:cubicBezTo>
                    <a:pt x="198" y="76"/>
                    <a:pt x="198" y="79"/>
                    <a:pt x="197" y="81"/>
                  </a:cubicBezTo>
                  <a:cubicBezTo>
                    <a:pt x="197" y="84"/>
                    <a:pt x="196" y="88"/>
                    <a:pt x="194" y="91"/>
                  </a:cubicBezTo>
                  <a:cubicBezTo>
                    <a:pt x="192" y="93"/>
                    <a:pt x="191" y="95"/>
                    <a:pt x="189" y="97"/>
                  </a:cubicBezTo>
                  <a:cubicBezTo>
                    <a:pt x="188" y="97"/>
                    <a:pt x="188" y="97"/>
                    <a:pt x="187" y="97"/>
                  </a:cubicBezTo>
                  <a:cubicBezTo>
                    <a:pt x="188" y="98"/>
                    <a:pt x="187" y="99"/>
                    <a:pt x="187" y="100"/>
                  </a:cubicBezTo>
                  <a:cubicBezTo>
                    <a:pt x="187" y="101"/>
                    <a:pt x="186" y="103"/>
                    <a:pt x="185" y="105"/>
                  </a:cubicBezTo>
                  <a:cubicBezTo>
                    <a:pt x="184" y="109"/>
                    <a:pt x="182" y="113"/>
                    <a:pt x="179" y="116"/>
                  </a:cubicBezTo>
                  <a:cubicBezTo>
                    <a:pt x="177" y="119"/>
                    <a:pt x="175" y="122"/>
                    <a:pt x="172" y="124"/>
                  </a:cubicBezTo>
                  <a:cubicBezTo>
                    <a:pt x="171" y="126"/>
                    <a:pt x="169" y="127"/>
                    <a:pt x="167" y="129"/>
                  </a:cubicBezTo>
                  <a:cubicBezTo>
                    <a:pt x="167" y="129"/>
                    <a:pt x="166" y="130"/>
                    <a:pt x="165" y="131"/>
                  </a:cubicBezTo>
                  <a:cubicBezTo>
                    <a:pt x="164" y="131"/>
                    <a:pt x="163" y="131"/>
                    <a:pt x="162" y="130"/>
                  </a:cubicBezTo>
                  <a:cubicBezTo>
                    <a:pt x="161" y="129"/>
                    <a:pt x="161" y="128"/>
                    <a:pt x="162" y="127"/>
                  </a:cubicBezTo>
                  <a:cubicBezTo>
                    <a:pt x="162" y="126"/>
                    <a:pt x="163" y="125"/>
                    <a:pt x="165" y="126"/>
                  </a:cubicBezTo>
                  <a:cubicBezTo>
                    <a:pt x="165" y="126"/>
                    <a:pt x="166" y="126"/>
                    <a:pt x="167" y="126"/>
                  </a:cubicBezTo>
                  <a:cubicBezTo>
                    <a:pt x="169" y="124"/>
                    <a:pt x="171" y="123"/>
                    <a:pt x="173" y="121"/>
                  </a:cubicBezTo>
                  <a:cubicBezTo>
                    <a:pt x="177" y="116"/>
                    <a:pt x="181" y="110"/>
                    <a:pt x="183" y="104"/>
                  </a:cubicBezTo>
                  <a:cubicBezTo>
                    <a:pt x="184" y="103"/>
                    <a:pt x="184" y="102"/>
                    <a:pt x="184" y="101"/>
                  </a:cubicBezTo>
                  <a:cubicBezTo>
                    <a:pt x="184" y="101"/>
                    <a:pt x="183" y="100"/>
                    <a:pt x="183" y="100"/>
                  </a:cubicBezTo>
                  <a:cubicBezTo>
                    <a:pt x="180" y="101"/>
                    <a:pt x="176" y="102"/>
                    <a:pt x="173" y="103"/>
                  </a:cubicBezTo>
                  <a:cubicBezTo>
                    <a:pt x="173" y="103"/>
                    <a:pt x="173" y="104"/>
                    <a:pt x="173" y="104"/>
                  </a:cubicBezTo>
                  <a:cubicBezTo>
                    <a:pt x="173" y="104"/>
                    <a:pt x="172" y="105"/>
                    <a:pt x="172" y="105"/>
                  </a:cubicBezTo>
                  <a:cubicBezTo>
                    <a:pt x="171" y="105"/>
                    <a:pt x="170" y="106"/>
                    <a:pt x="170" y="107"/>
                  </a:cubicBezTo>
                  <a:cubicBezTo>
                    <a:pt x="167" y="112"/>
                    <a:pt x="163" y="117"/>
                    <a:pt x="159" y="121"/>
                  </a:cubicBezTo>
                  <a:cubicBezTo>
                    <a:pt x="158" y="122"/>
                    <a:pt x="157" y="121"/>
                    <a:pt x="156" y="120"/>
                  </a:cubicBezTo>
                  <a:cubicBezTo>
                    <a:pt x="156" y="120"/>
                    <a:pt x="155" y="119"/>
                    <a:pt x="155" y="119"/>
                  </a:cubicBezTo>
                  <a:cubicBezTo>
                    <a:pt x="155" y="118"/>
                    <a:pt x="155" y="117"/>
                    <a:pt x="156" y="117"/>
                  </a:cubicBezTo>
                  <a:cubicBezTo>
                    <a:pt x="157" y="116"/>
                    <a:pt x="158" y="116"/>
                    <a:pt x="159" y="117"/>
                  </a:cubicBezTo>
                  <a:cubicBezTo>
                    <a:pt x="159" y="117"/>
                    <a:pt x="159" y="117"/>
                    <a:pt x="159" y="117"/>
                  </a:cubicBezTo>
                  <a:cubicBezTo>
                    <a:pt x="160" y="117"/>
                    <a:pt x="160" y="117"/>
                    <a:pt x="160" y="116"/>
                  </a:cubicBezTo>
                  <a:cubicBezTo>
                    <a:pt x="164" y="113"/>
                    <a:pt x="166" y="110"/>
                    <a:pt x="168" y="106"/>
                  </a:cubicBezTo>
                  <a:cubicBezTo>
                    <a:pt x="168" y="105"/>
                    <a:pt x="169" y="104"/>
                    <a:pt x="169" y="103"/>
                  </a:cubicBezTo>
                  <a:cubicBezTo>
                    <a:pt x="168" y="103"/>
                    <a:pt x="168" y="103"/>
                    <a:pt x="168" y="103"/>
                  </a:cubicBezTo>
                  <a:cubicBezTo>
                    <a:pt x="168" y="103"/>
                    <a:pt x="167" y="103"/>
                    <a:pt x="167" y="104"/>
                  </a:cubicBezTo>
                  <a:cubicBezTo>
                    <a:pt x="166" y="104"/>
                    <a:pt x="166" y="104"/>
                    <a:pt x="165" y="104"/>
                  </a:cubicBezTo>
                  <a:cubicBezTo>
                    <a:pt x="163" y="107"/>
                    <a:pt x="160" y="108"/>
                    <a:pt x="159" y="111"/>
                  </a:cubicBezTo>
                  <a:cubicBezTo>
                    <a:pt x="159" y="111"/>
                    <a:pt x="158" y="111"/>
                    <a:pt x="158" y="112"/>
                  </a:cubicBezTo>
                  <a:cubicBezTo>
                    <a:pt x="157" y="112"/>
                    <a:pt x="157" y="111"/>
                    <a:pt x="156" y="111"/>
                  </a:cubicBezTo>
                  <a:cubicBezTo>
                    <a:pt x="156" y="110"/>
                    <a:pt x="156" y="109"/>
                    <a:pt x="157" y="109"/>
                  </a:cubicBezTo>
                  <a:cubicBezTo>
                    <a:pt x="158" y="108"/>
                    <a:pt x="159" y="108"/>
                    <a:pt x="160" y="107"/>
                  </a:cubicBezTo>
                  <a:cubicBezTo>
                    <a:pt x="161" y="106"/>
                    <a:pt x="162" y="105"/>
                    <a:pt x="164" y="104"/>
                  </a:cubicBezTo>
                  <a:cubicBezTo>
                    <a:pt x="164" y="103"/>
                    <a:pt x="164" y="103"/>
                    <a:pt x="165" y="102"/>
                  </a:cubicBezTo>
                  <a:cubicBezTo>
                    <a:pt x="164" y="102"/>
                    <a:pt x="163" y="102"/>
                    <a:pt x="162" y="102"/>
                  </a:cubicBezTo>
                  <a:cubicBezTo>
                    <a:pt x="160" y="102"/>
                    <a:pt x="158" y="102"/>
                    <a:pt x="156" y="101"/>
                  </a:cubicBezTo>
                  <a:cubicBezTo>
                    <a:pt x="155" y="101"/>
                    <a:pt x="154" y="101"/>
                    <a:pt x="153" y="101"/>
                  </a:cubicBezTo>
                  <a:close/>
                  <a:moveTo>
                    <a:pt x="31" y="53"/>
                  </a:moveTo>
                  <a:cubicBezTo>
                    <a:pt x="31" y="53"/>
                    <a:pt x="31" y="53"/>
                    <a:pt x="31" y="53"/>
                  </a:cubicBezTo>
                  <a:cubicBezTo>
                    <a:pt x="32" y="53"/>
                    <a:pt x="34" y="53"/>
                    <a:pt x="35" y="53"/>
                  </a:cubicBezTo>
                  <a:cubicBezTo>
                    <a:pt x="36" y="53"/>
                    <a:pt x="36" y="53"/>
                    <a:pt x="37" y="53"/>
                  </a:cubicBezTo>
                  <a:cubicBezTo>
                    <a:pt x="38" y="53"/>
                    <a:pt x="38" y="54"/>
                    <a:pt x="38" y="55"/>
                  </a:cubicBezTo>
                  <a:cubicBezTo>
                    <a:pt x="38" y="57"/>
                    <a:pt x="37" y="57"/>
                    <a:pt x="36" y="57"/>
                  </a:cubicBezTo>
                  <a:cubicBezTo>
                    <a:pt x="32" y="58"/>
                    <a:pt x="29" y="57"/>
                    <a:pt x="25" y="57"/>
                  </a:cubicBezTo>
                  <a:cubicBezTo>
                    <a:pt x="24" y="57"/>
                    <a:pt x="22" y="56"/>
                    <a:pt x="21" y="56"/>
                  </a:cubicBezTo>
                  <a:cubicBezTo>
                    <a:pt x="19" y="59"/>
                    <a:pt x="16" y="62"/>
                    <a:pt x="15" y="66"/>
                  </a:cubicBezTo>
                  <a:cubicBezTo>
                    <a:pt x="13" y="71"/>
                    <a:pt x="10" y="76"/>
                    <a:pt x="8" y="81"/>
                  </a:cubicBezTo>
                  <a:cubicBezTo>
                    <a:pt x="8" y="82"/>
                    <a:pt x="8" y="84"/>
                    <a:pt x="8" y="85"/>
                  </a:cubicBezTo>
                  <a:cubicBezTo>
                    <a:pt x="7" y="89"/>
                    <a:pt x="7" y="92"/>
                    <a:pt x="7" y="96"/>
                  </a:cubicBezTo>
                  <a:cubicBezTo>
                    <a:pt x="7" y="99"/>
                    <a:pt x="8" y="101"/>
                    <a:pt x="8" y="102"/>
                  </a:cubicBezTo>
                  <a:cubicBezTo>
                    <a:pt x="10" y="106"/>
                    <a:pt x="12" y="109"/>
                    <a:pt x="15" y="112"/>
                  </a:cubicBezTo>
                  <a:cubicBezTo>
                    <a:pt x="15" y="112"/>
                    <a:pt x="16" y="112"/>
                    <a:pt x="16" y="112"/>
                  </a:cubicBezTo>
                  <a:cubicBezTo>
                    <a:pt x="18" y="113"/>
                    <a:pt x="21" y="113"/>
                    <a:pt x="24" y="112"/>
                  </a:cubicBezTo>
                  <a:cubicBezTo>
                    <a:pt x="22" y="110"/>
                    <a:pt x="21" y="107"/>
                    <a:pt x="20" y="104"/>
                  </a:cubicBezTo>
                  <a:cubicBezTo>
                    <a:pt x="20" y="104"/>
                    <a:pt x="20" y="104"/>
                    <a:pt x="20" y="105"/>
                  </a:cubicBezTo>
                  <a:cubicBezTo>
                    <a:pt x="20" y="106"/>
                    <a:pt x="19" y="108"/>
                    <a:pt x="19" y="109"/>
                  </a:cubicBezTo>
                  <a:cubicBezTo>
                    <a:pt x="18" y="111"/>
                    <a:pt x="16" y="111"/>
                    <a:pt x="15" y="110"/>
                  </a:cubicBezTo>
                  <a:cubicBezTo>
                    <a:pt x="14" y="109"/>
                    <a:pt x="14" y="108"/>
                    <a:pt x="13" y="106"/>
                  </a:cubicBezTo>
                  <a:cubicBezTo>
                    <a:pt x="12" y="103"/>
                    <a:pt x="11" y="99"/>
                    <a:pt x="11" y="94"/>
                  </a:cubicBezTo>
                  <a:cubicBezTo>
                    <a:pt x="11" y="93"/>
                    <a:pt x="11" y="91"/>
                    <a:pt x="11" y="89"/>
                  </a:cubicBezTo>
                  <a:cubicBezTo>
                    <a:pt x="11" y="88"/>
                    <a:pt x="11" y="86"/>
                    <a:pt x="11" y="85"/>
                  </a:cubicBezTo>
                  <a:cubicBezTo>
                    <a:pt x="12" y="83"/>
                    <a:pt x="13" y="83"/>
                    <a:pt x="14" y="83"/>
                  </a:cubicBezTo>
                  <a:cubicBezTo>
                    <a:pt x="15" y="83"/>
                    <a:pt x="16" y="84"/>
                    <a:pt x="16" y="85"/>
                  </a:cubicBezTo>
                  <a:cubicBezTo>
                    <a:pt x="16" y="86"/>
                    <a:pt x="16" y="87"/>
                    <a:pt x="15" y="87"/>
                  </a:cubicBezTo>
                  <a:cubicBezTo>
                    <a:pt x="15" y="87"/>
                    <a:pt x="15" y="88"/>
                    <a:pt x="14" y="88"/>
                  </a:cubicBezTo>
                  <a:cubicBezTo>
                    <a:pt x="14" y="89"/>
                    <a:pt x="14" y="89"/>
                    <a:pt x="14" y="90"/>
                  </a:cubicBezTo>
                  <a:cubicBezTo>
                    <a:pt x="13" y="94"/>
                    <a:pt x="13" y="97"/>
                    <a:pt x="14" y="101"/>
                  </a:cubicBezTo>
                  <a:cubicBezTo>
                    <a:pt x="14" y="103"/>
                    <a:pt x="15" y="105"/>
                    <a:pt x="16" y="106"/>
                  </a:cubicBezTo>
                  <a:cubicBezTo>
                    <a:pt x="16" y="107"/>
                    <a:pt x="16" y="108"/>
                    <a:pt x="17" y="108"/>
                  </a:cubicBezTo>
                  <a:cubicBezTo>
                    <a:pt x="17" y="106"/>
                    <a:pt x="18" y="105"/>
                    <a:pt x="18" y="103"/>
                  </a:cubicBezTo>
                  <a:cubicBezTo>
                    <a:pt x="18" y="98"/>
                    <a:pt x="18" y="93"/>
                    <a:pt x="18" y="88"/>
                  </a:cubicBezTo>
                  <a:cubicBezTo>
                    <a:pt x="18" y="88"/>
                    <a:pt x="18" y="87"/>
                    <a:pt x="18" y="87"/>
                  </a:cubicBezTo>
                  <a:cubicBezTo>
                    <a:pt x="19" y="86"/>
                    <a:pt x="19" y="86"/>
                    <a:pt x="20" y="86"/>
                  </a:cubicBezTo>
                  <a:cubicBezTo>
                    <a:pt x="20" y="86"/>
                    <a:pt x="20" y="86"/>
                    <a:pt x="21" y="87"/>
                  </a:cubicBezTo>
                  <a:cubicBezTo>
                    <a:pt x="21" y="87"/>
                    <a:pt x="21" y="87"/>
                    <a:pt x="21" y="88"/>
                  </a:cubicBezTo>
                  <a:cubicBezTo>
                    <a:pt x="21" y="92"/>
                    <a:pt x="21" y="96"/>
                    <a:pt x="22" y="100"/>
                  </a:cubicBezTo>
                  <a:cubicBezTo>
                    <a:pt x="22" y="102"/>
                    <a:pt x="23" y="105"/>
                    <a:pt x="24" y="108"/>
                  </a:cubicBezTo>
                  <a:cubicBezTo>
                    <a:pt x="24" y="109"/>
                    <a:pt x="24" y="109"/>
                    <a:pt x="25" y="110"/>
                  </a:cubicBezTo>
                  <a:cubicBezTo>
                    <a:pt x="25" y="109"/>
                    <a:pt x="26" y="108"/>
                    <a:pt x="26" y="107"/>
                  </a:cubicBezTo>
                  <a:cubicBezTo>
                    <a:pt x="27" y="103"/>
                    <a:pt x="27" y="98"/>
                    <a:pt x="27" y="94"/>
                  </a:cubicBezTo>
                  <a:cubicBezTo>
                    <a:pt x="27" y="92"/>
                    <a:pt x="27" y="90"/>
                    <a:pt x="28" y="88"/>
                  </a:cubicBezTo>
                  <a:cubicBezTo>
                    <a:pt x="28" y="87"/>
                    <a:pt x="28" y="87"/>
                    <a:pt x="29" y="87"/>
                  </a:cubicBezTo>
                  <a:cubicBezTo>
                    <a:pt x="30" y="87"/>
                    <a:pt x="30" y="87"/>
                    <a:pt x="30" y="88"/>
                  </a:cubicBezTo>
                  <a:cubicBezTo>
                    <a:pt x="30" y="90"/>
                    <a:pt x="30" y="91"/>
                    <a:pt x="30" y="92"/>
                  </a:cubicBezTo>
                  <a:cubicBezTo>
                    <a:pt x="30" y="96"/>
                    <a:pt x="31" y="100"/>
                    <a:pt x="32" y="103"/>
                  </a:cubicBezTo>
                  <a:cubicBezTo>
                    <a:pt x="32" y="105"/>
                    <a:pt x="33" y="106"/>
                    <a:pt x="33" y="108"/>
                  </a:cubicBezTo>
                  <a:cubicBezTo>
                    <a:pt x="33" y="108"/>
                    <a:pt x="34" y="108"/>
                    <a:pt x="34" y="109"/>
                  </a:cubicBezTo>
                  <a:cubicBezTo>
                    <a:pt x="34" y="108"/>
                    <a:pt x="34" y="108"/>
                    <a:pt x="35" y="107"/>
                  </a:cubicBezTo>
                  <a:cubicBezTo>
                    <a:pt x="35" y="105"/>
                    <a:pt x="36" y="104"/>
                    <a:pt x="36" y="102"/>
                  </a:cubicBezTo>
                  <a:cubicBezTo>
                    <a:pt x="36" y="97"/>
                    <a:pt x="37" y="93"/>
                    <a:pt x="37" y="88"/>
                  </a:cubicBezTo>
                  <a:cubicBezTo>
                    <a:pt x="37" y="87"/>
                    <a:pt x="37" y="87"/>
                    <a:pt x="37" y="86"/>
                  </a:cubicBezTo>
                  <a:cubicBezTo>
                    <a:pt x="37" y="86"/>
                    <a:pt x="38" y="85"/>
                    <a:pt x="38" y="85"/>
                  </a:cubicBezTo>
                  <a:cubicBezTo>
                    <a:pt x="39" y="85"/>
                    <a:pt x="39" y="86"/>
                    <a:pt x="39" y="86"/>
                  </a:cubicBezTo>
                  <a:cubicBezTo>
                    <a:pt x="39" y="87"/>
                    <a:pt x="39" y="87"/>
                    <a:pt x="39" y="87"/>
                  </a:cubicBezTo>
                  <a:cubicBezTo>
                    <a:pt x="39" y="90"/>
                    <a:pt x="40" y="92"/>
                    <a:pt x="40" y="95"/>
                  </a:cubicBezTo>
                  <a:cubicBezTo>
                    <a:pt x="41" y="98"/>
                    <a:pt x="42" y="101"/>
                    <a:pt x="43" y="104"/>
                  </a:cubicBezTo>
                  <a:cubicBezTo>
                    <a:pt x="43" y="105"/>
                    <a:pt x="44" y="106"/>
                    <a:pt x="44" y="106"/>
                  </a:cubicBezTo>
                  <a:cubicBezTo>
                    <a:pt x="44" y="106"/>
                    <a:pt x="45" y="106"/>
                    <a:pt x="45" y="105"/>
                  </a:cubicBezTo>
                  <a:cubicBezTo>
                    <a:pt x="45" y="101"/>
                    <a:pt x="45" y="97"/>
                    <a:pt x="45" y="93"/>
                  </a:cubicBezTo>
                  <a:cubicBezTo>
                    <a:pt x="45" y="91"/>
                    <a:pt x="45" y="89"/>
                    <a:pt x="45" y="88"/>
                  </a:cubicBezTo>
                  <a:cubicBezTo>
                    <a:pt x="45" y="87"/>
                    <a:pt x="46" y="86"/>
                    <a:pt x="46" y="86"/>
                  </a:cubicBezTo>
                  <a:cubicBezTo>
                    <a:pt x="47" y="86"/>
                    <a:pt x="48" y="87"/>
                    <a:pt x="48" y="88"/>
                  </a:cubicBezTo>
                  <a:cubicBezTo>
                    <a:pt x="48" y="88"/>
                    <a:pt x="48" y="89"/>
                    <a:pt x="48" y="90"/>
                  </a:cubicBezTo>
                  <a:cubicBezTo>
                    <a:pt x="49" y="94"/>
                    <a:pt x="50" y="99"/>
                    <a:pt x="51" y="103"/>
                  </a:cubicBezTo>
                  <a:cubicBezTo>
                    <a:pt x="51" y="104"/>
                    <a:pt x="52" y="105"/>
                    <a:pt x="52" y="106"/>
                  </a:cubicBezTo>
                  <a:cubicBezTo>
                    <a:pt x="52" y="106"/>
                    <a:pt x="52" y="106"/>
                    <a:pt x="52" y="106"/>
                  </a:cubicBezTo>
                  <a:cubicBezTo>
                    <a:pt x="52" y="106"/>
                    <a:pt x="52" y="105"/>
                    <a:pt x="52" y="105"/>
                  </a:cubicBezTo>
                  <a:cubicBezTo>
                    <a:pt x="53" y="101"/>
                    <a:pt x="53" y="98"/>
                    <a:pt x="53" y="95"/>
                  </a:cubicBezTo>
                  <a:cubicBezTo>
                    <a:pt x="53" y="92"/>
                    <a:pt x="53" y="90"/>
                    <a:pt x="53" y="88"/>
                  </a:cubicBezTo>
                  <a:cubicBezTo>
                    <a:pt x="53" y="87"/>
                    <a:pt x="54" y="87"/>
                    <a:pt x="54" y="87"/>
                  </a:cubicBezTo>
                  <a:cubicBezTo>
                    <a:pt x="55" y="86"/>
                    <a:pt x="55" y="87"/>
                    <a:pt x="55" y="88"/>
                  </a:cubicBezTo>
                  <a:cubicBezTo>
                    <a:pt x="56" y="90"/>
                    <a:pt x="57" y="92"/>
                    <a:pt x="58" y="94"/>
                  </a:cubicBezTo>
                  <a:cubicBezTo>
                    <a:pt x="60" y="99"/>
                    <a:pt x="62" y="104"/>
                    <a:pt x="65" y="109"/>
                  </a:cubicBezTo>
                  <a:cubicBezTo>
                    <a:pt x="66" y="110"/>
                    <a:pt x="66" y="110"/>
                    <a:pt x="66" y="111"/>
                  </a:cubicBezTo>
                  <a:cubicBezTo>
                    <a:pt x="66" y="112"/>
                    <a:pt x="65" y="113"/>
                    <a:pt x="64" y="113"/>
                  </a:cubicBezTo>
                  <a:cubicBezTo>
                    <a:pt x="63" y="113"/>
                    <a:pt x="62" y="112"/>
                    <a:pt x="61" y="111"/>
                  </a:cubicBezTo>
                  <a:cubicBezTo>
                    <a:pt x="60" y="109"/>
                    <a:pt x="59" y="106"/>
                    <a:pt x="58" y="104"/>
                  </a:cubicBezTo>
                  <a:cubicBezTo>
                    <a:pt x="57" y="102"/>
                    <a:pt x="57" y="99"/>
                    <a:pt x="56" y="97"/>
                  </a:cubicBezTo>
                  <a:cubicBezTo>
                    <a:pt x="56" y="97"/>
                    <a:pt x="56" y="96"/>
                    <a:pt x="56" y="96"/>
                  </a:cubicBezTo>
                  <a:cubicBezTo>
                    <a:pt x="55" y="96"/>
                    <a:pt x="55" y="97"/>
                    <a:pt x="55" y="97"/>
                  </a:cubicBezTo>
                  <a:cubicBezTo>
                    <a:pt x="55" y="100"/>
                    <a:pt x="55" y="104"/>
                    <a:pt x="54" y="107"/>
                  </a:cubicBezTo>
                  <a:cubicBezTo>
                    <a:pt x="54" y="108"/>
                    <a:pt x="54" y="108"/>
                    <a:pt x="54" y="109"/>
                  </a:cubicBezTo>
                  <a:cubicBezTo>
                    <a:pt x="53" y="110"/>
                    <a:pt x="52" y="110"/>
                    <a:pt x="51" y="109"/>
                  </a:cubicBezTo>
                  <a:cubicBezTo>
                    <a:pt x="51" y="109"/>
                    <a:pt x="50" y="108"/>
                    <a:pt x="50" y="108"/>
                  </a:cubicBezTo>
                  <a:cubicBezTo>
                    <a:pt x="49" y="105"/>
                    <a:pt x="48" y="103"/>
                    <a:pt x="48" y="101"/>
                  </a:cubicBezTo>
                  <a:cubicBezTo>
                    <a:pt x="48" y="101"/>
                    <a:pt x="48" y="100"/>
                    <a:pt x="48" y="100"/>
                  </a:cubicBezTo>
                  <a:cubicBezTo>
                    <a:pt x="47" y="101"/>
                    <a:pt x="47" y="103"/>
                    <a:pt x="47" y="104"/>
                  </a:cubicBezTo>
                  <a:cubicBezTo>
                    <a:pt x="47" y="105"/>
                    <a:pt x="47" y="107"/>
                    <a:pt x="46" y="108"/>
                  </a:cubicBezTo>
                  <a:cubicBezTo>
                    <a:pt x="46" y="110"/>
                    <a:pt x="44" y="110"/>
                    <a:pt x="43" y="109"/>
                  </a:cubicBezTo>
                  <a:cubicBezTo>
                    <a:pt x="42" y="108"/>
                    <a:pt x="42" y="107"/>
                    <a:pt x="41" y="106"/>
                  </a:cubicBezTo>
                  <a:cubicBezTo>
                    <a:pt x="40" y="104"/>
                    <a:pt x="40" y="102"/>
                    <a:pt x="39" y="100"/>
                  </a:cubicBezTo>
                  <a:cubicBezTo>
                    <a:pt x="39" y="99"/>
                    <a:pt x="39" y="99"/>
                    <a:pt x="39" y="99"/>
                  </a:cubicBezTo>
                  <a:cubicBezTo>
                    <a:pt x="38" y="99"/>
                    <a:pt x="38" y="100"/>
                    <a:pt x="38" y="101"/>
                  </a:cubicBezTo>
                  <a:cubicBezTo>
                    <a:pt x="38" y="103"/>
                    <a:pt x="37" y="106"/>
                    <a:pt x="37" y="108"/>
                  </a:cubicBezTo>
                  <a:cubicBezTo>
                    <a:pt x="36" y="109"/>
                    <a:pt x="36" y="110"/>
                    <a:pt x="35" y="110"/>
                  </a:cubicBezTo>
                  <a:cubicBezTo>
                    <a:pt x="35" y="111"/>
                    <a:pt x="34" y="111"/>
                    <a:pt x="33" y="110"/>
                  </a:cubicBezTo>
                  <a:cubicBezTo>
                    <a:pt x="32" y="110"/>
                    <a:pt x="32" y="109"/>
                    <a:pt x="31" y="109"/>
                  </a:cubicBezTo>
                  <a:cubicBezTo>
                    <a:pt x="30" y="107"/>
                    <a:pt x="30" y="106"/>
                    <a:pt x="29" y="104"/>
                  </a:cubicBezTo>
                  <a:cubicBezTo>
                    <a:pt x="29" y="103"/>
                    <a:pt x="29" y="103"/>
                    <a:pt x="29" y="103"/>
                  </a:cubicBezTo>
                  <a:cubicBezTo>
                    <a:pt x="29" y="105"/>
                    <a:pt x="28" y="106"/>
                    <a:pt x="28" y="108"/>
                  </a:cubicBezTo>
                  <a:cubicBezTo>
                    <a:pt x="28" y="109"/>
                    <a:pt x="27" y="111"/>
                    <a:pt x="26" y="112"/>
                  </a:cubicBezTo>
                  <a:cubicBezTo>
                    <a:pt x="27" y="112"/>
                    <a:pt x="28" y="112"/>
                    <a:pt x="28" y="112"/>
                  </a:cubicBezTo>
                  <a:cubicBezTo>
                    <a:pt x="29" y="112"/>
                    <a:pt x="30" y="112"/>
                    <a:pt x="31" y="112"/>
                  </a:cubicBezTo>
                  <a:cubicBezTo>
                    <a:pt x="37" y="112"/>
                    <a:pt x="44" y="112"/>
                    <a:pt x="50" y="112"/>
                  </a:cubicBezTo>
                  <a:cubicBezTo>
                    <a:pt x="56" y="112"/>
                    <a:pt x="63" y="113"/>
                    <a:pt x="69" y="116"/>
                  </a:cubicBezTo>
                  <a:cubicBezTo>
                    <a:pt x="69" y="116"/>
                    <a:pt x="69" y="116"/>
                    <a:pt x="69" y="116"/>
                  </a:cubicBezTo>
                  <a:cubicBezTo>
                    <a:pt x="69" y="114"/>
                    <a:pt x="68" y="112"/>
                    <a:pt x="68" y="110"/>
                  </a:cubicBezTo>
                  <a:cubicBezTo>
                    <a:pt x="67" y="106"/>
                    <a:pt x="66" y="102"/>
                    <a:pt x="65" y="98"/>
                  </a:cubicBezTo>
                  <a:cubicBezTo>
                    <a:pt x="64" y="96"/>
                    <a:pt x="64" y="93"/>
                    <a:pt x="63" y="91"/>
                  </a:cubicBezTo>
                  <a:cubicBezTo>
                    <a:pt x="63" y="88"/>
                    <a:pt x="63" y="84"/>
                    <a:pt x="63" y="81"/>
                  </a:cubicBezTo>
                  <a:cubicBezTo>
                    <a:pt x="63" y="78"/>
                    <a:pt x="64" y="74"/>
                    <a:pt x="64" y="71"/>
                  </a:cubicBezTo>
                  <a:cubicBezTo>
                    <a:pt x="64" y="64"/>
                    <a:pt x="65" y="58"/>
                    <a:pt x="67" y="52"/>
                  </a:cubicBezTo>
                  <a:cubicBezTo>
                    <a:pt x="68" y="49"/>
                    <a:pt x="69" y="46"/>
                    <a:pt x="71" y="44"/>
                  </a:cubicBezTo>
                  <a:cubicBezTo>
                    <a:pt x="71" y="44"/>
                    <a:pt x="71" y="43"/>
                    <a:pt x="71" y="43"/>
                  </a:cubicBezTo>
                  <a:cubicBezTo>
                    <a:pt x="71" y="43"/>
                    <a:pt x="70" y="43"/>
                    <a:pt x="70" y="43"/>
                  </a:cubicBezTo>
                  <a:cubicBezTo>
                    <a:pt x="66" y="43"/>
                    <a:pt x="63" y="43"/>
                    <a:pt x="59" y="43"/>
                  </a:cubicBezTo>
                  <a:cubicBezTo>
                    <a:pt x="54" y="44"/>
                    <a:pt x="48" y="43"/>
                    <a:pt x="42" y="44"/>
                  </a:cubicBezTo>
                  <a:cubicBezTo>
                    <a:pt x="41" y="44"/>
                    <a:pt x="40" y="44"/>
                    <a:pt x="39" y="44"/>
                  </a:cubicBezTo>
                  <a:cubicBezTo>
                    <a:pt x="39" y="44"/>
                    <a:pt x="38" y="44"/>
                    <a:pt x="38" y="44"/>
                  </a:cubicBezTo>
                  <a:cubicBezTo>
                    <a:pt x="37" y="44"/>
                    <a:pt x="35" y="44"/>
                    <a:pt x="34" y="44"/>
                  </a:cubicBezTo>
                  <a:cubicBezTo>
                    <a:pt x="32" y="44"/>
                    <a:pt x="29" y="45"/>
                    <a:pt x="28" y="47"/>
                  </a:cubicBezTo>
                  <a:cubicBezTo>
                    <a:pt x="27" y="47"/>
                    <a:pt x="26" y="48"/>
                    <a:pt x="26" y="49"/>
                  </a:cubicBezTo>
                  <a:cubicBezTo>
                    <a:pt x="26" y="49"/>
                    <a:pt x="26" y="49"/>
                    <a:pt x="27" y="49"/>
                  </a:cubicBezTo>
                  <a:cubicBezTo>
                    <a:pt x="31" y="49"/>
                    <a:pt x="34" y="49"/>
                    <a:pt x="38" y="48"/>
                  </a:cubicBezTo>
                  <a:cubicBezTo>
                    <a:pt x="44" y="48"/>
                    <a:pt x="50" y="47"/>
                    <a:pt x="55" y="47"/>
                  </a:cubicBezTo>
                  <a:cubicBezTo>
                    <a:pt x="56" y="47"/>
                    <a:pt x="56" y="47"/>
                    <a:pt x="56" y="47"/>
                  </a:cubicBezTo>
                  <a:cubicBezTo>
                    <a:pt x="57" y="47"/>
                    <a:pt x="57" y="47"/>
                    <a:pt x="57" y="48"/>
                  </a:cubicBezTo>
                  <a:cubicBezTo>
                    <a:pt x="57" y="48"/>
                    <a:pt x="57" y="49"/>
                    <a:pt x="57" y="49"/>
                  </a:cubicBezTo>
                  <a:cubicBezTo>
                    <a:pt x="56" y="49"/>
                    <a:pt x="56" y="49"/>
                    <a:pt x="56" y="49"/>
                  </a:cubicBezTo>
                  <a:cubicBezTo>
                    <a:pt x="52" y="50"/>
                    <a:pt x="48" y="50"/>
                    <a:pt x="44" y="51"/>
                  </a:cubicBezTo>
                  <a:cubicBezTo>
                    <a:pt x="39" y="51"/>
                    <a:pt x="35" y="52"/>
                    <a:pt x="31" y="53"/>
                  </a:cubicBezTo>
                  <a:close/>
                  <a:moveTo>
                    <a:pt x="73" y="71"/>
                  </a:moveTo>
                  <a:cubicBezTo>
                    <a:pt x="73" y="71"/>
                    <a:pt x="73" y="71"/>
                    <a:pt x="73" y="71"/>
                  </a:cubicBezTo>
                  <a:cubicBezTo>
                    <a:pt x="73" y="71"/>
                    <a:pt x="74" y="70"/>
                    <a:pt x="75" y="70"/>
                  </a:cubicBezTo>
                  <a:cubicBezTo>
                    <a:pt x="77" y="69"/>
                    <a:pt x="80" y="68"/>
                    <a:pt x="82" y="67"/>
                  </a:cubicBezTo>
                  <a:cubicBezTo>
                    <a:pt x="83" y="67"/>
                    <a:pt x="83" y="66"/>
                    <a:pt x="83" y="66"/>
                  </a:cubicBezTo>
                  <a:cubicBezTo>
                    <a:pt x="84" y="66"/>
                    <a:pt x="85" y="66"/>
                    <a:pt x="85" y="67"/>
                  </a:cubicBezTo>
                  <a:cubicBezTo>
                    <a:pt x="85" y="67"/>
                    <a:pt x="85" y="68"/>
                    <a:pt x="85" y="68"/>
                  </a:cubicBezTo>
                  <a:cubicBezTo>
                    <a:pt x="84" y="69"/>
                    <a:pt x="84" y="69"/>
                    <a:pt x="84" y="70"/>
                  </a:cubicBezTo>
                  <a:cubicBezTo>
                    <a:pt x="81" y="72"/>
                    <a:pt x="77" y="75"/>
                    <a:pt x="74" y="78"/>
                  </a:cubicBezTo>
                  <a:cubicBezTo>
                    <a:pt x="73" y="79"/>
                    <a:pt x="73" y="80"/>
                    <a:pt x="73" y="81"/>
                  </a:cubicBezTo>
                  <a:cubicBezTo>
                    <a:pt x="73" y="81"/>
                    <a:pt x="74" y="80"/>
                    <a:pt x="74" y="80"/>
                  </a:cubicBezTo>
                  <a:cubicBezTo>
                    <a:pt x="77" y="79"/>
                    <a:pt x="81" y="77"/>
                    <a:pt x="84" y="75"/>
                  </a:cubicBezTo>
                  <a:cubicBezTo>
                    <a:pt x="85" y="75"/>
                    <a:pt x="85" y="75"/>
                    <a:pt x="85" y="75"/>
                  </a:cubicBezTo>
                  <a:cubicBezTo>
                    <a:pt x="86" y="75"/>
                    <a:pt x="86" y="75"/>
                    <a:pt x="87" y="75"/>
                  </a:cubicBezTo>
                  <a:cubicBezTo>
                    <a:pt x="87" y="76"/>
                    <a:pt x="87" y="76"/>
                    <a:pt x="87" y="77"/>
                  </a:cubicBezTo>
                  <a:cubicBezTo>
                    <a:pt x="86" y="77"/>
                    <a:pt x="86" y="77"/>
                    <a:pt x="86" y="77"/>
                  </a:cubicBezTo>
                  <a:cubicBezTo>
                    <a:pt x="85" y="78"/>
                    <a:pt x="85" y="78"/>
                    <a:pt x="85" y="79"/>
                  </a:cubicBezTo>
                  <a:cubicBezTo>
                    <a:pt x="86" y="80"/>
                    <a:pt x="86" y="81"/>
                    <a:pt x="86" y="82"/>
                  </a:cubicBezTo>
                  <a:cubicBezTo>
                    <a:pt x="86" y="82"/>
                    <a:pt x="86" y="83"/>
                    <a:pt x="86" y="83"/>
                  </a:cubicBezTo>
                  <a:cubicBezTo>
                    <a:pt x="86" y="83"/>
                    <a:pt x="87" y="84"/>
                    <a:pt x="86" y="84"/>
                  </a:cubicBezTo>
                  <a:cubicBezTo>
                    <a:pt x="86" y="85"/>
                    <a:pt x="86" y="86"/>
                    <a:pt x="87" y="87"/>
                  </a:cubicBezTo>
                  <a:cubicBezTo>
                    <a:pt x="87" y="86"/>
                    <a:pt x="88" y="86"/>
                    <a:pt x="89" y="85"/>
                  </a:cubicBezTo>
                  <a:cubicBezTo>
                    <a:pt x="89" y="85"/>
                    <a:pt x="89" y="84"/>
                    <a:pt x="89" y="84"/>
                  </a:cubicBezTo>
                  <a:cubicBezTo>
                    <a:pt x="90" y="81"/>
                    <a:pt x="90" y="79"/>
                    <a:pt x="90" y="76"/>
                  </a:cubicBezTo>
                  <a:cubicBezTo>
                    <a:pt x="90" y="76"/>
                    <a:pt x="90" y="76"/>
                    <a:pt x="91" y="75"/>
                  </a:cubicBezTo>
                  <a:cubicBezTo>
                    <a:pt x="91" y="75"/>
                    <a:pt x="91" y="74"/>
                    <a:pt x="92" y="74"/>
                  </a:cubicBezTo>
                  <a:cubicBezTo>
                    <a:pt x="92" y="74"/>
                    <a:pt x="93" y="75"/>
                    <a:pt x="93" y="75"/>
                  </a:cubicBezTo>
                  <a:cubicBezTo>
                    <a:pt x="93" y="75"/>
                    <a:pt x="93" y="76"/>
                    <a:pt x="93" y="76"/>
                  </a:cubicBezTo>
                  <a:cubicBezTo>
                    <a:pt x="93" y="78"/>
                    <a:pt x="94" y="79"/>
                    <a:pt x="94" y="81"/>
                  </a:cubicBezTo>
                  <a:cubicBezTo>
                    <a:pt x="96" y="81"/>
                    <a:pt x="96" y="82"/>
                    <a:pt x="96" y="83"/>
                  </a:cubicBezTo>
                  <a:cubicBezTo>
                    <a:pt x="96" y="85"/>
                    <a:pt x="96" y="85"/>
                    <a:pt x="94" y="86"/>
                  </a:cubicBezTo>
                  <a:cubicBezTo>
                    <a:pt x="94" y="86"/>
                    <a:pt x="94" y="87"/>
                    <a:pt x="94" y="87"/>
                  </a:cubicBezTo>
                  <a:cubicBezTo>
                    <a:pt x="94" y="88"/>
                    <a:pt x="94" y="88"/>
                    <a:pt x="95" y="88"/>
                  </a:cubicBezTo>
                  <a:cubicBezTo>
                    <a:pt x="95" y="88"/>
                    <a:pt x="95" y="88"/>
                    <a:pt x="95" y="88"/>
                  </a:cubicBezTo>
                  <a:cubicBezTo>
                    <a:pt x="95" y="88"/>
                    <a:pt x="95" y="88"/>
                    <a:pt x="95" y="88"/>
                  </a:cubicBezTo>
                  <a:cubicBezTo>
                    <a:pt x="97" y="87"/>
                    <a:pt x="97" y="87"/>
                    <a:pt x="97" y="85"/>
                  </a:cubicBezTo>
                  <a:cubicBezTo>
                    <a:pt x="97" y="82"/>
                    <a:pt x="97" y="78"/>
                    <a:pt x="97" y="74"/>
                  </a:cubicBezTo>
                  <a:cubicBezTo>
                    <a:pt x="97" y="74"/>
                    <a:pt x="97" y="74"/>
                    <a:pt x="97" y="73"/>
                  </a:cubicBezTo>
                  <a:cubicBezTo>
                    <a:pt x="97" y="73"/>
                    <a:pt x="98" y="72"/>
                    <a:pt x="98" y="72"/>
                  </a:cubicBezTo>
                  <a:cubicBezTo>
                    <a:pt x="99" y="72"/>
                    <a:pt x="99" y="73"/>
                    <a:pt x="99" y="73"/>
                  </a:cubicBezTo>
                  <a:cubicBezTo>
                    <a:pt x="100" y="74"/>
                    <a:pt x="100" y="74"/>
                    <a:pt x="100" y="74"/>
                  </a:cubicBezTo>
                  <a:cubicBezTo>
                    <a:pt x="100" y="77"/>
                    <a:pt x="100" y="80"/>
                    <a:pt x="100" y="83"/>
                  </a:cubicBezTo>
                  <a:cubicBezTo>
                    <a:pt x="100" y="83"/>
                    <a:pt x="100" y="84"/>
                    <a:pt x="100" y="84"/>
                  </a:cubicBezTo>
                  <a:cubicBezTo>
                    <a:pt x="101" y="84"/>
                    <a:pt x="101" y="84"/>
                    <a:pt x="101" y="84"/>
                  </a:cubicBezTo>
                  <a:cubicBezTo>
                    <a:pt x="102" y="84"/>
                    <a:pt x="102" y="84"/>
                    <a:pt x="103" y="84"/>
                  </a:cubicBezTo>
                  <a:cubicBezTo>
                    <a:pt x="103" y="85"/>
                    <a:pt x="103" y="85"/>
                    <a:pt x="102" y="86"/>
                  </a:cubicBezTo>
                  <a:cubicBezTo>
                    <a:pt x="102" y="86"/>
                    <a:pt x="101" y="87"/>
                    <a:pt x="101" y="87"/>
                  </a:cubicBezTo>
                  <a:cubicBezTo>
                    <a:pt x="101" y="87"/>
                    <a:pt x="101" y="88"/>
                    <a:pt x="101" y="88"/>
                  </a:cubicBezTo>
                  <a:cubicBezTo>
                    <a:pt x="101" y="89"/>
                    <a:pt x="101" y="90"/>
                    <a:pt x="101" y="91"/>
                  </a:cubicBezTo>
                  <a:cubicBezTo>
                    <a:pt x="102" y="91"/>
                    <a:pt x="102" y="90"/>
                    <a:pt x="103" y="90"/>
                  </a:cubicBezTo>
                  <a:cubicBezTo>
                    <a:pt x="103" y="88"/>
                    <a:pt x="103" y="85"/>
                    <a:pt x="103" y="83"/>
                  </a:cubicBezTo>
                  <a:cubicBezTo>
                    <a:pt x="104" y="80"/>
                    <a:pt x="104" y="77"/>
                    <a:pt x="104" y="73"/>
                  </a:cubicBezTo>
                  <a:cubicBezTo>
                    <a:pt x="104" y="73"/>
                    <a:pt x="104" y="73"/>
                    <a:pt x="104" y="73"/>
                  </a:cubicBezTo>
                  <a:cubicBezTo>
                    <a:pt x="105" y="72"/>
                    <a:pt x="105" y="71"/>
                    <a:pt x="106" y="71"/>
                  </a:cubicBezTo>
                  <a:cubicBezTo>
                    <a:pt x="106" y="71"/>
                    <a:pt x="107" y="72"/>
                    <a:pt x="107" y="73"/>
                  </a:cubicBezTo>
                  <a:cubicBezTo>
                    <a:pt x="107" y="73"/>
                    <a:pt x="107" y="74"/>
                    <a:pt x="107" y="74"/>
                  </a:cubicBezTo>
                  <a:cubicBezTo>
                    <a:pt x="107" y="78"/>
                    <a:pt x="108" y="82"/>
                    <a:pt x="108" y="86"/>
                  </a:cubicBezTo>
                  <a:cubicBezTo>
                    <a:pt x="108" y="87"/>
                    <a:pt x="108" y="87"/>
                    <a:pt x="108" y="87"/>
                  </a:cubicBezTo>
                  <a:cubicBezTo>
                    <a:pt x="109" y="87"/>
                    <a:pt x="109" y="87"/>
                    <a:pt x="110" y="86"/>
                  </a:cubicBezTo>
                  <a:cubicBezTo>
                    <a:pt x="110" y="86"/>
                    <a:pt x="110" y="86"/>
                    <a:pt x="110" y="85"/>
                  </a:cubicBezTo>
                  <a:cubicBezTo>
                    <a:pt x="111" y="83"/>
                    <a:pt x="111" y="81"/>
                    <a:pt x="111" y="79"/>
                  </a:cubicBezTo>
                  <a:cubicBezTo>
                    <a:pt x="112" y="76"/>
                    <a:pt x="112" y="73"/>
                    <a:pt x="112" y="71"/>
                  </a:cubicBezTo>
                  <a:cubicBezTo>
                    <a:pt x="112" y="70"/>
                    <a:pt x="113" y="70"/>
                    <a:pt x="113" y="69"/>
                  </a:cubicBezTo>
                  <a:cubicBezTo>
                    <a:pt x="113" y="69"/>
                    <a:pt x="113" y="69"/>
                    <a:pt x="114" y="69"/>
                  </a:cubicBezTo>
                  <a:cubicBezTo>
                    <a:pt x="114" y="69"/>
                    <a:pt x="115" y="69"/>
                    <a:pt x="115" y="69"/>
                  </a:cubicBezTo>
                  <a:cubicBezTo>
                    <a:pt x="115" y="70"/>
                    <a:pt x="115" y="70"/>
                    <a:pt x="115" y="71"/>
                  </a:cubicBezTo>
                  <a:cubicBezTo>
                    <a:pt x="115" y="76"/>
                    <a:pt x="116" y="80"/>
                    <a:pt x="116" y="85"/>
                  </a:cubicBezTo>
                  <a:cubicBezTo>
                    <a:pt x="116" y="87"/>
                    <a:pt x="116" y="88"/>
                    <a:pt x="116" y="90"/>
                  </a:cubicBezTo>
                  <a:cubicBezTo>
                    <a:pt x="118" y="90"/>
                    <a:pt x="118" y="89"/>
                    <a:pt x="118" y="88"/>
                  </a:cubicBezTo>
                  <a:cubicBezTo>
                    <a:pt x="119" y="84"/>
                    <a:pt x="119" y="79"/>
                    <a:pt x="120" y="75"/>
                  </a:cubicBezTo>
                  <a:cubicBezTo>
                    <a:pt x="120" y="74"/>
                    <a:pt x="120" y="73"/>
                    <a:pt x="120" y="72"/>
                  </a:cubicBezTo>
                  <a:cubicBezTo>
                    <a:pt x="120" y="71"/>
                    <a:pt x="121" y="71"/>
                    <a:pt x="121" y="71"/>
                  </a:cubicBezTo>
                  <a:cubicBezTo>
                    <a:pt x="122" y="71"/>
                    <a:pt x="122" y="72"/>
                    <a:pt x="122" y="72"/>
                  </a:cubicBezTo>
                  <a:cubicBezTo>
                    <a:pt x="122" y="73"/>
                    <a:pt x="122" y="74"/>
                    <a:pt x="122" y="75"/>
                  </a:cubicBezTo>
                  <a:cubicBezTo>
                    <a:pt x="123" y="78"/>
                    <a:pt x="123" y="82"/>
                    <a:pt x="123" y="85"/>
                  </a:cubicBezTo>
                  <a:cubicBezTo>
                    <a:pt x="123" y="86"/>
                    <a:pt x="123" y="86"/>
                    <a:pt x="123" y="87"/>
                  </a:cubicBezTo>
                  <a:cubicBezTo>
                    <a:pt x="125" y="87"/>
                    <a:pt x="125" y="88"/>
                    <a:pt x="124" y="89"/>
                  </a:cubicBezTo>
                  <a:cubicBezTo>
                    <a:pt x="124" y="90"/>
                    <a:pt x="124" y="90"/>
                    <a:pt x="124" y="90"/>
                  </a:cubicBezTo>
                  <a:cubicBezTo>
                    <a:pt x="123" y="91"/>
                    <a:pt x="123" y="93"/>
                    <a:pt x="124" y="94"/>
                  </a:cubicBezTo>
                  <a:cubicBezTo>
                    <a:pt x="124" y="94"/>
                    <a:pt x="124" y="94"/>
                    <a:pt x="124" y="93"/>
                  </a:cubicBezTo>
                  <a:cubicBezTo>
                    <a:pt x="125" y="89"/>
                    <a:pt x="125" y="85"/>
                    <a:pt x="126" y="80"/>
                  </a:cubicBezTo>
                  <a:cubicBezTo>
                    <a:pt x="126" y="77"/>
                    <a:pt x="127" y="73"/>
                    <a:pt x="127" y="69"/>
                  </a:cubicBezTo>
                  <a:cubicBezTo>
                    <a:pt x="127" y="69"/>
                    <a:pt x="128" y="68"/>
                    <a:pt x="128" y="68"/>
                  </a:cubicBezTo>
                  <a:cubicBezTo>
                    <a:pt x="128" y="67"/>
                    <a:pt x="129" y="67"/>
                    <a:pt x="130" y="68"/>
                  </a:cubicBezTo>
                  <a:cubicBezTo>
                    <a:pt x="130" y="68"/>
                    <a:pt x="130" y="68"/>
                    <a:pt x="130" y="69"/>
                  </a:cubicBezTo>
                  <a:cubicBezTo>
                    <a:pt x="130" y="70"/>
                    <a:pt x="130" y="71"/>
                    <a:pt x="130" y="72"/>
                  </a:cubicBezTo>
                  <a:cubicBezTo>
                    <a:pt x="130" y="78"/>
                    <a:pt x="131" y="84"/>
                    <a:pt x="131" y="89"/>
                  </a:cubicBezTo>
                  <a:cubicBezTo>
                    <a:pt x="131" y="90"/>
                    <a:pt x="131" y="90"/>
                    <a:pt x="131" y="91"/>
                  </a:cubicBezTo>
                  <a:cubicBezTo>
                    <a:pt x="132" y="91"/>
                    <a:pt x="132" y="91"/>
                    <a:pt x="132" y="90"/>
                  </a:cubicBezTo>
                  <a:cubicBezTo>
                    <a:pt x="132" y="88"/>
                    <a:pt x="132" y="86"/>
                    <a:pt x="133" y="83"/>
                  </a:cubicBezTo>
                  <a:cubicBezTo>
                    <a:pt x="133" y="78"/>
                    <a:pt x="134" y="72"/>
                    <a:pt x="135" y="67"/>
                  </a:cubicBezTo>
                  <a:cubicBezTo>
                    <a:pt x="135" y="66"/>
                    <a:pt x="135" y="66"/>
                    <a:pt x="135" y="66"/>
                  </a:cubicBezTo>
                  <a:cubicBezTo>
                    <a:pt x="135" y="65"/>
                    <a:pt x="135" y="64"/>
                    <a:pt x="136" y="64"/>
                  </a:cubicBezTo>
                  <a:cubicBezTo>
                    <a:pt x="137" y="64"/>
                    <a:pt x="137" y="65"/>
                    <a:pt x="137" y="66"/>
                  </a:cubicBezTo>
                  <a:cubicBezTo>
                    <a:pt x="137" y="66"/>
                    <a:pt x="137" y="67"/>
                    <a:pt x="137" y="68"/>
                  </a:cubicBezTo>
                  <a:cubicBezTo>
                    <a:pt x="138" y="74"/>
                    <a:pt x="138" y="80"/>
                    <a:pt x="138" y="86"/>
                  </a:cubicBezTo>
                  <a:cubicBezTo>
                    <a:pt x="138" y="89"/>
                    <a:pt x="138" y="92"/>
                    <a:pt x="138" y="95"/>
                  </a:cubicBezTo>
                  <a:cubicBezTo>
                    <a:pt x="138" y="95"/>
                    <a:pt x="138" y="96"/>
                    <a:pt x="138" y="96"/>
                  </a:cubicBezTo>
                  <a:cubicBezTo>
                    <a:pt x="139" y="96"/>
                    <a:pt x="139" y="96"/>
                    <a:pt x="139" y="96"/>
                  </a:cubicBezTo>
                  <a:cubicBezTo>
                    <a:pt x="139" y="95"/>
                    <a:pt x="139" y="95"/>
                    <a:pt x="139" y="94"/>
                  </a:cubicBezTo>
                  <a:cubicBezTo>
                    <a:pt x="139" y="85"/>
                    <a:pt x="139" y="76"/>
                    <a:pt x="140" y="67"/>
                  </a:cubicBezTo>
                  <a:cubicBezTo>
                    <a:pt x="140" y="67"/>
                    <a:pt x="140" y="66"/>
                    <a:pt x="141" y="65"/>
                  </a:cubicBezTo>
                  <a:cubicBezTo>
                    <a:pt x="141" y="65"/>
                    <a:pt x="141" y="64"/>
                    <a:pt x="142" y="64"/>
                  </a:cubicBezTo>
                  <a:cubicBezTo>
                    <a:pt x="143" y="64"/>
                    <a:pt x="143" y="65"/>
                    <a:pt x="143" y="65"/>
                  </a:cubicBezTo>
                  <a:cubicBezTo>
                    <a:pt x="143" y="66"/>
                    <a:pt x="143" y="66"/>
                    <a:pt x="143" y="67"/>
                  </a:cubicBezTo>
                  <a:cubicBezTo>
                    <a:pt x="143" y="72"/>
                    <a:pt x="144" y="77"/>
                    <a:pt x="144" y="82"/>
                  </a:cubicBezTo>
                  <a:cubicBezTo>
                    <a:pt x="144" y="87"/>
                    <a:pt x="144" y="92"/>
                    <a:pt x="145" y="98"/>
                  </a:cubicBezTo>
                  <a:cubicBezTo>
                    <a:pt x="145" y="99"/>
                    <a:pt x="146" y="100"/>
                    <a:pt x="146" y="101"/>
                  </a:cubicBezTo>
                  <a:cubicBezTo>
                    <a:pt x="146" y="101"/>
                    <a:pt x="146" y="101"/>
                    <a:pt x="146" y="101"/>
                  </a:cubicBezTo>
                  <a:cubicBezTo>
                    <a:pt x="146" y="100"/>
                    <a:pt x="146" y="100"/>
                    <a:pt x="146" y="100"/>
                  </a:cubicBezTo>
                  <a:cubicBezTo>
                    <a:pt x="146" y="94"/>
                    <a:pt x="146" y="88"/>
                    <a:pt x="146" y="82"/>
                  </a:cubicBezTo>
                  <a:cubicBezTo>
                    <a:pt x="146" y="73"/>
                    <a:pt x="146" y="64"/>
                    <a:pt x="147" y="56"/>
                  </a:cubicBezTo>
                  <a:cubicBezTo>
                    <a:pt x="148" y="48"/>
                    <a:pt x="149" y="41"/>
                    <a:pt x="152" y="34"/>
                  </a:cubicBezTo>
                  <a:cubicBezTo>
                    <a:pt x="152" y="34"/>
                    <a:pt x="152" y="33"/>
                    <a:pt x="152" y="32"/>
                  </a:cubicBezTo>
                  <a:cubicBezTo>
                    <a:pt x="151" y="33"/>
                    <a:pt x="150" y="34"/>
                    <a:pt x="149" y="35"/>
                  </a:cubicBezTo>
                  <a:cubicBezTo>
                    <a:pt x="142" y="39"/>
                    <a:pt x="134" y="42"/>
                    <a:pt x="126" y="44"/>
                  </a:cubicBezTo>
                  <a:cubicBezTo>
                    <a:pt x="118" y="46"/>
                    <a:pt x="111" y="48"/>
                    <a:pt x="103" y="50"/>
                  </a:cubicBezTo>
                  <a:cubicBezTo>
                    <a:pt x="98" y="51"/>
                    <a:pt x="92" y="52"/>
                    <a:pt x="87" y="52"/>
                  </a:cubicBezTo>
                  <a:cubicBezTo>
                    <a:pt x="86" y="52"/>
                    <a:pt x="85" y="52"/>
                    <a:pt x="85" y="52"/>
                  </a:cubicBezTo>
                  <a:cubicBezTo>
                    <a:pt x="84" y="52"/>
                    <a:pt x="83" y="52"/>
                    <a:pt x="82" y="52"/>
                  </a:cubicBezTo>
                  <a:cubicBezTo>
                    <a:pt x="79" y="52"/>
                    <a:pt x="77" y="52"/>
                    <a:pt x="74" y="51"/>
                  </a:cubicBezTo>
                  <a:cubicBezTo>
                    <a:pt x="74" y="51"/>
                    <a:pt x="74" y="51"/>
                    <a:pt x="73" y="51"/>
                  </a:cubicBezTo>
                  <a:cubicBezTo>
                    <a:pt x="73" y="53"/>
                    <a:pt x="72" y="55"/>
                    <a:pt x="71" y="57"/>
                  </a:cubicBezTo>
                  <a:cubicBezTo>
                    <a:pt x="72" y="57"/>
                    <a:pt x="73" y="57"/>
                    <a:pt x="74" y="56"/>
                  </a:cubicBezTo>
                  <a:cubicBezTo>
                    <a:pt x="75" y="56"/>
                    <a:pt x="77" y="55"/>
                    <a:pt x="79" y="55"/>
                  </a:cubicBezTo>
                  <a:cubicBezTo>
                    <a:pt x="80" y="54"/>
                    <a:pt x="80" y="55"/>
                    <a:pt x="80" y="55"/>
                  </a:cubicBezTo>
                  <a:cubicBezTo>
                    <a:pt x="81" y="56"/>
                    <a:pt x="81" y="56"/>
                    <a:pt x="80" y="57"/>
                  </a:cubicBezTo>
                  <a:cubicBezTo>
                    <a:pt x="80" y="57"/>
                    <a:pt x="79" y="57"/>
                    <a:pt x="79" y="58"/>
                  </a:cubicBezTo>
                  <a:cubicBezTo>
                    <a:pt x="79" y="58"/>
                    <a:pt x="79" y="58"/>
                    <a:pt x="79" y="58"/>
                  </a:cubicBezTo>
                  <a:cubicBezTo>
                    <a:pt x="80" y="58"/>
                    <a:pt x="81" y="58"/>
                    <a:pt x="82" y="58"/>
                  </a:cubicBezTo>
                  <a:cubicBezTo>
                    <a:pt x="83" y="58"/>
                    <a:pt x="85" y="58"/>
                    <a:pt x="87" y="58"/>
                  </a:cubicBezTo>
                  <a:cubicBezTo>
                    <a:pt x="91" y="58"/>
                    <a:pt x="95" y="58"/>
                    <a:pt x="98" y="57"/>
                  </a:cubicBezTo>
                  <a:cubicBezTo>
                    <a:pt x="106" y="56"/>
                    <a:pt x="113" y="55"/>
                    <a:pt x="121" y="53"/>
                  </a:cubicBezTo>
                  <a:cubicBezTo>
                    <a:pt x="122" y="53"/>
                    <a:pt x="123" y="53"/>
                    <a:pt x="124" y="53"/>
                  </a:cubicBezTo>
                  <a:cubicBezTo>
                    <a:pt x="124" y="53"/>
                    <a:pt x="125" y="53"/>
                    <a:pt x="125" y="54"/>
                  </a:cubicBezTo>
                  <a:cubicBezTo>
                    <a:pt x="125" y="55"/>
                    <a:pt x="125" y="55"/>
                    <a:pt x="124" y="56"/>
                  </a:cubicBezTo>
                  <a:cubicBezTo>
                    <a:pt x="124" y="56"/>
                    <a:pt x="123" y="56"/>
                    <a:pt x="123" y="56"/>
                  </a:cubicBezTo>
                  <a:cubicBezTo>
                    <a:pt x="115" y="58"/>
                    <a:pt x="108" y="59"/>
                    <a:pt x="100" y="60"/>
                  </a:cubicBezTo>
                  <a:cubicBezTo>
                    <a:pt x="98" y="60"/>
                    <a:pt x="96" y="60"/>
                    <a:pt x="94" y="61"/>
                  </a:cubicBezTo>
                  <a:cubicBezTo>
                    <a:pt x="90" y="61"/>
                    <a:pt x="86" y="62"/>
                    <a:pt x="83" y="62"/>
                  </a:cubicBezTo>
                  <a:cubicBezTo>
                    <a:pt x="82" y="63"/>
                    <a:pt x="82" y="63"/>
                    <a:pt x="82" y="63"/>
                  </a:cubicBezTo>
                  <a:cubicBezTo>
                    <a:pt x="80" y="64"/>
                    <a:pt x="79" y="66"/>
                    <a:pt x="77" y="67"/>
                  </a:cubicBezTo>
                  <a:cubicBezTo>
                    <a:pt x="76" y="68"/>
                    <a:pt x="74" y="70"/>
                    <a:pt x="73" y="71"/>
                  </a:cubicBezTo>
                  <a:close/>
                  <a:moveTo>
                    <a:pt x="33" y="137"/>
                  </a:moveTo>
                  <a:cubicBezTo>
                    <a:pt x="33" y="138"/>
                    <a:pt x="33" y="138"/>
                    <a:pt x="33" y="138"/>
                  </a:cubicBezTo>
                  <a:cubicBezTo>
                    <a:pt x="33" y="138"/>
                    <a:pt x="34" y="137"/>
                    <a:pt x="34" y="137"/>
                  </a:cubicBezTo>
                  <a:cubicBezTo>
                    <a:pt x="35" y="137"/>
                    <a:pt x="36" y="137"/>
                    <a:pt x="37" y="136"/>
                  </a:cubicBezTo>
                  <a:cubicBezTo>
                    <a:pt x="37" y="136"/>
                    <a:pt x="38" y="136"/>
                    <a:pt x="38" y="137"/>
                  </a:cubicBezTo>
                  <a:cubicBezTo>
                    <a:pt x="39" y="138"/>
                    <a:pt x="39" y="138"/>
                    <a:pt x="38" y="139"/>
                  </a:cubicBezTo>
                  <a:cubicBezTo>
                    <a:pt x="38" y="139"/>
                    <a:pt x="38" y="140"/>
                    <a:pt x="37" y="140"/>
                  </a:cubicBezTo>
                  <a:cubicBezTo>
                    <a:pt x="35" y="143"/>
                    <a:pt x="33" y="145"/>
                    <a:pt x="31" y="148"/>
                  </a:cubicBezTo>
                  <a:cubicBezTo>
                    <a:pt x="31" y="148"/>
                    <a:pt x="31" y="148"/>
                    <a:pt x="30" y="148"/>
                  </a:cubicBezTo>
                  <a:cubicBezTo>
                    <a:pt x="31" y="148"/>
                    <a:pt x="32" y="148"/>
                    <a:pt x="33" y="147"/>
                  </a:cubicBezTo>
                  <a:cubicBezTo>
                    <a:pt x="34" y="147"/>
                    <a:pt x="34" y="148"/>
                    <a:pt x="34" y="149"/>
                  </a:cubicBezTo>
                  <a:cubicBezTo>
                    <a:pt x="34" y="149"/>
                    <a:pt x="34" y="150"/>
                    <a:pt x="34" y="150"/>
                  </a:cubicBezTo>
                  <a:cubicBezTo>
                    <a:pt x="33" y="151"/>
                    <a:pt x="33" y="151"/>
                    <a:pt x="32" y="152"/>
                  </a:cubicBezTo>
                  <a:cubicBezTo>
                    <a:pt x="31" y="153"/>
                    <a:pt x="30" y="155"/>
                    <a:pt x="29" y="156"/>
                  </a:cubicBezTo>
                  <a:cubicBezTo>
                    <a:pt x="29" y="157"/>
                    <a:pt x="29" y="157"/>
                    <a:pt x="29" y="157"/>
                  </a:cubicBezTo>
                  <a:cubicBezTo>
                    <a:pt x="30" y="157"/>
                    <a:pt x="31" y="157"/>
                    <a:pt x="32" y="156"/>
                  </a:cubicBezTo>
                  <a:cubicBezTo>
                    <a:pt x="32" y="156"/>
                    <a:pt x="33" y="156"/>
                    <a:pt x="33" y="156"/>
                  </a:cubicBezTo>
                  <a:cubicBezTo>
                    <a:pt x="34" y="156"/>
                    <a:pt x="34" y="157"/>
                    <a:pt x="34" y="157"/>
                  </a:cubicBezTo>
                  <a:cubicBezTo>
                    <a:pt x="34" y="158"/>
                    <a:pt x="34" y="159"/>
                    <a:pt x="34" y="159"/>
                  </a:cubicBezTo>
                  <a:cubicBezTo>
                    <a:pt x="32" y="161"/>
                    <a:pt x="31" y="163"/>
                    <a:pt x="29" y="165"/>
                  </a:cubicBezTo>
                  <a:cubicBezTo>
                    <a:pt x="29" y="166"/>
                    <a:pt x="28" y="166"/>
                    <a:pt x="27" y="166"/>
                  </a:cubicBezTo>
                  <a:cubicBezTo>
                    <a:pt x="27" y="166"/>
                    <a:pt x="27" y="166"/>
                    <a:pt x="26" y="166"/>
                  </a:cubicBezTo>
                  <a:cubicBezTo>
                    <a:pt x="25" y="170"/>
                    <a:pt x="24" y="173"/>
                    <a:pt x="23" y="176"/>
                  </a:cubicBezTo>
                  <a:cubicBezTo>
                    <a:pt x="22" y="180"/>
                    <a:pt x="21" y="183"/>
                    <a:pt x="20" y="186"/>
                  </a:cubicBezTo>
                  <a:cubicBezTo>
                    <a:pt x="21" y="185"/>
                    <a:pt x="21" y="185"/>
                    <a:pt x="21" y="184"/>
                  </a:cubicBezTo>
                  <a:cubicBezTo>
                    <a:pt x="22" y="181"/>
                    <a:pt x="24" y="178"/>
                    <a:pt x="26" y="176"/>
                  </a:cubicBezTo>
                  <a:cubicBezTo>
                    <a:pt x="27" y="175"/>
                    <a:pt x="27" y="174"/>
                    <a:pt x="28" y="174"/>
                  </a:cubicBezTo>
                  <a:cubicBezTo>
                    <a:pt x="28" y="173"/>
                    <a:pt x="28" y="173"/>
                    <a:pt x="28" y="173"/>
                  </a:cubicBezTo>
                  <a:cubicBezTo>
                    <a:pt x="29" y="173"/>
                    <a:pt x="30" y="173"/>
                    <a:pt x="30" y="173"/>
                  </a:cubicBezTo>
                  <a:cubicBezTo>
                    <a:pt x="31" y="174"/>
                    <a:pt x="31" y="174"/>
                    <a:pt x="31" y="175"/>
                  </a:cubicBezTo>
                  <a:cubicBezTo>
                    <a:pt x="30" y="176"/>
                    <a:pt x="30" y="176"/>
                    <a:pt x="29" y="176"/>
                  </a:cubicBezTo>
                  <a:cubicBezTo>
                    <a:pt x="29" y="176"/>
                    <a:pt x="28" y="176"/>
                    <a:pt x="27" y="177"/>
                  </a:cubicBezTo>
                  <a:cubicBezTo>
                    <a:pt x="26" y="178"/>
                    <a:pt x="25" y="179"/>
                    <a:pt x="25" y="180"/>
                  </a:cubicBezTo>
                  <a:cubicBezTo>
                    <a:pt x="22" y="185"/>
                    <a:pt x="21" y="190"/>
                    <a:pt x="20" y="195"/>
                  </a:cubicBezTo>
                  <a:cubicBezTo>
                    <a:pt x="20" y="197"/>
                    <a:pt x="20" y="198"/>
                    <a:pt x="20" y="200"/>
                  </a:cubicBezTo>
                  <a:cubicBezTo>
                    <a:pt x="20" y="201"/>
                    <a:pt x="20" y="201"/>
                    <a:pt x="19" y="202"/>
                  </a:cubicBezTo>
                  <a:cubicBezTo>
                    <a:pt x="19" y="202"/>
                    <a:pt x="18" y="202"/>
                    <a:pt x="18" y="202"/>
                  </a:cubicBezTo>
                  <a:cubicBezTo>
                    <a:pt x="18" y="208"/>
                    <a:pt x="20" y="214"/>
                    <a:pt x="22" y="220"/>
                  </a:cubicBezTo>
                  <a:cubicBezTo>
                    <a:pt x="22" y="220"/>
                    <a:pt x="23" y="220"/>
                    <a:pt x="23" y="220"/>
                  </a:cubicBezTo>
                  <a:cubicBezTo>
                    <a:pt x="23" y="219"/>
                    <a:pt x="24" y="219"/>
                    <a:pt x="25" y="220"/>
                  </a:cubicBezTo>
                  <a:cubicBezTo>
                    <a:pt x="27" y="222"/>
                    <a:pt x="30" y="222"/>
                    <a:pt x="34" y="222"/>
                  </a:cubicBezTo>
                  <a:cubicBezTo>
                    <a:pt x="34" y="222"/>
                    <a:pt x="35" y="221"/>
                    <a:pt x="36" y="221"/>
                  </a:cubicBezTo>
                  <a:cubicBezTo>
                    <a:pt x="38" y="220"/>
                    <a:pt x="39" y="218"/>
                    <a:pt x="40" y="217"/>
                  </a:cubicBezTo>
                  <a:cubicBezTo>
                    <a:pt x="41" y="214"/>
                    <a:pt x="42" y="212"/>
                    <a:pt x="42" y="209"/>
                  </a:cubicBezTo>
                  <a:cubicBezTo>
                    <a:pt x="42" y="208"/>
                    <a:pt x="42" y="207"/>
                    <a:pt x="43" y="206"/>
                  </a:cubicBezTo>
                  <a:cubicBezTo>
                    <a:pt x="43" y="204"/>
                    <a:pt x="44" y="204"/>
                    <a:pt x="46" y="204"/>
                  </a:cubicBezTo>
                  <a:cubicBezTo>
                    <a:pt x="46" y="204"/>
                    <a:pt x="46" y="204"/>
                    <a:pt x="47" y="205"/>
                  </a:cubicBezTo>
                  <a:cubicBezTo>
                    <a:pt x="47" y="204"/>
                    <a:pt x="47" y="204"/>
                    <a:pt x="47" y="204"/>
                  </a:cubicBezTo>
                  <a:cubicBezTo>
                    <a:pt x="47" y="200"/>
                    <a:pt x="47" y="196"/>
                    <a:pt x="46" y="192"/>
                  </a:cubicBezTo>
                  <a:cubicBezTo>
                    <a:pt x="46" y="191"/>
                    <a:pt x="46" y="190"/>
                    <a:pt x="46" y="188"/>
                  </a:cubicBezTo>
                  <a:cubicBezTo>
                    <a:pt x="46" y="186"/>
                    <a:pt x="45" y="183"/>
                    <a:pt x="45" y="180"/>
                  </a:cubicBezTo>
                  <a:cubicBezTo>
                    <a:pt x="45" y="179"/>
                    <a:pt x="44" y="177"/>
                    <a:pt x="44" y="176"/>
                  </a:cubicBezTo>
                  <a:cubicBezTo>
                    <a:pt x="42" y="171"/>
                    <a:pt x="41" y="165"/>
                    <a:pt x="41" y="159"/>
                  </a:cubicBezTo>
                  <a:cubicBezTo>
                    <a:pt x="41" y="158"/>
                    <a:pt x="41" y="157"/>
                    <a:pt x="41" y="156"/>
                  </a:cubicBezTo>
                  <a:cubicBezTo>
                    <a:pt x="40" y="151"/>
                    <a:pt x="41" y="146"/>
                    <a:pt x="41" y="141"/>
                  </a:cubicBezTo>
                  <a:cubicBezTo>
                    <a:pt x="42" y="139"/>
                    <a:pt x="42" y="136"/>
                    <a:pt x="43" y="134"/>
                  </a:cubicBezTo>
                  <a:cubicBezTo>
                    <a:pt x="44" y="130"/>
                    <a:pt x="44" y="126"/>
                    <a:pt x="47" y="122"/>
                  </a:cubicBezTo>
                  <a:cubicBezTo>
                    <a:pt x="47" y="122"/>
                    <a:pt x="47" y="121"/>
                    <a:pt x="47" y="121"/>
                  </a:cubicBezTo>
                  <a:cubicBezTo>
                    <a:pt x="42" y="121"/>
                    <a:pt x="38" y="120"/>
                    <a:pt x="34" y="120"/>
                  </a:cubicBezTo>
                  <a:cubicBezTo>
                    <a:pt x="35" y="122"/>
                    <a:pt x="34" y="123"/>
                    <a:pt x="34" y="124"/>
                  </a:cubicBezTo>
                  <a:cubicBezTo>
                    <a:pt x="33" y="124"/>
                    <a:pt x="33" y="124"/>
                    <a:pt x="33" y="125"/>
                  </a:cubicBezTo>
                  <a:cubicBezTo>
                    <a:pt x="33" y="125"/>
                    <a:pt x="33" y="125"/>
                    <a:pt x="32" y="126"/>
                  </a:cubicBezTo>
                  <a:cubicBezTo>
                    <a:pt x="34" y="125"/>
                    <a:pt x="35" y="124"/>
                    <a:pt x="36" y="124"/>
                  </a:cubicBezTo>
                  <a:cubicBezTo>
                    <a:pt x="36" y="124"/>
                    <a:pt x="37" y="123"/>
                    <a:pt x="37" y="123"/>
                  </a:cubicBezTo>
                  <a:cubicBezTo>
                    <a:pt x="38" y="123"/>
                    <a:pt x="39" y="124"/>
                    <a:pt x="39" y="125"/>
                  </a:cubicBezTo>
                  <a:cubicBezTo>
                    <a:pt x="38" y="126"/>
                    <a:pt x="38" y="126"/>
                    <a:pt x="38" y="126"/>
                  </a:cubicBezTo>
                  <a:cubicBezTo>
                    <a:pt x="36" y="128"/>
                    <a:pt x="35" y="129"/>
                    <a:pt x="34" y="130"/>
                  </a:cubicBezTo>
                  <a:cubicBezTo>
                    <a:pt x="34" y="130"/>
                    <a:pt x="34" y="130"/>
                    <a:pt x="34" y="131"/>
                  </a:cubicBezTo>
                  <a:cubicBezTo>
                    <a:pt x="35" y="130"/>
                    <a:pt x="36" y="130"/>
                    <a:pt x="36" y="129"/>
                  </a:cubicBezTo>
                  <a:cubicBezTo>
                    <a:pt x="37" y="129"/>
                    <a:pt x="38" y="129"/>
                    <a:pt x="38" y="129"/>
                  </a:cubicBezTo>
                  <a:cubicBezTo>
                    <a:pt x="39" y="130"/>
                    <a:pt x="38" y="130"/>
                    <a:pt x="38" y="131"/>
                  </a:cubicBezTo>
                  <a:cubicBezTo>
                    <a:pt x="37" y="132"/>
                    <a:pt x="37" y="133"/>
                    <a:pt x="36" y="134"/>
                  </a:cubicBezTo>
                  <a:cubicBezTo>
                    <a:pt x="35" y="135"/>
                    <a:pt x="34" y="136"/>
                    <a:pt x="33" y="137"/>
                  </a:cubicBezTo>
                  <a:close/>
                  <a:moveTo>
                    <a:pt x="153" y="94"/>
                  </a:moveTo>
                  <a:cubicBezTo>
                    <a:pt x="153" y="94"/>
                    <a:pt x="154" y="94"/>
                    <a:pt x="154" y="94"/>
                  </a:cubicBezTo>
                  <a:cubicBezTo>
                    <a:pt x="156" y="94"/>
                    <a:pt x="158" y="94"/>
                    <a:pt x="160" y="94"/>
                  </a:cubicBezTo>
                  <a:cubicBezTo>
                    <a:pt x="165" y="94"/>
                    <a:pt x="170" y="94"/>
                    <a:pt x="176" y="93"/>
                  </a:cubicBezTo>
                  <a:cubicBezTo>
                    <a:pt x="177" y="92"/>
                    <a:pt x="179" y="92"/>
                    <a:pt x="180" y="91"/>
                  </a:cubicBezTo>
                  <a:cubicBezTo>
                    <a:pt x="181" y="91"/>
                    <a:pt x="183" y="90"/>
                    <a:pt x="184" y="89"/>
                  </a:cubicBezTo>
                  <a:cubicBezTo>
                    <a:pt x="187" y="86"/>
                    <a:pt x="189" y="83"/>
                    <a:pt x="191" y="79"/>
                  </a:cubicBezTo>
                  <a:cubicBezTo>
                    <a:pt x="191" y="79"/>
                    <a:pt x="192" y="78"/>
                    <a:pt x="192" y="77"/>
                  </a:cubicBezTo>
                  <a:cubicBezTo>
                    <a:pt x="191" y="74"/>
                    <a:pt x="191" y="71"/>
                    <a:pt x="191" y="68"/>
                  </a:cubicBezTo>
                  <a:cubicBezTo>
                    <a:pt x="191" y="66"/>
                    <a:pt x="190" y="64"/>
                    <a:pt x="188" y="62"/>
                  </a:cubicBezTo>
                  <a:cubicBezTo>
                    <a:pt x="187" y="60"/>
                    <a:pt x="186" y="58"/>
                    <a:pt x="183" y="57"/>
                  </a:cubicBezTo>
                  <a:cubicBezTo>
                    <a:pt x="182" y="57"/>
                    <a:pt x="180" y="56"/>
                    <a:pt x="179" y="56"/>
                  </a:cubicBezTo>
                  <a:cubicBezTo>
                    <a:pt x="176" y="55"/>
                    <a:pt x="173" y="55"/>
                    <a:pt x="171" y="54"/>
                  </a:cubicBezTo>
                  <a:cubicBezTo>
                    <a:pt x="168" y="53"/>
                    <a:pt x="165" y="53"/>
                    <a:pt x="161" y="53"/>
                  </a:cubicBezTo>
                  <a:cubicBezTo>
                    <a:pt x="160" y="53"/>
                    <a:pt x="159" y="53"/>
                    <a:pt x="158" y="53"/>
                  </a:cubicBezTo>
                  <a:cubicBezTo>
                    <a:pt x="157" y="53"/>
                    <a:pt x="156" y="53"/>
                    <a:pt x="156" y="54"/>
                  </a:cubicBezTo>
                  <a:cubicBezTo>
                    <a:pt x="156" y="57"/>
                    <a:pt x="155" y="60"/>
                    <a:pt x="155" y="63"/>
                  </a:cubicBezTo>
                  <a:cubicBezTo>
                    <a:pt x="154" y="67"/>
                    <a:pt x="154" y="70"/>
                    <a:pt x="154" y="74"/>
                  </a:cubicBezTo>
                  <a:cubicBezTo>
                    <a:pt x="154" y="79"/>
                    <a:pt x="153" y="84"/>
                    <a:pt x="153" y="88"/>
                  </a:cubicBezTo>
                  <a:cubicBezTo>
                    <a:pt x="153" y="89"/>
                    <a:pt x="153" y="89"/>
                    <a:pt x="153" y="89"/>
                  </a:cubicBezTo>
                  <a:cubicBezTo>
                    <a:pt x="154" y="89"/>
                    <a:pt x="154" y="89"/>
                    <a:pt x="155" y="89"/>
                  </a:cubicBezTo>
                  <a:cubicBezTo>
                    <a:pt x="156" y="88"/>
                    <a:pt x="156" y="88"/>
                    <a:pt x="157" y="88"/>
                  </a:cubicBezTo>
                  <a:cubicBezTo>
                    <a:pt x="157" y="88"/>
                    <a:pt x="157" y="88"/>
                    <a:pt x="156" y="88"/>
                  </a:cubicBezTo>
                  <a:cubicBezTo>
                    <a:pt x="155" y="86"/>
                    <a:pt x="155" y="85"/>
                    <a:pt x="157" y="84"/>
                  </a:cubicBezTo>
                  <a:cubicBezTo>
                    <a:pt x="157" y="84"/>
                    <a:pt x="158" y="84"/>
                    <a:pt x="158" y="84"/>
                  </a:cubicBezTo>
                  <a:cubicBezTo>
                    <a:pt x="157" y="83"/>
                    <a:pt x="156" y="83"/>
                    <a:pt x="155" y="83"/>
                  </a:cubicBezTo>
                  <a:cubicBezTo>
                    <a:pt x="155" y="82"/>
                    <a:pt x="154" y="82"/>
                    <a:pt x="154" y="81"/>
                  </a:cubicBezTo>
                  <a:cubicBezTo>
                    <a:pt x="154" y="80"/>
                    <a:pt x="155" y="80"/>
                    <a:pt x="155" y="80"/>
                  </a:cubicBezTo>
                  <a:cubicBezTo>
                    <a:pt x="156" y="80"/>
                    <a:pt x="157" y="79"/>
                    <a:pt x="157" y="79"/>
                  </a:cubicBezTo>
                  <a:cubicBezTo>
                    <a:pt x="158" y="79"/>
                    <a:pt x="159" y="79"/>
                    <a:pt x="160" y="79"/>
                  </a:cubicBezTo>
                  <a:cubicBezTo>
                    <a:pt x="159" y="78"/>
                    <a:pt x="157" y="78"/>
                    <a:pt x="156" y="78"/>
                  </a:cubicBezTo>
                  <a:cubicBezTo>
                    <a:pt x="156" y="78"/>
                    <a:pt x="155" y="78"/>
                    <a:pt x="155" y="78"/>
                  </a:cubicBezTo>
                  <a:cubicBezTo>
                    <a:pt x="155" y="77"/>
                    <a:pt x="155" y="77"/>
                    <a:pt x="155" y="77"/>
                  </a:cubicBezTo>
                  <a:cubicBezTo>
                    <a:pt x="155" y="76"/>
                    <a:pt x="155" y="76"/>
                    <a:pt x="156" y="76"/>
                  </a:cubicBezTo>
                  <a:cubicBezTo>
                    <a:pt x="156" y="76"/>
                    <a:pt x="156" y="76"/>
                    <a:pt x="157" y="76"/>
                  </a:cubicBezTo>
                  <a:cubicBezTo>
                    <a:pt x="158" y="76"/>
                    <a:pt x="158" y="76"/>
                    <a:pt x="159" y="76"/>
                  </a:cubicBezTo>
                  <a:cubicBezTo>
                    <a:pt x="163" y="76"/>
                    <a:pt x="167" y="76"/>
                    <a:pt x="171" y="76"/>
                  </a:cubicBezTo>
                  <a:cubicBezTo>
                    <a:pt x="174" y="76"/>
                    <a:pt x="177" y="76"/>
                    <a:pt x="179" y="75"/>
                  </a:cubicBezTo>
                  <a:cubicBezTo>
                    <a:pt x="180" y="74"/>
                    <a:pt x="181" y="74"/>
                    <a:pt x="182" y="74"/>
                  </a:cubicBezTo>
                  <a:cubicBezTo>
                    <a:pt x="182" y="74"/>
                    <a:pt x="182" y="74"/>
                    <a:pt x="183" y="74"/>
                  </a:cubicBezTo>
                  <a:cubicBezTo>
                    <a:pt x="184" y="74"/>
                    <a:pt x="185" y="74"/>
                    <a:pt x="185" y="73"/>
                  </a:cubicBezTo>
                  <a:cubicBezTo>
                    <a:pt x="185" y="71"/>
                    <a:pt x="185" y="70"/>
                    <a:pt x="185" y="69"/>
                  </a:cubicBezTo>
                  <a:cubicBezTo>
                    <a:pt x="185" y="69"/>
                    <a:pt x="185" y="69"/>
                    <a:pt x="185" y="68"/>
                  </a:cubicBezTo>
                  <a:cubicBezTo>
                    <a:pt x="184" y="69"/>
                    <a:pt x="184" y="69"/>
                    <a:pt x="184" y="69"/>
                  </a:cubicBezTo>
                  <a:cubicBezTo>
                    <a:pt x="183" y="68"/>
                    <a:pt x="182" y="67"/>
                    <a:pt x="183" y="65"/>
                  </a:cubicBezTo>
                  <a:cubicBezTo>
                    <a:pt x="184" y="64"/>
                    <a:pt x="185" y="64"/>
                    <a:pt x="186" y="65"/>
                  </a:cubicBezTo>
                  <a:cubicBezTo>
                    <a:pt x="187" y="66"/>
                    <a:pt x="186" y="66"/>
                    <a:pt x="187" y="67"/>
                  </a:cubicBezTo>
                  <a:cubicBezTo>
                    <a:pt x="187" y="68"/>
                    <a:pt x="187" y="70"/>
                    <a:pt x="187" y="72"/>
                  </a:cubicBezTo>
                  <a:cubicBezTo>
                    <a:pt x="187" y="74"/>
                    <a:pt x="187" y="75"/>
                    <a:pt x="185" y="77"/>
                  </a:cubicBezTo>
                  <a:cubicBezTo>
                    <a:pt x="185" y="78"/>
                    <a:pt x="184" y="78"/>
                    <a:pt x="184" y="79"/>
                  </a:cubicBezTo>
                  <a:cubicBezTo>
                    <a:pt x="184" y="79"/>
                    <a:pt x="185" y="80"/>
                    <a:pt x="185" y="80"/>
                  </a:cubicBezTo>
                  <a:cubicBezTo>
                    <a:pt x="185" y="81"/>
                    <a:pt x="185" y="81"/>
                    <a:pt x="184" y="82"/>
                  </a:cubicBezTo>
                  <a:cubicBezTo>
                    <a:pt x="185" y="83"/>
                    <a:pt x="185" y="84"/>
                    <a:pt x="183" y="85"/>
                  </a:cubicBezTo>
                  <a:cubicBezTo>
                    <a:pt x="183" y="85"/>
                    <a:pt x="182" y="85"/>
                    <a:pt x="182" y="85"/>
                  </a:cubicBezTo>
                  <a:cubicBezTo>
                    <a:pt x="179" y="86"/>
                    <a:pt x="177" y="87"/>
                    <a:pt x="174" y="88"/>
                  </a:cubicBezTo>
                  <a:cubicBezTo>
                    <a:pt x="171" y="89"/>
                    <a:pt x="168" y="89"/>
                    <a:pt x="165" y="89"/>
                  </a:cubicBezTo>
                  <a:cubicBezTo>
                    <a:pt x="163" y="89"/>
                    <a:pt x="161" y="89"/>
                    <a:pt x="159" y="90"/>
                  </a:cubicBezTo>
                  <a:cubicBezTo>
                    <a:pt x="159" y="90"/>
                    <a:pt x="159" y="91"/>
                    <a:pt x="159" y="91"/>
                  </a:cubicBezTo>
                  <a:cubicBezTo>
                    <a:pt x="159" y="92"/>
                    <a:pt x="158" y="93"/>
                    <a:pt x="157" y="93"/>
                  </a:cubicBezTo>
                  <a:cubicBezTo>
                    <a:pt x="156" y="93"/>
                    <a:pt x="155" y="93"/>
                    <a:pt x="154" y="92"/>
                  </a:cubicBezTo>
                  <a:cubicBezTo>
                    <a:pt x="154" y="92"/>
                    <a:pt x="153" y="92"/>
                    <a:pt x="153" y="92"/>
                  </a:cubicBezTo>
                  <a:cubicBezTo>
                    <a:pt x="153" y="93"/>
                    <a:pt x="153" y="93"/>
                    <a:pt x="153" y="94"/>
                  </a:cubicBezTo>
                  <a:close/>
                  <a:moveTo>
                    <a:pt x="128" y="95"/>
                  </a:moveTo>
                  <a:cubicBezTo>
                    <a:pt x="126" y="95"/>
                    <a:pt x="126" y="95"/>
                    <a:pt x="126" y="97"/>
                  </a:cubicBezTo>
                  <a:cubicBezTo>
                    <a:pt x="126" y="98"/>
                    <a:pt x="126" y="99"/>
                    <a:pt x="126" y="99"/>
                  </a:cubicBezTo>
                  <a:cubicBezTo>
                    <a:pt x="125" y="100"/>
                    <a:pt x="125" y="102"/>
                    <a:pt x="125" y="103"/>
                  </a:cubicBezTo>
                  <a:cubicBezTo>
                    <a:pt x="125" y="103"/>
                    <a:pt x="124" y="104"/>
                    <a:pt x="124" y="104"/>
                  </a:cubicBezTo>
                  <a:cubicBezTo>
                    <a:pt x="123" y="104"/>
                    <a:pt x="123" y="103"/>
                    <a:pt x="122" y="103"/>
                  </a:cubicBezTo>
                  <a:cubicBezTo>
                    <a:pt x="122" y="102"/>
                    <a:pt x="122" y="102"/>
                    <a:pt x="122" y="101"/>
                  </a:cubicBezTo>
                  <a:cubicBezTo>
                    <a:pt x="122" y="100"/>
                    <a:pt x="122" y="99"/>
                    <a:pt x="121" y="98"/>
                  </a:cubicBezTo>
                  <a:cubicBezTo>
                    <a:pt x="121" y="98"/>
                    <a:pt x="120" y="98"/>
                    <a:pt x="120" y="98"/>
                  </a:cubicBezTo>
                  <a:cubicBezTo>
                    <a:pt x="119" y="99"/>
                    <a:pt x="119" y="99"/>
                    <a:pt x="119" y="100"/>
                  </a:cubicBezTo>
                  <a:cubicBezTo>
                    <a:pt x="119" y="100"/>
                    <a:pt x="119" y="101"/>
                    <a:pt x="119" y="102"/>
                  </a:cubicBezTo>
                  <a:cubicBezTo>
                    <a:pt x="118" y="102"/>
                    <a:pt x="118" y="102"/>
                    <a:pt x="117" y="102"/>
                  </a:cubicBezTo>
                  <a:cubicBezTo>
                    <a:pt x="117" y="102"/>
                    <a:pt x="116" y="102"/>
                    <a:pt x="116" y="102"/>
                  </a:cubicBezTo>
                  <a:cubicBezTo>
                    <a:pt x="116" y="101"/>
                    <a:pt x="116" y="101"/>
                    <a:pt x="116" y="100"/>
                  </a:cubicBezTo>
                  <a:cubicBezTo>
                    <a:pt x="116" y="100"/>
                    <a:pt x="115" y="99"/>
                    <a:pt x="115" y="98"/>
                  </a:cubicBezTo>
                  <a:cubicBezTo>
                    <a:pt x="115" y="97"/>
                    <a:pt x="115" y="95"/>
                    <a:pt x="114" y="94"/>
                  </a:cubicBezTo>
                  <a:cubicBezTo>
                    <a:pt x="114" y="94"/>
                    <a:pt x="114" y="94"/>
                    <a:pt x="114" y="95"/>
                  </a:cubicBezTo>
                  <a:cubicBezTo>
                    <a:pt x="113" y="95"/>
                    <a:pt x="112" y="95"/>
                    <a:pt x="112" y="95"/>
                  </a:cubicBezTo>
                  <a:cubicBezTo>
                    <a:pt x="112" y="96"/>
                    <a:pt x="112" y="96"/>
                    <a:pt x="111" y="96"/>
                  </a:cubicBezTo>
                  <a:cubicBezTo>
                    <a:pt x="111" y="97"/>
                    <a:pt x="111" y="98"/>
                    <a:pt x="111" y="99"/>
                  </a:cubicBezTo>
                  <a:cubicBezTo>
                    <a:pt x="111" y="99"/>
                    <a:pt x="111" y="100"/>
                    <a:pt x="110" y="101"/>
                  </a:cubicBezTo>
                  <a:cubicBezTo>
                    <a:pt x="110" y="102"/>
                    <a:pt x="109" y="102"/>
                    <a:pt x="108" y="101"/>
                  </a:cubicBezTo>
                  <a:cubicBezTo>
                    <a:pt x="108" y="101"/>
                    <a:pt x="108" y="101"/>
                    <a:pt x="108" y="100"/>
                  </a:cubicBezTo>
                  <a:cubicBezTo>
                    <a:pt x="107" y="99"/>
                    <a:pt x="107" y="98"/>
                    <a:pt x="107" y="98"/>
                  </a:cubicBezTo>
                  <a:cubicBezTo>
                    <a:pt x="107" y="97"/>
                    <a:pt x="107" y="97"/>
                    <a:pt x="106" y="97"/>
                  </a:cubicBezTo>
                  <a:cubicBezTo>
                    <a:pt x="105" y="96"/>
                    <a:pt x="105" y="95"/>
                    <a:pt x="105" y="94"/>
                  </a:cubicBezTo>
                  <a:cubicBezTo>
                    <a:pt x="106" y="94"/>
                    <a:pt x="106" y="93"/>
                    <a:pt x="106" y="93"/>
                  </a:cubicBezTo>
                  <a:cubicBezTo>
                    <a:pt x="106" y="92"/>
                    <a:pt x="106" y="92"/>
                    <a:pt x="106" y="91"/>
                  </a:cubicBezTo>
                  <a:cubicBezTo>
                    <a:pt x="105" y="92"/>
                    <a:pt x="105" y="92"/>
                    <a:pt x="104" y="93"/>
                  </a:cubicBezTo>
                  <a:cubicBezTo>
                    <a:pt x="104" y="95"/>
                    <a:pt x="104" y="97"/>
                    <a:pt x="104" y="98"/>
                  </a:cubicBezTo>
                  <a:cubicBezTo>
                    <a:pt x="103" y="99"/>
                    <a:pt x="103" y="100"/>
                    <a:pt x="102" y="101"/>
                  </a:cubicBezTo>
                  <a:cubicBezTo>
                    <a:pt x="102" y="101"/>
                    <a:pt x="102" y="101"/>
                    <a:pt x="102" y="101"/>
                  </a:cubicBezTo>
                  <a:cubicBezTo>
                    <a:pt x="103" y="103"/>
                    <a:pt x="103" y="104"/>
                    <a:pt x="105" y="104"/>
                  </a:cubicBezTo>
                  <a:cubicBezTo>
                    <a:pt x="108" y="104"/>
                    <a:pt x="112" y="104"/>
                    <a:pt x="116" y="104"/>
                  </a:cubicBezTo>
                  <a:cubicBezTo>
                    <a:pt x="122" y="105"/>
                    <a:pt x="127" y="106"/>
                    <a:pt x="133" y="107"/>
                  </a:cubicBezTo>
                  <a:cubicBezTo>
                    <a:pt x="137" y="107"/>
                    <a:pt x="142" y="109"/>
                    <a:pt x="145" y="112"/>
                  </a:cubicBezTo>
                  <a:cubicBezTo>
                    <a:pt x="145" y="112"/>
                    <a:pt x="146" y="112"/>
                    <a:pt x="146" y="113"/>
                  </a:cubicBezTo>
                  <a:cubicBezTo>
                    <a:pt x="146" y="111"/>
                    <a:pt x="146" y="110"/>
                    <a:pt x="146" y="109"/>
                  </a:cubicBezTo>
                  <a:cubicBezTo>
                    <a:pt x="146" y="108"/>
                    <a:pt x="146" y="107"/>
                    <a:pt x="146" y="106"/>
                  </a:cubicBezTo>
                  <a:cubicBezTo>
                    <a:pt x="146" y="106"/>
                    <a:pt x="145" y="106"/>
                    <a:pt x="145" y="107"/>
                  </a:cubicBezTo>
                  <a:cubicBezTo>
                    <a:pt x="143" y="108"/>
                    <a:pt x="142" y="107"/>
                    <a:pt x="142" y="105"/>
                  </a:cubicBezTo>
                  <a:cubicBezTo>
                    <a:pt x="141" y="104"/>
                    <a:pt x="141" y="103"/>
                    <a:pt x="141" y="102"/>
                  </a:cubicBezTo>
                  <a:cubicBezTo>
                    <a:pt x="141" y="102"/>
                    <a:pt x="141" y="101"/>
                    <a:pt x="141" y="101"/>
                  </a:cubicBezTo>
                  <a:cubicBezTo>
                    <a:pt x="141" y="102"/>
                    <a:pt x="141" y="102"/>
                    <a:pt x="141" y="102"/>
                  </a:cubicBezTo>
                  <a:cubicBezTo>
                    <a:pt x="141" y="104"/>
                    <a:pt x="141" y="105"/>
                    <a:pt x="141" y="106"/>
                  </a:cubicBezTo>
                  <a:cubicBezTo>
                    <a:pt x="140" y="107"/>
                    <a:pt x="140" y="107"/>
                    <a:pt x="140" y="107"/>
                  </a:cubicBezTo>
                  <a:cubicBezTo>
                    <a:pt x="139" y="107"/>
                    <a:pt x="138" y="107"/>
                    <a:pt x="138" y="106"/>
                  </a:cubicBezTo>
                  <a:cubicBezTo>
                    <a:pt x="138" y="106"/>
                    <a:pt x="138" y="105"/>
                    <a:pt x="137" y="105"/>
                  </a:cubicBezTo>
                  <a:cubicBezTo>
                    <a:pt x="137" y="103"/>
                    <a:pt x="137" y="102"/>
                    <a:pt x="136" y="100"/>
                  </a:cubicBezTo>
                  <a:cubicBezTo>
                    <a:pt x="135" y="100"/>
                    <a:pt x="134" y="100"/>
                    <a:pt x="133" y="100"/>
                  </a:cubicBezTo>
                  <a:cubicBezTo>
                    <a:pt x="133" y="100"/>
                    <a:pt x="133" y="100"/>
                    <a:pt x="133" y="101"/>
                  </a:cubicBezTo>
                  <a:cubicBezTo>
                    <a:pt x="133" y="102"/>
                    <a:pt x="132" y="103"/>
                    <a:pt x="132" y="104"/>
                  </a:cubicBezTo>
                  <a:cubicBezTo>
                    <a:pt x="132" y="105"/>
                    <a:pt x="131" y="105"/>
                    <a:pt x="131" y="105"/>
                  </a:cubicBezTo>
                  <a:cubicBezTo>
                    <a:pt x="130" y="105"/>
                    <a:pt x="130" y="105"/>
                    <a:pt x="129" y="104"/>
                  </a:cubicBezTo>
                  <a:cubicBezTo>
                    <a:pt x="129" y="103"/>
                    <a:pt x="129" y="103"/>
                    <a:pt x="129" y="102"/>
                  </a:cubicBezTo>
                  <a:cubicBezTo>
                    <a:pt x="129" y="100"/>
                    <a:pt x="129" y="97"/>
                    <a:pt x="128" y="95"/>
                  </a:cubicBezTo>
                  <a:close/>
                  <a:moveTo>
                    <a:pt x="37" y="233"/>
                  </a:moveTo>
                  <a:cubicBezTo>
                    <a:pt x="37" y="233"/>
                    <a:pt x="37" y="233"/>
                    <a:pt x="37" y="233"/>
                  </a:cubicBezTo>
                  <a:cubicBezTo>
                    <a:pt x="37" y="233"/>
                    <a:pt x="37" y="233"/>
                    <a:pt x="37" y="233"/>
                  </a:cubicBezTo>
                  <a:cubicBezTo>
                    <a:pt x="40" y="233"/>
                    <a:pt x="43" y="231"/>
                    <a:pt x="44" y="229"/>
                  </a:cubicBezTo>
                  <a:cubicBezTo>
                    <a:pt x="47" y="225"/>
                    <a:pt x="49" y="222"/>
                    <a:pt x="50" y="217"/>
                  </a:cubicBezTo>
                  <a:cubicBezTo>
                    <a:pt x="51" y="215"/>
                    <a:pt x="52" y="213"/>
                    <a:pt x="52" y="211"/>
                  </a:cubicBezTo>
                  <a:cubicBezTo>
                    <a:pt x="52" y="206"/>
                    <a:pt x="52" y="201"/>
                    <a:pt x="50" y="195"/>
                  </a:cubicBezTo>
                  <a:cubicBezTo>
                    <a:pt x="50" y="195"/>
                    <a:pt x="50" y="194"/>
                    <a:pt x="50" y="194"/>
                  </a:cubicBezTo>
                  <a:cubicBezTo>
                    <a:pt x="50" y="194"/>
                    <a:pt x="50" y="195"/>
                    <a:pt x="50" y="195"/>
                  </a:cubicBezTo>
                  <a:cubicBezTo>
                    <a:pt x="50" y="199"/>
                    <a:pt x="50" y="203"/>
                    <a:pt x="50" y="206"/>
                  </a:cubicBezTo>
                  <a:cubicBezTo>
                    <a:pt x="50" y="209"/>
                    <a:pt x="49" y="212"/>
                    <a:pt x="48" y="215"/>
                  </a:cubicBezTo>
                  <a:cubicBezTo>
                    <a:pt x="46" y="219"/>
                    <a:pt x="44" y="223"/>
                    <a:pt x="43" y="226"/>
                  </a:cubicBezTo>
                  <a:cubicBezTo>
                    <a:pt x="41" y="229"/>
                    <a:pt x="39" y="231"/>
                    <a:pt x="37" y="233"/>
                  </a:cubicBezTo>
                  <a:cubicBezTo>
                    <a:pt x="37" y="233"/>
                    <a:pt x="37" y="233"/>
                    <a:pt x="37" y="233"/>
                  </a:cubicBezTo>
                  <a:close/>
                  <a:moveTo>
                    <a:pt x="46" y="209"/>
                  </a:moveTo>
                  <a:cubicBezTo>
                    <a:pt x="46" y="209"/>
                    <a:pt x="46" y="209"/>
                    <a:pt x="46" y="209"/>
                  </a:cubicBezTo>
                  <a:cubicBezTo>
                    <a:pt x="46" y="209"/>
                    <a:pt x="46" y="209"/>
                    <a:pt x="45" y="209"/>
                  </a:cubicBezTo>
                  <a:cubicBezTo>
                    <a:pt x="44" y="212"/>
                    <a:pt x="43" y="215"/>
                    <a:pt x="41" y="218"/>
                  </a:cubicBezTo>
                  <a:cubicBezTo>
                    <a:pt x="41" y="219"/>
                    <a:pt x="40" y="219"/>
                    <a:pt x="40" y="220"/>
                  </a:cubicBezTo>
                  <a:cubicBezTo>
                    <a:pt x="37" y="223"/>
                    <a:pt x="34" y="224"/>
                    <a:pt x="30" y="224"/>
                  </a:cubicBezTo>
                  <a:cubicBezTo>
                    <a:pt x="28" y="224"/>
                    <a:pt x="26" y="224"/>
                    <a:pt x="24" y="224"/>
                  </a:cubicBezTo>
                  <a:cubicBezTo>
                    <a:pt x="24" y="225"/>
                    <a:pt x="25" y="227"/>
                    <a:pt x="26" y="228"/>
                  </a:cubicBezTo>
                  <a:cubicBezTo>
                    <a:pt x="27" y="228"/>
                    <a:pt x="27" y="228"/>
                    <a:pt x="27" y="229"/>
                  </a:cubicBezTo>
                  <a:cubicBezTo>
                    <a:pt x="28" y="229"/>
                    <a:pt x="28" y="229"/>
                    <a:pt x="28" y="229"/>
                  </a:cubicBezTo>
                  <a:cubicBezTo>
                    <a:pt x="30" y="229"/>
                    <a:pt x="31" y="229"/>
                    <a:pt x="32" y="228"/>
                  </a:cubicBezTo>
                  <a:cubicBezTo>
                    <a:pt x="35" y="228"/>
                    <a:pt x="37" y="227"/>
                    <a:pt x="39" y="225"/>
                  </a:cubicBezTo>
                  <a:cubicBezTo>
                    <a:pt x="40" y="224"/>
                    <a:pt x="41" y="222"/>
                    <a:pt x="42" y="221"/>
                  </a:cubicBezTo>
                  <a:cubicBezTo>
                    <a:pt x="43" y="218"/>
                    <a:pt x="44" y="216"/>
                    <a:pt x="45" y="213"/>
                  </a:cubicBezTo>
                  <a:cubicBezTo>
                    <a:pt x="45" y="212"/>
                    <a:pt x="46" y="210"/>
                    <a:pt x="46" y="209"/>
                  </a:cubicBezTo>
                  <a:close/>
                  <a:moveTo>
                    <a:pt x="182" y="152"/>
                  </a:moveTo>
                  <a:cubicBezTo>
                    <a:pt x="182" y="152"/>
                    <a:pt x="182" y="152"/>
                    <a:pt x="182" y="152"/>
                  </a:cubicBezTo>
                  <a:cubicBezTo>
                    <a:pt x="180" y="152"/>
                    <a:pt x="179" y="153"/>
                    <a:pt x="177" y="153"/>
                  </a:cubicBezTo>
                  <a:cubicBezTo>
                    <a:pt x="174" y="152"/>
                    <a:pt x="171" y="152"/>
                    <a:pt x="169" y="151"/>
                  </a:cubicBezTo>
                  <a:cubicBezTo>
                    <a:pt x="168" y="150"/>
                    <a:pt x="168" y="150"/>
                    <a:pt x="167" y="150"/>
                  </a:cubicBezTo>
                  <a:cubicBezTo>
                    <a:pt x="166" y="151"/>
                    <a:pt x="165" y="150"/>
                    <a:pt x="164" y="149"/>
                  </a:cubicBezTo>
                  <a:cubicBezTo>
                    <a:pt x="164" y="148"/>
                    <a:pt x="163" y="148"/>
                    <a:pt x="162" y="147"/>
                  </a:cubicBezTo>
                  <a:cubicBezTo>
                    <a:pt x="162" y="146"/>
                    <a:pt x="162" y="146"/>
                    <a:pt x="161" y="146"/>
                  </a:cubicBezTo>
                  <a:cubicBezTo>
                    <a:pt x="160" y="145"/>
                    <a:pt x="160" y="145"/>
                    <a:pt x="160" y="144"/>
                  </a:cubicBezTo>
                  <a:cubicBezTo>
                    <a:pt x="160" y="143"/>
                    <a:pt x="160" y="143"/>
                    <a:pt x="160" y="143"/>
                  </a:cubicBezTo>
                  <a:cubicBezTo>
                    <a:pt x="159" y="141"/>
                    <a:pt x="158" y="140"/>
                    <a:pt x="157" y="139"/>
                  </a:cubicBezTo>
                  <a:cubicBezTo>
                    <a:pt x="157" y="138"/>
                    <a:pt x="156" y="137"/>
                    <a:pt x="155" y="136"/>
                  </a:cubicBezTo>
                  <a:cubicBezTo>
                    <a:pt x="154" y="134"/>
                    <a:pt x="153" y="133"/>
                    <a:pt x="151" y="131"/>
                  </a:cubicBezTo>
                  <a:cubicBezTo>
                    <a:pt x="151" y="131"/>
                    <a:pt x="151" y="131"/>
                    <a:pt x="151" y="131"/>
                  </a:cubicBezTo>
                  <a:cubicBezTo>
                    <a:pt x="151" y="131"/>
                    <a:pt x="151" y="131"/>
                    <a:pt x="151" y="131"/>
                  </a:cubicBezTo>
                  <a:cubicBezTo>
                    <a:pt x="151" y="132"/>
                    <a:pt x="151" y="133"/>
                    <a:pt x="152" y="134"/>
                  </a:cubicBezTo>
                  <a:cubicBezTo>
                    <a:pt x="153" y="139"/>
                    <a:pt x="157" y="144"/>
                    <a:pt x="161" y="148"/>
                  </a:cubicBezTo>
                  <a:cubicBezTo>
                    <a:pt x="162" y="150"/>
                    <a:pt x="164" y="152"/>
                    <a:pt x="167" y="152"/>
                  </a:cubicBezTo>
                  <a:cubicBezTo>
                    <a:pt x="170" y="153"/>
                    <a:pt x="174" y="154"/>
                    <a:pt x="177" y="154"/>
                  </a:cubicBezTo>
                  <a:cubicBezTo>
                    <a:pt x="179" y="154"/>
                    <a:pt x="181" y="153"/>
                    <a:pt x="182" y="152"/>
                  </a:cubicBezTo>
                  <a:close/>
                  <a:moveTo>
                    <a:pt x="202" y="23"/>
                  </a:moveTo>
                  <a:cubicBezTo>
                    <a:pt x="202" y="23"/>
                    <a:pt x="202" y="22"/>
                    <a:pt x="202" y="22"/>
                  </a:cubicBezTo>
                  <a:cubicBezTo>
                    <a:pt x="200" y="19"/>
                    <a:pt x="198" y="15"/>
                    <a:pt x="196" y="12"/>
                  </a:cubicBezTo>
                  <a:cubicBezTo>
                    <a:pt x="194" y="10"/>
                    <a:pt x="192" y="8"/>
                    <a:pt x="190" y="7"/>
                  </a:cubicBezTo>
                  <a:cubicBezTo>
                    <a:pt x="188" y="6"/>
                    <a:pt x="187" y="6"/>
                    <a:pt x="185" y="5"/>
                  </a:cubicBezTo>
                  <a:cubicBezTo>
                    <a:pt x="183" y="5"/>
                    <a:pt x="181" y="5"/>
                    <a:pt x="178" y="4"/>
                  </a:cubicBezTo>
                  <a:cubicBezTo>
                    <a:pt x="178" y="4"/>
                    <a:pt x="178" y="5"/>
                    <a:pt x="177" y="5"/>
                  </a:cubicBezTo>
                  <a:cubicBezTo>
                    <a:pt x="177" y="5"/>
                    <a:pt x="177" y="6"/>
                    <a:pt x="178" y="7"/>
                  </a:cubicBezTo>
                  <a:cubicBezTo>
                    <a:pt x="179" y="7"/>
                    <a:pt x="181" y="7"/>
                    <a:pt x="183" y="7"/>
                  </a:cubicBezTo>
                  <a:cubicBezTo>
                    <a:pt x="186" y="8"/>
                    <a:pt x="188" y="9"/>
                    <a:pt x="191" y="11"/>
                  </a:cubicBezTo>
                  <a:cubicBezTo>
                    <a:pt x="193" y="12"/>
                    <a:pt x="195" y="14"/>
                    <a:pt x="197" y="17"/>
                  </a:cubicBezTo>
                  <a:cubicBezTo>
                    <a:pt x="199" y="19"/>
                    <a:pt x="200" y="21"/>
                    <a:pt x="202" y="23"/>
                  </a:cubicBezTo>
                  <a:close/>
                  <a:moveTo>
                    <a:pt x="21" y="52"/>
                  </a:moveTo>
                  <a:cubicBezTo>
                    <a:pt x="21" y="52"/>
                    <a:pt x="21" y="52"/>
                    <a:pt x="21" y="52"/>
                  </a:cubicBezTo>
                  <a:cubicBezTo>
                    <a:pt x="20" y="52"/>
                    <a:pt x="19" y="52"/>
                    <a:pt x="19" y="52"/>
                  </a:cubicBezTo>
                  <a:cubicBezTo>
                    <a:pt x="18" y="52"/>
                    <a:pt x="18" y="53"/>
                    <a:pt x="17" y="52"/>
                  </a:cubicBezTo>
                  <a:cubicBezTo>
                    <a:pt x="17" y="52"/>
                    <a:pt x="16" y="52"/>
                    <a:pt x="16" y="51"/>
                  </a:cubicBezTo>
                  <a:cubicBezTo>
                    <a:pt x="16" y="51"/>
                    <a:pt x="16" y="51"/>
                    <a:pt x="16" y="51"/>
                  </a:cubicBezTo>
                  <a:cubicBezTo>
                    <a:pt x="13" y="56"/>
                    <a:pt x="10" y="67"/>
                    <a:pt x="9" y="72"/>
                  </a:cubicBezTo>
                  <a:cubicBezTo>
                    <a:pt x="11" y="70"/>
                    <a:pt x="12" y="67"/>
                    <a:pt x="13" y="65"/>
                  </a:cubicBezTo>
                  <a:cubicBezTo>
                    <a:pt x="14" y="63"/>
                    <a:pt x="15" y="60"/>
                    <a:pt x="16" y="58"/>
                  </a:cubicBezTo>
                  <a:cubicBezTo>
                    <a:pt x="18" y="56"/>
                    <a:pt x="19" y="54"/>
                    <a:pt x="21" y="52"/>
                  </a:cubicBezTo>
                  <a:close/>
                  <a:moveTo>
                    <a:pt x="169" y="100"/>
                  </a:moveTo>
                  <a:cubicBezTo>
                    <a:pt x="169" y="100"/>
                    <a:pt x="169" y="100"/>
                    <a:pt x="169" y="100"/>
                  </a:cubicBezTo>
                  <a:cubicBezTo>
                    <a:pt x="171" y="100"/>
                    <a:pt x="173" y="100"/>
                    <a:pt x="175" y="100"/>
                  </a:cubicBezTo>
                  <a:cubicBezTo>
                    <a:pt x="177" y="100"/>
                    <a:pt x="179" y="99"/>
                    <a:pt x="181" y="98"/>
                  </a:cubicBezTo>
                  <a:cubicBezTo>
                    <a:pt x="183" y="98"/>
                    <a:pt x="184" y="96"/>
                    <a:pt x="186" y="96"/>
                  </a:cubicBezTo>
                  <a:cubicBezTo>
                    <a:pt x="189" y="93"/>
                    <a:pt x="192" y="90"/>
                    <a:pt x="194" y="87"/>
                  </a:cubicBezTo>
                  <a:cubicBezTo>
                    <a:pt x="194" y="86"/>
                    <a:pt x="194" y="86"/>
                    <a:pt x="194" y="86"/>
                  </a:cubicBezTo>
                  <a:cubicBezTo>
                    <a:pt x="194" y="86"/>
                    <a:pt x="193" y="86"/>
                    <a:pt x="193" y="86"/>
                  </a:cubicBezTo>
                  <a:cubicBezTo>
                    <a:pt x="192" y="88"/>
                    <a:pt x="190" y="90"/>
                    <a:pt x="188" y="92"/>
                  </a:cubicBezTo>
                  <a:cubicBezTo>
                    <a:pt x="187" y="92"/>
                    <a:pt x="187" y="92"/>
                    <a:pt x="186" y="93"/>
                  </a:cubicBezTo>
                  <a:cubicBezTo>
                    <a:pt x="182" y="96"/>
                    <a:pt x="177" y="98"/>
                    <a:pt x="172" y="99"/>
                  </a:cubicBezTo>
                  <a:cubicBezTo>
                    <a:pt x="171" y="100"/>
                    <a:pt x="170" y="100"/>
                    <a:pt x="169" y="100"/>
                  </a:cubicBezTo>
                  <a:close/>
                  <a:moveTo>
                    <a:pt x="17" y="48"/>
                  </a:moveTo>
                  <a:cubicBezTo>
                    <a:pt x="17" y="48"/>
                    <a:pt x="18" y="48"/>
                    <a:pt x="18" y="48"/>
                  </a:cubicBezTo>
                  <a:cubicBezTo>
                    <a:pt x="19" y="49"/>
                    <a:pt x="20" y="49"/>
                    <a:pt x="22" y="49"/>
                  </a:cubicBezTo>
                  <a:cubicBezTo>
                    <a:pt x="22" y="49"/>
                    <a:pt x="23" y="49"/>
                    <a:pt x="23" y="48"/>
                  </a:cubicBezTo>
                  <a:cubicBezTo>
                    <a:pt x="24" y="46"/>
                    <a:pt x="26" y="45"/>
                    <a:pt x="28" y="44"/>
                  </a:cubicBezTo>
                  <a:cubicBezTo>
                    <a:pt x="28" y="44"/>
                    <a:pt x="28" y="44"/>
                    <a:pt x="28" y="43"/>
                  </a:cubicBezTo>
                  <a:cubicBezTo>
                    <a:pt x="26" y="43"/>
                    <a:pt x="24" y="43"/>
                    <a:pt x="22" y="43"/>
                  </a:cubicBezTo>
                  <a:cubicBezTo>
                    <a:pt x="22" y="43"/>
                    <a:pt x="22" y="43"/>
                    <a:pt x="22" y="43"/>
                  </a:cubicBezTo>
                  <a:cubicBezTo>
                    <a:pt x="21" y="44"/>
                    <a:pt x="20" y="44"/>
                    <a:pt x="19" y="45"/>
                  </a:cubicBezTo>
                  <a:cubicBezTo>
                    <a:pt x="19" y="45"/>
                    <a:pt x="18" y="45"/>
                    <a:pt x="18" y="45"/>
                  </a:cubicBezTo>
                  <a:cubicBezTo>
                    <a:pt x="18" y="46"/>
                    <a:pt x="17" y="47"/>
                    <a:pt x="17" y="48"/>
                  </a:cubicBezTo>
                  <a:close/>
                  <a:moveTo>
                    <a:pt x="73" y="108"/>
                  </a:moveTo>
                  <a:cubicBezTo>
                    <a:pt x="73" y="108"/>
                    <a:pt x="73" y="108"/>
                    <a:pt x="73" y="108"/>
                  </a:cubicBezTo>
                  <a:cubicBezTo>
                    <a:pt x="73" y="108"/>
                    <a:pt x="73" y="108"/>
                    <a:pt x="73" y="108"/>
                  </a:cubicBezTo>
                  <a:cubicBezTo>
                    <a:pt x="73" y="107"/>
                    <a:pt x="73" y="106"/>
                    <a:pt x="75" y="106"/>
                  </a:cubicBezTo>
                  <a:cubicBezTo>
                    <a:pt x="75" y="106"/>
                    <a:pt x="75" y="106"/>
                    <a:pt x="75" y="106"/>
                  </a:cubicBezTo>
                  <a:cubicBezTo>
                    <a:pt x="77" y="106"/>
                    <a:pt x="78" y="106"/>
                    <a:pt x="80" y="106"/>
                  </a:cubicBezTo>
                  <a:cubicBezTo>
                    <a:pt x="80" y="106"/>
                    <a:pt x="80" y="106"/>
                    <a:pt x="81" y="106"/>
                  </a:cubicBezTo>
                  <a:cubicBezTo>
                    <a:pt x="82" y="104"/>
                    <a:pt x="83" y="103"/>
                    <a:pt x="85" y="101"/>
                  </a:cubicBezTo>
                  <a:cubicBezTo>
                    <a:pt x="85" y="101"/>
                    <a:pt x="85" y="101"/>
                    <a:pt x="85" y="101"/>
                  </a:cubicBezTo>
                  <a:cubicBezTo>
                    <a:pt x="85" y="101"/>
                    <a:pt x="86" y="101"/>
                    <a:pt x="86" y="100"/>
                  </a:cubicBezTo>
                  <a:cubicBezTo>
                    <a:pt x="84" y="101"/>
                    <a:pt x="83" y="101"/>
                    <a:pt x="82" y="102"/>
                  </a:cubicBezTo>
                  <a:cubicBezTo>
                    <a:pt x="82" y="103"/>
                    <a:pt x="81" y="103"/>
                    <a:pt x="81" y="103"/>
                  </a:cubicBezTo>
                  <a:cubicBezTo>
                    <a:pt x="80" y="103"/>
                    <a:pt x="79" y="103"/>
                    <a:pt x="79" y="103"/>
                  </a:cubicBezTo>
                  <a:cubicBezTo>
                    <a:pt x="78" y="103"/>
                    <a:pt x="77" y="104"/>
                    <a:pt x="77" y="104"/>
                  </a:cubicBezTo>
                  <a:cubicBezTo>
                    <a:pt x="75" y="105"/>
                    <a:pt x="74" y="104"/>
                    <a:pt x="73" y="103"/>
                  </a:cubicBezTo>
                  <a:cubicBezTo>
                    <a:pt x="73" y="102"/>
                    <a:pt x="72" y="101"/>
                    <a:pt x="72" y="101"/>
                  </a:cubicBezTo>
                  <a:cubicBezTo>
                    <a:pt x="72" y="100"/>
                    <a:pt x="72" y="100"/>
                    <a:pt x="72" y="99"/>
                  </a:cubicBezTo>
                  <a:cubicBezTo>
                    <a:pt x="71" y="100"/>
                    <a:pt x="71" y="100"/>
                    <a:pt x="71" y="100"/>
                  </a:cubicBezTo>
                  <a:cubicBezTo>
                    <a:pt x="72" y="103"/>
                    <a:pt x="72" y="106"/>
                    <a:pt x="73" y="108"/>
                  </a:cubicBezTo>
                  <a:close/>
                  <a:moveTo>
                    <a:pt x="119" y="43"/>
                  </a:moveTo>
                  <a:cubicBezTo>
                    <a:pt x="127" y="42"/>
                    <a:pt x="135" y="38"/>
                    <a:pt x="142" y="34"/>
                  </a:cubicBezTo>
                  <a:cubicBezTo>
                    <a:pt x="135" y="37"/>
                    <a:pt x="127" y="39"/>
                    <a:pt x="119" y="43"/>
                  </a:cubicBezTo>
                  <a:close/>
                  <a:moveTo>
                    <a:pt x="78" y="63"/>
                  </a:moveTo>
                  <a:cubicBezTo>
                    <a:pt x="78" y="63"/>
                    <a:pt x="78" y="63"/>
                    <a:pt x="78" y="63"/>
                  </a:cubicBezTo>
                  <a:cubicBezTo>
                    <a:pt x="77" y="63"/>
                    <a:pt x="77" y="63"/>
                    <a:pt x="77" y="64"/>
                  </a:cubicBezTo>
                  <a:cubicBezTo>
                    <a:pt x="76" y="65"/>
                    <a:pt x="75" y="65"/>
                    <a:pt x="74" y="65"/>
                  </a:cubicBezTo>
                  <a:cubicBezTo>
                    <a:pt x="74" y="65"/>
                    <a:pt x="73" y="65"/>
                    <a:pt x="73" y="65"/>
                  </a:cubicBezTo>
                  <a:cubicBezTo>
                    <a:pt x="72" y="65"/>
                    <a:pt x="71" y="65"/>
                    <a:pt x="70" y="66"/>
                  </a:cubicBezTo>
                  <a:cubicBezTo>
                    <a:pt x="69" y="67"/>
                    <a:pt x="69" y="69"/>
                    <a:pt x="69" y="71"/>
                  </a:cubicBezTo>
                  <a:cubicBezTo>
                    <a:pt x="72" y="68"/>
                    <a:pt x="75" y="66"/>
                    <a:pt x="78" y="63"/>
                  </a:cubicBezTo>
                  <a:close/>
                  <a:moveTo>
                    <a:pt x="78" y="71"/>
                  </a:moveTo>
                  <a:cubicBezTo>
                    <a:pt x="78" y="71"/>
                    <a:pt x="78" y="71"/>
                    <a:pt x="78" y="71"/>
                  </a:cubicBezTo>
                  <a:cubicBezTo>
                    <a:pt x="75" y="72"/>
                    <a:pt x="72" y="74"/>
                    <a:pt x="69" y="75"/>
                  </a:cubicBezTo>
                  <a:cubicBezTo>
                    <a:pt x="69" y="76"/>
                    <a:pt x="69" y="77"/>
                    <a:pt x="69" y="77"/>
                  </a:cubicBezTo>
                  <a:cubicBezTo>
                    <a:pt x="71" y="78"/>
                    <a:pt x="73" y="76"/>
                    <a:pt x="74" y="75"/>
                  </a:cubicBezTo>
                  <a:cubicBezTo>
                    <a:pt x="75" y="75"/>
                    <a:pt x="75" y="74"/>
                    <a:pt x="76" y="73"/>
                  </a:cubicBezTo>
                  <a:cubicBezTo>
                    <a:pt x="77" y="73"/>
                    <a:pt x="78" y="72"/>
                    <a:pt x="78" y="71"/>
                  </a:cubicBezTo>
                  <a:close/>
                  <a:moveTo>
                    <a:pt x="136" y="96"/>
                  </a:moveTo>
                  <a:cubicBezTo>
                    <a:pt x="136" y="94"/>
                    <a:pt x="136" y="91"/>
                    <a:pt x="136" y="89"/>
                  </a:cubicBezTo>
                  <a:cubicBezTo>
                    <a:pt x="135" y="86"/>
                    <a:pt x="136" y="84"/>
                    <a:pt x="136" y="81"/>
                  </a:cubicBezTo>
                  <a:cubicBezTo>
                    <a:pt x="135" y="81"/>
                    <a:pt x="135" y="81"/>
                    <a:pt x="135" y="81"/>
                  </a:cubicBezTo>
                  <a:cubicBezTo>
                    <a:pt x="135" y="86"/>
                    <a:pt x="134" y="91"/>
                    <a:pt x="134" y="96"/>
                  </a:cubicBezTo>
                  <a:cubicBezTo>
                    <a:pt x="134" y="96"/>
                    <a:pt x="135" y="96"/>
                    <a:pt x="136" y="96"/>
                  </a:cubicBezTo>
                  <a:close/>
                  <a:moveTo>
                    <a:pt x="8" y="68"/>
                  </a:moveTo>
                  <a:cubicBezTo>
                    <a:pt x="8" y="65"/>
                    <a:pt x="9" y="61"/>
                    <a:pt x="10" y="58"/>
                  </a:cubicBezTo>
                  <a:cubicBezTo>
                    <a:pt x="11" y="54"/>
                    <a:pt x="13" y="51"/>
                    <a:pt x="14" y="48"/>
                  </a:cubicBezTo>
                  <a:cubicBezTo>
                    <a:pt x="13" y="49"/>
                    <a:pt x="12" y="50"/>
                    <a:pt x="12" y="51"/>
                  </a:cubicBezTo>
                  <a:cubicBezTo>
                    <a:pt x="9" y="57"/>
                    <a:pt x="7" y="62"/>
                    <a:pt x="8" y="68"/>
                  </a:cubicBezTo>
                  <a:close/>
                  <a:moveTo>
                    <a:pt x="32" y="38"/>
                  </a:moveTo>
                  <a:cubicBezTo>
                    <a:pt x="28" y="35"/>
                    <a:pt x="23" y="34"/>
                    <a:pt x="19" y="37"/>
                  </a:cubicBezTo>
                  <a:cubicBezTo>
                    <a:pt x="24" y="36"/>
                    <a:pt x="28" y="37"/>
                    <a:pt x="32" y="38"/>
                  </a:cubicBezTo>
                  <a:close/>
                  <a:moveTo>
                    <a:pt x="79" y="85"/>
                  </a:moveTo>
                  <a:cubicBezTo>
                    <a:pt x="80" y="85"/>
                    <a:pt x="81" y="84"/>
                    <a:pt x="82" y="84"/>
                  </a:cubicBezTo>
                  <a:cubicBezTo>
                    <a:pt x="82" y="84"/>
                    <a:pt x="83" y="83"/>
                    <a:pt x="83" y="83"/>
                  </a:cubicBezTo>
                  <a:cubicBezTo>
                    <a:pt x="83" y="82"/>
                    <a:pt x="83" y="81"/>
                    <a:pt x="83" y="80"/>
                  </a:cubicBezTo>
                  <a:cubicBezTo>
                    <a:pt x="81" y="81"/>
                    <a:pt x="79" y="82"/>
                    <a:pt x="78" y="83"/>
                  </a:cubicBezTo>
                  <a:cubicBezTo>
                    <a:pt x="78" y="84"/>
                    <a:pt x="78" y="85"/>
                    <a:pt x="79" y="85"/>
                  </a:cubicBezTo>
                  <a:close/>
                  <a:moveTo>
                    <a:pt x="8" y="112"/>
                  </a:moveTo>
                  <a:cubicBezTo>
                    <a:pt x="9" y="114"/>
                    <a:pt x="9" y="115"/>
                    <a:pt x="10" y="115"/>
                  </a:cubicBezTo>
                  <a:cubicBezTo>
                    <a:pt x="13" y="116"/>
                    <a:pt x="16" y="117"/>
                    <a:pt x="19" y="117"/>
                  </a:cubicBezTo>
                  <a:cubicBezTo>
                    <a:pt x="17" y="116"/>
                    <a:pt x="16" y="116"/>
                    <a:pt x="15" y="115"/>
                  </a:cubicBezTo>
                  <a:cubicBezTo>
                    <a:pt x="15" y="115"/>
                    <a:pt x="15" y="115"/>
                    <a:pt x="14" y="115"/>
                  </a:cubicBezTo>
                  <a:cubicBezTo>
                    <a:pt x="12" y="114"/>
                    <a:pt x="10" y="113"/>
                    <a:pt x="8" y="112"/>
                  </a:cubicBezTo>
                  <a:close/>
                  <a:moveTo>
                    <a:pt x="141" y="116"/>
                  </a:moveTo>
                  <a:cubicBezTo>
                    <a:pt x="136" y="113"/>
                    <a:pt x="131" y="110"/>
                    <a:pt x="124" y="110"/>
                  </a:cubicBezTo>
                  <a:cubicBezTo>
                    <a:pt x="130" y="112"/>
                    <a:pt x="135" y="115"/>
                    <a:pt x="141" y="116"/>
                  </a:cubicBezTo>
                  <a:close/>
                  <a:moveTo>
                    <a:pt x="132" y="109"/>
                  </a:moveTo>
                  <a:cubicBezTo>
                    <a:pt x="136" y="111"/>
                    <a:pt x="140" y="113"/>
                    <a:pt x="145" y="115"/>
                  </a:cubicBezTo>
                  <a:cubicBezTo>
                    <a:pt x="141" y="111"/>
                    <a:pt x="137" y="109"/>
                    <a:pt x="132" y="109"/>
                  </a:cubicBezTo>
                  <a:close/>
                  <a:moveTo>
                    <a:pt x="75" y="46"/>
                  </a:moveTo>
                  <a:cubicBezTo>
                    <a:pt x="77" y="46"/>
                    <a:pt x="79" y="46"/>
                    <a:pt x="82" y="46"/>
                  </a:cubicBezTo>
                  <a:cubicBezTo>
                    <a:pt x="81" y="45"/>
                    <a:pt x="81" y="45"/>
                    <a:pt x="81" y="44"/>
                  </a:cubicBezTo>
                  <a:cubicBezTo>
                    <a:pt x="81" y="44"/>
                    <a:pt x="80" y="44"/>
                    <a:pt x="80" y="43"/>
                  </a:cubicBezTo>
                  <a:cubicBezTo>
                    <a:pt x="78" y="43"/>
                    <a:pt x="76" y="45"/>
                    <a:pt x="75" y="46"/>
                  </a:cubicBezTo>
                  <a:close/>
                  <a:moveTo>
                    <a:pt x="206" y="75"/>
                  </a:moveTo>
                  <a:cubicBezTo>
                    <a:pt x="205" y="82"/>
                    <a:pt x="204" y="90"/>
                    <a:pt x="204" y="97"/>
                  </a:cubicBezTo>
                  <a:cubicBezTo>
                    <a:pt x="205" y="90"/>
                    <a:pt x="206" y="82"/>
                    <a:pt x="206" y="75"/>
                  </a:cubicBezTo>
                  <a:close/>
                  <a:moveTo>
                    <a:pt x="128" y="81"/>
                  </a:moveTo>
                  <a:cubicBezTo>
                    <a:pt x="128" y="83"/>
                    <a:pt x="127" y="92"/>
                    <a:pt x="127" y="93"/>
                  </a:cubicBezTo>
                  <a:cubicBezTo>
                    <a:pt x="127" y="93"/>
                    <a:pt x="128" y="92"/>
                    <a:pt x="128" y="92"/>
                  </a:cubicBezTo>
                  <a:cubicBezTo>
                    <a:pt x="128" y="88"/>
                    <a:pt x="128" y="85"/>
                    <a:pt x="128" y="81"/>
                  </a:cubicBezTo>
                  <a:close/>
                  <a:moveTo>
                    <a:pt x="114" y="92"/>
                  </a:moveTo>
                  <a:cubicBezTo>
                    <a:pt x="114" y="88"/>
                    <a:pt x="114" y="85"/>
                    <a:pt x="113" y="82"/>
                  </a:cubicBezTo>
                  <a:cubicBezTo>
                    <a:pt x="113" y="83"/>
                    <a:pt x="113" y="84"/>
                    <a:pt x="113" y="85"/>
                  </a:cubicBezTo>
                  <a:cubicBezTo>
                    <a:pt x="113" y="85"/>
                    <a:pt x="113" y="85"/>
                    <a:pt x="113" y="85"/>
                  </a:cubicBezTo>
                  <a:cubicBezTo>
                    <a:pt x="114" y="86"/>
                    <a:pt x="113" y="87"/>
                    <a:pt x="113" y="88"/>
                  </a:cubicBezTo>
                  <a:cubicBezTo>
                    <a:pt x="112" y="89"/>
                    <a:pt x="112" y="91"/>
                    <a:pt x="112" y="93"/>
                  </a:cubicBezTo>
                  <a:cubicBezTo>
                    <a:pt x="113" y="92"/>
                    <a:pt x="113" y="92"/>
                    <a:pt x="114" y="92"/>
                  </a:cubicBezTo>
                  <a:close/>
                  <a:moveTo>
                    <a:pt x="82" y="88"/>
                  </a:moveTo>
                  <a:cubicBezTo>
                    <a:pt x="81" y="89"/>
                    <a:pt x="80" y="89"/>
                    <a:pt x="79" y="90"/>
                  </a:cubicBezTo>
                  <a:cubicBezTo>
                    <a:pt x="79" y="90"/>
                    <a:pt x="79" y="90"/>
                    <a:pt x="79" y="91"/>
                  </a:cubicBezTo>
                  <a:cubicBezTo>
                    <a:pt x="79" y="91"/>
                    <a:pt x="79" y="92"/>
                    <a:pt x="79" y="94"/>
                  </a:cubicBezTo>
                  <a:cubicBezTo>
                    <a:pt x="80" y="93"/>
                    <a:pt x="81" y="92"/>
                    <a:pt x="82" y="91"/>
                  </a:cubicBezTo>
                  <a:cubicBezTo>
                    <a:pt x="82" y="91"/>
                    <a:pt x="82" y="91"/>
                    <a:pt x="82" y="90"/>
                  </a:cubicBezTo>
                  <a:cubicBezTo>
                    <a:pt x="82" y="90"/>
                    <a:pt x="82" y="89"/>
                    <a:pt x="82" y="88"/>
                  </a:cubicBezTo>
                  <a:close/>
                  <a:moveTo>
                    <a:pt x="159" y="86"/>
                  </a:moveTo>
                  <a:cubicBezTo>
                    <a:pt x="161" y="86"/>
                    <a:pt x="162" y="87"/>
                    <a:pt x="163" y="86"/>
                  </a:cubicBezTo>
                  <a:cubicBezTo>
                    <a:pt x="165" y="86"/>
                    <a:pt x="167" y="85"/>
                    <a:pt x="169" y="85"/>
                  </a:cubicBezTo>
                  <a:cubicBezTo>
                    <a:pt x="169" y="85"/>
                    <a:pt x="169" y="84"/>
                    <a:pt x="170" y="84"/>
                  </a:cubicBezTo>
                  <a:cubicBezTo>
                    <a:pt x="166" y="84"/>
                    <a:pt x="163" y="85"/>
                    <a:pt x="159" y="86"/>
                  </a:cubicBezTo>
                  <a:close/>
                  <a:moveTo>
                    <a:pt x="94" y="100"/>
                  </a:moveTo>
                  <a:cubicBezTo>
                    <a:pt x="94" y="99"/>
                    <a:pt x="94" y="98"/>
                    <a:pt x="93" y="97"/>
                  </a:cubicBezTo>
                  <a:cubicBezTo>
                    <a:pt x="93" y="98"/>
                    <a:pt x="92" y="98"/>
                    <a:pt x="92" y="98"/>
                  </a:cubicBezTo>
                  <a:cubicBezTo>
                    <a:pt x="90" y="99"/>
                    <a:pt x="90" y="100"/>
                    <a:pt x="90" y="101"/>
                  </a:cubicBezTo>
                  <a:cubicBezTo>
                    <a:pt x="92" y="101"/>
                    <a:pt x="93" y="100"/>
                    <a:pt x="94" y="100"/>
                  </a:cubicBezTo>
                  <a:close/>
                  <a:moveTo>
                    <a:pt x="30" y="140"/>
                  </a:moveTo>
                  <a:cubicBezTo>
                    <a:pt x="30" y="141"/>
                    <a:pt x="30" y="143"/>
                    <a:pt x="30" y="144"/>
                  </a:cubicBezTo>
                  <a:cubicBezTo>
                    <a:pt x="32" y="143"/>
                    <a:pt x="33" y="141"/>
                    <a:pt x="34" y="140"/>
                  </a:cubicBezTo>
                  <a:cubicBezTo>
                    <a:pt x="33" y="140"/>
                    <a:pt x="32" y="140"/>
                    <a:pt x="30" y="140"/>
                  </a:cubicBezTo>
                  <a:close/>
                  <a:moveTo>
                    <a:pt x="23" y="41"/>
                  </a:moveTo>
                  <a:cubicBezTo>
                    <a:pt x="26" y="41"/>
                    <a:pt x="29" y="41"/>
                    <a:pt x="33" y="41"/>
                  </a:cubicBezTo>
                  <a:cubicBezTo>
                    <a:pt x="33" y="41"/>
                    <a:pt x="33" y="41"/>
                    <a:pt x="33" y="41"/>
                  </a:cubicBezTo>
                  <a:cubicBezTo>
                    <a:pt x="30" y="40"/>
                    <a:pt x="26" y="40"/>
                    <a:pt x="23" y="40"/>
                  </a:cubicBezTo>
                  <a:cubicBezTo>
                    <a:pt x="23" y="40"/>
                    <a:pt x="23" y="40"/>
                    <a:pt x="23" y="41"/>
                  </a:cubicBezTo>
                  <a:close/>
                  <a:moveTo>
                    <a:pt x="165" y="98"/>
                  </a:moveTo>
                  <a:cubicBezTo>
                    <a:pt x="161" y="98"/>
                    <a:pt x="157" y="98"/>
                    <a:pt x="153" y="98"/>
                  </a:cubicBezTo>
                  <a:cubicBezTo>
                    <a:pt x="153" y="98"/>
                    <a:pt x="153" y="98"/>
                    <a:pt x="154" y="98"/>
                  </a:cubicBezTo>
                  <a:cubicBezTo>
                    <a:pt x="157" y="98"/>
                    <a:pt x="161" y="98"/>
                    <a:pt x="165" y="98"/>
                  </a:cubicBezTo>
                  <a:close/>
                  <a:moveTo>
                    <a:pt x="98" y="102"/>
                  </a:moveTo>
                  <a:cubicBezTo>
                    <a:pt x="97" y="103"/>
                    <a:pt x="96" y="103"/>
                    <a:pt x="95" y="102"/>
                  </a:cubicBezTo>
                  <a:cubicBezTo>
                    <a:pt x="94" y="103"/>
                    <a:pt x="92" y="103"/>
                    <a:pt x="91" y="104"/>
                  </a:cubicBezTo>
                  <a:cubicBezTo>
                    <a:pt x="91" y="104"/>
                    <a:pt x="91" y="104"/>
                    <a:pt x="91" y="104"/>
                  </a:cubicBezTo>
                  <a:cubicBezTo>
                    <a:pt x="93" y="104"/>
                    <a:pt x="95" y="103"/>
                    <a:pt x="98" y="103"/>
                  </a:cubicBezTo>
                  <a:cubicBezTo>
                    <a:pt x="98" y="103"/>
                    <a:pt x="98" y="102"/>
                    <a:pt x="98" y="102"/>
                  </a:cubicBezTo>
                  <a:close/>
                  <a:moveTo>
                    <a:pt x="5" y="82"/>
                  </a:moveTo>
                  <a:cubicBezTo>
                    <a:pt x="5" y="82"/>
                    <a:pt x="5" y="82"/>
                    <a:pt x="5" y="82"/>
                  </a:cubicBezTo>
                  <a:cubicBezTo>
                    <a:pt x="6" y="79"/>
                    <a:pt x="6" y="76"/>
                    <a:pt x="7" y="73"/>
                  </a:cubicBezTo>
                  <a:cubicBezTo>
                    <a:pt x="6" y="73"/>
                    <a:pt x="6" y="74"/>
                    <a:pt x="5" y="74"/>
                  </a:cubicBezTo>
                  <a:cubicBezTo>
                    <a:pt x="5" y="77"/>
                    <a:pt x="5" y="79"/>
                    <a:pt x="5" y="82"/>
                  </a:cubicBezTo>
                  <a:close/>
                  <a:moveTo>
                    <a:pt x="163" y="25"/>
                  </a:moveTo>
                  <a:cubicBezTo>
                    <a:pt x="164" y="23"/>
                    <a:pt x="166" y="21"/>
                    <a:pt x="167" y="18"/>
                  </a:cubicBezTo>
                  <a:cubicBezTo>
                    <a:pt x="164" y="20"/>
                    <a:pt x="164" y="21"/>
                    <a:pt x="163" y="25"/>
                  </a:cubicBezTo>
                  <a:close/>
                  <a:moveTo>
                    <a:pt x="7" y="106"/>
                  </a:moveTo>
                  <a:cubicBezTo>
                    <a:pt x="7" y="108"/>
                    <a:pt x="8" y="110"/>
                    <a:pt x="11" y="111"/>
                  </a:cubicBezTo>
                  <a:cubicBezTo>
                    <a:pt x="10" y="109"/>
                    <a:pt x="9" y="107"/>
                    <a:pt x="7" y="106"/>
                  </a:cubicBezTo>
                  <a:close/>
                  <a:moveTo>
                    <a:pt x="53" y="116"/>
                  </a:moveTo>
                  <a:cubicBezTo>
                    <a:pt x="53" y="116"/>
                    <a:pt x="54" y="117"/>
                    <a:pt x="54" y="117"/>
                  </a:cubicBezTo>
                  <a:cubicBezTo>
                    <a:pt x="56" y="117"/>
                    <a:pt x="58" y="117"/>
                    <a:pt x="59" y="117"/>
                  </a:cubicBezTo>
                  <a:cubicBezTo>
                    <a:pt x="57" y="116"/>
                    <a:pt x="56" y="116"/>
                    <a:pt x="53" y="116"/>
                  </a:cubicBezTo>
                  <a:close/>
                  <a:moveTo>
                    <a:pt x="75" y="112"/>
                  </a:moveTo>
                  <a:cubicBezTo>
                    <a:pt x="76" y="113"/>
                    <a:pt x="76" y="113"/>
                    <a:pt x="77" y="113"/>
                  </a:cubicBezTo>
                  <a:cubicBezTo>
                    <a:pt x="77" y="113"/>
                    <a:pt x="78" y="113"/>
                    <a:pt x="78" y="113"/>
                  </a:cubicBezTo>
                  <a:cubicBezTo>
                    <a:pt x="78" y="112"/>
                    <a:pt x="78" y="111"/>
                    <a:pt x="78" y="111"/>
                  </a:cubicBezTo>
                  <a:cubicBezTo>
                    <a:pt x="77" y="111"/>
                    <a:pt x="76" y="111"/>
                    <a:pt x="75" y="112"/>
                  </a:cubicBezTo>
                  <a:close/>
                  <a:moveTo>
                    <a:pt x="85" y="95"/>
                  </a:moveTo>
                  <a:cubicBezTo>
                    <a:pt x="85" y="96"/>
                    <a:pt x="84" y="96"/>
                    <a:pt x="84" y="96"/>
                  </a:cubicBezTo>
                  <a:cubicBezTo>
                    <a:pt x="84" y="97"/>
                    <a:pt x="84" y="98"/>
                    <a:pt x="83" y="99"/>
                  </a:cubicBezTo>
                  <a:cubicBezTo>
                    <a:pt x="84" y="98"/>
                    <a:pt x="85" y="98"/>
                    <a:pt x="86" y="98"/>
                  </a:cubicBezTo>
                  <a:cubicBezTo>
                    <a:pt x="85" y="97"/>
                    <a:pt x="85" y="96"/>
                    <a:pt x="85" y="95"/>
                  </a:cubicBezTo>
                  <a:close/>
                  <a:moveTo>
                    <a:pt x="72" y="90"/>
                  </a:moveTo>
                  <a:cubicBezTo>
                    <a:pt x="73" y="91"/>
                    <a:pt x="73" y="92"/>
                    <a:pt x="73" y="92"/>
                  </a:cubicBezTo>
                  <a:cubicBezTo>
                    <a:pt x="74" y="92"/>
                    <a:pt x="74" y="91"/>
                    <a:pt x="75" y="90"/>
                  </a:cubicBezTo>
                  <a:cubicBezTo>
                    <a:pt x="75" y="90"/>
                    <a:pt x="75" y="90"/>
                    <a:pt x="75" y="89"/>
                  </a:cubicBezTo>
                  <a:cubicBezTo>
                    <a:pt x="74" y="90"/>
                    <a:pt x="73" y="90"/>
                    <a:pt x="72" y="90"/>
                  </a:cubicBezTo>
                  <a:close/>
                  <a:moveTo>
                    <a:pt x="76" y="85"/>
                  </a:moveTo>
                  <a:cubicBezTo>
                    <a:pt x="75" y="86"/>
                    <a:pt x="73" y="86"/>
                    <a:pt x="72" y="88"/>
                  </a:cubicBezTo>
                  <a:cubicBezTo>
                    <a:pt x="73" y="87"/>
                    <a:pt x="74" y="87"/>
                    <a:pt x="74" y="87"/>
                  </a:cubicBezTo>
                  <a:cubicBezTo>
                    <a:pt x="76" y="86"/>
                    <a:pt x="76" y="86"/>
                    <a:pt x="76" y="85"/>
                  </a:cubicBezTo>
                  <a:close/>
                  <a:moveTo>
                    <a:pt x="149" y="124"/>
                  </a:moveTo>
                  <a:cubicBezTo>
                    <a:pt x="149" y="126"/>
                    <a:pt x="151" y="127"/>
                    <a:pt x="152" y="128"/>
                  </a:cubicBezTo>
                  <a:cubicBezTo>
                    <a:pt x="152" y="127"/>
                    <a:pt x="151" y="125"/>
                    <a:pt x="149" y="124"/>
                  </a:cubicBezTo>
                  <a:close/>
                  <a:moveTo>
                    <a:pt x="89" y="88"/>
                  </a:moveTo>
                  <a:cubicBezTo>
                    <a:pt x="89" y="88"/>
                    <a:pt x="89" y="88"/>
                    <a:pt x="89" y="88"/>
                  </a:cubicBezTo>
                  <a:cubicBezTo>
                    <a:pt x="88" y="89"/>
                    <a:pt x="88" y="89"/>
                    <a:pt x="87" y="89"/>
                  </a:cubicBezTo>
                  <a:cubicBezTo>
                    <a:pt x="87" y="90"/>
                    <a:pt x="87" y="90"/>
                    <a:pt x="87" y="90"/>
                  </a:cubicBezTo>
                  <a:cubicBezTo>
                    <a:pt x="88" y="91"/>
                    <a:pt x="88" y="91"/>
                    <a:pt x="88" y="91"/>
                  </a:cubicBezTo>
                  <a:cubicBezTo>
                    <a:pt x="88" y="91"/>
                    <a:pt x="88" y="91"/>
                    <a:pt x="89" y="91"/>
                  </a:cubicBezTo>
                  <a:cubicBezTo>
                    <a:pt x="89" y="90"/>
                    <a:pt x="89" y="89"/>
                    <a:pt x="89" y="88"/>
                  </a:cubicBezTo>
                  <a:close/>
                  <a:moveTo>
                    <a:pt x="93" y="92"/>
                  </a:moveTo>
                  <a:cubicBezTo>
                    <a:pt x="91" y="93"/>
                    <a:pt x="91" y="93"/>
                    <a:pt x="91" y="95"/>
                  </a:cubicBezTo>
                  <a:cubicBezTo>
                    <a:pt x="91" y="95"/>
                    <a:pt x="91" y="95"/>
                    <a:pt x="91" y="95"/>
                  </a:cubicBezTo>
                  <a:cubicBezTo>
                    <a:pt x="92" y="94"/>
                    <a:pt x="92" y="94"/>
                    <a:pt x="93" y="93"/>
                  </a:cubicBezTo>
                  <a:cubicBezTo>
                    <a:pt x="93" y="93"/>
                    <a:pt x="93" y="92"/>
                    <a:pt x="93" y="92"/>
                  </a:cubicBezTo>
                  <a:close/>
                  <a:moveTo>
                    <a:pt x="49" y="115"/>
                  </a:moveTo>
                  <a:cubicBezTo>
                    <a:pt x="47" y="115"/>
                    <a:pt x="45" y="115"/>
                    <a:pt x="43" y="115"/>
                  </a:cubicBezTo>
                  <a:cubicBezTo>
                    <a:pt x="45" y="115"/>
                    <a:pt x="46" y="116"/>
                    <a:pt x="48" y="116"/>
                  </a:cubicBezTo>
                  <a:cubicBezTo>
                    <a:pt x="49" y="116"/>
                    <a:pt x="49" y="116"/>
                    <a:pt x="49" y="115"/>
                  </a:cubicBezTo>
                  <a:close/>
                  <a:moveTo>
                    <a:pt x="37" y="230"/>
                  </a:moveTo>
                  <a:cubicBezTo>
                    <a:pt x="35" y="230"/>
                    <a:pt x="34" y="231"/>
                    <a:pt x="32" y="232"/>
                  </a:cubicBezTo>
                  <a:cubicBezTo>
                    <a:pt x="34" y="232"/>
                    <a:pt x="36" y="231"/>
                    <a:pt x="37" y="230"/>
                  </a:cubicBezTo>
                  <a:close/>
                  <a:moveTo>
                    <a:pt x="70" y="91"/>
                  </a:moveTo>
                  <a:cubicBezTo>
                    <a:pt x="70" y="91"/>
                    <a:pt x="70" y="91"/>
                    <a:pt x="70" y="91"/>
                  </a:cubicBezTo>
                  <a:cubicBezTo>
                    <a:pt x="69" y="92"/>
                    <a:pt x="69" y="94"/>
                    <a:pt x="70" y="95"/>
                  </a:cubicBezTo>
                  <a:cubicBezTo>
                    <a:pt x="71" y="94"/>
                    <a:pt x="71" y="94"/>
                    <a:pt x="70" y="94"/>
                  </a:cubicBezTo>
                  <a:cubicBezTo>
                    <a:pt x="70" y="93"/>
                    <a:pt x="70" y="92"/>
                    <a:pt x="70" y="91"/>
                  </a:cubicBezTo>
                  <a:close/>
                  <a:moveTo>
                    <a:pt x="73" y="115"/>
                  </a:moveTo>
                  <a:cubicBezTo>
                    <a:pt x="72" y="113"/>
                    <a:pt x="72" y="112"/>
                    <a:pt x="70" y="112"/>
                  </a:cubicBezTo>
                  <a:cubicBezTo>
                    <a:pt x="71" y="113"/>
                    <a:pt x="71" y="114"/>
                    <a:pt x="72" y="115"/>
                  </a:cubicBezTo>
                  <a:cubicBezTo>
                    <a:pt x="72" y="115"/>
                    <a:pt x="73" y="115"/>
                    <a:pt x="73" y="115"/>
                  </a:cubicBezTo>
                  <a:close/>
                  <a:moveTo>
                    <a:pt x="75" y="94"/>
                  </a:moveTo>
                  <a:cubicBezTo>
                    <a:pt x="73" y="95"/>
                    <a:pt x="73" y="95"/>
                    <a:pt x="73" y="96"/>
                  </a:cubicBezTo>
                  <a:cubicBezTo>
                    <a:pt x="75" y="96"/>
                    <a:pt x="75" y="96"/>
                    <a:pt x="75" y="94"/>
                  </a:cubicBezTo>
                  <a:close/>
                  <a:moveTo>
                    <a:pt x="91" y="90"/>
                  </a:moveTo>
                  <a:cubicBezTo>
                    <a:pt x="91" y="90"/>
                    <a:pt x="91" y="90"/>
                    <a:pt x="91" y="90"/>
                  </a:cubicBezTo>
                  <a:cubicBezTo>
                    <a:pt x="92" y="90"/>
                    <a:pt x="92" y="89"/>
                    <a:pt x="92" y="89"/>
                  </a:cubicBezTo>
                  <a:cubicBezTo>
                    <a:pt x="92" y="88"/>
                    <a:pt x="92" y="87"/>
                    <a:pt x="92" y="87"/>
                  </a:cubicBezTo>
                  <a:cubicBezTo>
                    <a:pt x="91" y="88"/>
                    <a:pt x="91" y="89"/>
                    <a:pt x="91" y="90"/>
                  </a:cubicBezTo>
                  <a:close/>
                  <a:moveTo>
                    <a:pt x="205" y="31"/>
                  </a:moveTo>
                  <a:cubicBezTo>
                    <a:pt x="205" y="33"/>
                    <a:pt x="206" y="35"/>
                    <a:pt x="206" y="38"/>
                  </a:cubicBezTo>
                  <a:cubicBezTo>
                    <a:pt x="207" y="35"/>
                    <a:pt x="206" y="33"/>
                    <a:pt x="205" y="31"/>
                  </a:cubicBezTo>
                  <a:close/>
                  <a:moveTo>
                    <a:pt x="100" y="98"/>
                  </a:moveTo>
                  <a:cubicBezTo>
                    <a:pt x="100" y="97"/>
                    <a:pt x="99" y="96"/>
                    <a:pt x="99" y="95"/>
                  </a:cubicBezTo>
                  <a:cubicBezTo>
                    <a:pt x="98" y="96"/>
                    <a:pt x="99" y="97"/>
                    <a:pt x="98" y="98"/>
                  </a:cubicBezTo>
                  <a:cubicBezTo>
                    <a:pt x="99" y="98"/>
                    <a:pt x="99" y="98"/>
                    <a:pt x="100" y="98"/>
                  </a:cubicBezTo>
                  <a:close/>
                  <a:moveTo>
                    <a:pt x="118" y="92"/>
                  </a:moveTo>
                  <a:cubicBezTo>
                    <a:pt x="117" y="93"/>
                    <a:pt x="117" y="93"/>
                    <a:pt x="117" y="93"/>
                  </a:cubicBezTo>
                  <a:cubicBezTo>
                    <a:pt x="117" y="94"/>
                    <a:pt x="117" y="95"/>
                    <a:pt x="117" y="96"/>
                  </a:cubicBezTo>
                  <a:cubicBezTo>
                    <a:pt x="117" y="96"/>
                    <a:pt x="117" y="96"/>
                    <a:pt x="117" y="96"/>
                  </a:cubicBezTo>
                  <a:cubicBezTo>
                    <a:pt x="118" y="95"/>
                    <a:pt x="118" y="94"/>
                    <a:pt x="118" y="92"/>
                  </a:cubicBezTo>
                  <a:close/>
                  <a:moveTo>
                    <a:pt x="31" y="136"/>
                  </a:moveTo>
                  <a:cubicBezTo>
                    <a:pt x="31" y="136"/>
                    <a:pt x="32" y="135"/>
                    <a:pt x="32" y="134"/>
                  </a:cubicBezTo>
                  <a:cubicBezTo>
                    <a:pt x="32" y="134"/>
                    <a:pt x="31" y="134"/>
                    <a:pt x="31" y="134"/>
                  </a:cubicBezTo>
                  <a:cubicBezTo>
                    <a:pt x="31" y="135"/>
                    <a:pt x="31" y="136"/>
                    <a:pt x="31" y="136"/>
                  </a:cubicBezTo>
                  <a:close/>
                  <a:moveTo>
                    <a:pt x="165" y="82"/>
                  </a:moveTo>
                  <a:cubicBezTo>
                    <a:pt x="165" y="82"/>
                    <a:pt x="165" y="82"/>
                    <a:pt x="165" y="82"/>
                  </a:cubicBezTo>
                  <a:cubicBezTo>
                    <a:pt x="163" y="82"/>
                    <a:pt x="161" y="81"/>
                    <a:pt x="160" y="81"/>
                  </a:cubicBezTo>
                  <a:cubicBezTo>
                    <a:pt x="160" y="81"/>
                    <a:pt x="160" y="81"/>
                    <a:pt x="160" y="82"/>
                  </a:cubicBezTo>
                  <a:cubicBezTo>
                    <a:pt x="161" y="82"/>
                    <a:pt x="163" y="82"/>
                    <a:pt x="165" y="82"/>
                  </a:cubicBezTo>
                  <a:close/>
                  <a:moveTo>
                    <a:pt x="195" y="73"/>
                  </a:moveTo>
                  <a:cubicBezTo>
                    <a:pt x="195" y="75"/>
                    <a:pt x="195" y="77"/>
                    <a:pt x="194" y="79"/>
                  </a:cubicBezTo>
                  <a:cubicBezTo>
                    <a:pt x="195" y="78"/>
                    <a:pt x="196" y="76"/>
                    <a:pt x="195" y="73"/>
                  </a:cubicBezTo>
                  <a:close/>
                  <a:moveTo>
                    <a:pt x="88" y="97"/>
                  </a:moveTo>
                  <a:cubicBezTo>
                    <a:pt x="89" y="96"/>
                    <a:pt x="88" y="95"/>
                    <a:pt x="88" y="94"/>
                  </a:cubicBezTo>
                  <a:cubicBezTo>
                    <a:pt x="87" y="95"/>
                    <a:pt x="87" y="95"/>
                    <a:pt x="88" y="97"/>
                  </a:cubicBezTo>
                  <a:close/>
                  <a:moveTo>
                    <a:pt x="106" y="86"/>
                  </a:moveTo>
                  <a:cubicBezTo>
                    <a:pt x="106" y="86"/>
                    <a:pt x="105" y="86"/>
                    <a:pt x="105" y="86"/>
                  </a:cubicBezTo>
                  <a:cubicBezTo>
                    <a:pt x="105" y="87"/>
                    <a:pt x="105" y="88"/>
                    <a:pt x="105" y="89"/>
                  </a:cubicBezTo>
                  <a:cubicBezTo>
                    <a:pt x="105" y="89"/>
                    <a:pt x="106" y="89"/>
                    <a:pt x="106" y="89"/>
                  </a:cubicBezTo>
                  <a:cubicBezTo>
                    <a:pt x="106" y="88"/>
                    <a:pt x="106" y="87"/>
                    <a:pt x="106" y="86"/>
                  </a:cubicBezTo>
                  <a:close/>
                  <a:moveTo>
                    <a:pt x="30" y="120"/>
                  </a:moveTo>
                  <a:cubicBezTo>
                    <a:pt x="30" y="121"/>
                    <a:pt x="30" y="121"/>
                    <a:pt x="30" y="121"/>
                  </a:cubicBezTo>
                  <a:cubicBezTo>
                    <a:pt x="31" y="121"/>
                    <a:pt x="31" y="121"/>
                    <a:pt x="32" y="120"/>
                  </a:cubicBezTo>
                  <a:cubicBezTo>
                    <a:pt x="32" y="120"/>
                    <a:pt x="32" y="120"/>
                    <a:pt x="32" y="120"/>
                  </a:cubicBezTo>
                  <a:cubicBezTo>
                    <a:pt x="31" y="120"/>
                    <a:pt x="31" y="120"/>
                    <a:pt x="30" y="120"/>
                  </a:cubicBezTo>
                  <a:close/>
                  <a:moveTo>
                    <a:pt x="32" y="129"/>
                  </a:moveTo>
                  <a:cubicBezTo>
                    <a:pt x="32" y="129"/>
                    <a:pt x="32" y="129"/>
                    <a:pt x="32" y="128"/>
                  </a:cubicBezTo>
                  <a:cubicBezTo>
                    <a:pt x="32" y="129"/>
                    <a:pt x="31" y="129"/>
                    <a:pt x="31" y="129"/>
                  </a:cubicBezTo>
                  <a:cubicBezTo>
                    <a:pt x="31" y="129"/>
                    <a:pt x="31" y="130"/>
                    <a:pt x="31" y="130"/>
                  </a:cubicBezTo>
                  <a:cubicBezTo>
                    <a:pt x="31" y="130"/>
                    <a:pt x="32" y="129"/>
                    <a:pt x="32" y="129"/>
                  </a:cubicBezTo>
                  <a:close/>
                  <a:moveTo>
                    <a:pt x="95" y="94"/>
                  </a:moveTo>
                  <a:cubicBezTo>
                    <a:pt x="96" y="94"/>
                    <a:pt x="96" y="94"/>
                    <a:pt x="96" y="92"/>
                  </a:cubicBezTo>
                  <a:cubicBezTo>
                    <a:pt x="96" y="93"/>
                    <a:pt x="95" y="93"/>
                    <a:pt x="95" y="94"/>
                  </a:cubicBezTo>
                  <a:close/>
                  <a:moveTo>
                    <a:pt x="110" y="92"/>
                  </a:moveTo>
                  <a:cubicBezTo>
                    <a:pt x="109" y="93"/>
                    <a:pt x="108" y="93"/>
                    <a:pt x="109" y="94"/>
                  </a:cubicBezTo>
                  <a:cubicBezTo>
                    <a:pt x="110" y="94"/>
                    <a:pt x="109" y="93"/>
                    <a:pt x="110" y="92"/>
                  </a:cubicBezTo>
                  <a:close/>
                  <a:moveTo>
                    <a:pt x="74" y="83"/>
                  </a:moveTo>
                  <a:cubicBezTo>
                    <a:pt x="74" y="83"/>
                    <a:pt x="74" y="83"/>
                    <a:pt x="74" y="83"/>
                  </a:cubicBezTo>
                  <a:cubicBezTo>
                    <a:pt x="73" y="83"/>
                    <a:pt x="72" y="83"/>
                    <a:pt x="72" y="85"/>
                  </a:cubicBezTo>
                  <a:cubicBezTo>
                    <a:pt x="73" y="84"/>
                    <a:pt x="73" y="84"/>
                    <a:pt x="74" y="83"/>
                  </a:cubicBezTo>
                  <a:close/>
                  <a:moveTo>
                    <a:pt x="69" y="86"/>
                  </a:moveTo>
                  <a:cubicBezTo>
                    <a:pt x="69" y="86"/>
                    <a:pt x="70" y="86"/>
                    <a:pt x="70" y="86"/>
                  </a:cubicBezTo>
                  <a:cubicBezTo>
                    <a:pt x="70" y="86"/>
                    <a:pt x="70" y="85"/>
                    <a:pt x="70" y="84"/>
                  </a:cubicBezTo>
                  <a:cubicBezTo>
                    <a:pt x="70" y="84"/>
                    <a:pt x="69" y="84"/>
                    <a:pt x="69" y="84"/>
                  </a:cubicBezTo>
                  <a:cubicBezTo>
                    <a:pt x="69" y="85"/>
                    <a:pt x="69" y="86"/>
                    <a:pt x="69" y="86"/>
                  </a:cubicBezTo>
                  <a:close/>
                  <a:moveTo>
                    <a:pt x="120" y="95"/>
                  </a:moveTo>
                  <a:cubicBezTo>
                    <a:pt x="121" y="95"/>
                    <a:pt x="121" y="95"/>
                    <a:pt x="121" y="94"/>
                  </a:cubicBezTo>
                  <a:cubicBezTo>
                    <a:pt x="121" y="95"/>
                    <a:pt x="120" y="95"/>
                    <a:pt x="120" y="95"/>
                  </a:cubicBezTo>
                  <a:close/>
                  <a:moveTo>
                    <a:pt x="77" y="97"/>
                  </a:moveTo>
                  <a:cubicBezTo>
                    <a:pt x="77" y="98"/>
                    <a:pt x="77" y="98"/>
                    <a:pt x="77" y="98"/>
                  </a:cubicBezTo>
                  <a:cubicBezTo>
                    <a:pt x="78" y="98"/>
                    <a:pt x="78" y="98"/>
                    <a:pt x="77" y="97"/>
                  </a:cubicBezTo>
                  <a:close/>
                  <a:moveTo>
                    <a:pt x="102" y="94"/>
                  </a:moveTo>
                  <a:cubicBezTo>
                    <a:pt x="101" y="94"/>
                    <a:pt x="101" y="94"/>
                    <a:pt x="102" y="95"/>
                  </a:cubicBezTo>
                  <a:cubicBezTo>
                    <a:pt x="102" y="95"/>
                    <a:pt x="102" y="94"/>
                    <a:pt x="102" y="94"/>
                  </a:cubicBezTo>
                  <a:close/>
                  <a:moveTo>
                    <a:pt x="76" y="119"/>
                  </a:moveTo>
                  <a:cubicBezTo>
                    <a:pt x="77" y="119"/>
                    <a:pt x="77" y="119"/>
                    <a:pt x="77" y="118"/>
                  </a:cubicBezTo>
                  <a:cubicBezTo>
                    <a:pt x="77" y="118"/>
                    <a:pt x="76" y="119"/>
                    <a:pt x="76" y="119"/>
                  </a:cubicBezTo>
                  <a:close/>
                  <a:moveTo>
                    <a:pt x="25" y="52"/>
                  </a:moveTo>
                  <a:cubicBezTo>
                    <a:pt x="25" y="51"/>
                    <a:pt x="25" y="51"/>
                    <a:pt x="25" y="51"/>
                  </a:cubicBezTo>
                  <a:cubicBezTo>
                    <a:pt x="25" y="51"/>
                    <a:pt x="24" y="51"/>
                    <a:pt x="24" y="52"/>
                  </a:cubicBezTo>
                  <a:cubicBezTo>
                    <a:pt x="24" y="52"/>
                    <a:pt x="25" y="52"/>
                    <a:pt x="25" y="52"/>
                  </a:cubicBezTo>
                  <a:close/>
                  <a:moveTo>
                    <a:pt x="146" y="123"/>
                  </a:moveTo>
                  <a:cubicBezTo>
                    <a:pt x="146" y="123"/>
                    <a:pt x="147" y="122"/>
                    <a:pt x="147" y="122"/>
                  </a:cubicBezTo>
                  <a:cubicBezTo>
                    <a:pt x="146" y="122"/>
                    <a:pt x="146" y="122"/>
                    <a:pt x="146" y="122"/>
                  </a:cubicBezTo>
                  <a:cubicBezTo>
                    <a:pt x="146" y="122"/>
                    <a:pt x="146" y="122"/>
                    <a:pt x="146" y="122"/>
                  </a:cubicBezTo>
                  <a:cubicBezTo>
                    <a:pt x="146" y="122"/>
                    <a:pt x="146" y="122"/>
                    <a:pt x="146" y="123"/>
                  </a:cubicBezTo>
                  <a:close/>
                  <a:moveTo>
                    <a:pt x="81" y="99"/>
                  </a:moveTo>
                  <a:cubicBezTo>
                    <a:pt x="81" y="99"/>
                    <a:pt x="81" y="99"/>
                    <a:pt x="81" y="98"/>
                  </a:cubicBezTo>
                  <a:cubicBezTo>
                    <a:pt x="80" y="99"/>
                    <a:pt x="80" y="99"/>
                    <a:pt x="81" y="99"/>
                  </a:cubicBezTo>
                  <a:close/>
                  <a:moveTo>
                    <a:pt x="3" y="105"/>
                  </a:moveTo>
                  <a:cubicBezTo>
                    <a:pt x="3" y="105"/>
                    <a:pt x="3" y="105"/>
                    <a:pt x="3" y="105"/>
                  </a:cubicBezTo>
                  <a:cubicBezTo>
                    <a:pt x="3" y="105"/>
                    <a:pt x="3" y="105"/>
                    <a:pt x="3" y="104"/>
                  </a:cubicBezTo>
                  <a:cubicBezTo>
                    <a:pt x="3" y="104"/>
                    <a:pt x="3" y="104"/>
                    <a:pt x="3" y="104"/>
                  </a:cubicBezTo>
                  <a:cubicBezTo>
                    <a:pt x="3" y="105"/>
                    <a:pt x="3" y="105"/>
                    <a:pt x="3"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5"/>
            <p:cNvSpPr/>
            <p:nvPr/>
          </p:nvSpPr>
          <p:spPr bwMode="auto">
            <a:xfrm>
              <a:off x="3548" y="1689"/>
              <a:ext cx="81" cy="35"/>
            </a:xfrm>
            <a:custGeom>
              <a:avLst/>
              <a:gdLst>
                <a:gd name="T0" fmla="*/ 0 w 39"/>
                <a:gd name="T1" fmla="*/ 9 h 17"/>
                <a:gd name="T2" fmla="*/ 0 w 39"/>
                <a:gd name="T3" fmla="*/ 4 h 17"/>
                <a:gd name="T4" fmla="*/ 6 w 39"/>
                <a:gd name="T5" fmla="*/ 4 h 17"/>
                <a:gd name="T6" fmla="*/ 4 w 39"/>
                <a:gd name="T7" fmla="*/ 4 h 17"/>
                <a:gd name="T8" fmla="*/ 2 w 39"/>
                <a:gd name="T9" fmla="*/ 3 h 17"/>
                <a:gd name="T10" fmla="*/ 1 w 39"/>
                <a:gd name="T11" fmla="*/ 1 h 17"/>
                <a:gd name="T12" fmla="*/ 3 w 39"/>
                <a:gd name="T13" fmla="*/ 1 h 17"/>
                <a:gd name="T14" fmla="*/ 4 w 39"/>
                <a:gd name="T15" fmla="*/ 1 h 17"/>
                <a:gd name="T16" fmla="*/ 18 w 39"/>
                <a:gd name="T17" fmla="*/ 4 h 17"/>
                <a:gd name="T18" fmla="*/ 32 w 39"/>
                <a:gd name="T19" fmla="*/ 8 h 17"/>
                <a:gd name="T20" fmla="*/ 38 w 39"/>
                <a:gd name="T21" fmla="*/ 10 h 17"/>
                <a:gd name="T22" fmla="*/ 39 w 39"/>
                <a:gd name="T23" fmla="*/ 12 h 17"/>
                <a:gd name="T24" fmla="*/ 37 w 39"/>
                <a:gd name="T25" fmla="*/ 13 h 17"/>
                <a:gd name="T26" fmla="*/ 35 w 39"/>
                <a:gd name="T27" fmla="*/ 13 h 17"/>
                <a:gd name="T28" fmla="*/ 36 w 39"/>
                <a:gd name="T29" fmla="*/ 14 h 17"/>
                <a:gd name="T30" fmla="*/ 37 w 39"/>
                <a:gd name="T31" fmla="*/ 15 h 17"/>
                <a:gd name="T32" fmla="*/ 36 w 39"/>
                <a:gd name="T33" fmla="*/ 17 h 17"/>
                <a:gd name="T34" fmla="*/ 35 w 39"/>
                <a:gd name="T35" fmla="*/ 17 h 17"/>
                <a:gd name="T36" fmla="*/ 31 w 39"/>
                <a:gd name="T37" fmla="*/ 16 h 17"/>
                <a:gd name="T38" fmla="*/ 28 w 39"/>
                <a:gd name="T39" fmla="*/ 16 h 17"/>
                <a:gd name="T40" fmla="*/ 27 w 39"/>
                <a:gd name="T41" fmla="*/ 15 h 17"/>
                <a:gd name="T42" fmla="*/ 16 w 39"/>
                <a:gd name="T43" fmla="*/ 11 h 17"/>
                <a:gd name="T44" fmla="*/ 7 w 39"/>
                <a:gd name="T45" fmla="*/ 9 h 17"/>
                <a:gd name="T46" fmla="*/ 3 w 39"/>
                <a:gd name="T47" fmla="*/ 8 h 17"/>
                <a:gd name="T48" fmla="*/ 2 w 39"/>
                <a:gd name="T49" fmla="*/ 8 h 17"/>
                <a:gd name="T50" fmla="*/ 0 w 39"/>
                <a:gd name="T5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17">
                  <a:moveTo>
                    <a:pt x="0" y="9"/>
                  </a:moveTo>
                  <a:cubicBezTo>
                    <a:pt x="0" y="7"/>
                    <a:pt x="0" y="6"/>
                    <a:pt x="0" y="4"/>
                  </a:cubicBezTo>
                  <a:cubicBezTo>
                    <a:pt x="2" y="3"/>
                    <a:pt x="4" y="4"/>
                    <a:pt x="6" y="4"/>
                  </a:cubicBezTo>
                  <a:cubicBezTo>
                    <a:pt x="5" y="4"/>
                    <a:pt x="5" y="4"/>
                    <a:pt x="4" y="4"/>
                  </a:cubicBezTo>
                  <a:cubicBezTo>
                    <a:pt x="4" y="3"/>
                    <a:pt x="3" y="3"/>
                    <a:pt x="2" y="3"/>
                  </a:cubicBezTo>
                  <a:cubicBezTo>
                    <a:pt x="1" y="3"/>
                    <a:pt x="1" y="2"/>
                    <a:pt x="1" y="1"/>
                  </a:cubicBezTo>
                  <a:cubicBezTo>
                    <a:pt x="1" y="1"/>
                    <a:pt x="2" y="0"/>
                    <a:pt x="3" y="1"/>
                  </a:cubicBezTo>
                  <a:cubicBezTo>
                    <a:pt x="3" y="1"/>
                    <a:pt x="4" y="1"/>
                    <a:pt x="4" y="1"/>
                  </a:cubicBezTo>
                  <a:cubicBezTo>
                    <a:pt x="9" y="2"/>
                    <a:pt x="13" y="3"/>
                    <a:pt x="18" y="4"/>
                  </a:cubicBezTo>
                  <a:cubicBezTo>
                    <a:pt x="22" y="5"/>
                    <a:pt x="27" y="6"/>
                    <a:pt x="32" y="8"/>
                  </a:cubicBezTo>
                  <a:cubicBezTo>
                    <a:pt x="34" y="9"/>
                    <a:pt x="36" y="9"/>
                    <a:pt x="38" y="10"/>
                  </a:cubicBezTo>
                  <a:cubicBezTo>
                    <a:pt x="39" y="11"/>
                    <a:pt x="39" y="11"/>
                    <a:pt x="39" y="12"/>
                  </a:cubicBezTo>
                  <a:cubicBezTo>
                    <a:pt x="39" y="13"/>
                    <a:pt x="38" y="13"/>
                    <a:pt x="37" y="13"/>
                  </a:cubicBezTo>
                  <a:cubicBezTo>
                    <a:pt x="36" y="13"/>
                    <a:pt x="36" y="13"/>
                    <a:pt x="35" y="13"/>
                  </a:cubicBezTo>
                  <a:cubicBezTo>
                    <a:pt x="36" y="13"/>
                    <a:pt x="36" y="13"/>
                    <a:pt x="36" y="14"/>
                  </a:cubicBezTo>
                  <a:cubicBezTo>
                    <a:pt x="36" y="14"/>
                    <a:pt x="37" y="14"/>
                    <a:pt x="37" y="15"/>
                  </a:cubicBezTo>
                  <a:cubicBezTo>
                    <a:pt x="38" y="16"/>
                    <a:pt x="37" y="17"/>
                    <a:pt x="36" y="17"/>
                  </a:cubicBezTo>
                  <a:cubicBezTo>
                    <a:pt x="36" y="17"/>
                    <a:pt x="35" y="17"/>
                    <a:pt x="35" y="17"/>
                  </a:cubicBezTo>
                  <a:cubicBezTo>
                    <a:pt x="33" y="16"/>
                    <a:pt x="32" y="16"/>
                    <a:pt x="31" y="16"/>
                  </a:cubicBezTo>
                  <a:cubicBezTo>
                    <a:pt x="30" y="15"/>
                    <a:pt x="29" y="15"/>
                    <a:pt x="28" y="16"/>
                  </a:cubicBezTo>
                  <a:cubicBezTo>
                    <a:pt x="28" y="16"/>
                    <a:pt x="27" y="16"/>
                    <a:pt x="27" y="15"/>
                  </a:cubicBezTo>
                  <a:cubicBezTo>
                    <a:pt x="23" y="14"/>
                    <a:pt x="20" y="13"/>
                    <a:pt x="16" y="11"/>
                  </a:cubicBezTo>
                  <a:cubicBezTo>
                    <a:pt x="13" y="10"/>
                    <a:pt x="10" y="9"/>
                    <a:pt x="7" y="9"/>
                  </a:cubicBezTo>
                  <a:cubicBezTo>
                    <a:pt x="6" y="8"/>
                    <a:pt x="4" y="8"/>
                    <a:pt x="3" y="8"/>
                  </a:cubicBezTo>
                  <a:cubicBezTo>
                    <a:pt x="2" y="8"/>
                    <a:pt x="2" y="8"/>
                    <a:pt x="2" y="8"/>
                  </a:cubicBezTo>
                  <a:cubicBezTo>
                    <a:pt x="1" y="8"/>
                    <a:pt x="1"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6"/>
            <p:cNvSpPr/>
            <p:nvPr/>
          </p:nvSpPr>
          <p:spPr bwMode="auto">
            <a:xfrm>
              <a:off x="3538" y="1575"/>
              <a:ext cx="99" cy="27"/>
            </a:xfrm>
            <a:custGeom>
              <a:avLst/>
              <a:gdLst>
                <a:gd name="T0" fmla="*/ 35 w 48"/>
                <a:gd name="T1" fmla="*/ 4 h 13"/>
                <a:gd name="T2" fmla="*/ 38 w 48"/>
                <a:gd name="T3" fmla="*/ 4 h 13"/>
                <a:gd name="T4" fmla="*/ 46 w 48"/>
                <a:gd name="T5" fmla="*/ 3 h 13"/>
                <a:gd name="T6" fmla="*/ 47 w 48"/>
                <a:gd name="T7" fmla="*/ 4 h 13"/>
                <a:gd name="T8" fmla="*/ 47 w 48"/>
                <a:gd name="T9" fmla="*/ 6 h 13"/>
                <a:gd name="T10" fmla="*/ 46 w 48"/>
                <a:gd name="T11" fmla="*/ 6 h 13"/>
                <a:gd name="T12" fmla="*/ 23 w 48"/>
                <a:gd name="T13" fmla="*/ 10 h 13"/>
                <a:gd name="T14" fmla="*/ 11 w 48"/>
                <a:gd name="T15" fmla="*/ 13 h 13"/>
                <a:gd name="T16" fmla="*/ 6 w 48"/>
                <a:gd name="T17" fmla="*/ 13 h 13"/>
                <a:gd name="T18" fmla="*/ 5 w 48"/>
                <a:gd name="T19" fmla="*/ 12 h 13"/>
                <a:gd name="T20" fmla="*/ 3 w 48"/>
                <a:gd name="T21" fmla="*/ 13 h 13"/>
                <a:gd name="T22" fmla="*/ 2 w 48"/>
                <a:gd name="T23" fmla="*/ 13 h 13"/>
                <a:gd name="T24" fmla="*/ 1 w 48"/>
                <a:gd name="T25" fmla="*/ 10 h 13"/>
                <a:gd name="T26" fmla="*/ 2 w 48"/>
                <a:gd name="T27" fmla="*/ 9 h 13"/>
                <a:gd name="T28" fmla="*/ 5 w 48"/>
                <a:gd name="T29" fmla="*/ 8 h 13"/>
                <a:gd name="T30" fmla="*/ 12 w 48"/>
                <a:gd name="T31" fmla="*/ 6 h 13"/>
                <a:gd name="T32" fmla="*/ 36 w 48"/>
                <a:gd name="T33" fmla="*/ 1 h 13"/>
                <a:gd name="T34" fmla="*/ 40 w 48"/>
                <a:gd name="T35" fmla="*/ 0 h 13"/>
                <a:gd name="T36" fmla="*/ 41 w 48"/>
                <a:gd name="T37" fmla="*/ 0 h 13"/>
                <a:gd name="T38" fmla="*/ 42 w 48"/>
                <a:gd name="T39" fmla="*/ 1 h 13"/>
                <a:gd name="T40" fmla="*/ 41 w 48"/>
                <a:gd name="T41" fmla="*/ 2 h 13"/>
                <a:gd name="T42" fmla="*/ 39 w 48"/>
                <a:gd name="T43" fmla="*/ 3 h 13"/>
                <a:gd name="T44" fmla="*/ 35 w 48"/>
                <a:gd name="T45" fmla="*/ 4 h 13"/>
                <a:gd name="T46" fmla="*/ 35 w 48"/>
                <a:gd name="T4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13">
                  <a:moveTo>
                    <a:pt x="35" y="4"/>
                  </a:moveTo>
                  <a:cubicBezTo>
                    <a:pt x="36" y="4"/>
                    <a:pt x="37" y="4"/>
                    <a:pt x="38" y="4"/>
                  </a:cubicBezTo>
                  <a:cubicBezTo>
                    <a:pt x="41" y="3"/>
                    <a:pt x="43" y="3"/>
                    <a:pt x="46" y="3"/>
                  </a:cubicBezTo>
                  <a:cubicBezTo>
                    <a:pt x="46" y="3"/>
                    <a:pt x="47" y="3"/>
                    <a:pt x="47" y="4"/>
                  </a:cubicBezTo>
                  <a:cubicBezTo>
                    <a:pt x="48" y="4"/>
                    <a:pt x="48" y="5"/>
                    <a:pt x="47" y="6"/>
                  </a:cubicBezTo>
                  <a:cubicBezTo>
                    <a:pt x="47" y="6"/>
                    <a:pt x="46" y="6"/>
                    <a:pt x="46" y="6"/>
                  </a:cubicBezTo>
                  <a:cubicBezTo>
                    <a:pt x="38" y="7"/>
                    <a:pt x="31" y="9"/>
                    <a:pt x="23" y="10"/>
                  </a:cubicBezTo>
                  <a:cubicBezTo>
                    <a:pt x="19" y="11"/>
                    <a:pt x="15" y="12"/>
                    <a:pt x="11" y="13"/>
                  </a:cubicBezTo>
                  <a:cubicBezTo>
                    <a:pt x="10" y="13"/>
                    <a:pt x="8" y="13"/>
                    <a:pt x="6" y="13"/>
                  </a:cubicBezTo>
                  <a:cubicBezTo>
                    <a:pt x="6" y="13"/>
                    <a:pt x="5" y="13"/>
                    <a:pt x="5" y="12"/>
                  </a:cubicBezTo>
                  <a:cubicBezTo>
                    <a:pt x="4" y="13"/>
                    <a:pt x="4" y="13"/>
                    <a:pt x="3" y="13"/>
                  </a:cubicBezTo>
                  <a:cubicBezTo>
                    <a:pt x="3" y="13"/>
                    <a:pt x="2" y="13"/>
                    <a:pt x="2" y="13"/>
                  </a:cubicBezTo>
                  <a:cubicBezTo>
                    <a:pt x="1" y="12"/>
                    <a:pt x="0" y="11"/>
                    <a:pt x="1" y="10"/>
                  </a:cubicBezTo>
                  <a:cubicBezTo>
                    <a:pt x="1" y="9"/>
                    <a:pt x="1" y="9"/>
                    <a:pt x="2" y="9"/>
                  </a:cubicBezTo>
                  <a:cubicBezTo>
                    <a:pt x="3" y="9"/>
                    <a:pt x="4" y="8"/>
                    <a:pt x="5" y="8"/>
                  </a:cubicBezTo>
                  <a:cubicBezTo>
                    <a:pt x="7" y="8"/>
                    <a:pt x="9" y="7"/>
                    <a:pt x="12" y="6"/>
                  </a:cubicBezTo>
                  <a:cubicBezTo>
                    <a:pt x="19" y="4"/>
                    <a:pt x="28" y="2"/>
                    <a:pt x="36" y="1"/>
                  </a:cubicBezTo>
                  <a:cubicBezTo>
                    <a:pt x="37" y="1"/>
                    <a:pt x="39" y="1"/>
                    <a:pt x="40" y="0"/>
                  </a:cubicBezTo>
                  <a:cubicBezTo>
                    <a:pt x="40" y="0"/>
                    <a:pt x="41" y="0"/>
                    <a:pt x="41" y="0"/>
                  </a:cubicBezTo>
                  <a:cubicBezTo>
                    <a:pt x="42" y="0"/>
                    <a:pt x="42" y="1"/>
                    <a:pt x="42" y="1"/>
                  </a:cubicBezTo>
                  <a:cubicBezTo>
                    <a:pt x="42" y="2"/>
                    <a:pt x="42" y="2"/>
                    <a:pt x="41" y="2"/>
                  </a:cubicBezTo>
                  <a:cubicBezTo>
                    <a:pt x="41" y="3"/>
                    <a:pt x="40" y="3"/>
                    <a:pt x="39" y="3"/>
                  </a:cubicBezTo>
                  <a:cubicBezTo>
                    <a:pt x="38" y="3"/>
                    <a:pt x="37" y="3"/>
                    <a:pt x="35" y="4"/>
                  </a:cubicBezTo>
                  <a:cubicBezTo>
                    <a:pt x="35" y="4"/>
                    <a:pt x="35" y="4"/>
                    <a:pt x="3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7"/>
            <p:cNvSpPr>
              <a:spLocks noEditPoints="1"/>
            </p:cNvSpPr>
            <p:nvPr/>
          </p:nvSpPr>
          <p:spPr bwMode="auto">
            <a:xfrm>
              <a:off x="3548" y="1635"/>
              <a:ext cx="91" cy="27"/>
            </a:xfrm>
            <a:custGeom>
              <a:avLst/>
              <a:gdLst>
                <a:gd name="T0" fmla="*/ 4 w 44"/>
                <a:gd name="T1" fmla="*/ 3 h 13"/>
                <a:gd name="T2" fmla="*/ 5 w 44"/>
                <a:gd name="T3" fmla="*/ 2 h 13"/>
                <a:gd name="T4" fmla="*/ 6 w 44"/>
                <a:gd name="T5" fmla="*/ 0 h 13"/>
                <a:gd name="T6" fmla="*/ 8 w 44"/>
                <a:gd name="T7" fmla="*/ 0 h 13"/>
                <a:gd name="T8" fmla="*/ 9 w 44"/>
                <a:gd name="T9" fmla="*/ 1 h 13"/>
                <a:gd name="T10" fmla="*/ 10 w 44"/>
                <a:gd name="T11" fmla="*/ 2 h 13"/>
                <a:gd name="T12" fmla="*/ 17 w 44"/>
                <a:gd name="T13" fmla="*/ 3 h 13"/>
                <a:gd name="T14" fmla="*/ 33 w 44"/>
                <a:gd name="T15" fmla="*/ 5 h 13"/>
                <a:gd name="T16" fmla="*/ 36 w 44"/>
                <a:gd name="T17" fmla="*/ 5 h 13"/>
                <a:gd name="T18" fmla="*/ 37 w 44"/>
                <a:gd name="T19" fmla="*/ 5 h 13"/>
                <a:gd name="T20" fmla="*/ 37 w 44"/>
                <a:gd name="T21" fmla="*/ 7 h 13"/>
                <a:gd name="T22" fmla="*/ 36 w 44"/>
                <a:gd name="T23" fmla="*/ 8 h 13"/>
                <a:gd name="T24" fmla="*/ 42 w 44"/>
                <a:gd name="T25" fmla="*/ 9 h 13"/>
                <a:gd name="T26" fmla="*/ 43 w 44"/>
                <a:gd name="T27" fmla="*/ 10 h 13"/>
                <a:gd name="T28" fmla="*/ 44 w 44"/>
                <a:gd name="T29" fmla="*/ 11 h 13"/>
                <a:gd name="T30" fmla="*/ 43 w 44"/>
                <a:gd name="T31" fmla="*/ 12 h 13"/>
                <a:gd name="T32" fmla="*/ 42 w 44"/>
                <a:gd name="T33" fmla="*/ 12 h 13"/>
                <a:gd name="T34" fmla="*/ 34 w 44"/>
                <a:gd name="T35" fmla="*/ 12 h 13"/>
                <a:gd name="T36" fmla="*/ 8 w 44"/>
                <a:gd name="T37" fmla="*/ 7 h 13"/>
                <a:gd name="T38" fmla="*/ 6 w 44"/>
                <a:gd name="T39" fmla="*/ 7 h 13"/>
                <a:gd name="T40" fmla="*/ 3 w 44"/>
                <a:gd name="T41" fmla="*/ 6 h 13"/>
                <a:gd name="T42" fmla="*/ 2 w 44"/>
                <a:gd name="T43" fmla="*/ 5 h 13"/>
                <a:gd name="T44" fmla="*/ 0 w 44"/>
                <a:gd name="T45" fmla="*/ 5 h 13"/>
                <a:gd name="T46" fmla="*/ 0 w 44"/>
                <a:gd name="T47" fmla="*/ 4 h 13"/>
                <a:gd name="T48" fmla="*/ 1 w 44"/>
                <a:gd name="T49" fmla="*/ 3 h 13"/>
                <a:gd name="T50" fmla="*/ 4 w 44"/>
                <a:gd name="T51" fmla="*/ 3 h 13"/>
                <a:gd name="T52" fmla="*/ 4 w 44"/>
                <a:gd name="T53" fmla="*/ 3 h 13"/>
                <a:gd name="T54" fmla="*/ 19 w 44"/>
                <a:gd name="T55" fmla="*/ 7 h 13"/>
                <a:gd name="T56" fmla="*/ 33 w 44"/>
                <a:gd name="T57" fmla="*/ 10 h 13"/>
                <a:gd name="T58" fmla="*/ 19 w 44"/>
                <a:gd name="T5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13">
                  <a:moveTo>
                    <a:pt x="4" y="3"/>
                  </a:moveTo>
                  <a:cubicBezTo>
                    <a:pt x="4" y="2"/>
                    <a:pt x="5" y="2"/>
                    <a:pt x="5" y="2"/>
                  </a:cubicBezTo>
                  <a:cubicBezTo>
                    <a:pt x="5" y="1"/>
                    <a:pt x="5" y="0"/>
                    <a:pt x="6" y="0"/>
                  </a:cubicBezTo>
                  <a:cubicBezTo>
                    <a:pt x="6" y="0"/>
                    <a:pt x="7" y="0"/>
                    <a:pt x="8" y="0"/>
                  </a:cubicBezTo>
                  <a:cubicBezTo>
                    <a:pt x="8" y="1"/>
                    <a:pt x="8" y="1"/>
                    <a:pt x="9" y="1"/>
                  </a:cubicBezTo>
                  <a:cubicBezTo>
                    <a:pt x="9" y="2"/>
                    <a:pt x="9" y="2"/>
                    <a:pt x="10" y="2"/>
                  </a:cubicBezTo>
                  <a:cubicBezTo>
                    <a:pt x="12" y="2"/>
                    <a:pt x="15" y="3"/>
                    <a:pt x="17" y="3"/>
                  </a:cubicBezTo>
                  <a:cubicBezTo>
                    <a:pt x="22" y="3"/>
                    <a:pt x="28" y="4"/>
                    <a:pt x="33" y="5"/>
                  </a:cubicBezTo>
                  <a:cubicBezTo>
                    <a:pt x="34" y="5"/>
                    <a:pt x="35" y="5"/>
                    <a:pt x="36" y="5"/>
                  </a:cubicBezTo>
                  <a:cubicBezTo>
                    <a:pt x="36" y="5"/>
                    <a:pt x="37" y="5"/>
                    <a:pt x="37" y="5"/>
                  </a:cubicBezTo>
                  <a:cubicBezTo>
                    <a:pt x="38" y="6"/>
                    <a:pt x="38" y="7"/>
                    <a:pt x="37" y="7"/>
                  </a:cubicBezTo>
                  <a:cubicBezTo>
                    <a:pt x="37" y="7"/>
                    <a:pt x="37" y="8"/>
                    <a:pt x="36" y="8"/>
                  </a:cubicBezTo>
                  <a:cubicBezTo>
                    <a:pt x="38" y="8"/>
                    <a:pt x="40" y="9"/>
                    <a:pt x="42" y="9"/>
                  </a:cubicBezTo>
                  <a:cubicBezTo>
                    <a:pt x="43" y="10"/>
                    <a:pt x="43" y="10"/>
                    <a:pt x="43" y="10"/>
                  </a:cubicBezTo>
                  <a:cubicBezTo>
                    <a:pt x="44" y="10"/>
                    <a:pt x="44" y="11"/>
                    <a:pt x="44" y="11"/>
                  </a:cubicBezTo>
                  <a:cubicBezTo>
                    <a:pt x="44" y="12"/>
                    <a:pt x="44" y="12"/>
                    <a:pt x="43" y="12"/>
                  </a:cubicBezTo>
                  <a:cubicBezTo>
                    <a:pt x="43" y="12"/>
                    <a:pt x="42" y="13"/>
                    <a:pt x="42" y="12"/>
                  </a:cubicBezTo>
                  <a:cubicBezTo>
                    <a:pt x="39" y="12"/>
                    <a:pt x="36" y="12"/>
                    <a:pt x="34" y="12"/>
                  </a:cubicBezTo>
                  <a:cubicBezTo>
                    <a:pt x="25" y="12"/>
                    <a:pt x="17" y="10"/>
                    <a:pt x="8" y="7"/>
                  </a:cubicBezTo>
                  <a:cubicBezTo>
                    <a:pt x="8" y="7"/>
                    <a:pt x="7" y="7"/>
                    <a:pt x="6" y="7"/>
                  </a:cubicBezTo>
                  <a:cubicBezTo>
                    <a:pt x="5" y="8"/>
                    <a:pt x="4" y="7"/>
                    <a:pt x="3" y="6"/>
                  </a:cubicBezTo>
                  <a:cubicBezTo>
                    <a:pt x="3" y="6"/>
                    <a:pt x="2" y="6"/>
                    <a:pt x="2" y="5"/>
                  </a:cubicBezTo>
                  <a:cubicBezTo>
                    <a:pt x="1" y="5"/>
                    <a:pt x="1" y="5"/>
                    <a:pt x="0" y="5"/>
                  </a:cubicBezTo>
                  <a:cubicBezTo>
                    <a:pt x="0" y="5"/>
                    <a:pt x="0" y="4"/>
                    <a:pt x="0" y="4"/>
                  </a:cubicBezTo>
                  <a:cubicBezTo>
                    <a:pt x="0" y="3"/>
                    <a:pt x="0" y="3"/>
                    <a:pt x="1" y="3"/>
                  </a:cubicBezTo>
                  <a:cubicBezTo>
                    <a:pt x="2" y="3"/>
                    <a:pt x="3" y="3"/>
                    <a:pt x="4" y="3"/>
                  </a:cubicBezTo>
                  <a:cubicBezTo>
                    <a:pt x="4" y="3"/>
                    <a:pt x="4" y="3"/>
                    <a:pt x="4" y="3"/>
                  </a:cubicBezTo>
                  <a:close/>
                  <a:moveTo>
                    <a:pt x="19" y="7"/>
                  </a:moveTo>
                  <a:cubicBezTo>
                    <a:pt x="24" y="9"/>
                    <a:pt x="28" y="9"/>
                    <a:pt x="33" y="10"/>
                  </a:cubicBezTo>
                  <a:cubicBezTo>
                    <a:pt x="28" y="9"/>
                    <a:pt x="24" y="8"/>
                    <a:pt x="1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8"/>
            <p:cNvSpPr>
              <a:spLocks noEditPoints="1"/>
            </p:cNvSpPr>
            <p:nvPr/>
          </p:nvSpPr>
          <p:spPr bwMode="auto">
            <a:xfrm>
              <a:off x="3515" y="1778"/>
              <a:ext cx="70" cy="39"/>
            </a:xfrm>
            <a:custGeom>
              <a:avLst/>
              <a:gdLst>
                <a:gd name="T0" fmla="*/ 1 w 34"/>
                <a:gd name="T1" fmla="*/ 3 h 19"/>
                <a:gd name="T2" fmla="*/ 1 w 34"/>
                <a:gd name="T3" fmla="*/ 3 h 19"/>
                <a:gd name="T4" fmla="*/ 2 w 34"/>
                <a:gd name="T5" fmla="*/ 0 h 19"/>
                <a:gd name="T6" fmla="*/ 4 w 34"/>
                <a:gd name="T7" fmla="*/ 0 h 19"/>
                <a:gd name="T8" fmla="*/ 11 w 34"/>
                <a:gd name="T9" fmla="*/ 2 h 19"/>
                <a:gd name="T10" fmla="*/ 28 w 34"/>
                <a:gd name="T11" fmla="*/ 12 h 19"/>
                <a:gd name="T12" fmla="*/ 32 w 34"/>
                <a:gd name="T13" fmla="*/ 15 h 19"/>
                <a:gd name="T14" fmla="*/ 34 w 34"/>
                <a:gd name="T15" fmla="*/ 16 h 19"/>
                <a:gd name="T16" fmla="*/ 34 w 34"/>
                <a:gd name="T17" fmla="*/ 18 h 19"/>
                <a:gd name="T18" fmla="*/ 32 w 34"/>
                <a:gd name="T19" fmla="*/ 18 h 19"/>
                <a:gd name="T20" fmla="*/ 29 w 34"/>
                <a:gd name="T21" fmla="*/ 17 h 19"/>
                <a:gd name="T22" fmla="*/ 26 w 34"/>
                <a:gd name="T23" fmla="*/ 17 h 19"/>
                <a:gd name="T24" fmla="*/ 24 w 34"/>
                <a:gd name="T25" fmla="*/ 17 h 19"/>
                <a:gd name="T26" fmla="*/ 8 w 34"/>
                <a:gd name="T27" fmla="*/ 8 h 19"/>
                <a:gd name="T28" fmla="*/ 6 w 34"/>
                <a:gd name="T29" fmla="*/ 7 h 19"/>
                <a:gd name="T30" fmla="*/ 4 w 34"/>
                <a:gd name="T31" fmla="*/ 5 h 19"/>
                <a:gd name="T32" fmla="*/ 2 w 34"/>
                <a:gd name="T33" fmla="*/ 5 h 19"/>
                <a:gd name="T34" fmla="*/ 1 w 34"/>
                <a:gd name="T35" fmla="*/ 4 h 19"/>
                <a:gd name="T36" fmla="*/ 1 w 34"/>
                <a:gd name="T37" fmla="*/ 3 h 19"/>
                <a:gd name="T38" fmla="*/ 11 w 34"/>
                <a:gd name="T39" fmla="*/ 5 h 19"/>
                <a:gd name="T40" fmla="*/ 5 w 34"/>
                <a:gd name="T41" fmla="*/ 3 h 19"/>
                <a:gd name="T42" fmla="*/ 11 w 34"/>
                <a:gd name="T43"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19">
                  <a:moveTo>
                    <a:pt x="1" y="3"/>
                  </a:moveTo>
                  <a:cubicBezTo>
                    <a:pt x="1" y="3"/>
                    <a:pt x="1" y="3"/>
                    <a:pt x="1" y="3"/>
                  </a:cubicBezTo>
                  <a:cubicBezTo>
                    <a:pt x="0" y="1"/>
                    <a:pt x="0" y="0"/>
                    <a:pt x="2" y="0"/>
                  </a:cubicBezTo>
                  <a:cubicBezTo>
                    <a:pt x="3" y="0"/>
                    <a:pt x="4" y="0"/>
                    <a:pt x="4" y="0"/>
                  </a:cubicBezTo>
                  <a:cubicBezTo>
                    <a:pt x="7" y="1"/>
                    <a:pt x="9" y="2"/>
                    <a:pt x="11" y="2"/>
                  </a:cubicBezTo>
                  <a:cubicBezTo>
                    <a:pt x="17" y="5"/>
                    <a:pt x="23" y="8"/>
                    <a:pt x="28" y="12"/>
                  </a:cubicBezTo>
                  <a:cubicBezTo>
                    <a:pt x="29" y="13"/>
                    <a:pt x="31" y="14"/>
                    <a:pt x="32" y="15"/>
                  </a:cubicBezTo>
                  <a:cubicBezTo>
                    <a:pt x="33" y="15"/>
                    <a:pt x="33" y="16"/>
                    <a:pt x="34" y="16"/>
                  </a:cubicBezTo>
                  <a:cubicBezTo>
                    <a:pt x="34" y="17"/>
                    <a:pt x="34" y="17"/>
                    <a:pt x="34" y="18"/>
                  </a:cubicBezTo>
                  <a:cubicBezTo>
                    <a:pt x="33" y="18"/>
                    <a:pt x="33" y="19"/>
                    <a:pt x="32" y="18"/>
                  </a:cubicBezTo>
                  <a:cubicBezTo>
                    <a:pt x="31" y="18"/>
                    <a:pt x="30" y="17"/>
                    <a:pt x="29" y="17"/>
                  </a:cubicBezTo>
                  <a:cubicBezTo>
                    <a:pt x="28" y="17"/>
                    <a:pt x="27" y="17"/>
                    <a:pt x="26" y="17"/>
                  </a:cubicBezTo>
                  <a:cubicBezTo>
                    <a:pt x="25" y="18"/>
                    <a:pt x="25" y="17"/>
                    <a:pt x="24" y="17"/>
                  </a:cubicBezTo>
                  <a:cubicBezTo>
                    <a:pt x="19" y="14"/>
                    <a:pt x="14" y="11"/>
                    <a:pt x="8" y="8"/>
                  </a:cubicBezTo>
                  <a:cubicBezTo>
                    <a:pt x="7" y="7"/>
                    <a:pt x="7" y="7"/>
                    <a:pt x="6" y="7"/>
                  </a:cubicBezTo>
                  <a:cubicBezTo>
                    <a:pt x="5" y="6"/>
                    <a:pt x="5" y="6"/>
                    <a:pt x="4" y="5"/>
                  </a:cubicBezTo>
                  <a:cubicBezTo>
                    <a:pt x="4" y="5"/>
                    <a:pt x="3" y="5"/>
                    <a:pt x="2" y="5"/>
                  </a:cubicBezTo>
                  <a:cubicBezTo>
                    <a:pt x="1" y="5"/>
                    <a:pt x="1" y="5"/>
                    <a:pt x="1" y="4"/>
                  </a:cubicBezTo>
                  <a:cubicBezTo>
                    <a:pt x="1" y="4"/>
                    <a:pt x="1" y="3"/>
                    <a:pt x="1" y="3"/>
                  </a:cubicBezTo>
                  <a:close/>
                  <a:moveTo>
                    <a:pt x="11" y="5"/>
                  </a:moveTo>
                  <a:cubicBezTo>
                    <a:pt x="9" y="4"/>
                    <a:pt x="7" y="3"/>
                    <a:pt x="5" y="3"/>
                  </a:cubicBezTo>
                  <a:cubicBezTo>
                    <a:pt x="7" y="4"/>
                    <a:pt x="9" y="4"/>
                    <a:pt x="1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9"/>
            <p:cNvSpPr/>
            <p:nvPr/>
          </p:nvSpPr>
          <p:spPr bwMode="auto">
            <a:xfrm>
              <a:off x="3534" y="1505"/>
              <a:ext cx="80" cy="64"/>
            </a:xfrm>
            <a:custGeom>
              <a:avLst/>
              <a:gdLst>
                <a:gd name="T0" fmla="*/ 6 w 39"/>
                <a:gd name="T1" fmla="*/ 27 h 31"/>
                <a:gd name="T2" fmla="*/ 6 w 39"/>
                <a:gd name="T3" fmla="*/ 27 h 31"/>
                <a:gd name="T4" fmla="*/ 4 w 39"/>
                <a:gd name="T5" fmla="*/ 31 h 31"/>
                <a:gd name="T6" fmla="*/ 2 w 39"/>
                <a:gd name="T7" fmla="*/ 31 h 31"/>
                <a:gd name="T8" fmla="*/ 0 w 39"/>
                <a:gd name="T9" fmla="*/ 29 h 31"/>
                <a:gd name="T10" fmla="*/ 1 w 39"/>
                <a:gd name="T11" fmla="*/ 26 h 31"/>
                <a:gd name="T12" fmla="*/ 7 w 39"/>
                <a:gd name="T13" fmla="*/ 22 h 31"/>
                <a:gd name="T14" fmla="*/ 28 w 39"/>
                <a:gd name="T15" fmla="*/ 6 h 31"/>
                <a:gd name="T16" fmla="*/ 33 w 39"/>
                <a:gd name="T17" fmla="*/ 2 h 31"/>
                <a:gd name="T18" fmla="*/ 34 w 39"/>
                <a:gd name="T19" fmla="*/ 1 h 31"/>
                <a:gd name="T20" fmla="*/ 36 w 39"/>
                <a:gd name="T21" fmla="*/ 0 h 31"/>
                <a:gd name="T22" fmla="*/ 38 w 39"/>
                <a:gd name="T23" fmla="*/ 0 h 31"/>
                <a:gd name="T24" fmla="*/ 39 w 39"/>
                <a:gd name="T25" fmla="*/ 1 h 31"/>
                <a:gd name="T26" fmla="*/ 39 w 39"/>
                <a:gd name="T27" fmla="*/ 2 h 31"/>
                <a:gd name="T28" fmla="*/ 37 w 39"/>
                <a:gd name="T29" fmla="*/ 4 h 31"/>
                <a:gd name="T30" fmla="*/ 37 w 39"/>
                <a:gd name="T31" fmla="*/ 4 h 31"/>
                <a:gd name="T32" fmla="*/ 35 w 39"/>
                <a:gd name="T33" fmla="*/ 6 h 31"/>
                <a:gd name="T34" fmla="*/ 30 w 39"/>
                <a:gd name="T35" fmla="*/ 10 h 31"/>
                <a:gd name="T36" fmla="*/ 17 w 39"/>
                <a:gd name="T37" fmla="*/ 19 h 31"/>
                <a:gd name="T38" fmla="*/ 7 w 39"/>
                <a:gd name="T39" fmla="*/ 26 h 31"/>
                <a:gd name="T40" fmla="*/ 6 w 39"/>
                <a:gd name="T41"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31">
                  <a:moveTo>
                    <a:pt x="6" y="27"/>
                  </a:moveTo>
                  <a:cubicBezTo>
                    <a:pt x="6" y="27"/>
                    <a:pt x="6" y="27"/>
                    <a:pt x="6" y="27"/>
                  </a:cubicBezTo>
                  <a:cubicBezTo>
                    <a:pt x="7" y="29"/>
                    <a:pt x="6" y="31"/>
                    <a:pt x="4" y="31"/>
                  </a:cubicBezTo>
                  <a:cubicBezTo>
                    <a:pt x="3" y="31"/>
                    <a:pt x="3" y="31"/>
                    <a:pt x="2" y="31"/>
                  </a:cubicBezTo>
                  <a:cubicBezTo>
                    <a:pt x="1" y="30"/>
                    <a:pt x="0" y="30"/>
                    <a:pt x="0" y="29"/>
                  </a:cubicBezTo>
                  <a:cubicBezTo>
                    <a:pt x="0" y="28"/>
                    <a:pt x="0" y="27"/>
                    <a:pt x="1" y="26"/>
                  </a:cubicBezTo>
                  <a:cubicBezTo>
                    <a:pt x="3" y="25"/>
                    <a:pt x="5" y="24"/>
                    <a:pt x="7" y="22"/>
                  </a:cubicBezTo>
                  <a:cubicBezTo>
                    <a:pt x="14" y="17"/>
                    <a:pt x="21" y="11"/>
                    <a:pt x="28" y="6"/>
                  </a:cubicBezTo>
                  <a:cubicBezTo>
                    <a:pt x="30" y="5"/>
                    <a:pt x="32" y="3"/>
                    <a:pt x="33" y="2"/>
                  </a:cubicBezTo>
                  <a:cubicBezTo>
                    <a:pt x="33" y="2"/>
                    <a:pt x="34" y="1"/>
                    <a:pt x="34" y="1"/>
                  </a:cubicBezTo>
                  <a:cubicBezTo>
                    <a:pt x="35" y="0"/>
                    <a:pt x="35" y="0"/>
                    <a:pt x="36" y="0"/>
                  </a:cubicBezTo>
                  <a:cubicBezTo>
                    <a:pt x="37" y="0"/>
                    <a:pt x="37" y="1"/>
                    <a:pt x="38" y="0"/>
                  </a:cubicBezTo>
                  <a:cubicBezTo>
                    <a:pt x="38" y="0"/>
                    <a:pt x="39" y="1"/>
                    <a:pt x="39" y="1"/>
                  </a:cubicBezTo>
                  <a:cubicBezTo>
                    <a:pt x="39" y="1"/>
                    <a:pt x="39" y="2"/>
                    <a:pt x="39" y="2"/>
                  </a:cubicBezTo>
                  <a:cubicBezTo>
                    <a:pt x="38" y="3"/>
                    <a:pt x="38" y="3"/>
                    <a:pt x="37" y="4"/>
                  </a:cubicBezTo>
                  <a:cubicBezTo>
                    <a:pt x="37" y="4"/>
                    <a:pt x="37" y="4"/>
                    <a:pt x="37" y="4"/>
                  </a:cubicBezTo>
                  <a:cubicBezTo>
                    <a:pt x="36" y="5"/>
                    <a:pt x="35" y="6"/>
                    <a:pt x="35" y="6"/>
                  </a:cubicBezTo>
                  <a:cubicBezTo>
                    <a:pt x="33" y="7"/>
                    <a:pt x="32" y="9"/>
                    <a:pt x="30" y="10"/>
                  </a:cubicBezTo>
                  <a:cubicBezTo>
                    <a:pt x="26" y="13"/>
                    <a:pt x="21" y="16"/>
                    <a:pt x="17" y="19"/>
                  </a:cubicBezTo>
                  <a:cubicBezTo>
                    <a:pt x="14" y="22"/>
                    <a:pt x="10" y="24"/>
                    <a:pt x="7" y="26"/>
                  </a:cubicBezTo>
                  <a:cubicBezTo>
                    <a:pt x="7" y="26"/>
                    <a:pt x="7" y="26"/>
                    <a:pt x="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0"/>
            <p:cNvSpPr/>
            <p:nvPr/>
          </p:nvSpPr>
          <p:spPr bwMode="auto">
            <a:xfrm>
              <a:off x="3528" y="1741"/>
              <a:ext cx="76" cy="29"/>
            </a:xfrm>
            <a:custGeom>
              <a:avLst/>
              <a:gdLst>
                <a:gd name="T0" fmla="*/ 34 w 37"/>
                <a:gd name="T1" fmla="*/ 11 h 14"/>
                <a:gd name="T2" fmla="*/ 36 w 37"/>
                <a:gd name="T3" fmla="*/ 11 h 14"/>
                <a:gd name="T4" fmla="*/ 36 w 37"/>
                <a:gd name="T5" fmla="*/ 13 h 14"/>
                <a:gd name="T6" fmla="*/ 35 w 37"/>
                <a:gd name="T7" fmla="*/ 14 h 14"/>
                <a:gd name="T8" fmla="*/ 33 w 37"/>
                <a:gd name="T9" fmla="*/ 14 h 14"/>
                <a:gd name="T10" fmla="*/ 25 w 37"/>
                <a:gd name="T11" fmla="*/ 11 h 14"/>
                <a:gd name="T12" fmla="*/ 5 w 37"/>
                <a:gd name="T13" fmla="*/ 4 h 14"/>
                <a:gd name="T14" fmla="*/ 2 w 37"/>
                <a:gd name="T15" fmla="*/ 3 h 14"/>
                <a:gd name="T16" fmla="*/ 1 w 37"/>
                <a:gd name="T17" fmla="*/ 2 h 14"/>
                <a:gd name="T18" fmla="*/ 0 w 37"/>
                <a:gd name="T19" fmla="*/ 1 h 14"/>
                <a:gd name="T20" fmla="*/ 2 w 37"/>
                <a:gd name="T21" fmla="*/ 0 h 14"/>
                <a:gd name="T22" fmla="*/ 4 w 37"/>
                <a:gd name="T23" fmla="*/ 1 h 14"/>
                <a:gd name="T24" fmla="*/ 6 w 37"/>
                <a:gd name="T25" fmla="*/ 2 h 14"/>
                <a:gd name="T26" fmla="*/ 6 w 37"/>
                <a:gd name="T27" fmla="*/ 1 h 14"/>
                <a:gd name="T28" fmla="*/ 8 w 37"/>
                <a:gd name="T29" fmla="*/ 0 h 14"/>
                <a:gd name="T30" fmla="*/ 31 w 37"/>
                <a:gd name="T31" fmla="*/ 7 h 14"/>
                <a:gd name="T32" fmla="*/ 32 w 37"/>
                <a:gd name="T33" fmla="*/ 7 h 14"/>
                <a:gd name="T34" fmla="*/ 34 w 37"/>
                <a:gd name="T35" fmla="*/ 10 h 14"/>
                <a:gd name="T36" fmla="*/ 34 w 37"/>
                <a:gd name="T3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14">
                  <a:moveTo>
                    <a:pt x="34" y="11"/>
                  </a:moveTo>
                  <a:cubicBezTo>
                    <a:pt x="35" y="11"/>
                    <a:pt x="35" y="11"/>
                    <a:pt x="36" y="11"/>
                  </a:cubicBezTo>
                  <a:cubicBezTo>
                    <a:pt x="36" y="12"/>
                    <a:pt x="37" y="12"/>
                    <a:pt x="36" y="13"/>
                  </a:cubicBezTo>
                  <a:cubicBezTo>
                    <a:pt x="36" y="14"/>
                    <a:pt x="36" y="14"/>
                    <a:pt x="35" y="14"/>
                  </a:cubicBezTo>
                  <a:cubicBezTo>
                    <a:pt x="34" y="14"/>
                    <a:pt x="34" y="14"/>
                    <a:pt x="33" y="14"/>
                  </a:cubicBezTo>
                  <a:cubicBezTo>
                    <a:pt x="30" y="13"/>
                    <a:pt x="27" y="12"/>
                    <a:pt x="25" y="11"/>
                  </a:cubicBezTo>
                  <a:cubicBezTo>
                    <a:pt x="18" y="9"/>
                    <a:pt x="11" y="7"/>
                    <a:pt x="5" y="4"/>
                  </a:cubicBezTo>
                  <a:cubicBezTo>
                    <a:pt x="4" y="4"/>
                    <a:pt x="3" y="3"/>
                    <a:pt x="2" y="3"/>
                  </a:cubicBezTo>
                  <a:cubicBezTo>
                    <a:pt x="1" y="3"/>
                    <a:pt x="1" y="3"/>
                    <a:pt x="1" y="2"/>
                  </a:cubicBezTo>
                  <a:cubicBezTo>
                    <a:pt x="0" y="2"/>
                    <a:pt x="0" y="2"/>
                    <a:pt x="0" y="1"/>
                  </a:cubicBezTo>
                  <a:cubicBezTo>
                    <a:pt x="1" y="0"/>
                    <a:pt x="1" y="0"/>
                    <a:pt x="2" y="0"/>
                  </a:cubicBezTo>
                  <a:cubicBezTo>
                    <a:pt x="2" y="0"/>
                    <a:pt x="3" y="1"/>
                    <a:pt x="4" y="1"/>
                  </a:cubicBezTo>
                  <a:cubicBezTo>
                    <a:pt x="5" y="1"/>
                    <a:pt x="5" y="1"/>
                    <a:pt x="6" y="2"/>
                  </a:cubicBezTo>
                  <a:cubicBezTo>
                    <a:pt x="6" y="1"/>
                    <a:pt x="6" y="1"/>
                    <a:pt x="6" y="1"/>
                  </a:cubicBezTo>
                  <a:cubicBezTo>
                    <a:pt x="7" y="0"/>
                    <a:pt x="7" y="0"/>
                    <a:pt x="8" y="0"/>
                  </a:cubicBezTo>
                  <a:cubicBezTo>
                    <a:pt x="16" y="3"/>
                    <a:pt x="23" y="4"/>
                    <a:pt x="31" y="7"/>
                  </a:cubicBezTo>
                  <a:cubicBezTo>
                    <a:pt x="31" y="7"/>
                    <a:pt x="32" y="7"/>
                    <a:pt x="32" y="7"/>
                  </a:cubicBezTo>
                  <a:cubicBezTo>
                    <a:pt x="34" y="8"/>
                    <a:pt x="34" y="9"/>
                    <a:pt x="34" y="10"/>
                  </a:cubicBezTo>
                  <a:cubicBezTo>
                    <a:pt x="34" y="11"/>
                    <a:pt x="34" y="11"/>
                    <a:pt x="3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1"/>
            <p:cNvSpPr>
              <a:spLocks noEditPoints="1"/>
            </p:cNvSpPr>
            <p:nvPr/>
          </p:nvSpPr>
          <p:spPr bwMode="auto">
            <a:xfrm>
              <a:off x="3427" y="1536"/>
              <a:ext cx="64" cy="39"/>
            </a:xfrm>
            <a:custGeom>
              <a:avLst/>
              <a:gdLst>
                <a:gd name="T0" fmla="*/ 27 w 31"/>
                <a:gd name="T1" fmla="*/ 13 h 19"/>
                <a:gd name="T2" fmla="*/ 26 w 31"/>
                <a:gd name="T3" fmla="*/ 16 h 19"/>
                <a:gd name="T4" fmla="*/ 21 w 31"/>
                <a:gd name="T5" fmla="*/ 19 h 19"/>
                <a:gd name="T6" fmla="*/ 18 w 31"/>
                <a:gd name="T7" fmla="*/ 17 h 19"/>
                <a:gd name="T8" fmla="*/ 20 w 31"/>
                <a:gd name="T9" fmla="*/ 14 h 19"/>
                <a:gd name="T10" fmla="*/ 21 w 31"/>
                <a:gd name="T11" fmla="*/ 14 h 19"/>
                <a:gd name="T12" fmla="*/ 23 w 31"/>
                <a:gd name="T13" fmla="*/ 14 h 19"/>
                <a:gd name="T14" fmla="*/ 22 w 31"/>
                <a:gd name="T15" fmla="*/ 13 h 19"/>
                <a:gd name="T16" fmla="*/ 17 w 31"/>
                <a:gd name="T17" fmla="*/ 12 h 19"/>
                <a:gd name="T18" fmla="*/ 7 w 31"/>
                <a:gd name="T19" fmla="*/ 14 h 19"/>
                <a:gd name="T20" fmla="*/ 3 w 31"/>
                <a:gd name="T21" fmla="*/ 15 h 19"/>
                <a:gd name="T22" fmla="*/ 2 w 31"/>
                <a:gd name="T23" fmla="*/ 16 h 19"/>
                <a:gd name="T24" fmla="*/ 0 w 31"/>
                <a:gd name="T25" fmla="*/ 14 h 19"/>
                <a:gd name="T26" fmla="*/ 1 w 31"/>
                <a:gd name="T27" fmla="*/ 12 h 19"/>
                <a:gd name="T28" fmla="*/ 8 w 31"/>
                <a:gd name="T29" fmla="*/ 7 h 19"/>
                <a:gd name="T30" fmla="*/ 19 w 31"/>
                <a:gd name="T31" fmla="*/ 7 h 19"/>
                <a:gd name="T32" fmla="*/ 27 w 31"/>
                <a:gd name="T33" fmla="*/ 10 h 19"/>
                <a:gd name="T34" fmla="*/ 28 w 31"/>
                <a:gd name="T35" fmla="*/ 11 h 19"/>
                <a:gd name="T36" fmla="*/ 27 w 31"/>
                <a:gd name="T37" fmla="*/ 8 h 19"/>
                <a:gd name="T38" fmla="*/ 19 w 31"/>
                <a:gd name="T39" fmla="*/ 3 h 19"/>
                <a:gd name="T40" fmla="*/ 14 w 31"/>
                <a:gd name="T41" fmla="*/ 4 h 19"/>
                <a:gd name="T42" fmla="*/ 11 w 31"/>
                <a:gd name="T43" fmla="*/ 4 h 19"/>
                <a:gd name="T44" fmla="*/ 11 w 31"/>
                <a:gd name="T45" fmla="*/ 0 h 19"/>
                <a:gd name="T46" fmla="*/ 12 w 31"/>
                <a:gd name="T47" fmla="*/ 0 h 19"/>
                <a:gd name="T48" fmla="*/ 18 w 31"/>
                <a:gd name="T49" fmla="*/ 1 h 19"/>
                <a:gd name="T50" fmla="*/ 22 w 31"/>
                <a:gd name="T51" fmla="*/ 2 h 19"/>
                <a:gd name="T52" fmla="*/ 27 w 31"/>
                <a:gd name="T53" fmla="*/ 5 h 19"/>
                <a:gd name="T54" fmla="*/ 31 w 31"/>
                <a:gd name="T55" fmla="*/ 11 h 19"/>
                <a:gd name="T56" fmla="*/ 31 w 31"/>
                <a:gd name="T57" fmla="*/ 12 h 19"/>
                <a:gd name="T58" fmla="*/ 29 w 31"/>
                <a:gd name="T59" fmla="*/ 14 h 19"/>
                <a:gd name="T60" fmla="*/ 27 w 31"/>
                <a:gd name="T61" fmla="*/ 13 h 19"/>
                <a:gd name="T62" fmla="*/ 4 w 31"/>
                <a:gd name="T63" fmla="*/ 12 h 19"/>
                <a:gd name="T64" fmla="*/ 4 w 31"/>
                <a:gd name="T65" fmla="*/ 12 h 19"/>
                <a:gd name="T66" fmla="*/ 14 w 31"/>
                <a:gd name="T67" fmla="*/ 10 h 19"/>
                <a:gd name="T68" fmla="*/ 23 w 31"/>
                <a:gd name="T69" fmla="*/ 11 h 19"/>
                <a:gd name="T70" fmla="*/ 24 w 31"/>
                <a:gd name="T71" fmla="*/ 11 h 19"/>
                <a:gd name="T72" fmla="*/ 8 w 31"/>
                <a:gd name="T73" fmla="*/ 9 h 19"/>
                <a:gd name="T74" fmla="*/ 4 w 31"/>
                <a:gd name="T75"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 h="19">
                  <a:moveTo>
                    <a:pt x="27" y="13"/>
                  </a:moveTo>
                  <a:cubicBezTo>
                    <a:pt x="28" y="14"/>
                    <a:pt x="28" y="15"/>
                    <a:pt x="26" y="16"/>
                  </a:cubicBezTo>
                  <a:cubicBezTo>
                    <a:pt x="25" y="17"/>
                    <a:pt x="23" y="18"/>
                    <a:pt x="21" y="19"/>
                  </a:cubicBezTo>
                  <a:cubicBezTo>
                    <a:pt x="20" y="19"/>
                    <a:pt x="19" y="19"/>
                    <a:pt x="18" y="17"/>
                  </a:cubicBezTo>
                  <a:cubicBezTo>
                    <a:pt x="18" y="16"/>
                    <a:pt x="19" y="15"/>
                    <a:pt x="20" y="14"/>
                  </a:cubicBezTo>
                  <a:cubicBezTo>
                    <a:pt x="20" y="14"/>
                    <a:pt x="21" y="14"/>
                    <a:pt x="21" y="14"/>
                  </a:cubicBezTo>
                  <a:cubicBezTo>
                    <a:pt x="22" y="14"/>
                    <a:pt x="22" y="14"/>
                    <a:pt x="23" y="14"/>
                  </a:cubicBezTo>
                  <a:cubicBezTo>
                    <a:pt x="23" y="13"/>
                    <a:pt x="23" y="13"/>
                    <a:pt x="22" y="13"/>
                  </a:cubicBezTo>
                  <a:cubicBezTo>
                    <a:pt x="20" y="13"/>
                    <a:pt x="19" y="12"/>
                    <a:pt x="17" y="12"/>
                  </a:cubicBezTo>
                  <a:cubicBezTo>
                    <a:pt x="13" y="13"/>
                    <a:pt x="10" y="13"/>
                    <a:pt x="7" y="14"/>
                  </a:cubicBezTo>
                  <a:cubicBezTo>
                    <a:pt x="6" y="14"/>
                    <a:pt x="5" y="15"/>
                    <a:pt x="3" y="15"/>
                  </a:cubicBezTo>
                  <a:cubicBezTo>
                    <a:pt x="3" y="15"/>
                    <a:pt x="2" y="16"/>
                    <a:pt x="2" y="16"/>
                  </a:cubicBezTo>
                  <a:cubicBezTo>
                    <a:pt x="1" y="16"/>
                    <a:pt x="0" y="15"/>
                    <a:pt x="0" y="14"/>
                  </a:cubicBezTo>
                  <a:cubicBezTo>
                    <a:pt x="0" y="13"/>
                    <a:pt x="0" y="13"/>
                    <a:pt x="1" y="12"/>
                  </a:cubicBezTo>
                  <a:cubicBezTo>
                    <a:pt x="2" y="10"/>
                    <a:pt x="5" y="8"/>
                    <a:pt x="8" y="7"/>
                  </a:cubicBezTo>
                  <a:cubicBezTo>
                    <a:pt x="12" y="6"/>
                    <a:pt x="16" y="6"/>
                    <a:pt x="19" y="7"/>
                  </a:cubicBezTo>
                  <a:cubicBezTo>
                    <a:pt x="22" y="7"/>
                    <a:pt x="24" y="9"/>
                    <a:pt x="27" y="10"/>
                  </a:cubicBezTo>
                  <a:cubicBezTo>
                    <a:pt x="27" y="10"/>
                    <a:pt x="28" y="11"/>
                    <a:pt x="28" y="11"/>
                  </a:cubicBezTo>
                  <a:cubicBezTo>
                    <a:pt x="28" y="10"/>
                    <a:pt x="27" y="9"/>
                    <a:pt x="27" y="8"/>
                  </a:cubicBezTo>
                  <a:cubicBezTo>
                    <a:pt x="24" y="6"/>
                    <a:pt x="22" y="4"/>
                    <a:pt x="19" y="3"/>
                  </a:cubicBezTo>
                  <a:cubicBezTo>
                    <a:pt x="17" y="3"/>
                    <a:pt x="15" y="3"/>
                    <a:pt x="14" y="4"/>
                  </a:cubicBezTo>
                  <a:cubicBezTo>
                    <a:pt x="13" y="5"/>
                    <a:pt x="12" y="5"/>
                    <a:pt x="11" y="4"/>
                  </a:cubicBezTo>
                  <a:cubicBezTo>
                    <a:pt x="10" y="3"/>
                    <a:pt x="10" y="1"/>
                    <a:pt x="11" y="0"/>
                  </a:cubicBezTo>
                  <a:cubicBezTo>
                    <a:pt x="12" y="0"/>
                    <a:pt x="12" y="0"/>
                    <a:pt x="12" y="0"/>
                  </a:cubicBezTo>
                  <a:cubicBezTo>
                    <a:pt x="14" y="0"/>
                    <a:pt x="16" y="1"/>
                    <a:pt x="18" y="1"/>
                  </a:cubicBezTo>
                  <a:cubicBezTo>
                    <a:pt x="19" y="1"/>
                    <a:pt x="21" y="1"/>
                    <a:pt x="22" y="2"/>
                  </a:cubicBezTo>
                  <a:cubicBezTo>
                    <a:pt x="24" y="3"/>
                    <a:pt x="25" y="4"/>
                    <a:pt x="27" y="5"/>
                  </a:cubicBezTo>
                  <a:cubicBezTo>
                    <a:pt x="29" y="7"/>
                    <a:pt x="30" y="9"/>
                    <a:pt x="31" y="11"/>
                  </a:cubicBezTo>
                  <a:cubicBezTo>
                    <a:pt x="31" y="12"/>
                    <a:pt x="31" y="12"/>
                    <a:pt x="31" y="12"/>
                  </a:cubicBezTo>
                  <a:cubicBezTo>
                    <a:pt x="31" y="13"/>
                    <a:pt x="30" y="14"/>
                    <a:pt x="29" y="14"/>
                  </a:cubicBezTo>
                  <a:cubicBezTo>
                    <a:pt x="28" y="14"/>
                    <a:pt x="28" y="13"/>
                    <a:pt x="27" y="13"/>
                  </a:cubicBezTo>
                  <a:close/>
                  <a:moveTo>
                    <a:pt x="4" y="12"/>
                  </a:moveTo>
                  <a:cubicBezTo>
                    <a:pt x="4" y="12"/>
                    <a:pt x="4" y="12"/>
                    <a:pt x="4" y="12"/>
                  </a:cubicBezTo>
                  <a:cubicBezTo>
                    <a:pt x="7" y="11"/>
                    <a:pt x="10" y="11"/>
                    <a:pt x="14" y="10"/>
                  </a:cubicBezTo>
                  <a:cubicBezTo>
                    <a:pt x="17" y="10"/>
                    <a:pt x="20" y="10"/>
                    <a:pt x="23" y="11"/>
                  </a:cubicBezTo>
                  <a:cubicBezTo>
                    <a:pt x="23" y="11"/>
                    <a:pt x="24" y="11"/>
                    <a:pt x="24" y="11"/>
                  </a:cubicBezTo>
                  <a:cubicBezTo>
                    <a:pt x="19" y="8"/>
                    <a:pt x="13" y="7"/>
                    <a:pt x="8" y="9"/>
                  </a:cubicBezTo>
                  <a:cubicBezTo>
                    <a:pt x="6" y="10"/>
                    <a:pt x="5" y="11"/>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2"/>
            <p:cNvSpPr/>
            <p:nvPr/>
          </p:nvSpPr>
          <p:spPr bwMode="auto">
            <a:xfrm>
              <a:off x="3431" y="1697"/>
              <a:ext cx="62" cy="102"/>
            </a:xfrm>
            <a:custGeom>
              <a:avLst/>
              <a:gdLst>
                <a:gd name="T0" fmla="*/ 26 w 30"/>
                <a:gd name="T1" fmla="*/ 6 h 49"/>
                <a:gd name="T2" fmla="*/ 26 w 30"/>
                <a:gd name="T3" fmla="*/ 3 h 49"/>
                <a:gd name="T4" fmla="*/ 26 w 30"/>
                <a:gd name="T5" fmla="*/ 2 h 49"/>
                <a:gd name="T6" fmla="*/ 29 w 30"/>
                <a:gd name="T7" fmla="*/ 1 h 49"/>
                <a:gd name="T8" fmla="*/ 29 w 30"/>
                <a:gd name="T9" fmla="*/ 4 h 49"/>
                <a:gd name="T10" fmla="*/ 29 w 30"/>
                <a:gd name="T11" fmla="*/ 5 h 49"/>
                <a:gd name="T12" fmla="*/ 27 w 30"/>
                <a:gd name="T13" fmla="*/ 13 h 49"/>
                <a:gd name="T14" fmla="*/ 22 w 30"/>
                <a:gd name="T15" fmla="*/ 29 h 49"/>
                <a:gd name="T16" fmla="*/ 19 w 30"/>
                <a:gd name="T17" fmla="*/ 33 h 49"/>
                <a:gd name="T18" fmla="*/ 13 w 30"/>
                <a:gd name="T19" fmla="*/ 40 h 49"/>
                <a:gd name="T20" fmla="*/ 6 w 30"/>
                <a:gd name="T21" fmla="*/ 47 h 49"/>
                <a:gd name="T22" fmla="*/ 4 w 30"/>
                <a:gd name="T23" fmla="*/ 48 h 49"/>
                <a:gd name="T24" fmla="*/ 1 w 30"/>
                <a:gd name="T25" fmla="*/ 48 h 49"/>
                <a:gd name="T26" fmla="*/ 0 w 30"/>
                <a:gd name="T27" fmla="*/ 46 h 49"/>
                <a:gd name="T28" fmla="*/ 1 w 30"/>
                <a:gd name="T29" fmla="*/ 44 h 49"/>
                <a:gd name="T30" fmla="*/ 6 w 30"/>
                <a:gd name="T31" fmla="*/ 43 h 49"/>
                <a:gd name="T32" fmla="*/ 9 w 30"/>
                <a:gd name="T33" fmla="*/ 41 h 49"/>
                <a:gd name="T34" fmla="*/ 20 w 30"/>
                <a:gd name="T35" fmla="*/ 27 h 49"/>
                <a:gd name="T36" fmla="*/ 26 w 30"/>
                <a:gd name="T37" fmla="*/ 8 h 49"/>
                <a:gd name="T38" fmla="*/ 26 w 30"/>
                <a:gd name="T39" fmla="*/ 7 h 49"/>
                <a:gd name="T40" fmla="*/ 26 w 30"/>
                <a:gd name="T41"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49">
                  <a:moveTo>
                    <a:pt x="26" y="6"/>
                  </a:moveTo>
                  <a:cubicBezTo>
                    <a:pt x="26" y="5"/>
                    <a:pt x="26" y="4"/>
                    <a:pt x="26" y="3"/>
                  </a:cubicBezTo>
                  <a:cubicBezTo>
                    <a:pt x="26" y="3"/>
                    <a:pt x="26" y="2"/>
                    <a:pt x="26" y="2"/>
                  </a:cubicBezTo>
                  <a:cubicBezTo>
                    <a:pt x="26" y="0"/>
                    <a:pt x="28" y="0"/>
                    <a:pt x="29" y="1"/>
                  </a:cubicBezTo>
                  <a:cubicBezTo>
                    <a:pt x="30" y="2"/>
                    <a:pt x="30" y="3"/>
                    <a:pt x="29" y="4"/>
                  </a:cubicBezTo>
                  <a:cubicBezTo>
                    <a:pt x="29" y="5"/>
                    <a:pt x="29" y="5"/>
                    <a:pt x="29" y="5"/>
                  </a:cubicBezTo>
                  <a:cubicBezTo>
                    <a:pt x="28" y="8"/>
                    <a:pt x="28" y="10"/>
                    <a:pt x="27" y="13"/>
                  </a:cubicBezTo>
                  <a:cubicBezTo>
                    <a:pt x="26" y="18"/>
                    <a:pt x="24" y="24"/>
                    <a:pt x="22" y="29"/>
                  </a:cubicBezTo>
                  <a:cubicBezTo>
                    <a:pt x="21" y="30"/>
                    <a:pt x="20" y="32"/>
                    <a:pt x="19" y="33"/>
                  </a:cubicBezTo>
                  <a:cubicBezTo>
                    <a:pt x="17" y="36"/>
                    <a:pt x="15" y="38"/>
                    <a:pt x="13" y="40"/>
                  </a:cubicBezTo>
                  <a:cubicBezTo>
                    <a:pt x="11" y="43"/>
                    <a:pt x="8" y="45"/>
                    <a:pt x="6" y="47"/>
                  </a:cubicBezTo>
                  <a:cubicBezTo>
                    <a:pt x="5" y="47"/>
                    <a:pt x="4" y="48"/>
                    <a:pt x="4" y="48"/>
                  </a:cubicBezTo>
                  <a:cubicBezTo>
                    <a:pt x="3" y="49"/>
                    <a:pt x="2" y="49"/>
                    <a:pt x="1" y="48"/>
                  </a:cubicBezTo>
                  <a:cubicBezTo>
                    <a:pt x="0" y="48"/>
                    <a:pt x="0" y="47"/>
                    <a:pt x="0" y="46"/>
                  </a:cubicBezTo>
                  <a:cubicBezTo>
                    <a:pt x="0" y="45"/>
                    <a:pt x="0" y="44"/>
                    <a:pt x="1" y="44"/>
                  </a:cubicBezTo>
                  <a:cubicBezTo>
                    <a:pt x="3" y="44"/>
                    <a:pt x="4" y="43"/>
                    <a:pt x="6" y="43"/>
                  </a:cubicBezTo>
                  <a:cubicBezTo>
                    <a:pt x="7" y="42"/>
                    <a:pt x="8" y="42"/>
                    <a:pt x="9" y="41"/>
                  </a:cubicBezTo>
                  <a:cubicBezTo>
                    <a:pt x="13" y="37"/>
                    <a:pt x="18" y="32"/>
                    <a:pt x="20" y="27"/>
                  </a:cubicBezTo>
                  <a:cubicBezTo>
                    <a:pt x="23" y="20"/>
                    <a:pt x="25" y="14"/>
                    <a:pt x="26" y="8"/>
                  </a:cubicBezTo>
                  <a:cubicBezTo>
                    <a:pt x="26" y="7"/>
                    <a:pt x="26" y="7"/>
                    <a:pt x="26" y="7"/>
                  </a:cubicBezTo>
                  <a:cubicBezTo>
                    <a:pt x="26" y="7"/>
                    <a:pt x="26" y="6"/>
                    <a:pt x="2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3"/>
            <p:cNvSpPr/>
            <p:nvPr/>
          </p:nvSpPr>
          <p:spPr bwMode="auto">
            <a:xfrm>
              <a:off x="3449" y="1580"/>
              <a:ext cx="46" cy="41"/>
            </a:xfrm>
            <a:custGeom>
              <a:avLst/>
              <a:gdLst>
                <a:gd name="T0" fmla="*/ 4 w 22"/>
                <a:gd name="T1" fmla="*/ 3 h 20"/>
                <a:gd name="T2" fmla="*/ 2 w 22"/>
                <a:gd name="T3" fmla="*/ 5 h 20"/>
                <a:gd name="T4" fmla="*/ 0 w 22"/>
                <a:gd name="T5" fmla="*/ 2 h 20"/>
                <a:gd name="T6" fmla="*/ 1 w 22"/>
                <a:gd name="T7" fmla="*/ 1 h 20"/>
                <a:gd name="T8" fmla="*/ 4 w 22"/>
                <a:gd name="T9" fmla="*/ 0 h 20"/>
                <a:gd name="T10" fmla="*/ 6 w 22"/>
                <a:gd name="T11" fmla="*/ 0 h 20"/>
                <a:gd name="T12" fmla="*/ 12 w 22"/>
                <a:gd name="T13" fmla="*/ 2 h 20"/>
                <a:gd name="T14" fmla="*/ 16 w 22"/>
                <a:gd name="T15" fmla="*/ 5 h 20"/>
                <a:gd name="T16" fmla="*/ 21 w 22"/>
                <a:gd name="T17" fmla="*/ 13 h 20"/>
                <a:gd name="T18" fmla="*/ 22 w 22"/>
                <a:gd name="T19" fmla="*/ 17 h 20"/>
                <a:gd name="T20" fmla="*/ 21 w 22"/>
                <a:gd name="T21" fmla="*/ 20 h 20"/>
                <a:gd name="T22" fmla="*/ 18 w 22"/>
                <a:gd name="T23" fmla="*/ 20 h 20"/>
                <a:gd name="T24" fmla="*/ 18 w 22"/>
                <a:gd name="T25" fmla="*/ 17 h 20"/>
                <a:gd name="T26" fmla="*/ 17 w 22"/>
                <a:gd name="T27" fmla="*/ 12 h 20"/>
                <a:gd name="T28" fmla="*/ 16 w 22"/>
                <a:gd name="T29" fmla="*/ 9 h 20"/>
                <a:gd name="T30" fmla="*/ 11 w 22"/>
                <a:gd name="T31" fmla="*/ 4 h 20"/>
                <a:gd name="T32" fmla="*/ 6 w 22"/>
                <a:gd name="T33" fmla="*/ 3 h 20"/>
                <a:gd name="T34" fmla="*/ 4 w 22"/>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0">
                  <a:moveTo>
                    <a:pt x="4" y="3"/>
                  </a:moveTo>
                  <a:cubicBezTo>
                    <a:pt x="4" y="5"/>
                    <a:pt x="3" y="5"/>
                    <a:pt x="2" y="5"/>
                  </a:cubicBezTo>
                  <a:cubicBezTo>
                    <a:pt x="1" y="5"/>
                    <a:pt x="0" y="4"/>
                    <a:pt x="0" y="2"/>
                  </a:cubicBezTo>
                  <a:cubicBezTo>
                    <a:pt x="0" y="2"/>
                    <a:pt x="0" y="1"/>
                    <a:pt x="1" y="1"/>
                  </a:cubicBezTo>
                  <a:cubicBezTo>
                    <a:pt x="2" y="1"/>
                    <a:pt x="3" y="0"/>
                    <a:pt x="4" y="0"/>
                  </a:cubicBezTo>
                  <a:cubicBezTo>
                    <a:pt x="5" y="0"/>
                    <a:pt x="5" y="0"/>
                    <a:pt x="6" y="0"/>
                  </a:cubicBezTo>
                  <a:cubicBezTo>
                    <a:pt x="8" y="0"/>
                    <a:pt x="10" y="1"/>
                    <a:pt x="12" y="2"/>
                  </a:cubicBezTo>
                  <a:cubicBezTo>
                    <a:pt x="14" y="3"/>
                    <a:pt x="15" y="4"/>
                    <a:pt x="16" y="5"/>
                  </a:cubicBezTo>
                  <a:cubicBezTo>
                    <a:pt x="18" y="8"/>
                    <a:pt x="19" y="10"/>
                    <a:pt x="21" y="13"/>
                  </a:cubicBezTo>
                  <a:cubicBezTo>
                    <a:pt x="21" y="14"/>
                    <a:pt x="22" y="16"/>
                    <a:pt x="22" y="17"/>
                  </a:cubicBezTo>
                  <a:cubicBezTo>
                    <a:pt x="22" y="18"/>
                    <a:pt x="22" y="19"/>
                    <a:pt x="21" y="20"/>
                  </a:cubicBezTo>
                  <a:cubicBezTo>
                    <a:pt x="20" y="20"/>
                    <a:pt x="19" y="20"/>
                    <a:pt x="18" y="20"/>
                  </a:cubicBezTo>
                  <a:cubicBezTo>
                    <a:pt x="18" y="19"/>
                    <a:pt x="17" y="18"/>
                    <a:pt x="18" y="17"/>
                  </a:cubicBezTo>
                  <a:cubicBezTo>
                    <a:pt x="18" y="15"/>
                    <a:pt x="18" y="13"/>
                    <a:pt x="17" y="12"/>
                  </a:cubicBezTo>
                  <a:cubicBezTo>
                    <a:pt x="17" y="11"/>
                    <a:pt x="16" y="10"/>
                    <a:pt x="16" y="9"/>
                  </a:cubicBezTo>
                  <a:cubicBezTo>
                    <a:pt x="14" y="7"/>
                    <a:pt x="13" y="5"/>
                    <a:pt x="11" y="4"/>
                  </a:cubicBezTo>
                  <a:cubicBezTo>
                    <a:pt x="10" y="3"/>
                    <a:pt x="8" y="2"/>
                    <a:pt x="6" y="3"/>
                  </a:cubicBezTo>
                  <a:cubicBezTo>
                    <a:pt x="5"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
            <p:cNvSpPr>
              <a:spLocks noEditPoints="1"/>
            </p:cNvSpPr>
            <p:nvPr/>
          </p:nvSpPr>
          <p:spPr bwMode="auto">
            <a:xfrm>
              <a:off x="3132" y="1875"/>
              <a:ext cx="40" cy="81"/>
            </a:xfrm>
            <a:custGeom>
              <a:avLst/>
              <a:gdLst>
                <a:gd name="T0" fmla="*/ 12 w 19"/>
                <a:gd name="T1" fmla="*/ 28 h 39"/>
                <a:gd name="T2" fmla="*/ 10 w 19"/>
                <a:gd name="T3" fmla="*/ 30 h 39"/>
                <a:gd name="T4" fmla="*/ 6 w 19"/>
                <a:gd name="T5" fmla="*/ 33 h 39"/>
                <a:gd name="T6" fmla="*/ 4 w 19"/>
                <a:gd name="T7" fmla="*/ 34 h 39"/>
                <a:gd name="T8" fmla="*/ 2 w 19"/>
                <a:gd name="T9" fmla="*/ 32 h 39"/>
                <a:gd name="T10" fmla="*/ 1 w 19"/>
                <a:gd name="T11" fmla="*/ 28 h 39"/>
                <a:gd name="T12" fmla="*/ 1 w 19"/>
                <a:gd name="T13" fmla="*/ 25 h 39"/>
                <a:gd name="T14" fmla="*/ 4 w 19"/>
                <a:gd name="T15" fmla="*/ 25 h 39"/>
                <a:gd name="T16" fmla="*/ 5 w 19"/>
                <a:gd name="T17" fmla="*/ 28 h 39"/>
                <a:gd name="T18" fmla="*/ 4 w 19"/>
                <a:gd name="T19" fmla="*/ 31 h 39"/>
                <a:gd name="T20" fmla="*/ 8 w 19"/>
                <a:gd name="T21" fmla="*/ 29 h 39"/>
                <a:gd name="T22" fmla="*/ 11 w 19"/>
                <a:gd name="T23" fmla="*/ 26 h 39"/>
                <a:gd name="T24" fmla="*/ 15 w 19"/>
                <a:gd name="T25" fmla="*/ 20 h 39"/>
                <a:gd name="T26" fmla="*/ 17 w 19"/>
                <a:gd name="T27" fmla="*/ 19 h 39"/>
                <a:gd name="T28" fmla="*/ 17 w 19"/>
                <a:gd name="T29" fmla="*/ 12 h 39"/>
                <a:gd name="T30" fmla="*/ 16 w 19"/>
                <a:gd name="T31" fmla="*/ 7 h 39"/>
                <a:gd name="T32" fmla="*/ 14 w 19"/>
                <a:gd name="T33" fmla="*/ 5 h 39"/>
                <a:gd name="T34" fmla="*/ 13 w 19"/>
                <a:gd name="T35" fmla="*/ 2 h 39"/>
                <a:gd name="T36" fmla="*/ 16 w 19"/>
                <a:gd name="T37" fmla="*/ 1 h 39"/>
                <a:gd name="T38" fmla="*/ 17 w 19"/>
                <a:gd name="T39" fmla="*/ 2 h 39"/>
                <a:gd name="T40" fmla="*/ 17 w 19"/>
                <a:gd name="T41" fmla="*/ 3 h 39"/>
                <a:gd name="T42" fmla="*/ 19 w 19"/>
                <a:gd name="T43" fmla="*/ 18 h 39"/>
                <a:gd name="T44" fmla="*/ 19 w 19"/>
                <a:gd name="T45" fmla="*/ 26 h 39"/>
                <a:gd name="T46" fmla="*/ 14 w 19"/>
                <a:gd name="T47" fmla="*/ 34 h 39"/>
                <a:gd name="T48" fmla="*/ 10 w 19"/>
                <a:gd name="T49" fmla="*/ 38 h 39"/>
                <a:gd name="T50" fmla="*/ 9 w 19"/>
                <a:gd name="T51" fmla="*/ 39 h 39"/>
                <a:gd name="T52" fmla="*/ 7 w 19"/>
                <a:gd name="T53" fmla="*/ 39 h 39"/>
                <a:gd name="T54" fmla="*/ 7 w 19"/>
                <a:gd name="T55" fmla="*/ 37 h 39"/>
                <a:gd name="T56" fmla="*/ 12 w 19"/>
                <a:gd name="T57" fmla="*/ 29 h 39"/>
                <a:gd name="T58" fmla="*/ 12 w 19"/>
                <a:gd name="T59" fmla="*/ 28 h 39"/>
                <a:gd name="T60" fmla="*/ 12 w 19"/>
                <a:gd name="T61" fmla="*/ 28 h 39"/>
                <a:gd name="T62" fmla="*/ 13 w 19"/>
                <a:gd name="T63" fmla="*/ 32 h 39"/>
                <a:gd name="T64" fmla="*/ 17 w 19"/>
                <a:gd name="T65" fmla="*/ 23 h 39"/>
                <a:gd name="T66" fmla="*/ 13 w 19"/>
                <a:gd name="T67"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39">
                  <a:moveTo>
                    <a:pt x="12" y="28"/>
                  </a:moveTo>
                  <a:cubicBezTo>
                    <a:pt x="12" y="29"/>
                    <a:pt x="11" y="29"/>
                    <a:pt x="10" y="30"/>
                  </a:cubicBezTo>
                  <a:cubicBezTo>
                    <a:pt x="9" y="31"/>
                    <a:pt x="8" y="32"/>
                    <a:pt x="6" y="33"/>
                  </a:cubicBezTo>
                  <a:cubicBezTo>
                    <a:pt x="6" y="33"/>
                    <a:pt x="5" y="34"/>
                    <a:pt x="4" y="34"/>
                  </a:cubicBezTo>
                  <a:cubicBezTo>
                    <a:pt x="3" y="34"/>
                    <a:pt x="3" y="33"/>
                    <a:pt x="2" y="32"/>
                  </a:cubicBezTo>
                  <a:cubicBezTo>
                    <a:pt x="1" y="31"/>
                    <a:pt x="1" y="29"/>
                    <a:pt x="1" y="28"/>
                  </a:cubicBezTo>
                  <a:cubicBezTo>
                    <a:pt x="0" y="27"/>
                    <a:pt x="1" y="26"/>
                    <a:pt x="1" y="25"/>
                  </a:cubicBezTo>
                  <a:cubicBezTo>
                    <a:pt x="2" y="25"/>
                    <a:pt x="3" y="25"/>
                    <a:pt x="4" y="25"/>
                  </a:cubicBezTo>
                  <a:cubicBezTo>
                    <a:pt x="5" y="25"/>
                    <a:pt x="6" y="27"/>
                    <a:pt x="5" y="28"/>
                  </a:cubicBezTo>
                  <a:cubicBezTo>
                    <a:pt x="5" y="29"/>
                    <a:pt x="5" y="30"/>
                    <a:pt x="4" y="31"/>
                  </a:cubicBezTo>
                  <a:cubicBezTo>
                    <a:pt x="6" y="31"/>
                    <a:pt x="7" y="30"/>
                    <a:pt x="8" y="29"/>
                  </a:cubicBezTo>
                  <a:cubicBezTo>
                    <a:pt x="9" y="28"/>
                    <a:pt x="10" y="27"/>
                    <a:pt x="11" y="26"/>
                  </a:cubicBezTo>
                  <a:cubicBezTo>
                    <a:pt x="12" y="24"/>
                    <a:pt x="13" y="22"/>
                    <a:pt x="15" y="20"/>
                  </a:cubicBezTo>
                  <a:cubicBezTo>
                    <a:pt x="15" y="19"/>
                    <a:pt x="15" y="19"/>
                    <a:pt x="17" y="19"/>
                  </a:cubicBezTo>
                  <a:cubicBezTo>
                    <a:pt x="17" y="16"/>
                    <a:pt x="17" y="14"/>
                    <a:pt x="17" y="12"/>
                  </a:cubicBezTo>
                  <a:cubicBezTo>
                    <a:pt x="16" y="10"/>
                    <a:pt x="16" y="9"/>
                    <a:pt x="16" y="7"/>
                  </a:cubicBezTo>
                  <a:cubicBezTo>
                    <a:pt x="16" y="6"/>
                    <a:pt x="15" y="5"/>
                    <a:pt x="14" y="5"/>
                  </a:cubicBezTo>
                  <a:cubicBezTo>
                    <a:pt x="13" y="4"/>
                    <a:pt x="12" y="3"/>
                    <a:pt x="13" y="2"/>
                  </a:cubicBezTo>
                  <a:cubicBezTo>
                    <a:pt x="13" y="1"/>
                    <a:pt x="15" y="0"/>
                    <a:pt x="16" y="1"/>
                  </a:cubicBezTo>
                  <a:cubicBezTo>
                    <a:pt x="17" y="1"/>
                    <a:pt x="17" y="1"/>
                    <a:pt x="17" y="2"/>
                  </a:cubicBezTo>
                  <a:cubicBezTo>
                    <a:pt x="17" y="2"/>
                    <a:pt x="17" y="3"/>
                    <a:pt x="17" y="3"/>
                  </a:cubicBezTo>
                  <a:cubicBezTo>
                    <a:pt x="19" y="8"/>
                    <a:pt x="19" y="13"/>
                    <a:pt x="19" y="18"/>
                  </a:cubicBezTo>
                  <a:cubicBezTo>
                    <a:pt x="19" y="21"/>
                    <a:pt x="19" y="23"/>
                    <a:pt x="19" y="26"/>
                  </a:cubicBezTo>
                  <a:cubicBezTo>
                    <a:pt x="19" y="29"/>
                    <a:pt x="17" y="32"/>
                    <a:pt x="14" y="34"/>
                  </a:cubicBezTo>
                  <a:cubicBezTo>
                    <a:pt x="13" y="35"/>
                    <a:pt x="11" y="36"/>
                    <a:pt x="10" y="38"/>
                  </a:cubicBezTo>
                  <a:cubicBezTo>
                    <a:pt x="9" y="38"/>
                    <a:pt x="9" y="38"/>
                    <a:pt x="9" y="39"/>
                  </a:cubicBezTo>
                  <a:cubicBezTo>
                    <a:pt x="8" y="39"/>
                    <a:pt x="8" y="39"/>
                    <a:pt x="7" y="39"/>
                  </a:cubicBezTo>
                  <a:cubicBezTo>
                    <a:pt x="6" y="39"/>
                    <a:pt x="6" y="38"/>
                    <a:pt x="7" y="37"/>
                  </a:cubicBezTo>
                  <a:cubicBezTo>
                    <a:pt x="9" y="35"/>
                    <a:pt x="11" y="32"/>
                    <a:pt x="12" y="29"/>
                  </a:cubicBezTo>
                  <a:cubicBezTo>
                    <a:pt x="12" y="29"/>
                    <a:pt x="12" y="28"/>
                    <a:pt x="12" y="28"/>
                  </a:cubicBezTo>
                  <a:cubicBezTo>
                    <a:pt x="12" y="28"/>
                    <a:pt x="12" y="28"/>
                    <a:pt x="12" y="28"/>
                  </a:cubicBezTo>
                  <a:close/>
                  <a:moveTo>
                    <a:pt x="13" y="32"/>
                  </a:moveTo>
                  <a:cubicBezTo>
                    <a:pt x="16" y="30"/>
                    <a:pt x="17" y="27"/>
                    <a:pt x="17" y="23"/>
                  </a:cubicBezTo>
                  <a:cubicBezTo>
                    <a:pt x="16" y="26"/>
                    <a:pt x="14" y="29"/>
                    <a:pt x="1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chenying0907 76"/>
          <p:cNvGrpSpPr/>
          <p:nvPr/>
        </p:nvGrpSpPr>
        <p:grpSpPr>
          <a:xfrm>
            <a:off x="12344112" y="5606310"/>
            <a:ext cx="939387" cy="863064"/>
            <a:chOff x="3265488" y="3252788"/>
            <a:chExt cx="3614738" cy="3321049"/>
          </a:xfrm>
        </p:grpSpPr>
        <p:sp>
          <p:nvSpPr>
            <p:cNvPr id="78"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heel(1)">
                                      <p:cBhvr>
                                        <p:cTn id="12"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chenying0907 25"/>
          <p:cNvGrpSpPr/>
          <p:nvPr/>
        </p:nvGrpSpPr>
        <p:grpSpPr>
          <a:xfrm>
            <a:off x="4870451" y="534413"/>
            <a:ext cx="2451100" cy="668912"/>
            <a:chOff x="4870451" y="534413"/>
            <a:chExt cx="2451100" cy="668912"/>
          </a:xfrm>
        </p:grpSpPr>
        <p:sp>
          <p:nvSpPr>
            <p:cNvPr id="28" name="Freeform 544"/>
            <p:cNvSpPr>
              <a:spLocks noEditPoints="1"/>
            </p:cNvSpPr>
            <p:nvPr/>
          </p:nvSpPr>
          <p:spPr bwMode="auto">
            <a:xfrm>
              <a:off x="4870451" y="1119188"/>
              <a:ext cx="2451100" cy="84137"/>
            </a:xfrm>
            <a:custGeom>
              <a:avLst/>
              <a:gdLst>
                <a:gd name="T0" fmla="*/ 26 w 715"/>
                <a:gd name="T1" fmla="*/ 50 h 95"/>
                <a:gd name="T2" fmla="*/ 43 w 715"/>
                <a:gd name="T3" fmla="*/ 67 h 95"/>
                <a:gd name="T4" fmla="*/ 65 w 715"/>
                <a:gd name="T5" fmla="*/ 76 h 95"/>
                <a:gd name="T6" fmla="*/ 143 w 715"/>
                <a:gd name="T7" fmla="*/ 81 h 95"/>
                <a:gd name="T8" fmla="*/ 218 w 715"/>
                <a:gd name="T9" fmla="*/ 80 h 95"/>
                <a:gd name="T10" fmla="*/ 301 w 715"/>
                <a:gd name="T11" fmla="*/ 79 h 95"/>
                <a:gd name="T12" fmla="*/ 405 w 715"/>
                <a:gd name="T13" fmla="*/ 88 h 95"/>
                <a:gd name="T14" fmla="*/ 491 w 715"/>
                <a:gd name="T15" fmla="*/ 93 h 95"/>
                <a:gd name="T16" fmla="*/ 630 w 715"/>
                <a:gd name="T17" fmla="*/ 64 h 95"/>
                <a:gd name="T18" fmla="*/ 678 w 715"/>
                <a:gd name="T19" fmla="*/ 58 h 95"/>
                <a:gd name="T20" fmla="*/ 664 w 715"/>
                <a:gd name="T21" fmla="*/ 52 h 95"/>
                <a:gd name="T22" fmla="*/ 662 w 715"/>
                <a:gd name="T23" fmla="*/ 30 h 95"/>
                <a:gd name="T24" fmla="*/ 598 w 715"/>
                <a:gd name="T25" fmla="*/ 37 h 95"/>
                <a:gd name="T26" fmla="*/ 564 w 715"/>
                <a:gd name="T27" fmla="*/ 25 h 95"/>
                <a:gd name="T28" fmla="*/ 500 w 715"/>
                <a:gd name="T29" fmla="*/ 17 h 95"/>
                <a:gd name="T30" fmla="*/ 443 w 715"/>
                <a:gd name="T31" fmla="*/ 26 h 95"/>
                <a:gd name="T32" fmla="*/ 372 w 715"/>
                <a:gd name="T33" fmla="*/ 20 h 95"/>
                <a:gd name="T34" fmla="*/ 263 w 715"/>
                <a:gd name="T35" fmla="*/ 13 h 95"/>
                <a:gd name="T36" fmla="*/ 193 w 715"/>
                <a:gd name="T37" fmla="*/ 9 h 95"/>
                <a:gd name="T38" fmla="*/ 98 w 715"/>
                <a:gd name="T39" fmla="*/ 21 h 95"/>
                <a:gd name="T40" fmla="*/ 403 w 715"/>
                <a:gd name="T41" fmla="*/ 77 h 95"/>
                <a:gd name="T42" fmla="*/ 420 w 715"/>
                <a:gd name="T43" fmla="*/ 84 h 95"/>
                <a:gd name="T44" fmla="*/ 458 w 715"/>
                <a:gd name="T45" fmla="*/ 81 h 95"/>
                <a:gd name="T46" fmla="*/ 503 w 715"/>
                <a:gd name="T47" fmla="*/ 64 h 95"/>
                <a:gd name="T48" fmla="*/ 504 w 715"/>
                <a:gd name="T49" fmla="*/ 76 h 95"/>
                <a:gd name="T50" fmla="*/ 567 w 715"/>
                <a:gd name="T51" fmla="*/ 43 h 95"/>
                <a:gd name="T52" fmla="*/ 560 w 715"/>
                <a:gd name="T53" fmla="*/ 62 h 95"/>
                <a:gd name="T54" fmla="*/ 583 w 715"/>
                <a:gd name="T55" fmla="*/ 56 h 95"/>
                <a:gd name="T56" fmla="*/ 615 w 715"/>
                <a:gd name="T57" fmla="*/ 58 h 95"/>
                <a:gd name="T58" fmla="*/ 639 w 715"/>
                <a:gd name="T59" fmla="*/ 45 h 95"/>
                <a:gd name="T60" fmla="*/ 604 w 715"/>
                <a:gd name="T61" fmla="*/ 58 h 95"/>
                <a:gd name="T62" fmla="*/ 575 w 715"/>
                <a:gd name="T63" fmla="*/ 51 h 95"/>
                <a:gd name="T64" fmla="*/ 562 w 715"/>
                <a:gd name="T65" fmla="*/ 34 h 95"/>
                <a:gd name="T66" fmla="*/ 541 w 715"/>
                <a:gd name="T67" fmla="*/ 45 h 95"/>
                <a:gd name="T68" fmla="*/ 492 w 715"/>
                <a:gd name="T69" fmla="*/ 54 h 95"/>
                <a:gd name="T70" fmla="*/ 469 w 715"/>
                <a:gd name="T71" fmla="*/ 29 h 95"/>
                <a:gd name="T72" fmla="*/ 435 w 715"/>
                <a:gd name="T73" fmla="*/ 29 h 95"/>
                <a:gd name="T74" fmla="*/ 362 w 715"/>
                <a:gd name="T75" fmla="*/ 80 h 95"/>
                <a:gd name="T76" fmla="*/ 345 w 715"/>
                <a:gd name="T77" fmla="*/ 72 h 95"/>
                <a:gd name="T78" fmla="*/ 242 w 715"/>
                <a:gd name="T79" fmla="*/ 81 h 95"/>
                <a:gd name="T80" fmla="*/ 295 w 715"/>
                <a:gd name="T81" fmla="*/ 42 h 95"/>
                <a:gd name="T82" fmla="*/ 328 w 715"/>
                <a:gd name="T83" fmla="*/ 36 h 95"/>
                <a:gd name="T84" fmla="*/ 296 w 715"/>
                <a:gd name="T85" fmla="*/ 76 h 95"/>
                <a:gd name="T86" fmla="*/ 329 w 715"/>
                <a:gd name="T87" fmla="*/ 44 h 95"/>
                <a:gd name="T88" fmla="*/ 317 w 715"/>
                <a:gd name="T89" fmla="*/ 27 h 95"/>
                <a:gd name="T90" fmla="*/ 298 w 715"/>
                <a:gd name="T91" fmla="*/ 25 h 95"/>
                <a:gd name="T92" fmla="*/ 230 w 715"/>
                <a:gd name="T93" fmla="*/ 75 h 95"/>
                <a:gd name="T94" fmla="*/ 266 w 715"/>
                <a:gd name="T95" fmla="*/ 32 h 95"/>
                <a:gd name="T96" fmla="*/ 215 w 715"/>
                <a:gd name="T97" fmla="*/ 53 h 95"/>
                <a:gd name="T98" fmla="*/ 203 w 715"/>
                <a:gd name="T99" fmla="*/ 54 h 95"/>
                <a:gd name="T100" fmla="*/ 151 w 715"/>
                <a:gd name="T101" fmla="*/ 43 h 95"/>
                <a:gd name="T102" fmla="*/ 159 w 715"/>
                <a:gd name="T103" fmla="*/ 63 h 95"/>
                <a:gd name="T104" fmla="*/ 212 w 715"/>
                <a:gd name="T105" fmla="*/ 24 h 95"/>
                <a:gd name="T106" fmla="*/ 194 w 715"/>
                <a:gd name="T107" fmla="*/ 18 h 95"/>
                <a:gd name="T108" fmla="*/ 153 w 715"/>
                <a:gd name="T109" fmla="*/ 34 h 95"/>
                <a:gd name="T110" fmla="*/ 108 w 715"/>
                <a:gd name="T111" fmla="*/ 51 h 95"/>
                <a:gd name="T112" fmla="*/ 112 w 715"/>
                <a:gd name="T113" fmla="*/ 26 h 95"/>
                <a:gd name="T114" fmla="*/ 65 w 715"/>
                <a:gd name="T115" fmla="*/ 54 h 95"/>
                <a:gd name="T116" fmla="*/ 87 w 715"/>
                <a:gd name="T117" fmla="*/ 22 h 95"/>
                <a:gd name="T118" fmla="*/ 53 w 715"/>
                <a:gd name="T119" fmla="*/ 3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5" h="95">
                  <a:moveTo>
                    <a:pt x="19" y="17"/>
                  </a:moveTo>
                  <a:cubicBezTo>
                    <a:pt x="21" y="19"/>
                    <a:pt x="23" y="14"/>
                    <a:pt x="25" y="16"/>
                  </a:cubicBezTo>
                  <a:cubicBezTo>
                    <a:pt x="24" y="17"/>
                    <a:pt x="25" y="18"/>
                    <a:pt x="24" y="19"/>
                  </a:cubicBezTo>
                  <a:cubicBezTo>
                    <a:pt x="19" y="17"/>
                    <a:pt x="19" y="22"/>
                    <a:pt x="14" y="23"/>
                  </a:cubicBezTo>
                  <a:cubicBezTo>
                    <a:pt x="16" y="26"/>
                    <a:pt x="20" y="22"/>
                    <a:pt x="20" y="28"/>
                  </a:cubicBezTo>
                  <a:cubicBezTo>
                    <a:pt x="27" y="25"/>
                    <a:pt x="29" y="13"/>
                    <a:pt x="34" y="16"/>
                  </a:cubicBezTo>
                  <a:cubicBezTo>
                    <a:pt x="33" y="17"/>
                    <a:pt x="35" y="19"/>
                    <a:pt x="34" y="20"/>
                  </a:cubicBezTo>
                  <a:cubicBezTo>
                    <a:pt x="31" y="23"/>
                    <a:pt x="28" y="26"/>
                    <a:pt x="32" y="29"/>
                  </a:cubicBezTo>
                  <a:cubicBezTo>
                    <a:pt x="34" y="28"/>
                    <a:pt x="35" y="26"/>
                    <a:pt x="37" y="25"/>
                  </a:cubicBezTo>
                  <a:cubicBezTo>
                    <a:pt x="36" y="20"/>
                    <a:pt x="35" y="16"/>
                    <a:pt x="38" y="12"/>
                  </a:cubicBezTo>
                  <a:cubicBezTo>
                    <a:pt x="39" y="17"/>
                    <a:pt x="40" y="17"/>
                    <a:pt x="44" y="22"/>
                  </a:cubicBezTo>
                  <a:cubicBezTo>
                    <a:pt x="40" y="26"/>
                    <a:pt x="38" y="26"/>
                    <a:pt x="37" y="32"/>
                  </a:cubicBezTo>
                  <a:cubicBezTo>
                    <a:pt x="34" y="27"/>
                    <a:pt x="34" y="33"/>
                    <a:pt x="34" y="35"/>
                  </a:cubicBezTo>
                  <a:cubicBezTo>
                    <a:pt x="33" y="33"/>
                    <a:pt x="32" y="32"/>
                    <a:pt x="31" y="31"/>
                  </a:cubicBezTo>
                  <a:cubicBezTo>
                    <a:pt x="25" y="37"/>
                    <a:pt x="30" y="42"/>
                    <a:pt x="25" y="46"/>
                  </a:cubicBezTo>
                  <a:cubicBezTo>
                    <a:pt x="26" y="45"/>
                    <a:pt x="28" y="45"/>
                    <a:pt x="30" y="45"/>
                  </a:cubicBezTo>
                  <a:cubicBezTo>
                    <a:pt x="27" y="47"/>
                    <a:pt x="28" y="48"/>
                    <a:pt x="26" y="50"/>
                  </a:cubicBezTo>
                  <a:cubicBezTo>
                    <a:pt x="24" y="43"/>
                    <a:pt x="20" y="51"/>
                    <a:pt x="17" y="48"/>
                  </a:cubicBezTo>
                  <a:cubicBezTo>
                    <a:pt x="20" y="41"/>
                    <a:pt x="21" y="34"/>
                    <a:pt x="25" y="29"/>
                  </a:cubicBezTo>
                  <a:cubicBezTo>
                    <a:pt x="22" y="28"/>
                    <a:pt x="18" y="30"/>
                    <a:pt x="16" y="27"/>
                  </a:cubicBezTo>
                  <a:cubicBezTo>
                    <a:pt x="12" y="30"/>
                    <a:pt x="10" y="33"/>
                    <a:pt x="10" y="36"/>
                  </a:cubicBezTo>
                  <a:cubicBezTo>
                    <a:pt x="13" y="37"/>
                    <a:pt x="12" y="30"/>
                    <a:pt x="16" y="32"/>
                  </a:cubicBezTo>
                  <a:cubicBezTo>
                    <a:pt x="18" y="35"/>
                    <a:pt x="14" y="36"/>
                    <a:pt x="15" y="38"/>
                  </a:cubicBezTo>
                  <a:cubicBezTo>
                    <a:pt x="16" y="38"/>
                    <a:pt x="18" y="37"/>
                    <a:pt x="18" y="38"/>
                  </a:cubicBezTo>
                  <a:cubicBezTo>
                    <a:pt x="7" y="44"/>
                    <a:pt x="7" y="53"/>
                    <a:pt x="0" y="60"/>
                  </a:cubicBezTo>
                  <a:cubicBezTo>
                    <a:pt x="6" y="57"/>
                    <a:pt x="12" y="53"/>
                    <a:pt x="17" y="57"/>
                  </a:cubicBezTo>
                  <a:cubicBezTo>
                    <a:pt x="19" y="53"/>
                    <a:pt x="8" y="52"/>
                    <a:pt x="13" y="47"/>
                  </a:cubicBezTo>
                  <a:cubicBezTo>
                    <a:pt x="14" y="52"/>
                    <a:pt x="22" y="50"/>
                    <a:pt x="25" y="56"/>
                  </a:cubicBezTo>
                  <a:cubicBezTo>
                    <a:pt x="22" y="58"/>
                    <a:pt x="19" y="61"/>
                    <a:pt x="16" y="63"/>
                  </a:cubicBezTo>
                  <a:cubicBezTo>
                    <a:pt x="12" y="59"/>
                    <a:pt x="7" y="64"/>
                    <a:pt x="3" y="64"/>
                  </a:cubicBezTo>
                  <a:cubicBezTo>
                    <a:pt x="6" y="67"/>
                    <a:pt x="2" y="72"/>
                    <a:pt x="7" y="70"/>
                  </a:cubicBezTo>
                  <a:cubicBezTo>
                    <a:pt x="7" y="64"/>
                    <a:pt x="24" y="64"/>
                    <a:pt x="26" y="70"/>
                  </a:cubicBezTo>
                  <a:cubicBezTo>
                    <a:pt x="28" y="68"/>
                    <a:pt x="31" y="66"/>
                    <a:pt x="34" y="64"/>
                  </a:cubicBezTo>
                  <a:cubicBezTo>
                    <a:pt x="36" y="70"/>
                    <a:pt x="40" y="64"/>
                    <a:pt x="43" y="67"/>
                  </a:cubicBezTo>
                  <a:cubicBezTo>
                    <a:pt x="43" y="74"/>
                    <a:pt x="40" y="69"/>
                    <a:pt x="36" y="71"/>
                  </a:cubicBezTo>
                  <a:cubicBezTo>
                    <a:pt x="35" y="73"/>
                    <a:pt x="35" y="75"/>
                    <a:pt x="37" y="78"/>
                  </a:cubicBezTo>
                  <a:cubicBezTo>
                    <a:pt x="41" y="73"/>
                    <a:pt x="44" y="75"/>
                    <a:pt x="48" y="71"/>
                  </a:cubicBezTo>
                  <a:cubicBezTo>
                    <a:pt x="46" y="68"/>
                    <a:pt x="42" y="60"/>
                    <a:pt x="50" y="60"/>
                  </a:cubicBezTo>
                  <a:cubicBezTo>
                    <a:pt x="48" y="57"/>
                    <a:pt x="44" y="54"/>
                    <a:pt x="47" y="51"/>
                  </a:cubicBezTo>
                  <a:cubicBezTo>
                    <a:pt x="52" y="53"/>
                    <a:pt x="52" y="44"/>
                    <a:pt x="56" y="46"/>
                  </a:cubicBezTo>
                  <a:cubicBezTo>
                    <a:pt x="54" y="48"/>
                    <a:pt x="56" y="49"/>
                    <a:pt x="55" y="50"/>
                  </a:cubicBezTo>
                  <a:cubicBezTo>
                    <a:pt x="54" y="51"/>
                    <a:pt x="51" y="50"/>
                    <a:pt x="52" y="53"/>
                  </a:cubicBezTo>
                  <a:cubicBezTo>
                    <a:pt x="56" y="53"/>
                    <a:pt x="50" y="69"/>
                    <a:pt x="49" y="75"/>
                  </a:cubicBezTo>
                  <a:cubicBezTo>
                    <a:pt x="55" y="75"/>
                    <a:pt x="57" y="68"/>
                    <a:pt x="59" y="76"/>
                  </a:cubicBezTo>
                  <a:cubicBezTo>
                    <a:pt x="62" y="70"/>
                    <a:pt x="68" y="71"/>
                    <a:pt x="65" y="65"/>
                  </a:cubicBezTo>
                  <a:cubicBezTo>
                    <a:pt x="62" y="65"/>
                    <a:pt x="61" y="66"/>
                    <a:pt x="60" y="68"/>
                  </a:cubicBezTo>
                  <a:cubicBezTo>
                    <a:pt x="60" y="66"/>
                    <a:pt x="53" y="66"/>
                    <a:pt x="56" y="63"/>
                  </a:cubicBezTo>
                  <a:cubicBezTo>
                    <a:pt x="62" y="62"/>
                    <a:pt x="61" y="61"/>
                    <a:pt x="62" y="56"/>
                  </a:cubicBezTo>
                  <a:cubicBezTo>
                    <a:pt x="64" y="58"/>
                    <a:pt x="67" y="54"/>
                    <a:pt x="69" y="58"/>
                  </a:cubicBezTo>
                  <a:cubicBezTo>
                    <a:pt x="62" y="62"/>
                    <a:pt x="67" y="64"/>
                    <a:pt x="71" y="63"/>
                  </a:cubicBezTo>
                  <a:cubicBezTo>
                    <a:pt x="67" y="67"/>
                    <a:pt x="66" y="72"/>
                    <a:pt x="65" y="76"/>
                  </a:cubicBezTo>
                  <a:cubicBezTo>
                    <a:pt x="72" y="78"/>
                    <a:pt x="75" y="64"/>
                    <a:pt x="82" y="73"/>
                  </a:cubicBezTo>
                  <a:cubicBezTo>
                    <a:pt x="81" y="75"/>
                    <a:pt x="78" y="74"/>
                    <a:pt x="79" y="76"/>
                  </a:cubicBezTo>
                  <a:cubicBezTo>
                    <a:pt x="81" y="75"/>
                    <a:pt x="80" y="77"/>
                    <a:pt x="81" y="79"/>
                  </a:cubicBezTo>
                  <a:cubicBezTo>
                    <a:pt x="85" y="73"/>
                    <a:pt x="89" y="72"/>
                    <a:pt x="92" y="65"/>
                  </a:cubicBezTo>
                  <a:cubicBezTo>
                    <a:pt x="95" y="66"/>
                    <a:pt x="98" y="63"/>
                    <a:pt x="101" y="64"/>
                  </a:cubicBezTo>
                  <a:cubicBezTo>
                    <a:pt x="96" y="67"/>
                    <a:pt x="97" y="72"/>
                    <a:pt x="95" y="76"/>
                  </a:cubicBezTo>
                  <a:cubicBezTo>
                    <a:pt x="93" y="77"/>
                    <a:pt x="87" y="74"/>
                    <a:pt x="88" y="78"/>
                  </a:cubicBezTo>
                  <a:cubicBezTo>
                    <a:pt x="90" y="76"/>
                    <a:pt x="91" y="81"/>
                    <a:pt x="93" y="80"/>
                  </a:cubicBezTo>
                  <a:cubicBezTo>
                    <a:pt x="95" y="79"/>
                    <a:pt x="97" y="77"/>
                    <a:pt x="99" y="76"/>
                  </a:cubicBezTo>
                  <a:cubicBezTo>
                    <a:pt x="102" y="79"/>
                    <a:pt x="99" y="80"/>
                    <a:pt x="103" y="81"/>
                  </a:cubicBezTo>
                  <a:cubicBezTo>
                    <a:pt x="107" y="79"/>
                    <a:pt x="108" y="78"/>
                    <a:pt x="108" y="74"/>
                  </a:cubicBezTo>
                  <a:cubicBezTo>
                    <a:pt x="115" y="75"/>
                    <a:pt x="110" y="78"/>
                    <a:pt x="117" y="82"/>
                  </a:cubicBezTo>
                  <a:cubicBezTo>
                    <a:pt x="121" y="77"/>
                    <a:pt x="124" y="82"/>
                    <a:pt x="128" y="77"/>
                  </a:cubicBezTo>
                  <a:cubicBezTo>
                    <a:pt x="129" y="78"/>
                    <a:pt x="128" y="80"/>
                    <a:pt x="131" y="82"/>
                  </a:cubicBezTo>
                  <a:cubicBezTo>
                    <a:pt x="134" y="81"/>
                    <a:pt x="138" y="80"/>
                    <a:pt x="141" y="81"/>
                  </a:cubicBezTo>
                  <a:cubicBezTo>
                    <a:pt x="138" y="78"/>
                    <a:pt x="145" y="73"/>
                    <a:pt x="148" y="76"/>
                  </a:cubicBezTo>
                  <a:cubicBezTo>
                    <a:pt x="148" y="81"/>
                    <a:pt x="140" y="75"/>
                    <a:pt x="143" y="81"/>
                  </a:cubicBezTo>
                  <a:cubicBezTo>
                    <a:pt x="154" y="79"/>
                    <a:pt x="164" y="84"/>
                    <a:pt x="176" y="81"/>
                  </a:cubicBezTo>
                  <a:cubicBezTo>
                    <a:pt x="171" y="78"/>
                    <a:pt x="175" y="75"/>
                    <a:pt x="176" y="72"/>
                  </a:cubicBezTo>
                  <a:cubicBezTo>
                    <a:pt x="175" y="79"/>
                    <a:pt x="187" y="90"/>
                    <a:pt x="187" y="80"/>
                  </a:cubicBezTo>
                  <a:cubicBezTo>
                    <a:pt x="182" y="83"/>
                    <a:pt x="184" y="72"/>
                    <a:pt x="180" y="71"/>
                  </a:cubicBezTo>
                  <a:cubicBezTo>
                    <a:pt x="181" y="70"/>
                    <a:pt x="182" y="68"/>
                    <a:pt x="182" y="67"/>
                  </a:cubicBezTo>
                  <a:cubicBezTo>
                    <a:pt x="182" y="71"/>
                    <a:pt x="184" y="70"/>
                    <a:pt x="187" y="71"/>
                  </a:cubicBezTo>
                  <a:cubicBezTo>
                    <a:pt x="181" y="75"/>
                    <a:pt x="189" y="79"/>
                    <a:pt x="192" y="77"/>
                  </a:cubicBezTo>
                  <a:cubicBezTo>
                    <a:pt x="190" y="79"/>
                    <a:pt x="189" y="81"/>
                    <a:pt x="192" y="83"/>
                  </a:cubicBezTo>
                  <a:cubicBezTo>
                    <a:pt x="193" y="83"/>
                    <a:pt x="194" y="82"/>
                    <a:pt x="195" y="83"/>
                  </a:cubicBezTo>
                  <a:cubicBezTo>
                    <a:pt x="196" y="75"/>
                    <a:pt x="204" y="76"/>
                    <a:pt x="203" y="65"/>
                  </a:cubicBezTo>
                  <a:cubicBezTo>
                    <a:pt x="203" y="66"/>
                    <a:pt x="204" y="67"/>
                    <a:pt x="205" y="66"/>
                  </a:cubicBezTo>
                  <a:cubicBezTo>
                    <a:pt x="204" y="68"/>
                    <a:pt x="204" y="71"/>
                    <a:pt x="208" y="74"/>
                  </a:cubicBezTo>
                  <a:cubicBezTo>
                    <a:pt x="211" y="72"/>
                    <a:pt x="221" y="72"/>
                    <a:pt x="218" y="77"/>
                  </a:cubicBezTo>
                  <a:cubicBezTo>
                    <a:pt x="214" y="72"/>
                    <a:pt x="209" y="78"/>
                    <a:pt x="201" y="76"/>
                  </a:cubicBezTo>
                  <a:cubicBezTo>
                    <a:pt x="199" y="78"/>
                    <a:pt x="200" y="80"/>
                    <a:pt x="199" y="81"/>
                  </a:cubicBezTo>
                  <a:cubicBezTo>
                    <a:pt x="205" y="86"/>
                    <a:pt x="212" y="82"/>
                    <a:pt x="218" y="84"/>
                  </a:cubicBezTo>
                  <a:cubicBezTo>
                    <a:pt x="217" y="83"/>
                    <a:pt x="216" y="82"/>
                    <a:pt x="218" y="80"/>
                  </a:cubicBezTo>
                  <a:cubicBezTo>
                    <a:pt x="227" y="77"/>
                    <a:pt x="225" y="91"/>
                    <a:pt x="225" y="91"/>
                  </a:cubicBezTo>
                  <a:cubicBezTo>
                    <a:pt x="228" y="88"/>
                    <a:pt x="234" y="85"/>
                    <a:pt x="227" y="85"/>
                  </a:cubicBezTo>
                  <a:cubicBezTo>
                    <a:pt x="228" y="81"/>
                    <a:pt x="233" y="78"/>
                    <a:pt x="235" y="86"/>
                  </a:cubicBezTo>
                  <a:cubicBezTo>
                    <a:pt x="246" y="83"/>
                    <a:pt x="253" y="88"/>
                    <a:pt x="263" y="82"/>
                  </a:cubicBezTo>
                  <a:cubicBezTo>
                    <a:pt x="264" y="87"/>
                    <a:pt x="273" y="86"/>
                    <a:pt x="278" y="85"/>
                  </a:cubicBezTo>
                  <a:cubicBezTo>
                    <a:pt x="279" y="79"/>
                    <a:pt x="281" y="81"/>
                    <a:pt x="279" y="78"/>
                  </a:cubicBezTo>
                  <a:cubicBezTo>
                    <a:pt x="281" y="77"/>
                    <a:pt x="282" y="75"/>
                    <a:pt x="284" y="74"/>
                  </a:cubicBezTo>
                  <a:cubicBezTo>
                    <a:pt x="284" y="77"/>
                    <a:pt x="286" y="79"/>
                    <a:pt x="289" y="76"/>
                  </a:cubicBezTo>
                  <a:cubicBezTo>
                    <a:pt x="289" y="72"/>
                    <a:pt x="287" y="74"/>
                    <a:pt x="284" y="72"/>
                  </a:cubicBezTo>
                  <a:cubicBezTo>
                    <a:pt x="286" y="70"/>
                    <a:pt x="285" y="68"/>
                    <a:pt x="288" y="66"/>
                  </a:cubicBezTo>
                  <a:cubicBezTo>
                    <a:pt x="288" y="72"/>
                    <a:pt x="294" y="80"/>
                    <a:pt x="286" y="86"/>
                  </a:cubicBezTo>
                  <a:cubicBezTo>
                    <a:pt x="289" y="91"/>
                    <a:pt x="289" y="81"/>
                    <a:pt x="292" y="88"/>
                  </a:cubicBezTo>
                  <a:cubicBezTo>
                    <a:pt x="296" y="87"/>
                    <a:pt x="296" y="81"/>
                    <a:pt x="298" y="83"/>
                  </a:cubicBezTo>
                  <a:cubicBezTo>
                    <a:pt x="300" y="91"/>
                    <a:pt x="301" y="82"/>
                    <a:pt x="307" y="83"/>
                  </a:cubicBezTo>
                  <a:cubicBezTo>
                    <a:pt x="308" y="85"/>
                    <a:pt x="306" y="86"/>
                    <a:pt x="305" y="87"/>
                  </a:cubicBezTo>
                  <a:cubicBezTo>
                    <a:pt x="315" y="93"/>
                    <a:pt x="308" y="77"/>
                    <a:pt x="316" y="74"/>
                  </a:cubicBezTo>
                  <a:cubicBezTo>
                    <a:pt x="309" y="67"/>
                    <a:pt x="309" y="86"/>
                    <a:pt x="301" y="79"/>
                  </a:cubicBezTo>
                  <a:cubicBezTo>
                    <a:pt x="309" y="80"/>
                    <a:pt x="307" y="68"/>
                    <a:pt x="315" y="70"/>
                  </a:cubicBezTo>
                  <a:cubicBezTo>
                    <a:pt x="316" y="66"/>
                    <a:pt x="317" y="62"/>
                    <a:pt x="320" y="58"/>
                  </a:cubicBezTo>
                  <a:cubicBezTo>
                    <a:pt x="323" y="62"/>
                    <a:pt x="316" y="67"/>
                    <a:pt x="323" y="66"/>
                  </a:cubicBezTo>
                  <a:cubicBezTo>
                    <a:pt x="320" y="70"/>
                    <a:pt x="318" y="66"/>
                    <a:pt x="316" y="67"/>
                  </a:cubicBezTo>
                  <a:cubicBezTo>
                    <a:pt x="324" y="75"/>
                    <a:pt x="309" y="81"/>
                    <a:pt x="316" y="89"/>
                  </a:cubicBezTo>
                  <a:cubicBezTo>
                    <a:pt x="320" y="86"/>
                    <a:pt x="323" y="82"/>
                    <a:pt x="321" y="78"/>
                  </a:cubicBezTo>
                  <a:cubicBezTo>
                    <a:pt x="325" y="74"/>
                    <a:pt x="328" y="76"/>
                    <a:pt x="331" y="77"/>
                  </a:cubicBezTo>
                  <a:cubicBezTo>
                    <a:pt x="326" y="79"/>
                    <a:pt x="330" y="82"/>
                    <a:pt x="326" y="85"/>
                  </a:cubicBezTo>
                  <a:cubicBezTo>
                    <a:pt x="325" y="83"/>
                    <a:pt x="324" y="81"/>
                    <a:pt x="323" y="82"/>
                  </a:cubicBezTo>
                  <a:cubicBezTo>
                    <a:pt x="326" y="87"/>
                    <a:pt x="322" y="84"/>
                    <a:pt x="323" y="89"/>
                  </a:cubicBezTo>
                  <a:cubicBezTo>
                    <a:pt x="327" y="88"/>
                    <a:pt x="333" y="89"/>
                    <a:pt x="334" y="86"/>
                  </a:cubicBezTo>
                  <a:cubicBezTo>
                    <a:pt x="333" y="83"/>
                    <a:pt x="331" y="84"/>
                    <a:pt x="329" y="84"/>
                  </a:cubicBezTo>
                  <a:cubicBezTo>
                    <a:pt x="335" y="84"/>
                    <a:pt x="332" y="78"/>
                    <a:pt x="335" y="80"/>
                  </a:cubicBezTo>
                  <a:cubicBezTo>
                    <a:pt x="336" y="82"/>
                    <a:pt x="336" y="85"/>
                    <a:pt x="336" y="88"/>
                  </a:cubicBezTo>
                  <a:cubicBezTo>
                    <a:pt x="359" y="87"/>
                    <a:pt x="382" y="90"/>
                    <a:pt x="405" y="88"/>
                  </a:cubicBezTo>
                  <a:cubicBezTo>
                    <a:pt x="400" y="82"/>
                    <a:pt x="408" y="79"/>
                    <a:pt x="410" y="79"/>
                  </a:cubicBezTo>
                  <a:cubicBezTo>
                    <a:pt x="411" y="84"/>
                    <a:pt x="407" y="84"/>
                    <a:pt x="405" y="88"/>
                  </a:cubicBezTo>
                  <a:cubicBezTo>
                    <a:pt x="408" y="93"/>
                    <a:pt x="412" y="88"/>
                    <a:pt x="414" y="85"/>
                  </a:cubicBezTo>
                  <a:cubicBezTo>
                    <a:pt x="418" y="86"/>
                    <a:pt x="415" y="90"/>
                    <a:pt x="419" y="85"/>
                  </a:cubicBezTo>
                  <a:cubicBezTo>
                    <a:pt x="419" y="93"/>
                    <a:pt x="428" y="85"/>
                    <a:pt x="432" y="90"/>
                  </a:cubicBezTo>
                  <a:cubicBezTo>
                    <a:pt x="432" y="89"/>
                    <a:pt x="438" y="87"/>
                    <a:pt x="439" y="83"/>
                  </a:cubicBezTo>
                  <a:cubicBezTo>
                    <a:pt x="440" y="85"/>
                    <a:pt x="442" y="85"/>
                    <a:pt x="443" y="86"/>
                  </a:cubicBezTo>
                  <a:cubicBezTo>
                    <a:pt x="442" y="88"/>
                    <a:pt x="437" y="85"/>
                    <a:pt x="438" y="89"/>
                  </a:cubicBezTo>
                  <a:cubicBezTo>
                    <a:pt x="441" y="88"/>
                    <a:pt x="439" y="91"/>
                    <a:pt x="441" y="93"/>
                  </a:cubicBezTo>
                  <a:cubicBezTo>
                    <a:pt x="448" y="88"/>
                    <a:pt x="460" y="95"/>
                    <a:pt x="464" y="89"/>
                  </a:cubicBezTo>
                  <a:cubicBezTo>
                    <a:pt x="462" y="85"/>
                    <a:pt x="448" y="89"/>
                    <a:pt x="446" y="83"/>
                  </a:cubicBezTo>
                  <a:cubicBezTo>
                    <a:pt x="454" y="87"/>
                    <a:pt x="463" y="84"/>
                    <a:pt x="472" y="83"/>
                  </a:cubicBezTo>
                  <a:cubicBezTo>
                    <a:pt x="470" y="84"/>
                    <a:pt x="469" y="85"/>
                    <a:pt x="467" y="87"/>
                  </a:cubicBezTo>
                  <a:cubicBezTo>
                    <a:pt x="469" y="89"/>
                    <a:pt x="471" y="91"/>
                    <a:pt x="472" y="93"/>
                  </a:cubicBezTo>
                  <a:cubicBezTo>
                    <a:pt x="478" y="91"/>
                    <a:pt x="472" y="86"/>
                    <a:pt x="476" y="84"/>
                  </a:cubicBezTo>
                  <a:cubicBezTo>
                    <a:pt x="477" y="85"/>
                    <a:pt x="475" y="86"/>
                    <a:pt x="477" y="88"/>
                  </a:cubicBezTo>
                  <a:cubicBezTo>
                    <a:pt x="485" y="83"/>
                    <a:pt x="479" y="72"/>
                    <a:pt x="485" y="71"/>
                  </a:cubicBezTo>
                  <a:cubicBezTo>
                    <a:pt x="482" y="76"/>
                    <a:pt x="486" y="83"/>
                    <a:pt x="479" y="88"/>
                  </a:cubicBezTo>
                  <a:cubicBezTo>
                    <a:pt x="485" y="95"/>
                    <a:pt x="486" y="85"/>
                    <a:pt x="491" y="93"/>
                  </a:cubicBezTo>
                  <a:cubicBezTo>
                    <a:pt x="494" y="90"/>
                    <a:pt x="496" y="92"/>
                    <a:pt x="499" y="88"/>
                  </a:cubicBezTo>
                  <a:cubicBezTo>
                    <a:pt x="500" y="93"/>
                    <a:pt x="511" y="95"/>
                    <a:pt x="513" y="89"/>
                  </a:cubicBezTo>
                  <a:cubicBezTo>
                    <a:pt x="517" y="92"/>
                    <a:pt x="524" y="95"/>
                    <a:pt x="528" y="88"/>
                  </a:cubicBezTo>
                  <a:cubicBezTo>
                    <a:pt x="529" y="93"/>
                    <a:pt x="536" y="93"/>
                    <a:pt x="536" y="87"/>
                  </a:cubicBezTo>
                  <a:cubicBezTo>
                    <a:pt x="538" y="89"/>
                    <a:pt x="539" y="91"/>
                    <a:pt x="539" y="92"/>
                  </a:cubicBezTo>
                  <a:cubicBezTo>
                    <a:pt x="545" y="84"/>
                    <a:pt x="568" y="91"/>
                    <a:pt x="563" y="77"/>
                  </a:cubicBezTo>
                  <a:cubicBezTo>
                    <a:pt x="565" y="76"/>
                    <a:pt x="566" y="79"/>
                    <a:pt x="567" y="81"/>
                  </a:cubicBezTo>
                  <a:cubicBezTo>
                    <a:pt x="570" y="79"/>
                    <a:pt x="568" y="77"/>
                    <a:pt x="569" y="76"/>
                  </a:cubicBezTo>
                  <a:cubicBezTo>
                    <a:pt x="571" y="76"/>
                    <a:pt x="574" y="73"/>
                    <a:pt x="576" y="76"/>
                  </a:cubicBezTo>
                  <a:cubicBezTo>
                    <a:pt x="572" y="79"/>
                    <a:pt x="570" y="81"/>
                    <a:pt x="571" y="87"/>
                  </a:cubicBezTo>
                  <a:cubicBezTo>
                    <a:pt x="567" y="86"/>
                    <a:pt x="563" y="90"/>
                    <a:pt x="560" y="90"/>
                  </a:cubicBezTo>
                  <a:cubicBezTo>
                    <a:pt x="571" y="93"/>
                    <a:pt x="591" y="94"/>
                    <a:pt x="603" y="84"/>
                  </a:cubicBezTo>
                  <a:cubicBezTo>
                    <a:pt x="605" y="90"/>
                    <a:pt x="609" y="79"/>
                    <a:pt x="612" y="82"/>
                  </a:cubicBezTo>
                  <a:cubicBezTo>
                    <a:pt x="608" y="85"/>
                    <a:pt x="604" y="88"/>
                    <a:pt x="604" y="92"/>
                  </a:cubicBezTo>
                  <a:cubicBezTo>
                    <a:pt x="606" y="91"/>
                    <a:pt x="609" y="89"/>
                    <a:pt x="611" y="92"/>
                  </a:cubicBezTo>
                  <a:cubicBezTo>
                    <a:pt x="618" y="87"/>
                    <a:pt x="615" y="77"/>
                    <a:pt x="623" y="78"/>
                  </a:cubicBezTo>
                  <a:cubicBezTo>
                    <a:pt x="624" y="74"/>
                    <a:pt x="622" y="64"/>
                    <a:pt x="630" y="64"/>
                  </a:cubicBezTo>
                  <a:cubicBezTo>
                    <a:pt x="626" y="75"/>
                    <a:pt x="631" y="82"/>
                    <a:pt x="616" y="90"/>
                  </a:cubicBezTo>
                  <a:cubicBezTo>
                    <a:pt x="623" y="95"/>
                    <a:pt x="634" y="89"/>
                    <a:pt x="639" y="82"/>
                  </a:cubicBezTo>
                  <a:cubicBezTo>
                    <a:pt x="637" y="78"/>
                    <a:pt x="634" y="82"/>
                    <a:pt x="633" y="78"/>
                  </a:cubicBezTo>
                  <a:cubicBezTo>
                    <a:pt x="634" y="78"/>
                    <a:pt x="633" y="76"/>
                    <a:pt x="634" y="76"/>
                  </a:cubicBezTo>
                  <a:cubicBezTo>
                    <a:pt x="641" y="77"/>
                    <a:pt x="651" y="76"/>
                    <a:pt x="655" y="68"/>
                  </a:cubicBezTo>
                  <a:cubicBezTo>
                    <a:pt x="659" y="71"/>
                    <a:pt x="656" y="74"/>
                    <a:pt x="653" y="77"/>
                  </a:cubicBezTo>
                  <a:cubicBezTo>
                    <a:pt x="652" y="75"/>
                    <a:pt x="653" y="73"/>
                    <a:pt x="650" y="75"/>
                  </a:cubicBezTo>
                  <a:cubicBezTo>
                    <a:pt x="648" y="81"/>
                    <a:pt x="652" y="78"/>
                    <a:pt x="655" y="81"/>
                  </a:cubicBezTo>
                  <a:cubicBezTo>
                    <a:pt x="652" y="82"/>
                    <a:pt x="650" y="87"/>
                    <a:pt x="648" y="84"/>
                  </a:cubicBezTo>
                  <a:cubicBezTo>
                    <a:pt x="645" y="82"/>
                    <a:pt x="649" y="80"/>
                    <a:pt x="647" y="78"/>
                  </a:cubicBezTo>
                  <a:cubicBezTo>
                    <a:pt x="636" y="79"/>
                    <a:pt x="644" y="86"/>
                    <a:pt x="639" y="91"/>
                  </a:cubicBezTo>
                  <a:cubicBezTo>
                    <a:pt x="645" y="93"/>
                    <a:pt x="655" y="83"/>
                    <a:pt x="659" y="78"/>
                  </a:cubicBezTo>
                  <a:cubicBezTo>
                    <a:pt x="661" y="79"/>
                    <a:pt x="662" y="78"/>
                    <a:pt x="664" y="81"/>
                  </a:cubicBezTo>
                  <a:cubicBezTo>
                    <a:pt x="667" y="73"/>
                    <a:pt x="673" y="67"/>
                    <a:pt x="679" y="62"/>
                  </a:cubicBezTo>
                  <a:cubicBezTo>
                    <a:pt x="676" y="57"/>
                    <a:pt x="674" y="61"/>
                    <a:pt x="672" y="64"/>
                  </a:cubicBezTo>
                  <a:cubicBezTo>
                    <a:pt x="666" y="57"/>
                    <a:pt x="673" y="52"/>
                    <a:pt x="679" y="50"/>
                  </a:cubicBezTo>
                  <a:cubicBezTo>
                    <a:pt x="681" y="54"/>
                    <a:pt x="673" y="52"/>
                    <a:pt x="678" y="58"/>
                  </a:cubicBezTo>
                  <a:cubicBezTo>
                    <a:pt x="680" y="56"/>
                    <a:pt x="681" y="57"/>
                    <a:pt x="683" y="55"/>
                  </a:cubicBezTo>
                  <a:cubicBezTo>
                    <a:pt x="681" y="46"/>
                    <a:pt x="692" y="39"/>
                    <a:pt x="686" y="29"/>
                  </a:cubicBezTo>
                  <a:cubicBezTo>
                    <a:pt x="689" y="27"/>
                    <a:pt x="691" y="27"/>
                    <a:pt x="692" y="30"/>
                  </a:cubicBezTo>
                  <a:cubicBezTo>
                    <a:pt x="688" y="32"/>
                    <a:pt x="693" y="35"/>
                    <a:pt x="695" y="35"/>
                  </a:cubicBezTo>
                  <a:cubicBezTo>
                    <a:pt x="692" y="37"/>
                    <a:pt x="689" y="39"/>
                    <a:pt x="691" y="42"/>
                  </a:cubicBezTo>
                  <a:cubicBezTo>
                    <a:pt x="696" y="41"/>
                    <a:pt x="697" y="36"/>
                    <a:pt x="703" y="32"/>
                  </a:cubicBezTo>
                  <a:cubicBezTo>
                    <a:pt x="705" y="34"/>
                    <a:pt x="706" y="36"/>
                    <a:pt x="708" y="36"/>
                  </a:cubicBezTo>
                  <a:cubicBezTo>
                    <a:pt x="711" y="33"/>
                    <a:pt x="714" y="35"/>
                    <a:pt x="715" y="31"/>
                  </a:cubicBezTo>
                  <a:cubicBezTo>
                    <a:pt x="713" y="25"/>
                    <a:pt x="710" y="33"/>
                    <a:pt x="709" y="30"/>
                  </a:cubicBezTo>
                  <a:cubicBezTo>
                    <a:pt x="710" y="28"/>
                    <a:pt x="713" y="26"/>
                    <a:pt x="712" y="23"/>
                  </a:cubicBezTo>
                  <a:cubicBezTo>
                    <a:pt x="705" y="24"/>
                    <a:pt x="699" y="32"/>
                    <a:pt x="693" y="31"/>
                  </a:cubicBezTo>
                  <a:cubicBezTo>
                    <a:pt x="697" y="25"/>
                    <a:pt x="689" y="26"/>
                    <a:pt x="686" y="24"/>
                  </a:cubicBezTo>
                  <a:cubicBezTo>
                    <a:pt x="687" y="23"/>
                    <a:pt x="688" y="22"/>
                    <a:pt x="687" y="21"/>
                  </a:cubicBezTo>
                  <a:cubicBezTo>
                    <a:pt x="682" y="27"/>
                    <a:pt x="685" y="34"/>
                    <a:pt x="684" y="40"/>
                  </a:cubicBezTo>
                  <a:cubicBezTo>
                    <a:pt x="680" y="41"/>
                    <a:pt x="676" y="50"/>
                    <a:pt x="670" y="43"/>
                  </a:cubicBezTo>
                  <a:cubicBezTo>
                    <a:pt x="674" y="41"/>
                    <a:pt x="670" y="38"/>
                    <a:pt x="669" y="35"/>
                  </a:cubicBezTo>
                  <a:cubicBezTo>
                    <a:pt x="663" y="40"/>
                    <a:pt x="665" y="46"/>
                    <a:pt x="664" y="52"/>
                  </a:cubicBezTo>
                  <a:cubicBezTo>
                    <a:pt x="667" y="51"/>
                    <a:pt x="666" y="45"/>
                    <a:pt x="670" y="47"/>
                  </a:cubicBezTo>
                  <a:cubicBezTo>
                    <a:pt x="671" y="52"/>
                    <a:pt x="667" y="51"/>
                    <a:pt x="663" y="55"/>
                  </a:cubicBezTo>
                  <a:cubicBezTo>
                    <a:pt x="663" y="58"/>
                    <a:pt x="669" y="56"/>
                    <a:pt x="666" y="59"/>
                  </a:cubicBezTo>
                  <a:cubicBezTo>
                    <a:pt x="656" y="64"/>
                    <a:pt x="651" y="68"/>
                    <a:pt x="642" y="72"/>
                  </a:cubicBezTo>
                  <a:cubicBezTo>
                    <a:pt x="642" y="70"/>
                    <a:pt x="645" y="67"/>
                    <a:pt x="645" y="65"/>
                  </a:cubicBezTo>
                  <a:cubicBezTo>
                    <a:pt x="650" y="64"/>
                    <a:pt x="663" y="60"/>
                    <a:pt x="662" y="56"/>
                  </a:cubicBezTo>
                  <a:cubicBezTo>
                    <a:pt x="655" y="55"/>
                    <a:pt x="654" y="59"/>
                    <a:pt x="647" y="58"/>
                  </a:cubicBezTo>
                  <a:cubicBezTo>
                    <a:pt x="650" y="52"/>
                    <a:pt x="654" y="55"/>
                    <a:pt x="659" y="52"/>
                  </a:cubicBezTo>
                  <a:cubicBezTo>
                    <a:pt x="664" y="47"/>
                    <a:pt x="662" y="38"/>
                    <a:pt x="660" y="35"/>
                  </a:cubicBezTo>
                  <a:cubicBezTo>
                    <a:pt x="662" y="35"/>
                    <a:pt x="664" y="34"/>
                    <a:pt x="667" y="32"/>
                  </a:cubicBezTo>
                  <a:cubicBezTo>
                    <a:pt x="668" y="35"/>
                    <a:pt x="670" y="35"/>
                    <a:pt x="673" y="33"/>
                  </a:cubicBezTo>
                  <a:cubicBezTo>
                    <a:pt x="671" y="29"/>
                    <a:pt x="663" y="33"/>
                    <a:pt x="664" y="28"/>
                  </a:cubicBezTo>
                  <a:cubicBezTo>
                    <a:pt x="667" y="29"/>
                    <a:pt x="671" y="31"/>
                    <a:pt x="674" y="30"/>
                  </a:cubicBezTo>
                  <a:cubicBezTo>
                    <a:pt x="673" y="27"/>
                    <a:pt x="672" y="24"/>
                    <a:pt x="673" y="21"/>
                  </a:cubicBezTo>
                  <a:cubicBezTo>
                    <a:pt x="669" y="26"/>
                    <a:pt x="666" y="23"/>
                    <a:pt x="663" y="22"/>
                  </a:cubicBezTo>
                  <a:cubicBezTo>
                    <a:pt x="660" y="24"/>
                    <a:pt x="662" y="26"/>
                    <a:pt x="658" y="28"/>
                  </a:cubicBezTo>
                  <a:cubicBezTo>
                    <a:pt x="659" y="29"/>
                    <a:pt x="661" y="30"/>
                    <a:pt x="662" y="30"/>
                  </a:cubicBezTo>
                  <a:cubicBezTo>
                    <a:pt x="656" y="30"/>
                    <a:pt x="660" y="36"/>
                    <a:pt x="656" y="39"/>
                  </a:cubicBezTo>
                  <a:cubicBezTo>
                    <a:pt x="652" y="33"/>
                    <a:pt x="657" y="34"/>
                    <a:pt x="651" y="30"/>
                  </a:cubicBezTo>
                  <a:cubicBezTo>
                    <a:pt x="645" y="32"/>
                    <a:pt x="638" y="33"/>
                    <a:pt x="636" y="25"/>
                  </a:cubicBezTo>
                  <a:cubicBezTo>
                    <a:pt x="635" y="26"/>
                    <a:pt x="633" y="26"/>
                    <a:pt x="632" y="27"/>
                  </a:cubicBezTo>
                  <a:cubicBezTo>
                    <a:pt x="631" y="31"/>
                    <a:pt x="635" y="32"/>
                    <a:pt x="635" y="35"/>
                  </a:cubicBezTo>
                  <a:cubicBezTo>
                    <a:pt x="629" y="33"/>
                    <a:pt x="621" y="45"/>
                    <a:pt x="611" y="39"/>
                  </a:cubicBezTo>
                  <a:cubicBezTo>
                    <a:pt x="616" y="41"/>
                    <a:pt x="617" y="30"/>
                    <a:pt x="623" y="32"/>
                  </a:cubicBezTo>
                  <a:cubicBezTo>
                    <a:pt x="622" y="33"/>
                    <a:pt x="620" y="34"/>
                    <a:pt x="621" y="35"/>
                  </a:cubicBezTo>
                  <a:cubicBezTo>
                    <a:pt x="623" y="34"/>
                    <a:pt x="624" y="37"/>
                    <a:pt x="627" y="34"/>
                  </a:cubicBezTo>
                  <a:cubicBezTo>
                    <a:pt x="625" y="22"/>
                    <a:pt x="641" y="24"/>
                    <a:pt x="641" y="20"/>
                  </a:cubicBezTo>
                  <a:cubicBezTo>
                    <a:pt x="633" y="24"/>
                    <a:pt x="625" y="19"/>
                    <a:pt x="617" y="22"/>
                  </a:cubicBezTo>
                  <a:cubicBezTo>
                    <a:pt x="618" y="23"/>
                    <a:pt x="616" y="24"/>
                    <a:pt x="615" y="25"/>
                  </a:cubicBezTo>
                  <a:cubicBezTo>
                    <a:pt x="616" y="27"/>
                    <a:pt x="617" y="28"/>
                    <a:pt x="616" y="30"/>
                  </a:cubicBezTo>
                  <a:cubicBezTo>
                    <a:pt x="612" y="31"/>
                    <a:pt x="611" y="37"/>
                    <a:pt x="610" y="35"/>
                  </a:cubicBezTo>
                  <a:cubicBezTo>
                    <a:pt x="610" y="33"/>
                    <a:pt x="613" y="31"/>
                    <a:pt x="610" y="29"/>
                  </a:cubicBezTo>
                  <a:cubicBezTo>
                    <a:pt x="609" y="29"/>
                    <a:pt x="608" y="31"/>
                    <a:pt x="607" y="30"/>
                  </a:cubicBezTo>
                  <a:cubicBezTo>
                    <a:pt x="603" y="33"/>
                    <a:pt x="604" y="39"/>
                    <a:pt x="598" y="37"/>
                  </a:cubicBezTo>
                  <a:cubicBezTo>
                    <a:pt x="597" y="34"/>
                    <a:pt x="604" y="33"/>
                    <a:pt x="602" y="30"/>
                  </a:cubicBezTo>
                  <a:cubicBezTo>
                    <a:pt x="598" y="34"/>
                    <a:pt x="596" y="28"/>
                    <a:pt x="593" y="32"/>
                  </a:cubicBezTo>
                  <a:cubicBezTo>
                    <a:pt x="595" y="35"/>
                    <a:pt x="597" y="37"/>
                    <a:pt x="593" y="39"/>
                  </a:cubicBezTo>
                  <a:cubicBezTo>
                    <a:pt x="594" y="30"/>
                    <a:pt x="586" y="38"/>
                    <a:pt x="592" y="29"/>
                  </a:cubicBezTo>
                  <a:cubicBezTo>
                    <a:pt x="598" y="32"/>
                    <a:pt x="606" y="23"/>
                    <a:pt x="612" y="29"/>
                  </a:cubicBezTo>
                  <a:cubicBezTo>
                    <a:pt x="616" y="28"/>
                    <a:pt x="611" y="20"/>
                    <a:pt x="610" y="22"/>
                  </a:cubicBezTo>
                  <a:cubicBezTo>
                    <a:pt x="610" y="24"/>
                    <a:pt x="603" y="24"/>
                    <a:pt x="602" y="26"/>
                  </a:cubicBezTo>
                  <a:cubicBezTo>
                    <a:pt x="600" y="24"/>
                    <a:pt x="602" y="23"/>
                    <a:pt x="602" y="21"/>
                  </a:cubicBezTo>
                  <a:cubicBezTo>
                    <a:pt x="601" y="21"/>
                    <a:pt x="601" y="22"/>
                    <a:pt x="600" y="21"/>
                  </a:cubicBezTo>
                  <a:cubicBezTo>
                    <a:pt x="599" y="21"/>
                    <a:pt x="598" y="21"/>
                    <a:pt x="597" y="21"/>
                  </a:cubicBezTo>
                  <a:cubicBezTo>
                    <a:pt x="598" y="23"/>
                    <a:pt x="601" y="25"/>
                    <a:pt x="599" y="27"/>
                  </a:cubicBezTo>
                  <a:cubicBezTo>
                    <a:pt x="598" y="25"/>
                    <a:pt x="597" y="27"/>
                    <a:pt x="595" y="26"/>
                  </a:cubicBezTo>
                  <a:cubicBezTo>
                    <a:pt x="593" y="24"/>
                    <a:pt x="595" y="23"/>
                    <a:pt x="593" y="21"/>
                  </a:cubicBezTo>
                  <a:cubicBezTo>
                    <a:pt x="589" y="20"/>
                    <a:pt x="591" y="23"/>
                    <a:pt x="587" y="25"/>
                  </a:cubicBezTo>
                  <a:cubicBezTo>
                    <a:pt x="589" y="19"/>
                    <a:pt x="570" y="21"/>
                    <a:pt x="579" y="24"/>
                  </a:cubicBezTo>
                  <a:cubicBezTo>
                    <a:pt x="578" y="25"/>
                    <a:pt x="576" y="27"/>
                    <a:pt x="575" y="28"/>
                  </a:cubicBezTo>
                  <a:cubicBezTo>
                    <a:pt x="572" y="22"/>
                    <a:pt x="567" y="27"/>
                    <a:pt x="564" y="25"/>
                  </a:cubicBezTo>
                  <a:cubicBezTo>
                    <a:pt x="563" y="24"/>
                    <a:pt x="565" y="23"/>
                    <a:pt x="564" y="21"/>
                  </a:cubicBezTo>
                  <a:cubicBezTo>
                    <a:pt x="561" y="21"/>
                    <a:pt x="558" y="26"/>
                    <a:pt x="555" y="21"/>
                  </a:cubicBezTo>
                  <a:cubicBezTo>
                    <a:pt x="551" y="22"/>
                    <a:pt x="553" y="28"/>
                    <a:pt x="550" y="26"/>
                  </a:cubicBezTo>
                  <a:cubicBezTo>
                    <a:pt x="551" y="18"/>
                    <a:pt x="533" y="18"/>
                    <a:pt x="528" y="26"/>
                  </a:cubicBezTo>
                  <a:cubicBezTo>
                    <a:pt x="523" y="27"/>
                    <a:pt x="529" y="20"/>
                    <a:pt x="525" y="22"/>
                  </a:cubicBezTo>
                  <a:cubicBezTo>
                    <a:pt x="527" y="24"/>
                    <a:pt x="520" y="26"/>
                    <a:pt x="520" y="24"/>
                  </a:cubicBezTo>
                  <a:cubicBezTo>
                    <a:pt x="521" y="22"/>
                    <a:pt x="519" y="20"/>
                    <a:pt x="519" y="19"/>
                  </a:cubicBezTo>
                  <a:cubicBezTo>
                    <a:pt x="514" y="20"/>
                    <a:pt x="521" y="23"/>
                    <a:pt x="516" y="25"/>
                  </a:cubicBezTo>
                  <a:cubicBezTo>
                    <a:pt x="516" y="23"/>
                    <a:pt x="514" y="24"/>
                    <a:pt x="514" y="23"/>
                  </a:cubicBezTo>
                  <a:cubicBezTo>
                    <a:pt x="518" y="22"/>
                    <a:pt x="514" y="16"/>
                    <a:pt x="515" y="20"/>
                  </a:cubicBezTo>
                  <a:cubicBezTo>
                    <a:pt x="512" y="21"/>
                    <a:pt x="513" y="27"/>
                    <a:pt x="509" y="25"/>
                  </a:cubicBezTo>
                  <a:cubicBezTo>
                    <a:pt x="508" y="22"/>
                    <a:pt x="512" y="18"/>
                    <a:pt x="507" y="17"/>
                  </a:cubicBezTo>
                  <a:cubicBezTo>
                    <a:pt x="506" y="23"/>
                    <a:pt x="498" y="29"/>
                    <a:pt x="495" y="23"/>
                  </a:cubicBezTo>
                  <a:cubicBezTo>
                    <a:pt x="493" y="26"/>
                    <a:pt x="493" y="34"/>
                    <a:pt x="488" y="30"/>
                  </a:cubicBezTo>
                  <a:cubicBezTo>
                    <a:pt x="490" y="29"/>
                    <a:pt x="491" y="28"/>
                    <a:pt x="489" y="26"/>
                  </a:cubicBezTo>
                  <a:cubicBezTo>
                    <a:pt x="488" y="27"/>
                    <a:pt x="487" y="28"/>
                    <a:pt x="486" y="27"/>
                  </a:cubicBezTo>
                  <a:cubicBezTo>
                    <a:pt x="487" y="18"/>
                    <a:pt x="500" y="25"/>
                    <a:pt x="500" y="17"/>
                  </a:cubicBezTo>
                  <a:cubicBezTo>
                    <a:pt x="494" y="20"/>
                    <a:pt x="489" y="16"/>
                    <a:pt x="484" y="20"/>
                  </a:cubicBezTo>
                  <a:cubicBezTo>
                    <a:pt x="482" y="21"/>
                    <a:pt x="483" y="23"/>
                    <a:pt x="482" y="24"/>
                  </a:cubicBezTo>
                  <a:cubicBezTo>
                    <a:pt x="478" y="20"/>
                    <a:pt x="477" y="34"/>
                    <a:pt x="471" y="26"/>
                  </a:cubicBezTo>
                  <a:cubicBezTo>
                    <a:pt x="478" y="26"/>
                    <a:pt x="475" y="21"/>
                    <a:pt x="482" y="19"/>
                  </a:cubicBezTo>
                  <a:cubicBezTo>
                    <a:pt x="475" y="15"/>
                    <a:pt x="468" y="20"/>
                    <a:pt x="461" y="19"/>
                  </a:cubicBezTo>
                  <a:cubicBezTo>
                    <a:pt x="463" y="24"/>
                    <a:pt x="466" y="17"/>
                    <a:pt x="467" y="22"/>
                  </a:cubicBezTo>
                  <a:cubicBezTo>
                    <a:pt x="466" y="22"/>
                    <a:pt x="466" y="24"/>
                    <a:pt x="466" y="24"/>
                  </a:cubicBezTo>
                  <a:cubicBezTo>
                    <a:pt x="462" y="21"/>
                    <a:pt x="455" y="23"/>
                    <a:pt x="458" y="16"/>
                  </a:cubicBezTo>
                  <a:cubicBezTo>
                    <a:pt x="457" y="17"/>
                    <a:pt x="456" y="17"/>
                    <a:pt x="456" y="16"/>
                  </a:cubicBezTo>
                  <a:cubicBezTo>
                    <a:pt x="454" y="17"/>
                    <a:pt x="453" y="16"/>
                    <a:pt x="452" y="17"/>
                  </a:cubicBezTo>
                  <a:cubicBezTo>
                    <a:pt x="454" y="19"/>
                    <a:pt x="453" y="20"/>
                    <a:pt x="451" y="22"/>
                  </a:cubicBezTo>
                  <a:cubicBezTo>
                    <a:pt x="455" y="24"/>
                    <a:pt x="455" y="26"/>
                    <a:pt x="450" y="30"/>
                  </a:cubicBezTo>
                  <a:cubicBezTo>
                    <a:pt x="450" y="27"/>
                    <a:pt x="449" y="26"/>
                    <a:pt x="446" y="25"/>
                  </a:cubicBezTo>
                  <a:cubicBezTo>
                    <a:pt x="451" y="24"/>
                    <a:pt x="448" y="21"/>
                    <a:pt x="449" y="19"/>
                  </a:cubicBezTo>
                  <a:cubicBezTo>
                    <a:pt x="446" y="16"/>
                    <a:pt x="444" y="13"/>
                    <a:pt x="440" y="17"/>
                  </a:cubicBezTo>
                  <a:cubicBezTo>
                    <a:pt x="442" y="22"/>
                    <a:pt x="444" y="19"/>
                    <a:pt x="446" y="20"/>
                  </a:cubicBezTo>
                  <a:cubicBezTo>
                    <a:pt x="441" y="21"/>
                    <a:pt x="448" y="24"/>
                    <a:pt x="443" y="26"/>
                  </a:cubicBezTo>
                  <a:cubicBezTo>
                    <a:pt x="443" y="23"/>
                    <a:pt x="444" y="19"/>
                    <a:pt x="440" y="21"/>
                  </a:cubicBezTo>
                  <a:cubicBezTo>
                    <a:pt x="441" y="25"/>
                    <a:pt x="433" y="23"/>
                    <a:pt x="434" y="28"/>
                  </a:cubicBezTo>
                  <a:cubicBezTo>
                    <a:pt x="429" y="21"/>
                    <a:pt x="429" y="32"/>
                    <a:pt x="425" y="28"/>
                  </a:cubicBezTo>
                  <a:cubicBezTo>
                    <a:pt x="427" y="25"/>
                    <a:pt x="423" y="22"/>
                    <a:pt x="426" y="20"/>
                  </a:cubicBezTo>
                  <a:cubicBezTo>
                    <a:pt x="425" y="22"/>
                    <a:pt x="427" y="25"/>
                    <a:pt x="430" y="25"/>
                  </a:cubicBezTo>
                  <a:cubicBezTo>
                    <a:pt x="433" y="20"/>
                    <a:pt x="435" y="24"/>
                    <a:pt x="439" y="18"/>
                  </a:cubicBezTo>
                  <a:cubicBezTo>
                    <a:pt x="431" y="16"/>
                    <a:pt x="422" y="16"/>
                    <a:pt x="417" y="19"/>
                  </a:cubicBezTo>
                  <a:cubicBezTo>
                    <a:pt x="413" y="12"/>
                    <a:pt x="397" y="12"/>
                    <a:pt x="394" y="23"/>
                  </a:cubicBezTo>
                  <a:cubicBezTo>
                    <a:pt x="394" y="17"/>
                    <a:pt x="391" y="23"/>
                    <a:pt x="389" y="21"/>
                  </a:cubicBezTo>
                  <a:cubicBezTo>
                    <a:pt x="386" y="17"/>
                    <a:pt x="393" y="18"/>
                    <a:pt x="392" y="15"/>
                  </a:cubicBezTo>
                  <a:cubicBezTo>
                    <a:pt x="386" y="15"/>
                    <a:pt x="385" y="24"/>
                    <a:pt x="379" y="22"/>
                  </a:cubicBezTo>
                  <a:cubicBezTo>
                    <a:pt x="379" y="19"/>
                    <a:pt x="383" y="20"/>
                    <a:pt x="383" y="15"/>
                  </a:cubicBezTo>
                  <a:cubicBezTo>
                    <a:pt x="381" y="17"/>
                    <a:pt x="379" y="16"/>
                    <a:pt x="377" y="18"/>
                  </a:cubicBezTo>
                  <a:cubicBezTo>
                    <a:pt x="378" y="20"/>
                    <a:pt x="380" y="27"/>
                    <a:pt x="375" y="25"/>
                  </a:cubicBezTo>
                  <a:cubicBezTo>
                    <a:pt x="375" y="21"/>
                    <a:pt x="378" y="17"/>
                    <a:pt x="374" y="13"/>
                  </a:cubicBezTo>
                  <a:cubicBezTo>
                    <a:pt x="370" y="16"/>
                    <a:pt x="368" y="13"/>
                    <a:pt x="364" y="15"/>
                  </a:cubicBezTo>
                  <a:cubicBezTo>
                    <a:pt x="366" y="21"/>
                    <a:pt x="374" y="14"/>
                    <a:pt x="372" y="20"/>
                  </a:cubicBezTo>
                  <a:cubicBezTo>
                    <a:pt x="370" y="19"/>
                    <a:pt x="357" y="23"/>
                    <a:pt x="365" y="23"/>
                  </a:cubicBezTo>
                  <a:cubicBezTo>
                    <a:pt x="361" y="25"/>
                    <a:pt x="362" y="32"/>
                    <a:pt x="357" y="29"/>
                  </a:cubicBezTo>
                  <a:cubicBezTo>
                    <a:pt x="363" y="25"/>
                    <a:pt x="353" y="20"/>
                    <a:pt x="363" y="16"/>
                  </a:cubicBezTo>
                  <a:cubicBezTo>
                    <a:pt x="358" y="12"/>
                    <a:pt x="352" y="15"/>
                    <a:pt x="346" y="15"/>
                  </a:cubicBezTo>
                  <a:cubicBezTo>
                    <a:pt x="349" y="19"/>
                    <a:pt x="352" y="18"/>
                    <a:pt x="356" y="20"/>
                  </a:cubicBezTo>
                  <a:cubicBezTo>
                    <a:pt x="352" y="20"/>
                    <a:pt x="354" y="21"/>
                    <a:pt x="351" y="24"/>
                  </a:cubicBezTo>
                  <a:cubicBezTo>
                    <a:pt x="352" y="17"/>
                    <a:pt x="347" y="25"/>
                    <a:pt x="345" y="23"/>
                  </a:cubicBezTo>
                  <a:cubicBezTo>
                    <a:pt x="341" y="19"/>
                    <a:pt x="346" y="17"/>
                    <a:pt x="343" y="14"/>
                  </a:cubicBezTo>
                  <a:cubicBezTo>
                    <a:pt x="338" y="13"/>
                    <a:pt x="339" y="20"/>
                    <a:pt x="334" y="19"/>
                  </a:cubicBezTo>
                  <a:cubicBezTo>
                    <a:pt x="333" y="17"/>
                    <a:pt x="335" y="15"/>
                    <a:pt x="334" y="13"/>
                  </a:cubicBezTo>
                  <a:cubicBezTo>
                    <a:pt x="331" y="19"/>
                    <a:pt x="326" y="19"/>
                    <a:pt x="324" y="12"/>
                  </a:cubicBezTo>
                  <a:cubicBezTo>
                    <a:pt x="317" y="15"/>
                    <a:pt x="317" y="12"/>
                    <a:pt x="311" y="19"/>
                  </a:cubicBezTo>
                  <a:cubicBezTo>
                    <a:pt x="311" y="15"/>
                    <a:pt x="304" y="14"/>
                    <a:pt x="301" y="12"/>
                  </a:cubicBezTo>
                  <a:cubicBezTo>
                    <a:pt x="295" y="16"/>
                    <a:pt x="296" y="19"/>
                    <a:pt x="292" y="19"/>
                  </a:cubicBezTo>
                  <a:cubicBezTo>
                    <a:pt x="297" y="15"/>
                    <a:pt x="287" y="14"/>
                    <a:pt x="289" y="11"/>
                  </a:cubicBezTo>
                  <a:cubicBezTo>
                    <a:pt x="284" y="13"/>
                    <a:pt x="280" y="17"/>
                    <a:pt x="276" y="11"/>
                  </a:cubicBezTo>
                  <a:cubicBezTo>
                    <a:pt x="272" y="15"/>
                    <a:pt x="267" y="18"/>
                    <a:pt x="263" y="13"/>
                  </a:cubicBezTo>
                  <a:cubicBezTo>
                    <a:pt x="260" y="15"/>
                    <a:pt x="258" y="17"/>
                    <a:pt x="255" y="19"/>
                  </a:cubicBezTo>
                  <a:cubicBezTo>
                    <a:pt x="253" y="14"/>
                    <a:pt x="249" y="18"/>
                    <a:pt x="247" y="15"/>
                  </a:cubicBezTo>
                  <a:cubicBezTo>
                    <a:pt x="250" y="13"/>
                    <a:pt x="256" y="16"/>
                    <a:pt x="254" y="11"/>
                  </a:cubicBezTo>
                  <a:cubicBezTo>
                    <a:pt x="247" y="10"/>
                    <a:pt x="239" y="17"/>
                    <a:pt x="232" y="10"/>
                  </a:cubicBezTo>
                  <a:cubicBezTo>
                    <a:pt x="227" y="15"/>
                    <a:pt x="225" y="18"/>
                    <a:pt x="220" y="14"/>
                  </a:cubicBezTo>
                  <a:cubicBezTo>
                    <a:pt x="223" y="13"/>
                    <a:pt x="229" y="13"/>
                    <a:pt x="227" y="8"/>
                  </a:cubicBezTo>
                  <a:cubicBezTo>
                    <a:pt x="224" y="10"/>
                    <a:pt x="220" y="9"/>
                    <a:pt x="217" y="11"/>
                  </a:cubicBezTo>
                  <a:cubicBezTo>
                    <a:pt x="217" y="17"/>
                    <a:pt x="221" y="18"/>
                    <a:pt x="222" y="20"/>
                  </a:cubicBezTo>
                  <a:cubicBezTo>
                    <a:pt x="218" y="17"/>
                    <a:pt x="213" y="23"/>
                    <a:pt x="210" y="18"/>
                  </a:cubicBezTo>
                  <a:cubicBezTo>
                    <a:pt x="212" y="17"/>
                    <a:pt x="214" y="19"/>
                    <a:pt x="217" y="16"/>
                  </a:cubicBezTo>
                  <a:cubicBezTo>
                    <a:pt x="213" y="12"/>
                    <a:pt x="214" y="10"/>
                    <a:pt x="210" y="7"/>
                  </a:cubicBezTo>
                  <a:cubicBezTo>
                    <a:pt x="207" y="10"/>
                    <a:pt x="201" y="9"/>
                    <a:pt x="195" y="10"/>
                  </a:cubicBezTo>
                  <a:cubicBezTo>
                    <a:pt x="194" y="15"/>
                    <a:pt x="191" y="20"/>
                    <a:pt x="184" y="20"/>
                  </a:cubicBezTo>
                  <a:cubicBezTo>
                    <a:pt x="187" y="18"/>
                    <a:pt x="185" y="17"/>
                    <a:pt x="188" y="17"/>
                  </a:cubicBezTo>
                  <a:cubicBezTo>
                    <a:pt x="187" y="13"/>
                    <a:pt x="184" y="13"/>
                    <a:pt x="182" y="13"/>
                  </a:cubicBezTo>
                  <a:cubicBezTo>
                    <a:pt x="182" y="12"/>
                    <a:pt x="183" y="12"/>
                    <a:pt x="182" y="11"/>
                  </a:cubicBezTo>
                  <a:cubicBezTo>
                    <a:pt x="186" y="11"/>
                    <a:pt x="192" y="16"/>
                    <a:pt x="193" y="9"/>
                  </a:cubicBezTo>
                  <a:cubicBezTo>
                    <a:pt x="187" y="6"/>
                    <a:pt x="183" y="10"/>
                    <a:pt x="179" y="7"/>
                  </a:cubicBezTo>
                  <a:cubicBezTo>
                    <a:pt x="176" y="12"/>
                    <a:pt x="169" y="13"/>
                    <a:pt x="165" y="12"/>
                  </a:cubicBezTo>
                  <a:cubicBezTo>
                    <a:pt x="168" y="14"/>
                    <a:pt x="164" y="16"/>
                    <a:pt x="164" y="18"/>
                  </a:cubicBezTo>
                  <a:cubicBezTo>
                    <a:pt x="161" y="9"/>
                    <a:pt x="169" y="12"/>
                    <a:pt x="171" y="7"/>
                  </a:cubicBezTo>
                  <a:cubicBezTo>
                    <a:pt x="161" y="8"/>
                    <a:pt x="156" y="3"/>
                    <a:pt x="154" y="13"/>
                  </a:cubicBezTo>
                  <a:cubicBezTo>
                    <a:pt x="154" y="11"/>
                    <a:pt x="154" y="9"/>
                    <a:pt x="153" y="7"/>
                  </a:cubicBezTo>
                  <a:cubicBezTo>
                    <a:pt x="149" y="12"/>
                    <a:pt x="146" y="6"/>
                    <a:pt x="143" y="5"/>
                  </a:cubicBezTo>
                  <a:cubicBezTo>
                    <a:pt x="139" y="6"/>
                    <a:pt x="138" y="13"/>
                    <a:pt x="136" y="11"/>
                  </a:cubicBezTo>
                  <a:cubicBezTo>
                    <a:pt x="134" y="9"/>
                    <a:pt x="137" y="4"/>
                    <a:pt x="133" y="6"/>
                  </a:cubicBezTo>
                  <a:cubicBezTo>
                    <a:pt x="133" y="7"/>
                    <a:pt x="132" y="13"/>
                    <a:pt x="129" y="11"/>
                  </a:cubicBezTo>
                  <a:cubicBezTo>
                    <a:pt x="128" y="9"/>
                    <a:pt x="132" y="7"/>
                    <a:pt x="128" y="4"/>
                  </a:cubicBezTo>
                  <a:cubicBezTo>
                    <a:pt x="126" y="11"/>
                    <a:pt x="120" y="11"/>
                    <a:pt x="117" y="18"/>
                  </a:cubicBezTo>
                  <a:cubicBezTo>
                    <a:pt x="117" y="15"/>
                    <a:pt x="116" y="17"/>
                    <a:pt x="114" y="14"/>
                  </a:cubicBezTo>
                  <a:cubicBezTo>
                    <a:pt x="119" y="11"/>
                    <a:pt x="117" y="9"/>
                    <a:pt x="122" y="8"/>
                  </a:cubicBezTo>
                  <a:cubicBezTo>
                    <a:pt x="118" y="7"/>
                    <a:pt x="110" y="0"/>
                    <a:pt x="108" y="7"/>
                  </a:cubicBezTo>
                  <a:cubicBezTo>
                    <a:pt x="110" y="6"/>
                    <a:pt x="111" y="8"/>
                    <a:pt x="110" y="9"/>
                  </a:cubicBezTo>
                  <a:cubicBezTo>
                    <a:pt x="103" y="8"/>
                    <a:pt x="102" y="17"/>
                    <a:pt x="98" y="21"/>
                  </a:cubicBezTo>
                  <a:cubicBezTo>
                    <a:pt x="90" y="13"/>
                    <a:pt x="105" y="12"/>
                    <a:pt x="104" y="6"/>
                  </a:cubicBezTo>
                  <a:cubicBezTo>
                    <a:pt x="95" y="2"/>
                    <a:pt x="78" y="12"/>
                    <a:pt x="84" y="22"/>
                  </a:cubicBezTo>
                  <a:cubicBezTo>
                    <a:pt x="80" y="21"/>
                    <a:pt x="75" y="24"/>
                    <a:pt x="71" y="20"/>
                  </a:cubicBezTo>
                  <a:cubicBezTo>
                    <a:pt x="80" y="15"/>
                    <a:pt x="84" y="13"/>
                    <a:pt x="84" y="4"/>
                  </a:cubicBezTo>
                  <a:cubicBezTo>
                    <a:pt x="75" y="5"/>
                    <a:pt x="77" y="11"/>
                    <a:pt x="68" y="15"/>
                  </a:cubicBezTo>
                  <a:cubicBezTo>
                    <a:pt x="66" y="13"/>
                    <a:pt x="65" y="14"/>
                    <a:pt x="63" y="12"/>
                  </a:cubicBezTo>
                  <a:cubicBezTo>
                    <a:pt x="69" y="13"/>
                    <a:pt x="65" y="5"/>
                    <a:pt x="70" y="6"/>
                  </a:cubicBezTo>
                  <a:cubicBezTo>
                    <a:pt x="61" y="4"/>
                    <a:pt x="52" y="7"/>
                    <a:pt x="44" y="5"/>
                  </a:cubicBezTo>
                  <a:cubicBezTo>
                    <a:pt x="40" y="15"/>
                    <a:pt x="20" y="7"/>
                    <a:pt x="19" y="17"/>
                  </a:cubicBezTo>
                  <a:close/>
                  <a:moveTo>
                    <a:pt x="667" y="62"/>
                  </a:moveTo>
                  <a:cubicBezTo>
                    <a:pt x="667" y="64"/>
                    <a:pt x="667" y="65"/>
                    <a:pt x="669" y="67"/>
                  </a:cubicBezTo>
                  <a:cubicBezTo>
                    <a:pt x="667" y="67"/>
                    <a:pt x="666" y="68"/>
                    <a:pt x="665" y="69"/>
                  </a:cubicBezTo>
                  <a:cubicBezTo>
                    <a:pt x="664" y="68"/>
                    <a:pt x="663" y="67"/>
                    <a:pt x="662" y="68"/>
                  </a:cubicBezTo>
                  <a:cubicBezTo>
                    <a:pt x="660" y="66"/>
                    <a:pt x="666" y="64"/>
                    <a:pt x="667" y="62"/>
                  </a:cubicBezTo>
                  <a:close/>
                  <a:moveTo>
                    <a:pt x="394" y="88"/>
                  </a:moveTo>
                  <a:cubicBezTo>
                    <a:pt x="392" y="84"/>
                    <a:pt x="388" y="88"/>
                    <a:pt x="388" y="83"/>
                  </a:cubicBezTo>
                  <a:cubicBezTo>
                    <a:pt x="395" y="86"/>
                    <a:pt x="400" y="82"/>
                    <a:pt x="403" y="77"/>
                  </a:cubicBezTo>
                  <a:cubicBezTo>
                    <a:pt x="404" y="82"/>
                    <a:pt x="399" y="85"/>
                    <a:pt x="394" y="88"/>
                  </a:cubicBezTo>
                  <a:close/>
                  <a:moveTo>
                    <a:pt x="413" y="77"/>
                  </a:moveTo>
                  <a:cubicBezTo>
                    <a:pt x="412" y="73"/>
                    <a:pt x="419" y="70"/>
                    <a:pt x="421" y="74"/>
                  </a:cubicBezTo>
                  <a:cubicBezTo>
                    <a:pt x="422" y="73"/>
                    <a:pt x="421" y="72"/>
                    <a:pt x="420" y="71"/>
                  </a:cubicBezTo>
                  <a:cubicBezTo>
                    <a:pt x="423" y="67"/>
                    <a:pt x="424" y="71"/>
                    <a:pt x="427" y="69"/>
                  </a:cubicBezTo>
                  <a:cubicBezTo>
                    <a:pt x="426" y="72"/>
                    <a:pt x="422" y="73"/>
                    <a:pt x="419" y="78"/>
                  </a:cubicBezTo>
                  <a:cubicBezTo>
                    <a:pt x="417" y="77"/>
                    <a:pt x="415" y="74"/>
                    <a:pt x="413" y="77"/>
                  </a:cubicBezTo>
                  <a:close/>
                  <a:moveTo>
                    <a:pt x="426" y="66"/>
                  </a:moveTo>
                  <a:cubicBezTo>
                    <a:pt x="428" y="65"/>
                    <a:pt x="429" y="64"/>
                    <a:pt x="431" y="63"/>
                  </a:cubicBezTo>
                  <a:cubicBezTo>
                    <a:pt x="433" y="68"/>
                    <a:pt x="427" y="67"/>
                    <a:pt x="434" y="71"/>
                  </a:cubicBezTo>
                  <a:cubicBezTo>
                    <a:pt x="434" y="71"/>
                    <a:pt x="435" y="70"/>
                    <a:pt x="436" y="70"/>
                  </a:cubicBezTo>
                  <a:cubicBezTo>
                    <a:pt x="438" y="73"/>
                    <a:pt x="433" y="70"/>
                    <a:pt x="431" y="73"/>
                  </a:cubicBezTo>
                  <a:cubicBezTo>
                    <a:pt x="432" y="70"/>
                    <a:pt x="428" y="69"/>
                    <a:pt x="429" y="73"/>
                  </a:cubicBezTo>
                  <a:cubicBezTo>
                    <a:pt x="428" y="76"/>
                    <a:pt x="428" y="68"/>
                    <a:pt x="426" y="66"/>
                  </a:cubicBezTo>
                  <a:close/>
                  <a:moveTo>
                    <a:pt x="420" y="84"/>
                  </a:moveTo>
                  <a:cubicBezTo>
                    <a:pt x="418" y="81"/>
                    <a:pt x="422" y="78"/>
                    <a:pt x="425" y="78"/>
                  </a:cubicBezTo>
                  <a:cubicBezTo>
                    <a:pt x="427" y="81"/>
                    <a:pt x="422" y="84"/>
                    <a:pt x="420" y="84"/>
                  </a:cubicBezTo>
                  <a:close/>
                  <a:moveTo>
                    <a:pt x="434" y="82"/>
                  </a:moveTo>
                  <a:cubicBezTo>
                    <a:pt x="434" y="80"/>
                    <a:pt x="434" y="79"/>
                    <a:pt x="433" y="77"/>
                  </a:cubicBezTo>
                  <a:cubicBezTo>
                    <a:pt x="436" y="74"/>
                    <a:pt x="438" y="76"/>
                    <a:pt x="440" y="75"/>
                  </a:cubicBezTo>
                  <a:cubicBezTo>
                    <a:pt x="442" y="78"/>
                    <a:pt x="436" y="79"/>
                    <a:pt x="434" y="82"/>
                  </a:cubicBezTo>
                  <a:close/>
                  <a:moveTo>
                    <a:pt x="458" y="56"/>
                  </a:moveTo>
                  <a:cubicBezTo>
                    <a:pt x="456" y="52"/>
                    <a:pt x="462" y="54"/>
                    <a:pt x="463" y="54"/>
                  </a:cubicBezTo>
                  <a:cubicBezTo>
                    <a:pt x="463" y="56"/>
                    <a:pt x="462" y="58"/>
                    <a:pt x="463" y="61"/>
                  </a:cubicBezTo>
                  <a:cubicBezTo>
                    <a:pt x="462" y="67"/>
                    <a:pt x="462" y="50"/>
                    <a:pt x="458" y="56"/>
                  </a:cubicBezTo>
                  <a:close/>
                  <a:moveTo>
                    <a:pt x="470" y="46"/>
                  </a:moveTo>
                  <a:cubicBezTo>
                    <a:pt x="473" y="50"/>
                    <a:pt x="471" y="54"/>
                    <a:pt x="470" y="57"/>
                  </a:cubicBezTo>
                  <a:cubicBezTo>
                    <a:pt x="467" y="53"/>
                    <a:pt x="465" y="49"/>
                    <a:pt x="470" y="46"/>
                  </a:cubicBezTo>
                  <a:close/>
                  <a:moveTo>
                    <a:pt x="458" y="81"/>
                  </a:moveTo>
                  <a:cubicBezTo>
                    <a:pt x="457" y="80"/>
                    <a:pt x="461" y="76"/>
                    <a:pt x="456" y="79"/>
                  </a:cubicBezTo>
                  <a:cubicBezTo>
                    <a:pt x="456" y="73"/>
                    <a:pt x="450" y="78"/>
                    <a:pt x="453" y="73"/>
                  </a:cubicBezTo>
                  <a:cubicBezTo>
                    <a:pt x="462" y="72"/>
                    <a:pt x="460" y="74"/>
                    <a:pt x="467" y="72"/>
                  </a:cubicBezTo>
                  <a:cubicBezTo>
                    <a:pt x="469" y="71"/>
                    <a:pt x="467" y="75"/>
                    <a:pt x="470" y="74"/>
                  </a:cubicBezTo>
                  <a:cubicBezTo>
                    <a:pt x="469" y="80"/>
                    <a:pt x="459" y="72"/>
                    <a:pt x="458" y="81"/>
                  </a:cubicBezTo>
                  <a:close/>
                  <a:moveTo>
                    <a:pt x="473" y="62"/>
                  </a:moveTo>
                  <a:cubicBezTo>
                    <a:pt x="474" y="63"/>
                    <a:pt x="473" y="64"/>
                    <a:pt x="472" y="65"/>
                  </a:cubicBezTo>
                  <a:cubicBezTo>
                    <a:pt x="473" y="65"/>
                    <a:pt x="474" y="66"/>
                    <a:pt x="476" y="67"/>
                  </a:cubicBezTo>
                  <a:cubicBezTo>
                    <a:pt x="471" y="72"/>
                    <a:pt x="467" y="64"/>
                    <a:pt x="473" y="62"/>
                  </a:cubicBezTo>
                  <a:close/>
                  <a:moveTo>
                    <a:pt x="476" y="78"/>
                  </a:moveTo>
                  <a:cubicBezTo>
                    <a:pt x="475" y="79"/>
                    <a:pt x="472" y="78"/>
                    <a:pt x="473" y="80"/>
                  </a:cubicBezTo>
                  <a:cubicBezTo>
                    <a:pt x="469" y="83"/>
                    <a:pt x="471" y="74"/>
                    <a:pt x="473" y="78"/>
                  </a:cubicBezTo>
                  <a:cubicBezTo>
                    <a:pt x="473" y="76"/>
                    <a:pt x="473" y="67"/>
                    <a:pt x="478" y="73"/>
                  </a:cubicBezTo>
                  <a:cubicBezTo>
                    <a:pt x="477" y="74"/>
                    <a:pt x="477" y="73"/>
                    <a:pt x="476" y="72"/>
                  </a:cubicBezTo>
                  <a:cubicBezTo>
                    <a:pt x="476" y="74"/>
                    <a:pt x="476" y="76"/>
                    <a:pt x="476" y="78"/>
                  </a:cubicBezTo>
                  <a:close/>
                  <a:moveTo>
                    <a:pt x="486" y="69"/>
                  </a:moveTo>
                  <a:cubicBezTo>
                    <a:pt x="487" y="67"/>
                    <a:pt x="489" y="66"/>
                    <a:pt x="488" y="65"/>
                  </a:cubicBezTo>
                  <a:cubicBezTo>
                    <a:pt x="493" y="62"/>
                    <a:pt x="490" y="72"/>
                    <a:pt x="494" y="69"/>
                  </a:cubicBezTo>
                  <a:cubicBezTo>
                    <a:pt x="495" y="72"/>
                    <a:pt x="487" y="73"/>
                    <a:pt x="486" y="69"/>
                  </a:cubicBezTo>
                  <a:close/>
                  <a:moveTo>
                    <a:pt x="503" y="64"/>
                  </a:moveTo>
                  <a:cubicBezTo>
                    <a:pt x="501" y="61"/>
                    <a:pt x="500" y="58"/>
                    <a:pt x="503" y="56"/>
                  </a:cubicBezTo>
                  <a:cubicBezTo>
                    <a:pt x="506" y="59"/>
                    <a:pt x="508" y="62"/>
                    <a:pt x="503" y="64"/>
                  </a:cubicBezTo>
                  <a:close/>
                  <a:moveTo>
                    <a:pt x="528" y="44"/>
                  </a:moveTo>
                  <a:cubicBezTo>
                    <a:pt x="529" y="50"/>
                    <a:pt x="522" y="47"/>
                    <a:pt x="520" y="47"/>
                  </a:cubicBezTo>
                  <a:cubicBezTo>
                    <a:pt x="519" y="43"/>
                    <a:pt x="526" y="46"/>
                    <a:pt x="528" y="44"/>
                  </a:cubicBezTo>
                  <a:close/>
                  <a:moveTo>
                    <a:pt x="516" y="54"/>
                  </a:moveTo>
                  <a:cubicBezTo>
                    <a:pt x="517" y="51"/>
                    <a:pt x="523" y="52"/>
                    <a:pt x="527" y="49"/>
                  </a:cubicBezTo>
                  <a:cubicBezTo>
                    <a:pt x="529" y="54"/>
                    <a:pt x="523" y="52"/>
                    <a:pt x="520" y="56"/>
                  </a:cubicBezTo>
                  <a:cubicBezTo>
                    <a:pt x="518" y="55"/>
                    <a:pt x="517" y="53"/>
                    <a:pt x="516" y="54"/>
                  </a:cubicBezTo>
                  <a:close/>
                  <a:moveTo>
                    <a:pt x="517" y="71"/>
                  </a:moveTo>
                  <a:cubicBezTo>
                    <a:pt x="513" y="71"/>
                    <a:pt x="515" y="73"/>
                    <a:pt x="512" y="75"/>
                  </a:cubicBezTo>
                  <a:cubicBezTo>
                    <a:pt x="511" y="74"/>
                    <a:pt x="511" y="73"/>
                    <a:pt x="510" y="71"/>
                  </a:cubicBezTo>
                  <a:cubicBezTo>
                    <a:pt x="515" y="72"/>
                    <a:pt x="510" y="67"/>
                    <a:pt x="515" y="65"/>
                  </a:cubicBezTo>
                  <a:cubicBezTo>
                    <a:pt x="514" y="65"/>
                    <a:pt x="512" y="63"/>
                    <a:pt x="511" y="61"/>
                  </a:cubicBezTo>
                  <a:cubicBezTo>
                    <a:pt x="512" y="61"/>
                    <a:pt x="514" y="61"/>
                    <a:pt x="513" y="60"/>
                  </a:cubicBezTo>
                  <a:cubicBezTo>
                    <a:pt x="515" y="59"/>
                    <a:pt x="516" y="61"/>
                    <a:pt x="517" y="60"/>
                  </a:cubicBezTo>
                  <a:cubicBezTo>
                    <a:pt x="518" y="62"/>
                    <a:pt x="516" y="62"/>
                    <a:pt x="516" y="61"/>
                  </a:cubicBezTo>
                  <a:cubicBezTo>
                    <a:pt x="518" y="65"/>
                    <a:pt x="514" y="68"/>
                    <a:pt x="517" y="71"/>
                  </a:cubicBezTo>
                  <a:close/>
                  <a:moveTo>
                    <a:pt x="504" y="76"/>
                  </a:moveTo>
                  <a:cubicBezTo>
                    <a:pt x="497" y="80"/>
                    <a:pt x="493" y="77"/>
                    <a:pt x="488" y="81"/>
                  </a:cubicBezTo>
                  <a:cubicBezTo>
                    <a:pt x="488" y="75"/>
                    <a:pt x="499" y="74"/>
                    <a:pt x="504" y="76"/>
                  </a:cubicBezTo>
                  <a:close/>
                  <a:moveTo>
                    <a:pt x="488" y="88"/>
                  </a:moveTo>
                  <a:cubicBezTo>
                    <a:pt x="486" y="86"/>
                    <a:pt x="489" y="85"/>
                    <a:pt x="488" y="83"/>
                  </a:cubicBezTo>
                  <a:cubicBezTo>
                    <a:pt x="492" y="84"/>
                    <a:pt x="495" y="86"/>
                    <a:pt x="499" y="85"/>
                  </a:cubicBezTo>
                  <a:cubicBezTo>
                    <a:pt x="499" y="92"/>
                    <a:pt x="492" y="84"/>
                    <a:pt x="488" y="88"/>
                  </a:cubicBezTo>
                  <a:close/>
                  <a:moveTo>
                    <a:pt x="520" y="62"/>
                  </a:moveTo>
                  <a:cubicBezTo>
                    <a:pt x="518" y="55"/>
                    <a:pt x="523" y="61"/>
                    <a:pt x="527" y="56"/>
                  </a:cubicBezTo>
                  <a:cubicBezTo>
                    <a:pt x="527" y="60"/>
                    <a:pt x="527" y="62"/>
                    <a:pt x="531" y="64"/>
                  </a:cubicBezTo>
                  <a:cubicBezTo>
                    <a:pt x="534" y="62"/>
                    <a:pt x="535" y="60"/>
                    <a:pt x="534" y="58"/>
                  </a:cubicBezTo>
                  <a:cubicBezTo>
                    <a:pt x="538" y="57"/>
                    <a:pt x="536" y="62"/>
                    <a:pt x="536" y="64"/>
                  </a:cubicBezTo>
                  <a:cubicBezTo>
                    <a:pt x="526" y="68"/>
                    <a:pt x="528" y="61"/>
                    <a:pt x="520" y="62"/>
                  </a:cubicBezTo>
                  <a:close/>
                  <a:moveTo>
                    <a:pt x="551" y="41"/>
                  </a:moveTo>
                  <a:cubicBezTo>
                    <a:pt x="551" y="44"/>
                    <a:pt x="549" y="46"/>
                    <a:pt x="546" y="48"/>
                  </a:cubicBezTo>
                  <a:cubicBezTo>
                    <a:pt x="545" y="47"/>
                    <a:pt x="544" y="46"/>
                    <a:pt x="543" y="45"/>
                  </a:cubicBezTo>
                  <a:cubicBezTo>
                    <a:pt x="546" y="42"/>
                    <a:pt x="548" y="44"/>
                    <a:pt x="551" y="41"/>
                  </a:cubicBezTo>
                  <a:close/>
                  <a:moveTo>
                    <a:pt x="567" y="43"/>
                  </a:moveTo>
                  <a:cubicBezTo>
                    <a:pt x="564" y="45"/>
                    <a:pt x="561" y="46"/>
                    <a:pt x="559" y="42"/>
                  </a:cubicBezTo>
                  <a:cubicBezTo>
                    <a:pt x="562" y="39"/>
                    <a:pt x="565" y="39"/>
                    <a:pt x="567" y="43"/>
                  </a:cubicBezTo>
                  <a:close/>
                  <a:moveTo>
                    <a:pt x="508" y="85"/>
                  </a:moveTo>
                  <a:cubicBezTo>
                    <a:pt x="510" y="79"/>
                    <a:pt x="517" y="78"/>
                    <a:pt x="520" y="73"/>
                  </a:cubicBezTo>
                  <a:cubicBezTo>
                    <a:pt x="524" y="80"/>
                    <a:pt x="512" y="79"/>
                    <a:pt x="516" y="84"/>
                  </a:cubicBezTo>
                  <a:cubicBezTo>
                    <a:pt x="513" y="88"/>
                    <a:pt x="511" y="84"/>
                    <a:pt x="508" y="85"/>
                  </a:cubicBezTo>
                  <a:close/>
                  <a:moveTo>
                    <a:pt x="542" y="60"/>
                  </a:moveTo>
                  <a:cubicBezTo>
                    <a:pt x="549" y="57"/>
                    <a:pt x="546" y="53"/>
                    <a:pt x="551" y="50"/>
                  </a:cubicBezTo>
                  <a:cubicBezTo>
                    <a:pt x="554" y="53"/>
                    <a:pt x="558" y="53"/>
                    <a:pt x="562" y="48"/>
                  </a:cubicBezTo>
                  <a:cubicBezTo>
                    <a:pt x="566" y="57"/>
                    <a:pt x="556" y="51"/>
                    <a:pt x="551" y="55"/>
                  </a:cubicBezTo>
                  <a:cubicBezTo>
                    <a:pt x="549" y="57"/>
                    <a:pt x="556" y="57"/>
                    <a:pt x="557" y="58"/>
                  </a:cubicBezTo>
                  <a:cubicBezTo>
                    <a:pt x="555" y="61"/>
                    <a:pt x="561" y="65"/>
                    <a:pt x="556" y="68"/>
                  </a:cubicBezTo>
                  <a:cubicBezTo>
                    <a:pt x="555" y="58"/>
                    <a:pt x="549" y="61"/>
                    <a:pt x="542" y="60"/>
                  </a:cubicBezTo>
                  <a:close/>
                  <a:moveTo>
                    <a:pt x="560" y="62"/>
                  </a:moveTo>
                  <a:cubicBezTo>
                    <a:pt x="562" y="62"/>
                    <a:pt x="563" y="61"/>
                    <a:pt x="564" y="60"/>
                  </a:cubicBezTo>
                  <a:cubicBezTo>
                    <a:pt x="566" y="63"/>
                    <a:pt x="567" y="61"/>
                    <a:pt x="567" y="64"/>
                  </a:cubicBezTo>
                  <a:cubicBezTo>
                    <a:pt x="565" y="65"/>
                    <a:pt x="562" y="65"/>
                    <a:pt x="560" y="62"/>
                  </a:cubicBezTo>
                  <a:close/>
                  <a:moveTo>
                    <a:pt x="528" y="86"/>
                  </a:moveTo>
                  <a:cubicBezTo>
                    <a:pt x="527" y="81"/>
                    <a:pt x="526" y="83"/>
                    <a:pt x="525" y="79"/>
                  </a:cubicBezTo>
                  <a:cubicBezTo>
                    <a:pt x="532" y="82"/>
                    <a:pt x="539" y="71"/>
                    <a:pt x="545" y="66"/>
                  </a:cubicBezTo>
                  <a:cubicBezTo>
                    <a:pt x="548" y="72"/>
                    <a:pt x="538" y="73"/>
                    <a:pt x="537" y="77"/>
                  </a:cubicBezTo>
                  <a:cubicBezTo>
                    <a:pt x="539" y="80"/>
                    <a:pt x="540" y="79"/>
                    <a:pt x="542" y="80"/>
                  </a:cubicBezTo>
                  <a:cubicBezTo>
                    <a:pt x="547" y="77"/>
                    <a:pt x="547" y="74"/>
                    <a:pt x="550" y="70"/>
                  </a:cubicBezTo>
                  <a:cubicBezTo>
                    <a:pt x="555" y="75"/>
                    <a:pt x="546" y="77"/>
                    <a:pt x="552" y="82"/>
                  </a:cubicBezTo>
                  <a:cubicBezTo>
                    <a:pt x="543" y="80"/>
                    <a:pt x="538" y="85"/>
                    <a:pt x="528" y="86"/>
                  </a:cubicBezTo>
                  <a:close/>
                  <a:moveTo>
                    <a:pt x="553" y="74"/>
                  </a:moveTo>
                  <a:cubicBezTo>
                    <a:pt x="558" y="69"/>
                    <a:pt x="559" y="71"/>
                    <a:pt x="563" y="66"/>
                  </a:cubicBezTo>
                  <a:cubicBezTo>
                    <a:pt x="565" y="68"/>
                    <a:pt x="563" y="69"/>
                    <a:pt x="561" y="71"/>
                  </a:cubicBezTo>
                  <a:cubicBezTo>
                    <a:pt x="562" y="72"/>
                    <a:pt x="563" y="71"/>
                    <a:pt x="563" y="71"/>
                  </a:cubicBezTo>
                  <a:cubicBezTo>
                    <a:pt x="563" y="72"/>
                    <a:pt x="555" y="73"/>
                    <a:pt x="555" y="79"/>
                  </a:cubicBezTo>
                  <a:cubicBezTo>
                    <a:pt x="551" y="81"/>
                    <a:pt x="557" y="75"/>
                    <a:pt x="553" y="74"/>
                  </a:cubicBezTo>
                  <a:close/>
                  <a:moveTo>
                    <a:pt x="567" y="66"/>
                  </a:moveTo>
                  <a:cubicBezTo>
                    <a:pt x="571" y="62"/>
                    <a:pt x="576" y="63"/>
                    <a:pt x="577" y="55"/>
                  </a:cubicBezTo>
                  <a:cubicBezTo>
                    <a:pt x="578" y="59"/>
                    <a:pt x="581" y="56"/>
                    <a:pt x="583" y="56"/>
                  </a:cubicBezTo>
                  <a:cubicBezTo>
                    <a:pt x="581" y="60"/>
                    <a:pt x="575" y="68"/>
                    <a:pt x="567" y="66"/>
                  </a:cubicBezTo>
                  <a:close/>
                  <a:moveTo>
                    <a:pt x="587" y="85"/>
                  </a:moveTo>
                  <a:cubicBezTo>
                    <a:pt x="583" y="82"/>
                    <a:pt x="588" y="80"/>
                    <a:pt x="587" y="78"/>
                  </a:cubicBezTo>
                  <a:cubicBezTo>
                    <a:pt x="584" y="76"/>
                    <a:pt x="587" y="82"/>
                    <a:pt x="582" y="83"/>
                  </a:cubicBezTo>
                  <a:cubicBezTo>
                    <a:pt x="579" y="80"/>
                    <a:pt x="581" y="78"/>
                    <a:pt x="583" y="75"/>
                  </a:cubicBezTo>
                  <a:cubicBezTo>
                    <a:pt x="587" y="76"/>
                    <a:pt x="590" y="79"/>
                    <a:pt x="594" y="82"/>
                  </a:cubicBezTo>
                  <a:cubicBezTo>
                    <a:pt x="593" y="85"/>
                    <a:pt x="590" y="84"/>
                    <a:pt x="587" y="85"/>
                  </a:cubicBezTo>
                  <a:close/>
                  <a:moveTo>
                    <a:pt x="611" y="59"/>
                  </a:moveTo>
                  <a:cubicBezTo>
                    <a:pt x="612" y="63"/>
                    <a:pt x="611" y="67"/>
                    <a:pt x="606" y="70"/>
                  </a:cubicBezTo>
                  <a:cubicBezTo>
                    <a:pt x="605" y="67"/>
                    <a:pt x="603" y="66"/>
                    <a:pt x="600" y="67"/>
                  </a:cubicBezTo>
                  <a:cubicBezTo>
                    <a:pt x="600" y="66"/>
                    <a:pt x="608" y="63"/>
                    <a:pt x="611" y="59"/>
                  </a:cubicBezTo>
                  <a:close/>
                  <a:moveTo>
                    <a:pt x="593" y="79"/>
                  </a:moveTo>
                  <a:cubicBezTo>
                    <a:pt x="592" y="77"/>
                    <a:pt x="594" y="75"/>
                    <a:pt x="593" y="73"/>
                  </a:cubicBezTo>
                  <a:cubicBezTo>
                    <a:pt x="595" y="72"/>
                    <a:pt x="597" y="73"/>
                    <a:pt x="598" y="76"/>
                  </a:cubicBezTo>
                  <a:cubicBezTo>
                    <a:pt x="596" y="79"/>
                    <a:pt x="595" y="78"/>
                    <a:pt x="593" y="79"/>
                  </a:cubicBezTo>
                  <a:close/>
                  <a:moveTo>
                    <a:pt x="612" y="69"/>
                  </a:moveTo>
                  <a:cubicBezTo>
                    <a:pt x="613" y="65"/>
                    <a:pt x="616" y="62"/>
                    <a:pt x="615" y="58"/>
                  </a:cubicBezTo>
                  <a:cubicBezTo>
                    <a:pt x="616" y="57"/>
                    <a:pt x="616" y="59"/>
                    <a:pt x="616" y="59"/>
                  </a:cubicBezTo>
                  <a:cubicBezTo>
                    <a:pt x="619" y="61"/>
                    <a:pt x="623" y="58"/>
                    <a:pt x="625" y="62"/>
                  </a:cubicBezTo>
                  <a:cubicBezTo>
                    <a:pt x="620" y="62"/>
                    <a:pt x="617" y="68"/>
                    <a:pt x="612" y="69"/>
                  </a:cubicBezTo>
                  <a:close/>
                  <a:moveTo>
                    <a:pt x="620" y="74"/>
                  </a:moveTo>
                  <a:cubicBezTo>
                    <a:pt x="616" y="78"/>
                    <a:pt x="614" y="73"/>
                    <a:pt x="610" y="78"/>
                  </a:cubicBezTo>
                  <a:cubicBezTo>
                    <a:pt x="609" y="76"/>
                    <a:pt x="609" y="74"/>
                    <a:pt x="610" y="73"/>
                  </a:cubicBezTo>
                  <a:cubicBezTo>
                    <a:pt x="613" y="72"/>
                    <a:pt x="617" y="71"/>
                    <a:pt x="620" y="74"/>
                  </a:cubicBezTo>
                  <a:close/>
                  <a:moveTo>
                    <a:pt x="642" y="62"/>
                  </a:moveTo>
                  <a:cubicBezTo>
                    <a:pt x="639" y="63"/>
                    <a:pt x="636" y="62"/>
                    <a:pt x="633" y="65"/>
                  </a:cubicBezTo>
                  <a:cubicBezTo>
                    <a:pt x="632" y="63"/>
                    <a:pt x="634" y="62"/>
                    <a:pt x="633" y="60"/>
                  </a:cubicBezTo>
                  <a:cubicBezTo>
                    <a:pt x="636" y="58"/>
                    <a:pt x="639" y="58"/>
                    <a:pt x="642" y="62"/>
                  </a:cubicBezTo>
                  <a:close/>
                  <a:moveTo>
                    <a:pt x="659" y="41"/>
                  </a:moveTo>
                  <a:cubicBezTo>
                    <a:pt x="653" y="42"/>
                    <a:pt x="658" y="46"/>
                    <a:pt x="653" y="49"/>
                  </a:cubicBezTo>
                  <a:cubicBezTo>
                    <a:pt x="652" y="49"/>
                    <a:pt x="651" y="48"/>
                    <a:pt x="649" y="49"/>
                  </a:cubicBezTo>
                  <a:cubicBezTo>
                    <a:pt x="648" y="44"/>
                    <a:pt x="654" y="34"/>
                    <a:pt x="659" y="41"/>
                  </a:cubicBezTo>
                  <a:close/>
                  <a:moveTo>
                    <a:pt x="646" y="35"/>
                  </a:moveTo>
                  <a:cubicBezTo>
                    <a:pt x="646" y="39"/>
                    <a:pt x="643" y="42"/>
                    <a:pt x="639" y="45"/>
                  </a:cubicBezTo>
                  <a:cubicBezTo>
                    <a:pt x="638" y="44"/>
                    <a:pt x="639" y="43"/>
                    <a:pt x="640" y="42"/>
                  </a:cubicBezTo>
                  <a:cubicBezTo>
                    <a:pt x="641" y="40"/>
                    <a:pt x="639" y="41"/>
                    <a:pt x="638" y="38"/>
                  </a:cubicBezTo>
                  <a:cubicBezTo>
                    <a:pt x="640" y="37"/>
                    <a:pt x="639" y="35"/>
                    <a:pt x="641" y="34"/>
                  </a:cubicBezTo>
                  <a:cubicBezTo>
                    <a:pt x="643" y="34"/>
                    <a:pt x="644" y="36"/>
                    <a:pt x="646" y="35"/>
                  </a:cubicBezTo>
                  <a:close/>
                  <a:moveTo>
                    <a:pt x="643" y="43"/>
                  </a:moveTo>
                  <a:cubicBezTo>
                    <a:pt x="643" y="52"/>
                    <a:pt x="632" y="57"/>
                    <a:pt x="622" y="56"/>
                  </a:cubicBezTo>
                  <a:cubicBezTo>
                    <a:pt x="622" y="51"/>
                    <a:pt x="631" y="55"/>
                    <a:pt x="633" y="49"/>
                  </a:cubicBezTo>
                  <a:cubicBezTo>
                    <a:pt x="632" y="47"/>
                    <a:pt x="630" y="47"/>
                    <a:pt x="628" y="47"/>
                  </a:cubicBezTo>
                  <a:cubicBezTo>
                    <a:pt x="628" y="45"/>
                    <a:pt x="629" y="43"/>
                    <a:pt x="632" y="41"/>
                  </a:cubicBezTo>
                  <a:cubicBezTo>
                    <a:pt x="633" y="46"/>
                    <a:pt x="638" y="48"/>
                    <a:pt x="643" y="43"/>
                  </a:cubicBezTo>
                  <a:close/>
                  <a:moveTo>
                    <a:pt x="621" y="42"/>
                  </a:moveTo>
                  <a:cubicBezTo>
                    <a:pt x="627" y="46"/>
                    <a:pt x="618" y="47"/>
                    <a:pt x="622" y="51"/>
                  </a:cubicBezTo>
                  <a:cubicBezTo>
                    <a:pt x="620" y="52"/>
                    <a:pt x="617" y="51"/>
                    <a:pt x="618" y="53"/>
                  </a:cubicBezTo>
                  <a:cubicBezTo>
                    <a:pt x="617" y="54"/>
                    <a:pt x="616" y="52"/>
                    <a:pt x="615" y="51"/>
                  </a:cubicBezTo>
                  <a:cubicBezTo>
                    <a:pt x="620" y="48"/>
                    <a:pt x="615" y="45"/>
                    <a:pt x="621" y="42"/>
                  </a:cubicBezTo>
                  <a:close/>
                  <a:moveTo>
                    <a:pt x="610" y="52"/>
                  </a:moveTo>
                  <a:cubicBezTo>
                    <a:pt x="612" y="56"/>
                    <a:pt x="605" y="56"/>
                    <a:pt x="604" y="58"/>
                  </a:cubicBezTo>
                  <a:cubicBezTo>
                    <a:pt x="600" y="52"/>
                    <a:pt x="609" y="54"/>
                    <a:pt x="610" y="52"/>
                  </a:cubicBezTo>
                  <a:close/>
                  <a:moveTo>
                    <a:pt x="594" y="67"/>
                  </a:moveTo>
                  <a:cubicBezTo>
                    <a:pt x="595" y="66"/>
                    <a:pt x="588" y="65"/>
                    <a:pt x="587" y="73"/>
                  </a:cubicBezTo>
                  <a:cubicBezTo>
                    <a:pt x="578" y="68"/>
                    <a:pt x="598" y="57"/>
                    <a:pt x="600" y="50"/>
                  </a:cubicBezTo>
                  <a:cubicBezTo>
                    <a:pt x="602" y="56"/>
                    <a:pt x="597" y="61"/>
                    <a:pt x="594" y="67"/>
                  </a:cubicBezTo>
                  <a:close/>
                  <a:moveTo>
                    <a:pt x="608" y="47"/>
                  </a:moveTo>
                  <a:cubicBezTo>
                    <a:pt x="607" y="51"/>
                    <a:pt x="602" y="47"/>
                    <a:pt x="604" y="50"/>
                  </a:cubicBezTo>
                  <a:cubicBezTo>
                    <a:pt x="600" y="53"/>
                    <a:pt x="603" y="43"/>
                    <a:pt x="598" y="46"/>
                  </a:cubicBezTo>
                  <a:cubicBezTo>
                    <a:pt x="596" y="43"/>
                    <a:pt x="601" y="46"/>
                    <a:pt x="603" y="42"/>
                  </a:cubicBezTo>
                  <a:cubicBezTo>
                    <a:pt x="604" y="46"/>
                    <a:pt x="606" y="44"/>
                    <a:pt x="608" y="47"/>
                  </a:cubicBezTo>
                  <a:close/>
                  <a:moveTo>
                    <a:pt x="608" y="45"/>
                  </a:moveTo>
                  <a:cubicBezTo>
                    <a:pt x="606" y="40"/>
                    <a:pt x="605" y="41"/>
                    <a:pt x="604" y="37"/>
                  </a:cubicBezTo>
                  <a:cubicBezTo>
                    <a:pt x="607" y="36"/>
                    <a:pt x="613" y="42"/>
                    <a:pt x="608" y="45"/>
                  </a:cubicBezTo>
                  <a:close/>
                  <a:moveTo>
                    <a:pt x="590" y="56"/>
                  </a:moveTo>
                  <a:cubicBezTo>
                    <a:pt x="585" y="52"/>
                    <a:pt x="591" y="49"/>
                    <a:pt x="588" y="45"/>
                  </a:cubicBezTo>
                  <a:cubicBezTo>
                    <a:pt x="594" y="43"/>
                    <a:pt x="594" y="53"/>
                    <a:pt x="590" y="56"/>
                  </a:cubicBezTo>
                  <a:close/>
                  <a:moveTo>
                    <a:pt x="575" y="51"/>
                  </a:moveTo>
                  <a:cubicBezTo>
                    <a:pt x="572" y="43"/>
                    <a:pt x="582" y="48"/>
                    <a:pt x="585" y="43"/>
                  </a:cubicBezTo>
                  <a:cubicBezTo>
                    <a:pt x="587" y="51"/>
                    <a:pt x="576" y="43"/>
                    <a:pt x="575" y="51"/>
                  </a:cubicBezTo>
                  <a:close/>
                  <a:moveTo>
                    <a:pt x="577" y="40"/>
                  </a:moveTo>
                  <a:cubicBezTo>
                    <a:pt x="586" y="38"/>
                    <a:pt x="577" y="35"/>
                    <a:pt x="583" y="31"/>
                  </a:cubicBezTo>
                  <a:cubicBezTo>
                    <a:pt x="584" y="31"/>
                    <a:pt x="585" y="32"/>
                    <a:pt x="586" y="33"/>
                  </a:cubicBezTo>
                  <a:cubicBezTo>
                    <a:pt x="585" y="37"/>
                    <a:pt x="585" y="49"/>
                    <a:pt x="577" y="40"/>
                  </a:cubicBezTo>
                  <a:close/>
                  <a:moveTo>
                    <a:pt x="585" y="25"/>
                  </a:moveTo>
                  <a:cubicBezTo>
                    <a:pt x="590" y="29"/>
                    <a:pt x="583" y="33"/>
                    <a:pt x="581" y="28"/>
                  </a:cubicBezTo>
                  <a:cubicBezTo>
                    <a:pt x="582" y="25"/>
                    <a:pt x="582" y="27"/>
                    <a:pt x="585" y="25"/>
                  </a:cubicBezTo>
                  <a:close/>
                  <a:moveTo>
                    <a:pt x="577" y="33"/>
                  </a:moveTo>
                  <a:cubicBezTo>
                    <a:pt x="578" y="38"/>
                    <a:pt x="573" y="40"/>
                    <a:pt x="569" y="39"/>
                  </a:cubicBezTo>
                  <a:cubicBezTo>
                    <a:pt x="571" y="35"/>
                    <a:pt x="570" y="34"/>
                    <a:pt x="574" y="29"/>
                  </a:cubicBezTo>
                  <a:cubicBezTo>
                    <a:pt x="574" y="29"/>
                    <a:pt x="574" y="35"/>
                    <a:pt x="577" y="33"/>
                  </a:cubicBezTo>
                  <a:close/>
                  <a:moveTo>
                    <a:pt x="566" y="30"/>
                  </a:moveTo>
                  <a:cubicBezTo>
                    <a:pt x="565" y="32"/>
                    <a:pt x="567" y="35"/>
                    <a:pt x="567" y="38"/>
                  </a:cubicBezTo>
                  <a:cubicBezTo>
                    <a:pt x="564" y="41"/>
                    <a:pt x="563" y="37"/>
                    <a:pt x="560" y="39"/>
                  </a:cubicBezTo>
                  <a:cubicBezTo>
                    <a:pt x="560" y="37"/>
                    <a:pt x="560" y="36"/>
                    <a:pt x="562" y="34"/>
                  </a:cubicBezTo>
                  <a:cubicBezTo>
                    <a:pt x="560" y="34"/>
                    <a:pt x="559" y="33"/>
                    <a:pt x="557" y="31"/>
                  </a:cubicBezTo>
                  <a:cubicBezTo>
                    <a:pt x="552" y="33"/>
                    <a:pt x="556" y="36"/>
                    <a:pt x="552" y="38"/>
                  </a:cubicBezTo>
                  <a:cubicBezTo>
                    <a:pt x="547" y="23"/>
                    <a:pt x="559" y="31"/>
                    <a:pt x="566" y="30"/>
                  </a:cubicBezTo>
                  <a:close/>
                  <a:moveTo>
                    <a:pt x="544" y="23"/>
                  </a:moveTo>
                  <a:cubicBezTo>
                    <a:pt x="549" y="21"/>
                    <a:pt x="542" y="27"/>
                    <a:pt x="540" y="28"/>
                  </a:cubicBezTo>
                  <a:cubicBezTo>
                    <a:pt x="542" y="32"/>
                    <a:pt x="545" y="26"/>
                    <a:pt x="546" y="30"/>
                  </a:cubicBezTo>
                  <a:cubicBezTo>
                    <a:pt x="540" y="33"/>
                    <a:pt x="549" y="37"/>
                    <a:pt x="544" y="39"/>
                  </a:cubicBezTo>
                  <a:cubicBezTo>
                    <a:pt x="541" y="32"/>
                    <a:pt x="537" y="28"/>
                    <a:pt x="536" y="24"/>
                  </a:cubicBezTo>
                  <a:cubicBezTo>
                    <a:pt x="539" y="20"/>
                    <a:pt x="541" y="29"/>
                    <a:pt x="544" y="23"/>
                  </a:cubicBezTo>
                  <a:close/>
                  <a:moveTo>
                    <a:pt x="530" y="28"/>
                  </a:moveTo>
                  <a:cubicBezTo>
                    <a:pt x="528" y="31"/>
                    <a:pt x="534" y="35"/>
                    <a:pt x="529" y="38"/>
                  </a:cubicBezTo>
                  <a:cubicBezTo>
                    <a:pt x="531" y="39"/>
                    <a:pt x="532" y="37"/>
                    <a:pt x="534" y="40"/>
                  </a:cubicBezTo>
                  <a:cubicBezTo>
                    <a:pt x="536" y="39"/>
                    <a:pt x="535" y="37"/>
                    <a:pt x="534" y="36"/>
                  </a:cubicBezTo>
                  <a:cubicBezTo>
                    <a:pt x="539" y="36"/>
                    <a:pt x="537" y="41"/>
                    <a:pt x="545" y="42"/>
                  </a:cubicBezTo>
                  <a:cubicBezTo>
                    <a:pt x="541" y="45"/>
                    <a:pt x="540" y="48"/>
                    <a:pt x="543" y="51"/>
                  </a:cubicBezTo>
                  <a:cubicBezTo>
                    <a:pt x="540" y="52"/>
                    <a:pt x="537" y="54"/>
                    <a:pt x="535" y="51"/>
                  </a:cubicBezTo>
                  <a:cubicBezTo>
                    <a:pt x="539" y="49"/>
                    <a:pt x="537" y="44"/>
                    <a:pt x="541" y="45"/>
                  </a:cubicBezTo>
                  <a:cubicBezTo>
                    <a:pt x="536" y="38"/>
                    <a:pt x="529" y="48"/>
                    <a:pt x="524" y="39"/>
                  </a:cubicBezTo>
                  <a:cubicBezTo>
                    <a:pt x="529" y="35"/>
                    <a:pt x="523" y="29"/>
                    <a:pt x="530" y="28"/>
                  </a:cubicBezTo>
                  <a:close/>
                  <a:moveTo>
                    <a:pt x="519" y="33"/>
                  </a:moveTo>
                  <a:cubicBezTo>
                    <a:pt x="520" y="40"/>
                    <a:pt x="513" y="40"/>
                    <a:pt x="511" y="47"/>
                  </a:cubicBezTo>
                  <a:cubicBezTo>
                    <a:pt x="506" y="44"/>
                    <a:pt x="512" y="41"/>
                    <a:pt x="511" y="38"/>
                  </a:cubicBezTo>
                  <a:cubicBezTo>
                    <a:pt x="517" y="39"/>
                    <a:pt x="515" y="34"/>
                    <a:pt x="519" y="33"/>
                  </a:cubicBezTo>
                  <a:close/>
                  <a:moveTo>
                    <a:pt x="505" y="42"/>
                  </a:moveTo>
                  <a:cubicBezTo>
                    <a:pt x="502" y="48"/>
                    <a:pt x="506" y="48"/>
                    <a:pt x="502" y="52"/>
                  </a:cubicBezTo>
                  <a:cubicBezTo>
                    <a:pt x="501" y="49"/>
                    <a:pt x="504" y="44"/>
                    <a:pt x="499" y="46"/>
                  </a:cubicBezTo>
                  <a:cubicBezTo>
                    <a:pt x="494" y="44"/>
                    <a:pt x="503" y="46"/>
                    <a:pt x="505" y="42"/>
                  </a:cubicBezTo>
                  <a:close/>
                  <a:moveTo>
                    <a:pt x="492" y="54"/>
                  </a:moveTo>
                  <a:cubicBezTo>
                    <a:pt x="496" y="50"/>
                    <a:pt x="495" y="51"/>
                    <a:pt x="500" y="48"/>
                  </a:cubicBezTo>
                  <a:cubicBezTo>
                    <a:pt x="502" y="52"/>
                    <a:pt x="495" y="55"/>
                    <a:pt x="494" y="58"/>
                  </a:cubicBezTo>
                  <a:cubicBezTo>
                    <a:pt x="493" y="56"/>
                    <a:pt x="491" y="55"/>
                    <a:pt x="489" y="57"/>
                  </a:cubicBezTo>
                  <a:cubicBezTo>
                    <a:pt x="487" y="49"/>
                    <a:pt x="484" y="54"/>
                    <a:pt x="481" y="54"/>
                  </a:cubicBezTo>
                  <a:cubicBezTo>
                    <a:pt x="477" y="49"/>
                    <a:pt x="485" y="52"/>
                    <a:pt x="487" y="47"/>
                  </a:cubicBezTo>
                  <a:cubicBezTo>
                    <a:pt x="488" y="53"/>
                    <a:pt x="492" y="49"/>
                    <a:pt x="492" y="54"/>
                  </a:cubicBezTo>
                  <a:close/>
                  <a:moveTo>
                    <a:pt x="507" y="32"/>
                  </a:moveTo>
                  <a:cubicBezTo>
                    <a:pt x="508" y="34"/>
                    <a:pt x="505" y="34"/>
                    <a:pt x="504" y="32"/>
                  </a:cubicBezTo>
                  <a:cubicBezTo>
                    <a:pt x="504" y="35"/>
                    <a:pt x="505" y="37"/>
                    <a:pt x="501" y="37"/>
                  </a:cubicBezTo>
                  <a:cubicBezTo>
                    <a:pt x="501" y="35"/>
                    <a:pt x="502" y="34"/>
                    <a:pt x="500" y="32"/>
                  </a:cubicBezTo>
                  <a:cubicBezTo>
                    <a:pt x="503" y="28"/>
                    <a:pt x="505" y="34"/>
                    <a:pt x="507" y="32"/>
                  </a:cubicBezTo>
                  <a:close/>
                  <a:moveTo>
                    <a:pt x="485" y="29"/>
                  </a:moveTo>
                  <a:cubicBezTo>
                    <a:pt x="489" y="32"/>
                    <a:pt x="483" y="33"/>
                    <a:pt x="484" y="36"/>
                  </a:cubicBezTo>
                  <a:cubicBezTo>
                    <a:pt x="485" y="36"/>
                    <a:pt x="488" y="37"/>
                    <a:pt x="486" y="39"/>
                  </a:cubicBezTo>
                  <a:cubicBezTo>
                    <a:pt x="491" y="40"/>
                    <a:pt x="494" y="34"/>
                    <a:pt x="500" y="39"/>
                  </a:cubicBezTo>
                  <a:cubicBezTo>
                    <a:pt x="496" y="39"/>
                    <a:pt x="489" y="42"/>
                    <a:pt x="486" y="46"/>
                  </a:cubicBezTo>
                  <a:cubicBezTo>
                    <a:pt x="482" y="42"/>
                    <a:pt x="483" y="34"/>
                    <a:pt x="476" y="36"/>
                  </a:cubicBezTo>
                  <a:cubicBezTo>
                    <a:pt x="477" y="32"/>
                    <a:pt x="483" y="35"/>
                    <a:pt x="485" y="29"/>
                  </a:cubicBezTo>
                  <a:close/>
                  <a:moveTo>
                    <a:pt x="474" y="33"/>
                  </a:moveTo>
                  <a:cubicBezTo>
                    <a:pt x="471" y="36"/>
                    <a:pt x="468" y="36"/>
                    <a:pt x="474" y="42"/>
                  </a:cubicBezTo>
                  <a:cubicBezTo>
                    <a:pt x="472" y="46"/>
                    <a:pt x="469" y="46"/>
                    <a:pt x="465" y="43"/>
                  </a:cubicBezTo>
                  <a:cubicBezTo>
                    <a:pt x="468" y="41"/>
                    <a:pt x="467" y="40"/>
                    <a:pt x="466" y="41"/>
                  </a:cubicBezTo>
                  <a:cubicBezTo>
                    <a:pt x="467" y="37"/>
                    <a:pt x="470" y="33"/>
                    <a:pt x="469" y="29"/>
                  </a:cubicBezTo>
                  <a:cubicBezTo>
                    <a:pt x="472" y="26"/>
                    <a:pt x="470" y="35"/>
                    <a:pt x="474" y="33"/>
                  </a:cubicBezTo>
                  <a:close/>
                  <a:moveTo>
                    <a:pt x="457" y="39"/>
                  </a:moveTo>
                  <a:cubicBezTo>
                    <a:pt x="461" y="47"/>
                    <a:pt x="449" y="43"/>
                    <a:pt x="445" y="44"/>
                  </a:cubicBezTo>
                  <a:cubicBezTo>
                    <a:pt x="445" y="37"/>
                    <a:pt x="442" y="48"/>
                    <a:pt x="438" y="42"/>
                  </a:cubicBezTo>
                  <a:cubicBezTo>
                    <a:pt x="446" y="36"/>
                    <a:pt x="450" y="47"/>
                    <a:pt x="457" y="39"/>
                  </a:cubicBezTo>
                  <a:close/>
                  <a:moveTo>
                    <a:pt x="393" y="75"/>
                  </a:moveTo>
                  <a:cubicBezTo>
                    <a:pt x="392" y="74"/>
                    <a:pt x="391" y="73"/>
                    <a:pt x="390" y="71"/>
                  </a:cubicBezTo>
                  <a:cubicBezTo>
                    <a:pt x="390" y="76"/>
                    <a:pt x="386" y="78"/>
                    <a:pt x="382" y="79"/>
                  </a:cubicBezTo>
                  <a:cubicBezTo>
                    <a:pt x="380" y="72"/>
                    <a:pt x="392" y="73"/>
                    <a:pt x="391" y="68"/>
                  </a:cubicBezTo>
                  <a:cubicBezTo>
                    <a:pt x="395" y="67"/>
                    <a:pt x="399" y="73"/>
                    <a:pt x="393" y="75"/>
                  </a:cubicBezTo>
                  <a:close/>
                  <a:moveTo>
                    <a:pt x="421" y="50"/>
                  </a:moveTo>
                  <a:cubicBezTo>
                    <a:pt x="417" y="56"/>
                    <a:pt x="415" y="48"/>
                    <a:pt x="411" y="52"/>
                  </a:cubicBezTo>
                  <a:cubicBezTo>
                    <a:pt x="410" y="50"/>
                    <a:pt x="412" y="48"/>
                    <a:pt x="415" y="46"/>
                  </a:cubicBezTo>
                  <a:cubicBezTo>
                    <a:pt x="419" y="47"/>
                    <a:pt x="417" y="48"/>
                    <a:pt x="421" y="50"/>
                  </a:cubicBezTo>
                  <a:close/>
                  <a:moveTo>
                    <a:pt x="441" y="30"/>
                  </a:moveTo>
                  <a:cubicBezTo>
                    <a:pt x="443" y="34"/>
                    <a:pt x="435" y="35"/>
                    <a:pt x="434" y="37"/>
                  </a:cubicBezTo>
                  <a:cubicBezTo>
                    <a:pt x="432" y="34"/>
                    <a:pt x="432" y="31"/>
                    <a:pt x="435" y="29"/>
                  </a:cubicBezTo>
                  <a:cubicBezTo>
                    <a:pt x="433" y="35"/>
                    <a:pt x="438" y="34"/>
                    <a:pt x="441" y="30"/>
                  </a:cubicBezTo>
                  <a:close/>
                  <a:moveTo>
                    <a:pt x="375" y="79"/>
                  </a:moveTo>
                  <a:cubicBezTo>
                    <a:pt x="375" y="82"/>
                    <a:pt x="364" y="82"/>
                    <a:pt x="365" y="78"/>
                  </a:cubicBezTo>
                  <a:cubicBezTo>
                    <a:pt x="367" y="79"/>
                    <a:pt x="370" y="79"/>
                    <a:pt x="373" y="75"/>
                  </a:cubicBezTo>
                  <a:cubicBezTo>
                    <a:pt x="375" y="76"/>
                    <a:pt x="371" y="81"/>
                    <a:pt x="375" y="79"/>
                  </a:cubicBezTo>
                  <a:close/>
                  <a:moveTo>
                    <a:pt x="389" y="59"/>
                  </a:moveTo>
                  <a:cubicBezTo>
                    <a:pt x="388" y="57"/>
                    <a:pt x="397" y="55"/>
                    <a:pt x="391" y="54"/>
                  </a:cubicBezTo>
                  <a:cubicBezTo>
                    <a:pt x="390" y="49"/>
                    <a:pt x="396" y="55"/>
                    <a:pt x="398" y="54"/>
                  </a:cubicBezTo>
                  <a:cubicBezTo>
                    <a:pt x="400" y="50"/>
                    <a:pt x="404" y="44"/>
                    <a:pt x="408" y="48"/>
                  </a:cubicBezTo>
                  <a:cubicBezTo>
                    <a:pt x="402" y="58"/>
                    <a:pt x="397" y="53"/>
                    <a:pt x="389" y="59"/>
                  </a:cubicBezTo>
                  <a:close/>
                  <a:moveTo>
                    <a:pt x="417" y="37"/>
                  </a:moveTo>
                  <a:cubicBezTo>
                    <a:pt x="418" y="40"/>
                    <a:pt x="411" y="43"/>
                    <a:pt x="409" y="38"/>
                  </a:cubicBezTo>
                  <a:cubicBezTo>
                    <a:pt x="412" y="35"/>
                    <a:pt x="415" y="39"/>
                    <a:pt x="417" y="37"/>
                  </a:cubicBezTo>
                  <a:close/>
                  <a:moveTo>
                    <a:pt x="358" y="76"/>
                  </a:moveTo>
                  <a:cubicBezTo>
                    <a:pt x="358" y="77"/>
                    <a:pt x="359" y="77"/>
                    <a:pt x="360" y="76"/>
                  </a:cubicBezTo>
                  <a:cubicBezTo>
                    <a:pt x="361" y="78"/>
                    <a:pt x="359" y="78"/>
                    <a:pt x="359" y="77"/>
                  </a:cubicBezTo>
                  <a:cubicBezTo>
                    <a:pt x="356" y="79"/>
                    <a:pt x="361" y="80"/>
                    <a:pt x="362" y="80"/>
                  </a:cubicBezTo>
                  <a:cubicBezTo>
                    <a:pt x="363" y="81"/>
                    <a:pt x="361" y="83"/>
                    <a:pt x="360" y="82"/>
                  </a:cubicBezTo>
                  <a:cubicBezTo>
                    <a:pt x="359" y="82"/>
                    <a:pt x="359" y="83"/>
                    <a:pt x="360" y="84"/>
                  </a:cubicBezTo>
                  <a:cubicBezTo>
                    <a:pt x="359" y="84"/>
                    <a:pt x="358" y="83"/>
                    <a:pt x="359" y="82"/>
                  </a:cubicBezTo>
                  <a:cubicBezTo>
                    <a:pt x="357" y="80"/>
                    <a:pt x="355" y="83"/>
                    <a:pt x="353" y="80"/>
                  </a:cubicBezTo>
                  <a:cubicBezTo>
                    <a:pt x="356" y="80"/>
                    <a:pt x="357" y="78"/>
                    <a:pt x="357" y="75"/>
                  </a:cubicBezTo>
                  <a:cubicBezTo>
                    <a:pt x="358" y="74"/>
                    <a:pt x="358" y="76"/>
                    <a:pt x="358" y="76"/>
                  </a:cubicBezTo>
                  <a:close/>
                  <a:moveTo>
                    <a:pt x="360" y="62"/>
                  </a:moveTo>
                  <a:cubicBezTo>
                    <a:pt x="360" y="60"/>
                    <a:pt x="361" y="60"/>
                    <a:pt x="364" y="57"/>
                  </a:cubicBezTo>
                  <a:cubicBezTo>
                    <a:pt x="365" y="58"/>
                    <a:pt x="364" y="59"/>
                    <a:pt x="363" y="60"/>
                  </a:cubicBezTo>
                  <a:cubicBezTo>
                    <a:pt x="368" y="59"/>
                    <a:pt x="367" y="66"/>
                    <a:pt x="373" y="63"/>
                  </a:cubicBezTo>
                  <a:cubicBezTo>
                    <a:pt x="369" y="71"/>
                    <a:pt x="366" y="57"/>
                    <a:pt x="360" y="62"/>
                  </a:cubicBezTo>
                  <a:close/>
                  <a:moveTo>
                    <a:pt x="411" y="24"/>
                  </a:moveTo>
                  <a:cubicBezTo>
                    <a:pt x="414" y="24"/>
                    <a:pt x="417" y="24"/>
                    <a:pt x="420" y="24"/>
                  </a:cubicBezTo>
                  <a:cubicBezTo>
                    <a:pt x="420" y="33"/>
                    <a:pt x="415" y="24"/>
                    <a:pt x="411" y="26"/>
                  </a:cubicBezTo>
                  <a:cubicBezTo>
                    <a:pt x="411" y="24"/>
                    <a:pt x="409" y="22"/>
                    <a:pt x="410" y="21"/>
                  </a:cubicBezTo>
                  <a:cubicBezTo>
                    <a:pt x="409" y="16"/>
                    <a:pt x="413" y="23"/>
                    <a:pt x="411" y="24"/>
                  </a:cubicBezTo>
                  <a:close/>
                  <a:moveTo>
                    <a:pt x="345" y="72"/>
                  </a:moveTo>
                  <a:cubicBezTo>
                    <a:pt x="348" y="76"/>
                    <a:pt x="353" y="68"/>
                    <a:pt x="356" y="72"/>
                  </a:cubicBezTo>
                  <a:cubicBezTo>
                    <a:pt x="347" y="73"/>
                    <a:pt x="349" y="82"/>
                    <a:pt x="342" y="79"/>
                  </a:cubicBezTo>
                  <a:cubicBezTo>
                    <a:pt x="343" y="77"/>
                    <a:pt x="344" y="77"/>
                    <a:pt x="345" y="79"/>
                  </a:cubicBezTo>
                  <a:cubicBezTo>
                    <a:pt x="344" y="69"/>
                    <a:pt x="333" y="76"/>
                    <a:pt x="328" y="73"/>
                  </a:cubicBezTo>
                  <a:cubicBezTo>
                    <a:pt x="337" y="69"/>
                    <a:pt x="343" y="70"/>
                    <a:pt x="347" y="67"/>
                  </a:cubicBezTo>
                  <a:cubicBezTo>
                    <a:pt x="347" y="68"/>
                    <a:pt x="346" y="70"/>
                    <a:pt x="345" y="72"/>
                  </a:cubicBezTo>
                  <a:close/>
                  <a:moveTo>
                    <a:pt x="359" y="55"/>
                  </a:moveTo>
                  <a:cubicBezTo>
                    <a:pt x="358" y="52"/>
                    <a:pt x="355" y="49"/>
                    <a:pt x="361" y="48"/>
                  </a:cubicBezTo>
                  <a:cubicBezTo>
                    <a:pt x="364" y="51"/>
                    <a:pt x="363" y="53"/>
                    <a:pt x="359" y="55"/>
                  </a:cubicBezTo>
                  <a:close/>
                  <a:moveTo>
                    <a:pt x="383" y="32"/>
                  </a:moveTo>
                  <a:cubicBezTo>
                    <a:pt x="384" y="37"/>
                    <a:pt x="378" y="37"/>
                    <a:pt x="376" y="35"/>
                  </a:cubicBezTo>
                  <a:cubicBezTo>
                    <a:pt x="377" y="38"/>
                    <a:pt x="371" y="40"/>
                    <a:pt x="374" y="44"/>
                  </a:cubicBezTo>
                  <a:cubicBezTo>
                    <a:pt x="372" y="44"/>
                    <a:pt x="371" y="42"/>
                    <a:pt x="369" y="44"/>
                  </a:cubicBezTo>
                  <a:cubicBezTo>
                    <a:pt x="371" y="38"/>
                    <a:pt x="376" y="32"/>
                    <a:pt x="383" y="32"/>
                  </a:cubicBezTo>
                  <a:close/>
                  <a:moveTo>
                    <a:pt x="237" y="77"/>
                  </a:moveTo>
                  <a:cubicBezTo>
                    <a:pt x="235" y="74"/>
                    <a:pt x="241" y="76"/>
                    <a:pt x="242" y="74"/>
                  </a:cubicBezTo>
                  <a:cubicBezTo>
                    <a:pt x="244" y="77"/>
                    <a:pt x="246" y="79"/>
                    <a:pt x="242" y="81"/>
                  </a:cubicBezTo>
                  <a:cubicBezTo>
                    <a:pt x="241" y="80"/>
                    <a:pt x="239" y="75"/>
                    <a:pt x="237" y="77"/>
                  </a:cubicBezTo>
                  <a:close/>
                  <a:moveTo>
                    <a:pt x="260" y="64"/>
                  </a:moveTo>
                  <a:cubicBezTo>
                    <a:pt x="263" y="62"/>
                    <a:pt x="265" y="60"/>
                    <a:pt x="264" y="58"/>
                  </a:cubicBezTo>
                  <a:cubicBezTo>
                    <a:pt x="269" y="59"/>
                    <a:pt x="262" y="67"/>
                    <a:pt x="261" y="70"/>
                  </a:cubicBezTo>
                  <a:cubicBezTo>
                    <a:pt x="260" y="69"/>
                    <a:pt x="259" y="68"/>
                    <a:pt x="258" y="67"/>
                  </a:cubicBezTo>
                  <a:cubicBezTo>
                    <a:pt x="260" y="66"/>
                    <a:pt x="260" y="68"/>
                    <a:pt x="261" y="68"/>
                  </a:cubicBezTo>
                  <a:cubicBezTo>
                    <a:pt x="263" y="67"/>
                    <a:pt x="261" y="66"/>
                    <a:pt x="260" y="64"/>
                  </a:cubicBezTo>
                  <a:close/>
                  <a:moveTo>
                    <a:pt x="248" y="82"/>
                  </a:moveTo>
                  <a:cubicBezTo>
                    <a:pt x="246" y="79"/>
                    <a:pt x="249" y="77"/>
                    <a:pt x="251" y="74"/>
                  </a:cubicBezTo>
                  <a:cubicBezTo>
                    <a:pt x="254" y="79"/>
                    <a:pt x="253" y="81"/>
                    <a:pt x="248" y="82"/>
                  </a:cubicBezTo>
                  <a:close/>
                  <a:moveTo>
                    <a:pt x="272" y="64"/>
                  </a:moveTo>
                  <a:cubicBezTo>
                    <a:pt x="267" y="59"/>
                    <a:pt x="278" y="60"/>
                    <a:pt x="275" y="58"/>
                  </a:cubicBezTo>
                  <a:cubicBezTo>
                    <a:pt x="281" y="58"/>
                    <a:pt x="276" y="64"/>
                    <a:pt x="272" y="64"/>
                  </a:cubicBezTo>
                  <a:close/>
                  <a:moveTo>
                    <a:pt x="288" y="47"/>
                  </a:moveTo>
                  <a:cubicBezTo>
                    <a:pt x="290" y="49"/>
                    <a:pt x="293" y="49"/>
                    <a:pt x="289" y="43"/>
                  </a:cubicBezTo>
                  <a:cubicBezTo>
                    <a:pt x="293" y="42"/>
                    <a:pt x="291" y="44"/>
                    <a:pt x="293" y="47"/>
                  </a:cubicBezTo>
                  <a:cubicBezTo>
                    <a:pt x="294" y="45"/>
                    <a:pt x="293" y="44"/>
                    <a:pt x="295" y="42"/>
                  </a:cubicBezTo>
                  <a:cubicBezTo>
                    <a:pt x="294" y="46"/>
                    <a:pt x="299" y="44"/>
                    <a:pt x="301" y="48"/>
                  </a:cubicBezTo>
                  <a:cubicBezTo>
                    <a:pt x="301" y="50"/>
                    <a:pt x="300" y="51"/>
                    <a:pt x="298" y="53"/>
                  </a:cubicBezTo>
                  <a:cubicBezTo>
                    <a:pt x="301" y="45"/>
                    <a:pt x="291" y="50"/>
                    <a:pt x="291" y="53"/>
                  </a:cubicBezTo>
                  <a:cubicBezTo>
                    <a:pt x="286" y="54"/>
                    <a:pt x="290" y="49"/>
                    <a:pt x="288" y="47"/>
                  </a:cubicBezTo>
                  <a:close/>
                  <a:moveTo>
                    <a:pt x="270" y="69"/>
                  </a:moveTo>
                  <a:cubicBezTo>
                    <a:pt x="271" y="70"/>
                    <a:pt x="270" y="71"/>
                    <a:pt x="269" y="71"/>
                  </a:cubicBezTo>
                  <a:cubicBezTo>
                    <a:pt x="270" y="72"/>
                    <a:pt x="272" y="72"/>
                    <a:pt x="273" y="74"/>
                  </a:cubicBezTo>
                  <a:cubicBezTo>
                    <a:pt x="273" y="72"/>
                    <a:pt x="274" y="71"/>
                    <a:pt x="276" y="73"/>
                  </a:cubicBezTo>
                  <a:cubicBezTo>
                    <a:pt x="271" y="76"/>
                    <a:pt x="270" y="79"/>
                    <a:pt x="267" y="82"/>
                  </a:cubicBezTo>
                  <a:cubicBezTo>
                    <a:pt x="266" y="77"/>
                    <a:pt x="267" y="73"/>
                    <a:pt x="270" y="69"/>
                  </a:cubicBezTo>
                  <a:close/>
                  <a:moveTo>
                    <a:pt x="303" y="47"/>
                  </a:moveTo>
                  <a:cubicBezTo>
                    <a:pt x="304" y="45"/>
                    <a:pt x="306" y="45"/>
                    <a:pt x="308" y="47"/>
                  </a:cubicBezTo>
                  <a:cubicBezTo>
                    <a:pt x="307" y="48"/>
                    <a:pt x="306" y="47"/>
                    <a:pt x="306" y="46"/>
                  </a:cubicBezTo>
                  <a:cubicBezTo>
                    <a:pt x="305" y="48"/>
                    <a:pt x="311" y="52"/>
                    <a:pt x="306" y="56"/>
                  </a:cubicBezTo>
                  <a:cubicBezTo>
                    <a:pt x="302" y="52"/>
                    <a:pt x="307" y="50"/>
                    <a:pt x="303" y="47"/>
                  </a:cubicBezTo>
                  <a:close/>
                  <a:moveTo>
                    <a:pt x="329" y="32"/>
                  </a:moveTo>
                  <a:cubicBezTo>
                    <a:pt x="331" y="34"/>
                    <a:pt x="329" y="35"/>
                    <a:pt x="328" y="36"/>
                  </a:cubicBezTo>
                  <a:cubicBezTo>
                    <a:pt x="330" y="40"/>
                    <a:pt x="332" y="38"/>
                    <a:pt x="334" y="41"/>
                  </a:cubicBezTo>
                  <a:cubicBezTo>
                    <a:pt x="329" y="42"/>
                    <a:pt x="323" y="36"/>
                    <a:pt x="329" y="32"/>
                  </a:cubicBezTo>
                  <a:close/>
                  <a:moveTo>
                    <a:pt x="326" y="47"/>
                  </a:moveTo>
                  <a:cubicBezTo>
                    <a:pt x="316" y="49"/>
                    <a:pt x="319" y="57"/>
                    <a:pt x="314" y="62"/>
                  </a:cubicBezTo>
                  <a:cubicBezTo>
                    <a:pt x="312" y="62"/>
                    <a:pt x="312" y="61"/>
                    <a:pt x="313" y="61"/>
                  </a:cubicBezTo>
                  <a:cubicBezTo>
                    <a:pt x="312" y="60"/>
                    <a:pt x="311" y="61"/>
                    <a:pt x="310" y="61"/>
                  </a:cubicBezTo>
                  <a:cubicBezTo>
                    <a:pt x="308" y="57"/>
                    <a:pt x="315" y="55"/>
                    <a:pt x="317" y="54"/>
                  </a:cubicBezTo>
                  <a:cubicBezTo>
                    <a:pt x="315" y="53"/>
                    <a:pt x="314" y="53"/>
                    <a:pt x="312" y="54"/>
                  </a:cubicBezTo>
                  <a:cubicBezTo>
                    <a:pt x="316" y="51"/>
                    <a:pt x="319" y="39"/>
                    <a:pt x="326" y="47"/>
                  </a:cubicBezTo>
                  <a:close/>
                  <a:moveTo>
                    <a:pt x="296" y="76"/>
                  </a:moveTo>
                  <a:cubicBezTo>
                    <a:pt x="295" y="74"/>
                    <a:pt x="297" y="75"/>
                    <a:pt x="298" y="74"/>
                  </a:cubicBezTo>
                  <a:cubicBezTo>
                    <a:pt x="294" y="73"/>
                    <a:pt x="294" y="74"/>
                    <a:pt x="293" y="69"/>
                  </a:cubicBezTo>
                  <a:cubicBezTo>
                    <a:pt x="294" y="68"/>
                    <a:pt x="295" y="70"/>
                    <a:pt x="296" y="71"/>
                  </a:cubicBezTo>
                  <a:cubicBezTo>
                    <a:pt x="297" y="70"/>
                    <a:pt x="296" y="69"/>
                    <a:pt x="296" y="69"/>
                  </a:cubicBezTo>
                  <a:cubicBezTo>
                    <a:pt x="297" y="68"/>
                    <a:pt x="299" y="70"/>
                    <a:pt x="298" y="71"/>
                  </a:cubicBezTo>
                  <a:cubicBezTo>
                    <a:pt x="298" y="72"/>
                    <a:pt x="299" y="73"/>
                    <a:pt x="300" y="72"/>
                  </a:cubicBezTo>
                  <a:cubicBezTo>
                    <a:pt x="302" y="75"/>
                    <a:pt x="297" y="76"/>
                    <a:pt x="296" y="76"/>
                  </a:cubicBezTo>
                  <a:close/>
                  <a:moveTo>
                    <a:pt x="334" y="66"/>
                  </a:moveTo>
                  <a:cubicBezTo>
                    <a:pt x="330" y="68"/>
                    <a:pt x="327" y="68"/>
                    <a:pt x="324" y="65"/>
                  </a:cubicBezTo>
                  <a:cubicBezTo>
                    <a:pt x="327" y="63"/>
                    <a:pt x="333" y="65"/>
                    <a:pt x="330" y="59"/>
                  </a:cubicBezTo>
                  <a:cubicBezTo>
                    <a:pt x="332" y="56"/>
                    <a:pt x="333" y="62"/>
                    <a:pt x="335" y="63"/>
                  </a:cubicBezTo>
                  <a:cubicBezTo>
                    <a:pt x="334" y="64"/>
                    <a:pt x="333" y="65"/>
                    <a:pt x="334" y="66"/>
                  </a:cubicBezTo>
                  <a:close/>
                  <a:moveTo>
                    <a:pt x="347" y="54"/>
                  </a:moveTo>
                  <a:cubicBezTo>
                    <a:pt x="345" y="50"/>
                    <a:pt x="346" y="47"/>
                    <a:pt x="345" y="44"/>
                  </a:cubicBezTo>
                  <a:cubicBezTo>
                    <a:pt x="351" y="43"/>
                    <a:pt x="351" y="50"/>
                    <a:pt x="347" y="54"/>
                  </a:cubicBezTo>
                  <a:close/>
                  <a:moveTo>
                    <a:pt x="356" y="34"/>
                  </a:moveTo>
                  <a:cubicBezTo>
                    <a:pt x="359" y="38"/>
                    <a:pt x="355" y="40"/>
                    <a:pt x="356" y="43"/>
                  </a:cubicBezTo>
                  <a:cubicBezTo>
                    <a:pt x="354" y="44"/>
                    <a:pt x="353" y="42"/>
                    <a:pt x="352" y="41"/>
                  </a:cubicBezTo>
                  <a:cubicBezTo>
                    <a:pt x="357" y="39"/>
                    <a:pt x="352" y="36"/>
                    <a:pt x="356" y="34"/>
                  </a:cubicBezTo>
                  <a:close/>
                  <a:moveTo>
                    <a:pt x="340" y="49"/>
                  </a:moveTo>
                  <a:cubicBezTo>
                    <a:pt x="338" y="52"/>
                    <a:pt x="335" y="55"/>
                    <a:pt x="339" y="59"/>
                  </a:cubicBezTo>
                  <a:cubicBezTo>
                    <a:pt x="334" y="59"/>
                    <a:pt x="334" y="51"/>
                    <a:pt x="334" y="48"/>
                  </a:cubicBezTo>
                  <a:cubicBezTo>
                    <a:pt x="330" y="47"/>
                    <a:pt x="330" y="48"/>
                    <a:pt x="327" y="51"/>
                  </a:cubicBezTo>
                  <a:cubicBezTo>
                    <a:pt x="326" y="49"/>
                    <a:pt x="331" y="47"/>
                    <a:pt x="329" y="44"/>
                  </a:cubicBezTo>
                  <a:cubicBezTo>
                    <a:pt x="331" y="44"/>
                    <a:pt x="337" y="50"/>
                    <a:pt x="336" y="44"/>
                  </a:cubicBezTo>
                  <a:cubicBezTo>
                    <a:pt x="339" y="42"/>
                    <a:pt x="336" y="47"/>
                    <a:pt x="340" y="49"/>
                  </a:cubicBezTo>
                  <a:close/>
                  <a:moveTo>
                    <a:pt x="348" y="29"/>
                  </a:moveTo>
                  <a:cubicBezTo>
                    <a:pt x="347" y="34"/>
                    <a:pt x="343" y="37"/>
                    <a:pt x="338" y="41"/>
                  </a:cubicBezTo>
                  <a:cubicBezTo>
                    <a:pt x="339" y="34"/>
                    <a:pt x="343" y="30"/>
                    <a:pt x="348" y="26"/>
                  </a:cubicBezTo>
                  <a:cubicBezTo>
                    <a:pt x="349" y="28"/>
                    <a:pt x="342" y="33"/>
                    <a:pt x="348" y="29"/>
                  </a:cubicBezTo>
                  <a:close/>
                  <a:moveTo>
                    <a:pt x="332" y="37"/>
                  </a:moveTo>
                  <a:cubicBezTo>
                    <a:pt x="331" y="30"/>
                    <a:pt x="333" y="26"/>
                    <a:pt x="336" y="23"/>
                  </a:cubicBezTo>
                  <a:cubicBezTo>
                    <a:pt x="335" y="27"/>
                    <a:pt x="338" y="31"/>
                    <a:pt x="332" y="37"/>
                  </a:cubicBezTo>
                  <a:close/>
                  <a:moveTo>
                    <a:pt x="332" y="24"/>
                  </a:moveTo>
                  <a:cubicBezTo>
                    <a:pt x="330" y="24"/>
                    <a:pt x="329" y="25"/>
                    <a:pt x="329" y="26"/>
                  </a:cubicBezTo>
                  <a:cubicBezTo>
                    <a:pt x="328" y="27"/>
                    <a:pt x="327" y="24"/>
                    <a:pt x="325" y="26"/>
                  </a:cubicBezTo>
                  <a:cubicBezTo>
                    <a:pt x="325" y="27"/>
                    <a:pt x="325" y="28"/>
                    <a:pt x="323" y="29"/>
                  </a:cubicBezTo>
                  <a:cubicBezTo>
                    <a:pt x="321" y="26"/>
                    <a:pt x="325" y="23"/>
                    <a:pt x="326" y="20"/>
                  </a:cubicBezTo>
                  <a:cubicBezTo>
                    <a:pt x="328" y="23"/>
                    <a:pt x="330" y="21"/>
                    <a:pt x="332" y="24"/>
                  </a:cubicBezTo>
                  <a:close/>
                  <a:moveTo>
                    <a:pt x="319" y="27"/>
                  </a:moveTo>
                  <a:cubicBezTo>
                    <a:pt x="317" y="29"/>
                    <a:pt x="316" y="28"/>
                    <a:pt x="317" y="27"/>
                  </a:cubicBezTo>
                  <a:cubicBezTo>
                    <a:pt x="317" y="25"/>
                    <a:pt x="310" y="31"/>
                    <a:pt x="314" y="29"/>
                  </a:cubicBezTo>
                  <a:cubicBezTo>
                    <a:pt x="316" y="32"/>
                    <a:pt x="310" y="31"/>
                    <a:pt x="309" y="28"/>
                  </a:cubicBezTo>
                  <a:cubicBezTo>
                    <a:pt x="313" y="24"/>
                    <a:pt x="316" y="23"/>
                    <a:pt x="319" y="27"/>
                  </a:cubicBezTo>
                  <a:close/>
                  <a:moveTo>
                    <a:pt x="304" y="30"/>
                  </a:moveTo>
                  <a:cubicBezTo>
                    <a:pt x="302" y="37"/>
                    <a:pt x="308" y="34"/>
                    <a:pt x="309" y="40"/>
                  </a:cubicBezTo>
                  <a:cubicBezTo>
                    <a:pt x="311" y="33"/>
                    <a:pt x="316" y="36"/>
                    <a:pt x="323" y="31"/>
                  </a:cubicBezTo>
                  <a:cubicBezTo>
                    <a:pt x="323" y="33"/>
                    <a:pt x="322" y="35"/>
                    <a:pt x="323" y="36"/>
                  </a:cubicBezTo>
                  <a:cubicBezTo>
                    <a:pt x="320" y="38"/>
                    <a:pt x="313" y="35"/>
                    <a:pt x="315" y="41"/>
                  </a:cubicBezTo>
                  <a:cubicBezTo>
                    <a:pt x="314" y="42"/>
                    <a:pt x="308" y="38"/>
                    <a:pt x="309" y="42"/>
                  </a:cubicBezTo>
                  <a:cubicBezTo>
                    <a:pt x="306" y="39"/>
                    <a:pt x="302" y="42"/>
                    <a:pt x="299" y="39"/>
                  </a:cubicBezTo>
                  <a:cubicBezTo>
                    <a:pt x="304" y="36"/>
                    <a:pt x="297" y="32"/>
                    <a:pt x="304" y="30"/>
                  </a:cubicBezTo>
                  <a:close/>
                  <a:moveTo>
                    <a:pt x="278" y="50"/>
                  </a:moveTo>
                  <a:cubicBezTo>
                    <a:pt x="276" y="50"/>
                    <a:pt x="275" y="49"/>
                    <a:pt x="273" y="47"/>
                  </a:cubicBezTo>
                  <a:cubicBezTo>
                    <a:pt x="276" y="45"/>
                    <a:pt x="277" y="46"/>
                    <a:pt x="277" y="49"/>
                  </a:cubicBezTo>
                  <a:cubicBezTo>
                    <a:pt x="277" y="42"/>
                    <a:pt x="283" y="46"/>
                    <a:pt x="284" y="44"/>
                  </a:cubicBezTo>
                  <a:cubicBezTo>
                    <a:pt x="290" y="47"/>
                    <a:pt x="282" y="46"/>
                    <a:pt x="278" y="50"/>
                  </a:cubicBezTo>
                  <a:close/>
                  <a:moveTo>
                    <a:pt x="298" y="25"/>
                  </a:moveTo>
                  <a:cubicBezTo>
                    <a:pt x="303" y="25"/>
                    <a:pt x="295" y="32"/>
                    <a:pt x="295" y="35"/>
                  </a:cubicBezTo>
                  <a:cubicBezTo>
                    <a:pt x="292" y="34"/>
                    <a:pt x="289" y="37"/>
                    <a:pt x="286" y="33"/>
                  </a:cubicBezTo>
                  <a:cubicBezTo>
                    <a:pt x="288" y="32"/>
                    <a:pt x="289" y="31"/>
                    <a:pt x="288" y="29"/>
                  </a:cubicBezTo>
                  <a:cubicBezTo>
                    <a:pt x="292" y="35"/>
                    <a:pt x="294" y="26"/>
                    <a:pt x="298" y="25"/>
                  </a:cubicBezTo>
                  <a:close/>
                  <a:moveTo>
                    <a:pt x="272" y="47"/>
                  </a:moveTo>
                  <a:cubicBezTo>
                    <a:pt x="269" y="51"/>
                    <a:pt x="267" y="48"/>
                    <a:pt x="265" y="50"/>
                  </a:cubicBezTo>
                  <a:cubicBezTo>
                    <a:pt x="262" y="45"/>
                    <a:pt x="270" y="44"/>
                    <a:pt x="272" y="47"/>
                  </a:cubicBezTo>
                  <a:close/>
                  <a:moveTo>
                    <a:pt x="230" y="75"/>
                  </a:moveTo>
                  <a:cubicBezTo>
                    <a:pt x="231" y="76"/>
                    <a:pt x="230" y="76"/>
                    <a:pt x="230" y="77"/>
                  </a:cubicBezTo>
                  <a:cubicBezTo>
                    <a:pt x="229" y="77"/>
                    <a:pt x="229" y="78"/>
                    <a:pt x="230" y="79"/>
                  </a:cubicBezTo>
                  <a:cubicBezTo>
                    <a:pt x="228" y="79"/>
                    <a:pt x="224" y="71"/>
                    <a:pt x="219" y="72"/>
                  </a:cubicBezTo>
                  <a:cubicBezTo>
                    <a:pt x="219" y="67"/>
                    <a:pt x="226" y="60"/>
                    <a:pt x="230" y="66"/>
                  </a:cubicBezTo>
                  <a:cubicBezTo>
                    <a:pt x="229" y="66"/>
                    <a:pt x="228" y="65"/>
                    <a:pt x="227" y="64"/>
                  </a:cubicBezTo>
                  <a:cubicBezTo>
                    <a:pt x="226" y="65"/>
                    <a:pt x="228" y="66"/>
                    <a:pt x="228" y="67"/>
                  </a:cubicBezTo>
                  <a:cubicBezTo>
                    <a:pt x="225" y="68"/>
                    <a:pt x="223" y="67"/>
                    <a:pt x="219" y="70"/>
                  </a:cubicBezTo>
                  <a:cubicBezTo>
                    <a:pt x="221" y="72"/>
                    <a:pt x="224" y="68"/>
                    <a:pt x="226" y="69"/>
                  </a:cubicBezTo>
                  <a:cubicBezTo>
                    <a:pt x="226" y="72"/>
                    <a:pt x="225" y="77"/>
                    <a:pt x="230" y="75"/>
                  </a:cubicBezTo>
                  <a:close/>
                  <a:moveTo>
                    <a:pt x="256" y="49"/>
                  </a:moveTo>
                  <a:cubicBezTo>
                    <a:pt x="255" y="54"/>
                    <a:pt x="254" y="47"/>
                    <a:pt x="252" y="45"/>
                  </a:cubicBezTo>
                  <a:cubicBezTo>
                    <a:pt x="255" y="42"/>
                    <a:pt x="258" y="42"/>
                    <a:pt x="261" y="45"/>
                  </a:cubicBezTo>
                  <a:cubicBezTo>
                    <a:pt x="262" y="48"/>
                    <a:pt x="259" y="45"/>
                    <a:pt x="258" y="44"/>
                  </a:cubicBezTo>
                  <a:cubicBezTo>
                    <a:pt x="256" y="46"/>
                    <a:pt x="255" y="47"/>
                    <a:pt x="256" y="49"/>
                  </a:cubicBezTo>
                  <a:close/>
                  <a:moveTo>
                    <a:pt x="280" y="28"/>
                  </a:moveTo>
                  <a:cubicBezTo>
                    <a:pt x="285" y="18"/>
                    <a:pt x="292" y="27"/>
                    <a:pt x="280" y="28"/>
                  </a:cubicBezTo>
                  <a:close/>
                  <a:moveTo>
                    <a:pt x="277" y="22"/>
                  </a:moveTo>
                  <a:cubicBezTo>
                    <a:pt x="280" y="21"/>
                    <a:pt x="278" y="29"/>
                    <a:pt x="278" y="32"/>
                  </a:cubicBezTo>
                  <a:cubicBezTo>
                    <a:pt x="274" y="34"/>
                    <a:pt x="277" y="28"/>
                    <a:pt x="276" y="27"/>
                  </a:cubicBezTo>
                  <a:cubicBezTo>
                    <a:pt x="272" y="24"/>
                    <a:pt x="273" y="30"/>
                    <a:pt x="270" y="31"/>
                  </a:cubicBezTo>
                  <a:cubicBezTo>
                    <a:pt x="266" y="24"/>
                    <a:pt x="277" y="25"/>
                    <a:pt x="277" y="22"/>
                  </a:cubicBezTo>
                  <a:close/>
                  <a:moveTo>
                    <a:pt x="266" y="32"/>
                  </a:moveTo>
                  <a:cubicBezTo>
                    <a:pt x="269" y="36"/>
                    <a:pt x="267" y="40"/>
                    <a:pt x="271" y="35"/>
                  </a:cubicBezTo>
                  <a:cubicBezTo>
                    <a:pt x="274" y="41"/>
                    <a:pt x="266" y="39"/>
                    <a:pt x="263" y="40"/>
                  </a:cubicBezTo>
                  <a:cubicBezTo>
                    <a:pt x="261" y="36"/>
                    <a:pt x="260" y="38"/>
                    <a:pt x="259" y="34"/>
                  </a:cubicBezTo>
                  <a:cubicBezTo>
                    <a:pt x="262" y="33"/>
                    <a:pt x="264" y="33"/>
                    <a:pt x="266" y="32"/>
                  </a:cubicBezTo>
                  <a:close/>
                  <a:moveTo>
                    <a:pt x="247" y="41"/>
                  </a:moveTo>
                  <a:cubicBezTo>
                    <a:pt x="249" y="44"/>
                    <a:pt x="243" y="46"/>
                    <a:pt x="244" y="49"/>
                  </a:cubicBezTo>
                  <a:cubicBezTo>
                    <a:pt x="243" y="50"/>
                    <a:pt x="242" y="48"/>
                    <a:pt x="243" y="47"/>
                  </a:cubicBezTo>
                  <a:cubicBezTo>
                    <a:pt x="242" y="46"/>
                    <a:pt x="241" y="46"/>
                    <a:pt x="241" y="47"/>
                  </a:cubicBezTo>
                  <a:cubicBezTo>
                    <a:pt x="240" y="45"/>
                    <a:pt x="241" y="45"/>
                    <a:pt x="242" y="46"/>
                  </a:cubicBezTo>
                  <a:cubicBezTo>
                    <a:pt x="246" y="44"/>
                    <a:pt x="244" y="41"/>
                    <a:pt x="247" y="41"/>
                  </a:cubicBezTo>
                  <a:close/>
                  <a:moveTo>
                    <a:pt x="191" y="73"/>
                  </a:moveTo>
                  <a:cubicBezTo>
                    <a:pt x="190" y="69"/>
                    <a:pt x="191" y="71"/>
                    <a:pt x="188" y="74"/>
                  </a:cubicBezTo>
                  <a:cubicBezTo>
                    <a:pt x="187" y="71"/>
                    <a:pt x="187" y="69"/>
                    <a:pt x="189" y="67"/>
                  </a:cubicBezTo>
                  <a:cubicBezTo>
                    <a:pt x="193" y="67"/>
                    <a:pt x="195" y="71"/>
                    <a:pt x="191" y="73"/>
                  </a:cubicBezTo>
                  <a:close/>
                  <a:moveTo>
                    <a:pt x="215" y="53"/>
                  </a:moveTo>
                  <a:cubicBezTo>
                    <a:pt x="214" y="54"/>
                    <a:pt x="213" y="53"/>
                    <a:pt x="213" y="52"/>
                  </a:cubicBezTo>
                  <a:cubicBezTo>
                    <a:pt x="212" y="51"/>
                    <a:pt x="211" y="52"/>
                    <a:pt x="211" y="52"/>
                  </a:cubicBezTo>
                  <a:cubicBezTo>
                    <a:pt x="208" y="51"/>
                    <a:pt x="218" y="49"/>
                    <a:pt x="212" y="49"/>
                  </a:cubicBezTo>
                  <a:cubicBezTo>
                    <a:pt x="212" y="45"/>
                    <a:pt x="221" y="48"/>
                    <a:pt x="222" y="41"/>
                  </a:cubicBezTo>
                  <a:cubicBezTo>
                    <a:pt x="224" y="45"/>
                    <a:pt x="227" y="40"/>
                    <a:pt x="229" y="45"/>
                  </a:cubicBezTo>
                  <a:cubicBezTo>
                    <a:pt x="224" y="46"/>
                    <a:pt x="215" y="46"/>
                    <a:pt x="215" y="53"/>
                  </a:cubicBezTo>
                  <a:close/>
                  <a:moveTo>
                    <a:pt x="259" y="29"/>
                  </a:moveTo>
                  <a:cubicBezTo>
                    <a:pt x="253" y="28"/>
                    <a:pt x="253" y="37"/>
                    <a:pt x="247" y="36"/>
                  </a:cubicBezTo>
                  <a:cubicBezTo>
                    <a:pt x="246" y="34"/>
                    <a:pt x="254" y="24"/>
                    <a:pt x="254" y="29"/>
                  </a:cubicBezTo>
                  <a:cubicBezTo>
                    <a:pt x="255" y="27"/>
                    <a:pt x="257" y="25"/>
                    <a:pt x="256" y="22"/>
                  </a:cubicBezTo>
                  <a:cubicBezTo>
                    <a:pt x="261" y="21"/>
                    <a:pt x="256" y="27"/>
                    <a:pt x="259" y="29"/>
                  </a:cubicBezTo>
                  <a:close/>
                  <a:moveTo>
                    <a:pt x="236" y="29"/>
                  </a:moveTo>
                  <a:cubicBezTo>
                    <a:pt x="239" y="33"/>
                    <a:pt x="234" y="35"/>
                    <a:pt x="237" y="39"/>
                  </a:cubicBezTo>
                  <a:cubicBezTo>
                    <a:pt x="235" y="40"/>
                    <a:pt x="235" y="38"/>
                    <a:pt x="236" y="38"/>
                  </a:cubicBezTo>
                  <a:cubicBezTo>
                    <a:pt x="234" y="35"/>
                    <a:pt x="231" y="43"/>
                    <a:pt x="230" y="37"/>
                  </a:cubicBezTo>
                  <a:cubicBezTo>
                    <a:pt x="230" y="36"/>
                    <a:pt x="231" y="37"/>
                    <a:pt x="232" y="37"/>
                  </a:cubicBezTo>
                  <a:cubicBezTo>
                    <a:pt x="237" y="35"/>
                    <a:pt x="230" y="31"/>
                    <a:pt x="236" y="29"/>
                  </a:cubicBezTo>
                  <a:close/>
                  <a:moveTo>
                    <a:pt x="203" y="54"/>
                  </a:moveTo>
                  <a:cubicBezTo>
                    <a:pt x="203" y="57"/>
                    <a:pt x="205" y="59"/>
                    <a:pt x="205" y="62"/>
                  </a:cubicBezTo>
                  <a:cubicBezTo>
                    <a:pt x="203" y="65"/>
                    <a:pt x="198" y="58"/>
                    <a:pt x="202" y="64"/>
                  </a:cubicBezTo>
                  <a:cubicBezTo>
                    <a:pt x="200" y="65"/>
                    <a:pt x="196" y="61"/>
                    <a:pt x="200" y="66"/>
                  </a:cubicBezTo>
                  <a:cubicBezTo>
                    <a:pt x="197" y="65"/>
                    <a:pt x="192" y="66"/>
                    <a:pt x="192" y="61"/>
                  </a:cubicBezTo>
                  <a:cubicBezTo>
                    <a:pt x="199" y="65"/>
                    <a:pt x="198" y="59"/>
                    <a:pt x="203" y="54"/>
                  </a:cubicBezTo>
                  <a:close/>
                  <a:moveTo>
                    <a:pt x="82" y="61"/>
                  </a:moveTo>
                  <a:cubicBezTo>
                    <a:pt x="76" y="60"/>
                    <a:pt x="82" y="52"/>
                    <a:pt x="75" y="59"/>
                  </a:cubicBezTo>
                  <a:cubicBezTo>
                    <a:pt x="74" y="55"/>
                    <a:pt x="83" y="51"/>
                    <a:pt x="89" y="47"/>
                  </a:cubicBezTo>
                  <a:cubicBezTo>
                    <a:pt x="90" y="50"/>
                    <a:pt x="90" y="52"/>
                    <a:pt x="91" y="54"/>
                  </a:cubicBezTo>
                  <a:cubicBezTo>
                    <a:pt x="85" y="55"/>
                    <a:pt x="83" y="55"/>
                    <a:pt x="82" y="61"/>
                  </a:cubicBezTo>
                  <a:close/>
                  <a:moveTo>
                    <a:pt x="106" y="38"/>
                  </a:moveTo>
                  <a:cubicBezTo>
                    <a:pt x="110" y="35"/>
                    <a:pt x="106" y="44"/>
                    <a:pt x="109" y="41"/>
                  </a:cubicBezTo>
                  <a:cubicBezTo>
                    <a:pt x="110" y="43"/>
                    <a:pt x="107" y="44"/>
                    <a:pt x="106" y="45"/>
                  </a:cubicBezTo>
                  <a:cubicBezTo>
                    <a:pt x="102" y="43"/>
                    <a:pt x="107" y="41"/>
                    <a:pt x="106" y="38"/>
                  </a:cubicBezTo>
                  <a:close/>
                  <a:moveTo>
                    <a:pt x="80" y="70"/>
                  </a:moveTo>
                  <a:cubicBezTo>
                    <a:pt x="75" y="67"/>
                    <a:pt x="86" y="62"/>
                    <a:pt x="88" y="67"/>
                  </a:cubicBezTo>
                  <a:cubicBezTo>
                    <a:pt x="85" y="70"/>
                    <a:pt x="83" y="65"/>
                    <a:pt x="80" y="70"/>
                  </a:cubicBezTo>
                  <a:close/>
                  <a:moveTo>
                    <a:pt x="151" y="43"/>
                  </a:moveTo>
                  <a:cubicBezTo>
                    <a:pt x="156" y="38"/>
                    <a:pt x="151" y="38"/>
                    <a:pt x="159" y="37"/>
                  </a:cubicBezTo>
                  <a:cubicBezTo>
                    <a:pt x="159" y="38"/>
                    <a:pt x="158" y="38"/>
                    <a:pt x="158" y="38"/>
                  </a:cubicBezTo>
                  <a:cubicBezTo>
                    <a:pt x="156" y="39"/>
                    <a:pt x="158" y="40"/>
                    <a:pt x="159" y="42"/>
                  </a:cubicBezTo>
                  <a:cubicBezTo>
                    <a:pt x="156" y="45"/>
                    <a:pt x="154" y="41"/>
                    <a:pt x="151" y="43"/>
                  </a:cubicBezTo>
                  <a:close/>
                  <a:moveTo>
                    <a:pt x="121" y="68"/>
                  </a:moveTo>
                  <a:cubicBezTo>
                    <a:pt x="123" y="69"/>
                    <a:pt x="124" y="71"/>
                    <a:pt x="125" y="72"/>
                  </a:cubicBezTo>
                  <a:cubicBezTo>
                    <a:pt x="121" y="76"/>
                    <a:pt x="116" y="70"/>
                    <a:pt x="121" y="68"/>
                  </a:cubicBezTo>
                  <a:close/>
                  <a:moveTo>
                    <a:pt x="170" y="40"/>
                  </a:moveTo>
                  <a:cubicBezTo>
                    <a:pt x="172" y="45"/>
                    <a:pt x="170" y="45"/>
                    <a:pt x="165" y="48"/>
                  </a:cubicBezTo>
                  <a:cubicBezTo>
                    <a:pt x="161" y="44"/>
                    <a:pt x="169" y="43"/>
                    <a:pt x="170" y="40"/>
                  </a:cubicBezTo>
                  <a:close/>
                  <a:moveTo>
                    <a:pt x="134" y="77"/>
                  </a:moveTo>
                  <a:cubicBezTo>
                    <a:pt x="132" y="75"/>
                    <a:pt x="133" y="74"/>
                    <a:pt x="132" y="72"/>
                  </a:cubicBezTo>
                  <a:cubicBezTo>
                    <a:pt x="134" y="72"/>
                    <a:pt x="135" y="71"/>
                    <a:pt x="137" y="70"/>
                  </a:cubicBezTo>
                  <a:cubicBezTo>
                    <a:pt x="140" y="72"/>
                    <a:pt x="139" y="73"/>
                    <a:pt x="140" y="75"/>
                  </a:cubicBezTo>
                  <a:cubicBezTo>
                    <a:pt x="138" y="77"/>
                    <a:pt x="136" y="75"/>
                    <a:pt x="134" y="77"/>
                  </a:cubicBezTo>
                  <a:close/>
                  <a:moveTo>
                    <a:pt x="142" y="71"/>
                  </a:moveTo>
                  <a:cubicBezTo>
                    <a:pt x="142" y="65"/>
                    <a:pt x="146" y="71"/>
                    <a:pt x="152" y="67"/>
                  </a:cubicBezTo>
                  <a:cubicBezTo>
                    <a:pt x="150" y="67"/>
                    <a:pt x="148" y="68"/>
                    <a:pt x="147" y="66"/>
                  </a:cubicBezTo>
                  <a:cubicBezTo>
                    <a:pt x="149" y="64"/>
                    <a:pt x="151" y="64"/>
                    <a:pt x="153" y="66"/>
                  </a:cubicBezTo>
                  <a:cubicBezTo>
                    <a:pt x="152" y="72"/>
                    <a:pt x="146" y="68"/>
                    <a:pt x="142" y="71"/>
                  </a:cubicBezTo>
                  <a:close/>
                  <a:moveTo>
                    <a:pt x="159" y="63"/>
                  </a:moveTo>
                  <a:cubicBezTo>
                    <a:pt x="158" y="61"/>
                    <a:pt x="162" y="63"/>
                    <a:pt x="161" y="60"/>
                  </a:cubicBezTo>
                  <a:cubicBezTo>
                    <a:pt x="165" y="64"/>
                    <a:pt x="161" y="69"/>
                    <a:pt x="162" y="74"/>
                  </a:cubicBezTo>
                  <a:cubicBezTo>
                    <a:pt x="159" y="71"/>
                    <a:pt x="161" y="64"/>
                    <a:pt x="159" y="63"/>
                  </a:cubicBezTo>
                  <a:close/>
                  <a:moveTo>
                    <a:pt x="195" y="37"/>
                  </a:moveTo>
                  <a:cubicBezTo>
                    <a:pt x="191" y="34"/>
                    <a:pt x="199" y="30"/>
                    <a:pt x="201" y="31"/>
                  </a:cubicBezTo>
                  <a:cubicBezTo>
                    <a:pt x="203" y="36"/>
                    <a:pt x="198" y="34"/>
                    <a:pt x="195" y="37"/>
                  </a:cubicBezTo>
                  <a:close/>
                  <a:moveTo>
                    <a:pt x="229" y="29"/>
                  </a:moveTo>
                  <a:cubicBezTo>
                    <a:pt x="227" y="31"/>
                    <a:pt x="225" y="29"/>
                    <a:pt x="223" y="31"/>
                  </a:cubicBezTo>
                  <a:cubicBezTo>
                    <a:pt x="221" y="33"/>
                    <a:pt x="228" y="28"/>
                    <a:pt x="224" y="25"/>
                  </a:cubicBezTo>
                  <a:cubicBezTo>
                    <a:pt x="226" y="24"/>
                    <a:pt x="228" y="22"/>
                    <a:pt x="230" y="21"/>
                  </a:cubicBezTo>
                  <a:cubicBezTo>
                    <a:pt x="227" y="21"/>
                    <a:pt x="227" y="19"/>
                    <a:pt x="229" y="18"/>
                  </a:cubicBezTo>
                  <a:cubicBezTo>
                    <a:pt x="233" y="22"/>
                    <a:pt x="226" y="25"/>
                    <a:pt x="229" y="29"/>
                  </a:cubicBezTo>
                  <a:close/>
                  <a:moveTo>
                    <a:pt x="182" y="51"/>
                  </a:moveTo>
                  <a:cubicBezTo>
                    <a:pt x="185" y="50"/>
                    <a:pt x="180" y="56"/>
                    <a:pt x="181" y="59"/>
                  </a:cubicBezTo>
                  <a:cubicBezTo>
                    <a:pt x="178" y="61"/>
                    <a:pt x="175" y="56"/>
                    <a:pt x="179" y="53"/>
                  </a:cubicBezTo>
                  <a:cubicBezTo>
                    <a:pt x="180" y="59"/>
                    <a:pt x="179" y="53"/>
                    <a:pt x="182" y="51"/>
                  </a:cubicBezTo>
                  <a:close/>
                  <a:moveTo>
                    <a:pt x="212" y="24"/>
                  </a:moveTo>
                  <a:cubicBezTo>
                    <a:pt x="218" y="25"/>
                    <a:pt x="209" y="27"/>
                    <a:pt x="206" y="30"/>
                  </a:cubicBezTo>
                  <a:cubicBezTo>
                    <a:pt x="206" y="29"/>
                    <a:pt x="206" y="28"/>
                    <a:pt x="205" y="26"/>
                  </a:cubicBezTo>
                  <a:cubicBezTo>
                    <a:pt x="207" y="21"/>
                    <a:pt x="213" y="30"/>
                    <a:pt x="212" y="24"/>
                  </a:cubicBezTo>
                  <a:close/>
                  <a:moveTo>
                    <a:pt x="184" y="44"/>
                  </a:moveTo>
                  <a:cubicBezTo>
                    <a:pt x="182" y="48"/>
                    <a:pt x="176" y="42"/>
                    <a:pt x="177" y="48"/>
                  </a:cubicBezTo>
                  <a:cubicBezTo>
                    <a:pt x="172" y="49"/>
                    <a:pt x="175" y="44"/>
                    <a:pt x="178" y="43"/>
                  </a:cubicBezTo>
                  <a:cubicBezTo>
                    <a:pt x="176" y="41"/>
                    <a:pt x="174" y="44"/>
                    <a:pt x="172" y="40"/>
                  </a:cubicBezTo>
                  <a:cubicBezTo>
                    <a:pt x="174" y="38"/>
                    <a:pt x="176" y="40"/>
                    <a:pt x="174" y="41"/>
                  </a:cubicBezTo>
                  <a:cubicBezTo>
                    <a:pt x="179" y="43"/>
                    <a:pt x="180" y="37"/>
                    <a:pt x="183" y="38"/>
                  </a:cubicBezTo>
                  <a:cubicBezTo>
                    <a:pt x="184" y="40"/>
                    <a:pt x="180" y="41"/>
                    <a:pt x="184" y="44"/>
                  </a:cubicBezTo>
                  <a:close/>
                  <a:moveTo>
                    <a:pt x="194" y="18"/>
                  </a:moveTo>
                  <a:cubicBezTo>
                    <a:pt x="197" y="17"/>
                    <a:pt x="199" y="17"/>
                    <a:pt x="201" y="16"/>
                  </a:cubicBezTo>
                  <a:cubicBezTo>
                    <a:pt x="205" y="24"/>
                    <a:pt x="195" y="20"/>
                    <a:pt x="194" y="29"/>
                  </a:cubicBezTo>
                  <a:cubicBezTo>
                    <a:pt x="190" y="29"/>
                    <a:pt x="190" y="27"/>
                    <a:pt x="190" y="23"/>
                  </a:cubicBezTo>
                  <a:cubicBezTo>
                    <a:pt x="189" y="26"/>
                    <a:pt x="188" y="26"/>
                    <a:pt x="187" y="24"/>
                  </a:cubicBezTo>
                  <a:cubicBezTo>
                    <a:pt x="190" y="23"/>
                    <a:pt x="194" y="22"/>
                    <a:pt x="197" y="21"/>
                  </a:cubicBezTo>
                  <a:cubicBezTo>
                    <a:pt x="198" y="19"/>
                    <a:pt x="196" y="20"/>
                    <a:pt x="194" y="18"/>
                  </a:cubicBezTo>
                  <a:close/>
                  <a:moveTo>
                    <a:pt x="185" y="31"/>
                  </a:moveTo>
                  <a:cubicBezTo>
                    <a:pt x="182" y="32"/>
                    <a:pt x="177" y="31"/>
                    <a:pt x="177" y="28"/>
                  </a:cubicBezTo>
                  <a:cubicBezTo>
                    <a:pt x="180" y="25"/>
                    <a:pt x="185" y="28"/>
                    <a:pt x="185" y="31"/>
                  </a:cubicBezTo>
                  <a:close/>
                  <a:moveTo>
                    <a:pt x="169" y="34"/>
                  </a:moveTo>
                  <a:cubicBezTo>
                    <a:pt x="164" y="30"/>
                    <a:pt x="171" y="28"/>
                    <a:pt x="169" y="25"/>
                  </a:cubicBezTo>
                  <a:cubicBezTo>
                    <a:pt x="171" y="24"/>
                    <a:pt x="171" y="32"/>
                    <a:pt x="169" y="34"/>
                  </a:cubicBezTo>
                  <a:close/>
                  <a:moveTo>
                    <a:pt x="120" y="63"/>
                  </a:moveTo>
                  <a:cubicBezTo>
                    <a:pt x="121" y="66"/>
                    <a:pt x="119" y="64"/>
                    <a:pt x="118" y="63"/>
                  </a:cubicBezTo>
                  <a:cubicBezTo>
                    <a:pt x="114" y="67"/>
                    <a:pt x="114" y="78"/>
                    <a:pt x="107" y="70"/>
                  </a:cubicBezTo>
                  <a:cubicBezTo>
                    <a:pt x="113" y="68"/>
                    <a:pt x="112" y="65"/>
                    <a:pt x="114" y="61"/>
                  </a:cubicBezTo>
                  <a:cubicBezTo>
                    <a:pt x="116" y="59"/>
                    <a:pt x="118" y="64"/>
                    <a:pt x="120" y="63"/>
                  </a:cubicBezTo>
                  <a:close/>
                  <a:moveTo>
                    <a:pt x="137" y="44"/>
                  </a:moveTo>
                  <a:cubicBezTo>
                    <a:pt x="136" y="45"/>
                    <a:pt x="137" y="45"/>
                    <a:pt x="137" y="46"/>
                  </a:cubicBezTo>
                  <a:cubicBezTo>
                    <a:pt x="131" y="45"/>
                    <a:pt x="140" y="43"/>
                    <a:pt x="141" y="40"/>
                  </a:cubicBezTo>
                  <a:cubicBezTo>
                    <a:pt x="145" y="43"/>
                    <a:pt x="140" y="46"/>
                    <a:pt x="137" y="44"/>
                  </a:cubicBezTo>
                  <a:close/>
                  <a:moveTo>
                    <a:pt x="160" y="29"/>
                  </a:moveTo>
                  <a:cubicBezTo>
                    <a:pt x="157" y="30"/>
                    <a:pt x="155" y="32"/>
                    <a:pt x="153" y="34"/>
                  </a:cubicBezTo>
                  <a:cubicBezTo>
                    <a:pt x="151" y="30"/>
                    <a:pt x="156" y="27"/>
                    <a:pt x="156" y="24"/>
                  </a:cubicBezTo>
                  <a:cubicBezTo>
                    <a:pt x="160" y="25"/>
                    <a:pt x="157" y="26"/>
                    <a:pt x="160" y="29"/>
                  </a:cubicBezTo>
                  <a:close/>
                  <a:moveTo>
                    <a:pt x="118" y="54"/>
                  </a:moveTo>
                  <a:cubicBezTo>
                    <a:pt x="121" y="55"/>
                    <a:pt x="121" y="50"/>
                    <a:pt x="125" y="52"/>
                  </a:cubicBezTo>
                  <a:cubicBezTo>
                    <a:pt x="126" y="58"/>
                    <a:pt x="119" y="56"/>
                    <a:pt x="116" y="59"/>
                  </a:cubicBezTo>
                  <a:cubicBezTo>
                    <a:pt x="115" y="57"/>
                    <a:pt x="114" y="56"/>
                    <a:pt x="113" y="54"/>
                  </a:cubicBezTo>
                  <a:cubicBezTo>
                    <a:pt x="115" y="51"/>
                    <a:pt x="116" y="49"/>
                    <a:pt x="117" y="48"/>
                  </a:cubicBezTo>
                  <a:cubicBezTo>
                    <a:pt x="121" y="46"/>
                    <a:pt x="116" y="52"/>
                    <a:pt x="118" y="54"/>
                  </a:cubicBezTo>
                  <a:close/>
                  <a:moveTo>
                    <a:pt x="124" y="36"/>
                  </a:moveTo>
                  <a:cubicBezTo>
                    <a:pt x="128" y="40"/>
                    <a:pt x="124" y="43"/>
                    <a:pt x="124" y="46"/>
                  </a:cubicBezTo>
                  <a:cubicBezTo>
                    <a:pt x="123" y="46"/>
                    <a:pt x="123" y="45"/>
                    <a:pt x="123" y="44"/>
                  </a:cubicBezTo>
                  <a:cubicBezTo>
                    <a:pt x="122" y="44"/>
                    <a:pt x="120" y="44"/>
                    <a:pt x="118" y="45"/>
                  </a:cubicBezTo>
                  <a:cubicBezTo>
                    <a:pt x="117" y="42"/>
                    <a:pt x="120" y="39"/>
                    <a:pt x="124" y="36"/>
                  </a:cubicBezTo>
                  <a:close/>
                  <a:moveTo>
                    <a:pt x="108" y="51"/>
                  </a:moveTo>
                  <a:cubicBezTo>
                    <a:pt x="105" y="55"/>
                    <a:pt x="103" y="61"/>
                    <a:pt x="99" y="62"/>
                  </a:cubicBezTo>
                  <a:cubicBezTo>
                    <a:pt x="99" y="57"/>
                    <a:pt x="96" y="52"/>
                    <a:pt x="102" y="48"/>
                  </a:cubicBezTo>
                  <a:cubicBezTo>
                    <a:pt x="106" y="48"/>
                    <a:pt x="104" y="53"/>
                    <a:pt x="108" y="51"/>
                  </a:cubicBezTo>
                  <a:close/>
                  <a:moveTo>
                    <a:pt x="147" y="15"/>
                  </a:moveTo>
                  <a:cubicBezTo>
                    <a:pt x="145" y="17"/>
                    <a:pt x="144" y="16"/>
                    <a:pt x="145" y="15"/>
                  </a:cubicBezTo>
                  <a:cubicBezTo>
                    <a:pt x="143" y="14"/>
                    <a:pt x="139" y="17"/>
                    <a:pt x="137" y="18"/>
                  </a:cubicBezTo>
                  <a:cubicBezTo>
                    <a:pt x="134" y="14"/>
                    <a:pt x="144" y="9"/>
                    <a:pt x="147" y="15"/>
                  </a:cubicBezTo>
                  <a:close/>
                  <a:moveTo>
                    <a:pt x="134" y="19"/>
                  </a:moveTo>
                  <a:cubicBezTo>
                    <a:pt x="134" y="24"/>
                    <a:pt x="130" y="26"/>
                    <a:pt x="131" y="29"/>
                  </a:cubicBezTo>
                  <a:cubicBezTo>
                    <a:pt x="129" y="31"/>
                    <a:pt x="127" y="33"/>
                    <a:pt x="124" y="34"/>
                  </a:cubicBezTo>
                  <a:cubicBezTo>
                    <a:pt x="122" y="33"/>
                    <a:pt x="122" y="31"/>
                    <a:pt x="124" y="29"/>
                  </a:cubicBezTo>
                  <a:cubicBezTo>
                    <a:pt x="125" y="30"/>
                    <a:pt x="124" y="31"/>
                    <a:pt x="124" y="31"/>
                  </a:cubicBezTo>
                  <a:cubicBezTo>
                    <a:pt x="128" y="32"/>
                    <a:pt x="130" y="18"/>
                    <a:pt x="128" y="21"/>
                  </a:cubicBezTo>
                  <a:cubicBezTo>
                    <a:pt x="127" y="19"/>
                    <a:pt x="131" y="18"/>
                    <a:pt x="130" y="16"/>
                  </a:cubicBezTo>
                  <a:cubicBezTo>
                    <a:pt x="132" y="15"/>
                    <a:pt x="131" y="18"/>
                    <a:pt x="134" y="19"/>
                  </a:cubicBezTo>
                  <a:close/>
                  <a:moveTo>
                    <a:pt x="120" y="24"/>
                  </a:moveTo>
                  <a:cubicBezTo>
                    <a:pt x="123" y="27"/>
                    <a:pt x="117" y="29"/>
                    <a:pt x="119" y="32"/>
                  </a:cubicBezTo>
                  <a:cubicBezTo>
                    <a:pt x="116" y="33"/>
                    <a:pt x="115" y="25"/>
                    <a:pt x="120" y="24"/>
                  </a:cubicBezTo>
                  <a:close/>
                  <a:moveTo>
                    <a:pt x="106" y="34"/>
                  </a:moveTo>
                  <a:cubicBezTo>
                    <a:pt x="106" y="31"/>
                    <a:pt x="109" y="28"/>
                    <a:pt x="112" y="26"/>
                  </a:cubicBezTo>
                  <a:cubicBezTo>
                    <a:pt x="117" y="31"/>
                    <a:pt x="110" y="32"/>
                    <a:pt x="106" y="34"/>
                  </a:cubicBezTo>
                  <a:close/>
                  <a:moveTo>
                    <a:pt x="45" y="55"/>
                  </a:moveTo>
                  <a:cubicBezTo>
                    <a:pt x="41" y="57"/>
                    <a:pt x="37" y="57"/>
                    <a:pt x="34" y="53"/>
                  </a:cubicBezTo>
                  <a:cubicBezTo>
                    <a:pt x="33" y="56"/>
                    <a:pt x="31" y="59"/>
                    <a:pt x="34" y="62"/>
                  </a:cubicBezTo>
                  <a:cubicBezTo>
                    <a:pt x="28" y="65"/>
                    <a:pt x="29" y="66"/>
                    <a:pt x="24" y="66"/>
                  </a:cubicBezTo>
                  <a:cubicBezTo>
                    <a:pt x="27" y="60"/>
                    <a:pt x="31" y="59"/>
                    <a:pt x="27" y="51"/>
                  </a:cubicBezTo>
                  <a:cubicBezTo>
                    <a:pt x="36" y="50"/>
                    <a:pt x="32" y="41"/>
                    <a:pt x="35" y="36"/>
                  </a:cubicBezTo>
                  <a:cubicBezTo>
                    <a:pt x="36" y="40"/>
                    <a:pt x="38" y="45"/>
                    <a:pt x="34" y="49"/>
                  </a:cubicBezTo>
                  <a:cubicBezTo>
                    <a:pt x="34" y="48"/>
                    <a:pt x="33" y="48"/>
                    <a:pt x="32" y="49"/>
                  </a:cubicBezTo>
                  <a:cubicBezTo>
                    <a:pt x="33" y="49"/>
                    <a:pt x="34" y="50"/>
                    <a:pt x="34" y="51"/>
                  </a:cubicBezTo>
                  <a:cubicBezTo>
                    <a:pt x="36" y="53"/>
                    <a:pt x="38" y="49"/>
                    <a:pt x="40" y="50"/>
                  </a:cubicBezTo>
                  <a:cubicBezTo>
                    <a:pt x="41" y="48"/>
                    <a:pt x="42" y="46"/>
                    <a:pt x="40" y="44"/>
                  </a:cubicBezTo>
                  <a:cubicBezTo>
                    <a:pt x="43" y="42"/>
                    <a:pt x="46" y="40"/>
                    <a:pt x="49" y="37"/>
                  </a:cubicBezTo>
                  <a:cubicBezTo>
                    <a:pt x="55" y="44"/>
                    <a:pt x="42" y="47"/>
                    <a:pt x="45" y="55"/>
                  </a:cubicBezTo>
                  <a:close/>
                  <a:moveTo>
                    <a:pt x="64" y="49"/>
                  </a:moveTo>
                  <a:cubicBezTo>
                    <a:pt x="63" y="48"/>
                    <a:pt x="62" y="50"/>
                    <a:pt x="61" y="50"/>
                  </a:cubicBezTo>
                  <a:cubicBezTo>
                    <a:pt x="57" y="41"/>
                    <a:pt x="73" y="49"/>
                    <a:pt x="65" y="54"/>
                  </a:cubicBezTo>
                  <a:cubicBezTo>
                    <a:pt x="64" y="52"/>
                    <a:pt x="65" y="51"/>
                    <a:pt x="64" y="49"/>
                  </a:cubicBezTo>
                  <a:close/>
                  <a:moveTo>
                    <a:pt x="97" y="29"/>
                  </a:moveTo>
                  <a:cubicBezTo>
                    <a:pt x="95" y="22"/>
                    <a:pt x="106" y="27"/>
                    <a:pt x="104" y="20"/>
                  </a:cubicBezTo>
                  <a:cubicBezTo>
                    <a:pt x="108" y="23"/>
                    <a:pt x="113" y="13"/>
                    <a:pt x="116" y="19"/>
                  </a:cubicBezTo>
                  <a:cubicBezTo>
                    <a:pt x="112" y="21"/>
                    <a:pt x="113" y="20"/>
                    <a:pt x="111" y="24"/>
                  </a:cubicBezTo>
                  <a:cubicBezTo>
                    <a:pt x="110" y="18"/>
                    <a:pt x="103" y="27"/>
                    <a:pt x="100" y="32"/>
                  </a:cubicBezTo>
                  <a:cubicBezTo>
                    <a:pt x="95" y="29"/>
                    <a:pt x="93" y="31"/>
                    <a:pt x="86" y="27"/>
                  </a:cubicBezTo>
                  <a:cubicBezTo>
                    <a:pt x="90" y="25"/>
                    <a:pt x="93" y="25"/>
                    <a:pt x="97" y="29"/>
                  </a:cubicBezTo>
                  <a:close/>
                  <a:moveTo>
                    <a:pt x="80" y="44"/>
                  </a:moveTo>
                  <a:cubicBezTo>
                    <a:pt x="76" y="38"/>
                    <a:pt x="87" y="38"/>
                    <a:pt x="90" y="36"/>
                  </a:cubicBezTo>
                  <a:cubicBezTo>
                    <a:pt x="92" y="42"/>
                    <a:pt x="83" y="40"/>
                    <a:pt x="80" y="44"/>
                  </a:cubicBezTo>
                  <a:close/>
                  <a:moveTo>
                    <a:pt x="84" y="32"/>
                  </a:moveTo>
                  <a:cubicBezTo>
                    <a:pt x="81" y="32"/>
                    <a:pt x="78" y="36"/>
                    <a:pt x="76" y="35"/>
                  </a:cubicBezTo>
                  <a:cubicBezTo>
                    <a:pt x="73" y="31"/>
                    <a:pt x="80" y="26"/>
                    <a:pt x="82" y="26"/>
                  </a:cubicBezTo>
                  <a:cubicBezTo>
                    <a:pt x="82" y="28"/>
                    <a:pt x="83" y="30"/>
                    <a:pt x="84" y="32"/>
                  </a:cubicBezTo>
                  <a:close/>
                  <a:moveTo>
                    <a:pt x="91" y="13"/>
                  </a:moveTo>
                  <a:cubicBezTo>
                    <a:pt x="93" y="17"/>
                    <a:pt x="91" y="22"/>
                    <a:pt x="87" y="22"/>
                  </a:cubicBezTo>
                  <a:cubicBezTo>
                    <a:pt x="86" y="19"/>
                    <a:pt x="87" y="16"/>
                    <a:pt x="91" y="13"/>
                  </a:cubicBezTo>
                  <a:close/>
                  <a:moveTo>
                    <a:pt x="69" y="56"/>
                  </a:moveTo>
                  <a:cubicBezTo>
                    <a:pt x="71" y="50"/>
                    <a:pt x="69" y="49"/>
                    <a:pt x="68" y="44"/>
                  </a:cubicBezTo>
                  <a:cubicBezTo>
                    <a:pt x="67" y="40"/>
                    <a:pt x="60" y="44"/>
                    <a:pt x="62" y="40"/>
                  </a:cubicBezTo>
                  <a:cubicBezTo>
                    <a:pt x="68" y="33"/>
                    <a:pt x="84" y="48"/>
                    <a:pt x="69" y="56"/>
                  </a:cubicBezTo>
                  <a:close/>
                  <a:moveTo>
                    <a:pt x="72" y="32"/>
                  </a:moveTo>
                  <a:cubicBezTo>
                    <a:pt x="70" y="34"/>
                    <a:pt x="58" y="37"/>
                    <a:pt x="56" y="41"/>
                  </a:cubicBezTo>
                  <a:cubicBezTo>
                    <a:pt x="55" y="37"/>
                    <a:pt x="59" y="34"/>
                    <a:pt x="63" y="30"/>
                  </a:cubicBezTo>
                  <a:cubicBezTo>
                    <a:pt x="66" y="31"/>
                    <a:pt x="69" y="33"/>
                    <a:pt x="72" y="32"/>
                  </a:cubicBezTo>
                  <a:close/>
                  <a:moveTo>
                    <a:pt x="76" y="25"/>
                  </a:moveTo>
                  <a:cubicBezTo>
                    <a:pt x="70" y="25"/>
                    <a:pt x="70" y="26"/>
                    <a:pt x="65" y="28"/>
                  </a:cubicBezTo>
                  <a:cubicBezTo>
                    <a:pt x="63" y="26"/>
                    <a:pt x="66" y="25"/>
                    <a:pt x="65" y="23"/>
                  </a:cubicBezTo>
                  <a:cubicBezTo>
                    <a:pt x="62" y="22"/>
                    <a:pt x="58" y="33"/>
                    <a:pt x="53" y="27"/>
                  </a:cubicBezTo>
                  <a:cubicBezTo>
                    <a:pt x="60" y="23"/>
                    <a:pt x="59" y="19"/>
                    <a:pt x="64" y="15"/>
                  </a:cubicBezTo>
                  <a:cubicBezTo>
                    <a:pt x="66" y="21"/>
                    <a:pt x="69" y="23"/>
                    <a:pt x="76" y="25"/>
                  </a:cubicBezTo>
                  <a:close/>
                  <a:moveTo>
                    <a:pt x="50" y="25"/>
                  </a:moveTo>
                  <a:cubicBezTo>
                    <a:pt x="46" y="32"/>
                    <a:pt x="57" y="33"/>
                    <a:pt x="53" y="36"/>
                  </a:cubicBezTo>
                  <a:cubicBezTo>
                    <a:pt x="51" y="32"/>
                    <a:pt x="48" y="36"/>
                    <a:pt x="47" y="32"/>
                  </a:cubicBezTo>
                  <a:cubicBezTo>
                    <a:pt x="45" y="35"/>
                    <a:pt x="45" y="38"/>
                    <a:pt x="40" y="40"/>
                  </a:cubicBezTo>
                  <a:cubicBezTo>
                    <a:pt x="40" y="32"/>
                    <a:pt x="41" y="27"/>
                    <a:pt x="50" y="25"/>
                  </a:cubicBezTo>
                  <a:close/>
                  <a:moveTo>
                    <a:pt x="62" y="13"/>
                  </a:moveTo>
                  <a:cubicBezTo>
                    <a:pt x="62" y="17"/>
                    <a:pt x="53" y="15"/>
                    <a:pt x="50" y="22"/>
                  </a:cubicBezTo>
                  <a:cubicBezTo>
                    <a:pt x="48" y="20"/>
                    <a:pt x="46" y="23"/>
                    <a:pt x="44" y="20"/>
                  </a:cubicBezTo>
                  <a:cubicBezTo>
                    <a:pt x="47" y="17"/>
                    <a:pt x="53" y="20"/>
                    <a:pt x="49" y="14"/>
                  </a:cubicBezTo>
                  <a:cubicBezTo>
                    <a:pt x="54" y="10"/>
                    <a:pt x="58" y="14"/>
                    <a:pt x="62" y="13"/>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9" name="矩形 28"/>
            <p:cNvSpPr/>
            <p:nvPr/>
          </p:nvSpPr>
          <p:spPr>
            <a:xfrm>
              <a:off x="4946014" y="534413"/>
              <a:ext cx="2299970" cy="553085"/>
            </a:xfrm>
            <a:prstGeom prst="rect">
              <a:avLst/>
            </a:prstGeom>
          </p:spPr>
          <p:txBody>
            <a:bodyPr wrap="none">
              <a:spAutoFit/>
            </a:bodyPr>
            <a:lstStyle/>
            <a:p>
              <a:pPr algn="ctr"/>
              <a:r>
                <a:rPr lang="en-US" altLang="zh-CN" sz="3000" b="1">
                  <a:solidFill>
                    <a:srgbClr val="5F7797"/>
                  </a:solidFill>
                </a:rPr>
                <a:t>5</a:t>
              </a:r>
              <a:r>
                <a:rPr lang="zh-CN" altLang="en-US" sz="3000" b="1">
                  <a:solidFill>
                    <a:srgbClr val="5F7797"/>
                  </a:solidFill>
                </a:rPr>
                <a:t>、教学方法</a:t>
              </a:r>
              <a:endParaRPr lang="zh-CN" altLang="en-US" sz="3000" b="1">
                <a:solidFill>
                  <a:srgbClr val="5F7797"/>
                </a:solidFill>
              </a:endParaRPr>
            </a:p>
          </p:txBody>
        </p:sp>
      </p:grpSp>
      <p:grpSp>
        <p:nvGrpSpPr>
          <p:cNvPr id="4" name="chenying0907 3"/>
          <p:cNvGrpSpPr/>
          <p:nvPr/>
        </p:nvGrpSpPr>
        <p:grpSpPr>
          <a:xfrm>
            <a:off x="2612765" y="2035720"/>
            <a:ext cx="7097759" cy="167362"/>
            <a:chOff x="2557231" y="2931459"/>
            <a:chExt cx="7097759" cy="167362"/>
          </a:xfrm>
        </p:grpSpPr>
        <p:grpSp>
          <p:nvGrpSpPr>
            <p:cNvPr id="30" name="chenying0907 29"/>
            <p:cNvGrpSpPr/>
            <p:nvPr/>
          </p:nvGrpSpPr>
          <p:grpSpPr>
            <a:xfrm rot="5400000" flipH="1">
              <a:off x="6080008" y="-591318"/>
              <a:ext cx="52206" cy="7097759"/>
              <a:chOff x="4597501" y="2216030"/>
              <a:chExt cx="45719" cy="3703199"/>
            </a:xfrm>
            <a:solidFill>
              <a:srgbClr val="F26F61"/>
            </a:solidFill>
          </p:grpSpPr>
          <p:sp>
            <p:nvSpPr>
              <p:cNvPr id="31" name="Freeform 548"/>
              <p:cNvSpPr>
                <a:spLocks noEditPoints="1"/>
              </p:cNvSpPr>
              <p:nvPr/>
            </p:nvSpPr>
            <p:spPr bwMode="auto">
              <a:xfrm rot="16200000" flipV="1">
                <a:off x="4438472" y="237505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32" name="Freeform 548"/>
              <p:cNvSpPr>
                <a:spLocks noEditPoints="1"/>
              </p:cNvSpPr>
              <p:nvPr/>
            </p:nvSpPr>
            <p:spPr bwMode="auto">
              <a:xfrm rot="16200000" flipV="1">
                <a:off x="4438472" y="279248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33" name="Freeform 548"/>
              <p:cNvSpPr>
                <a:spLocks noEditPoints="1"/>
              </p:cNvSpPr>
              <p:nvPr/>
            </p:nvSpPr>
            <p:spPr bwMode="auto">
              <a:xfrm rot="16200000" flipV="1">
                <a:off x="4438472" y="320991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34" name="Freeform 548"/>
              <p:cNvSpPr>
                <a:spLocks noEditPoints="1"/>
              </p:cNvSpPr>
              <p:nvPr/>
            </p:nvSpPr>
            <p:spPr bwMode="auto">
              <a:xfrm rot="16200000" flipV="1">
                <a:off x="4438472" y="3627343"/>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43" name="Freeform 548"/>
              <p:cNvSpPr>
                <a:spLocks noEditPoints="1"/>
              </p:cNvSpPr>
              <p:nvPr/>
            </p:nvSpPr>
            <p:spPr bwMode="auto">
              <a:xfrm rot="16200000" flipV="1">
                <a:off x="4438472" y="404477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44" name="Freeform 548"/>
              <p:cNvSpPr>
                <a:spLocks noEditPoints="1"/>
              </p:cNvSpPr>
              <p:nvPr/>
            </p:nvSpPr>
            <p:spPr bwMode="auto">
              <a:xfrm rot="16200000" flipV="1">
                <a:off x="4438472" y="446219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45" name="Freeform 548"/>
              <p:cNvSpPr>
                <a:spLocks noEditPoints="1"/>
              </p:cNvSpPr>
              <p:nvPr/>
            </p:nvSpPr>
            <p:spPr bwMode="auto">
              <a:xfrm rot="16200000" flipV="1">
                <a:off x="4438472" y="487962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46" name="Freeform 548"/>
              <p:cNvSpPr>
                <a:spLocks noEditPoints="1"/>
              </p:cNvSpPr>
              <p:nvPr/>
            </p:nvSpPr>
            <p:spPr bwMode="auto">
              <a:xfrm rot="16200000" flipV="1">
                <a:off x="4438472" y="529705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47" name="Freeform 548"/>
              <p:cNvSpPr>
                <a:spLocks noEditPoints="1"/>
              </p:cNvSpPr>
              <p:nvPr/>
            </p:nvSpPr>
            <p:spPr bwMode="auto">
              <a:xfrm rot="16200000" flipV="1">
                <a:off x="4438472" y="571448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8" name="chenying0907 57"/>
            <p:cNvGrpSpPr/>
            <p:nvPr/>
          </p:nvGrpSpPr>
          <p:grpSpPr>
            <a:xfrm rot="5400000" flipH="1">
              <a:off x="6080008" y="-476162"/>
              <a:ext cx="52206" cy="7097759"/>
              <a:chOff x="4597501" y="2216030"/>
              <a:chExt cx="45719" cy="3703199"/>
            </a:xfrm>
            <a:solidFill>
              <a:srgbClr val="F26F61"/>
            </a:solidFill>
          </p:grpSpPr>
          <p:sp>
            <p:nvSpPr>
              <p:cNvPr id="59" name="Freeform 548"/>
              <p:cNvSpPr>
                <a:spLocks noEditPoints="1"/>
              </p:cNvSpPr>
              <p:nvPr/>
            </p:nvSpPr>
            <p:spPr bwMode="auto">
              <a:xfrm rot="16200000" flipV="1">
                <a:off x="4438472" y="237505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0" name="Freeform 548"/>
              <p:cNvSpPr>
                <a:spLocks noEditPoints="1"/>
              </p:cNvSpPr>
              <p:nvPr/>
            </p:nvSpPr>
            <p:spPr bwMode="auto">
              <a:xfrm rot="16200000" flipV="1">
                <a:off x="4438472" y="279248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1" name="Freeform 548"/>
              <p:cNvSpPr>
                <a:spLocks noEditPoints="1"/>
              </p:cNvSpPr>
              <p:nvPr/>
            </p:nvSpPr>
            <p:spPr bwMode="auto">
              <a:xfrm rot="16200000" flipV="1">
                <a:off x="4438472" y="320991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62" name="Freeform 548"/>
              <p:cNvSpPr>
                <a:spLocks noEditPoints="1"/>
              </p:cNvSpPr>
              <p:nvPr/>
            </p:nvSpPr>
            <p:spPr bwMode="auto">
              <a:xfrm rot="16200000" flipV="1">
                <a:off x="4438472" y="3627343"/>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3" name="Freeform 548"/>
              <p:cNvSpPr>
                <a:spLocks noEditPoints="1"/>
              </p:cNvSpPr>
              <p:nvPr/>
            </p:nvSpPr>
            <p:spPr bwMode="auto">
              <a:xfrm rot="16200000" flipV="1">
                <a:off x="4438472" y="404477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4" name="Freeform 548"/>
              <p:cNvSpPr>
                <a:spLocks noEditPoints="1"/>
              </p:cNvSpPr>
              <p:nvPr/>
            </p:nvSpPr>
            <p:spPr bwMode="auto">
              <a:xfrm rot="16200000" flipV="1">
                <a:off x="4438472" y="4462199"/>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sp>
            <p:nvSpPr>
              <p:cNvPr id="65" name="Freeform 548"/>
              <p:cNvSpPr>
                <a:spLocks noEditPoints="1"/>
              </p:cNvSpPr>
              <p:nvPr/>
            </p:nvSpPr>
            <p:spPr bwMode="auto">
              <a:xfrm rot="16200000" flipV="1">
                <a:off x="4438472" y="4879627"/>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5F7797"/>
              </a:solidFill>
              <a:ln>
                <a:noFill/>
              </a:ln>
            </p:spPr>
            <p:txBody>
              <a:bodyPr vert="horz" wrap="square" lIns="91440" tIns="45720" rIns="91440" bIns="45720" numCol="1" anchor="t" anchorCtr="0" compatLnSpc="1"/>
              <a:lstStyle/>
              <a:p>
                <a:endParaRPr lang="zh-CN" altLang="en-US"/>
              </a:p>
            </p:txBody>
          </p:sp>
          <p:sp>
            <p:nvSpPr>
              <p:cNvPr id="66" name="Freeform 548"/>
              <p:cNvSpPr>
                <a:spLocks noEditPoints="1"/>
              </p:cNvSpPr>
              <p:nvPr/>
            </p:nvSpPr>
            <p:spPr bwMode="auto">
              <a:xfrm rot="16200000" flipV="1">
                <a:off x="4438472" y="5297055"/>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rgbClr val="FDBE00"/>
              </a:solidFill>
              <a:ln>
                <a:noFill/>
              </a:ln>
            </p:spPr>
            <p:txBody>
              <a:bodyPr vert="horz" wrap="square" lIns="91440" tIns="45720" rIns="91440" bIns="45720" numCol="1" anchor="t" anchorCtr="0" compatLnSpc="1"/>
              <a:lstStyle/>
              <a:p>
                <a:endParaRPr lang="zh-CN" altLang="en-US"/>
              </a:p>
            </p:txBody>
          </p:sp>
          <p:sp>
            <p:nvSpPr>
              <p:cNvPr id="67" name="Freeform 548"/>
              <p:cNvSpPr>
                <a:spLocks noEditPoints="1"/>
              </p:cNvSpPr>
              <p:nvPr/>
            </p:nvSpPr>
            <p:spPr bwMode="auto">
              <a:xfrm rot="16200000" flipV="1">
                <a:off x="4438472" y="5714481"/>
                <a:ext cx="363777" cy="45719"/>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3" name="chenying0907 2"/>
          <p:cNvGrpSpPr/>
          <p:nvPr/>
        </p:nvGrpSpPr>
        <p:grpSpPr>
          <a:xfrm>
            <a:off x="407909" y="3604420"/>
            <a:ext cx="1557902" cy="1315602"/>
            <a:chOff x="941693" y="4368586"/>
            <a:chExt cx="1557902" cy="1315602"/>
          </a:xfrm>
        </p:grpSpPr>
        <p:sp>
          <p:nvSpPr>
            <p:cNvPr id="68"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2" name="矩形 1"/>
            <p:cNvSpPr/>
            <p:nvPr/>
          </p:nvSpPr>
          <p:spPr>
            <a:xfrm>
              <a:off x="1128037" y="4785916"/>
              <a:ext cx="1185213" cy="461665"/>
            </a:xfrm>
            <a:prstGeom prst="rect">
              <a:avLst/>
            </a:prstGeom>
          </p:spPr>
          <p:txBody>
            <a:bodyPr wrap="square">
              <a:spAutoFit/>
            </a:bodyPr>
            <a:lstStyle/>
            <a:p>
              <a:pPr algn="ctr"/>
              <a:r>
                <a:rPr lang="zh-CN" altLang="en-US" sz="2400" b="1">
                  <a:solidFill>
                    <a:srgbClr val="5F7797"/>
                  </a:solidFill>
                </a:rPr>
                <a:t>讲授法</a:t>
              </a:r>
              <a:endParaRPr lang="zh-CN" altLang="en-US" sz="2400" b="1">
                <a:solidFill>
                  <a:srgbClr val="5F7797"/>
                </a:solidFill>
              </a:endParaRPr>
            </a:p>
          </p:txBody>
        </p:sp>
      </p:grpSp>
      <p:grpSp>
        <p:nvGrpSpPr>
          <p:cNvPr id="69" name="chenying0907 68"/>
          <p:cNvGrpSpPr/>
          <p:nvPr/>
        </p:nvGrpSpPr>
        <p:grpSpPr>
          <a:xfrm>
            <a:off x="4771149" y="4076130"/>
            <a:ext cx="277960" cy="406961"/>
            <a:chOff x="5895033" y="2825440"/>
            <a:chExt cx="369965" cy="541665"/>
          </a:xfrm>
          <a:solidFill>
            <a:srgbClr val="5F7797"/>
          </a:solidFill>
        </p:grpSpPr>
        <p:sp>
          <p:nvSpPr>
            <p:cNvPr id="70"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71"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72" name="chenying0907 71"/>
          <p:cNvGrpSpPr/>
          <p:nvPr/>
        </p:nvGrpSpPr>
        <p:grpSpPr>
          <a:xfrm>
            <a:off x="2834167" y="3634714"/>
            <a:ext cx="1557902" cy="1315602"/>
            <a:chOff x="941693" y="4368586"/>
            <a:chExt cx="1557902" cy="1315602"/>
          </a:xfrm>
        </p:grpSpPr>
        <p:sp>
          <p:nvSpPr>
            <p:cNvPr id="73"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5F7797"/>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74" name="矩形 73"/>
            <p:cNvSpPr/>
            <p:nvPr/>
          </p:nvSpPr>
          <p:spPr>
            <a:xfrm>
              <a:off x="1229257" y="4782649"/>
              <a:ext cx="1143123" cy="461665"/>
            </a:xfrm>
            <a:prstGeom prst="rect">
              <a:avLst/>
            </a:prstGeom>
          </p:spPr>
          <p:txBody>
            <a:bodyPr wrap="square">
              <a:spAutoFit/>
            </a:bodyPr>
            <a:lstStyle/>
            <a:p>
              <a:pPr algn="ctr"/>
              <a:r>
                <a:rPr lang="zh-CN" altLang="en-US" sz="2400" b="1" dirty="0">
                  <a:solidFill>
                    <a:srgbClr val="5F7797"/>
                  </a:solidFill>
                </a:rPr>
                <a:t>讨论法</a:t>
              </a:r>
              <a:endParaRPr lang="zh-CN" altLang="en-US" sz="2400" b="1" dirty="0">
                <a:solidFill>
                  <a:srgbClr val="5F7797"/>
                </a:solidFill>
              </a:endParaRPr>
            </a:p>
          </p:txBody>
        </p:sp>
      </p:grpSp>
      <p:grpSp>
        <p:nvGrpSpPr>
          <p:cNvPr id="75" name="chenying0907 74"/>
          <p:cNvGrpSpPr/>
          <p:nvPr/>
        </p:nvGrpSpPr>
        <p:grpSpPr>
          <a:xfrm>
            <a:off x="5150638" y="3608906"/>
            <a:ext cx="1557902" cy="1315602"/>
            <a:chOff x="941693" y="4368586"/>
            <a:chExt cx="1557902" cy="1315602"/>
          </a:xfrm>
        </p:grpSpPr>
        <p:sp>
          <p:nvSpPr>
            <p:cNvPr id="76"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DBE00"/>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77" name="矩形 76"/>
            <p:cNvSpPr/>
            <p:nvPr/>
          </p:nvSpPr>
          <p:spPr>
            <a:xfrm>
              <a:off x="1152632" y="4781107"/>
              <a:ext cx="1148684" cy="830997"/>
            </a:xfrm>
            <a:prstGeom prst="rect">
              <a:avLst/>
            </a:prstGeom>
          </p:spPr>
          <p:txBody>
            <a:bodyPr wrap="square">
              <a:spAutoFit/>
            </a:bodyPr>
            <a:lstStyle/>
            <a:p>
              <a:pPr algn="ctr"/>
              <a:r>
                <a:rPr lang="zh-CN" altLang="en-US" sz="2400" b="1" dirty="0">
                  <a:solidFill>
                    <a:srgbClr val="5F7797"/>
                  </a:solidFill>
                </a:rPr>
                <a:t>合作探究法</a:t>
              </a:r>
              <a:endParaRPr lang="zh-CN" altLang="en-US" sz="2400" b="1" dirty="0">
                <a:solidFill>
                  <a:srgbClr val="5F7797"/>
                </a:solidFill>
              </a:endParaRPr>
            </a:p>
          </p:txBody>
        </p:sp>
      </p:grpSp>
      <p:grpSp>
        <p:nvGrpSpPr>
          <p:cNvPr id="78" name="chenying0907 77"/>
          <p:cNvGrpSpPr/>
          <p:nvPr/>
        </p:nvGrpSpPr>
        <p:grpSpPr>
          <a:xfrm>
            <a:off x="7412658" y="3608906"/>
            <a:ext cx="1557902" cy="1315602"/>
            <a:chOff x="941693" y="4368586"/>
            <a:chExt cx="1557902" cy="1315602"/>
          </a:xfrm>
        </p:grpSpPr>
        <p:sp>
          <p:nvSpPr>
            <p:cNvPr id="79"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chemeClr val="bg2">
                <a:lumMod val="50000"/>
              </a:schemeClr>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80" name="矩形 79"/>
            <p:cNvSpPr/>
            <p:nvPr/>
          </p:nvSpPr>
          <p:spPr>
            <a:xfrm>
              <a:off x="1104823" y="4781225"/>
              <a:ext cx="1231641" cy="460375"/>
            </a:xfrm>
            <a:prstGeom prst="rect">
              <a:avLst/>
            </a:prstGeom>
          </p:spPr>
          <p:txBody>
            <a:bodyPr wrap="square">
              <a:spAutoFit/>
            </a:bodyPr>
            <a:lstStyle/>
            <a:p>
              <a:pPr algn="ctr"/>
              <a:r>
                <a:rPr lang="zh-CN" altLang="en-US" sz="2400" b="1">
                  <a:solidFill>
                    <a:srgbClr val="5F7797"/>
                  </a:solidFill>
                </a:rPr>
                <a:t>图片</a:t>
              </a:r>
              <a:endParaRPr lang="zh-CN" altLang="en-US" sz="2400" b="1">
                <a:solidFill>
                  <a:srgbClr val="5F7797"/>
                </a:solidFill>
              </a:endParaRPr>
            </a:p>
          </p:txBody>
        </p:sp>
      </p:grpSp>
      <p:grpSp>
        <p:nvGrpSpPr>
          <p:cNvPr id="81" name="chenying0907 80"/>
          <p:cNvGrpSpPr/>
          <p:nvPr/>
        </p:nvGrpSpPr>
        <p:grpSpPr>
          <a:xfrm>
            <a:off x="9316338" y="4127945"/>
            <a:ext cx="277960" cy="406961"/>
            <a:chOff x="5895033" y="2825440"/>
            <a:chExt cx="369965" cy="541665"/>
          </a:xfrm>
          <a:solidFill>
            <a:srgbClr val="5F7797"/>
          </a:solidFill>
        </p:grpSpPr>
        <p:sp>
          <p:nvSpPr>
            <p:cNvPr id="82"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3"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84" name="chenying0907 83"/>
          <p:cNvGrpSpPr/>
          <p:nvPr/>
        </p:nvGrpSpPr>
        <p:grpSpPr>
          <a:xfrm>
            <a:off x="6940641" y="4084545"/>
            <a:ext cx="277960" cy="406961"/>
            <a:chOff x="5895033" y="2825440"/>
            <a:chExt cx="369965" cy="541665"/>
          </a:xfrm>
          <a:solidFill>
            <a:srgbClr val="5F7797"/>
          </a:solidFill>
        </p:grpSpPr>
        <p:sp>
          <p:nvSpPr>
            <p:cNvPr id="85"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86"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grpSp>
        <p:nvGrpSpPr>
          <p:cNvPr id="87" name="chenying0907 86"/>
          <p:cNvGrpSpPr/>
          <p:nvPr/>
        </p:nvGrpSpPr>
        <p:grpSpPr>
          <a:xfrm>
            <a:off x="12512063" y="5538857"/>
            <a:ext cx="939387" cy="863064"/>
            <a:chOff x="3265488" y="3252788"/>
            <a:chExt cx="3614738" cy="3321049"/>
          </a:xfrm>
        </p:grpSpPr>
        <p:sp>
          <p:nvSpPr>
            <p:cNvPr id="88" name="Freeform 43"/>
            <p:cNvSpPr>
              <a:spLocks noEditPoints="1"/>
            </p:cNvSpPr>
            <p:nvPr/>
          </p:nvSpPr>
          <p:spPr bwMode="auto">
            <a:xfrm>
              <a:off x="3735388" y="3544888"/>
              <a:ext cx="3144838" cy="2665412"/>
            </a:xfrm>
            <a:custGeom>
              <a:avLst/>
              <a:gdLst>
                <a:gd name="T0" fmla="*/ 109 w 969"/>
                <a:gd name="T1" fmla="*/ 153 h 820"/>
                <a:gd name="T2" fmla="*/ 925 w 969"/>
                <a:gd name="T3" fmla="*/ 436 h 820"/>
                <a:gd name="T4" fmla="*/ 932 w 969"/>
                <a:gd name="T5" fmla="*/ 280 h 820"/>
                <a:gd name="T6" fmla="*/ 463 w 969"/>
                <a:gd name="T7" fmla="*/ 800 h 820"/>
                <a:gd name="T8" fmla="*/ 83 w 969"/>
                <a:gd name="T9" fmla="*/ 538 h 820"/>
                <a:gd name="T10" fmla="*/ 113 w 969"/>
                <a:gd name="T11" fmla="*/ 584 h 820"/>
                <a:gd name="T12" fmla="*/ 421 w 969"/>
                <a:gd name="T13" fmla="*/ 789 h 820"/>
                <a:gd name="T14" fmla="*/ 517 w 969"/>
                <a:gd name="T15" fmla="*/ 789 h 820"/>
                <a:gd name="T16" fmla="*/ 366 w 969"/>
                <a:gd name="T17" fmla="*/ 764 h 820"/>
                <a:gd name="T18" fmla="*/ 390 w 969"/>
                <a:gd name="T19" fmla="*/ 754 h 820"/>
                <a:gd name="T20" fmla="*/ 475 w 969"/>
                <a:gd name="T21" fmla="*/ 746 h 820"/>
                <a:gd name="T22" fmla="*/ 686 w 969"/>
                <a:gd name="T23" fmla="*/ 750 h 820"/>
                <a:gd name="T24" fmla="*/ 795 w 969"/>
                <a:gd name="T25" fmla="*/ 476 h 820"/>
                <a:gd name="T26" fmla="*/ 123 w 969"/>
                <a:gd name="T27" fmla="*/ 598 h 820"/>
                <a:gd name="T28" fmla="*/ 695 w 969"/>
                <a:gd name="T29" fmla="*/ 750 h 820"/>
                <a:gd name="T30" fmla="*/ 191 w 969"/>
                <a:gd name="T31" fmla="*/ 670 h 820"/>
                <a:gd name="T32" fmla="*/ 384 w 969"/>
                <a:gd name="T33" fmla="*/ 751 h 820"/>
                <a:gd name="T34" fmla="*/ 617 w 969"/>
                <a:gd name="T35" fmla="*/ 619 h 820"/>
                <a:gd name="T36" fmla="*/ 300 w 969"/>
                <a:gd name="T37" fmla="*/ 701 h 820"/>
                <a:gd name="T38" fmla="*/ 236 w 969"/>
                <a:gd name="T39" fmla="*/ 678 h 820"/>
                <a:gd name="T40" fmla="*/ 197 w 969"/>
                <a:gd name="T41" fmla="*/ 672 h 820"/>
                <a:gd name="T42" fmla="*/ 871 w 969"/>
                <a:gd name="T43" fmla="*/ 553 h 820"/>
                <a:gd name="T44" fmla="*/ 268 w 969"/>
                <a:gd name="T45" fmla="*/ 168 h 820"/>
                <a:gd name="T46" fmla="*/ 790 w 969"/>
                <a:gd name="T47" fmla="*/ 705 h 820"/>
                <a:gd name="T48" fmla="*/ 920 w 969"/>
                <a:gd name="T49" fmla="*/ 522 h 820"/>
                <a:gd name="T50" fmla="*/ 120 w 969"/>
                <a:gd name="T51" fmla="*/ 284 h 820"/>
                <a:gd name="T52" fmla="*/ 126 w 969"/>
                <a:gd name="T53" fmla="*/ 306 h 820"/>
                <a:gd name="T54" fmla="*/ 917 w 969"/>
                <a:gd name="T55" fmla="*/ 522 h 820"/>
                <a:gd name="T56" fmla="*/ 154 w 969"/>
                <a:gd name="T57" fmla="*/ 627 h 820"/>
                <a:gd name="T58" fmla="*/ 223 w 969"/>
                <a:gd name="T59" fmla="*/ 618 h 820"/>
                <a:gd name="T60" fmla="*/ 116 w 969"/>
                <a:gd name="T61" fmla="*/ 584 h 820"/>
                <a:gd name="T62" fmla="*/ 104 w 969"/>
                <a:gd name="T63" fmla="*/ 565 h 820"/>
                <a:gd name="T64" fmla="*/ 88 w 969"/>
                <a:gd name="T65" fmla="*/ 345 h 820"/>
                <a:gd name="T66" fmla="*/ 66 w 969"/>
                <a:gd name="T67" fmla="*/ 498 h 820"/>
                <a:gd name="T68" fmla="*/ 124 w 969"/>
                <a:gd name="T69" fmla="*/ 198 h 820"/>
                <a:gd name="T70" fmla="*/ 124 w 969"/>
                <a:gd name="T71" fmla="*/ 198 h 820"/>
                <a:gd name="T72" fmla="*/ 764 w 969"/>
                <a:gd name="T73" fmla="*/ 220 h 820"/>
                <a:gd name="T74" fmla="*/ 882 w 969"/>
                <a:gd name="T75" fmla="*/ 466 h 820"/>
                <a:gd name="T76" fmla="*/ 118 w 969"/>
                <a:gd name="T77" fmla="*/ 282 h 820"/>
                <a:gd name="T78" fmla="*/ 510 w 969"/>
                <a:gd name="T79" fmla="*/ 141 h 820"/>
                <a:gd name="T80" fmla="*/ 173 w 969"/>
                <a:gd name="T81" fmla="*/ 162 h 820"/>
                <a:gd name="T82" fmla="*/ 799 w 969"/>
                <a:gd name="T83" fmla="*/ 241 h 820"/>
                <a:gd name="T84" fmla="*/ 841 w 969"/>
                <a:gd name="T85" fmla="*/ 261 h 820"/>
                <a:gd name="T86" fmla="*/ 622 w 969"/>
                <a:gd name="T87" fmla="*/ 59 h 820"/>
                <a:gd name="T88" fmla="*/ 137 w 969"/>
                <a:gd name="T89" fmla="*/ 252 h 820"/>
                <a:gd name="T90" fmla="*/ 140 w 969"/>
                <a:gd name="T91" fmla="*/ 242 h 820"/>
                <a:gd name="T92" fmla="*/ 293 w 969"/>
                <a:gd name="T93" fmla="*/ 139 h 820"/>
                <a:gd name="T94" fmla="*/ 293 w 969"/>
                <a:gd name="T95" fmla="*/ 139 h 820"/>
                <a:gd name="T96" fmla="*/ 764 w 969"/>
                <a:gd name="T97" fmla="*/ 216 h 820"/>
                <a:gd name="T98" fmla="*/ 656 w 969"/>
                <a:gd name="T99" fmla="*/ 127 h 820"/>
                <a:gd name="T100" fmla="*/ 614 w 969"/>
                <a:gd name="T101" fmla="*/ 96 h 820"/>
                <a:gd name="T102" fmla="*/ 214 w 969"/>
                <a:gd name="T103" fmla="*/ 116 h 820"/>
                <a:gd name="T104" fmla="*/ 673 w 969"/>
                <a:gd name="T105" fmla="*/ 156 h 820"/>
                <a:gd name="T106" fmla="*/ 270 w 969"/>
                <a:gd name="T107" fmla="*/ 163 h 820"/>
                <a:gd name="T108" fmla="*/ 478 w 969"/>
                <a:gd name="T109" fmla="*/ 136 h 820"/>
                <a:gd name="T110" fmla="*/ 611 w 969"/>
                <a:gd name="T111" fmla="*/ 127 h 820"/>
                <a:gd name="T112" fmla="*/ 357 w 969"/>
                <a:gd name="T113" fmla="*/ 101 h 820"/>
                <a:gd name="T114" fmla="*/ 260 w 969"/>
                <a:gd name="T115" fmla="*/ 85 h 820"/>
                <a:gd name="T116" fmla="*/ 345 w 969"/>
                <a:gd name="T117" fmla="*/ 106 h 820"/>
                <a:gd name="T118" fmla="*/ 357 w 969"/>
                <a:gd name="T119" fmla="*/ 104 h 820"/>
                <a:gd name="T120" fmla="*/ 440 w 969"/>
                <a:gd name="T121" fmla="*/ 72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820">
                  <a:moveTo>
                    <a:pt x="532" y="809"/>
                  </a:moveTo>
                  <a:cubicBezTo>
                    <a:pt x="505" y="809"/>
                    <a:pt x="479" y="806"/>
                    <a:pt x="453" y="800"/>
                  </a:cubicBezTo>
                  <a:cubicBezTo>
                    <a:pt x="374" y="805"/>
                    <a:pt x="296" y="788"/>
                    <a:pt x="233" y="750"/>
                  </a:cubicBezTo>
                  <a:cubicBezTo>
                    <a:pt x="153" y="701"/>
                    <a:pt x="99" y="622"/>
                    <a:pt x="78" y="529"/>
                  </a:cubicBezTo>
                  <a:cubicBezTo>
                    <a:pt x="73" y="519"/>
                    <a:pt x="68" y="509"/>
                    <a:pt x="63" y="499"/>
                  </a:cubicBezTo>
                  <a:cubicBezTo>
                    <a:pt x="17" y="395"/>
                    <a:pt x="0" y="241"/>
                    <a:pt x="109" y="153"/>
                  </a:cubicBezTo>
                  <a:cubicBezTo>
                    <a:pt x="138" y="129"/>
                    <a:pt x="172" y="111"/>
                    <a:pt x="210" y="97"/>
                  </a:cubicBezTo>
                  <a:cubicBezTo>
                    <a:pt x="211" y="97"/>
                    <a:pt x="211" y="97"/>
                    <a:pt x="211" y="96"/>
                  </a:cubicBezTo>
                  <a:cubicBezTo>
                    <a:pt x="260" y="59"/>
                    <a:pt x="321" y="34"/>
                    <a:pt x="387" y="24"/>
                  </a:cubicBezTo>
                  <a:cubicBezTo>
                    <a:pt x="552" y="0"/>
                    <a:pt x="717" y="66"/>
                    <a:pt x="806" y="194"/>
                  </a:cubicBezTo>
                  <a:cubicBezTo>
                    <a:pt x="823" y="217"/>
                    <a:pt x="837" y="243"/>
                    <a:pt x="848" y="270"/>
                  </a:cubicBezTo>
                  <a:cubicBezTo>
                    <a:pt x="887" y="317"/>
                    <a:pt x="915" y="372"/>
                    <a:pt x="925" y="436"/>
                  </a:cubicBezTo>
                  <a:cubicBezTo>
                    <a:pt x="935" y="501"/>
                    <a:pt x="921" y="563"/>
                    <a:pt x="885" y="618"/>
                  </a:cubicBezTo>
                  <a:cubicBezTo>
                    <a:pt x="909" y="588"/>
                    <a:pt x="928" y="553"/>
                    <a:pt x="941" y="515"/>
                  </a:cubicBezTo>
                  <a:cubicBezTo>
                    <a:pt x="967" y="439"/>
                    <a:pt x="963" y="356"/>
                    <a:pt x="930" y="281"/>
                  </a:cubicBezTo>
                  <a:cubicBezTo>
                    <a:pt x="895" y="202"/>
                    <a:pt x="833" y="163"/>
                    <a:pt x="766" y="123"/>
                  </a:cubicBezTo>
                  <a:cubicBezTo>
                    <a:pt x="768" y="120"/>
                    <a:pt x="768" y="120"/>
                    <a:pt x="768" y="120"/>
                  </a:cubicBezTo>
                  <a:cubicBezTo>
                    <a:pt x="834" y="161"/>
                    <a:pt x="897" y="200"/>
                    <a:pt x="932" y="280"/>
                  </a:cubicBezTo>
                  <a:cubicBezTo>
                    <a:pt x="965" y="356"/>
                    <a:pt x="969" y="439"/>
                    <a:pt x="944" y="515"/>
                  </a:cubicBezTo>
                  <a:cubicBezTo>
                    <a:pt x="926" y="568"/>
                    <a:pt x="896" y="615"/>
                    <a:pt x="855" y="656"/>
                  </a:cubicBezTo>
                  <a:cubicBezTo>
                    <a:pt x="832" y="681"/>
                    <a:pt x="803" y="703"/>
                    <a:pt x="771" y="722"/>
                  </a:cubicBezTo>
                  <a:cubicBezTo>
                    <a:pt x="729" y="759"/>
                    <a:pt x="676" y="785"/>
                    <a:pt x="618" y="799"/>
                  </a:cubicBezTo>
                  <a:cubicBezTo>
                    <a:pt x="590" y="806"/>
                    <a:pt x="561" y="809"/>
                    <a:pt x="532" y="809"/>
                  </a:cubicBezTo>
                  <a:close/>
                  <a:moveTo>
                    <a:pt x="463" y="800"/>
                  </a:moveTo>
                  <a:cubicBezTo>
                    <a:pt x="565" y="820"/>
                    <a:pt x="676" y="794"/>
                    <a:pt x="757" y="731"/>
                  </a:cubicBezTo>
                  <a:cubicBezTo>
                    <a:pt x="734" y="744"/>
                    <a:pt x="708" y="755"/>
                    <a:pt x="682" y="765"/>
                  </a:cubicBezTo>
                  <a:cubicBezTo>
                    <a:pt x="624" y="785"/>
                    <a:pt x="565" y="794"/>
                    <a:pt x="507" y="794"/>
                  </a:cubicBezTo>
                  <a:cubicBezTo>
                    <a:pt x="507" y="794"/>
                    <a:pt x="506" y="794"/>
                    <a:pt x="506" y="794"/>
                  </a:cubicBezTo>
                  <a:cubicBezTo>
                    <a:pt x="492" y="797"/>
                    <a:pt x="477" y="799"/>
                    <a:pt x="463" y="800"/>
                  </a:cubicBezTo>
                  <a:close/>
                  <a:moveTo>
                    <a:pt x="83" y="538"/>
                  </a:moveTo>
                  <a:cubicBezTo>
                    <a:pt x="105" y="626"/>
                    <a:pt x="158" y="701"/>
                    <a:pt x="234" y="747"/>
                  </a:cubicBezTo>
                  <a:cubicBezTo>
                    <a:pt x="294" y="784"/>
                    <a:pt x="369" y="801"/>
                    <a:pt x="444" y="798"/>
                  </a:cubicBezTo>
                  <a:cubicBezTo>
                    <a:pt x="432" y="795"/>
                    <a:pt x="420" y="791"/>
                    <a:pt x="408" y="787"/>
                  </a:cubicBezTo>
                  <a:cubicBezTo>
                    <a:pt x="382" y="782"/>
                    <a:pt x="357" y="776"/>
                    <a:pt x="333" y="768"/>
                  </a:cubicBezTo>
                  <a:cubicBezTo>
                    <a:pt x="251" y="741"/>
                    <a:pt x="183" y="692"/>
                    <a:pt x="139" y="629"/>
                  </a:cubicBezTo>
                  <a:cubicBezTo>
                    <a:pt x="129" y="615"/>
                    <a:pt x="120" y="600"/>
                    <a:pt x="113" y="584"/>
                  </a:cubicBezTo>
                  <a:cubicBezTo>
                    <a:pt x="102" y="569"/>
                    <a:pt x="92" y="554"/>
                    <a:pt x="83" y="538"/>
                  </a:cubicBezTo>
                  <a:close/>
                  <a:moveTo>
                    <a:pt x="421" y="789"/>
                  </a:moveTo>
                  <a:cubicBezTo>
                    <a:pt x="432" y="792"/>
                    <a:pt x="443" y="795"/>
                    <a:pt x="453" y="798"/>
                  </a:cubicBezTo>
                  <a:cubicBezTo>
                    <a:pt x="466" y="797"/>
                    <a:pt x="478" y="796"/>
                    <a:pt x="490" y="794"/>
                  </a:cubicBezTo>
                  <a:cubicBezTo>
                    <a:pt x="480" y="794"/>
                    <a:pt x="471" y="793"/>
                    <a:pt x="461" y="792"/>
                  </a:cubicBezTo>
                  <a:cubicBezTo>
                    <a:pt x="448" y="792"/>
                    <a:pt x="434" y="790"/>
                    <a:pt x="421" y="789"/>
                  </a:cubicBezTo>
                  <a:close/>
                  <a:moveTo>
                    <a:pt x="561" y="787"/>
                  </a:moveTo>
                  <a:cubicBezTo>
                    <a:pt x="550" y="789"/>
                    <a:pt x="540" y="790"/>
                    <a:pt x="529" y="791"/>
                  </a:cubicBezTo>
                  <a:cubicBezTo>
                    <a:pt x="562" y="790"/>
                    <a:pt x="595" y="785"/>
                    <a:pt x="628" y="777"/>
                  </a:cubicBezTo>
                  <a:cubicBezTo>
                    <a:pt x="606" y="782"/>
                    <a:pt x="583" y="786"/>
                    <a:pt x="561" y="787"/>
                  </a:cubicBezTo>
                  <a:close/>
                  <a:moveTo>
                    <a:pt x="465" y="790"/>
                  </a:moveTo>
                  <a:cubicBezTo>
                    <a:pt x="483" y="791"/>
                    <a:pt x="500" y="791"/>
                    <a:pt x="517" y="789"/>
                  </a:cubicBezTo>
                  <a:cubicBezTo>
                    <a:pt x="518" y="789"/>
                    <a:pt x="518" y="789"/>
                    <a:pt x="518" y="789"/>
                  </a:cubicBezTo>
                  <a:cubicBezTo>
                    <a:pt x="488" y="790"/>
                    <a:pt x="458" y="787"/>
                    <a:pt x="428" y="782"/>
                  </a:cubicBezTo>
                  <a:cubicBezTo>
                    <a:pt x="411" y="779"/>
                    <a:pt x="394" y="775"/>
                    <a:pt x="378" y="770"/>
                  </a:cubicBezTo>
                  <a:cubicBezTo>
                    <a:pt x="385" y="774"/>
                    <a:pt x="392" y="777"/>
                    <a:pt x="399" y="780"/>
                  </a:cubicBezTo>
                  <a:cubicBezTo>
                    <a:pt x="421" y="785"/>
                    <a:pt x="443" y="788"/>
                    <a:pt x="465" y="790"/>
                  </a:cubicBezTo>
                  <a:close/>
                  <a:moveTo>
                    <a:pt x="366" y="764"/>
                  </a:moveTo>
                  <a:cubicBezTo>
                    <a:pt x="387" y="770"/>
                    <a:pt x="407" y="776"/>
                    <a:pt x="429" y="779"/>
                  </a:cubicBezTo>
                  <a:cubicBezTo>
                    <a:pt x="449" y="783"/>
                    <a:pt x="471" y="785"/>
                    <a:pt x="494" y="786"/>
                  </a:cubicBezTo>
                  <a:cubicBezTo>
                    <a:pt x="455" y="782"/>
                    <a:pt x="418" y="770"/>
                    <a:pt x="384" y="754"/>
                  </a:cubicBezTo>
                  <a:cubicBezTo>
                    <a:pt x="369" y="753"/>
                    <a:pt x="356" y="752"/>
                    <a:pt x="342" y="749"/>
                  </a:cubicBezTo>
                  <a:cubicBezTo>
                    <a:pt x="350" y="755"/>
                    <a:pt x="358" y="760"/>
                    <a:pt x="366" y="764"/>
                  </a:cubicBezTo>
                  <a:close/>
                  <a:moveTo>
                    <a:pt x="390" y="754"/>
                  </a:moveTo>
                  <a:cubicBezTo>
                    <a:pt x="434" y="774"/>
                    <a:pt x="482" y="786"/>
                    <a:pt x="532" y="786"/>
                  </a:cubicBezTo>
                  <a:cubicBezTo>
                    <a:pt x="533" y="786"/>
                    <a:pt x="534" y="786"/>
                    <a:pt x="535" y="785"/>
                  </a:cubicBezTo>
                  <a:cubicBezTo>
                    <a:pt x="583" y="774"/>
                    <a:pt x="628" y="754"/>
                    <a:pt x="669" y="727"/>
                  </a:cubicBezTo>
                  <a:cubicBezTo>
                    <a:pt x="758" y="667"/>
                    <a:pt x="801" y="581"/>
                    <a:pt x="792" y="481"/>
                  </a:cubicBezTo>
                  <a:cubicBezTo>
                    <a:pt x="771" y="534"/>
                    <a:pt x="736" y="585"/>
                    <a:pt x="691" y="628"/>
                  </a:cubicBezTo>
                  <a:cubicBezTo>
                    <a:pt x="630" y="687"/>
                    <a:pt x="553" y="729"/>
                    <a:pt x="475" y="746"/>
                  </a:cubicBezTo>
                  <a:cubicBezTo>
                    <a:pt x="446" y="752"/>
                    <a:pt x="418" y="755"/>
                    <a:pt x="390" y="754"/>
                  </a:cubicBezTo>
                  <a:close/>
                  <a:moveTo>
                    <a:pt x="795" y="476"/>
                  </a:moveTo>
                  <a:cubicBezTo>
                    <a:pt x="806" y="579"/>
                    <a:pt x="762" y="668"/>
                    <a:pt x="670" y="729"/>
                  </a:cubicBezTo>
                  <a:cubicBezTo>
                    <a:pt x="634" y="754"/>
                    <a:pt x="593" y="772"/>
                    <a:pt x="550" y="784"/>
                  </a:cubicBezTo>
                  <a:cubicBezTo>
                    <a:pt x="564" y="783"/>
                    <a:pt x="577" y="781"/>
                    <a:pt x="591" y="779"/>
                  </a:cubicBezTo>
                  <a:cubicBezTo>
                    <a:pt x="622" y="772"/>
                    <a:pt x="654" y="763"/>
                    <a:pt x="686" y="750"/>
                  </a:cubicBezTo>
                  <a:cubicBezTo>
                    <a:pt x="745" y="725"/>
                    <a:pt x="799" y="684"/>
                    <a:pt x="836" y="625"/>
                  </a:cubicBezTo>
                  <a:cubicBezTo>
                    <a:pt x="859" y="588"/>
                    <a:pt x="873" y="546"/>
                    <a:pt x="879" y="502"/>
                  </a:cubicBezTo>
                  <a:cubicBezTo>
                    <a:pt x="885" y="424"/>
                    <a:pt x="864" y="343"/>
                    <a:pt x="815" y="276"/>
                  </a:cubicBezTo>
                  <a:cubicBezTo>
                    <a:pt x="812" y="273"/>
                    <a:pt x="809" y="269"/>
                    <a:pt x="807" y="266"/>
                  </a:cubicBezTo>
                  <a:cubicBezTo>
                    <a:pt x="820" y="313"/>
                    <a:pt x="821" y="364"/>
                    <a:pt x="812" y="415"/>
                  </a:cubicBezTo>
                  <a:cubicBezTo>
                    <a:pt x="808" y="435"/>
                    <a:pt x="802" y="456"/>
                    <a:pt x="795" y="476"/>
                  </a:cubicBezTo>
                  <a:close/>
                  <a:moveTo>
                    <a:pt x="123" y="598"/>
                  </a:moveTo>
                  <a:cubicBezTo>
                    <a:pt x="129" y="608"/>
                    <a:pt x="135" y="618"/>
                    <a:pt x="141" y="627"/>
                  </a:cubicBezTo>
                  <a:cubicBezTo>
                    <a:pt x="195" y="704"/>
                    <a:pt x="285" y="758"/>
                    <a:pt x="385" y="780"/>
                  </a:cubicBezTo>
                  <a:cubicBezTo>
                    <a:pt x="319" y="763"/>
                    <a:pt x="258" y="733"/>
                    <a:pt x="209" y="690"/>
                  </a:cubicBezTo>
                  <a:cubicBezTo>
                    <a:pt x="186" y="671"/>
                    <a:pt x="166" y="650"/>
                    <a:pt x="147" y="627"/>
                  </a:cubicBezTo>
                  <a:cubicBezTo>
                    <a:pt x="139" y="618"/>
                    <a:pt x="131" y="608"/>
                    <a:pt x="123" y="598"/>
                  </a:cubicBezTo>
                  <a:close/>
                  <a:moveTo>
                    <a:pt x="695" y="750"/>
                  </a:moveTo>
                  <a:cubicBezTo>
                    <a:pt x="683" y="755"/>
                    <a:pt x="670" y="760"/>
                    <a:pt x="657" y="765"/>
                  </a:cubicBezTo>
                  <a:cubicBezTo>
                    <a:pt x="643" y="770"/>
                    <a:pt x="629" y="774"/>
                    <a:pt x="614" y="777"/>
                  </a:cubicBezTo>
                  <a:cubicBezTo>
                    <a:pt x="671" y="766"/>
                    <a:pt x="728" y="744"/>
                    <a:pt x="779" y="712"/>
                  </a:cubicBezTo>
                  <a:cubicBezTo>
                    <a:pt x="784" y="708"/>
                    <a:pt x="789" y="703"/>
                    <a:pt x="794" y="697"/>
                  </a:cubicBezTo>
                  <a:cubicBezTo>
                    <a:pt x="763" y="718"/>
                    <a:pt x="729" y="736"/>
                    <a:pt x="695" y="750"/>
                  </a:cubicBezTo>
                  <a:close/>
                  <a:moveTo>
                    <a:pt x="184" y="664"/>
                  </a:moveTo>
                  <a:cubicBezTo>
                    <a:pt x="193" y="673"/>
                    <a:pt x="201" y="681"/>
                    <a:pt x="210" y="688"/>
                  </a:cubicBezTo>
                  <a:cubicBezTo>
                    <a:pt x="259" y="731"/>
                    <a:pt x="320" y="760"/>
                    <a:pt x="385" y="777"/>
                  </a:cubicBezTo>
                  <a:cubicBezTo>
                    <a:pt x="378" y="774"/>
                    <a:pt x="372" y="770"/>
                    <a:pt x="365" y="766"/>
                  </a:cubicBezTo>
                  <a:cubicBezTo>
                    <a:pt x="335" y="757"/>
                    <a:pt x="305" y="744"/>
                    <a:pt x="278" y="730"/>
                  </a:cubicBezTo>
                  <a:cubicBezTo>
                    <a:pt x="246" y="716"/>
                    <a:pt x="217" y="696"/>
                    <a:pt x="191" y="670"/>
                  </a:cubicBezTo>
                  <a:cubicBezTo>
                    <a:pt x="189" y="668"/>
                    <a:pt x="186" y="666"/>
                    <a:pt x="184" y="664"/>
                  </a:cubicBezTo>
                  <a:close/>
                  <a:moveTo>
                    <a:pt x="301" y="739"/>
                  </a:moveTo>
                  <a:cubicBezTo>
                    <a:pt x="318" y="747"/>
                    <a:pt x="336" y="754"/>
                    <a:pt x="355" y="760"/>
                  </a:cubicBezTo>
                  <a:cubicBezTo>
                    <a:pt x="348" y="757"/>
                    <a:pt x="342" y="752"/>
                    <a:pt x="336" y="748"/>
                  </a:cubicBezTo>
                  <a:cubicBezTo>
                    <a:pt x="324" y="746"/>
                    <a:pt x="312" y="742"/>
                    <a:pt x="301" y="739"/>
                  </a:cubicBezTo>
                  <a:close/>
                  <a:moveTo>
                    <a:pt x="384" y="751"/>
                  </a:moveTo>
                  <a:cubicBezTo>
                    <a:pt x="413" y="753"/>
                    <a:pt x="444" y="750"/>
                    <a:pt x="475" y="743"/>
                  </a:cubicBezTo>
                  <a:cubicBezTo>
                    <a:pt x="618" y="712"/>
                    <a:pt x="742" y="604"/>
                    <a:pt x="792" y="475"/>
                  </a:cubicBezTo>
                  <a:cubicBezTo>
                    <a:pt x="791" y="467"/>
                    <a:pt x="789" y="458"/>
                    <a:pt x="788" y="448"/>
                  </a:cubicBezTo>
                  <a:cubicBezTo>
                    <a:pt x="780" y="411"/>
                    <a:pt x="766" y="374"/>
                    <a:pt x="747" y="340"/>
                  </a:cubicBezTo>
                  <a:cubicBezTo>
                    <a:pt x="748" y="369"/>
                    <a:pt x="746" y="397"/>
                    <a:pt x="741" y="424"/>
                  </a:cubicBezTo>
                  <a:cubicBezTo>
                    <a:pt x="727" y="497"/>
                    <a:pt x="683" y="566"/>
                    <a:pt x="617" y="619"/>
                  </a:cubicBezTo>
                  <a:cubicBezTo>
                    <a:pt x="554" y="669"/>
                    <a:pt x="477" y="700"/>
                    <a:pt x="401" y="707"/>
                  </a:cubicBezTo>
                  <a:cubicBezTo>
                    <a:pt x="368" y="711"/>
                    <a:pt x="336" y="709"/>
                    <a:pt x="306" y="703"/>
                  </a:cubicBezTo>
                  <a:cubicBezTo>
                    <a:pt x="330" y="722"/>
                    <a:pt x="356" y="738"/>
                    <a:pt x="384" y="751"/>
                  </a:cubicBezTo>
                  <a:close/>
                  <a:moveTo>
                    <a:pt x="337" y="746"/>
                  </a:moveTo>
                  <a:cubicBezTo>
                    <a:pt x="350" y="748"/>
                    <a:pt x="363" y="750"/>
                    <a:pt x="377" y="751"/>
                  </a:cubicBezTo>
                  <a:cubicBezTo>
                    <a:pt x="350" y="737"/>
                    <a:pt x="324" y="721"/>
                    <a:pt x="300" y="701"/>
                  </a:cubicBezTo>
                  <a:cubicBezTo>
                    <a:pt x="293" y="700"/>
                    <a:pt x="287" y="698"/>
                    <a:pt x="281" y="696"/>
                  </a:cubicBezTo>
                  <a:cubicBezTo>
                    <a:pt x="298" y="715"/>
                    <a:pt x="316" y="731"/>
                    <a:pt x="337" y="746"/>
                  </a:cubicBezTo>
                  <a:close/>
                  <a:moveTo>
                    <a:pt x="274" y="725"/>
                  </a:moveTo>
                  <a:cubicBezTo>
                    <a:pt x="292" y="733"/>
                    <a:pt x="311" y="740"/>
                    <a:pt x="330" y="744"/>
                  </a:cubicBezTo>
                  <a:cubicBezTo>
                    <a:pt x="311" y="730"/>
                    <a:pt x="292" y="713"/>
                    <a:pt x="276" y="695"/>
                  </a:cubicBezTo>
                  <a:cubicBezTo>
                    <a:pt x="262" y="690"/>
                    <a:pt x="249" y="684"/>
                    <a:pt x="236" y="678"/>
                  </a:cubicBezTo>
                  <a:cubicBezTo>
                    <a:pt x="183" y="649"/>
                    <a:pt x="144" y="604"/>
                    <a:pt x="119" y="542"/>
                  </a:cubicBezTo>
                  <a:cubicBezTo>
                    <a:pt x="98" y="489"/>
                    <a:pt x="90" y="429"/>
                    <a:pt x="95" y="372"/>
                  </a:cubicBezTo>
                  <a:cubicBezTo>
                    <a:pt x="98" y="345"/>
                    <a:pt x="104" y="320"/>
                    <a:pt x="113" y="296"/>
                  </a:cubicBezTo>
                  <a:cubicBezTo>
                    <a:pt x="103" y="312"/>
                    <a:pt x="96" y="329"/>
                    <a:pt x="91" y="346"/>
                  </a:cubicBezTo>
                  <a:cubicBezTo>
                    <a:pt x="84" y="439"/>
                    <a:pt x="101" y="546"/>
                    <a:pt x="157" y="625"/>
                  </a:cubicBezTo>
                  <a:cubicBezTo>
                    <a:pt x="169" y="643"/>
                    <a:pt x="182" y="658"/>
                    <a:pt x="197" y="672"/>
                  </a:cubicBezTo>
                  <a:cubicBezTo>
                    <a:pt x="221" y="692"/>
                    <a:pt x="247" y="710"/>
                    <a:pt x="274" y="725"/>
                  </a:cubicBezTo>
                  <a:close/>
                  <a:moveTo>
                    <a:pt x="871" y="553"/>
                  </a:moveTo>
                  <a:cubicBezTo>
                    <a:pt x="863" y="579"/>
                    <a:pt x="852" y="604"/>
                    <a:pt x="838" y="627"/>
                  </a:cubicBezTo>
                  <a:cubicBezTo>
                    <a:pt x="811" y="669"/>
                    <a:pt x="774" y="705"/>
                    <a:pt x="729" y="732"/>
                  </a:cubicBezTo>
                  <a:cubicBezTo>
                    <a:pt x="754" y="719"/>
                    <a:pt x="779" y="705"/>
                    <a:pt x="802" y="688"/>
                  </a:cubicBezTo>
                  <a:cubicBezTo>
                    <a:pt x="836" y="649"/>
                    <a:pt x="860" y="602"/>
                    <a:pt x="871" y="553"/>
                  </a:cubicBezTo>
                  <a:close/>
                  <a:moveTo>
                    <a:pt x="302" y="699"/>
                  </a:moveTo>
                  <a:cubicBezTo>
                    <a:pt x="332" y="706"/>
                    <a:pt x="365" y="708"/>
                    <a:pt x="400" y="705"/>
                  </a:cubicBezTo>
                  <a:cubicBezTo>
                    <a:pt x="540" y="692"/>
                    <a:pt x="706" y="589"/>
                    <a:pt x="738" y="424"/>
                  </a:cubicBezTo>
                  <a:cubicBezTo>
                    <a:pt x="744" y="395"/>
                    <a:pt x="746" y="365"/>
                    <a:pt x="744" y="335"/>
                  </a:cubicBezTo>
                  <a:cubicBezTo>
                    <a:pt x="690" y="242"/>
                    <a:pt x="598" y="167"/>
                    <a:pt x="497" y="140"/>
                  </a:cubicBezTo>
                  <a:cubicBezTo>
                    <a:pt x="419" y="135"/>
                    <a:pt x="338" y="143"/>
                    <a:pt x="268" y="168"/>
                  </a:cubicBezTo>
                  <a:cubicBezTo>
                    <a:pt x="195" y="250"/>
                    <a:pt x="163" y="367"/>
                    <a:pt x="183" y="489"/>
                  </a:cubicBezTo>
                  <a:cubicBezTo>
                    <a:pt x="191" y="540"/>
                    <a:pt x="208" y="588"/>
                    <a:pt x="232" y="630"/>
                  </a:cubicBezTo>
                  <a:cubicBezTo>
                    <a:pt x="253" y="655"/>
                    <a:pt x="276" y="679"/>
                    <a:pt x="302" y="699"/>
                  </a:cubicBezTo>
                  <a:close/>
                  <a:moveTo>
                    <a:pt x="804" y="690"/>
                  </a:moveTo>
                  <a:cubicBezTo>
                    <a:pt x="804" y="691"/>
                    <a:pt x="804" y="691"/>
                    <a:pt x="803" y="691"/>
                  </a:cubicBezTo>
                  <a:cubicBezTo>
                    <a:pt x="799" y="696"/>
                    <a:pt x="795" y="700"/>
                    <a:pt x="790" y="705"/>
                  </a:cubicBezTo>
                  <a:cubicBezTo>
                    <a:pt x="816" y="688"/>
                    <a:pt x="839" y="668"/>
                    <a:pt x="860" y="646"/>
                  </a:cubicBezTo>
                  <a:cubicBezTo>
                    <a:pt x="908" y="592"/>
                    <a:pt x="936" y="522"/>
                    <a:pt x="922" y="437"/>
                  </a:cubicBezTo>
                  <a:cubicBezTo>
                    <a:pt x="913" y="377"/>
                    <a:pt x="887" y="324"/>
                    <a:pt x="852" y="279"/>
                  </a:cubicBezTo>
                  <a:cubicBezTo>
                    <a:pt x="855" y="287"/>
                    <a:pt x="859" y="296"/>
                    <a:pt x="861" y="304"/>
                  </a:cubicBezTo>
                  <a:cubicBezTo>
                    <a:pt x="868" y="313"/>
                    <a:pt x="874" y="322"/>
                    <a:pt x="880" y="331"/>
                  </a:cubicBezTo>
                  <a:cubicBezTo>
                    <a:pt x="918" y="391"/>
                    <a:pt x="932" y="457"/>
                    <a:pt x="920" y="522"/>
                  </a:cubicBezTo>
                  <a:cubicBezTo>
                    <a:pt x="907" y="592"/>
                    <a:pt x="862" y="648"/>
                    <a:pt x="804" y="690"/>
                  </a:cubicBezTo>
                  <a:close/>
                  <a:moveTo>
                    <a:pt x="277" y="693"/>
                  </a:moveTo>
                  <a:cubicBezTo>
                    <a:pt x="283" y="695"/>
                    <a:pt x="290" y="696"/>
                    <a:pt x="296" y="698"/>
                  </a:cubicBezTo>
                  <a:cubicBezTo>
                    <a:pt x="276" y="682"/>
                    <a:pt x="258" y="664"/>
                    <a:pt x="241" y="645"/>
                  </a:cubicBezTo>
                  <a:cubicBezTo>
                    <a:pt x="252" y="662"/>
                    <a:pt x="264" y="678"/>
                    <a:pt x="277" y="693"/>
                  </a:cubicBezTo>
                  <a:close/>
                  <a:moveTo>
                    <a:pt x="120" y="284"/>
                  </a:moveTo>
                  <a:cubicBezTo>
                    <a:pt x="84" y="368"/>
                    <a:pt x="92" y="467"/>
                    <a:pt x="122" y="541"/>
                  </a:cubicBezTo>
                  <a:cubicBezTo>
                    <a:pt x="152" y="616"/>
                    <a:pt x="204" y="667"/>
                    <a:pt x="273" y="691"/>
                  </a:cubicBezTo>
                  <a:cubicBezTo>
                    <a:pt x="266" y="683"/>
                    <a:pt x="259" y="675"/>
                    <a:pt x="253" y="667"/>
                  </a:cubicBezTo>
                  <a:cubicBezTo>
                    <a:pt x="245" y="656"/>
                    <a:pt x="238" y="645"/>
                    <a:pt x="231" y="633"/>
                  </a:cubicBezTo>
                  <a:cubicBezTo>
                    <a:pt x="202" y="597"/>
                    <a:pt x="178" y="557"/>
                    <a:pt x="162" y="517"/>
                  </a:cubicBezTo>
                  <a:cubicBezTo>
                    <a:pt x="142" y="467"/>
                    <a:pt x="119" y="389"/>
                    <a:pt x="126" y="306"/>
                  </a:cubicBezTo>
                  <a:cubicBezTo>
                    <a:pt x="127" y="293"/>
                    <a:pt x="128" y="282"/>
                    <a:pt x="130" y="270"/>
                  </a:cubicBezTo>
                  <a:cubicBezTo>
                    <a:pt x="127" y="274"/>
                    <a:pt x="125" y="277"/>
                    <a:pt x="122" y="281"/>
                  </a:cubicBezTo>
                  <a:cubicBezTo>
                    <a:pt x="121" y="282"/>
                    <a:pt x="121" y="283"/>
                    <a:pt x="120" y="284"/>
                  </a:cubicBezTo>
                  <a:close/>
                  <a:moveTo>
                    <a:pt x="880" y="513"/>
                  </a:moveTo>
                  <a:cubicBezTo>
                    <a:pt x="874" y="575"/>
                    <a:pt x="850" y="634"/>
                    <a:pt x="811" y="681"/>
                  </a:cubicBezTo>
                  <a:cubicBezTo>
                    <a:pt x="865" y="640"/>
                    <a:pt x="905" y="587"/>
                    <a:pt x="917" y="522"/>
                  </a:cubicBezTo>
                  <a:cubicBezTo>
                    <a:pt x="932" y="440"/>
                    <a:pt x="907" y="369"/>
                    <a:pt x="864" y="312"/>
                  </a:cubicBezTo>
                  <a:cubicBezTo>
                    <a:pt x="874" y="342"/>
                    <a:pt x="880" y="374"/>
                    <a:pt x="884" y="407"/>
                  </a:cubicBezTo>
                  <a:cubicBezTo>
                    <a:pt x="887" y="444"/>
                    <a:pt x="886" y="480"/>
                    <a:pt x="880" y="513"/>
                  </a:cubicBezTo>
                  <a:close/>
                  <a:moveTo>
                    <a:pt x="156" y="633"/>
                  </a:moveTo>
                  <a:cubicBezTo>
                    <a:pt x="161" y="639"/>
                    <a:pt x="167" y="645"/>
                    <a:pt x="173" y="650"/>
                  </a:cubicBezTo>
                  <a:cubicBezTo>
                    <a:pt x="166" y="643"/>
                    <a:pt x="160" y="635"/>
                    <a:pt x="154" y="627"/>
                  </a:cubicBezTo>
                  <a:cubicBezTo>
                    <a:pt x="101" y="551"/>
                    <a:pt x="83" y="448"/>
                    <a:pt x="87" y="357"/>
                  </a:cubicBezTo>
                  <a:cubicBezTo>
                    <a:pt x="69" y="426"/>
                    <a:pt x="79" y="500"/>
                    <a:pt x="105" y="562"/>
                  </a:cubicBezTo>
                  <a:cubicBezTo>
                    <a:pt x="120" y="587"/>
                    <a:pt x="137" y="611"/>
                    <a:pt x="156" y="633"/>
                  </a:cubicBezTo>
                  <a:close/>
                  <a:moveTo>
                    <a:pt x="134" y="265"/>
                  </a:moveTo>
                  <a:cubicBezTo>
                    <a:pt x="119" y="339"/>
                    <a:pt x="129" y="425"/>
                    <a:pt x="165" y="516"/>
                  </a:cubicBezTo>
                  <a:cubicBezTo>
                    <a:pt x="179" y="551"/>
                    <a:pt x="198" y="586"/>
                    <a:pt x="223" y="618"/>
                  </a:cubicBezTo>
                  <a:cubicBezTo>
                    <a:pt x="202" y="579"/>
                    <a:pt x="188" y="535"/>
                    <a:pt x="180" y="489"/>
                  </a:cubicBezTo>
                  <a:cubicBezTo>
                    <a:pt x="169" y="423"/>
                    <a:pt x="174" y="357"/>
                    <a:pt x="193" y="296"/>
                  </a:cubicBezTo>
                  <a:cubicBezTo>
                    <a:pt x="208" y="249"/>
                    <a:pt x="232" y="206"/>
                    <a:pt x="263" y="170"/>
                  </a:cubicBezTo>
                  <a:cubicBezTo>
                    <a:pt x="249" y="175"/>
                    <a:pt x="236" y="181"/>
                    <a:pt x="223" y="187"/>
                  </a:cubicBezTo>
                  <a:cubicBezTo>
                    <a:pt x="190" y="207"/>
                    <a:pt x="160" y="233"/>
                    <a:pt x="134" y="265"/>
                  </a:cubicBezTo>
                  <a:close/>
                  <a:moveTo>
                    <a:pt x="116" y="584"/>
                  </a:moveTo>
                  <a:cubicBezTo>
                    <a:pt x="116" y="585"/>
                    <a:pt x="117" y="586"/>
                    <a:pt x="117" y="586"/>
                  </a:cubicBezTo>
                  <a:cubicBezTo>
                    <a:pt x="116" y="585"/>
                    <a:pt x="116" y="584"/>
                    <a:pt x="115" y="583"/>
                  </a:cubicBezTo>
                  <a:cubicBezTo>
                    <a:pt x="115" y="584"/>
                    <a:pt x="115" y="584"/>
                    <a:pt x="116" y="584"/>
                  </a:cubicBezTo>
                  <a:close/>
                  <a:moveTo>
                    <a:pt x="80" y="528"/>
                  </a:moveTo>
                  <a:cubicBezTo>
                    <a:pt x="88" y="543"/>
                    <a:pt x="97" y="557"/>
                    <a:pt x="106" y="571"/>
                  </a:cubicBezTo>
                  <a:cubicBezTo>
                    <a:pt x="105" y="569"/>
                    <a:pt x="105" y="567"/>
                    <a:pt x="104" y="565"/>
                  </a:cubicBezTo>
                  <a:cubicBezTo>
                    <a:pt x="96" y="552"/>
                    <a:pt x="89" y="539"/>
                    <a:pt x="83" y="526"/>
                  </a:cubicBezTo>
                  <a:cubicBezTo>
                    <a:pt x="81" y="522"/>
                    <a:pt x="79" y="518"/>
                    <a:pt x="78" y="514"/>
                  </a:cubicBezTo>
                  <a:cubicBezTo>
                    <a:pt x="78" y="518"/>
                    <a:pt x="79" y="523"/>
                    <a:pt x="80" y="528"/>
                  </a:cubicBezTo>
                  <a:close/>
                  <a:moveTo>
                    <a:pt x="75" y="500"/>
                  </a:moveTo>
                  <a:cubicBezTo>
                    <a:pt x="81" y="516"/>
                    <a:pt x="88" y="530"/>
                    <a:pt x="96" y="545"/>
                  </a:cubicBezTo>
                  <a:cubicBezTo>
                    <a:pt x="74" y="483"/>
                    <a:pt x="67" y="411"/>
                    <a:pt x="88" y="345"/>
                  </a:cubicBezTo>
                  <a:cubicBezTo>
                    <a:pt x="88" y="340"/>
                    <a:pt x="89" y="335"/>
                    <a:pt x="89" y="331"/>
                  </a:cubicBezTo>
                  <a:cubicBezTo>
                    <a:pt x="81" y="353"/>
                    <a:pt x="75" y="378"/>
                    <a:pt x="73" y="404"/>
                  </a:cubicBezTo>
                  <a:cubicBezTo>
                    <a:pt x="70" y="437"/>
                    <a:pt x="71" y="469"/>
                    <a:pt x="75" y="500"/>
                  </a:cubicBezTo>
                  <a:close/>
                  <a:moveTo>
                    <a:pt x="204" y="102"/>
                  </a:moveTo>
                  <a:cubicBezTo>
                    <a:pt x="171" y="115"/>
                    <a:pt x="139" y="132"/>
                    <a:pt x="111" y="155"/>
                  </a:cubicBezTo>
                  <a:cubicBezTo>
                    <a:pt x="3" y="243"/>
                    <a:pt x="19" y="395"/>
                    <a:pt x="66" y="498"/>
                  </a:cubicBezTo>
                  <a:cubicBezTo>
                    <a:pt x="69" y="505"/>
                    <a:pt x="72" y="512"/>
                    <a:pt x="76" y="519"/>
                  </a:cubicBezTo>
                  <a:cubicBezTo>
                    <a:pt x="75" y="513"/>
                    <a:pt x="74" y="508"/>
                    <a:pt x="73" y="502"/>
                  </a:cubicBezTo>
                  <a:cubicBezTo>
                    <a:pt x="49" y="441"/>
                    <a:pt x="41" y="380"/>
                    <a:pt x="52" y="323"/>
                  </a:cubicBezTo>
                  <a:cubicBezTo>
                    <a:pt x="61" y="272"/>
                    <a:pt x="87" y="228"/>
                    <a:pt x="127" y="192"/>
                  </a:cubicBezTo>
                  <a:cubicBezTo>
                    <a:pt x="146" y="158"/>
                    <a:pt x="172" y="127"/>
                    <a:pt x="204" y="102"/>
                  </a:cubicBezTo>
                  <a:close/>
                  <a:moveTo>
                    <a:pt x="124" y="198"/>
                  </a:moveTo>
                  <a:cubicBezTo>
                    <a:pt x="90" y="229"/>
                    <a:pt x="64" y="270"/>
                    <a:pt x="54" y="324"/>
                  </a:cubicBezTo>
                  <a:cubicBezTo>
                    <a:pt x="44" y="379"/>
                    <a:pt x="52" y="436"/>
                    <a:pt x="71" y="489"/>
                  </a:cubicBezTo>
                  <a:cubicBezTo>
                    <a:pt x="68" y="461"/>
                    <a:pt x="67" y="433"/>
                    <a:pt x="70" y="403"/>
                  </a:cubicBezTo>
                  <a:cubicBezTo>
                    <a:pt x="73" y="374"/>
                    <a:pt x="80" y="346"/>
                    <a:pt x="90" y="321"/>
                  </a:cubicBezTo>
                  <a:cubicBezTo>
                    <a:pt x="93" y="296"/>
                    <a:pt x="98" y="272"/>
                    <a:pt x="104" y="251"/>
                  </a:cubicBezTo>
                  <a:cubicBezTo>
                    <a:pt x="109" y="233"/>
                    <a:pt x="116" y="215"/>
                    <a:pt x="124" y="198"/>
                  </a:cubicBezTo>
                  <a:close/>
                  <a:moveTo>
                    <a:pt x="747" y="334"/>
                  </a:moveTo>
                  <a:cubicBezTo>
                    <a:pt x="767" y="370"/>
                    <a:pt x="783" y="408"/>
                    <a:pt x="790" y="448"/>
                  </a:cubicBezTo>
                  <a:cubicBezTo>
                    <a:pt x="792" y="455"/>
                    <a:pt x="793" y="463"/>
                    <a:pt x="794" y="470"/>
                  </a:cubicBezTo>
                  <a:cubicBezTo>
                    <a:pt x="801" y="452"/>
                    <a:pt x="806" y="433"/>
                    <a:pt x="809" y="415"/>
                  </a:cubicBezTo>
                  <a:cubicBezTo>
                    <a:pt x="819" y="361"/>
                    <a:pt x="816" y="308"/>
                    <a:pt x="802" y="260"/>
                  </a:cubicBezTo>
                  <a:cubicBezTo>
                    <a:pt x="790" y="245"/>
                    <a:pt x="777" y="232"/>
                    <a:pt x="764" y="220"/>
                  </a:cubicBezTo>
                  <a:cubicBezTo>
                    <a:pt x="753" y="213"/>
                    <a:pt x="743" y="206"/>
                    <a:pt x="732" y="201"/>
                  </a:cubicBezTo>
                  <a:cubicBezTo>
                    <a:pt x="723" y="196"/>
                    <a:pt x="714" y="192"/>
                    <a:pt x="704" y="187"/>
                  </a:cubicBezTo>
                  <a:cubicBezTo>
                    <a:pt x="730" y="231"/>
                    <a:pt x="743" y="283"/>
                    <a:pt x="747" y="334"/>
                  </a:cubicBezTo>
                  <a:close/>
                  <a:moveTo>
                    <a:pt x="805" y="259"/>
                  </a:moveTo>
                  <a:cubicBezTo>
                    <a:pt x="809" y="264"/>
                    <a:pt x="813" y="269"/>
                    <a:pt x="817" y="275"/>
                  </a:cubicBezTo>
                  <a:cubicBezTo>
                    <a:pt x="857" y="330"/>
                    <a:pt x="880" y="397"/>
                    <a:pt x="882" y="466"/>
                  </a:cubicBezTo>
                  <a:cubicBezTo>
                    <a:pt x="885" y="411"/>
                    <a:pt x="875" y="355"/>
                    <a:pt x="858" y="304"/>
                  </a:cubicBezTo>
                  <a:cubicBezTo>
                    <a:pt x="841" y="282"/>
                    <a:pt x="821" y="263"/>
                    <a:pt x="801" y="246"/>
                  </a:cubicBezTo>
                  <a:cubicBezTo>
                    <a:pt x="802" y="251"/>
                    <a:pt x="804" y="255"/>
                    <a:pt x="805" y="259"/>
                  </a:cubicBezTo>
                  <a:close/>
                  <a:moveTo>
                    <a:pt x="93" y="321"/>
                  </a:moveTo>
                  <a:cubicBezTo>
                    <a:pt x="92" y="326"/>
                    <a:pt x="92" y="330"/>
                    <a:pt x="92" y="335"/>
                  </a:cubicBezTo>
                  <a:cubicBezTo>
                    <a:pt x="98" y="317"/>
                    <a:pt x="107" y="299"/>
                    <a:pt x="118" y="282"/>
                  </a:cubicBezTo>
                  <a:cubicBezTo>
                    <a:pt x="121" y="276"/>
                    <a:pt x="124" y="270"/>
                    <a:pt x="127" y="264"/>
                  </a:cubicBezTo>
                  <a:cubicBezTo>
                    <a:pt x="113" y="282"/>
                    <a:pt x="102" y="301"/>
                    <a:pt x="93" y="321"/>
                  </a:cubicBezTo>
                  <a:close/>
                  <a:moveTo>
                    <a:pt x="510" y="141"/>
                  </a:moveTo>
                  <a:cubicBezTo>
                    <a:pt x="605" y="170"/>
                    <a:pt x="691" y="241"/>
                    <a:pt x="744" y="329"/>
                  </a:cubicBezTo>
                  <a:cubicBezTo>
                    <a:pt x="740" y="279"/>
                    <a:pt x="726" y="228"/>
                    <a:pt x="700" y="186"/>
                  </a:cubicBezTo>
                  <a:cubicBezTo>
                    <a:pt x="646" y="163"/>
                    <a:pt x="580" y="147"/>
                    <a:pt x="510" y="141"/>
                  </a:cubicBezTo>
                  <a:close/>
                  <a:moveTo>
                    <a:pt x="129" y="194"/>
                  </a:moveTo>
                  <a:cubicBezTo>
                    <a:pt x="120" y="212"/>
                    <a:pt x="112" y="231"/>
                    <a:pt x="106" y="252"/>
                  </a:cubicBezTo>
                  <a:cubicBezTo>
                    <a:pt x="101" y="270"/>
                    <a:pt x="97" y="291"/>
                    <a:pt x="94" y="312"/>
                  </a:cubicBezTo>
                  <a:cubicBezTo>
                    <a:pt x="104" y="290"/>
                    <a:pt x="118" y="270"/>
                    <a:pt x="134" y="251"/>
                  </a:cubicBezTo>
                  <a:cubicBezTo>
                    <a:pt x="134" y="251"/>
                    <a:pt x="134" y="251"/>
                    <a:pt x="134" y="251"/>
                  </a:cubicBezTo>
                  <a:cubicBezTo>
                    <a:pt x="142" y="218"/>
                    <a:pt x="155" y="189"/>
                    <a:pt x="173" y="162"/>
                  </a:cubicBezTo>
                  <a:cubicBezTo>
                    <a:pt x="158" y="172"/>
                    <a:pt x="143" y="182"/>
                    <a:pt x="129" y="194"/>
                  </a:cubicBezTo>
                  <a:close/>
                  <a:moveTo>
                    <a:pt x="799" y="241"/>
                  </a:moveTo>
                  <a:cubicBezTo>
                    <a:pt x="820" y="258"/>
                    <a:pt x="839" y="277"/>
                    <a:pt x="856" y="297"/>
                  </a:cubicBezTo>
                  <a:cubicBezTo>
                    <a:pt x="852" y="288"/>
                    <a:pt x="849" y="279"/>
                    <a:pt x="845" y="270"/>
                  </a:cubicBezTo>
                  <a:cubicBezTo>
                    <a:pt x="827" y="249"/>
                    <a:pt x="807" y="229"/>
                    <a:pt x="786" y="211"/>
                  </a:cubicBezTo>
                  <a:cubicBezTo>
                    <a:pt x="791" y="221"/>
                    <a:pt x="795" y="231"/>
                    <a:pt x="799" y="241"/>
                  </a:cubicBezTo>
                  <a:close/>
                  <a:moveTo>
                    <a:pt x="132" y="259"/>
                  </a:moveTo>
                  <a:cubicBezTo>
                    <a:pt x="130" y="263"/>
                    <a:pt x="128" y="267"/>
                    <a:pt x="126" y="271"/>
                  </a:cubicBezTo>
                  <a:cubicBezTo>
                    <a:pt x="128" y="269"/>
                    <a:pt x="130" y="266"/>
                    <a:pt x="131" y="264"/>
                  </a:cubicBezTo>
                  <a:cubicBezTo>
                    <a:pt x="132" y="263"/>
                    <a:pt x="132" y="261"/>
                    <a:pt x="132" y="259"/>
                  </a:cubicBezTo>
                  <a:close/>
                  <a:moveTo>
                    <a:pt x="783" y="205"/>
                  </a:moveTo>
                  <a:cubicBezTo>
                    <a:pt x="804" y="222"/>
                    <a:pt x="824" y="241"/>
                    <a:pt x="841" y="261"/>
                  </a:cubicBezTo>
                  <a:cubicBezTo>
                    <a:pt x="830" y="237"/>
                    <a:pt x="818" y="215"/>
                    <a:pt x="804" y="195"/>
                  </a:cubicBezTo>
                  <a:cubicBezTo>
                    <a:pt x="715" y="69"/>
                    <a:pt x="552" y="2"/>
                    <a:pt x="387" y="27"/>
                  </a:cubicBezTo>
                  <a:cubicBezTo>
                    <a:pt x="332" y="35"/>
                    <a:pt x="270" y="57"/>
                    <a:pt x="218" y="94"/>
                  </a:cubicBezTo>
                  <a:cubicBezTo>
                    <a:pt x="231" y="90"/>
                    <a:pt x="244" y="86"/>
                    <a:pt x="258" y="83"/>
                  </a:cubicBezTo>
                  <a:cubicBezTo>
                    <a:pt x="302" y="55"/>
                    <a:pt x="353" y="37"/>
                    <a:pt x="410" y="30"/>
                  </a:cubicBezTo>
                  <a:cubicBezTo>
                    <a:pt x="482" y="21"/>
                    <a:pt x="558" y="31"/>
                    <a:pt x="622" y="59"/>
                  </a:cubicBezTo>
                  <a:cubicBezTo>
                    <a:pt x="693" y="88"/>
                    <a:pt x="748" y="138"/>
                    <a:pt x="782" y="203"/>
                  </a:cubicBezTo>
                  <a:cubicBezTo>
                    <a:pt x="782" y="203"/>
                    <a:pt x="783" y="204"/>
                    <a:pt x="783" y="205"/>
                  </a:cubicBezTo>
                  <a:close/>
                  <a:moveTo>
                    <a:pt x="137" y="252"/>
                  </a:moveTo>
                  <a:cubicBezTo>
                    <a:pt x="136" y="254"/>
                    <a:pt x="136" y="257"/>
                    <a:pt x="135" y="259"/>
                  </a:cubicBezTo>
                  <a:cubicBezTo>
                    <a:pt x="152" y="239"/>
                    <a:pt x="171" y="221"/>
                    <a:pt x="191" y="206"/>
                  </a:cubicBezTo>
                  <a:cubicBezTo>
                    <a:pt x="171" y="219"/>
                    <a:pt x="152" y="235"/>
                    <a:pt x="137" y="252"/>
                  </a:cubicBezTo>
                  <a:close/>
                  <a:moveTo>
                    <a:pt x="776" y="228"/>
                  </a:moveTo>
                  <a:cubicBezTo>
                    <a:pt x="784" y="236"/>
                    <a:pt x="792" y="244"/>
                    <a:pt x="800" y="253"/>
                  </a:cubicBezTo>
                  <a:cubicBezTo>
                    <a:pt x="799" y="250"/>
                    <a:pt x="797" y="246"/>
                    <a:pt x="796" y="243"/>
                  </a:cubicBezTo>
                  <a:cubicBezTo>
                    <a:pt x="790" y="237"/>
                    <a:pt x="783" y="232"/>
                    <a:pt x="776" y="228"/>
                  </a:cubicBezTo>
                  <a:close/>
                  <a:moveTo>
                    <a:pt x="179" y="159"/>
                  </a:moveTo>
                  <a:cubicBezTo>
                    <a:pt x="162" y="184"/>
                    <a:pt x="148" y="212"/>
                    <a:pt x="140" y="242"/>
                  </a:cubicBezTo>
                  <a:cubicBezTo>
                    <a:pt x="146" y="233"/>
                    <a:pt x="153" y="224"/>
                    <a:pt x="160" y="215"/>
                  </a:cubicBezTo>
                  <a:cubicBezTo>
                    <a:pt x="194" y="177"/>
                    <a:pt x="241" y="150"/>
                    <a:pt x="297" y="136"/>
                  </a:cubicBezTo>
                  <a:cubicBezTo>
                    <a:pt x="298" y="135"/>
                    <a:pt x="299" y="134"/>
                    <a:pt x="300" y="134"/>
                  </a:cubicBezTo>
                  <a:cubicBezTo>
                    <a:pt x="312" y="124"/>
                    <a:pt x="324" y="115"/>
                    <a:pt x="338" y="107"/>
                  </a:cubicBezTo>
                  <a:cubicBezTo>
                    <a:pt x="295" y="114"/>
                    <a:pt x="234" y="128"/>
                    <a:pt x="179" y="159"/>
                  </a:cubicBezTo>
                  <a:close/>
                  <a:moveTo>
                    <a:pt x="293" y="139"/>
                  </a:moveTo>
                  <a:cubicBezTo>
                    <a:pt x="244" y="152"/>
                    <a:pt x="198" y="177"/>
                    <a:pt x="162" y="217"/>
                  </a:cubicBezTo>
                  <a:cubicBezTo>
                    <a:pt x="155" y="225"/>
                    <a:pt x="149" y="233"/>
                    <a:pt x="143" y="241"/>
                  </a:cubicBezTo>
                  <a:cubicBezTo>
                    <a:pt x="163" y="221"/>
                    <a:pt x="186" y="204"/>
                    <a:pt x="213" y="189"/>
                  </a:cubicBezTo>
                  <a:cubicBezTo>
                    <a:pt x="216" y="188"/>
                    <a:pt x="219" y="186"/>
                    <a:pt x="222" y="185"/>
                  </a:cubicBezTo>
                  <a:cubicBezTo>
                    <a:pt x="239" y="174"/>
                    <a:pt x="257" y="165"/>
                    <a:pt x="274" y="157"/>
                  </a:cubicBezTo>
                  <a:cubicBezTo>
                    <a:pt x="281" y="151"/>
                    <a:pt x="287" y="145"/>
                    <a:pt x="293" y="139"/>
                  </a:cubicBezTo>
                  <a:close/>
                  <a:moveTo>
                    <a:pt x="764" y="216"/>
                  </a:moveTo>
                  <a:cubicBezTo>
                    <a:pt x="775" y="223"/>
                    <a:pt x="785" y="230"/>
                    <a:pt x="794" y="238"/>
                  </a:cubicBezTo>
                  <a:cubicBezTo>
                    <a:pt x="790" y="227"/>
                    <a:pt x="786" y="217"/>
                    <a:pt x="780" y="206"/>
                  </a:cubicBezTo>
                  <a:cubicBezTo>
                    <a:pt x="743" y="176"/>
                    <a:pt x="703" y="152"/>
                    <a:pt x="662" y="132"/>
                  </a:cubicBezTo>
                  <a:cubicBezTo>
                    <a:pt x="671" y="141"/>
                    <a:pt x="679" y="151"/>
                    <a:pt x="687" y="161"/>
                  </a:cubicBezTo>
                  <a:cubicBezTo>
                    <a:pt x="715" y="177"/>
                    <a:pt x="741" y="195"/>
                    <a:pt x="764" y="216"/>
                  </a:cubicBezTo>
                  <a:close/>
                  <a:moveTo>
                    <a:pt x="702" y="183"/>
                  </a:moveTo>
                  <a:cubicBezTo>
                    <a:pt x="713" y="188"/>
                    <a:pt x="723" y="193"/>
                    <a:pt x="733" y="198"/>
                  </a:cubicBezTo>
                  <a:cubicBezTo>
                    <a:pt x="739" y="202"/>
                    <a:pt x="746" y="205"/>
                    <a:pt x="752" y="209"/>
                  </a:cubicBezTo>
                  <a:cubicBezTo>
                    <a:pt x="732" y="192"/>
                    <a:pt x="711" y="177"/>
                    <a:pt x="690" y="165"/>
                  </a:cubicBezTo>
                  <a:cubicBezTo>
                    <a:pt x="694" y="171"/>
                    <a:pt x="698" y="177"/>
                    <a:pt x="702" y="183"/>
                  </a:cubicBezTo>
                  <a:close/>
                  <a:moveTo>
                    <a:pt x="656" y="127"/>
                  </a:moveTo>
                  <a:cubicBezTo>
                    <a:pt x="697" y="146"/>
                    <a:pt x="739" y="170"/>
                    <a:pt x="777" y="200"/>
                  </a:cubicBezTo>
                  <a:cubicBezTo>
                    <a:pt x="744" y="140"/>
                    <a:pt x="691" y="90"/>
                    <a:pt x="621" y="61"/>
                  </a:cubicBezTo>
                  <a:cubicBezTo>
                    <a:pt x="505" y="12"/>
                    <a:pt x="367" y="21"/>
                    <a:pt x="266" y="81"/>
                  </a:cubicBezTo>
                  <a:cubicBezTo>
                    <a:pt x="290" y="76"/>
                    <a:pt x="315" y="72"/>
                    <a:pt x="341" y="71"/>
                  </a:cubicBezTo>
                  <a:cubicBezTo>
                    <a:pt x="370" y="69"/>
                    <a:pt x="400" y="69"/>
                    <a:pt x="430" y="71"/>
                  </a:cubicBezTo>
                  <a:cubicBezTo>
                    <a:pt x="493" y="58"/>
                    <a:pt x="559" y="66"/>
                    <a:pt x="614" y="96"/>
                  </a:cubicBezTo>
                  <a:cubicBezTo>
                    <a:pt x="629" y="105"/>
                    <a:pt x="643" y="115"/>
                    <a:pt x="656" y="127"/>
                  </a:cubicBezTo>
                  <a:close/>
                  <a:moveTo>
                    <a:pt x="212" y="99"/>
                  </a:moveTo>
                  <a:cubicBezTo>
                    <a:pt x="181" y="122"/>
                    <a:pt x="153" y="152"/>
                    <a:pt x="133" y="188"/>
                  </a:cubicBezTo>
                  <a:cubicBezTo>
                    <a:pt x="143" y="179"/>
                    <a:pt x="154" y="172"/>
                    <a:pt x="166" y="164"/>
                  </a:cubicBezTo>
                  <a:cubicBezTo>
                    <a:pt x="169" y="162"/>
                    <a:pt x="173" y="160"/>
                    <a:pt x="177" y="158"/>
                  </a:cubicBezTo>
                  <a:cubicBezTo>
                    <a:pt x="188" y="142"/>
                    <a:pt x="200" y="128"/>
                    <a:pt x="214" y="116"/>
                  </a:cubicBezTo>
                  <a:cubicBezTo>
                    <a:pt x="226" y="105"/>
                    <a:pt x="239" y="96"/>
                    <a:pt x="252" y="87"/>
                  </a:cubicBezTo>
                  <a:cubicBezTo>
                    <a:pt x="238" y="90"/>
                    <a:pt x="225" y="94"/>
                    <a:pt x="212" y="99"/>
                  </a:cubicBezTo>
                  <a:close/>
                  <a:moveTo>
                    <a:pt x="495" y="137"/>
                  </a:moveTo>
                  <a:cubicBezTo>
                    <a:pt x="567" y="141"/>
                    <a:pt x="639" y="157"/>
                    <a:pt x="698" y="182"/>
                  </a:cubicBezTo>
                  <a:cubicBezTo>
                    <a:pt x="693" y="175"/>
                    <a:pt x="689" y="168"/>
                    <a:pt x="684" y="162"/>
                  </a:cubicBezTo>
                  <a:cubicBezTo>
                    <a:pt x="680" y="160"/>
                    <a:pt x="677" y="158"/>
                    <a:pt x="673" y="156"/>
                  </a:cubicBezTo>
                  <a:cubicBezTo>
                    <a:pt x="672" y="158"/>
                    <a:pt x="672" y="158"/>
                    <a:pt x="672" y="158"/>
                  </a:cubicBezTo>
                  <a:cubicBezTo>
                    <a:pt x="598" y="120"/>
                    <a:pt x="535" y="107"/>
                    <a:pt x="461" y="114"/>
                  </a:cubicBezTo>
                  <a:cubicBezTo>
                    <a:pt x="443" y="116"/>
                    <a:pt x="418" y="119"/>
                    <a:pt x="389" y="125"/>
                  </a:cubicBezTo>
                  <a:cubicBezTo>
                    <a:pt x="419" y="124"/>
                    <a:pt x="450" y="127"/>
                    <a:pt x="480" y="133"/>
                  </a:cubicBezTo>
                  <a:cubicBezTo>
                    <a:pt x="485" y="134"/>
                    <a:pt x="490" y="136"/>
                    <a:pt x="495" y="137"/>
                  </a:cubicBezTo>
                  <a:close/>
                  <a:moveTo>
                    <a:pt x="270" y="163"/>
                  </a:moveTo>
                  <a:cubicBezTo>
                    <a:pt x="263" y="165"/>
                    <a:pt x="257" y="168"/>
                    <a:pt x="251" y="171"/>
                  </a:cubicBezTo>
                  <a:cubicBezTo>
                    <a:pt x="256" y="169"/>
                    <a:pt x="262" y="167"/>
                    <a:pt x="267" y="165"/>
                  </a:cubicBezTo>
                  <a:cubicBezTo>
                    <a:pt x="268" y="164"/>
                    <a:pt x="269" y="164"/>
                    <a:pt x="270" y="163"/>
                  </a:cubicBezTo>
                  <a:close/>
                  <a:moveTo>
                    <a:pt x="276" y="160"/>
                  </a:moveTo>
                  <a:cubicBezTo>
                    <a:pt x="275" y="161"/>
                    <a:pt x="273" y="162"/>
                    <a:pt x="272" y="164"/>
                  </a:cubicBezTo>
                  <a:cubicBezTo>
                    <a:pt x="333" y="143"/>
                    <a:pt x="404" y="133"/>
                    <a:pt x="478" y="136"/>
                  </a:cubicBezTo>
                  <a:cubicBezTo>
                    <a:pt x="479" y="136"/>
                    <a:pt x="479" y="136"/>
                    <a:pt x="479" y="136"/>
                  </a:cubicBezTo>
                  <a:cubicBezTo>
                    <a:pt x="479" y="136"/>
                    <a:pt x="479" y="136"/>
                    <a:pt x="479" y="136"/>
                  </a:cubicBezTo>
                  <a:cubicBezTo>
                    <a:pt x="447" y="130"/>
                    <a:pt x="412" y="126"/>
                    <a:pt x="376" y="127"/>
                  </a:cubicBezTo>
                  <a:cubicBezTo>
                    <a:pt x="345" y="134"/>
                    <a:pt x="310" y="145"/>
                    <a:pt x="276" y="160"/>
                  </a:cubicBezTo>
                  <a:close/>
                  <a:moveTo>
                    <a:pt x="430" y="97"/>
                  </a:moveTo>
                  <a:cubicBezTo>
                    <a:pt x="492" y="97"/>
                    <a:pt x="554" y="107"/>
                    <a:pt x="611" y="127"/>
                  </a:cubicBezTo>
                  <a:cubicBezTo>
                    <a:pt x="635" y="135"/>
                    <a:pt x="659" y="146"/>
                    <a:pt x="681" y="157"/>
                  </a:cubicBezTo>
                  <a:cubicBezTo>
                    <a:pt x="673" y="147"/>
                    <a:pt x="664" y="138"/>
                    <a:pt x="654" y="129"/>
                  </a:cubicBezTo>
                  <a:cubicBezTo>
                    <a:pt x="631" y="119"/>
                    <a:pt x="608" y="110"/>
                    <a:pt x="586" y="103"/>
                  </a:cubicBezTo>
                  <a:cubicBezTo>
                    <a:pt x="540" y="89"/>
                    <a:pt x="486" y="78"/>
                    <a:pt x="430" y="74"/>
                  </a:cubicBezTo>
                  <a:cubicBezTo>
                    <a:pt x="403" y="79"/>
                    <a:pt x="377" y="89"/>
                    <a:pt x="352" y="102"/>
                  </a:cubicBezTo>
                  <a:cubicBezTo>
                    <a:pt x="353" y="102"/>
                    <a:pt x="355" y="101"/>
                    <a:pt x="357" y="101"/>
                  </a:cubicBezTo>
                  <a:cubicBezTo>
                    <a:pt x="381" y="98"/>
                    <a:pt x="406" y="97"/>
                    <a:pt x="430" y="97"/>
                  </a:cubicBezTo>
                  <a:close/>
                  <a:moveTo>
                    <a:pt x="299" y="138"/>
                  </a:moveTo>
                  <a:cubicBezTo>
                    <a:pt x="293" y="143"/>
                    <a:pt x="287" y="149"/>
                    <a:pt x="281" y="155"/>
                  </a:cubicBezTo>
                  <a:cubicBezTo>
                    <a:pt x="308" y="143"/>
                    <a:pt x="335" y="135"/>
                    <a:pt x="361" y="128"/>
                  </a:cubicBezTo>
                  <a:cubicBezTo>
                    <a:pt x="340" y="130"/>
                    <a:pt x="320" y="133"/>
                    <a:pt x="299" y="138"/>
                  </a:cubicBezTo>
                  <a:close/>
                  <a:moveTo>
                    <a:pt x="260" y="85"/>
                  </a:moveTo>
                  <a:cubicBezTo>
                    <a:pt x="244" y="95"/>
                    <a:pt x="230" y="105"/>
                    <a:pt x="216" y="118"/>
                  </a:cubicBezTo>
                  <a:cubicBezTo>
                    <a:pt x="204" y="129"/>
                    <a:pt x="193" y="141"/>
                    <a:pt x="183" y="154"/>
                  </a:cubicBezTo>
                  <a:cubicBezTo>
                    <a:pt x="238" y="124"/>
                    <a:pt x="298" y="110"/>
                    <a:pt x="344" y="103"/>
                  </a:cubicBezTo>
                  <a:cubicBezTo>
                    <a:pt x="368" y="89"/>
                    <a:pt x="394" y="79"/>
                    <a:pt x="421" y="73"/>
                  </a:cubicBezTo>
                  <a:cubicBezTo>
                    <a:pt x="367" y="70"/>
                    <a:pt x="312" y="73"/>
                    <a:pt x="260" y="85"/>
                  </a:cubicBezTo>
                  <a:close/>
                  <a:moveTo>
                    <a:pt x="345" y="106"/>
                  </a:moveTo>
                  <a:cubicBezTo>
                    <a:pt x="330" y="114"/>
                    <a:pt x="316" y="123"/>
                    <a:pt x="303" y="134"/>
                  </a:cubicBezTo>
                  <a:cubicBezTo>
                    <a:pt x="305" y="134"/>
                    <a:pt x="307" y="134"/>
                    <a:pt x="308" y="133"/>
                  </a:cubicBezTo>
                  <a:cubicBezTo>
                    <a:pt x="329" y="129"/>
                    <a:pt x="352" y="126"/>
                    <a:pt x="374" y="125"/>
                  </a:cubicBezTo>
                  <a:cubicBezTo>
                    <a:pt x="409" y="117"/>
                    <a:pt x="439" y="113"/>
                    <a:pt x="461" y="111"/>
                  </a:cubicBezTo>
                  <a:cubicBezTo>
                    <a:pt x="504" y="107"/>
                    <a:pt x="544" y="110"/>
                    <a:pt x="585" y="121"/>
                  </a:cubicBezTo>
                  <a:cubicBezTo>
                    <a:pt x="507" y="98"/>
                    <a:pt x="426" y="95"/>
                    <a:pt x="357" y="104"/>
                  </a:cubicBezTo>
                  <a:cubicBezTo>
                    <a:pt x="353" y="104"/>
                    <a:pt x="349" y="105"/>
                    <a:pt x="345" y="106"/>
                  </a:cubicBezTo>
                  <a:close/>
                  <a:moveTo>
                    <a:pt x="440" y="72"/>
                  </a:moveTo>
                  <a:cubicBezTo>
                    <a:pt x="490" y="76"/>
                    <a:pt x="540" y="86"/>
                    <a:pt x="587" y="100"/>
                  </a:cubicBezTo>
                  <a:cubicBezTo>
                    <a:pt x="607" y="107"/>
                    <a:pt x="627" y="114"/>
                    <a:pt x="647" y="123"/>
                  </a:cubicBezTo>
                  <a:cubicBezTo>
                    <a:pt x="637" y="114"/>
                    <a:pt x="625" y="106"/>
                    <a:pt x="612" y="99"/>
                  </a:cubicBezTo>
                  <a:cubicBezTo>
                    <a:pt x="561" y="70"/>
                    <a:pt x="499" y="62"/>
                    <a:pt x="440" y="72"/>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4"/>
            <p:cNvSpPr>
              <a:spLocks noEditPoints="1"/>
            </p:cNvSpPr>
            <p:nvPr/>
          </p:nvSpPr>
          <p:spPr bwMode="auto">
            <a:xfrm>
              <a:off x="3489325" y="3548063"/>
              <a:ext cx="3349625" cy="2790825"/>
            </a:xfrm>
            <a:custGeom>
              <a:avLst/>
              <a:gdLst>
                <a:gd name="T0" fmla="*/ 289 w 1032"/>
                <a:gd name="T1" fmla="*/ 759 h 859"/>
                <a:gd name="T2" fmla="*/ 168 w 1032"/>
                <a:gd name="T3" fmla="*/ 90 h 859"/>
                <a:gd name="T4" fmla="*/ 36 w 1032"/>
                <a:gd name="T5" fmla="*/ 397 h 859"/>
                <a:gd name="T6" fmla="*/ 434 w 1032"/>
                <a:gd name="T7" fmla="*/ 1 h 859"/>
                <a:gd name="T8" fmla="*/ 986 w 1032"/>
                <a:gd name="T9" fmla="*/ 628 h 859"/>
                <a:gd name="T10" fmla="*/ 772 w 1032"/>
                <a:gd name="T11" fmla="*/ 831 h 859"/>
                <a:gd name="T12" fmla="*/ 489 w 1032"/>
                <a:gd name="T13" fmla="*/ 838 h 859"/>
                <a:gd name="T14" fmla="*/ 372 w 1032"/>
                <a:gd name="T15" fmla="*/ 798 h 859"/>
                <a:gd name="T16" fmla="*/ 463 w 1032"/>
                <a:gd name="T17" fmla="*/ 834 h 859"/>
                <a:gd name="T18" fmla="*/ 910 w 1032"/>
                <a:gd name="T19" fmla="*/ 717 h 859"/>
                <a:gd name="T20" fmla="*/ 862 w 1032"/>
                <a:gd name="T21" fmla="*/ 206 h 859"/>
                <a:gd name="T22" fmla="*/ 600 w 1032"/>
                <a:gd name="T23" fmla="*/ 814 h 859"/>
                <a:gd name="T24" fmla="*/ 536 w 1032"/>
                <a:gd name="T25" fmla="*/ 830 h 859"/>
                <a:gd name="T26" fmla="*/ 324 w 1032"/>
                <a:gd name="T27" fmla="*/ 773 h 859"/>
                <a:gd name="T28" fmla="*/ 660 w 1032"/>
                <a:gd name="T29" fmla="*/ 779 h 859"/>
                <a:gd name="T30" fmla="*/ 324 w 1032"/>
                <a:gd name="T31" fmla="*/ 773 h 859"/>
                <a:gd name="T32" fmla="*/ 885 w 1032"/>
                <a:gd name="T33" fmla="*/ 626 h 859"/>
                <a:gd name="T34" fmla="*/ 881 w 1032"/>
                <a:gd name="T35" fmla="*/ 321 h 859"/>
                <a:gd name="T36" fmla="*/ 248 w 1032"/>
                <a:gd name="T37" fmla="*/ 703 h 859"/>
                <a:gd name="T38" fmla="*/ 878 w 1032"/>
                <a:gd name="T39" fmla="*/ 321 h 859"/>
                <a:gd name="T40" fmla="*/ 218 w 1032"/>
                <a:gd name="T41" fmla="*/ 113 h 859"/>
                <a:gd name="T42" fmla="*/ 248 w 1032"/>
                <a:gd name="T43" fmla="*/ 703 h 859"/>
                <a:gd name="T44" fmla="*/ 678 w 1032"/>
                <a:gd name="T45" fmla="*/ 770 h 859"/>
                <a:gd name="T46" fmla="*/ 283 w 1032"/>
                <a:gd name="T47" fmla="*/ 749 h 859"/>
                <a:gd name="T48" fmla="*/ 60 w 1032"/>
                <a:gd name="T49" fmla="*/ 297 h 859"/>
                <a:gd name="T50" fmla="*/ 190 w 1032"/>
                <a:gd name="T51" fmla="*/ 657 h 859"/>
                <a:gd name="T52" fmla="*/ 207 w 1032"/>
                <a:gd name="T53" fmla="*/ 677 h 859"/>
                <a:gd name="T54" fmla="*/ 258 w 1032"/>
                <a:gd name="T55" fmla="*/ 728 h 859"/>
                <a:gd name="T56" fmla="*/ 262 w 1032"/>
                <a:gd name="T57" fmla="*/ 728 h 859"/>
                <a:gd name="T58" fmla="*/ 191 w 1032"/>
                <a:gd name="T59" fmla="*/ 654 h 859"/>
                <a:gd name="T60" fmla="*/ 173 w 1032"/>
                <a:gd name="T61" fmla="*/ 480 h 859"/>
                <a:gd name="T62" fmla="*/ 68 w 1032"/>
                <a:gd name="T63" fmla="*/ 259 h 859"/>
                <a:gd name="T64" fmla="*/ 88 w 1032"/>
                <a:gd name="T65" fmla="*/ 428 h 859"/>
                <a:gd name="T66" fmla="*/ 68 w 1032"/>
                <a:gd name="T67" fmla="*/ 259 h 859"/>
                <a:gd name="T68" fmla="*/ 991 w 1032"/>
                <a:gd name="T69" fmla="*/ 613 h 859"/>
                <a:gd name="T70" fmla="*/ 856 w 1032"/>
                <a:gd name="T71" fmla="*/ 197 h 859"/>
                <a:gd name="T72" fmla="*/ 129 w 1032"/>
                <a:gd name="T73" fmla="*/ 371 h 859"/>
                <a:gd name="T74" fmla="*/ 171 w 1032"/>
                <a:gd name="T75" fmla="*/ 180 h 859"/>
                <a:gd name="T76" fmla="*/ 727 w 1032"/>
                <a:gd name="T77" fmla="*/ 112 h 859"/>
                <a:gd name="T78" fmla="*/ 117 w 1032"/>
                <a:gd name="T79" fmla="*/ 154 h 859"/>
                <a:gd name="T80" fmla="*/ 117 w 1032"/>
                <a:gd name="T81" fmla="*/ 154 h 859"/>
                <a:gd name="T82" fmla="*/ 496 w 1032"/>
                <a:gd name="T83" fmla="*/ 8 h 859"/>
                <a:gd name="T84" fmla="*/ 129 w 1032"/>
                <a:gd name="T85" fmla="*/ 139 h 859"/>
                <a:gd name="T86" fmla="*/ 471 w 1032"/>
                <a:gd name="T87" fmla="*/ 19 h 859"/>
                <a:gd name="T88" fmla="*/ 129 w 1032"/>
                <a:gd name="T89" fmla="*/ 139 h 859"/>
                <a:gd name="T90" fmla="*/ 180 w 1032"/>
                <a:gd name="T91" fmla="*/ 90 h 859"/>
                <a:gd name="T92" fmla="*/ 750 w 1032"/>
                <a:gd name="T93" fmla="*/ 121 h 859"/>
                <a:gd name="T94" fmla="*/ 707 w 1032"/>
                <a:gd name="T95" fmla="*/ 99 h 859"/>
                <a:gd name="T96" fmla="*/ 409 w 1032"/>
                <a:gd name="T97" fmla="*/ 36 h 859"/>
                <a:gd name="T98" fmla="*/ 469 w 1032"/>
                <a:gd name="T99" fmla="*/ 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859">
                  <a:moveTo>
                    <a:pt x="623" y="856"/>
                  </a:moveTo>
                  <a:cubicBezTo>
                    <a:pt x="574" y="856"/>
                    <a:pt x="525" y="849"/>
                    <a:pt x="477" y="838"/>
                  </a:cubicBezTo>
                  <a:cubicBezTo>
                    <a:pt x="424" y="836"/>
                    <a:pt x="371" y="819"/>
                    <a:pt x="322" y="786"/>
                  </a:cubicBezTo>
                  <a:cubicBezTo>
                    <a:pt x="310" y="778"/>
                    <a:pt x="299" y="769"/>
                    <a:pt x="289" y="759"/>
                  </a:cubicBezTo>
                  <a:cubicBezTo>
                    <a:pt x="213" y="715"/>
                    <a:pt x="152" y="653"/>
                    <a:pt x="112" y="578"/>
                  </a:cubicBezTo>
                  <a:cubicBezTo>
                    <a:pt x="54" y="470"/>
                    <a:pt x="38" y="354"/>
                    <a:pt x="66" y="259"/>
                  </a:cubicBezTo>
                  <a:cubicBezTo>
                    <a:pt x="76" y="213"/>
                    <a:pt x="96" y="172"/>
                    <a:pt x="127" y="137"/>
                  </a:cubicBezTo>
                  <a:cubicBezTo>
                    <a:pt x="139" y="120"/>
                    <a:pt x="152" y="104"/>
                    <a:pt x="168" y="90"/>
                  </a:cubicBezTo>
                  <a:cubicBezTo>
                    <a:pt x="228" y="38"/>
                    <a:pt x="309" y="12"/>
                    <a:pt x="392" y="4"/>
                  </a:cubicBezTo>
                  <a:cubicBezTo>
                    <a:pt x="391" y="4"/>
                    <a:pt x="389" y="4"/>
                    <a:pt x="388" y="4"/>
                  </a:cubicBezTo>
                  <a:cubicBezTo>
                    <a:pt x="314" y="7"/>
                    <a:pt x="178" y="27"/>
                    <a:pt x="93" y="119"/>
                  </a:cubicBezTo>
                  <a:cubicBezTo>
                    <a:pt x="26" y="192"/>
                    <a:pt x="3" y="304"/>
                    <a:pt x="36" y="397"/>
                  </a:cubicBezTo>
                  <a:cubicBezTo>
                    <a:pt x="34" y="398"/>
                    <a:pt x="34" y="398"/>
                    <a:pt x="34" y="398"/>
                  </a:cubicBezTo>
                  <a:cubicBezTo>
                    <a:pt x="0" y="304"/>
                    <a:pt x="23" y="191"/>
                    <a:pt x="91" y="117"/>
                  </a:cubicBezTo>
                  <a:cubicBezTo>
                    <a:pt x="176" y="24"/>
                    <a:pt x="314" y="5"/>
                    <a:pt x="388" y="1"/>
                  </a:cubicBezTo>
                  <a:cubicBezTo>
                    <a:pt x="403" y="0"/>
                    <a:pt x="419" y="0"/>
                    <a:pt x="434" y="1"/>
                  </a:cubicBezTo>
                  <a:cubicBezTo>
                    <a:pt x="493" y="0"/>
                    <a:pt x="551" y="7"/>
                    <a:pt x="602" y="21"/>
                  </a:cubicBezTo>
                  <a:cubicBezTo>
                    <a:pt x="688" y="44"/>
                    <a:pt x="768" y="81"/>
                    <a:pt x="833" y="130"/>
                  </a:cubicBezTo>
                  <a:cubicBezTo>
                    <a:pt x="907" y="186"/>
                    <a:pt x="960" y="253"/>
                    <a:pt x="989" y="330"/>
                  </a:cubicBezTo>
                  <a:cubicBezTo>
                    <a:pt x="1032" y="441"/>
                    <a:pt x="1030" y="545"/>
                    <a:pt x="986" y="628"/>
                  </a:cubicBezTo>
                  <a:cubicBezTo>
                    <a:pt x="946" y="753"/>
                    <a:pt x="850" y="809"/>
                    <a:pt x="773" y="833"/>
                  </a:cubicBezTo>
                  <a:cubicBezTo>
                    <a:pt x="726" y="848"/>
                    <a:pt x="675" y="856"/>
                    <a:pt x="623" y="856"/>
                  </a:cubicBezTo>
                  <a:close/>
                  <a:moveTo>
                    <a:pt x="489" y="838"/>
                  </a:moveTo>
                  <a:cubicBezTo>
                    <a:pt x="584" y="859"/>
                    <a:pt x="686" y="859"/>
                    <a:pt x="772" y="831"/>
                  </a:cubicBezTo>
                  <a:cubicBezTo>
                    <a:pt x="845" y="807"/>
                    <a:pt x="936" y="755"/>
                    <a:pt x="979" y="641"/>
                  </a:cubicBezTo>
                  <a:cubicBezTo>
                    <a:pt x="961" y="670"/>
                    <a:pt x="939" y="696"/>
                    <a:pt x="912" y="719"/>
                  </a:cubicBezTo>
                  <a:cubicBezTo>
                    <a:pt x="812" y="802"/>
                    <a:pt x="675" y="842"/>
                    <a:pt x="536" y="833"/>
                  </a:cubicBezTo>
                  <a:cubicBezTo>
                    <a:pt x="520" y="836"/>
                    <a:pt x="504" y="837"/>
                    <a:pt x="489" y="838"/>
                  </a:cubicBezTo>
                  <a:close/>
                  <a:moveTo>
                    <a:pt x="477" y="835"/>
                  </a:moveTo>
                  <a:cubicBezTo>
                    <a:pt x="493" y="835"/>
                    <a:pt x="509" y="834"/>
                    <a:pt x="524" y="832"/>
                  </a:cubicBezTo>
                  <a:cubicBezTo>
                    <a:pt x="503" y="830"/>
                    <a:pt x="483" y="827"/>
                    <a:pt x="462" y="823"/>
                  </a:cubicBezTo>
                  <a:cubicBezTo>
                    <a:pt x="430" y="817"/>
                    <a:pt x="400" y="809"/>
                    <a:pt x="372" y="798"/>
                  </a:cubicBezTo>
                  <a:cubicBezTo>
                    <a:pt x="405" y="813"/>
                    <a:pt x="440" y="826"/>
                    <a:pt x="477" y="835"/>
                  </a:cubicBezTo>
                  <a:close/>
                  <a:moveTo>
                    <a:pt x="299" y="765"/>
                  </a:moveTo>
                  <a:cubicBezTo>
                    <a:pt x="307" y="772"/>
                    <a:pt x="315" y="778"/>
                    <a:pt x="324" y="784"/>
                  </a:cubicBezTo>
                  <a:cubicBezTo>
                    <a:pt x="368" y="814"/>
                    <a:pt x="415" y="830"/>
                    <a:pt x="463" y="834"/>
                  </a:cubicBezTo>
                  <a:cubicBezTo>
                    <a:pt x="420" y="822"/>
                    <a:pt x="378" y="806"/>
                    <a:pt x="340" y="785"/>
                  </a:cubicBezTo>
                  <a:cubicBezTo>
                    <a:pt x="326" y="779"/>
                    <a:pt x="312" y="772"/>
                    <a:pt x="299" y="765"/>
                  </a:cubicBezTo>
                  <a:close/>
                  <a:moveTo>
                    <a:pt x="546" y="831"/>
                  </a:moveTo>
                  <a:cubicBezTo>
                    <a:pt x="681" y="838"/>
                    <a:pt x="813" y="797"/>
                    <a:pt x="910" y="717"/>
                  </a:cubicBezTo>
                  <a:cubicBezTo>
                    <a:pt x="941" y="691"/>
                    <a:pt x="966" y="661"/>
                    <a:pt x="984" y="627"/>
                  </a:cubicBezTo>
                  <a:cubicBezTo>
                    <a:pt x="987" y="617"/>
                    <a:pt x="990" y="607"/>
                    <a:pt x="992" y="596"/>
                  </a:cubicBezTo>
                  <a:cubicBezTo>
                    <a:pt x="1020" y="473"/>
                    <a:pt x="991" y="354"/>
                    <a:pt x="906" y="252"/>
                  </a:cubicBezTo>
                  <a:cubicBezTo>
                    <a:pt x="892" y="236"/>
                    <a:pt x="877" y="220"/>
                    <a:pt x="862" y="206"/>
                  </a:cubicBezTo>
                  <a:cubicBezTo>
                    <a:pt x="869" y="218"/>
                    <a:pt x="877" y="232"/>
                    <a:pt x="883" y="246"/>
                  </a:cubicBezTo>
                  <a:cubicBezTo>
                    <a:pt x="930" y="349"/>
                    <a:pt x="955" y="503"/>
                    <a:pt x="887" y="628"/>
                  </a:cubicBezTo>
                  <a:cubicBezTo>
                    <a:pt x="856" y="684"/>
                    <a:pt x="805" y="732"/>
                    <a:pt x="741" y="767"/>
                  </a:cubicBezTo>
                  <a:cubicBezTo>
                    <a:pt x="698" y="790"/>
                    <a:pt x="649" y="806"/>
                    <a:pt x="600" y="814"/>
                  </a:cubicBezTo>
                  <a:cubicBezTo>
                    <a:pt x="582" y="821"/>
                    <a:pt x="564" y="827"/>
                    <a:pt x="546" y="831"/>
                  </a:cubicBezTo>
                  <a:close/>
                  <a:moveTo>
                    <a:pt x="380" y="798"/>
                  </a:moveTo>
                  <a:cubicBezTo>
                    <a:pt x="406" y="808"/>
                    <a:pt x="434" y="815"/>
                    <a:pt x="462" y="821"/>
                  </a:cubicBezTo>
                  <a:cubicBezTo>
                    <a:pt x="487" y="825"/>
                    <a:pt x="511" y="829"/>
                    <a:pt x="536" y="830"/>
                  </a:cubicBezTo>
                  <a:cubicBezTo>
                    <a:pt x="553" y="827"/>
                    <a:pt x="570" y="822"/>
                    <a:pt x="588" y="816"/>
                  </a:cubicBezTo>
                  <a:cubicBezTo>
                    <a:pt x="573" y="818"/>
                    <a:pt x="559" y="819"/>
                    <a:pt x="544" y="820"/>
                  </a:cubicBezTo>
                  <a:cubicBezTo>
                    <a:pt x="486" y="822"/>
                    <a:pt x="430" y="814"/>
                    <a:pt x="380" y="798"/>
                  </a:cubicBezTo>
                  <a:close/>
                  <a:moveTo>
                    <a:pt x="324" y="773"/>
                  </a:moveTo>
                  <a:cubicBezTo>
                    <a:pt x="387" y="804"/>
                    <a:pt x="463" y="820"/>
                    <a:pt x="544" y="817"/>
                  </a:cubicBezTo>
                  <a:cubicBezTo>
                    <a:pt x="562" y="816"/>
                    <a:pt x="581" y="814"/>
                    <a:pt x="599" y="812"/>
                  </a:cubicBezTo>
                  <a:cubicBezTo>
                    <a:pt x="614" y="805"/>
                    <a:pt x="630" y="797"/>
                    <a:pt x="646" y="788"/>
                  </a:cubicBezTo>
                  <a:cubicBezTo>
                    <a:pt x="651" y="785"/>
                    <a:pt x="655" y="782"/>
                    <a:pt x="660" y="779"/>
                  </a:cubicBezTo>
                  <a:cubicBezTo>
                    <a:pt x="620" y="792"/>
                    <a:pt x="576" y="799"/>
                    <a:pt x="531" y="801"/>
                  </a:cubicBezTo>
                  <a:cubicBezTo>
                    <a:pt x="427" y="804"/>
                    <a:pt x="330" y="773"/>
                    <a:pt x="251" y="708"/>
                  </a:cubicBezTo>
                  <a:cubicBezTo>
                    <a:pt x="258" y="718"/>
                    <a:pt x="265" y="728"/>
                    <a:pt x="272" y="737"/>
                  </a:cubicBezTo>
                  <a:cubicBezTo>
                    <a:pt x="288" y="750"/>
                    <a:pt x="305" y="762"/>
                    <a:pt x="324" y="773"/>
                  </a:cubicBezTo>
                  <a:close/>
                  <a:moveTo>
                    <a:pt x="670" y="776"/>
                  </a:moveTo>
                  <a:cubicBezTo>
                    <a:pt x="662" y="781"/>
                    <a:pt x="655" y="786"/>
                    <a:pt x="647" y="790"/>
                  </a:cubicBezTo>
                  <a:cubicBezTo>
                    <a:pt x="635" y="798"/>
                    <a:pt x="622" y="804"/>
                    <a:pt x="610" y="810"/>
                  </a:cubicBezTo>
                  <a:cubicBezTo>
                    <a:pt x="728" y="788"/>
                    <a:pt x="834" y="719"/>
                    <a:pt x="885" y="626"/>
                  </a:cubicBezTo>
                  <a:cubicBezTo>
                    <a:pt x="953" y="503"/>
                    <a:pt x="927" y="349"/>
                    <a:pt x="880" y="247"/>
                  </a:cubicBezTo>
                  <a:cubicBezTo>
                    <a:pt x="873" y="230"/>
                    <a:pt x="864" y="214"/>
                    <a:pt x="854" y="199"/>
                  </a:cubicBezTo>
                  <a:cubicBezTo>
                    <a:pt x="831" y="178"/>
                    <a:pt x="805" y="159"/>
                    <a:pt x="778" y="141"/>
                  </a:cubicBezTo>
                  <a:cubicBezTo>
                    <a:pt x="833" y="193"/>
                    <a:pt x="869" y="255"/>
                    <a:pt x="881" y="321"/>
                  </a:cubicBezTo>
                  <a:cubicBezTo>
                    <a:pt x="890" y="345"/>
                    <a:pt x="898" y="370"/>
                    <a:pt x="903" y="395"/>
                  </a:cubicBezTo>
                  <a:cubicBezTo>
                    <a:pt x="924" y="491"/>
                    <a:pt x="905" y="580"/>
                    <a:pt x="849" y="653"/>
                  </a:cubicBezTo>
                  <a:cubicBezTo>
                    <a:pt x="806" y="708"/>
                    <a:pt x="743" y="751"/>
                    <a:pt x="670" y="776"/>
                  </a:cubicBezTo>
                  <a:close/>
                  <a:moveTo>
                    <a:pt x="248" y="703"/>
                  </a:moveTo>
                  <a:cubicBezTo>
                    <a:pt x="325" y="767"/>
                    <a:pt x="423" y="802"/>
                    <a:pt x="531" y="798"/>
                  </a:cubicBezTo>
                  <a:cubicBezTo>
                    <a:pt x="579" y="796"/>
                    <a:pt x="626" y="788"/>
                    <a:pt x="668" y="773"/>
                  </a:cubicBezTo>
                  <a:cubicBezTo>
                    <a:pt x="803" y="680"/>
                    <a:pt x="896" y="498"/>
                    <a:pt x="882" y="347"/>
                  </a:cubicBezTo>
                  <a:cubicBezTo>
                    <a:pt x="881" y="338"/>
                    <a:pt x="880" y="329"/>
                    <a:pt x="878" y="321"/>
                  </a:cubicBezTo>
                  <a:cubicBezTo>
                    <a:pt x="845" y="235"/>
                    <a:pt x="789" y="162"/>
                    <a:pt x="718" y="108"/>
                  </a:cubicBezTo>
                  <a:cubicBezTo>
                    <a:pt x="623" y="60"/>
                    <a:pt x="514" y="34"/>
                    <a:pt x="410" y="39"/>
                  </a:cubicBezTo>
                  <a:cubicBezTo>
                    <a:pt x="373" y="40"/>
                    <a:pt x="338" y="45"/>
                    <a:pt x="305" y="54"/>
                  </a:cubicBezTo>
                  <a:cubicBezTo>
                    <a:pt x="270" y="69"/>
                    <a:pt x="241" y="89"/>
                    <a:pt x="218" y="113"/>
                  </a:cubicBezTo>
                  <a:cubicBezTo>
                    <a:pt x="198" y="136"/>
                    <a:pt x="181" y="163"/>
                    <a:pt x="167" y="196"/>
                  </a:cubicBezTo>
                  <a:cubicBezTo>
                    <a:pt x="147" y="285"/>
                    <a:pt x="163" y="395"/>
                    <a:pt x="175" y="480"/>
                  </a:cubicBezTo>
                  <a:cubicBezTo>
                    <a:pt x="177" y="492"/>
                    <a:pt x="177" y="492"/>
                    <a:pt x="177" y="492"/>
                  </a:cubicBezTo>
                  <a:cubicBezTo>
                    <a:pt x="185" y="547"/>
                    <a:pt x="204" y="633"/>
                    <a:pt x="248" y="703"/>
                  </a:cubicBezTo>
                  <a:close/>
                  <a:moveTo>
                    <a:pt x="883" y="334"/>
                  </a:moveTo>
                  <a:cubicBezTo>
                    <a:pt x="884" y="338"/>
                    <a:pt x="884" y="342"/>
                    <a:pt x="884" y="347"/>
                  </a:cubicBezTo>
                  <a:cubicBezTo>
                    <a:pt x="892" y="425"/>
                    <a:pt x="871" y="514"/>
                    <a:pt x="826" y="597"/>
                  </a:cubicBezTo>
                  <a:cubicBezTo>
                    <a:pt x="789" y="667"/>
                    <a:pt x="737" y="727"/>
                    <a:pt x="678" y="770"/>
                  </a:cubicBezTo>
                  <a:cubicBezTo>
                    <a:pt x="747" y="745"/>
                    <a:pt x="806" y="704"/>
                    <a:pt x="847" y="651"/>
                  </a:cubicBezTo>
                  <a:cubicBezTo>
                    <a:pt x="903" y="579"/>
                    <a:pt x="921" y="491"/>
                    <a:pt x="901" y="395"/>
                  </a:cubicBezTo>
                  <a:cubicBezTo>
                    <a:pt x="896" y="374"/>
                    <a:pt x="890" y="354"/>
                    <a:pt x="883" y="334"/>
                  </a:cubicBezTo>
                  <a:close/>
                  <a:moveTo>
                    <a:pt x="283" y="749"/>
                  </a:moveTo>
                  <a:cubicBezTo>
                    <a:pt x="285" y="751"/>
                    <a:pt x="287" y="752"/>
                    <a:pt x="289" y="753"/>
                  </a:cubicBezTo>
                  <a:cubicBezTo>
                    <a:pt x="287" y="751"/>
                    <a:pt x="284" y="750"/>
                    <a:pt x="282" y="748"/>
                  </a:cubicBezTo>
                  <a:cubicBezTo>
                    <a:pt x="282" y="748"/>
                    <a:pt x="283" y="749"/>
                    <a:pt x="283" y="749"/>
                  </a:cubicBezTo>
                  <a:close/>
                  <a:moveTo>
                    <a:pt x="60" y="297"/>
                  </a:moveTo>
                  <a:cubicBezTo>
                    <a:pt x="46" y="384"/>
                    <a:pt x="64" y="483"/>
                    <a:pt x="114" y="577"/>
                  </a:cubicBezTo>
                  <a:cubicBezTo>
                    <a:pt x="152" y="648"/>
                    <a:pt x="210" y="707"/>
                    <a:pt x="281" y="751"/>
                  </a:cubicBezTo>
                  <a:cubicBezTo>
                    <a:pt x="253" y="732"/>
                    <a:pt x="229" y="710"/>
                    <a:pt x="209" y="684"/>
                  </a:cubicBezTo>
                  <a:cubicBezTo>
                    <a:pt x="202" y="676"/>
                    <a:pt x="196" y="666"/>
                    <a:pt x="190" y="657"/>
                  </a:cubicBezTo>
                  <a:cubicBezTo>
                    <a:pt x="161" y="621"/>
                    <a:pt x="135" y="581"/>
                    <a:pt x="114" y="540"/>
                  </a:cubicBezTo>
                  <a:cubicBezTo>
                    <a:pt x="74" y="461"/>
                    <a:pt x="55" y="382"/>
                    <a:pt x="59" y="311"/>
                  </a:cubicBezTo>
                  <a:cubicBezTo>
                    <a:pt x="59" y="306"/>
                    <a:pt x="59" y="302"/>
                    <a:pt x="60" y="297"/>
                  </a:cubicBezTo>
                  <a:close/>
                  <a:moveTo>
                    <a:pt x="207" y="677"/>
                  </a:moveTo>
                  <a:cubicBezTo>
                    <a:pt x="208" y="679"/>
                    <a:pt x="210" y="681"/>
                    <a:pt x="211" y="683"/>
                  </a:cubicBezTo>
                  <a:cubicBezTo>
                    <a:pt x="228" y="705"/>
                    <a:pt x="249" y="725"/>
                    <a:pt x="273" y="743"/>
                  </a:cubicBezTo>
                  <a:cubicBezTo>
                    <a:pt x="272" y="741"/>
                    <a:pt x="271" y="740"/>
                    <a:pt x="270" y="739"/>
                  </a:cubicBezTo>
                  <a:cubicBezTo>
                    <a:pt x="266" y="735"/>
                    <a:pt x="262" y="732"/>
                    <a:pt x="258" y="728"/>
                  </a:cubicBezTo>
                  <a:cubicBezTo>
                    <a:pt x="240" y="713"/>
                    <a:pt x="223" y="696"/>
                    <a:pt x="207" y="677"/>
                  </a:cubicBezTo>
                  <a:close/>
                  <a:moveTo>
                    <a:pt x="191" y="654"/>
                  </a:moveTo>
                  <a:cubicBezTo>
                    <a:pt x="213" y="681"/>
                    <a:pt x="236" y="706"/>
                    <a:pt x="259" y="726"/>
                  </a:cubicBezTo>
                  <a:cubicBezTo>
                    <a:pt x="260" y="727"/>
                    <a:pt x="261" y="728"/>
                    <a:pt x="262" y="728"/>
                  </a:cubicBezTo>
                  <a:cubicBezTo>
                    <a:pt x="256" y="720"/>
                    <a:pt x="250" y="712"/>
                    <a:pt x="244" y="703"/>
                  </a:cubicBezTo>
                  <a:cubicBezTo>
                    <a:pt x="243" y="702"/>
                    <a:pt x="241" y="700"/>
                    <a:pt x="240" y="699"/>
                  </a:cubicBezTo>
                  <a:cubicBezTo>
                    <a:pt x="218" y="680"/>
                    <a:pt x="198" y="658"/>
                    <a:pt x="180" y="635"/>
                  </a:cubicBezTo>
                  <a:cubicBezTo>
                    <a:pt x="184" y="641"/>
                    <a:pt x="187" y="648"/>
                    <a:pt x="191" y="654"/>
                  </a:cubicBezTo>
                  <a:close/>
                  <a:moveTo>
                    <a:pt x="175" y="625"/>
                  </a:moveTo>
                  <a:cubicBezTo>
                    <a:pt x="195" y="652"/>
                    <a:pt x="217" y="676"/>
                    <a:pt x="241" y="697"/>
                  </a:cubicBezTo>
                  <a:cubicBezTo>
                    <a:pt x="200" y="628"/>
                    <a:pt x="182" y="546"/>
                    <a:pt x="174" y="492"/>
                  </a:cubicBezTo>
                  <a:cubicBezTo>
                    <a:pt x="173" y="480"/>
                    <a:pt x="173" y="480"/>
                    <a:pt x="173" y="480"/>
                  </a:cubicBezTo>
                  <a:cubicBezTo>
                    <a:pt x="161" y="400"/>
                    <a:pt x="146" y="297"/>
                    <a:pt x="162" y="210"/>
                  </a:cubicBezTo>
                  <a:cubicBezTo>
                    <a:pt x="145" y="255"/>
                    <a:pt x="135" y="309"/>
                    <a:pt x="131" y="371"/>
                  </a:cubicBezTo>
                  <a:cubicBezTo>
                    <a:pt x="125" y="470"/>
                    <a:pt x="140" y="556"/>
                    <a:pt x="175" y="625"/>
                  </a:cubicBezTo>
                  <a:close/>
                  <a:moveTo>
                    <a:pt x="68" y="259"/>
                  </a:moveTo>
                  <a:cubicBezTo>
                    <a:pt x="65" y="276"/>
                    <a:pt x="62" y="293"/>
                    <a:pt x="62" y="311"/>
                  </a:cubicBezTo>
                  <a:cubicBezTo>
                    <a:pt x="56" y="426"/>
                    <a:pt x="110" y="546"/>
                    <a:pt x="178" y="638"/>
                  </a:cubicBezTo>
                  <a:cubicBezTo>
                    <a:pt x="176" y="632"/>
                    <a:pt x="173" y="627"/>
                    <a:pt x="170" y="622"/>
                  </a:cubicBezTo>
                  <a:cubicBezTo>
                    <a:pt x="130" y="566"/>
                    <a:pt x="102" y="499"/>
                    <a:pt x="88" y="428"/>
                  </a:cubicBezTo>
                  <a:cubicBezTo>
                    <a:pt x="79" y="384"/>
                    <a:pt x="71" y="317"/>
                    <a:pt x="84" y="247"/>
                  </a:cubicBezTo>
                  <a:cubicBezTo>
                    <a:pt x="88" y="225"/>
                    <a:pt x="94" y="204"/>
                    <a:pt x="102" y="185"/>
                  </a:cubicBezTo>
                  <a:cubicBezTo>
                    <a:pt x="96" y="194"/>
                    <a:pt x="90" y="204"/>
                    <a:pt x="85" y="214"/>
                  </a:cubicBezTo>
                  <a:cubicBezTo>
                    <a:pt x="78" y="229"/>
                    <a:pt x="73" y="244"/>
                    <a:pt x="68" y="259"/>
                  </a:cubicBezTo>
                  <a:close/>
                  <a:moveTo>
                    <a:pt x="856" y="197"/>
                  </a:moveTo>
                  <a:cubicBezTo>
                    <a:pt x="875" y="214"/>
                    <a:pt x="892" y="232"/>
                    <a:pt x="908" y="251"/>
                  </a:cubicBezTo>
                  <a:cubicBezTo>
                    <a:pt x="993" y="353"/>
                    <a:pt x="1023" y="472"/>
                    <a:pt x="995" y="597"/>
                  </a:cubicBezTo>
                  <a:cubicBezTo>
                    <a:pt x="993" y="602"/>
                    <a:pt x="992" y="608"/>
                    <a:pt x="991" y="613"/>
                  </a:cubicBezTo>
                  <a:cubicBezTo>
                    <a:pt x="1028" y="533"/>
                    <a:pt x="1027" y="435"/>
                    <a:pt x="987" y="331"/>
                  </a:cubicBezTo>
                  <a:cubicBezTo>
                    <a:pt x="936" y="199"/>
                    <a:pt x="816" y="95"/>
                    <a:pt x="654" y="39"/>
                  </a:cubicBezTo>
                  <a:cubicBezTo>
                    <a:pt x="696" y="55"/>
                    <a:pt x="734" y="76"/>
                    <a:pt x="768" y="102"/>
                  </a:cubicBezTo>
                  <a:cubicBezTo>
                    <a:pt x="803" y="130"/>
                    <a:pt x="833" y="161"/>
                    <a:pt x="856" y="197"/>
                  </a:cubicBezTo>
                  <a:close/>
                  <a:moveTo>
                    <a:pt x="110" y="174"/>
                  </a:moveTo>
                  <a:cubicBezTo>
                    <a:pt x="65" y="271"/>
                    <a:pt x="82" y="387"/>
                    <a:pt x="90" y="427"/>
                  </a:cubicBezTo>
                  <a:cubicBezTo>
                    <a:pt x="104" y="497"/>
                    <a:pt x="130" y="559"/>
                    <a:pt x="166" y="612"/>
                  </a:cubicBezTo>
                  <a:cubicBezTo>
                    <a:pt x="135" y="545"/>
                    <a:pt x="123" y="464"/>
                    <a:pt x="129" y="371"/>
                  </a:cubicBezTo>
                  <a:cubicBezTo>
                    <a:pt x="133" y="302"/>
                    <a:pt x="145" y="243"/>
                    <a:pt x="165" y="195"/>
                  </a:cubicBezTo>
                  <a:cubicBezTo>
                    <a:pt x="171" y="167"/>
                    <a:pt x="181" y="140"/>
                    <a:pt x="196" y="117"/>
                  </a:cubicBezTo>
                  <a:cubicBezTo>
                    <a:pt x="198" y="118"/>
                    <a:pt x="198" y="118"/>
                    <a:pt x="198" y="118"/>
                  </a:cubicBezTo>
                  <a:cubicBezTo>
                    <a:pt x="186" y="137"/>
                    <a:pt x="177" y="158"/>
                    <a:pt x="171" y="180"/>
                  </a:cubicBezTo>
                  <a:cubicBezTo>
                    <a:pt x="184" y="154"/>
                    <a:pt x="199" y="131"/>
                    <a:pt x="216" y="111"/>
                  </a:cubicBezTo>
                  <a:cubicBezTo>
                    <a:pt x="236" y="90"/>
                    <a:pt x="261" y="72"/>
                    <a:pt x="290" y="58"/>
                  </a:cubicBezTo>
                  <a:cubicBezTo>
                    <a:pt x="212" y="80"/>
                    <a:pt x="150" y="120"/>
                    <a:pt x="110" y="174"/>
                  </a:cubicBezTo>
                  <a:close/>
                  <a:moveTo>
                    <a:pt x="727" y="112"/>
                  </a:moveTo>
                  <a:cubicBezTo>
                    <a:pt x="792" y="164"/>
                    <a:pt x="843" y="231"/>
                    <a:pt x="875" y="307"/>
                  </a:cubicBezTo>
                  <a:cubicBezTo>
                    <a:pt x="859" y="238"/>
                    <a:pt x="818" y="179"/>
                    <a:pt x="763" y="132"/>
                  </a:cubicBezTo>
                  <a:cubicBezTo>
                    <a:pt x="752" y="125"/>
                    <a:pt x="740" y="118"/>
                    <a:pt x="727" y="112"/>
                  </a:cubicBezTo>
                  <a:close/>
                  <a:moveTo>
                    <a:pt x="117" y="154"/>
                  </a:moveTo>
                  <a:cubicBezTo>
                    <a:pt x="102" y="173"/>
                    <a:pt x="90" y="194"/>
                    <a:pt x="82" y="216"/>
                  </a:cubicBezTo>
                  <a:cubicBezTo>
                    <a:pt x="82" y="215"/>
                    <a:pt x="82" y="214"/>
                    <a:pt x="83" y="213"/>
                  </a:cubicBezTo>
                  <a:cubicBezTo>
                    <a:pt x="90" y="199"/>
                    <a:pt x="98" y="185"/>
                    <a:pt x="108" y="171"/>
                  </a:cubicBezTo>
                  <a:cubicBezTo>
                    <a:pt x="111" y="165"/>
                    <a:pt x="114" y="160"/>
                    <a:pt x="117" y="154"/>
                  </a:cubicBezTo>
                  <a:close/>
                  <a:moveTo>
                    <a:pt x="767" y="131"/>
                  </a:moveTo>
                  <a:cubicBezTo>
                    <a:pt x="796" y="149"/>
                    <a:pt x="823" y="168"/>
                    <a:pt x="848" y="190"/>
                  </a:cubicBezTo>
                  <a:cubicBezTo>
                    <a:pt x="793" y="111"/>
                    <a:pt x="707" y="53"/>
                    <a:pt x="600" y="25"/>
                  </a:cubicBezTo>
                  <a:cubicBezTo>
                    <a:pt x="566" y="16"/>
                    <a:pt x="531" y="10"/>
                    <a:pt x="496" y="8"/>
                  </a:cubicBezTo>
                  <a:cubicBezTo>
                    <a:pt x="541" y="16"/>
                    <a:pt x="584" y="29"/>
                    <a:pt x="625" y="48"/>
                  </a:cubicBezTo>
                  <a:cubicBezTo>
                    <a:pt x="666" y="63"/>
                    <a:pt x="705" y="84"/>
                    <a:pt x="740" y="110"/>
                  </a:cubicBezTo>
                  <a:cubicBezTo>
                    <a:pt x="749" y="117"/>
                    <a:pt x="758" y="124"/>
                    <a:pt x="767" y="131"/>
                  </a:cubicBezTo>
                  <a:close/>
                  <a:moveTo>
                    <a:pt x="129" y="139"/>
                  </a:moveTo>
                  <a:cubicBezTo>
                    <a:pt x="124" y="146"/>
                    <a:pt x="120" y="154"/>
                    <a:pt x="116" y="161"/>
                  </a:cubicBezTo>
                  <a:cubicBezTo>
                    <a:pt x="143" y="129"/>
                    <a:pt x="178" y="102"/>
                    <a:pt x="221" y="81"/>
                  </a:cubicBezTo>
                  <a:cubicBezTo>
                    <a:pt x="246" y="69"/>
                    <a:pt x="274" y="59"/>
                    <a:pt x="304" y="51"/>
                  </a:cubicBezTo>
                  <a:cubicBezTo>
                    <a:pt x="352" y="30"/>
                    <a:pt x="410" y="19"/>
                    <a:pt x="471" y="19"/>
                  </a:cubicBezTo>
                  <a:cubicBezTo>
                    <a:pt x="514" y="20"/>
                    <a:pt x="559" y="27"/>
                    <a:pt x="601" y="40"/>
                  </a:cubicBezTo>
                  <a:cubicBezTo>
                    <a:pt x="561" y="24"/>
                    <a:pt x="517" y="12"/>
                    <a:pt x="472" y="7"/>
                  </a:cubicBezTo>
                  <a:cubicBezTo>
                    <a:pt x="366" y="5"/>
                    <a:pt x="261" y="34"/>
                    <a:pt x="181" y="92"/>
                  </a:cubicBezTo>
                  <a:cubicBezTo>
                    <a:pt x="161" y="106"/>
                    <a:pt x="144" y="122"/>
                    <a:pt x="129" y="139"/>
                  </a:cubicBezTo>
                  <a:close/>
                  <a:moveTo>
                    <a:pt x="435" y="4"/>
                  </a:moveTo>
                  <a:cubicBezTo>
                    <a:pt x="338" y="6"/>
                    <a:pt x="240" y="32"/>
                    <a:pt x="170" y="92"/>
                  </a:cubicBezTo>
                  <a:cubicBezTo>
                    <a:pt x="159" y="102"/>
                    <a:pt x="150" y="111"/>
                    <a:pt x="142" y="122"/>
                  </a:cubicBezTo>
                  <a:cubicBezTo>
                    <a:pt x="153" y="110"/>
                    <a:pt x="166" y="100"/>
                    <a:pt x="180" y="90"/>
                  </a:cubicBezTo>
                  <a:cubicBezTo>
                    <a:pt x="253" y="37"/>
                    <a:pt x="347" y="7"/>
                    <a:pt x="445" y="4"/>
                  </a:cubicBezTo>
                  <a:cubicBezTo>
                    <a:pt x="442" y="4"/>
                    <a:pt x="438" y="4"/>
                    <a:pt x="435" y="4"/>
                  </a:cubicBezTo>
                  <a:close/>
                  <a:moveTo>
                    <a:pt x="717" y="104"/>
                  </a:moveTo>
                  <a:cubicBezTo>
                    <a:pt x="728" y="109"/>
                    <a:pt x="739" y="115"/>
                    <a:pt x="750" y="121"/>
                  </a:cubicBezTo>
                  <a:cubicBezTo>
                    <a:pt x="722" y="99"/>
                    <a:pt x="690" y="80"/>
                    <a:pt x="657" y="65"/>
                  </a:cubicBezTo>
                  <a:cubicBezTo>
                    <a:pt x="678" y="76"/>
                    <a:pt x="698" y="89"/>
                    <a:pt x="717" y="104"/>
                  </a:cubicBezTo>
                  <a:close/>
                  <a:moveTo>
                    <a:pt x="434" y="36"/>
                  </a:moveTo>
                  <a:cubicBezTo>
                    <a:pt x="526" y="36"/>
                    <a:pt x="622" y="59"/>
                    <a:pt x="707" y="99"/>
                  </a:cubicBezTo>
                  <a:cubicBezTo>
                    <a:pt x="684" y="82"/>
                    <a:pt x="660" y="67"/>
                    <a:pt x="634" y="55"/>
                  </a:cubicBezTo>
                  <a:cubicBezTo>
                    <a:pt x="581" y="34"/>
                    <a:pt x="525" y="22"/>
                    <a:pt x="471" y="22"/>
                  </a:cubicBezTo>
                  <a:cubicBezTo>
                    <a:pt x="417" y="21"/>
                    <a:pt x="365" y="30"/>
                    <a:pt x="320" y="47"/>
                  </a:cubicBezTo>
                  <a:cubicBezTo>
                    <a:pt x="349" y="41"/>
                    <a:pt x="379" y="38"/>
                    <a:pt x="409" y="36"/>
                  </a:cubicBezTo>
                  <a:cubicBezTo>
                    <a:pt x="417" y="36"/>
                    <a:pt x="426" y="36"/>
                    <a:pt x="434" y="36"/>
                  </a:cubicBezTo>
                  <a:close/>
                  <a:moveTo>
                    <a:pt x="471" y="4"/>
                  </a:moveTo>
                  <a:cubicBezTo>
                    <a:pt x="474" y="4"/>
                    <a:pt x="477" y="4"/>
                    <a:pt x="479" y="4"/>
                  </a:cubicBezTo>
                  <a:cubicBezTo>
                    <a:pt x="476" y="4"/>
                    <a:pt x="472" y="4"/>
                    <a:pt x="469" y="4"/>
                  </a:cubicBezTo>
                  <a:cubicBezTo>
                    <a:pt x="470" y="4"/>
                    <a:pt x="470" y="4"/>
                    <a:pt x="471" y="4"/>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5"/>
            <p:cNvSpPr>
              <a:spLocks noEditPoints="1"/>
            </p:cNvSpPr>
            <p:nvPr/>
          </p:nvSpPr>
          <p:spPr bwMode="auto">
            <a:xfrm>
              <a:off x="3517900" y="3460750"/>
              <a:ext cx="3113088" cy="2790825"/>
            </a:xfrm>
            <a:custGeom>
              <a:avLst/>
              <a:gdLst>
                <a:gd name="T0" fmla="*/ 74 w 959"/>
                <a:gd name="T1" fmla="*/ 219 h 859"/>
                <a:gd name="T2" fmla="*/ 844 w 959"/>
                <a:gd name="T3" fmla="*/ 121 h 859"/>
                <a:gd name="T4" fmla="*/ 759 w 959"/>
                <a:gd name="T5" fmla="*/ 770 h 859"/>
                <a:gd name="T6" fmla="*/ 220 w 959"/>
                <a:gd name="T7" fmla="*/ 806 h 859"/>
                <a:gd name="T8" fmla="*/ 44 w 959"/>
                <a:gd name="T9" fmla="*/ 565 h 859"/>
                <a:gd name="T10" fmla="*/ 591 w 959"/>
                <a:gd name="T11" fmla="*/ 832 h 859"/>
                <a:gd name="T12" fmla="*/ 590 w 959"/>
                <a:gd name="T13" fmla="*/ 829 h 859"/>
                <a:gd name="T14" fmla="*/ 254 w 959"/>
                <a:gd name="T15" fmla="*/ 755 h 859"/>
                <a:gd name="T16" fmla="*/ 456 w 959"/>
                <a:gd name="T17" fmla="*/ 839 h 859"/>
                <a:gd name="T18" fmla="*/ 674 w 959"/>
                <a:gd name="T19" fmla="*/ 796 h 859"/>
                <a:gd name="T20" fmla="*/ 737 w 959"/>
                <a:gd name="T21" fmla="*/ 730 h 859"/>
                <a:gd name="T22" fmla="*/ 494 w 959"/>
                <a:gd name="T23" fmla="*/ 803 h 859"/>
                <a:gd name="T24" fmla="*/ 551 w 959"/>
                <a:gd name="T25" fmla="*/ 801 h 859"/>
                <a:gd name="T26" fmla="*/ 342 w 959"/>
                <a:gd name="T27" fmla="*/ 785 h 859"/>
                <a:gd name="T28" fmla="*/ 740 w 959"/>
                <a:gd name="T29" fmla="*/ 724 h 859"/>
                <a:gd name="T30" fmla="*/ 586 w 959"/>
                <a:gd name="T31" fmla="*/ 780 h 859"/>
                <a:gd name="T32" fmla="*/ 586 w 959"/>
                <a:gd name="T33" fmla="*/ 778 h 859"/>
                <a:gd name="T34" fmla="*/ 415 w 959"/>
                <a:gd name="T35" fmla="*/ 63 h 859"/>
                <a:gd name="T36" fmla="*/ 343 w 959"/>
                <a:gd name="T37" fmla="*/ 782 h 859"/>
                <a:gd name="T38" fmla="*/ 343 w 959"/>
                <a:gd name="T39" fmla="*/ 782 h 859"/>
                <a:gd name="T40" fmla="*/ 252 w 959"/>
                <a:gd name="T41" fmla="*/ 751 h 859"/>
                <a:gd name="T42" fmla="*/ 885 w 959"/>
                <a:gd name="T43" fmla="*/ 612 h 859"/>
                <a:gd name="T44" fmla="*/ 885 w 959"/>
                <a:gd name="T45" fmla="*/ 612 h 859"/>
                <a:gd name="T46" fmla="*/ 153 w 959"/>
                <a:gd name="T47" fmla="*/ 682 h 859"/>
                <a:gd name="T48" fmla="*/ 213 w 959"/>
                <a:gd name="T49" fmla="*/ 720 h 859"/>
                <a:gd name="T50" fmla="*/ 154 w 959"/>
                <a:gd name="T51" fmla="*/ 658 h 859"/>
                <a:gd name="T52" fmla="*/ 137 w 959"/>
                <a:gd name="T53" fmla="*/ 634 h 859"/>
                <a:gd name="T54" fmla="*/ 36 w 959"/>
                <a:gd name="T55" fmla="*/ 477 h 859"/>
                <a:gd name="T56" fmla="*/ 922 w 959"/>
                <a:gd name="T57" fmla="*/ 484 h 859"/>
                <a:gd name="T58" fmla="*/ 136 w 959"/>
                <a:gd name="T59" fmla="*/ 626 h 859"/>
                <a:gd name="T60" fmla="*/ 206 w 959"/>
                <a:gd name="T61" fmla="*/ 151 h 859"/>
                <a:gd name="T62" fmla="*/ 116 w 959"/>
                <a:gd name="T63" fmla="*/ 602 h 859"/>
                <a:gd name="T64" fmla="*/ 898 w 959"/>
                <a:gd name="T65" fmla="*/ 584 h 859"/>
                <a:gd name="T66" fmla="*/ 10 w 959"/>
                <a:gd name="T67" fmla="*/ 444 h 859"/>
                <a:gd name="T68" fmla="*/ 38 w 959"/>
                <a:gd name="T69" fmla="*/ 356 h 859"/>
                <a:gd name="T70" fmla="*/ 927 w 959"/>
                <a:gd name="T71" fmla="*/ 469 h 859"/>
                <a:gd name="T72" fmla="*/ 38 w 959"/>
                <a:gd name="T73" fmla="*/ 369 h 859"/>
                <a:gd name="T74" fmla="*/ 909 w 959"/>
                <a:gd name="T75" fmla="*/ 284 h 859"/>
                <a:gd name="T76" fmla="*/ 44 w 959"/>
                <a:gd name="T77" fmla="*/ 405 h 859"/>
                <a:gd name="T78" fmla="*/ 221 w 959"/>
                <a:gd name="T79" fmla="*/ 124 h 859"/>
                <a:gd name="T80" fmla="*/ 286 w 959"/>
                <a:gd name="T81" fmla="*/ 85 h 859"/>
                <a:gd name="T82" fmla="*/ 937 w 959"/>
                <a:gd name="T83" fmla="*/ 350 h 859"/>
                <a:gd name="T84" fmla="*/ 76 w 959"/>
                <a:gd name="T85" fmla="*/ 221 h 859"/>
                <a:gd name="T86" fmla="*/ 76 w 959"/>
                <a:gd name="T87" fmla="*/ 221 h 859"/>
                <a:gd name="T88" fmla="*/ 858 w 959"/>
                <a:gd name="T89" fmla="*/ 142 h 859"/>
                <a:gd name="T90" fmla="*/ 881 w 959"/>
                <a:gd name="T91" fmla="*/ 267 h 859"/>
                <a:gd name="T92" fmla="*/ 436 w 959"/>
                <a:gd name="T93" fmla="*/ 59 h 859"/>
                <a:gd name="T94" fmla="*/ 218 w 959"/>
                <a:gd name="T95" fmla="*/ 143 h 859"/>
                <a:gd name="T96" fmla="*/ 889 w 959"/>
                <a:gd name="T97" fmla="*/ 202 h 859"/>
                <a:gd name="T98" fmla="*/ 904 w 959"/>
                <a:gd name="T99" fmla="*/ 268 h 859"/>
                <a:gd name="T100" fmla="*/ 415 w 959"/>
                <a:gd name="T101" fmla="*/ 60 h 859"/>
                <a:gd name="T102" fmla="*/ 777 w 959"/>
                <a:gd name="T103" fmla="*/ 90 h 859"/>
                <a:gd name="T104" fmla="*/ 379 w 959"/>
                <a:gd name="T105" fmla="*/ 35 h 859"/>
                <a:gd name="T106" fmla="*/ 604 w 959"/>
                <a:gd name="T107" fmla="*/ 18 h 859"/>
                <a:gd name="T108" fmla="*/ 296 w 959"/>
                <a:gd name="T109" fmla="*/ 97 h 859"/>
                <a:gd name="T110" fmla="*/ 693 w 959"/>
                <a:gd name="T111" fmla="*/ 31 h 859"/>
                <a:gd name="T112" fmla="*/ 574 w 959"/>
                <a:gd name="T113" fmla="*/ 14 h 859"/>
                <a:gd name="T114" fmla="*/ 394 w 959"/>
                <a:gd name="T115" fmla="*/ 33 h 859"/>
                <a:gd name="T116" fmla="*/ 416 w 959"/>
                <a:gd name="T117" fmla="*/ 31 h 859"/>
                <a:gd name="T118" fmla="*/ 416 w 959"/>
                <a:gd name="T119" fmla="*/ 31 h 859"/>
                <a:gd name="T120" fmla="*/ 487 w 959"/>
                <a:gd name="T121" fmla="*/ 24 h 859"/>
                <a:gd name="T122" fmla="*/ 540 w 959"/>
                <a:gd name="T123" fmla="*/ 1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9" h="859">
                  <a:moveTo>
                    <a:pt x="428" y="857"/>
                  </a:moveTo>
                  <a:cubicBezTo>
                    <a:pt x="352" y="857"/>
                    <a:pt x="280" y="841"/>
                    <a:pt x="219" y="808"/>
                  </a:cubicBezTo>
                  <a:cubicBezTo>
                    <a:pt x="124" y="758"/>
                    <a:pt x="60" y="667"/>
                    <a:pt x="40" y="556"/>
                  </a:cubicBezTo>
                  <a:cubicBezTo>
                    <a:pt x="23" y="520"/>
                    <a:pt x="12" y="483"/>
                    <a:pt x="8" y="444"/>
                  </a:cubicBezTo>
                  <a:cubicBezTo>
                    <a:pt x="0" y="364"/>
                    <a:pt x="24" y="284"/>
                    <a:pt x="74" y="219"/>
                  </a:cubicBezTo>
                  <a:cubicBezTo>
                    <a:pt x="75" y="217"/>
                    <a:pt x="77" y="214"/>
                    <a:pt x="78" y="212"/>
                  </a:cubicBezTo>
                  <a:cubicBezTo>
                    <a:pt x="113" y="150"/>
                    <a:pt x="162" y="105"/>
                    <a:pt x="228" y="74"/>
                  </a:cubicBezTo>
                  <a:cubicBezTo>
                    <a:pt x="274" y="53"/>
                    <a:pt x="328" y="39"/>
                    <a:pt x="393" y="31"/>
                  </a:cubicBezTo>
                  <a:cubicBezTo>
                    <a:pt x="462" y="10"/>
                    <a:pt x="534" y="0"/>
                    <a:pt x="600" y="5"/>
                  </a:cubicBezTo>
                  <a:cubicBezTo>
                    <a:pt x="678" y="11"/>
                    <a:pt x="778" y="37"/>
                    <a:pt x="844" y="121"/>
                  </a:cubicBezTo>
                  <a:cubicBezTo>
                    <a:pt x="870" y="149"/>
                    <a:pt x="892" y="181"/>
                    <a:pt x="908" y="217"/>
                  </a:cubicBezTo>
                  <a:cubicBezTo>
                    <a:pt x="929" y="262"/>
                    <a:pt x="940" y="310"/>
                    <a:pt x="941" y="359"/>
                  </a:cubicBezTo>
                  <a:cubicBezTo>
                    <a:pt x="942" y="364"/>
                    <a:pt x="942" y="369"/>
                    <a:pt x="943" y="374"/>
                  </a:cubicBezTo>
                  <a:cubicBezTo>
                    <a:pt x="959" y="448"/>
                    <a:pt x="953" y="524"/>
                    <a:pt x="925" y="594"/>
                  </a:cubicBezTo>
                  <a:cubicBezTo>
                    <a:pt x="893" y="672"/>
                    <a:pt x="834" y="733"/>
                    <a:pt x="759" y="770"/>
                  </a:cubicBezTo>
                  <a:cubicBezTo>
                    <a:pt x="715" y="804"/>
                    <a:pt x="666" y="830"/>
                    <a:pt x="614" y="843"/>
                  </a:cubicBezTo>
                  <a:cubicBezTo>
                    <a:pt x="566" y="855"/>
                    <a:pt x="518" y="859"/>
                    <a:pt x="472" y="855"/>
                  </a:cubicBezTo>
                  <a:cubicBezTo>
                    <a:pt x="457" y="856"/>
                    <a:pt x="442" y="857"/>
                    <a:pt x="428" y="857"/>
                  </a:cubicBezTo>
                  <a:close/>
                  <a:moveTo>
                    <a:pt x="44" y="565"/>
                  </a:moveTo>
                  <a:cubicBezTo>
                    <a:pt x="66" y="671"/>
                    <a:pt x="129" y="757"/>
                    <a:pt x="220" y="806"/>
                  </a:cubicBezTo>
                  <a:cubicBezTo>
                    <a:pt x="289" y="842"/>
                    <a:pt x="372" y="859"/>
                    <a:pt x="458" y="854"/>
                  </a:cubicBezTo>
                  <a:cubicBezTo>
                    <a:pt x="397" y="846"/>
                    <a:pt x="340" y="824"/>
                    <a:pt x="289" y="788"/>
                  </a:cubicBezTo>
                  <a:cubicBezTo>
                    <a:pt x="271" y="776"/>
                    <a:pt x="254" y="762"/>
                    <a:pt x="239" y="747"/>
                  </a:cubicBezTo>
                  <a:cubicBezTo>
                    <a:pt x="227" y="741"/>
                    <a:pt x="215" y="735"/>
                    <a:pt x="203" y="728"/>
                  </a:cubicBezTo>
                  <a:cubicBezTo>
                    <a:pt x="132" y="686"/>
                    <a:pt x="78" y="629"/>
                    <a:pt x="44" y="565"/>
                  </a:cubicBezTo>
                  <a:close/>
                  <a:moveTo>
                    <a:pt x="488" y="854"/>
                  </a:moveTo>
                  <a:cubicBezTo>
                    <a:pt x="529" y="856"/>
                    <a:pt x="571" y="851"/>
                    <a:pt x="613" y="841"/>
                  </a:cubicBezTo>
                  <a:cubicBezTo>
                    <a:pt x="661" y="828"/>
                    <a:pt x="707" y="805"/>
                    <a:pt x="748" y="775"/>
                  </a:cubicBezTo>
                  <a:cubicBezTo>
                    <a:pt x="725" y="785"/>
                    <a:pt x="700" y="793"/>
                    <a:pt x="675" y="798"/>
                  </a:cubicBezTo>
                  <a:cubicBezTo>
                    <a:pt x="648" y="811"/>
                    <a:pt x="620" y="823"/>
                    <a:pt x="591" y="832"/>
                  </a:cubicBezTo>
                  <a:cubicBezTo>
                    <a:pt x="557" y="842"/>
                    <a:pt x="522" y="850"/>
                    <a:pt x="488" y="854"/>
                  </a:cubicBezTo>
                  <a:close/>
                  <a:moveTo>
                    <a:pt x="259" y="762"/>
                  </a:moveTo>
                  <a:cubicBezTo>
                    <a:pt x="269" y="770"/>
                    <a:pt x="279" y="779"/>
                    <a:pt x="290" y="786"/>
                  </a:cubicBezTo>
                  <a:cubicBezTo>
                    <a:pt x="345" y="824"/>
                    <a:pt x="407" y="846"/>
                    <a:pt x="472" y="852"/>
                  </a:cubicBezTo>
                  <a:cubicBezTo>
                    <a:pt x="511" y="849"/>
                    <a:pt x="551" y="841"/>
                    <a:pt x="590" y="829"/>
                  </a:cubicBezTo>
                  <a:cubicBezTo>
                    <a:pt x="616" y="821"/>
                    <a:pt x="640" y="812"/>
                    <a:pt x="664" y="800"/>
                  </a:cubicBezTo>
                  <a:cubicBezTo>
                    <a:pt x="664" y="801"/>
                    <a:pt x="663" y="801"/>
                    <a:pt x="663" y="801"/>
                  </a:cubicBezTo>
                  <a:cubicBezTo>
                    <a:pt x="619" y="809"/>
                    <a:pt x="571" y="811"/>
                    <a:pt x="522" y="806"/>
                  </a:cubicBezTo>
                  <a:cubicBezTo>
                    <a:pt x="505" y="808"/>
                    <a:pt x="487" y="808"/>
                    <a:pt x="470" y="807"/>
                  </a:cubicBezTo>
                  <a:cubicBezTo>
                    <a:pt x="393" y="808"/>
                    <a:pt x="317" y="792"/>
                    <a:pt x="254" y="755"/>
                  </a:cubicBezTo>
                  <a:cubicBezTo>
                    <a:pt x="273" y="770"/>
                    <a:pt x="294" y="782"/>
                    <a:pt x="315" y="793"/>
                  </a:cubicBezTo>
                  <a:cubicBezTo>
                    <a:pt x="361" y="817"/>
                    <a:pt x="408" y="826"/>
                    <a:pt x="456" y="836"/>
                  </a:cubicBezTo>
                  <a:cubicBezTo>
                    <a:pt x="465" y="838"/>
                    <a:pt x="473" y="839"/>
                    <a:pt x="482" y="841"/>
                  </a:cubicBezTo>
                  <a:cubicBezTo>
                    <a:pt x="481" y="844"/>
                    <a:pt x="481" y="844"/>
                    <a:pt x="481" y="844"/>
                  </a:cubicBezTo>
                  <a:cubicBezTo>
                    <a:pt x="473" y="842"/>
                    <a:pt x="464" y="840"/>
                    <a:pt x="456" y="839"/>
                  </a:cubicBezTo>
                  <a:cubicBezTo>
                    <a:pt x="407" y="829"/>
                    <a:pt x="361" y="820"/>
                    <a:pt x="314" y="796"/>
                  </a:cubicBezTo>
                  <a:cubicBezTo>
                    <a:pt x="295" y="786"/>
                    <a:pt x="276" y="775"/>
                    <a:pt x="259" y="762"/>
                  </a:cubicBezTo>
                  <a:close/>
                  <a:moveTo>
                    <a:pt x="539" y="805"/>
                  </a:moveTo>
                  <a:cubicBezTo>
                    <a:pt x="582" y="807"/>
                    <a:pt x="623" y="805"/>
                    <a:pt x="662" y="798"/>
                  </a:cubicBezTo>
                  <a:cubicBezTo>
                    <a:pt x="666" y="797"/>
                    <a:pt x="670" y="797"/>
                    <a:pt x="674" y="796"/>
                  </a:cubicBezTo>
                  <a:cubicBezTo>
                    <a:pt x="762" y="752"/>
                    <a:pt x="836" y="688"/>
                    <a:pt x="883" y="611"/>
                  </a:cubicBezTo>
                  <a:cubicBezTo>
                    <a:pt x="887" y="602"/>
                    <a:pt x="891" y="593"/>
                    <a:pt x="895" y="584"/>
                  </a:cubicBezTo>
                  <a:cubicBezTo>
                    <a:pt x="904" y="561"/>
                    <a:pt x="911" y="539"/>
                    <a:pt x="916" y="516"/>
                  </a:cubicBezTo>
                  <a:cubicBezTo>
                    <a:pt x="913" y="526"/>
                    <a:pt x="909" y="535"/>
                    <a:pt x="905" y="544"/>
                  </a:cubicBezTo>
                  <a:cubicBezTo>
                    <a:pt x="870" y="619"/>
                    <a:pt x="811" y="684"/>
                    <a:pt x="737" y="730"/>
                  </a:cubicBezTo>
                  <a:cubicBezTo>
                    <a:pt x="680" y="769"/>
                    <a:pt x="617" y="794"/>
                    <a:pt x="551" y="803"/>
                  </a:cubicBezTo>
                  <a:cubicBezTo>
                    <a:pt x="547" y="804"/>
                    <a:pt x="543" y="804"/>
                    <a:pt x="539" y="805"/>
                  </a:cubicBezTo>
                  <a:close/>
                  <a:moveTo>
                    <a:pt x="386" y="793"/>
                  </a:moveTo>
                  <a:cubicBezTo>
                    <a:pt x="414" y="799"/>
                    <a:pt x="442" y="803"/>
                    <a:pt x="470" y="804"/>
                  </a:cubicBezTo>
                  <a:cubicBezTo>
                    <a:pt x="478" y="804"/>
                    <a:pt x="486" y="804"/>
                    <a:pt x="494" y="803"/>
                  </a:cubicBezTo>
                  <a:cubicBezTo>
                    <a:pt x="484" y="802"/>
                    <a:pt x="474" y="800"/>
                    <a:pt x="464" y="799"/>
                  </a:cubicBezTo>
                  <a:cubicBezTo>
                    <a:pt x="438" y="799"/>
                    <a:pt x="412" y="797"/>
                    <a:pt x="386" y="793"/>
                  </a:cubicBezTo>
                  <a:close/>
                  <a:moveTo>
                    <a:pt x="522" y="804"/>
                  </a:moveTo>
                  <a:cubicBezTo>
                    <a:pt x="522" y="804"/>
                    <a:pt x="522" y="804"/>
                    <a:pt x="522" y="804"/>
                  </a:cubicBezTo>
                  <a:cubicBezTo>
                    <a:pt x="532" y="803"/>
                    <a:pt x="541" y="802"/>
                    <a:pt x="551" y="801"/>
                  </a:cubicBezTo>
                  <a:cubicBezTo>
                    <a:pt x="595" y="795"/>
                    <a:pt x="639" y="781"/>
                    <a:pt x="680" y="760"/>
                  </a:cubicBezTo>
                  <a:cubicBezTo>
                    <a:pt x="631" y="783"/>
                    <a:pt x="576" y="797"/>
                    <a:pt x="522" y="804"/>
                  </a:cubicBezTo>
                  <a:close/>
                  <a:moveTo>
                    <a:pt x="277" y="764"/>
                  </a:moveTo>
                  <a:cubicBezTo>
                    <a:pt x="322" y="786"/>
                    <a:pt x="373" y="799"/>
                    <a:pt x="425" y="803"/>
                  </a:cubicBezTo>
                  <a:cubicBezTo>
                    <a:pt x="397" y="799"/>
                    <a:pt x="369" y="793"/>
                    <a:pt x="342" y="785"/>
                  </a:cubicBezTo>
                  <a:cubicBezTo>
                    <a:pt x="320" y="779"/>
                    <a:pt x="298" y="773"/>
                    <a:pt x="277" y="764"/>
                  </a:cubicBezTo>
                  <a:close/>
                  <a:moveTo>
                    <a:pt x="477" y="798"/>
                  </a:moveTo>
                  <a:cubicBezTo>
                    <a:pt x="488" y="800"/>
                    <a:pt x="498" y="801"/>
                    <a:pt x="508" y="802"/>
                  </a:cubicBezTo>
                  <a:cubicBezTo>
                    <a:pt x="569" y="797"/>
                    <a:pt x="630" y="781"/>
                    <a:pt x="685" y="755"/>
                  </a:cubicBezTo>
                  <a:cubicBezTo>
                    <a:pt x="704" y="746"/>
                    <a:pt x="722" y="736"/>
                    <a:pt x="740" y="724"/>
                  </a:cubicBezTo>
                  <a:cubicBezTo>
                    <a:pt x="799" y="683"/>
                    <a:pt x="850" y="627"/>
                    <a:pt x="886" y="562"/>
                  </a:cubicBezTo>
                  <a:cubicBezTo>
                    <a:pt x="902" y="531"/>
                    <a:pt x="915" y="500"/>
                    <a:pt x="924" y="469"/>
                  </a:cubicBezTo>
                  <a:cubicBezTo>
                    <a:pt x="928" y="426"/>
                    <a:pt x="924" y="385"/>
                    <a:pt x="912" y="345"/>
                  </a:cubicBezTo>
                  <a:cubicBezTo>
                    <a:pt x="911" y="414"/>
                    <a:pt x="894" y="485"/>
                    <a:pt x="862" y="550"/>
                  </a:cubicBezTo>
                  <a:cubicBezTo>
                    <a:pt x="804" y="664"/>
                    <a:pt x="707" y="745"/>
                    <a:pt x="586" y="780"/>
                  </a:cubicBezTo>
                  <a:cubicBezTo>
                    <a:pt x="551" y="791"/>
                    <a:pt x="514" y="797"/>
                    <a:pt x="477" y="798"/>
                  </a:cubicBezTo>
                  <a:close/>
                  <a:moveTo>
                    <a:pt x="178" y="667"/>
                  </a:moveTo>
                  <a:cubicBezTo>
                    <a:pt x="188" y="676"/>
                    <a:pt x="198" y="684"/>
                    <a:pt x="210" y="692"/>
                  </a:cubicBezTo>
                  <a:cubicBezTo>
                    <a:pt x="282" y="743"/>
                    <a:pt x="372" y="780"/>
                    <a:pt x="464" y="796"/>
                  </a:cubicBezTo>
                  <a:cubicBezTo>
                    <a:pt x="505" y="795"/>
                    <a:pt x="546" y="789"/>
                    <a:pt x="586" y="778"/>
                  </a:cubicBezTo>
                  <a:cubicBezTo>
                    <a:pt x="705" y="743"/>
                    <a:pt x="802" y="662"/>
                    <a:pt x="859" y="549"/>
                  </a:cubicBezTo>
                  <a:cubicBezTo>
                    <a:pt x="893" y="482"/>
                    <a:pt x="910" y="408"/>
                    <a:pt x="910" y="336"/>
                  </a:cubicBezTo>
                  <a:cubicBezTo>
                    <a:pt x="902" y="313"/>
                    <a:pt x="892" y="290"/>
                    <a:pt x="879" y="269"/>
                  </a:cubicBezTo>
                  <a:cubicBezTo>
                    <a:pt x="822" y="174"/>
                    <a:pt x="718" y="106"/>
                    <a:pt x="587" y="76"/>
                  </a:cubicBezTo>
                  <a:cubicBezTo>
                    <a:pt x="530" y="64"/>
                    <a:pt x="472" y="59"/>
                    <a:pt x="415" y="63"/>
                  </a:cubicBezTo>
                  <a:cubicBezTo>
                    <a:pt x="375" y="71"/>
                    <a:pt x="335" y="83"/>
                    <a:pt x="298" y="99"/>
                  </a:cubicBezTo>
                  <a:cubicBezTo>
                    <a:pt x="218" y="153"/>
                    <a:pt x="154" y="236"/>
                    <a:pt x="121" y="329"/>
                  </a:cubicBezTo>
                  <a:cubicBezTo>
                    <a:pt x="110" y="384"/>
                    <a:pt x="111" y="438"/>
                    <a:pt x="116" y="483"/>
                  </a:cubicBezTo>
                  <a:cubicBezTo>
                    <a:pt x="123" y="550"/>
                    <a:pt x="144" y="613"/>
                    <a:pt x="178" y="667"/>
                  </a:cubicBezTo>
                  <a:close/>
                  <a:moveTo>
                    <a:pt x="343" y="782"/>
                  </a:moveTo>
                  <a:cubicBezTo>
                    <a:pt x="378" y="791"/>
                    <a:pt x="414" y="795"/>
                    <a:pt x="449" y="796"/>
                  </a:cubicBezTo>
                  <a:cubicBezTo>
                    <a:pt x="362" y="778"/>
                    <a:pt x="277" y="743"/>
                    <a:pt x="208" y="694"/>
                  </a:cubicBezTo>
                  <a:cubicBezTo>
                    <a:pt x="199" y="688"/>
                    <a:pt x="191" y="681"/>
                    <a:pt x="182" y="674"/>
                  </a:cubicBezTo>
                  <a:cubicBezTo>
                    <a:pt x="196" y="695"/>
                    <a:pt x="211" y="714"/>
                    <a:pt x="228" y="732"/>
                  </a:cubicBezTo>
                  <a:cubicBezTo>
                    <a:pt x="264" y="753"/>
                    <a:pt x="302" y="770"/>
                    <a:pt x="343" y="782"/>
                  </a:cubicBezTo>
                  <a:close/>
                  <a:moveTo>
                    <a:pt x="871" y="635"/>
                  </a:moveTo>
                  <a:cubicBezTo>
                    <a:pt x="825" y="699"/>
                    <a:pt x="761" y="754"/>
                    <a:pt x="685" y="793"/>
                  </a:cubicBezTo>
                  <a:cubicBezTo>
                    <a:pt x="710" y="787"/>
                    <a:pt x="735" y="778"/>
                    <a:pt x="758" y="767"/>
                  </a:cubicBezTo>
                  <a:cubicBezTo>
                    <a:pt x="803" y="732"/>
                    <a:pt x="841" y="686"/>
                    <a:pt x="871" y="635"/>
                  </a:cubicBezTo>
                  <a:close/>
                  <a:moveTo>
                    <a:pt x="252" y="751"/>
                  </a:moveTo>
                  <a:cubicBezTo>
                    <a:pt x="265" y="757"/>
                    <a:pt x="278" y="762"/>
                    <a:pt x="292" y="767"/>
                  </a:cubicBezTo>
                  <a:cubicBezTo>
                    <a:pt x="272" y="759"/>
                    <a:pt x="253" y="749"/>
                    <a:pt x="234" y="739"/>
                  </a:cubicBezTo>
                  <a:cubicBezTo>
                    <a:pt x="234" y="739"/>
                    <a:pt x="234" y="739"/>
                    <a:pt x="235" y="739"/>
                  </a:cubicBezTo>
                  <a:cubicBezTo>
                    <a:pt x="240" y="743"/>
                    <a:pt x="246" y="747"/>
                    <a:pt x="252" y="751"/>
                  </a:cubicBezTo>
                  <a:close/>
                  <a:moveTo>
                    <a:pt x="885" y="612"/>
                  </a:moveTo>
                  <a:cubicBezTo>
                    <a:pt x="857" y="670"/>
                    <a:pt x="817" y="721"/>
                    <a:pt x="769" y="762"/>
                  </a:cubicBezTo>
                  <a:cubicBezTo>
                    <a:pt x="838" y="725"/>
                    <a:pt x="892" y="667"/>
                    <a:pt x="922" y="593"/>
                  </a:cubicBezTo>
                  <a:cubicBezTo>
                    <a:pt x="948" y="531"/>
                    <a:pt x="955" y="463"/>
                    <a:pt x="944" y="396"/>
                  </a:cubicBezTo>
                  <a:cubicBezTo>
                    <a:pt x="946" y="461"/>
                    <a:pt x="932" y="525"/>
                    <a:pt x="901" y="585"/>
                  </a:cubicBezTo>
                  <a:cubicBezTo>
                    <a:pt x="896" y="594"/>
                    <a:pt x="891" y="603"/>
                    <a:pt x="885" y="612"/>
                  </a:cubicBezTo>
                  <a:close/>
                  <a:moveTo>
                    <a:pt x="43" y="555"/>
                  </a:moveTo>
                  <a:cubicBezTo>
                    <a:pt x="75" y="622"/>
                    <a:pt x="131" y="682"/>
                    <a:pt x="204" y="726"/>
                  </a:cubicBezTo>
                  <a:cubicBezTo>
                    <a:pt x="213" y="731"/>
                    <a:pt x="223" y="736"/>
                    <a:pt x="232" y="741"/>
                  </a:cubicBezTo>
                  <a:cubicBezTo>
                    <a:pt x="225" y="736"/>
                    <a:pt x="219" y="731"/>
                    <a:pt x="212" y="726"/>
                  </a:cubicBezTo>
                  <a:cubicBezTo>
                    <a:pt x="192" y="713"/>
                    <a:pt x="172" y="698"/>
                    <a:pt x="153" y="682"/>
                  </a:cubicBezTo>
                  <a:cubicBezTo>
                    <a:pt x="91" y="628"/>
                    <a:pt x="51" y="563"/>
                    <a:pt x="36" y="492"/>
                  </a:cubicBezTo>
                  <a:cubicBezTo>
                    <a:pt x="37" y="508"/>
                    <a:pt x="38" y="525"/>
                    <a:pt x="40" y="541"/>
                  </a:cubicBezTo>
                  <a:cubicBezTo>
                    <a:pt x="41" y="546"/>
                    <a:pt x="42" y="550"/>
                    <a:pt x="43" y="555"/>
                  </a:cubicBezTo>
                  <a:close/>
                  <a:moveTo>
                    <a:pt x="143" y="638"/>
                  </a:moveTo>
                  <a:cubicBezTo>
                    <a:pt x="165" y="669"/>
                    <a:pt x="188" y="696"/>
                    <a:pt x="213" y="720"/>
                  </a:cubicBezTo>
                  <a:cubicBezTo>
                    <a:pt x="199" y="704"/>
                    <a:pt x="187" y="687"/>
                    <a:pt x="176" y="669"/>
                  </a:cubicBezTo>
                  <a:cubicBezTo>
                    <a:pt x="164" y="659"/>
                    <a:pt x="153" y="649"/>
                    <a:pt x="143" y="638"/>
                  </a:cubicBezTo>
                  <a:close/>
                  <a:moveTo>
                    <a:pt x="154" y="658"/>
                  </a:moveTo>
                  <a:cubicBezTo>
                    <a:pt x="170" y="681"/>
                    <a:pt x="188" y="701"/>
                    <a:pt x="208" y="719"/>
                  </a:cubicBezTo>
                  <a:cubicBezTo>
                    <a:pt x="189" y="701"/>
                    <a:pt x="171" y="680"/>
                    <a:pt x="154" y="658"/>
                  </a:cubicBezTo>
                  <a:close/>
                  <a:moveTo>
                    <a:pt x="36" y="477"/>
                  </a:moveTo>
                  <a:cubicBezTo>
                    <a:pt x="48" y="553"/>
                    <a:pt x="89" y="623"/>
                    <a:pt x="155" y="680"/>
                  </a:cubicBezTo>
                  <a:cubicBezTo>
                    <a:pt x="169" y="692"/>
                    <a:pt x="183" y="703"/>
                    <a:pt x="198" y="713"/>
                  </a:cubicBezTo>
                  <a:cubicBezTo>
                    <a:pt x="178" y="695"/>
                    <a:pt x="161" y="674"/>
                    <a:pt x="146" y="650"/>
                  </a:cubicBezTo>
                  <a:cubicBezTo>
                    <a:pt x="143" y="645"/>
                    <a:pt x="140" y="639"/>
                    <a:pt x="137" y="634"/>
                  </a:cubicBezTo>
                  <a:cubicBezTo>
                    <a:pt x="135" y="632"/>
                    <a:pt x="134" y="630"/>
                    <a:pt x="133" y="628"/>
                  </a:cubicBezTo>
                  <a:cubicBezTo>
                    <a:pt x="132" y="626"/>
                    <a:pt x="131" y="625"/>
                    <a:pt x="130" y="623"/>
                  </a:cubicBezTo>
                  <a:cubicBezTo>
                    <a:pt x="87" y="574"/>
                    <a:pt x="60" y="518"/>
                    <a:pt x="51" y="458"/>
                  </a:cubicBezTo>
                  <a:cubicBezTo>
                    <a:pt x="48" y="443"/>
                    <a:pt x="44" y="429"/>
                    <a:pt x="42" y="414"/>
                  </a:cubicBezTo>
                  <a:cubicBezTo>
                    <a:pt x="39" y="434"/>
                    <a:pt x="37" y="456"/>
                    <a:pt x="36" y="477"/>
                  </a:cubicBezTo>
                  <a:close/>
                  <a:moveTo>
                    <a:pt x="922" y="484"/>
                  </a:moveTo>
                  <a:cubicBezTo>
                    <a:pt x="914" y="510"/>
                    <a:pt x="902" y="537"/>
                    <a:pt x="888" y="563"/>
                  </a:cubicBezTo>
                  <a:cubicBezTo>
                    <a:pt x="864" y="606"/>
                    <a:pt x="834" y="646"/>
                    <a:pt x="799" y="679"/>
                  </a:cubicBezTo>
                  <a:cubicBezTo>
                    <a:pt x="853" y="630"/>
                    <a:pt x="897" y="568"/>
                    <a:pt x="920" y="499"/>
                  </a:cubicBezTo>
                  <a:cubicBezTo>
                    <a:pt x="921" y="494"/>
                    <a:pt x="922" y="489"/>
                    <a:pt x="922" y="484"/>
                  </a:cubicBezTo>
                  <a:close/>
                  <a:moveTo>
                    <a:pt x="136" y="626"/>
                  </a:moveTo>
                  <a:cubicBezTo>
                    <a:pt x="147" y="638"/>
                    <a:pt x="158" y="650"/>
                    <a:pt x="171" y="661"/>
                  </a:cubicBezTo>
                  <a:cubicBezTo>
                    <a:pt x="140" y="608"/>
                    <a:pt x="120" y="548"/>
                    <a:pt x="113" y="484"/>
                  </a:cubicBezTo>
                  <a:cubicBezTo>
                    <a:pt x="108" y="443"/>
                    <a:pt x="107" y="395"/>
                    <a:pt x="115" y="346"/>
                  </a:cubicBezTo>
                  <a:cubicBezTo>
                    <a:pt x="87" y="437"/>
                    <a:pt x="89" y="536"/>
                    <a:pt x="136" y="626"/>
                  </a:cubicBezTo>
                  <a:close/>
                  <a:moveTo>
                    <a:pt x="54" y="457"/>
                  </a:moveTo>
                  <a:cubicBezTo>
                    <a:pt x="70" y="516"/>
                    <a:pt x="98" y="569"/>
                    <a:pt x="127" y="614"/>
                  </a:cubicBezTo>
                  <a:cubicBezTo>
                    <a:pt x="88" y="531"/>
                    <a:pt x="83" y="435"/>
                    <a:pt x="113" y="340"/>
                  </a:cubicBezTo>
                  <a:cubicBezTo>
                    <a:pt x="115" y="334"/>
                    <a:pt x="117" y="328"/>
                    <a:pt x="119" y="322"/>
                  </a:cubicBezTo>
                  <a:cubicBezTo>
                    <a:pt x="132" y="263"/>
                    <a:pt x="158" y="203"/>
                    <a:pt x="206" y="151"/>
                  </a:cubicBezTo>
                  <a:cubicBezTo>
                    <a:pt x="189" y="163"/>
                    <a:pt x="172" y="177"/>
                    <a:pt x="157" y="192"/>
                  </a:cubicBezTo>
                  <a:cubicBezTo>
                    <a:pt x="118" y="229"/>
                    <a:pt x="87" y="275"/>
                    <a:pt x="67" y="327"/>
                  </a:cubicBezTo>
                  <a:cubicBezTo>
                    <a:pt x="53" y="368"/>
                    <a:pt x="47" y="413"/>
                    <a:pt x="54" y="457"/>
                  </a:cubicBezTo>
                  <a:close/>
                  <a:moveTo>
                    <a:pt x="59" y="483"/>
                  </a:moveTo>
                  <a:cubicBezTo>
                    <a:pt x="69" y="526"/>
                    <a:pt x="88" y="565"/>
                    <a:pt x="116" y="602"/>
                  </a:cubicBezTo>
                  <a:cubicBezTo>
                    <a:pt x="94" y="567"/>
                    <a:pt x="73" y="526"/>
                    <a:pt x="59" y="483"/>
                  </a:cubicBezTo>
                  <a:close/>
                  <a:moveTo>
                    <a:pt x="923" y="499"/>
                  </a:moveTo>
                  <a:cubicBezTo>
                    <a:pt x="918" y="527"/>
                    <a:pt x="909" y="556"/>
                    <a:pt x="898" y="585"/>
                  </a:cubicBezTo>
                  <a:cubicBezTo>
                    <a:pt x="897" y="585"/>
                    <a:pt x="897" y="586"/>
                    <a:pt x="897" y="586"/>
                  </a:cubicBezTo>
                  <a:cubicBezTo>
                    <a:pt x="897" y="586"/>
                    <a:pt x="898" y="585"/>
                    <a:pt x="898" y="584"/>
                  </a:cubicBezTo>
                  <a:cubicBezTo>
                    <a:pt x="931" y="520"/>
                    <a:pt x="946" y="451"/>
                    <a:pt x="941" y="382"/>
                  </a:cubicBezTo>
                  <a:cubicBezTo>
                    <a:pt x="941" y="383"/>
                    <a:pt x="941" y="383"/>
                    <a:pt x="941" y="383"/>
                  </a:cubicBezTo>
                  <a:cubicBezTo>
                    <a:pt x="941" y="422"/>
                    <a:pt x="935" y="461"/>
                    <a:pt x="923" y="499"/>
                  </a:cubicBezTo>
                  <a:close/>
                  <a:moveTo>
                    <a:pt x="67" y="234"/>
                  </a:moveTo>
                  <a:cubicBezTo>
                    <a:pt x="24" y="296"/>
                    <a:pt x="3" y="369"/>
                    <a:pt x="10" y="444"/>
                  </a:cubicBezTo>
                  <a:cubicBezTo>
                    <a:pt x="14" y="479"/>
                    <a:pt x="24" y="514"/>
                    <a:pt x="38" y="546"/>
                  </a:cubicBezTo>
                  <a:cubicBezTo>
                    <a:pt x="38" y="544"/>
                    <a:pt x="38" y="543"/>
                    <a:pt x="38" y="541"/>
                  </a:cubicBezTo>
                  <a:cubicBezTo>
                    <a:pt x="35" y="520"/>
                    <a:pt x="33" y="498"/>
                    <a:pt x="34" y="477"/>
                  </a:cubicBezTo>
                  <a:cubicBezTo>
                    <a:pt x="31" y="462"/>
                    <a:pt x="30" y="446"/>
                    <a:pt x="30" y="430"/>
                  </a:cubicBezTo>
                  <a:cubicBezTo>
                    <a:pt x="30" y="405"/>
                    <a:pt x="33" y="380"/>
                    <a:pt x="38" y="356"/>
                  </a:cubicBezTo>
                  <a:cubicBezTo>
                    <a:pt x="39" y="316"/>
                    <a:pt x="48" y="274"/>
                    <a:pt x="67" y="234"/>
                  </a:cubicBezTo>
                  <a:close/>
                  <a:moveTo>
                    <a:pt x="927" y="469"/>
                  </a:moveTo>
                  <a:cubicBezTo>
                    <a:pt x="926" y="473"/>
                    <a:pt x="926" y="477"/>
                    <a:pt x="925" y="481"/>
                  </a:cubicBezTo>
                  <a:cubicBezTo>
                    <a:pt x="930" y="463"/>
                    <a:pt x="934" y="444"/>
                    <a:pt x="936" y="425"/>
                  </a:cubicBezTo>
                  <a:cubicBezTo>
                    <a:pt x="934" y="440"/>
                    <a:pt x="931" y="455"/>
                    <a:pt x="927" y="469"/>
                  </a:cubicBezTo>
                  <a:close/>
                  <a:moveTo>
                    <a:pt x="38" y="369"/>
                  </a:moveTo>
                  <a:cubicBezTo>
                    <a:pt x="35" y="389"/>
                    <a:pt x="33" y="410"/>
                    <a:pt x="33" y="430"/>
                  </a:cubicBezTo>
                  <a:cubicBezTo>
                    <a:pt x="33" y="440"/>
                    <a:pt x="33" y="450"/>
                    <a:pt x="34" y="460"/>
                  </a:cubicBezTo>
                  <a:cubicBezTo>
                    <a:pt x="35" y="442"/>
                    <a:pt x="38" y="423"/>
                    <a:pt x="41" y="405"/>
                  </a:cubicBezTo>
                  <a:cubicBezTo>
                    <a:pt x="39" y="393"/>
                    <a:pt x="39" y="381"/>
                    <a:pt x="38" y="369"/>
                  </a:cubicBezTo>
                  <a:close/>
                  <a:moveTo>
                    <a:pt x="912" y="336"/>
                  </a:moveTo>
                  <a:cubicBezTo>
                    <a:pt x="925" y="374"/>
                    <a:pt x="930" y="414"/>
                    <a:pt x="928" y="455"/>
                  </a:cubicBezTo>
                  <a:cubicBezTo>
                    <a:pt x="934" y="427"/>
                    <a:pt x="938" y="400"/>
                    <a:pt x="938" y="373"/>
                  </a:cubicBezTo>
                  <a:cubicBezTo>
                    <a:pt x="938" y="370"/>
                    <a:pt x="938" y="368"/>
                    <a:pt x="938" y="365"/>
                  </a:cubicBezTo>
                  <a:cubicBezTo>
                    <a:pt x="931" y="338"/>
                    <a:pt x="921" y="311"/>
                    <a:pt x="909" y="284"/>
                  </a:cubicBezTo>
                  <a:cubicBezTo>
                    <a:pt x="911" y="301"/>
                    <a:pt x="912" y="319"/>
                    <a:pt x="912" y="336"/>
                  </a:cubicBezTo>
                  <a:close/>
                  <a:moveTo>
                    <a:pt x="44" y="405"/>
                  </a:moveTo>
                  <a:cubicBezTo>
                    <a:pt x="45" y="416"/>
                    <a:pt x="47" y="427"/>
                    <a:pt x="49" y="437"/>
                  </a:cubicBezTo>
                  <a:cubicBezTo>
                    <a:pt x="47" y="411"/>
                    <a:pt x="49" y="385"/>
                    <a:pt x="55" y="360"/>
                  </a:cubicBezTo>
                  <a:cubicBezTo>
                    <a:pt x="50" y="375"/>
                    <a:pt x="47" y="390"/>
                    <a:pt x="44" y="405"/>
                  </a:cubicBezTo>
                  <a:close/>
                  <a:moveTo>
                    <a:pt x="41" y="356"/>
                  </a:moveTo>
                  <a:cubicBezTo>
                    <a:pt x="41" y="370"/>
                    <a:pt x="41" y="383"/>
                    <a:pt x="43" y="396"/>
                  </a:cubicBezTo>
                  <a:cubicBezTo>
                    <a:pt x="48" y="372"/>
                    <a:pt x="55" y="348"/>
                    <a:pt x="64" y="326"/>
                  </a:cubicBezTo>
                  <a:cubicBezTo>
                    <a:pt x="92" y="241"/>
                    <a:pt x="154" y="168"/>
                    <a:pt x="219" y="122"/>
                  </a:cubicBezTo>
                  <a:cubicBezTo>
                    <a:pt x="221" y="124"/>
                    <a:pt x="221" y="124"/>
                    <a:pt x="221" y="124"/>
                  </a:cubicBezTo>
                  <a:cubicBezTo>
                    <a:pt x="169" y="161"/>
                    <a:pt x="119" y="215"/>
                    <a:pt x="87" y="277"/>
                  </a:cubicBezTo>
                  <a:cubicBezTo>
                    <a:pt x="106" y="245"/>
                    <a:pt x="128" y="215"/>
                    <a:pt x="155" y="190"/>
                  </a:cubicBezTo>
                  <a:cubicBezTo>
                    <a:pt x="174" y="172"/>
                    <a:pt x="194" y="155"/>
                    <a:pt x="216" y="141"/>
                  </a:cubicBezTo>
                  <a:cubicBezTo>
                    <a:pt x="220" y="137"/>
                    <a:pt x="223" y="134"/>
                    <a:pt x="227" y="130"/>
                  </a:cubicBezTo>
                  <a:cubicBezTo>
                    <a:pt x="245" y="113"/>
                    <a:pt x="265" y="98"/>
                    <a:pt x="286" y="85"/>
                  </a:cubicBezTo>
                  <a:cubicBezTo>
                    <a:pt x="274" y="89"/>
                    <a:pt x="261" y="93"/>
                    <a:pt x="249" y="97"/>
                  </a:cubicBezTo>
                  <a:cubicBezTo>
                    <a:pt x="215" y="118"/>
                    <a:pt x="184" y="141"/>
                    <a:pt x="157" y="166"/>
                  </a:cubicBezTo>
                  <a:cubicBezTo>
                    <a:pt x="96" y="222"/>
                    <a:pt x="57" y="287"/>
                    <a:pt x="41" y="356"/>
                  </a:cubicBezTo>
                  <a:close/>
                  <a:moveTo>
                    <a:pt x="908" y="276"/>
                  </a:moveTo>
                  <a:cubicBezTo>
                    <a:pt x="920" y="300"/>
                    <a:pt x="929" y="325"/>
                    <a:pt x="937" y="350"/>
                  </a:cubicBezTo>
                  <a:cubicBezTo>
                    <a:pt x="936" y="349"/>
                    <a:pt x="936" y="347"/>
                    <a:pt x="936" y="346"/>
                  </a:cubicBezTo>
                  <a:cubicBezTo>
                    <a:pt x="930" y="309"/>
                    <a:pt x="918" y="272"/>
                    <a:pt x="900" y="237"/>
                  </a:cubicBezTo>
                  <a:cubicBezTo>
                    <a:pt x="900" y="237"/>
                    <a:pt x="900" y="237"/>
                    <a:pt x="899" y="236"/>
                  </a:cubicBezTo>
                  <a:cubicBezTo>
                    <a:pt x="903" y="249"/>
                    <a:pt x="906" y="262"/>
                    <a:pt x="908" y="276"/>
                  </a:cubicBezTo>
                  <a:close/>
                  <a:moveTo>
                    <a:pt x="76" y="221"/>
                  </a:moveTo>
                  <a:cubicBezTo>
                    <a:pt x="55" y="261"/>
                    <a:pt x="44" y="303"/>
                    <a:pt x="42" y="343"/>
                  </a:cubicBezTo>
                  <a:cubicBezTo>
                    <a:pt x="60" y="278"/>
                    <a:pt x="98" y="217"/>
                    <a:pt x="155" y="164"/>
                  </a:cubicBezTo>
                  <a:cubicBezTo>
                    <a:pt x="179" y="142"/>
                    <a:pt x="206" y="121"/>
                    <a:pt x="234" y="103"/>
                  </a:cubicBezTo>
                  <a:cubicBezTo>
                    <a:pt x="207" y="114"/>
                    <a:pt x="182" y="128"/>
                    <a:pt x="159" y="143"/>
                  </a:cubicBezTo>
                  <a:cubicBezTo>
                    <a:pt x="127" y="165"/>
                    <a:pt x="99" y="191"/>
                    <a:pt x="76" y="221"/>
                  </a:cubicBezTo>
                  <a:close/>
                  <a:moveTo>
                    <a:pt x="883" y="188"/>
                  </a:moveTo>
                  <a:cubicBezTo>
                    <a:pt x="893" y="204"/>
                    <a:pt x="903" y="222"/>
                    <a:pt x="911" y="241"/>
                  </a:cubicBezTo>
                  <a:cubicBezTo>
                    <a:pt x="924" y="271"/>
                    <a:pt x="932" y="301"/>
                    <a:pt x="937" y="332"/>
                  </a:cubicBezTo>
                  <a:cubicBezTo>
                    <a:pt x="933" y="293"/>
                    <a:pt x="923" y="255"/>
                    <a:pt x="906" y="218"/>
                  </a:cubicBezTo>
                  <a:cubicBezTo>
                    <a:pt x="893" y="190"/>
                    <a:pt x="877" y="164"/>
                    <a:pt x="858" y="142"/>
                  </a:cubicBezTo>
                  <a:cubicBezTo>
                    <a:pt x="867" y="155"/>
                    <a:pt x="875" y="169"/>
                    <a:pt x="881" y="184"/>
                  </a:cubicBezTo>
                  <a:cubicBezTo>
                    <a:pt x="882" y="186"/>
                    <a:pt x="882" y="187"/>
                    <a:pt x="883" y="188"/>
                  </a:cubicBezTo>
                  <a:close/>
                  <a:moveTo>
                    <a:pt x="452" y="59"/>
                  </a:moveTo>
                  <a:cubicBezTo>
                    <a:pt x="497" y="59"/>
                    <a:pt x="543" y="64"/>
                    <a:pt x="588" y="74"/>
                  </a:cubicBezTo>
                  <a:cubicBezTo>
                    <a:pt x="720" y="103"/>
                    <a:pt x="824" y="172"/>
                    <a:pt x="881" y="267"/>
                  </a:cubicBezTo>
                  <a:cubicBezTo>
                    <a:pt x="893" y="287"/>
                    <a:pt x="902" y="307"/>
                    <a:pt x="910" y="327"/>
                  </a:cubicBezTo>
                  <a:cubicBezTo>
                    <a:pt x="909" y="310"/>
                    <a:pt x="908" y="293"/>
                    <a:pt x="905" y="277"/>
                  </a:cubicBezTo>
                  <a:cubicBezTo>
                    <a:pt x="896" y="259"/>
                    <a:pt x="885" y="241"/>
                    <a:pt x="873" y="224"/>
                  </a:cubicBezTo>
                  <a:cubicBezTo>
                    <a:pt x="806" y="128"/>
                    <a:pt x="697" y="68"/>
                    <a:pt x="568" y="56"/>
                  </a:cubicBezTo>
                  <a:cubicBezTo>
                    <a:pt x="524" y="51"/>
                    <a:pt x="480" y="53"/>
                    <a:pt x="436" y="59"/>
                  </a:cubicBezTo>
                  <a:cubicBezTo>
                    <a:pt x="442" y="59"/>
                    <a:pt x="447" y="59"/>
                    <a:pt x="452" y="59"/>
                  </a:cubicBezTo>
                  <a:close/>
                  <a:moveTo>
                    <a:pt x="218" y="143"/>
                  </a:moveTo>
                  <a:cubicBezTo>
                    <a:pt x="169" y="191"/>
                    <a:pt x="141" y="248"/>
                    <a:pt x="126" y="304"/>
                  </a:cubicBezTo>
                  <a:cubicBezTo>
                    <a:pt x="159" y="225"/>
                    <a:pt x="215" y="155"/>
                    <a:pt x="284" y="105"/>
                  </a:cubicBezTo>
                  <a:cubicBezTo>
                    <a:pt x="261" y="116"/>
                    <a:pt x="239" y="129"/>
                    <a:pt x="218" y="143"/>
                  </a:cubicBezTo>
                  <a:close/>
                  <a:moveTo>
                    <a:pt x="896" y="224"/>
                  </a:moveTo>
                  <a:cubicBezTo>
                    <a:pt x="898" y="228"/>
                    <a:pt x="900" y="232"/>
                    <a:pt x="902" y="236"/>
                  </a:cubicBezTo>
                  <a:cubicBezTo>
                    <a:pt x="912" y="256"/>
                    <a:pt x="920" y="276"/>
                    <a:pt x="927" y="296"/>
                  </a:cubicBezTo>
                  <a:cubicBezTo>
                    <a:pt x="922" y="278"/>
                    <a:pt x="916" y="260"/>
                    <a:pt x="909" y="242"/>
                  </a:cubicBezTo>
                  <a:cubicBezTo>
                    <a:pt x="903" y="228"/>
                    <a:pt x="896" y="215"/>
                    <a:pt x="889" y="202"/>
                  </a:cubicBezTo>
                  <a:cubicBezTo>
                    <a:pt x="891" y="209"/>
                    <a:pt x="894" y="217"/>
                    <a:pt x="896" y="224"/>
                  </a:cubicBezTo>
                  <a:close/>
                  <a:moveTo>
                    <a:pt x="518" y="50"/>
                  </a:moveTo>
                  <a:cubicBezTo>
                    <a:pt x="535" y="50"/>
                    <a:pt x="552" y="51"/>
                    <a:pt x="569" y="53"/>
                  </a:cubicBezTo>
                  <a:cubicBezTo>
                    <a:pt x="698" y="66"/>
                    <a:pt x="807" y="126"/>
                    <a:pt x="875" y="222"/>
                  </a:cubicBezTo>
                  <a:cubicBezTo>
                    <a:pt x="886" y="237"/>
                    <a:pt x="895" y="252"/>
                    <a:pt x="904" y="268"/>
                  </a:cubicBezTo>
                  <a:cubicBezTo>
                    <a:pt x="901" y="253"/>
                    <a:pt x="898" y="239"/>
                    <a:pt x="893" y="225"/>
                  </a:cubicBezTo>
                  <a:cubicBezTo>
                    <a:pt x="859" y="163"/>
                    <a:pt x="809" y="112"/>
                    <a:pt x="750" y="75"/>
                  </a:cubicBezTo>
                  <a:cubicBezTo>
                    <a:pt x="664" y="33"/>
                    <a:pt x="562" y="24"/>
                    <a:pt x="470" y="27"/>
                  </a:cubicBezTo>
                  <a:cubicBezTo>
                    <a:pt x="430" y="36"/>
                    <a:pt x="391" y="49"/>
                    <a:pt x="354" y="67"/>
                  </a:cubicBezTo>
                  <a:cubicBezTo>
                    <a:pt x="374" y="64"/>
                    <a:pt x="394" y="61"/>
                    <a:pt x="415" y="60"/>
                  </a:cubicBezTo>
                  <a:cubicBezTo>
                    <a:pt x="449" y="54"/>
                    <a:pt x="483" y="50"/>
                    <a:pt x="518" y="50"/>
                  </a:cubicBezTo>
                  <a:close/>
                  <a:moveTo>
                    <a:pt x="777" y="90"/>
                  </a:moveTo>
                  <a:cubicBezTo>
                    <a:pt x="822" y="122"/>
                    <a:pt x="861" y="164"/>
                    <a:pt x="889" y="213"/>
                  </a:cubicBezTo>
                  <a:cubicBezTo>
                    <a:pt x="887" y="205"/>
                    <a:pt x="884" y="197"/>
                    <a:pt x="880" y="189"/>
                  </a:cubicBezTo>
                  <a:cubicBezTo>
                    <a:pt x="852" y="146"/>
                    <a:pt x="817" y="114"/>
                    <a:pt x="777" y="90"/>
                  </a:cubicBezTo>
                  <a:close/>
                  <a:moveTo>
                    <a:pt x="379" y="35"/>
                  </a:moveTo>
                  <a:cubicBezTo>
                    <a:pt x="234" y="55"/>
                    <a:pt x="141" y="110"/>
                    <a:pt x="84" y="207"/>
                  </a:cubicBezTo>
                  <a:cubicBezTo>
                    <a:pt x="105" y="182"/>
                    <a:pt x="130" y="160"/>
                    <a:pt x="158" y="141"/>
                  </a:cubicBezTo>
                  <a:cubicBezTo>
                    <a:pt x="185" y="123"/>
                    <a:pt x="215" y="107"/>
                    <a:pt x="247" y="95"/>
                  </a:cubicBezTo>
                  <a:cubicBezTo>
                    <a:pt x="288" y="71"/>
                    <a:pt x="333" y="50"/>
                    <a:pt x="379" y="35"/>
                  </a:cubicBezTo>
                  <a:close/>
                  <a:moveTo>
                    <a:pt x="751" y="73"/>
                  </a:moveTo>
                  <a:cubicBezTo>
                    <a:pt x="798" y="96"/>
                    <a:pt x="841" y="129"/>
                    <a:pt x="874" y="175"/>
                  </a:cubicBezTo>
                  <a:cubicBezTo>
                    <a:pt x="864" y="155"/>
                    <a:pt x="854" y="138"/>
                    <a:pt x="842" y="123"/>
                  </a:cubicBezTo>
                  <a:cubicBezTo>
                    <a:pt x="802" y="82"/>
                    <a:pt x="751" y="51"/>
                    <a:pt x="692" y="34"/>
                  </a:cubicBezTo>
                  <a:cubicBezTo>
                    <a:pt x="664" y="25"/>
                    <a:pt x="634" y="20"/>
                    <a:pt x="604" y="18"/>
                  </a:cubicBezTo>
                  <a:cubicBezTo>
                    <a:pt x="657" y="27"/>
                    <a:pt x="706" y="46"/>
                    <a:pt x="751" y="73"/>
                  </a:cubicBezTo>
                  <a:close/>
                  <a:moveTo>
                    <a:pt x="296" y="82"/>
                  </a:moveTo>
                  <a:cubicBezTo>
                    <a:pt x="272" y="97"/>
                    <a:pt x="249" y="113"/>
                    <a:pt x="229" y="132"/>
                  </a:cubicBezTo>
                  <a:cubicBezTo>
                    <a:pt x="229" y="132"/>
                    <a:pt x="229" y="132"/>
                    <a:pt x="228" y="133"/>
                  </a:cubicBezTo>
                  <a:cubicBezTo>
                    <a:pt x="250" y="119"/>
                    <a:pt x="273" y="107"/>
                    <a:pt x="296" y="97"/>
                  </a:cubicBezTo>
                  <a:cubicBezTo>
                    <a:pt x="299" y="95"/>
                    <a:pt x="303" y="92"/>
                    <a:pt x="306" y="90"/>
                  </a:cubicBezTo>
                  <a:cubicBezTo>
                    <a:pt x="316" y="84"/>
                    <a:pt x="326" y="78"/>
                    <a:pt x="337" y="73"/>
                  </a:cubicBezTo>
                  <a:cubicBezTo>
                    <a:pt x="323" y="75"/>
                    <a:pt x="309" y="79"/>
                    <a:pt x="296" y="82"/>
                  </a:cubicBezTo>
                  <a:close/>
                  <a:moveTo>
                    <a:pt x="574" y="14"/>
                  </a:moveTo>
                  <a:cubicBezTo>
                    <a:pt x="615" y="14"/>
                    <a:pt x="655" y="20"/>
                    <a:pt x="693" y="31"/>
                  </a:cubicBezTo>
                  <a:cubicBezTo>
                    <a:pt x="743" y="46"/>
                    <a:pt x="786" y="70"/>
                    <a:pt x="823" y="101"/>
                  </a:cubicBezTo>
                  <a:cubicBezTo>
                    <a:pt x="758" y="35"/>
                    <a:pt x="670" y="13"/>
                    <a:pt x="600" y="8"/>
                  </a:cubicBezTo>
                  <a:cubicBezTo>
                    <a:pt x="539" y="3"/>
                    <a:pt x="473" y="11"/>
                    <a:pt x="409" y="29"/>
                  </a:cubicBezTo>
                  <a:cubicBezTo>
                    <a:pt x="411" y="29"/>
                    <a:pt x="413" y="28"/>
                    <a:pt x="415" y="28"/>
                  </a:cubicBezTo>
                  <a:cubicBezTo>
                    <a:pt x="467" y="14"/>
                    <a:pt x="521" y="9"/>
                    <a:pt x="574" y="14"/>
                  </a:cubicBezTo>
                  <a:close/>
                  <a:moveTo>
                    <a:pt x="346" y="71"/>
                  </a:moveTo>
                  <a:cubicBezTo>
                    <a:pt x="334" y="77"/>
                    <a:pt x="322" y="84"/>
                    <a:pt x="311" y="91"/>
                  </a:cubicBezTo>
                  <a:cubicBezTo>
                    <a:pt x="338" y="80"/>
                    <a:pt x="366" y="71"/>
                    <a:pt x="395" y="64"/>
                  </a:cubicBezTo>
                  <a:cubicBezTo>
                    <a:pt x="378" y="66"/>
                    <a:pt x="362" y="68"/>
                    <a:pt x="346" y="71"/>
                  </a:cubicBezTo>
                  <a:close/>
                  <a:moveTo>
                    <a:pt x="394" y="33"/>
                  </a:moveTo>
                  <a:cubicBezTo>
                    <a:pt x="348" y="47"/>
                    <a:pt x="303" y="66"/>
                    <a:pt x="262" y="90"/>
                  </a:cubicBezTo>
                  <a:cubicBezTo>
                    <a:pt x="272" y="86"/>
                    <a:pt x="283" y="83"/>
                    <a:pt x="295" y="80"/>
                  </a:cubicBezTo>
                  <a:cubicBezTo>
                    <a:pt x="328" y="60"/>
                    <a:pt x="363" y="44"/>
                    <a:pt x="400" y="33"/>
                  </a:cubicBezTo>
                  <a:cubicBezTo>
                    <a:pt x="398" y="33"/>
                    <a:pt x="396" y="33"/>
                    <a:pt x="394" y="33"/>
                  </a:cubicBezTo>
                  <a:close/>
                  <a:moveTo>
                    <a:pt x="416" y="31"/>
                  </a:moveTo>
                  <a:cubicBezTo>
                    <a:pt x="377" y="41"/>
                    <a:pt x="339" y="57"/>
                    <a:pt x="304" y="77"/>
                  </a:cubicBezTo>
                  <a:cubicBezTo>
                    <a:pt x="318" y="74"/>
                    <a:pt x="331" y="71"/>
                    <a:pt x="345" y="68"/>
                  </a:cubicBezTo>
                  <a:cubicBezTo>
                    <a:pt x="380" y="51"/>
                    <a:pt x="417" y="37"/>
                    <a:pt x="455" y="28"/>
                  </a:cubicBezTo>
                  <a:cubicBezTo>
                    <a:pt x="447" y="28"/>
                    <a:pt x="439" y="29"/>
                    <a:pt x="431" y="30"/>
                  </a:cubicBezTo>
                  <a:cubicBezTo>
                    <a:pt x="426" y="30"/>
                    <a:pt x="421" y="30"/>
                    <a:pt x="416" y="31"/>
                  </a:cubicBezTo>
                  <a:close/>
                  <a:moveTo>
                    <a:pt x="505" y="24"/>
                  </a:moveTo>
                  <a:cubicBezTo>
                    <a:pt x="579" y="24"/>
                    <a:pt x="656" y="33"/>
                    <a:pt x="725" y="61"/>
                  </a:cubicBezTo>
                  <a:cubicBezTo>
                    <a:pt x="686" y="41"/>
                    <a:pt x="644" y="27"/>
                    <a:pt x="599" y="20"/>
                  </a:cubicBezTo>
                  <a:cubicBezTo>
                    <a:pt x="591" y="19"/>
                    <a:pt x="582" y="18"/>
                    <a:pt x="574" y="17"/>
                  </a:cubicBezTo>
                  <a:cubicBezTo>
                    <a:pt x="545" y="17"/>
                    <a:pt x="516" y="19"/>
                    <a:pt x="487" y="24"/>
                  </a:cubicBezTo>
                  <a:cubicBezTo>
                    <a:pt x="493" y="24"/>
                    <a:pt x="499" y="24"/>
                    <a:pt x="505" y="24"/>
                  </a:cubicBezTo>
                  <a:close/>
                  <a:moveTo>
                    <a:pt x="534" y="15"/>
                  </a:moveTo>
                  <a:cubicBezTo>
                    <a:pt x="500" y="15"/>
                    <a:pt x="466" y="19"/>
                    <a:pt x="432" y="27"/>
                  </a:cubicBezTo>
                  <a:cubicBezTo>
                    <a:pt x="445" y="26"/>
                    <a:pt x="457" y="25"/>
                    <a:pt x="470" y="25"/>
                  </a:cubicBezTo>
                  <a:cubicBezTo>
                    <a:pt x="493" y="20"/>
                    <a:pt x="517" y="16"/>
                    <a:pt x="540" y="15"/>
                  </a:cubicBezTo>
                  <a:cubicBezTo>
                    <a:pt x="538" y="15"/>
                    <a:pt x="536" y="15"/>
                    <a:pt x="534" y="15"/>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46"/>
            <p:cNvSpPr>
              <a:spLocks noEditPoints="1"/>
            </p:cNvSpPr>
            <p:nvPr/>
          </p:nvSpPr>
          <p:spPr bwMode="auto">
            <a:xfrm>
              <a:off x="3467100" y="3535363"/>
              <a:ext cx="3300413" cy="2771775"/>
            </a:xfrm>
            <a:custGeom>
              <a:avLst/>
              <a:gdLst>
                <a:gd name="T0" fmla="*/ 29 w 1017"/>
                <a:gd name="T1" fmla="*/ 438 h 853"/>
                <a:gd name="T2" fmla="*/ 473 w 1017"/>
                <a:gd name="T3" fmla="*/ 7 h 853"/>
                <a:gd name="T4" fmla="*/ 898 w 1017"/>
                <a:gd name="T5" fmla="*/ 673 h 853"/>
                <a:gd name="T6" fmla="*/ 513 w 1017"/>
                <a:gd name="T7" fmla="*/ 850 h 853"/>
                <a:gd name="T8" fmla="*/ 647 w 1017"/>
                <a:gd name="T9" fmla="*/ 826 h 853"/>
                <a:gd name="T10" fmla="*/ 395 w 1017"/>
                <a:gd name="T11" fmla="*/ 814 h 853"/>
                <a:gd name="T12" fmla="*/ 318 w 1017"/>
                <a:gd name="T13" fmla="*/ 781 h 853"/>
                <a:gd name="T14" fmla="*/ 307 w 1017"/>
                <a:gd name="T15" fmla="*/ 776 h 853"/>
                <a:gd name="T16" fmla="*/ 662 w 1017"/>
                <a:gd name="T17" fmla="*/ 805 h 853"/>
                <a:gd name="T18" fmla="*/ 441 w 1017"/>
                <a:gd name="T19" fmla="*/ 823 h 853"/>
                <a:gd name="T20" fmla="*/ 337 w 1017"/>
                <a:gd name="T21" fmla="*/ 728 h 853"/>
                <a:gd name="T22" fmla="*/ 744 w 1017"/>
                <a:gd name="T23" fmla="*/ 793 h 853"/>
                <a:gd name="T24" fmla="*/ 661 w 1017"/>
                <a:gd name="T25" fmla="*/ 802 h 853"/>
                <a:gd name="T26" fmla="*/ 919 w 1017"/>
                <a:gd name="T27" fmla="*/ 571 h 853"/>
                <a:gd name="T28" fmla="*/ 149 w 1017"/>
                <a:gd name="T29" fmla="*/ 328 h 853"/>
                <a:gd name="T30" fmla="*/ 323 w 1017"/>
                <a:gd name="T31" fmla="*/ 781 h 853"/>
                <a:gd name="T32" fmla="*/ 888 w 1017"/>
                <a:gd name="T33" fmla="*/ 683 h 853"/>
                <a:gd name="T34" fmla="*/ 848 w 1017"/>
                <a:gd name="T35" fmla="*/ 638 h 853"/>
                <a:gd name="T36" fmla="*/ 178 w 1017"/>
                <a:gd name="T37" fmla="*/ 235 h 853"/>
                <a:gd name="T38" fmla="*/ 158 w 1017"/>
                <a:gd name="T39" fmla="*/ 593 h 853"/>
                <a:gd name="T40" fmla="*/ 119 w 1017"/>
                <a:gd name="T41" fmla="*/ 584 h 853"/>
                <a:gd name="T42" fmla="*/ 820 w 1017"/>
                <a:gd name="T43" fmla="*/ 740 h 853"/>
                <a:gd name="T44" fmla="*/ 167 w 1017"/>
                <a:gd name="T45" fmla="*/ 567 h 853"/>
                <a:gd name="T46" fmla="*/ 853 w 1017"/>
                <a:gd name="T47" fmla="*/ 706 h 853"/>
                <a:gd name="T48" fmla="*/ 896 w 1017"/>
                <a:gd name="T49" fmla="*/ 671 h 853"/>
                <a:gd name="T50" fmla="*/ 905 w 1017"/>
                <a:gd name="T51" fmla="*/ 661 h 853"/>
                <a:gd name="T52" fmla="*/ 975 w 1017"/>
                <a:gd name="T53" fmla="*/ 434 h 853"/>
                <a:gd name="T54" fmla="*/ 896 w 1017"/>
                <a:gd name="T55" fmla="*/ 644 h 853"/>
                <a:gd name="T56" fmla="*/ 877 w 1017"/>
                <a:gd name="T57" fmla="*/ 320 h 853"/>
                <a:gd name="T58" fmla="*/ 114 w 1017"/>
                <a:gd name="T59" fmla="*/ 579 h 853"/>
                <a:gd name="T60" fmla="*/ 112 w 1017"/>
                <a:gd name="T61" fmla="*/ 578 h 853"/>
                <a:gd name="T62" fmla="*/ 61 w 1017"/>
                <a:gd name="T63" fmla="*/ 223 h 853"/>
                <a:gd name="T64" fmla="*/ 304 w 1017"/>
                <a:gd name="T65" fmla="*/ 17 h 853"/>
                <a:gd name="T66" fmla="*/ 785 w 1017"/>
                <a:gd name="T67" fmla="*/ 178 h 853"/>
                <a:gd name="T68" fmla="*/ 942 w 1017"/>
                <a:gd name="T69" fmla="*/ 453 h 853"/>
                <a:gd name="T70" fmla="*/ 152 w 1017"/>
                <a:gd name="T71" fmla="*/ 147 h 853"/>
                <a:gd name="T72" fmla="*/ 948 w 1017"/>
                <a:gd name="T73" fmla="*/ 491 h 853"/>
                <a:gd name="T74" fmla="*/ 715 w 1017"/>
                <a:gd name="T75" fmla="*/ 82 h 853"/>
                <a:gd name="T76" fmla="*/ 945 w 1017"/>
                <a:gd name="T77" fmla="*/ 458 h 853"/>
                <a:gd name="T78" fmla="*/ 936 w 1017"/>
                <a:gd name="T79" fmla="*/ 412 h 853"/>
                <a:gd name="T80" fmla="*/ 152 w 1017"/>
                <a:gd name="T81" fmla="*/ 353 h 853"/>
                <a:gd name="T82" fmla="*/ 162 w 1017"/>
                <a:gd name="T83" fmla="*/ 209 h 853"/>
                <a:gd name="T84" fmla="*/ 191 w 1017"/>
                <a:gd name="T85" fmla="*/ 110 h 853"/>
                <a:gd name="T86" fmla="*/ 482 w 1017"/>
                <a:gd name="T87" fmla="*/ 35 h 853"/>
                <a:gd name="T88" fmla="*/ 823 w 1017"/>
                <a:gd name="T89" fmla="*/ 179 h 853"/>
                <a:gd name="T90" fmla="*/ 261 w 1017"/>
                <a:gd name="T91" fmla="*/ 110 h 853"/>
                <a:gd name="T92" fmla="*/ 192 w 1017"/>
                <a:gd name="T93" fmla="*/ 103 h 853"/>
                <a:gd name="T94" fmla="*/ 218 w 1017"/>
                <a:gd name="T95" fmla="*/ 84 h 853"/>
                <a:gd name="T96" fmla="*/ 242 w 1017"/>
                <a:gd name="T97" fmla="*/ 71 h 853"/>
                <a:gd name="T98" fmla="*/ 496 w 1017"/>
                <a:gd name="T99" fmla="*/ 34 h 853"/>
                <a:gd name="T100" fmla="*/ 204 w 1017"/>
                <a:gd name="T101" fmla="*/ 89 h 853"/>
                <a:gd name="T102" fmla="*/ 306 w 1017"/>
                <a:gd name="T103" fmla="*/ 75 h 853"/>
                <a:gd name="T104" fmla="*/ 258 w 1017"/>
                <a:gd name="T105" fmla="*/ 40 h 853"/>
                <a:gd name="T106" fmla="*/ 270 w 1017"/>
                <a:gd name="T107" fmla="*/ 56 h 853"/>
                <a:gd name="T108" fmla="*/ 620 w 1017"/>
                <a:gd name="T109" fmla="*/ 40 h 853"/>
                <a:gd name="T110" fmla="*/ 483 w 1017"/>
                <a:gd name="T111" fmla="*/ 20 h 853"/>
                <a:gd name="T112" fmla="*/ 457 w 1017"/>
                <a:gd name="T113" fmla="*/ 19 h 853"/>
                <a:gd name="T114" fmla="*/ 496 w 1017"/>
                <a:gd name="T115" fmla="*/ 11 h 853"/>
                <a:gd name="T116" fmla="*/ 439 w 1017"/>
                <a:gd name="T117" fmla="*/ 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853">
                  <a:moveTo>
                    <a:pt x="532" y="853"/>
                  </a:moveTo>
                  <a:cubicBezTo>
                    <a:pt x="502" y="853"/>
                    <a:pt x="472" y="850"/>
                    <a:pt x="443" y="843"/>
                  </a:cubicBezTo>
                  <a:cubicBezTo>
                    <a:pt x="401" y="838"/>
                    <a:pt x="361" y="826"/>
                    <a:pt x="324" y="809"/>
                  </a:cubicBezTo>
                  <a:cubicBezTo>
                    <a:pt x="224" y="763"/>
                    <a:pt x="162" y="683"/>
                    <a:pt x="124" y="602"/>
                  </a:cubicBezTo>
                  <a:cubicBezTo>
                    <a:pt x="119" y="595"/>
                    <a:pt x="114" y="587"/>
                    <a:pt x="110" y="579"/>
                  </a:cubicBezTo>
                  <a:cubicBezTo>
                    <a:pt x="74" y="541"/>
                    <a:pt x="46" y="493"/>
                    <a:pt x="29" y="438"/>
                  </a:cubicBezTo>
                  <a:cubicBezTo>
                    <a:pt x="10" y="379"/>
                    <a:pt x="5" y="317"/>
                    <a:pt x="14" y="259"/>
                  </a:cubicBezTo>
                  <a:cubicBezTo>
                    <a:pt x="37" y="105"/>
                    <a:pt x="159" y="45"/>
                    <a:pt x="256" y="23"/>
                  </a:cubicBezTo>
                  <a:cubicBezTo>
                    <a:pt x="277" y="18"/>
                    <a:pt x="299" y="14"/>
                    <a:pt x="320" y="12"/>
                  </a:cubicBezTo>
                  <a:cubicBezTo>
                    <a:pt x="367" y="0"/>
                    <a:pt x="416" y="2"/>
                    <a:pt x="466" y="4"/>
                  </a:cubicBezTo>
                  <a:cubicBezTo>
                    <a:pt x="473" y="5"/>
                    <a:pt x="473" y="5"/>
                    <a:pt x="473" y="5"/>
                  </a:cubicBezTo>
                  <a:cubicBezTo>
                    <a:pt x="473" y="7"/>
                    <a:pt x="473" y="7"/>
                    <a:pt x="473" y="7"/>
                  </a:cubicBezTo>
                  <a:cubicBezTo>
                    <a:pt x="478" y="7"/>
                    <a:pt x="484" y="7"/>
                    <a:pt x="489" y="8"/>
                  </a:cubicBezTo>
                  <a:cubicBezTo>
                    <a:pt x="497" y="8"/>
                    <a:pt x="504" y="9"/>
                    <a:pt x="511" y="10"/>
                  </a:cubicBezTo>
                  <a:cubicBezTo>
                    <a:pt x="632" y="3"/>
                    <a:pt x="757" y="40"/>
                    <a:pt x="843" y="113"/>
                  </a:cubicBezTo>
                  <a:cubicBezTo>
                    <a:pt x="899" y="160"/>
                    <a:pt x="943" y="220"/>
                    <a:pt x="970" y="286"/>
                  </a:cubicBezTo>
                  <a:cubicBezTo>
                    <a:pt x="998" y="356"/>
                    <a:pt x="1005" y="429"/>
                    <a:pt x="991" y="499"/>
                  </a:cubicBezTo>
                  <a:cubicBezTo>
                    <a:pt x="978" y="563"/>
                    <a:pt x="946" y="622"/>
                    <a:pt x="898" y="673"/>
                  </a:cubicBezTo>
                  <a:cubicBezTo>
                    <a:pt x="896" y="676"/>
                    <a:pt x="894" y="679"/>
                    <a:pt x="891" y="682"/>
                  </a:cubicBezTo>
                  <a:cubicBezTo>
                    <a:pt x="859" y="725"/>
                    <a:pt x="814" y="762"/>
                    <a:pt x="759" y="789"/>
                  </a:cubicBezTo>
                  <a:cubicBezTo>
                    <a:pt x="690" y="831"/>
                    <a:pt x="611" y="853"/>
                    <a:pt x="532" y="853"/>
                  </a:cubicBezTo>
                  <a:close/>
                  <a:moveTo>
                    <a:pt x="474" y="846"/>
                  </a:moveTo>
                  <a:cubicBezTo>
                    <a:pt x="488" y="848"/>
                    <a:pt x="501" y="849"/>
                    <a:pt x="515" y="850"/>
                  </a:cubicBezTo>
                  <a:cubicBezTo>
                    <a:pt x="514" y="850"/>
                    <a:pt x="514" y="850"/>
                    <a:pt x="513" y="850"/>
                  </a:cubicBezTo>
                  <a:cubicBezTo>
                    <a:pt x="505" y="849"/>
                    <a:pt x="497" y="848"/>
                    <a:pt x="489" y="847"/>
                  </a:cubicBezTo>
                  <a:cubicBezTo>
                    <a:pt x="484" y="847"/>
                    <a:pt x="479" y="847"/>
                    <a:pt x="474" y="846"/>
                  </a:cubicBezTo>
                  <a:close/>
                  <a:moveTo>
                    <a:pt x="512" y="847"/>
                  </a:moveTo>
                  <a:cubicBezTo>
                    <a:pt x="513" y="847"/>
                    <a:pt x="513" y="847"/>
                    <a:pt x="514" y="847"/>
                  </a:cubicBezTo>
                  <a:cubicBezTo>
                    <a:pt x="584" y="853"/>
                    <a:pt x="657" y="837"/>
                    <a:pt x="722" y="805"/>
                  </a:cubicBezTo>
                  <a:cubicBezTo>
                    <a:pt x="697" y="814"/>
                    <a:pt x="672" y="821"/>
                    <a:pt x="647" y="826"/>
                  </a:cubicBezTo>
                  <a:cubicBezTo>
                    <a:pt x="626" y="832"/>
                    <a:pt x="605" y="837"/>
                    <a:pt x="583" y="841"/>
                  </a:cubicBezTo>
                  <a:cubicBezTo>
                    <a:pt x="559" y="845"/>
                    <a:pt x="535" y="847"/>
                    <a:pt x="512" y="847"/>
                  </a:cubicBezTo>
                  <a:close/>
                  <a:moveTo>
                    <a:pt x="485" y="844"/>
                  </a:moveTo>
                  <a:cubicBezTo>
                    <a:pt x="527" y="845"/>
                    <a:pt x="571" y="841"/>
                    <a:pt x="613" y="832"/>
                  </a:cubicBezTo>
                  <a:cubicBezTo>
                    <a:pt x="555" y="840"/>
                    <a:pt x="496" y="837"/>
                    <a:pt x="441" y="826"/>
                  </a:cubicBezTo>
                  <a:cubicBezTo>
                    <a:pt x="426" y="823"/>
                    <a:pt x="410" y="819"/>
                    <a:pt x="395" y="814"/>
                  </a:cubicBezTo>
                  <a:cubicBezTo>
                    <a:pt x="424" y="828"/>
                    <a:pt x="454" y="838"/>
                    <a:pt x="485" y="844"/>
                  </a:cubicBezTo>
                  <a:close/>
                  <a:moveTo>
                    <a:pt x="439" y="839"/>
                  </a:moveTo>
                  <a:cubicBezTo>
                    <a:pt x="448" y="841"/>
                    <a:pt x="457" y="842"/>
                    <a:pt x="466" y="843"/>
                  </a:cubicBezTo>
                  <a:cubicBezTo>
                    <a:pt x="435" y="835"/>
                    <a:pt x="405" y="824"/>
                    <a:pt x="377" y="808"/>
                  </a:cubicBezTo>
                  <a:cubicBezTo>
                    <a:pt x="366" y="803"/>
                    <a:pt x="354" y="798"/>
                    <a:pt x="343" y="792"/>
                  </a:cubicBezTo>
                  <a:cubicBezTo>
                    <a:pt x="335" y="789"/>
                    <a:pt x="326" y="785"/>
                    <a:pt x="318" y="781"/>
                  </a:cubicBezTo>
                  <a:cubicBezTo>
                    <a:pt x="350" y="806"/>
                    <a:pt x="386" y="825"/>
                    <a:pt x="427" y="837"/>
                  </a:cubicBezTo>
                  <a:cubicBezTo>
                    <a:pt x="431" y="838"/>
                    <a:pt x="435" y="839"/>
                    <a:pt x="439" y="839"/>
                  </a:cubicBezTo>
                  <a:close/>
                  <a:moveTo>
                    <a:pt x="136" y="621"/>
                  </a:moveTo>
                  <a:cubicBezTo>
                    <a:pt x="174" y="694"/>
                    <a:pt x="234" y="764"/>
                    <a:pt x="325" y="807"/>
                  </a:cubicBezTo>
                  <a:cubicBezTo>
                    <a:pt x="353" y="819"/>
                    <a:pt x="382" y="829"/>
                    <a:pt x="412" y="835"/>
                  </a:cubicBezTo>
                  <a:cubicBezTo>
                    <a:pt x="373" y="822"/>
                    <a:pt x="338" y="801"/>
                    <a:pt x="307" y="776"/>
                  </a:cubicBezTo>
                  <a:cubicBezTo>
                    <a:pt x="278" y="761"/>
                    <a:pt x="250" y="742"/>
                    <a:pt x="225" y="721"/>
                  </a:cubicBezTo>
                  <a:cubicBezTo>
                    <a:pt x="192" y="692"/>
                    <a:pt x="162" y="658"/>
                    <a:pt x="136" y="621"/>
                  </a:cubicBezTo>
                  <a:close/>
                  <a:moveTo>
                    <a:pt x="487" y="830"/>
                  </a:moveTo>
                  <a:cubicBezTo>
                    <a:pt x="538" y="837"/>
                    <a:pt x="592" y="835"/>
                    <a:pt x="644" y="824"/>
                  </a:cubicBezTo>
                  <a:cubicBezTo>
                    <a:pt x="699" y="808"/>
                    <a:pt x="752" y="784"/>
                    <a:pt x="797" y="750"/>
                  </a:cubicBezTo>
                  <a:cubicBezTo>
                    <a:pt x="756" y="774"/>
                    <a:pt x="710" y="793"/>
                    <a:pt x="662" y="805"/>
                  </a:cubicBezTo>
                  <a:cubicBezTo>
                    <a:pt x="649" y="808"/>
                    <a:pt x="637" y="811"/>
                    <a:pt x="624" y="813"/>
                  </a:cubicBezTo>
                  <a:cubicBezTo>
                    <a:pt x="579" y="826"/>
                    <a:pt x="532" y="833"/>
                    <a:pt x="487" y="830"/>
                  </a:cubicBezTo>
                  <a:close/>
                  <a:moveTo>
                    <a:pt x="441" y="823"/>
                  </a:moveTo>
                  <a:cubicBezTo>
                    <a:pt x="491" y="831"/>
                    <a:pt x="544" y="829"/>
                    <a:pt x="595" y="818"/>
                  </a:cubicBezTo>
                  <a:cubicBezTo>
                    <a:pt x="519" y="829"/>
                    <a:pt x="447" y="824"/>
                    <a:pt x="382" y="805"/>
                  </a:cubicBezTo>
                  <a:cubicBezTo>
                    <a:pt x="401" y="812"/>
                    <a:pt x="421" y="818"/>
                    <a:pt x="441" y="823"/>
                  </a:cubicBezTo>
                  <a:close/>
                  <a:moveTo>
                    <a:pt x="364" y="797"/>
                  </a:moveTo>
                  <a:cubicBezTo>
                    <a:pt x="442" y="823"/>
                    <a:pt x="531" y="828"/>
                    <a:pt x="624" y="810"/>
                  </a:cubicBezTo>
                  <a:cubicBezTo>
                    <a:pt x="686" y="792"/>
                    <a:pt x="744" y="759"/>
                    <a:pt x="789" y="714"/>
                  </a:cubicBezTo>
                  <a:cubicBezTo>
                    <a:pt x="811" y="692"/>
                    <a:pt x="829" y="669"/>
                    <a:pt x="844" y="645"/>
                  </a:cubicBezTo>
                  <a:cubicBezTo>
                    <a:pt x="797" y="682"/>
                    <a:pt x="747" y="709"/>
                    <a:pt x="708" y="727"/>
                  </a:cubicBezTo>
                  <a:cubicBezTo>
                    <a:pt x="577" y="788"/>
                    <a:pt x="439" y="788"/>
                    <a:pt x="337" y="728"/>
                  </a:cubicBezTo>
                  <a:cubicBezTo>
                    <a:pt x="227" y="663"/>
                    <a:pt x="174" y="547"/>
                    <a:pt x="156" y="427"/>
                  </a:cubicBezTo>
                  <a:cubicBezTo>
                    <a:pt x="163" y="512"/>
                    <a:pt x="192" y="597"/>
                    <a:pt x="239" y="670"/>
                  </a:cubicBezTo>
                  <a:cubicBezTo>
                    <a:pt x="273" y="724"/>
                    <a:pt x="316" y="767"/>
                    <a:pt x="364" y="797"/>
                  </a:cubicBezTo>
                  <a:close/>
                  <a:moveTo>
                    <a:pt x="818" y="738"/>
                  </a:moveTo>
                  <a:cubicBezTo>
                    <a:pt x="778" y="771"/>
                    <a:pt x="730" y="797"/>
                    <a:pt x="678" y="816"/>
                  </a:cubicBezTo>
                  <a:cubicBezTo>
                    <a:pt x="701" y="810"/>
                    <a:pt x="723" y="802"/>
                    <a:pt x="744" y="793"/>
                  </a:cubicBezTo>
                  <a:cubicBezTo>
                    <a:pt x="771" y="777"/>
                    <a:pt x="797" y="758"/>
                    <a:pt x="820" y="736"/>
                  </a:cubicBezTo>
                  <a:cubicBezTo>
                    <a:pt x="820" y="737"/>
                    <a:pt x="819" y="737"/>
                    <a:pt x="818" y="738"/>
                  </a:cubicBezTo>
                  <a:close/>
                  <a:moveTo>
                    <a:pt x="850" y="640"/>
                  </a:moveTo>
                  <a:cubicBezTo>
                    <a:pt x="834" y="667"/>
                    <a:pt x="814" y="692"/>
                    <a:pt x="791" y="715"/>
                  </a:cubicBezTo>
                  <a:cubicBezTo>
                    <a:pt x="752" y="755"/>
                    <a:pt x="701" y="786"/>
                    <a:pt x="647" y="805"/>
                  </a:cubicBezTo>
                  <a:cubicBezTo>
                    <a:pt x="652" y="804"/>
                    <a:pt x="657" y="803"/>
                    <a:pt x="661" y="802"/>
                  </a:cubicBezTo>
                  <a:cubicBezTo>
                    <a:pt x="712" y="789"/>
                    <a:pt x="767" y="767"/>
                    <a:pt x="816" y="735"/>
                  </a:cubicBezTo>
                  <a:cubicBezTo>
                    <a:pt x="817" y="735"/>
                    <a:pt x="818" y="734"/>
                    <a:pt x="819" y="733"/>
                  </a:cubicBezTo>
                  <a:cubicBezTo>
                    <a:pt x="832" y="723"/>
                    <a:pt x="844" y="712"/>
                    <a:pt x="854" y="700"/>
                  </a:cubicBezTo>
                  <a:cubicBezTo>
                    <a:pt x="864" y="689"/>
                    <a:pt x="873" y="677"/>
                    <a:pt x="881" y="665"/>
                  </a:cubicBezTo>
                  <a:cubicBezTo>
                    <a:pt x="886" y="658"/>
                    <a:pt x="890" y="650"/>
                    <a:pt x="894" y="643"/>
                  </a:cubicBezTo>
                  <a:cubicBezTo>
                    <a:pt x="905" y="620"/>
                    <a:pt x="914" y="596"/>
                    <a:pt x="919" y="571"/>
                  </a:cubicBezTo>
                  <a:cubicBezTo>
                    <a:pt x="899" y="596"/>
                    <a:pt x="875" y="620"/>
                    <a:pt x="850" y="640"/>
                  </a:cubicBezTo>
                  <a:close/>
                  <a:moveTo>
                    <a:pt x="351" y="792"/>
                  </a:moveTo>
                  <a:cubicBezTo>
                    <a:pt x="352" y="792"/>
                    <a:pt x="353" y="793"/>
                    <a:pt x="354" y="793"/>
                  </a:cubicBezTo>
                  <a:cubicBezTo>
                    <a:pt x="309" y="763"/>
                    <a:pt x="269" y="722"/>
                    <a:pt x="236" y="671"/>
                  </a:cubicBezTo>
                  <a:cubicBezTo>
                    <a:pt x="181" y="586"/>
                    <a:pt x="152" y="484"/>
                    <a:pt x="151" y="386"/>
                  </a:cubicBezTo>
                  <a:cubicBezTo>
                    <a:pt x="150" y="367"/>
                    <a:pt x="149" y="348"/>
                    <a:pt x="149" y="328"/>
                  </a:cubicBezTo>
                  <a:cubicBezTo>
                    <a:pt x="138" y="406"/>
                    <a:pt x="144" y="490"/>
                    <a:pt x="170" y="566"/>
                  </a:cubicBezTo>
                  <a:cubicBezTo>
                    <a:pt x="188" y="622"/>
                    <a:pt x="222" y="686"/>
                    <a:pt x="271" y="738"/>
                  </a:cubicBezTo>
                  <a:cubicBezTo>
                    <a:pt x="289" y="754"/>
                    <a:pt x="307" y="767"/>
                    <a:pt x="326" y="779"/>
                  </a:cubicBezTo>
                  <a:cubicBezTo>
                    <a:pt x="334" y="784"/>
                    <a:pt x="342" y="788"/>
                    <a:pt x="351" y="792"/>
                  </a:cubicBezTo>
                  <a:close/>
                  <a:moveTo>
                    <a:pt x="308" y="773"/>
                  </a:moveTo>
                  <a:cubicBezTo>
                    <a:pt x="313" y="776"/>
                    <a:pt x="318" y="778"/>
                    <a:pt x="323" y="781"/>
                  </a:cubicBezTo>
                  <a:cubicBezTo>
                    <a:pt x="314" y="776"/>
                    <a:pt x="306" y="770"/>
                    <a:pt x="298" y="764"/>
                  </a:cubicBezTo>
                  <a:cubicBezTo>
                    <a:pt x="301" y="767"/>
                    <a:pt x="305" y="770"/>
                    <a:pt x="308" y="773"/>
                  </a:cubicBezTo>
                  <a:close/>
                  <a:moveTo>
                    <a:pt x="846" y="718"/>
                  </a:moveTo>
                  <a:cubicBezTo>
                    <a:pt x="839" y="726"/>
                    <a:pt x="832" y="733"/>
                    <a:pt x="824" y="740"/>
                  </a:cubicBezTo>
                  <a:cubicBezTo>
                    <a:pt x="811" y="752"/>
                    <a:pt x="797" y="763"/>
                    <a:pt x="782" y="773"/>
                  </a:cubicBezTo>
                  <a:cubicBezTo>
                    <a:pt x="826" y="749"/>
                    <a:pt x="861" y="718"/>
                    <a:pt x="888" y="683"/>
                  </a:cubicBezTo>
                  <a:cubicBezTo>
                    <a:pt x="882" y="688"/>
                    <a:pt x="877" y="693"/>
                    <a:pt x="871" y="698"/>
                  </a:cubicBezTo>
                  <a:cubicBezTo>
                    <a:pt x="863" y="705"/>
                    <a:pt x="854" y="712"/>
                    <a:pt x="846" y="718"/>
                  </a:cubicBezTo>
                  <a:close/>
                  <a:moveTo>
                    <a:pt x="154" y="386"/>
                  </a:moveTo>
                  <a:cubicBezTo>
                    <a:pt x="165" y="519"/>
                    <a:pt x="217" y="654"/>
                    <a:pt x="339" y="726"/>
                  </a:cubicBezTo>
                  <a:cubicBezTo>
                    <a:pt x="440" y="785"/>
                    <a:pt x="577" y="785"/>
                    <a:pt x="707" y="725"/>
                  </a:cubicBezTo>
                  <a:cubicBezTo>
                    <a:pt x="747" y="706"/>
                    <a:pt x="800" y="677"/>
                    <a:pt x="848" y="638"/>
                  </a:cubicBezTo>
                  <a:cubicBezTo>
                    <a:pt x="905" y="543"/>
                    <a:pt x="915" y="428"/>
                    <a:pt x="873" y="317"/>
                  </a:cubicBezTo>
                  <a:cubicBezTo>
                    <a:pt x="871" y="313"/>
                    <a:pt x="870" y="309"/>
                    <a:pt x="868" y="306"/>
                  </a:cubicBezTo>
                  <a:cubicBezTo>
                    <a:pt x="810" y="211"/>
                    <a:pt x="709" y="137"/>
                    <a:pt x="585" y="102"/>
                  </a:cubicBezTo>
                  <a:cubicBezTo>
                    <a:pt x="495" y="76"/>
                    <a:pt x="404" y="67"/>
                    <a:pt x="322" y="76"/>
                  </a:cubicBezTo>
                  <a:cubicBezTo>
                    <a:pt x="289" y="92"/>
                    <a:pt x="260" y="112"/>
                    <a:pt x="236" y="135"/>
                  </a:cubicBezTo>
                  <a:cubicBezTo>
                    <a:pt x="211" y="164"/>
                    <a:pt x="191" y="198"/>
                    <a:pt x="178" y="235"/>
                  </a:cubicBezTo>
                  <a:cubicBezTo>
                    <a:pt x="161" y="282"/>
                    <a:pt x="153" y="334"/>
                    <a:pt x="154" y="386"/>
                  </a:cubicBezTo>
                  <a:close/>
                  <a:moveTo>
                    <a:pt x="126" y="601"/>
                  </a:moveTo>
                  <a:cubicBezTo>
                    <a:pt x="154" y="645"/>
                    <a:pt x="188" y="686"/>
                    <a:pt x="227" y="719"/>
                  </a:cubicBezTo>
                  <a:cubicBezTo>
                    <a:pt x="249" y="738"/>
                    <a:pt x="272" y="754"/>
                    <a:pt x="298" y="768"/>
                  </a:cubicBezTo>
                  <a:cubicBezTo>
                    <a:pt x="291" y="762"/>
                    <a:pt x="284" y="756"/>
                    <a:pt x="278" y="749"/>
                  </a:cubicBezTo>
                  <a:cubicBezTo>
                    <a:pt x="228" y="708"/>
                    <a:pt x="187" y="655"/>
                    <a:pt x="158" y="593"/>
                  </a:cubicBezTo>
                  <a:cubicBezTo>
                    <a:pt x="148" y="571"/>
                    <a:pt x="138" y="549"/>
                    <a:pt x="130" y="526"/>
                  </a:cubicBezTo>
                  <a:cubicBezTo>
                    <a:pt x="81" y="388"/>
                    <a:pt x="88" y="245"/>
                    <a:pt x="149" y="145"/>
                  </a:cubicBezTo>
                  <a:cubicBezTo>
                    <a:pt x="155" y="136"/>
                    <a:pt x="160" y="128"/>
                    <a:pt x="167" y="120"/>
                  </a:cubicBezTo>
                  <a:cubicBezTo>
                    <a:pt x="159" y="127"/>
                    <a:pt x="151" y="134"/>
                    <a:pt x="143" y="142"/>
                  </a:cubicBezTo>
                  <a:cubicBezTo>
                    <a:pt x="62" y="225"/>
                    <a:pt x="59" y="368"/>
                    <a:pt x="83" y="474"/>
                  </a:cubicBezTo>
                  <a:cubicBezTo>
                    <a:pt x="91" y="509"/>
                    <a:pt x="102" y="546"/>
                    <a:pt x="119" y="584"/>
                  </a:cubicBezTo>
                  <a:cubicBezTo>
                    <a:pt x="120" y="586"/>
                    <a:pt x="122" y="588"/>
                    <a:pt x="124" y="589"/>
                  </a:cubicBezTo>
                  <a:cubicBezTo>
                    <a:pt x="122" y="591"/>
                    <a:pt x="122" y="591"/>
                    <a:pt x="122" y="591"/>
                  </a:cubicBezTo>
                  <a:cubicBezTo>
                    <a:pt x="122" y="591"/>
                    <a:pt x="122" y="591"/>
                    <a:pt x="122" y="591"/>
                  </a:cubicBezTo>
                  <a:cubicBezTo>
                    <a:pt x="123" y="594"/>
                    <a:pt x="125" y="598"/>
                    <a:pt x="126" y="601"/>
                  </a:cubicBezTo>
                  <a:close/>
                  <a:moveTo>
                    <a:pt x="833" y="728"/>
                  </a:moveTo>
                  <a:cubicBezTo>
                    <a:pt x="829" y="732"/>
                    <a:pt x="825" y="736"/>
                    <a:pt x="820" y="740"/>
                  </a:cubicBezTo>
                  <a:cubicBezTo>
                    <a:pt x="821" y="739"/>
                    <a:pt x="822" y="738"/>
                    <a:pt x="822" y="738"/>
                  </a:cubicBezTo>
                  <a:cubicBezTo>
                    <a:pt x="826" y="734"/>
                    <a:pt x="830" y="731"/>
                    <a:pt x="833" y="727"/>
                  </a:cubicBezTo>
                  <a:cubicBezTo>
                    <a:pt x="833" y="727"/>
                    <a:pt x="833" y="728"/>
                    <a:pt x="833" y="728"/>
                  </a:cubicBezTo>
                  <a:close/>
                  <a:moveTo>
                    <a:pt x="161" y="592"/>
                  </a:moveTo>
                  <a:cubicBezTo>
                    <a:pt x="185" y="640"/>
                    <a:pt x="216" y="683"/>
                    <a:pt x="251" y="719"/>
                  </a:cubicBezTo>
                  <a:cubicBezTo>
                    <a:pt x="211" y="670"/>
                    <a:pt x="183" y="615"/>
                    <a:pt x="167" y="567"/>
                  </a:cubicBezTo>
                  <a:cubicBezTo>
                    <a:pt x="140" y="485"/>
                    <a:pt x="134" y="394"/>
                    <a:pt x="149" y="310"/>
                  </a:cubicBezTo>
                  <a:cubicBezTo>
                    <a:pt x="150" y="275"/>
                    <a:pt x="154" y="240"/>
                    <a:pt x="159" y="208"/>
                  </a:cubicBezTo>
                  <a:cubicBezTo>
                    <a:pt x="165" y="177"/>
                    <a:pt x="172" y="146"/>
                    <a:pt x="185" y="117"/>
                  </a:cubicBezTo>
                  <a:cubicBezTo>
                    <a:pt x="106" y="205"/>
                    <a:pt x="106" y="336"/>
                    <a:pt x="110" y="392"/>
                  </a:cubicBezTo>
                  <a:cubicBezTo>
                    <a:pt x="116" y="465"/>
                    <a:pt x="133" y="532"/>
                    <a:pt x="161" y="592"/>
                  </a:cubicBezTo>
                  <a:close/>
                  <a:moveTo>
                    <a:pt x="853" y="706"/>
                  </a:moveTo>
                  <a:cubicBezTo>
                    <a:pt x="850" y="710"/>
                    <a:pt x="846" y="714"/>
                    <a:pt x="843" y="717"/>
                  </a:cubicBezTo>
                  <a:cubicBezTo>
                    <a:pt x="843" y="717"/>
                    <a:pt x="843" y="717"/>
                    <a:pt x="843" y="717"/>
                  </a:cubicBezTo>
                  <a:cubicBezTo>
                    <a:pt x="847" y="713"/>
                    <a:pt x="850" y="710"/>
                    <a:pt x="853" y="706"/>
                  </a:cubicBezTo>
                  <a:close/>
                  <a:moveTo>
                    <a:pt x="878" y="677"/>
                  </a:moveTo>
                  <a:cubicBezTo>
                    <a:pt x="871" y="688"/>
                    <a:pt x="863" y="698"/>
                    <a:pt x="854" y="708"/>
                  </a:cubicBezTo>
                  <a:cubicBezTo>
                    <a:pt x="869" y="697"/>
                    <a:pt x="883" y="685"/>
                    <a:pt x="896" y="671"/>
                  </a:cubicBezTo>
                  <a:cubicBezTo>
                    <a:pt x="924" y="630"/>
                    <a:pt x="940" y="583"/>
                    <a:pt x="945" y="531"/>
                  </a:cubicBezTo>
                  <a:cubicBezTo>
                    <a:pt x="945" y="531"/>
                    <a:pt x="944" y="532"/>
                    <a:pt x="944" y="533"/>
                  </a:cubicBezTo>
                  <a:cubicBezTo>
                    <a:pt x="941" y="551"/>
                    <a:pt x="936" y="568"/>
                    <a:pt x="929" y="586"/>
                  </a:cubicBezTo>
                  <a:cubicBezTo>
                    <a:pt x="918" y="618"/>
                    <a:pt x="900" y="648"/>
                    <a:pt x="878" y="677"/>
                  </a:cubicBezTo>
                  <a:close/>
                  <a:moveTo>
                    <a:pt x="948" y="525"/>
                  </a:moveTo>
                  <a:cubicBezTo>
                    <a:pt x="945" y="575"/>
                    <a:pt x="930" y="620"/>
                    <a:pt x="905" y="661"/>
                  </a:cubicBezTo>
                  <a:cubicBezTo>
                    <a:pt x="945" y="617"/>
                    <a:pt x="975" y="563"/>
                    <a:pt x="989" y="498"/>
                  </a:cubicBezTo>
                  <a:cubicBezTo>
                    <a:pt x="1017" y="361"/>
                    <a:pt x="960" y="214"/>
                    <a:pt x="841" y="115"/>
                  </a:cubicBezTo>
                  <a:cubicBezTo>
                    <a:pt x="759" y="46"/>
                    <a:pt x="642" y="9"/>
                    <a:pt x="526" y="12"/>
                  </a:cubicBezTo>
                  <a:cubicBezTo>
                    <a:pt x="563" y="18"/>
                    <a:pt x="601" y="28"/>
                    <a:pt x="637" y="43"/>
                  </a:cubicBezTo>
                  <a:cubicBezTo>
                    <a:pt x="724" y="61"/>
                    <a:pt x="805" y="100"/>
                    <a:pt x="866" y="155"/>
                  </a:cubicBezTo>
                  <a:cubicBezTo>
                    <a:pt x="947" y="229"/>
                    <a:pt x="985" y="326"/>
                    <a:pt x="975" y="434"/>
                  </a:cubicBezTo>
                  <a:cubicBezTo>
                    <a:pt x="972" y="467"/>
                    <a:pt x="962" y="497"/>
                    <a:pt x="948" y="525"/>
                  </a:cubicBezTo>
                  <a:close/>
                  <a:moveTo>
                    <a:pt x="896" y="644"/>
                  </a:moveTo>
                  <a:cubicBezTo>
                    <a:pt x="895" y="648"/>
                    <a:pt x="893" y="652"/>
                    <a:pt x="890" y="656"/>
                  </a:cubicBezTo>
                  <a:cubicBezTo>
                    <a:pt x="915" y="620"/>
                    <a:pt x="932" y="580"/>
                    <a:pt x="940" y="539"/>
                  </a:cubicBezTo>
                  <a:cubicBezTo>
                    <a:pt x="938" y="543"/>
                    <a:pt x="935" y="548"/>
                    <a:pt x="932" y="552"/>
                  </a:cubicBezTo>
                  <a:cubicBezTo>
                    <a:pt x="925" y="584"/>
                    <a:pt x="913" y="615"/>
                    <a:pt x="896" y="644"/>
                  </a:cubicBezTo>
                  <a:close/>
                  <a:moveTo>
                    <a:pt x="877" y="320"/>
                  </a:moveTo>
                  <a:cubicBezTo>
                    <a:pt x="902" y="389"/>
                    <a:pt x="908" y="461"/>
                    <a:pt x="894" y="529"/>
                  </a:cubicBezTo>
                  <a:cubicBezTo>
                    <a:pt x="887" y="565"/>
                    <a:pt x="873" y="600"/>
                    <a:pt x="854" y="633"/>
                  </a:cubicBezTo>
                  <a:cubicBezTo>
                    <a:pt x="878" y="613"/>
                    <a:pt x="901" y="590"/>
                    <a:pt x="920" y="565"/>
                  </a:cubicBezTo>
                  <a:cubicBezTo>
                    <a:pt x="931" y="505"/>
                    <a:pt x="926" y="442"/>
                    <a:pt x="903" y="377"/>
                  </a:cubicBezTo>
                  <a:cubicBezTo>
                    <a:pt x="896" y="358"/>
                    <a:pt x="887" y="339"/>
                    <a:pt x="877" y="320"/>
                  </a:cubicBezTo>
                  <a:close/>
                  <a:moveTo>
                    <a:pt x="923" y="566"/>
                  </a:moveTo>
                  <a:cubicBezTo>
                    <a:pt x="920" y="579"/>
                    <a:pt x="917" y="592"/>
                    <a:pt x="912" y="605"/>
                  </a:cubicBezTo>
                  <a:cubicBezTo>
                    <a:pt x="919" y="590"/>
                    <a:pt x="924" y="574"/>
                    <a:pt x="928" y="558"/>
                  </a:cubicBezTo>
                  <a:cubicBezTo>
                    <a:pt x="926" y="561"/>
                    <a:pt x="924" y="563"/>
                    <a:pt x="923" y="566"/>
                  </a:cubicBezTo>
                  <a:close/>
                  <a:moveTo>
                    <a:pt x="112" y="578"/>
                  </a:moveTo>
                  <a:cubicBezTo>
                    <a:pt x="113" y="578"/>
                    <a:pt x="113" y="579"/>
                    <a:pt x="114" y="579"/>
                  </a:cubicBezTo>
                  <a:cubicBezTo>
                    <a:pt x="99" y="543"/>
                    <a:pt x="88" y="507"/>
                    <a:pt x="81" y="475"/>
                  </a:cubicBezTo>
                  <a:cubicBezTo>
                    <a:pt x="67" y="415"/>
                    <a:pt x="64" y="353"/>
                    <a:pt x="71" y="299"/>
                  </a:cubicBezTo>
                  <a:cubicBezTo>
                    <a:pt x="80" y="232"/>
                    <a:pt x="103" y="179"/>
                    <a:pt x="141" y="140"/>
                  </a:cubicBezTo>
                  <a:cubicBezTo>
                    <a:pt x="149" y="132"/>
                    <a:pt x="157" y="125"/>
                    <a:pt x="165" y="118"/>
                  </a:cubicBezTo>
                  <a:cubicBezTo>
                    <a:pt x="75" y="162"/>
                    <a:pt x="33" y="250"/>
                    <a:pt x="45" y="375"/>
                  </a:cubicBezTo>
                  <a:cubicBezTo>
                    <a:pt x="52" y="443"/>
                    <a:pt x="76" y="514"/>
                    <a:pt x="112" y="578"/>
                  </a:cubicBezTo>
                  <a:close/>
                  <a:moveTo>
                    <a:pt x="304" y="17"/>
                  </a:moveTo>
                  <a:cubicBezTo>
                    <a:pt x="288" y="19"/>
                    <a:pt x="272" y="22"/>
                    <a:pt x="257" y="25"/>
                  </a:cubicBezTo>
                  <a:cubicBezTo>
                    <a:pt x="160" y="48"/>
                    <a:pt x="39" y="107"/>
                    <a:pt x="16" y="259"/>
                  </a:cubicBezTo>
                  <a:cubicBezTo>
                    <a:pt x="0" y="368"/>
                    <a:pt x="35" y="489"/>
                    <a:pt x="104" y="569"/>
                  </a:cubicBezTo>
                  <a:cubicBezTo>
                    <a:pt x="71" y="507"/>
                    <a:pt x="49" y="440"/>
                    <a:pt x="43" y="375"/>
                  </a:cubicBezTo>
                  <a:cubicBezTo>
                    <a:pt x="37" y="316"/>
                    <a:pt x="43" y="265"/>
                    <a:pt x="61" y="223"/>
                  </a:cubicBezTo>
                  <a:cubicBezTo>
                    <a:pt x="81" y="175"/>
                    <a:pt x="116" y="138"/>
                    <a:pt x="165" y="115"/>
                  </a:cubicBezTo>
                  <a:cubicBezTo>
                    <a:pt x="168" y="114"/>
                    <a:pt x="171" y="112"/>
                    <a:pt x="173" y="111"/>
                  </a:cubicBezTo>
                  <a:cubicBezTo>
                    <a:pt x="174" y="111"/>
                    <a:pt x="175" y="110"/>
                    <a:pt x="176" y="109"/>
                  </a:cubicBezTo>
                  <a:cubicBezTo>
                    <a:pt x="186" y="97"/>
                    <a:pt x="198" y="86"/>
                    <a:pt x="211" y="76"/>
                  </a:cubicBezTo>
                  <a:cubicBezTo>
                    <a:pt x="223" y="61"/>
                    <a:pt x="238" y="48"/>
                    <a:pt x="256" y="38"/>
                  </a:cubicBezTo>
                  <a:cubicBezTo>
                    <a:pt x="272" y="29"/>
                    <a:pt x="288" y="22"/>
                    <a:pt x="304" y="17"/>
                  </a:cubicBezTo>
                  <a:close/>
                  <a:moveTo>
                    <a:pt x="870" y="303"/>
                  </a:moveTo>
                  <a:cubicBezTo>
                    <a:pt x="884" y="326"/>
                    <a:pt x="896" y="351"/>
                    <a:pt x="905" y="376"/>
                  </a:cubicBezTo>
                  <a:cubicBezTo>
                    <a:pt x="928" y="439"/>
                    <a:pt x="934" y="501"/>
                    <a:pt x="924" y="559"/>
                  </a:cubicBezTo>
                  <a:cubicBezTo>
                    <a:pt x="926" y="557"/>
                    <a:pt x="928" y="554"/>
                    <a:pt x="930" y="550"/>
                  </a:cubicBezTo>
                  <a:cubicBezTo>
                    <a:pt x="939" y="512"/>
                    <a:pt x="942" y="472"/>
                    <a:pt x="938" y="432"/>
                  </a:cubicBezTo>
                  <a:cubicBezTo>
                    <a:pt x="916" y="332"/>
                    <a:pt x="853" y="242"/>
                    <a:pt x="785" y="178"/>
                  </a:cubicBezTo>
                  <a:cubicBezTo>
                    <a:pt x="822" y="215"/>
                    <a:pt x="851" y="258"/>
                    <a:pt x="870" y="303"/>
                  </a:cubicBezTo>
                  <a:close/>
                  <a:moveTo>
                    <a:pt x="942" y="453"/>
                  </a:moveTo>
                  <a:cubicBezTo>
                    <a:pt x="943" y="484"/>
                    <a:pt x="940" y="514"/>
                    <a:pt x="934" y="544"/>
                  </a:cubicBezTo>
                  <a:cubicBezTo>
                    <a:pt x="937" y="540"/>
                    <a:pt x="939" y="536"/>
                    <a:pt x="942" y="531"/>
                  </a:cubicBezTo>
                  <a:cubicBezTo>
                    <a:pt x="944" y="518"/>
                    <a:pt x="945" y="505"/>
                    <a:pt x="946" y="491"/>
                  </a:cubicBezTo>
                  <a:cubicBezTo>
                    <a:pt x="945" y="479"/>
                    <a:pt x="944" y="466"/>
                    <a:pt x="942" y="453"/>
                  </a:cubicBezTo>
                  <a:close/>
                  <a:moveTo>
                    <a:pt x="945" y="523"/>
                  </a:moveTo>
                  <a:cubicBezTo>
                    <a:pt x="945" y="524"/>
                    <a:pt x="945" y="524"/>
                    <a:pt x="945" y="524"/>
                  </a:cubicBezTo>
                  <a:cubicBezTo>
                    <a:pt x="945" y="524"/>
                    <a:pt x="945" y="524"/>
                    <a:pt x="945" y="524"/>
                  </a:cubicBezTo>
                  <a:cubicBezTo>
                    <a:pt x="945" y="524"/>
                    <a:pt x="945" y="523"/>
                    <a:pt x="945" y="523"/>
                  </a:cubicBezTo>
                  <a:close/>
                  <a:moveTo>
                    <a:pt x="176" y="113"/>
                  </a:moveTo>
                  <a:cubicBezTo>
                    <a:pt x="167" y="123"/>
                    <a:pt x="159" y="135"/>
                    <a:pt x="152" y="147"/>
                  </a:cubicBezTo>
                  <a:cubicBezTo>
                    <a:pt x="91" y="245"/>
                    <a:pt x="84" y="385"/>
                    <a:pt x="131" y="521"/>
                  </a:cubicBezTo>
                  <a:cubicBezTo>
                    <a:pt x="119" y="480"/>
                    <a:pt x="111" y="437"/>
                    <a:pt x="107" y="392"/>
                  </a:cubicBezTo>
                  <a:cubicBezTo>
                    <a:pt x="103" y="334"/>
                    <a:pt x="103" y="197"/>
                    <a:pt x="189" y="109"/>
                  </a:cubicBezTo>
                  <a:cubicBezTo>
                    <a:pt x="190" y="108"/>
                    <a:pt x="190" y="108"/>
                    <a:pt x="190" y="107"/>
                  </a:cubicBezTo>
                  <a:cubicBezTo>
                    <a:pt x="186" y="109"/>
                    <a:pt x="181" y="111"/>
                    <a:pt x="176" y="113"/>
                  </a:cubicBezTo>
                  <a:close/>
                  <a:moveTo>
                    <a:pt x="948" y="491"/>
                  </a:moveTo>
                  <a:cubicBezTo>
                    <a:pt x="949" y="497"/>
                    <a:pt x="949" y="503"/>
                    <a:pt x="949" y="510"/>
                  </a:cubicBezTo>
                  <a:cubicBezTo>
                    <a:pt x="949" y="512"/>
                    <a:pt x="948" y="515"/>
                    <a:pt x="948" y="518"/>
                  </a:cubicBezTo>
                  <a:cubicBezTo>
                    <a:pt x="961" y="492"/>
                    <a:pt x="969" y="464"/>
                    <a:pt x="972" y="434"/>
                  </a:cubicBezTo>
                  <a:cubicBezTo>
                    <a:pt x="982" y="326"/>
                    <a:pt x="945" y="231"/>
                    <a:pt x="864" y="157"/>
                  </a:cubicBezTo>
                  <a:cubicBezTo>
                    <a:pt x="807" y="106"/>
                    <a:pt x="732" y="68"/>
                    <a:pt x="651" y="49"/>
                  </a:cubicBezTo>
                  <a:cubicBezTo>
                    <a:pt x="673" y="59"/>
                    <a:pt x="694" y="70"/>
                    <a:pt x="715" y="82"/>
                  </a:cubicBezTo>
                  <a:cubicBezTo>
                    <a:pt x="784" y="125"/>
                    <a:pt x="842" y="183"/>
                    <a:pt x="882" y="250"/>
                  </a:cubicBezTo>
                  <a:cubicBezTo>
                    <a:pt x="901" y="282"/>
                    <a:pt x="915" y="316"/>
                    <a:pt x="925" y="350"/>
                  </a:cubicBezTo>
                  <a:cubicBezTo>
                    <a:pt x="930" y="362"/>
                    <a:pt x="934" y="376"/>
                    <a:pt x="937" y="389"/>
                  </a:cubicBezTo>
                  <a:cubicBezTo>
                    <a:pt x="946" y="423"/>
                    <a:pt x="950" y="457"/>
                    <a:pt x="948" y="491"/>
                  </a:cubicBezTo>
                  <a:close/>
                  <a:moveTo>
                    <a:pt x="941" y="432"/>
                  </a:moveTo>
                  <a:cubicBezTo>
                    <a:pt x="943" y="441"/>
                    <a:pt x="944" y="449"/>
                    <a:pt x="945" y="458"/>
                  </a:cubicBezTo>
                  <a:cubicBezTo>
                    <a:pt x="944" y="438"/>
                    <a:pt x="941" y="418"/>
                    <a:pt x="936" y="397"/>
                  </a:cubicBezTo>
                  <a:cubicBezTo>
                    <a:pt x="938" y="409"/>
                    <a:pt x="940" y="421"/>
                    <a:pt x="941" y="432"/>
                  </a:cubicBezTo>
                  <a:close/>
                  <a:moveTo>
                    <a:pt x="541" y="34"/>
                  </a:moveTo>
                  <a:cubicBezTo>
                    <a:pt x="609" y="54"/>
                    <a:pt x="674" y="86"/>
                    <a:pt x="732" y="129"/>
                  </a:cubicBezTo>
                  <a:cubicBezTo>
                    <a:pt x="792" y="174"/>
                    <a:pt x="847" y="233"/>
                    <a:pt x="885" y="295"/>
                  </a:cubicBezTo>
                  <a:cubicBezTo>
                    <a:pt x="908" y="334"/>
                    <a:pt x="925" y="373"/>
                    <a:pt x="936" y="412"/>
                  </a:cubicBezTo>
                  <a:cubicBezTo>
                    <a:pt x="933" y="391"/>
                    <a:pt x="929" y="370"/>
                    <a:pt x="922" y="349"/>
                  </a:cubicBezTo>
                  <a:cubicBezTo>
                    <a:pt x="874" y="210"/>
                    <a:pt x="766" y="101"/>
                    <a:pt x="623" y="48"/>
                  </a:cubicBezTo>
                  <a:cubicBezTo>
                    <a:pt x="613" y="44"/>
                    <a:pt x="603" y="41"/>
                    <a:pt x="593" y="38"/>
                  </a:cubicBezTo>
                  <a:cubicBezTo>
                    <a:pt x="576" y="36"/>
                    <a:pt x="558" y="34"/>
                    <a:pt x="541" y="34"/>
                  </a:cubicBezTo>
                  <a:close/>
                  <a:moveTo>
                    <a:pt x="152" y="310"/>
                  </a:moveTo>
                  <a:cubicBezTo>
                    <a:pt x="151" y="325"/>
                    <a:pt x="151" y="339"/>
                    <a:pt x="152" y="353"/>
                  </a:cubicBezTo>
                  <a:cubicBezTo>
                    <a:pt x="154" y="312"/>
                    <a:pt x="162" y="272"/>
                    <a:pt x="175" y="234"/>
                  </a:cubicBezTo>
                  <a:cubicBezTo>
                    <a:pt x="184" y="209"/>
                    <a:pt x="196" y="185"/>
                    <a:pt x="211" y="164"/>
                  </a:cubicBezTo>
                  <a:cubicBezTo>
                    <a:pt x="198" y="181"/>
                    <a:pt x="187" y="199"/>
                    <a:pt x="179" y="219"/>
                  </a:cubicBezTo>
                  <a:cubicBezTo>
                    <a:pt x="167" y="248"/>
                    <a:pt x="158" y="279"/>
                    <a:pt x="152" y="310"/>
                  </a:cubicBezTo>
                  <a:close/>
                  <a:moveTo>
                    <a:pt x="191" y="110"/>
                  </a:moveTo>
                  <a:cubicBezTo>
                    <a:pt x="176" y="141"/>
                    <a:pt x="168" y="175"/>
                    <a:pt x="162" y="209"/>
                  </a:cubicBezTo>
                  <a:cubicBezTo>
                    <a:pt x="157" y="236"/>
                    <a:pt x="154" y="264"/>
                    <a:pt x="153" y="293"/>
                  </a:cubicBezTo>
                  <a:cubicBezTo>
                    <a:pt x="158" y="267"/>
                    <a:pt x="166" y="242"/>
                    <a:pt x="176" y="218"/>
                  </a:cubicBezTo>
                  <a:cubicBezTo>
                    <a:pt x="190" y="185"/>
                    <a:pt x="210" y="156"/>
                    <a:pt x="236" y="131"/>
                  </a:cubicBezTo>
                  <a:cubicBezTo>
                    <a:pt x="254" y="111"/>
                    <a:pt x="273" y="94"/>
                    <a:pt x="295" y="79"/>
                  </a:cubicBezTo>
                  <a:cubicBezTo>
                    <a:pt x="261" y="84"/>
                    <a:pt x="228" y="93"/>
                    <a:pt x="198" y="104"/>
                  </a:cubicBezTo>
                  <a:cubicBezTo>
                    <a:pt x="196" y="106"/>
                    <a:pt x="194" y="108"/>
                    <a:pt x="191" y="110"/>
                  </a:cubicBezTo>
                  <a:close/>
                  <a:moveTo>
                    <a:pt x="384" y="70"/>
                  </a:moveTo>
                  <a:cubicBezTo>
                    <a:pt x="449" y="70"/>
                    <a:pt x="517" y="80"/>
                    <a:pt x="586" y="99"/>
                  </a:cubicBezTo>
                  <a:cubicBezTo>
                    <a:pt x="658" y="120"/>
                    <a:pt x="725" y="155"/>
                    <a:pt x="779" y="200"/>
                  </a:cubicBezTo>
                  <a:cubicBezTo>
                    <a:pt x="811" y="226"/>
                    <a:pt x="838" y="256"/>
                    <a:pt x="860" y="288"/>
                  </a:cubicBezTo>
                  <a:cubicBezTo>
                    <a:pt x="802" y="168"/>
                    <a:pt x="674" y="73"/>
                    <a:pt x="525" y="42"/>
                  </a:cubicBezTo>
                  <a:cubicBezTo>
                    <a:pt x="511" y="39"/>
                    <a:pt x="496" y="37"/>
                    <a:pt x="482" y="35"/>
                  </a:cubicBezTo>
                  <a:cubicBezTo>
                    <a:pt x="463" y="36"/>
                    <a:pt x="444" y="39"/>
                    <a:pt x="426" y="42"/>
                  </a:cubicBezTo>
                  <a:cubicBezTo>
                    <a:pt x="391" y="49"/>
                    <a:pt x="359" y="59"/>
                    <a:pt x="329" y="72"/>
                  </a:cubicBezTo>
                  <a:cubicBezTo>
                    <a:pt x="347" y="71"/>
                    <a:pt x="365" y="70"/>
                    <a:pt x="384" y="70"/>
                  </a:cubicBezTo>
                  <a:close/>
                  <a:moveTo>
                    <a:pt x="610" y="41"/>
                  </a:moveTo>
                  <a:cubicBezTo>
                    <a:pt x="615" y="42"/>
                    <a:pt x="619" y="44"/>
                    <a:pt x="624" y="45"/>
                  </a:cubicBezTo>
                  <a:cubicBezTo>
                    <a:pt x="700" y="74"/>
                    <a:pt x="769" y="120"/>
                    <a:pt x="823" y="179"/>
                  </a:cubicBezTo>
                  <a:cubicBezTo>
                    <a:pt x="851" y="209"/>
                    <a:pt x="876" y="244"/>
                    <a:pt x="895" y="281"/>
                  </a:cubicBezTo>
                  <a:cubicBezTo>
                    <a:pt x="890" y="271"/>
                    <a:pt x="885" y="261"/>
                    <a:pt x="879" y="252"/>
                  </a:cubicBezTo>
                  <a:cubicBezTo>
                    <a:pt x="825" y="160"/>
                    <a:pt x="736" y="86"/>
                    <a:pt x="634" y="45"/>
                  </a:cubicBezTo>
                  <a:cubicBezTo>
                    <a:pt x="626" y="44"/>
                    <a:pt x="618" y="42"/>
                    <a:pt x="610" y="41"/>
                  </a:cubicBezTo>
                  <a:close/>
                  <a:moveTo>
                    <a:pt x="301" y="78"/>
                  </a:moveTo>
                  <a:cubicBezTo>
                    <a:pt x="287" y="88"/>
                    <a:pt x="273" y="98"/>
                    <a:pt x="261" y="110"/>
                  </a:cubicBezTo>
                  <a:cubicBezTo>
                    <a:pt x="266" y="106"/>
                    <a:pt x="272" y="102"/>
                    <a:pt x="277" y="98"/>
                  </a:cubicBezTo>
                  <a:cubicBezTo>
                    <a:pt x="289" y="90"/>
                    <a:pt x="301" y="83"/>
                    <a:pt x="314" y="77"/>
                  </a:cubicBezTo>
                  <a:cubicBezTo>
                    <a:pt x="310" y="77"/>
                    <a:pt x="305" y="78"/>
                    <a:pt x="301" y="78"/>
                  </a:cubicBezTo>
                  <a:close/>
                  <a:moveTo>
                    <a:pt x="195" y="98"/>
                  </a:moveTo>
                  <a:cubicBezTo>
                    <a:pt x="191" y="101"/>
                    <a:pt x="187" y="104"/>
                    <a:pt x="183" y="107"/>
                  </a:cubicBezTo>
                  <a:cubicBezTo>
                    <a:pt x="186" y="106"/>
                    <a:pt x="189" y="104"/>
                    <a:pt x="192" y="103"/>
                  </a:cubicBezTo>
                  <a:cubicBezTo>
                    <a:pt x="193" y="102"/>
                    <a:pt x="194" y="100"/>
                    <a:pt x="195" y="98"/>
                  </a:cubicBezTo>
                  <a:close/>
                  <a:moveTo>
                    <a:pt x="201" y="95"/>
                  </a:moveTo>
                  <a:cubicBezTo>
                    <a:pt x="199" y="97"/>
                    <a:pt x="198" y="99"/>
                    <a:pt x="196" y="102"/>
                  </a:cubicBezTo>
                  <a:cubicBezTo>
                    <a:pt x="196" y="102"/>
                    <a:pt x="197" y="102"/>
                    <a:pt x="197" y="102"/>
                  </a:cubicBezTo>
                  <a:cubicBezTo>
                    <a:pt x="201" y="97"/>
                    <a:pt x="206" y="93"/>
                    <a:pt x="211" y="89"/>
                  </a:cubicBezTo>
                  <a:cubicBezTo>
                    <a:pt x="214" y="87"/>
                    <a:pt x="216" y="85"/>
                    <a:pt x="218" y="84"/>
                  </a:cubicBezTo>
                  <a:cubicBezTo>
                    <a:pt x="212" y="87"/>
                    <a:pt x="206" y="91"/>
                    <a:pt x="201" y="95"/>
                  </a:cubicBezTo>
                  <a:close/>
                  <a:moveTo>
                    <a:pt x="203" y="86"/>
                  </a:moveTo>
                  <a:cubicBezTo>
                    <a:pt x="198" y="91"/>
                    <a:pt x="193" y="95"/>
                    <a:pt x="189" y="99"/>
                  </a:cubicBezTo>
                  <a:cubicBezTo>
                    <a:pt x="192" y="97"/>
                    <a:pt x="195" y="95"/>
                    <a:pt x="199" y="93"/>
                  </a:cubicBezTo>
                  <a:cubicBezTo>
                    <a:pt x="200" y="91"/>
                    <a:pt x="201" y="88"/>
                    <a:pt x="203" y="86"/>
                  </a:cubicBezTo>
                  <a:close/>
                  <a:moveTo>
                    <a:pt x="242" y="71"/>
                  </a:moveTo>
                  <a:cubicBezTo>
                    <a:pt x="232" y="77"/>
                    <a:pt x="222" y="84"/>
                    <a:pt x="213" y="91"/>
                  </a:cubicBezTo>
                  <a:cubicBezTo>
                    <a:pt x="210" y="94"/>
                    <a:pt x="206" y="96"/>
                    <a:pt x="203" y="99"/>
                  </a:cubicBezTo>
                  <a:cubicBezTo>
                    <a:pt x="234" y="88"/>
                    <a:pt x="266" y="80"/>
                    <a:pt x="300" y="76"/>
                  </a:cubicBezTo>
                  <a:cubicBezTo>
                    <a:pt x="327" y="58"/>
                    <a:pt x="358" y="43"/>
                    <a:pt x="391" y="32"/>
                  </a:cubicBezTo>
                  <a:cubicBezTo>
                    <a:pt x="338" y="36"/>
                    <a:pt x="287" y="49"/>
                    <a:pt x="242" y="71"/>
                  </a:cubicBezTo>
                  <a:close/>
                  <a:moveTo>
                    <a:pt x="496" y="34"/>
                  </a:moveTo>
                  <a:cubicBezTo>
                    <a:pt x="506" y="35"/>
                    <a:pt x="516" y="37"/>
                    <a:pt x="526" y="39"/>
                  </a:cubicBezTo>
                  <a:cubicBezTo>
                    <a:pt x="579" y="50"/>
                    <a:pt x="630" y="70"/>
                    <a:pt x="677" y="96"/>
                  </a:cubicBezTo>
                  <a:cubicBezTo>
                    <a:pt x="631" y="69"/>
                    <a:pt x="581" y="48"/>
                    <a:pt x="530" y="33"/>
                  </a:cubicBezTo>
                  <a:cubicBezTo>
                    <a:pt x="519" y="33"/>
                    <a:pt x="507" y="33"/>
                    <a:pt x="496" y="34"/>
                  </a:cubicBezTo>
                  <a:close/>
                  <a:moveTo>
                    <a:pt x="212" y="79"/>
                  </a:moveTo>
                  <a:cubicBezTo>
                    <a:pt x="209" y="82"/>
                    <a:pt x="207" y="85"/>
                    <a:pt x="204" y="89"/>
                  </a:cubicBezTo>
                  <a:cubicBezTo>
                    <a:pt x="216" y="81"/>
                    <a:pt x="228" y="75"/>
                    <a:pt x="241" y="69"/>
                  </a:cubicBezTo>
                  <a:cubicBezTo>
                    <a:pt x="299" y="33"/>
                    <a:pt x="371" y="17"/>
                    <a:pt x="443" y="16"/>
                  </a:cubicBezTo>
                  <a:cubicBezTo>
                    <a:pt x="423" y="14"/>
                    <a:pt x="404" y="12"/>
                    <a:pt x="385" y="12"/>
                  </a:cubicBezTo>
                  <a:cubicBezTo>
                    <a:pt x="316" y="20"/>
                    <a:pt x="257" y="43"/>
                    <a:pt x="212" y="79"/>
                  </a:cubicBezTo>
                  <a:close/>
                  <a:moveTo>
                    <a:pt x="402" y="31"/>
                  </a:moveTo>
                  <a:cubicBezTo>
                    <a:pt x="367" y="42"/>
                    <a:pt x="335" y="57"/>
                    <a:pt x="306" y="75"/>
                  </a:cubicBezTo>
                  <a:cubicBezTo>
                    <a:pt x="311" y="74"/>
                    <a:pt x="316" y="74"/>
                    <a:pt x="321" y="73"/>
                  </a:cubicBezTo>
                  <a:cubicBezTo>
                    <a:pt x="353" y="58"/>
                    <a:pt x="388" y="47"/>
                    <a:pt x="425" y="40"/>
                  </a:cubicBezTo>
                  <a:cubicBezTo>
                    <a:pt x="439" y="37"/>
                    <a:pt x="454" y="35"/>
                    <a:pt x="468" y="33"/>
                  </a:cubicBezTo>
                  <a:cubicBezTo>
                    <a:pt x="446" y="31"/>
                    <a:pt x="424" y="30"/>
                    <a:pt x="402" y="31"/>
                  </a:cubicBezTo>
                  <a:close/>
                  <a:moveTo>
                    <a:pt x="321" y="15"/>
                  </a:moveTo>
                  <a:cubicBezTo>
                    <a:pt x="299" y="20"/>
                    <a:pt x="278" y="28"/>
                    <a:pt x="258" y="40"/>
                  </a:cubicBezTo>
                  <a:cubicBezTo>
                    <a:pt x="244" y="48"/>
                    <a:pt x="232" y="57"/>
                    <a:pt x="222" y="68"/>
                  </a:cubicBezTo>
                  <a:cubicBezTo>
                    <a:pt x="244" y="52"/>
                    <a:pt x="270" y="39"/>
                    <a:pt x="298" y="29"/>
                  </a:cubicBezTo>
                  <a:cubicBezTo>
                    <a:pt x="319" y="22"/>
                    <a:pt x="342" y="16"/>
                    <a:pt x="366" y="12"/>
                  </a:cubicBezTo>
                  <a:cubicBezTo>
                    <a:pt x="351" y="12"/>
                    <a:pt x="336" y="13"/>
                    <a:pt x="321" y="15"/>
                  </a:cubicBezTo>
                  <a:close/>
                  <a:moveTo>
                    <a:pt x="442" y="19"/>
                  </a:moveTo>
                  <a:cubicBezTo>
                    <a:pt x="383" y="20"/>
                    <a:pt x="323" y="31"/>
                    <a:pt x="270" y="56"/>
                  </a:cubicBezTo>
                  <a:cubicBezTo>
                    <a:pt x="286" y="50"/>
                    <a:pt x="303" y="45"/>
                    <a:pt x="320" y="40"/>
                  </a:cubicBezTo>
                  <a:cubicBezTo>
                    <a:pt x="346" y="34"/>
                    <a:pt x="373" y="30"/>
                    <a:pt x="401" y="29"/>
                  </a:cubicBezTo>
                  <a:cubicBezTo>
                    <a:pt x="404" y="28"/>
                    <a:pt x="408" y="27"/>
                    <a:pt x="412" y="26"/>
                  </a:cubicBezTo>
                  <a:cubicBezTo>
                    <a:pt x="422" y="23"/>
                    <a:pt x="432" y="21"/>
                    <a:pt x="442" y="19"/>
                  </a:cubicBezTo>
                  <a:close/>
                  <a:moveTo>
                    <a:pt x="594" y="36"/>
                  </a:moveTo>
                  <a:cubicBezTo>
                    <a:pt x="602" y="37"/>
                    <a:pt x="611" y="38"/>
                    <a:pt x="620" y="40"/>
                  </a:cubicBezTo>
                  <a:cubicBezTo>
                    <a:pt x="585" y="27"/>
                    <a:pt x="548" y="17"/>
                    <a:pt x="511" y="13"/>
                  </a:cubicBezTo>
                  <a:cubicBezTo>
                    <a:pt x="498" y="13"/>
                    <a:pt x="485" y="15"/>
                    <a:pt x="473" y="16"/>
                  </a:cubicBezTo>
                  <a:cubicBezTo>
                    <a:pt x="515" y="18"/>
                    <a:pt x="556" y="25"/>
                    <a:pt x="594" y="36"/>
                  </a:cubicBezTo>
                  <a:close/>
                  <a:moveTo>
                    <a:pt x="531" y="31"/>
                  </a:moveTo>
                  <a:cubicBezTo>
                    <a:pt x="546" y="31"/>
                    <a:pt x="560" y="32"/>
                    <a:pt x="575" y="33"/>
                  </a:cubicBezTo>
                  <a:cubicBezTo>
                    <a:pt x="546" y="26"/>
                    <a:pt x="515" y="21"/>
                    <a:pt x="483" y="20"/>
                  </a:cubicBezTo>
                  <a:cubicBezTo>
                    <a:pt x="499" y="23"/>
                    <a:pt x="515" y="26"/>
                    <a:pt x="531" y="31"/>
                  </a:cubicBezTo>
                  <a:close/>
                  <a:moveTo>
                    <a:pt x="423" y="29"/>
                  </a:moveTo>
                  <a:cubicBezTo>
                    <a:pt x="442" y="29"/>
                    <a:pt x="462" y="30"/>
                    <a:pt x="482" y="32"/>
                  </a:cubicBezTo>
                  <a:cubicBezTo>
                    <a:pt x="494" y="31"/>
                    <a:pt x="507" y="31"/>
                    <a:pt x="520" y="31"/>
                  </a:cubicBezTo>
                  <a:cubicBezTo>
                    <a:pt x="501" y="26"/>
                    <a:pt x="482" y="22"/>
                    <a:pt x="462" y="19"/>
                  </a:cubicBezTo>
                  <a:cubicBezTo>
                    <a:pt x="461" y="19"/>
                    <a:pt x="459" y="19"/>
                    <a:pt x="457" y="19"/>
                  </a:cubicBezTo>
                  <a:cubicBezTo>
                    <a:pt x="442" y="21"/>
                    <a:pt x="427" y="24"/>
                    <a:pt x="413" y="28"/>
                  </a:cubicBezTo>
                  <a:cubicBezTo>
                    <a:pt x="412" y="29"/>
                    <a:pt x="412" y="29"/>
                    <a:pt x="412" y="29"/>
                  </a:cubicBezTo>
                  <a:cubicBezTo>
                    <a:pt x="416" y="29"/>
                    <a:pt x="419" y="29"/>
                    <a:pt x="423" y="29"/>
                  </a:cubicBezTo>
                  <a:close/>
                  <a:moveTo>
                    <a:pt x="405" y="10"/>
                  </a:moveTo>
                  <a:cubicBezTo>
                    <a:pt x="423" y="11"/>
                    <a:pt x="441" y="13"/>
                    <a:pt x="460" y="16"/>
                  </a:cubicBezTo>
                  <a:cubicBezTo>
                    <a:pt x="472" y="14"/>
                    <a:pt x="484" y="12"/>
                    <a:pt x="496" y="11"/>
                  </a:cubicBezTo>
                  <a:cubicBezTo>
                    <a:pt x="494" y="11"/>
                    <a:pt x="491" y="11"/>
                    <a:pt x="489" y="10"/>
                  </a:cubicBezTo>
                  <a:cubicBezTo>
                    <a:pt x="460" y="8"/>
                    <a:pt x="432" y="8"/>
                    <a:pt x="405" y="10"/>
                  </a:cubicBezTo>
                  <a:close/>
                  <a:moveTo>
                    <a:pt x="410" y="6"/>
                  </a:moveTo>
                  <a:cubicBezTo>
                    <a:pt x="387" y="6"/>
                    <a:pt x="365" y="7"/>
                    <a:pt x="343" y="10"/>
                  </a:cubicBezTo>
                  <a:cubicBezTo>
                    <a:pt x="357" y="9"/>
                    <a:pt x="371" y="9"/>
                    <a:pt x="385" y="9"/>
                  </a:cubicBezTo>
                  <a:cubicBezTo>
                    <a:pt x="403" y="7"/>
                    <a:pt x="420" y="6"/>
                    <a:pt x="439" y="6"/>
                  </a:cubicBezTo>
                  <a:cubicBezTo>
                    <a:pt x="429" y="6"/>
                    <a:pt x="419" y="6"/>
                    <a:pt x="410" y="6"/>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7"/>
            <p:cNvSpPr>
              <a:spLocks noEditPoints="1"/>
            </p:cNvSpPr>
            <p:nvPr/>
          </p:nvSpPr>
          <p:spPr bwMode="auto">
            <a:xfrm>
              <a:off x="3489325" y="3495675"/>
              <a:ext cx="3325813" cy="2957512"/>
            </a:xfrm>
            <a:custGeom>
              <a:avLst/>
              <a:gdLst>
                <a:gd name="T0" fmla="*/ 175 w 1025"/>
                <a:gd name="T1" fmla="*/ 78 h 910"/>
                <a:gd name="T2" fmla="*/ 999 w 1025"/>
                <a:gd name="T3" fmla="*/ 340 h 910"/>
                <a:gd name="T4" fmla="*/ 71 w 1025"/>
                <a:gd name="T5" fmla="*/ 712 h 910"/>
                <a:gd name="T6" fmla="*/ 180 w 1025"/>
                <a:gd name="T7" fmla="*/ 731 h 910"/>
                <a:gd name="T8" fmla="*/ 478 w 1025"/>
                <a:gd name="T9" fmla="*/ 870 h 910"/>
                <a:gd name="T10" fmla="*/ 507 w 1025"/>
                <a:gd name="T11" fmla="*/ 867 h 910"/>
                <a:gd name="T12" fmla="*/ 581 w 1025"/>
                <a:gd name="T13" fmla="*/ 851 h 910"/>
                <a:gd name="T14" fmla="*/ 885 w 1025"/>
                <a:gd name="T15" fmla="*/ 595 h 910"/>
                <a:gd name="T16" fmla="*/ 557 w 1025"/>
                <a:gd name="T17" fmla="*/ 847 h 910"/>
                <a:gd name="T18" fmla="*/ 315 w 1025"/>
                <a:gd name="T19" fmla="*/ 813 h 910"/>
                <a:gd name="T20" fmla="*/ 196 w 1025"/>
                <a:gd name="T21" fmla="*/ 714 h 910"/>
                <a:gd name="T22" fmla="*/ 603 w 1025"/>
                <a:gd name="T23" fmla="*/ 827 h 910"/>
                <a:gd name="T24" fmla="*/ 477 w 1025"/>
                <a:gd name="T25" fmla="*/ 823 h 910"/>
                <a:gd name="T26" fmla="*/ 868 w 1025"/>
                <a:gd name="T27" fmla="*/ 389 h 910"/>
                <a:gd name="T28" fmla="*/ 470 w 1025"/>
                <a:gd name="T29" fmla="*/ 822 h 910"/>
                <a:gd name="T30" fmla="*/ 871 w 1025"/>
                <a:gd name="T31" fmla="*/ 389 h 910"/>
                <a:gd name="T32" fmla="*/ 886 w 1025"/>
                <a:gd name="T33" fmla="*/ 427 h 910"/>
                <a:gd name="T34" fmla="*/ 238 w 1025"/>
                <a:gd name="T35" fmla="*/ 684 h 910"/>
                <a:gd name="T36" fmla="*/ 187 w 1025"/>
                <a:gd name="T37" fmla="*/ 626 h 910"/>
                <a:gd name="T38" fmla="*/ 621 w 1025"/>
                <a:gd name="T39" fmla="*/ 821 h 910"/>
                <a:gd name="T40" fmla="*/ 751 w 1025"/>
                <a:gd name="T41" fmla="*/ 658 h 910"/>
                <a:gd name="T42" fmla="*/ 199 w 1025"/>
                <a:gd name="T43" fmla="*/ 253 h 910"/>
                <a:gd name="T44" fmla="*/ 668 w 1025"/>
                <a:gd name="T45" fmla="*/ 810 h 910"/>
                <a:gd name="T46" fmla="*/ 909 w 1025"/>
                <a:gd name="T47" fmla="*/ 497 h 910"/>
                <a:gd name="T48" fmla="*/ 731 w 1025"/>
                <a:gd name="T49" fmla="*/ 101 h 910"/>
                <a:gd name="T50" fmla="*/ 259 w 1025"/>
                <a:gd name="T51" fmla="*/ 785 h 910"/>
                <a:gd name="T52" fmla="*/ 868 w 1025"/>
                <a:gd name="T53" fmla="*/ 625 h 910"/>
                <a:gd name="T54" fmla="*/ 170 w 1025"/>
                <a:gd name="T55" fmla="*/ 720 h 910"/>
                <a:gd name="T56" fmla="*/ 769 w 1025"/>
                <a:gd name="T57" fmla="*/ 115 h 910"/>
                <a:gd name="T58" fmla="*/ 769 w 1025"/>
                <a:gd name="T59" fmla="*/ 115 h 910"/>
                <a:gd name="T60" fmla="*/ 64 w 1025"/>
                <a:gd name="T61" fmla="*/ 443 h 910"/>
                <a:gd name="T62" fmla="*/ 196 w 1025"/>
                <a:gd name="T63" fmla="*/ 252 h 910"/>
                <a:gd name="T64" fmla="*/ 186 w 1025"/>
                <a:gd name="T65" fmla="*/ 227 h 910"/>
                <a:gd name="T66" fmla="*/ 67 w 1025"/>
                <a:gd name="T67" fmla="*/ 484 h 910"/>
                <a:gd name="T68" fmla="*/ 74 w 1025"/>
                <a:gd name="T69" fmla="*/ 202 h 910"/>
                <a:gd name="T70" fmla="*/ 240 w 1025"/>
                <a:gd name="T71" fmla="*/ 77 h 910"/>
                <a:gd name="T72" fmla="*/ 753 w 1025"/>
                <a:gd name="T73" fmla="*/ 157 h 910"/>
                <a:gd name="T74" fmla="*/ 673 w 1025"/>
                <a:gd name="T75" fmla="*/ 85 h 910"/>
                <a:gd name="T76" fmla="*/ 68 w 1025"/>
                <a:gd name="T77" fmla="*/ 269 h 910"/>
                <a:gd name="T78" fmla="*/ 73 w 1025"/>
                <a:gd name="T79" fmla="*/ 260 h 910"/>
                <a:gd name="T80" fmla="*/ 186 w 1025"/>
                <a:gd name="T81" fmla="*/ 138 h 910"/>
                <a:gd name="T82" fmla="*/ 567 w 1025"/>
                <a:gd name="T83" fmla="*/ 71 h 910"/>
                <a:gd name="T84" fmla="*/ 258 w 1025"/>
                <a:gd name="T85" fmla="*/ 151 h 910"/>
                <a:gd name="T86" fmla="*/ 170 w 1025"/>
                <a:gd name="T87" fmla="*/ 170 h 910"/>
                <a:gd name="T88" fmla="*/ 236 w 1025"/>
                <a:gd name="T89" fmla="*/ 134 h 910"/>
                <a:gd name="T90" fmla="*/ 707 w 1025"/>
                <a:gd name="T91" fmla="*/ 113 h 910"/>
                <a:gd name="T92" fmla="*/ 633 w 1025"/>
                <a:gd name="T93" fmla="*/ 46 h 910"/>
                <a:gd name="T94" fmla="*/ 288 w 1025"/>
                <a:gd name="T95" fmla="*/ 125 h 910"/>
                <a:gd name="T96" fmla="*/ 237 w 1025"/>
                <a:gd name="T97" fmla="*/ 137 h 910"/>
                <a:gd name="T98" fmla="*/ 315 w 1025"/>
                <a:gd name="T99" fmla="*/ 105 h 910"/>
                <a:gd name="T100" fmla="*/ 751 w 1025"/>
                <a:gd name="T101" fmla="*/ 105 h 910"/>
                <a:gd name="T102" fmla="*/ 350 w 1025"/>
                <a:gd name="T103" fmla="*/ 91 h 910"/>
                <a:gd name="T104" fmla="*/ 712 w 1025"/>
                <a:gd name="T105" fmla="*/ 92 h 910"/>
                <a:gd name="T106" fmla="*/ 665 w 1025"/>
                <a:gd name="T107" fmla="*/ 81 h 910"/>
                <a:gd name="T108" fmla="*/ 464 w 1025"/>
                <a:gd name="T109" fmla="*/ 54 h 910"/>
                <a:gd name="T110" fmla="*/ 584 w 1025"/>
                <a:gd name="T111" fmla="*/ 43 h 910"/>
                <a:gd name="T112" fmla="*/ 568 w 1025"/>
                <a:gd name="T113" fmla="*/ 69 h 910"/>
                <a:gd name="T114" fmla="*/ 415 w 1025"/>
                <a:gd name="T115" fmla="*/ 37 h 910"/>
                <a:gd name="T116" fmla="*/ 531 w 1025"/>
                <a:gd name="T117" fmla="*/ 41 h 910"/>
                <a:gd name="T118" fmla="*/ 432 w 1025"/>
                <a:gd name="T119" fmla="*/ 49 h 910"/>
                <a:gd name="T120" fmla="*/ 622 w 1025"/>
                <a:gd name="T121" fmla="*/ 45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910">
                  <a:moveTo>
                    <a:pt x="356" y="905"/>
                  </a:moveTo>
                  <a:cubicBezTo>
                    <a:pt x="339" y="905"/>
                    <a:pt x="321" y="904"/>
                    <a:pt x="303" y="901"/>
                  </a:cubicBezTo>
                  <a:cubicBezTo>
                    <a:pt x="178" y="879"/>
                    <a:pt x="106" y="787"/>
                    <a:pt x="69" y="713"/>
                  </a:cubicBezTo>
                  <a:cubicBezTo>
                    <a:pt x="15" y="607"/>
                    <a:pt x="0" y="489"/>
                    <a:pt x="28" y="384"/>
                  </a:cubicBezTo>
                  <a:cubicBezTo>
                    <a:pt x="30" y="322"/>
                    <a:pt x="45" y="259"/>
                    <a:pt x="72" y="200"/>
                  </a:cubicBezTo>
                  <a:cubicBezTo>
                    <a:pt x="94" y="151"/>
                    <a:pt x="129" y="110"/>
                    <a:pt x="175" y="78"/>
                  </a:cubicBezTo>
                  <a:cubicBezTo>
                    <a:pt x="218" y="50"/>
                    <a:pt x="270" y="29"/>
                    <a:pt x="326" y="19"/>
                  </a:cubicBezTo>
                  <a:cubicBezTo>
                    <a:pt x="433" y="0"/>
                    <a:pt x="535" y="9"/>
                    <a:pt x="622" y="42"/>
                  </a:cubicBezTo>
                  <a:cubicBezTo>
                    <a:pt x="689" y="50"/>
                    <a:pt x="751" y="73"/>
                    <a:pt x="804" y="110"/>
                  </a:cubicBezTo>
                  <a:cubicBezTo>
                    <a:pt x="823" y="124"/>
                    <a:pt x="840" y="139"/>
                    <a:pt x="855" y="155"/>
                  </a:cubicBezTo>
                  <a:cubicBezTo>
                    <a:pt x="865" y="161"/>
                    <a:pt x="873" y="167"/>
                    <a:pt x="882" y="173"/>
                  </a:cubicBezTo>
                  <a:cubicBezTo>
                    <a:pt x="944" y="220"/>
                    <a:pt x="984" y="276"/>
                    <a:pt x="999" y="340"/>
                  </a:cubicBezTo>
                  <a:cubicBezTo>
                    <a:pt x="1025" y="452"/>
                    <a:pt x="988" y="571"/>
                    <a:pt x="894" y="675"/>
                  </a:cubicBezTo>
                  <a:cubicBezTo>
                    <a:pt x="838" y="738"/>
                    <a:pt x="763" y="792"/>
                    <a:pt x="683" y="827"/>
                  </a:cubicBezTo>
                  <a:cubicBezTo>
                    <a:pt x="625" y="852"/>
                    <a:pt x="567" y="866"/>
                    <a:pt x="513" y="869"/>
                  </a:cubicBezTo>
                  <a:cubicBezTo>
                    <a:pt x="464" y="891"/>
                    <a:pt x="411" y="905"/>
                    <a:pt x="356" y="905"/>
                  </a:cubicBezTo>
                  <a:close/>
                  <a:moveTo>
                    <a:pt x="27" y="397"/>
                  </a:moveTo>
                  <a:cubicBezTo>
                    <a:pt x="4" y="498"/>
                    <a:pt x="19" y="611"/>
                    <a:pt x="71" y="712"/>
                  </a:cubicBezTo>
                  <a:cubicBezTo>
                    <a:pt x="108" y="785"/>
                    <a:pt x="179" y="877"/>
                    <a:pt x="304" y="898"/>
                  </a:cubicBezTo>
                  <a:cubicBezTo>
                    <a:pt x="375" y="910"/>
                    <a:pt x="443" y="896"/>
                    <a:pt x="505" y="870"/>
                  </a:cubicBezTo>
                  <a:cubicBezTo>
                    <a:pt x="504" y="870"/>
                    <a:pt x="503" y="870"/>
                    <a:pt x="503" y="870"/>
                  </a:cubicBezTo>
                  <a:cubicBezTo>
                    <a:pt x="469" y="874"/>
                    <a:pt x="435" y="874"/>
                    <a:pt x="403" y="869"/>
                  </a:cubicBezTo>
                  <a:cubicBezTo>
                    <a:pt x="340" y="859"/>
                    <a:pt x="283" y="831"/>
                    <a:pt x="233" y="787"/>
                  </a:cubicBezTo>
                  <a:cubicBezTo>
                    <a:pt x="214" y="770"/>
                    <a:pt x="196" y="751"/>
                    <a:pt x="180" y="731"/>
                  </a:cubicBezTo>
                  <a:cubicBezTo>
                    <a:pt x="170" y="723"/>
                    <a:pt x="161" y="714"/>
                    <a:pt x="152" y="705"/>
                  </a:cubicBezTo>
                  <a:cubicBezTo>
                    <a:pt x="104" y="655"/>
                    <a:pt x="69" y="598"/>
                    <a:pt x="48" y="535"/>
                  </a:cubicBezTo>
                  <a:cubicBezTo>
                    <a:pt x="33" y="492"/>
                    <a:pt x="27" y="445"/>
                    <a:pt x="27" y="397"/>
                  </a:cubicBezTo>
                  <a:close/>
                  <a:moveTo>
                    <a:pt x="192" y="742"/>
                  </a:moveTo>
                  <a:cubicBezTo>
                    <a:pt x="206" y="757"/>
                    <a:pt x="220" y="771"/>
                    <a:pt x="235" y="785"/>
                  </a:cubicBezTo>
                  <a:cubicBezTo>
                    <a:pt x="305" y="847"/>
                    <a:pt x="389" y="876"/>
                    <a:pt x="478" y="870"/>
                  </a:cubicBezTo>
                  <a:cubicBezTo>
                    <a:pt x="467" y="869"/>
                    <a:pt x="456" y="869"/>
                    <a:pt x="445" y="867"/>
                  </a:cubicBezTo>
                  <a:cubicBezTo>
                    <a:pt x="380" y="859"/>
                    <a:pt x="321" y="834"/>
                    <a:pt x="270" y="795"/>
                  </a:cubicBezTo>
                  <a:cubicBezTo>
                    <a:pt x="243" y="780"/>
                    <a:pt x="217" y="762"/>
                    <a:pt x="192" y="742"/>
                  </a:cubicBezTo>
                  <a:close/>
                  <a:moveTo>
                    <a:pt x="286" y="803"/>
                  </a:moveTo>
                  <a:cubicBezTo>
                    <a:pt x="333" y="836"/>
                    <a:pt x="387" y="857"/>
                    <a:pt x="445" y="864"/>
                  </a:cubicBezTo>
                  <a:cubicBezTo>
                    <a:pt x="465" y="867"/>
                    <a:pt x="486" y="868"/>
                    <a:pt x="507" y="867"/>
                  </a:cubicBezTo>
                  <a:cubicBezTo>
                    <a:pt x="509" y="866"/>
                    <a:pt x="512" y="866"/>
                    <a:pt x="514" y="866"/>
                  </a:cubicBezTo>
                  <a:cubicBezTo>
                    <a:pt x="526" y="860"/>
                    <a:pt x="538" y="854"/>
                    <a:pt x="549" y="848"/>
                  </a:cubicBezTo>
                  <a:cubicBezTo>
                    <a:pt x="472" y="859"/>
                    <a:pt x="390" y="848"/>
                    <a:pt x="314" y="815"/>
                  </a:cubicBezTo>
                  <a:cubicBezTo>
                    <a:pt x="304" y="811"/>
                    <a:pt x="295" y="807"/>
                    <a:pt x="286" y="803"/>
                  </a:cubicBezTo>
                  <a:close/>
                  <a:moveTo>
                    <a:pt x="644" y="824"/>
                  </a:moveTo>
                  <a:cubicBezTo>
                    <a:pt x="624" y="834"/>
                    <a:pt x="603" y="844"/>
                    <a:pt x="581" y="851"/>
                  </a:cubicBezTo>
                  <a:cubicBezTo>
                    <a:pt x="565" y="857"/>
                    <a:pt x="548" y="861"/>
                    <a:pt x="531" y="865"/>
                  </a:cubicBezTo>
                  <a:cubicBezTo>
                    <a:pt x="658" y="851"/>
                    <a:pt x="797" y="780"/>
                    <a:pt x="892" y="674"/>
                  </a:cubicBezTo>
                  <a:cubicBezTo>
                    <a:pt x="986" y="570"/>
                    <a:pt x="1023" y="452"/>
                    <a:pt x="996" y="341"/>
                  </a:cubicBezTo>
                  <a:cubicBezTo>
                    <a:pt x="979" y="266"/>
                    <a:pt x="927" y="207"/>
                    <a:pt x="863" y="164"/>
                  </a:cubicBezTo>
                  <a:cubicBezTo>
                    <a:pt x="921" y="230"/>
                    <a:pt x="947" y="316"/>
                    <a:pt x="939" y="413"/>
                  </a:cubicBezTo>
                  <a:cubicBezTo>
                    <a:pt x="934" y="473"/>
                    <a:pt x="915" y="536"/>
                    <a:pt x="885" y="595"/>
                  </a:cubicBezTo>
                  <a:cubicBezTo>
                    <a:pt x="874" y="622"/>
                    <a:pt x="860" y="648"/>
                    <a:pt x="844" y="672"/>
                  </a:cubicBezTo>
                  <a:cubicBezTo>
                    <a:pt x="807" y="726"/>
                    <a:pt x="759" y="768"/>
                    <a:pt x="701" y="796"/>
                  </a:cubicBezTo>
                  <a:cubicBezTo>
                    <a:pt x="701" y="796"/>
                    <a:pt x="700" y="796"/>
                    <a:pt x="699" y="796"/>
                  </a:cubicBezTo>
                  <a:cubicBezTo>
                    <a:pt x="690" y="802"/>
                    <a:pt x="680" y="807"/>
                    <a:pt x="671" y="812"/>
                  </a:cubicBezTo>
                  <a:cubicBezTo>
                    <a:pt x="662" y="816"/>
                    <a:pt x="653" y="820"/>
                    <a:pt x="644" y="824"/>
                  </a:cubicBezTo>
                  <a:close/>
                  <a:moveTo>
                    <a:pt x="557" y="847"/>
                  </a:moveTo>
                  <a:cubicBezTo>
                    <a:pt x="547" y="853"/>
                    <a:pt x="536" y="858"/>
                    <a:pt x="525" y="864"/>
                  </a:cubicBezTo>
                  <a:cubicBezTo>
                    <a:pt x="543" y="860"/>
                    <a:pt x="562" y="855"/>
                    <a:pt x="580" y="848"/>
                  </a:cubicBezTo>
                  <a:cubicBezTo>
                    <a:pt x="594" y="844"/>
                    <a:pt x="608" y="838"/>
                    <a:pt x="622" y="831"/>
                  </a:cubicBezTo>
                  <a:cubicBezTo>
                    <a:pt x="601" y="838"/>
                    <a:pt x="579" y="844"/>
                    <a:pt x="557" y="847"/>
                  </a:cubicBezTo>
                  <a:close/>
                  <a:moveTo>
                    <a:pt x="272" y="793"/>
                  </a:moveTo>
                  <a:cubicBezTo>
                    <a:pt x="286" y="800"/>
                    <a:pt x="300" y="807"/>
                    <a:pt x="315" y="813"/>
                  </a:cubicBezTo>
                  <a:cubicBezTo>
                    <a:pt x="393" y="846"/>
                    <a:pt x="477" y="857"/>
                    <a:pt x="556" y="844"/>
                  </a:cubicBezTo>
                  <a:cubicBezTo>
                    <a:pt x="562" y="841"/>
                    <a:pt x="567" y="838"/>
                    <a:pt x="572" y="835"/>
                  </a:cubicBezTo>
                  <a:cubicBezTo>
                    <a:pt x="531" y="844"/>
                    <a:pt x="489" y="845"/>
                    <a:pt x="447" y="838"/>
                  </a:cubicBezTo>
                  <a:cubicBezTo>
                    <a:pt x="432" y="836"/>
                    <a:pt x="418" y="833"/>
                    <a:pt x="405" y="828"/>
                  </a:cubicBezTo>
                  <a:cubicBezTo>
                    <a:pt x="343" y="825"/>
                    <a:pt x="287" y="802"/>
                    <a:pt x="240" y="761"/>
                  </a:cubicBezTo>
                  <a:cubicBezTo>
                    <a:pt x="224" y="747"/>
                    <a:pt x="210" y="731"/>
                    <a:pt x="196" y="714"/>
                  </a:cubicBezTo>
                  <a:cubicBezTo>
                    <a:pt x="218" y="744"/>
                    <a:pt x="244" y="771"/>
                    <a:pt x="272" y="793"/>
                  </a:cubicBezTo>
                  <a:close/>
                  <a:moveTo>
                    <a:pt x="581" y="833"/>
                  </a:moveTo>
                  <a:cubicBezTo>
                    <a:pt x="575" y="837"/>
                    <a:pt x="569" y="840"/>
                    <a:pt x="564" y="843"/>
                  </a:cubicBezTo>
                  <a:cubicBezTo>
                    <a:pt x="591" y="839"/>
                    <a:pt x="617" y="831"/>
                    <a:pt x="643" y="821"/>
                  </a:cubicBezTo>
                  <a:cubicBezTo>
                    <a:pt x="647" y="819"/>
                    <a:pt x="651" y="817"/>
                    <a:pt x="655" y="814"/>
                  </a:cubicBezTo>
                  <a:cubicBezTo>
                    <a:pt x="638" y="820"/>
                    <a:pt x="621" y="824"/>
                    <a:pt x="603" y="827"/>
                  </a:cubicBezTo>
                  <a:cubicBezTo>
                    <a:pt x="596" y="829"/>
                    <a:pt x="588" y="831"/>
                    <a:pt x="581" y="833"/>
                  </a:cubicBezTo>
                  <a:close/>
                  <a:moveTo>
                    <a:pt x="415" y="828"/>
                  </a:moveTo>
                  <a:cubicBezTo>
                    <a:pt x="425" y="831"/>
                    <a:pt x="436" y="834"/>
                    <a:pt x="447" y="836"/>
                  </a:cubicBezTo>
                  <a:cubicBezTo>
                    <a:pt x="492" y="843"/>
                    <a:pt x="536" y="841"/>
                    <a:pt x="579" y="831"/>
                  </a:cubicBezTo>
                  <a:cubicBezTo>
                    <a:pt x="580" y="830"/>
                    <a:pt x="581" y="830"/>
                    <a:pt x="581" y="830"/>
                  </a:cubicBezTo>
                  <a:cubicBezTo>
                    <a:pt x="546" y="833"/>
                    <a:pt x="511" y="831"/>
                    <a:pt x="477" y="823"/>
                  </a:cubicBezTo>
                  <a:cubicBezTo>
                    <a:pt x="475" y="823"/>
                    <a:pt x="473" y="824"/>
                    <a:pt x="471" y="824"/>
                  </a:cubicBezTo>
                  <a:cubicBezTo>
                    <a:pt x="452" y="827"/>
                    <a:pt x="433" y="829"/>
                    <a:pt x="415" y="828"/>
                  </a:cubicBezTo>
                  <a:close/>
                  <a:moveTo>
                    <a:pt x="484" y="822"/>
                  </a:moveTo>
                  <a:cubicBezTo>
                    <a:pt x="518" y="829"/>
                    <a:pt x="552" y="830"/>
                    <a:pt x="586" y="826"/>
                  </a:cubicBezTo>
                  <a:cubicBezTo>
                    <a:pt x="615" y="808"/>
                    <a:pt x="641" y="788"/>
                    <a:pt x="664" y="769"/>
                  </a:cubicBezTo>
                  <a:cubicBezTo>
                    <a:pt x="746" y="700"/>
                    <a:pt x="882" y="559"/>
                    <a:pt x="868" y="389"/>
                  </a:cubicBezTo>
                  <a:cubicBezTo>
                    <a:pt x="863" y="324"/>
                    <a:pt x="834" y="273"/>
                    <a:pt x="797" y="235"/>
                  </a:cubicBezTo>
                  <a:cubicBezTo>
                    <a:pt x="814" y="277"/>
                    <a:pt x="823" y="325"/>
                    <a:pt x="826" y="378"/>
                  </a:cubicBezTo>
                  <a:cubicBezTo>
                    <a:pt x="829" y="459"/>
                    <a:pt x="820" y="574"/>
                    <a:pt x="753" y="660"/>
                  </a:cubicBezTo>
                  <a:cubicBezTo>
                    <a:pt x="689" y="741"/>
                    <a:pt x="589" y="801"/>
                    <a:pt x="484" y="822"/>
                  </a:cubicBezTo>
                  <a:close/>
                  <a:moveTo>
                    <a:pt x="406" y="826"/>
                  </a:moveTo>
                  <a:cubicBezTo>
                    <a:pt x="426" y="826"/>
                    <a:pt x="448" y="825"/>
                    <a:pt x="470" y="822"/>
                  </a:cubicBezTo>
                  <a:cubicBezTo>
                    <a:pt x="439" y="814"/>
                    <a:pt x="408" y="802"/>
                    <a:pt x="379" y="786"/>
                  </a:cubicBezTo>
                  <a:cubicBezTo>
                    <a:pt x="305" y="747"/>
                    <a:pt x="245" y="684"/>
                    <a:pt x="207" y="611"/>
                  </a:cubicBezTo>
                  <a:cubicBezTo>
                    <a:pt x="216" y="636"/>
                    <a:pt x="227" y="660"/>
                    <a:pt x="240" y="683"/>
                  </a:cubicBezTo>
                  <a:cubicBezTo>
                    <a:pt x="282" y="755"/>
                    <a:pt x="339" y="803"/>
                    <a:pt x="406" y="826"/>
                  </a:cubicBezTo>
                  <a:close/>
                  <a:moveTo>
                    <a:pt x="794" y="228"/>
                  </a:moveTo>
                  <a:cubicBezTo>
                    <a:pt x="834" y="268"/>
                    <a:pt x="865" y="320"/>
                    <a:pt x="871" y="389"/>
                  </a:cubicBezTo>
                  <a:cubicBezTo>
                    <a:pt x="885" y="560"/>
                    <a:pt x="748" y="702"/>
                    <a:pt x="666" y="771"/>
                  </a:cubicBezTo>
                  <a:cubicBezTo>
                    <a:pt x="644" y="789"/>
                    <a:pt x="619" y="808"/>
                    <a:pt x="592" y="826"/>
                  </a:cubicBezTo>
                  <a:cubicBezTo>
                    <a:pt x="596" y="825"/>
                    <a:pt x="599" y="825"/>
                    <a:pt x="603" y="824"/>
                  </a:cubicBezTo>
                  <a:cubicBezTo>
                    <a:pt x="674" y="802"/>
                    <a:pt x="739" y="756"/>
                    <a:pt x="791" y="692"/>
                  </a:cubicBezTo>
                  <a:cubicBezTo>
                    <a:pt x="845" y="624"/>
                    <a:pt x="877" y="545"/>
                    <a:pt x="884" y="466"/>
                  </a:cubicBezTo>
                  <a:cubicBezTo>
                    <a:pt x="885" y="453"/>
                    <a:pt x="886" y="440"/>
                    <a:pt x="886" y="427"/>
                  </a:cubicBezTo>
                  <a:cubicBezTo>
                    <a:pt x="885" y="384"/>
                    <a:pt x="877" y="341"/>
                    <a:pt x="861" y="301"/>
                  </a:cubicBezTo>
                  <a:cubicBezTo>
                    <a:pt x="839" y="246"/>
                    <a:pt x="803" y="202"/>
                    <a:pt x="760" y="166"/>
                  </a:cubicBezTo>
                  <a:cubicBezTo>
                    <a:pt x="773" y="185"/>
                    <a:pt x="785" y="206"/>
                    <a:pt x="794" y="228"/>
                  </a:cubicBezTo>
                  <a:close/>
                  <a:moveTo>
                    <a:pt x="133" y="584"/>
                  </a:moveTo>
                  <a:cubicBezTo>
                    <a:pt x="171" y="701"/>
                    <a:pt x="256" y="814"/>
                    <a:pt x="396" y="825"/>
                  </a:cubicBezTo>
                  <a:cubicBezTo>
                    <a:pt x="332" y="801"/>
                    <a:pt x="278" y="753"/>
                    <a:pt x="238" y="684"/>
                  </a:cubicBezTo>
                  <a:cubicBezTo>
                    <a:pt x="221" y="655"/>
                    <a:pt x="207" y="624"/>
                    <a:pt x="197" y="591"/>
                  </a:cubicBezTo>
                  <a:cubicBezTo>
                    <a:pt x="180" y="554"/>
                    <a:pt x="169" y="516"/>
                    <a:pt x="164" y="476"/>
                  </a:cubicBezTo>
                  <a:cubicBezTo>
                    <a:pt x="152" y="390"/>
                    <a:pt x="159" y="306"/>
                    <a:pt x="182" y="237"/>
                  </a:cubicBezTo>
                  <a:cubicBezTo>
                    <a:pt x="159" y="270"/>
                    <a:pt x="142" y="306"/>
                    <a:pt x="131" y="344"/>
                  </a:cubicBezTo>
                  <a:cubicBezTo>
                    <a:pt x="110" y="419"/>
                    <a:pt x="110" y="500"/>
                    <a:pt x="131" y="576"/>
                  </a:cubicBezTo>
                  <a:cubicBezTo>
                    <a:pt x="148" y="593"/>
                    <a:pt x="166" y="609"/>
                    <a:pt x="187" y="626"/>
                  </a:cubicBezTo>
                  <a:cubicBezTo>
                    <a:pt x="185" y="628"/>
                    <a:pt x="185" y="628"/>
                    <a:pt x="185" y="628"/>
                  </a:cubicBezTo>
                  <a:cubicBezTo>
                    <a:pt x="166" y="612"/>
                    <a:pt x="148" y="597"/>
                    <a:pt x="132" y="581"/>
                  </a:cubicBezTo>
                  <a:cubicBezTo>
                    <a:pt x="133" y="582"/>
                    <a:pt x="133" y="583"/>
                    <a:pt x="133" y="584"/>
                  </a:cubicBezTo>
                  <a:close/>
                  <a:moveTo>
                    <a:pt x="822" y="653"/>
                  </a:moveTo>
                  <a:cubicBezTo>
                    <a:pt x="813" y="667"/>
                    <a:pt x="804" y="680"/>
                    <a:pt x="793" y="693"/>
                  </a:cubicBezTo>
                  <a:cubicBezTo>
                    <a:pt x="745" y="753"/>
                    <a:pt x="686" y="797"/>
                    <a:pt x="621" y="821"/>
                  </a:cubicBezTo>
                  <a:cubicBezTo>
                    <a:pt x="637" y="817"/>
                    <a:pt x="652" y="813"/>
                    <a:pt x="667" y="807"/>
                  </a:cubicBezTo>
                  <a:cubicBezTo>
                    <a:pt x="730" y="769"/>
                    <a:pt x="784" y="715"/>
                    <a:pt x="822" y="653"/>
                  </a:cubicBezTo>
                  <a:close/>
                  <a:moveTo>
                    <a:pt x="199" y="590"/>
                  </a:moveTo>
                  <a:cubicBezTo>
                    <a:pt x="236" y="671"/>
                    <a:pt x="300" y="741"/>
                    <a:pt x="380" y="784"/>
                  </a:cubicBezTo>
                  <a:cubicBezTo>
                    <a:pt x="411" y="801"/>
                    <a:pt x="444" y="813"/>
                    <a:pt x="477" y="820"/>
                  </a:cubicBezTo>
                  <a:cubicBezTo>
                    <a:pt x="584" y="801"/>
                    <a:pt x="686" y="741"/>
                    <a:pt x="751" y="658"/>
                  </a:cubicBezTo>
                  <a:cubicBezTo>
                    <a:pt x="817" y="573"/>
                    <a:pt x="827" y="459"/>
                    <a:pt x="823" y="378"/>
                  </a:cubicBezTo>
                  <a:cubicBezTo>
                    <a:pt x="821" y="323"/>
                    <a:pt x="810" y="273"/>
                    <a:pt x="792" y="230"/>
                  </a:cubicBezTo>
                  <a:cubicBezTo>
                    <a:pt x="730" y="169"/>
                    <a:pt x="646" y="139"/>
                    <a:pt x="600" y="127"/>
                  </a:cubicBezTo>
                  <a:cubicBezTo>
                    <a:pt x="515" y="103"/>
                    <a:pt x="402" y="101"/>
                    <a:pt x="301" y="122"/>
                  </a:cubicBezTo>
                  <a:cubicBezTo>
                    <a:pt x="287" y="132"/>
                    <a:pt x="273" y="142"/>
                    <a:pt x="260" y="152"/>
                  </a:cubicBezTo>
                  <a:cubicBezTo>
                    <a:pt x="233" y="182"/>
                    <a:pt x="213" y="216"/>
                    <a:pt x="199" y="253"/>
                  </a:cubicBezTo>
                  <a:cubicBezTo>
                    <a:pt x="162" y="352"/>
                    <a:pt x="164" y="479"/>
                    <a:pt x="199" y="590"/>
                  </a:cubicBezTo>
                  <a:close/>
                  <a:moveTo>
                    <a:pt x="668" y="810"/>
                  </a:moveTo>
                  <a:cubicBezTo>
                    <a:pt x="667" y="810"/>
                    <a:pt x="666" y="811"/>
                    <a:pt x="665" y="812"/>
                  </a:cubicBezTo>
                  <a:cubicBezTo>
                    <a:pt x="667" y="811"/>
                    <a:pt x="668" y="810"/>
                    <a:pt x="670" y="809"/>
                  </a:cubicBezTo>
                  <a:cubicBezTo>
                    <a:pt x="670" y="809"/>
                    <a:pt x="671" y="809"/>
                    <a:pt x="672" y="808"/>
                  </a:cubicBezTo>
                  <a:cubicBezTo>
                    <a:pt x="670" y="809"/>
                    <a:pt x="669" y="809"/>
                    <a:pt x="668" y="810"/>
                  </a:cubicBezTo>
                  <a:close/>
                  <a:moveTo>
                    <a:pt x="887" y="466"/>
                  </a:moveTo>
                  <a:cubicBezTo>
                    <a:pt x="886" y="479"/>
                    <a:pt x="884" y="493"/>
                    <a:pt x="882" y="506"/>
                  </a:cubicBezTo>
                  <a:cubicBezTo>
                    <a:pt x="861" y="624"/>
                    <a:pt x="784" y="734"/>
                    <a:pt x="680" y="802"/>
                  </a:cubicBezTo>
                  <a:cubicBezTo>
                    <a:pt x="686" y="800"/>
                    <a:pt x="692" y="797"/>
                    <a:pt x="699" y="794"/>
                  </a:cubicBezTo>
                  <a:cubicBezTo>
                    <a:pt x="773" y="750"/>
                    <a:pt x="837" y="680"/>
                    <a:pt x="880" y="599"/>
                  </a:cubicBezTo>
                  <a:cubicBezTo>
                    <a:pt x="894" y="567"/>
                    <a:pt x="903" y="533"/>
                    <a:pt x="909" y="497"/>
                  </a:cubicBezTo>
                  <a:cubicBezTo>
                    <a:pt x="929" y="361"/>
                    <a:pt x="886" y="226"/>
                    <a:pt x="791" y="137"/>
                  </a:cubicBezTo>
                  <a:cubicBezTo>
                    <a:pt x="781" y="128"/>
                    <a:pt x="771" y="119"/>
                    <a:pt x="760" y="111"/>
                  </a:cubicBezTo>
                  <a:cubicBezTo>
                    <a:pt x="754" y="109"/>
                    <a:pt x="749" y="107"/>
                    <a:pt x="743" y="105"/>
                  </a:cubicBezTo>
                  <a:cubicBezTo>
                    <a:pt x="772" y="123"/>
                    <a:pt x="796" y="145"/>
                    <a:pt x="809" y="176"/>
                  </a:cubicBezTo>
                  <a:cubicBezTo>
                    <a:pt x="807" y="177"/>
                    <a:pt x="807" y="177"/>
                    <a:pt x="807" y="177"/>
                  </a:cubicBezTo>
                  <a:cubicBezTo>
                    <a:pt x="792" y="143"/>
                    <a:pt x="764" y="119"/>
                    <a:pt x="731" y="101"/>
                  </a:cubicBezTo>
                  <a:cubicBezTo>
                    <a:pt x="729" y="100"/>
                    <a:pt x="728" y="100"/>
                    <a:pt x="727" y="100"/>
                  </a:cubicBezTo>
                  <a:cubicBezTo>
                    <a:pt x="732" y="103"/>
                    <a:pt x="737" y="107"/>
                    <a:pt x="742" y="111"/>
                  </a:cubicBezTo>
                  <a:cubicBezTo>
                    <a:pt x="835" y="187"/>
                    <a:pt x="888" y="303"/>
                    <a:pt x="888" y="427"/>
                  </a:cubicBezTo>
                  <a:cubicBezTo>
                    <a:pt x="889" y="440"/>
                    <a:pt x="888" y="453"/>
                    <a:pt x="887" y="466"/>
                  </a:cubicBezTo>
                  <a:close/>
                  <a:moveTo>
                    <a:pt x="183" y="731"/>
                  </a:moveTo>
                  <a:cubicBezTo>
                    <a:pt x="206" y="751"/>
                    <a:pt x="231" y="769"/>
                    <a:pt x="259" y="785"/>
                  </a:cubicBezTo>
                  <a:cubicBezTo>
                    <a:pt x="231" y="762"/>
                    <a:pt x="206" y="733"/>
                    <a:pt x="185" y="701"/>
                  </a:cubicBezTo>
                  <a:cubicBezTo>
                    <a:pt x="161" y="666"/>
                    <a:pt x="144" y="628"/>
                    <a:pt x="131" y="587"/>
                  </a:cubicBezTo>
                  <a:cubicBezTo>
                    <a:pt x="130" y="584"/>
                    <a:pt x="129" y="581"/>
                    <a:pt x="128" y="577"/>
                  </a:cubicBezTo>
                  <a:cubicBezTo>
                    <a:pt x="107" y="555"/>
                    <a:pt x="89" y="531"/>
                    <a:pt x="74" y="505"/>
                  </a:cubicBezTo>
                  <a:cubicBezTo>
                    <a:pt x="94" y="591"/>
                    <a:pt x="131" y="668"/>
                    <a:pt x="183" y="731"/>
                  </a:cubicBezTo>
                  <a:close/>
                  <a:moveTo>
                    <a:pt x="868" y="625"/>
                  </a:moveTo>
                  <a:cubicBezTo>
                    <a:pt x="864" y="632"/>
                    <a:pt x="859" y="640"/>
                    <a:pt x="854" y="647"/>
                  </a:cubicBezTo>
                  <a:cubicBezTo>
                    <a:pt x="819" y="700"/>
                    <a:pt x="775" y="745"/>
                    <a:pt x="728" y="778"/>
                  </a:cubicBezTo>
                  <a:cubicBezTo>
                    <a:pt x="787" y="742"/>
                    <a:pt x="836" y="689"/>
                    <a:pt x="868" y="625"/>
                  </a:cubicBezTo>
                  <a:close/>
                  <a:moveTo>
                    <a:pt x="30" y="385"/>
                  </a:moveTo>
                  <a:cubicBezTo>
                    <a:pt x="28" y="437"/>
                    <a:pt x="35" y="488"/>
                    <a:pt x="50" y="535"/>
                  </a:cubicBezTo>
                  <a:cubicBezTo>
                    <a:pt x="74" y="605"/>
                    <a:pt x="116" y="669"/>
                    <a:pt x="170" y="720"/>
                  </a:cubicBezTo>
                  <a:cubicBezTo>
                    <a:pt x="121" y="656"/>
                    <a:pt x="87" y="580"/>
                    <a:pt x="70" y="495"/>
                  </a:cubicBezTo>
                  <a:cubicBezTo>
                    <a:pt x="60" y="475"/>
                    <a:pt x="52" y="452"/>
                    <a:pt x="47" y="427"/>
                  </a:cubicBezTo>
                  <a:cubicBezTo>
                    <a:pt x="42" y="399"/>
                    <a:pt x="40" y="373"/>
                    <a:pt x="42" y="348"/>
                  </a:cubicBezTo>
                  <a:cubicBezTo>
                    <a:pt x="40" y="353"/>
                    <a:pt x="39" y="358"/>
                    <a:pt x="37" y="362"/>
                  </a:cubicBezTo>
                  <a:cubicBezTo>
                    <a:pt x="35" y="370"/>
                    <a:pt x="32" y="377"/>
                    <a:pt x="30" y="385"/>
                  </a:cubicBezTo>
                  <a:close/>
                  <a:moveTo>
                    <a:pt x="769" y="115"/>
                  </a:moveTo>
                  <a:cubicBezTo>
                    <a:pt x="777" y="121"/>
                    <a:pt x="785" y="128"/>
                    <a:pt x="793" y="135"/>
                  </a:cubicBezTo>
                  <a:cubicBezTo>
                    <a:pt x="888" y="225"/>
                    <a:pt x="932" y="360"/>
                    <a:pt x="911" y="498"/>
                  </a:cubicBezTo>
                  <a:cubicBezTo>
                    <a:pt x="907" y="524"/>
                    <a:pt x="901" y="549"/>
                    <a:pt x="893" y="573"/>
                  </a:cubicBezTo>
                  <a:cubicBezTo>
                    <a:pt x="916" y="522"/>
                    <a:pt x="932" y="467"/>
                    <a:pt x="936" y="412"/>
                  </a:cubicBezTo>
                  <a:cubicBezTo>
                    <a:pt x="945" y="313"/>
                    <a:pt x="916" y="225"/>
                    <a:pt x="855" y="158"/>
                  </a:cubicBezTo>
                  <a:cubicBezTo>
                    <a:pt x="827" y="141"/>
                    <a:pt x="798" y="127"/>
                    <a:pt x="769" y="115"/>
                  </a:cubicBezTo>
                  <a:close/>
                  <a:moveTo>
                    <a:pt x="72" y="494"/>
                  </a:moveTo>
                  <a:cubicBezTo>
                    <a:pt x="86" y="523"/>
                    <a:pt x="104" y="548"/>
                    <a:pt x="127" y="571"/>
                  </a:cubicBezTo>
                  <a:cubicBezTo>
                    <a:pt x="124" y="563"/>
                    <a:pt x="122" y="555"/>
                    <a:pt x="120" y="546"/>
                  </a:cubicBezTo>
                  <a:cubicBezTo>
                    <a:pt x="98" y="449"/>
                    <a:pt x="102" y="303"/>
                    <a:pt x="158" y="187"/>
                  </a:cubicBezTo>
                  <a:cubicBezTo>
                    <a:pt x="120" y="218"/>
                    <a:pt x="88" y="255"/>
                    <a:pt x="65" y="298"/>
                  </a:cubicBezTo>
                  <a:cubicBezTo>
                    <a:pt x="56" y="352"/>
                    <a:pt x="59" y="406"/>
                    <a:pt x="64" y="443"/>
                  </a:cubicBezTo>
                  <a:cubicBezTo>
                    <a:pt x="66" y="461"/>
                    <a:pt x="69" y="478"/>
                    <a:pt x="72" y="494"/>
                  </a:cubicBezTo>
                  <a:close/>
                  <a:moveTo>
                    <a:pt x="188" y="229"/>
                  </a:moveTo>
                  <a:cubicBezTo>
                    <a:pt x="163" y="300"/>
                    <a:pt x="155" y="386"/>
                    <a:pt x="166" y="476"/>
                  </a:cubicBezTo>
                  <a:cubicBezTo>
                    <a:pt x="170" y="507"/>
                    <a:pt x="178" y="538"/>
                    <a:pt x="190" y="567"/>
                  </a:cubicBezTo>
                  <a:cubicBezTo>
                    <a:pt x="181" y="535"/>
                    <a:pt x="175" y="501"/>
                    <a:pt x="172" y="467"/>
                  </a:cubicBezTo>
                  <a:cubicBezTo>
                    <a:pt x="165" y="390"/>
                    <a:pt x="173" y="314"/>
                    <a:pt x="196" y="252"/>
                  </a:cubicBezTo>
                  <a:cubicBezTo>
                    <a:pt x="208" y="220"/>
                    <a:pt x="225" y="191"/>
                    <a:pt x="246" y="164"/>
                  </a:cubicBezTo>
                  <a:cubicBezTo>
                    <a:pt x="224" y="184"/>
                    <a:pt x="205" y="206"/>
                    <a:pt x="188" y="229"/>
                  </a:cubicBezTo>
                  <a:close/>
                  <a:moveTo>
                    <a:pt x="163" y="183"/>
                  </a:moveTo>
                  <a:cubicBezTo>
                    <a:pt x="114" y="281"/>
                    <a:pt x="103" y="402"/>
                    <a:pt x="114" y="496"/>
                  </a:cubicBezTo>
                  <a:cubicBezTo>
                    <a:pt x="110" y="445"/>
                    <a:pt x="114" y="393"/>
                    <a:pt x="129" y="343"/>
                  </a:cubicBezTo>
                  <a:cubicBezTo>
                    <a:pt x="140" y="302"/>
                    <a:pt x="160" y="263"/>
                    <a:pt x="186" y="227"/>
                  </a:cubicBezTo>
                  <a:cubicBezTo>
                    <a:pt x="197" y="196"/>
                    <a:pt x="211" y="168"/>
                    <a:pt x="229" y="143"/>
                  </a:cubicBezTo>
                  <a:cubicBezTo>
                    <a:pt x="224" y="145"/>
                    <a:pt x="219" y="147"/>
                    <a:pt x="214" y="149"/>
                  </a:cubicBezTo>
                  <a:cubicBezTo>
                    <a:pt x="196" y="159"/>
                    <a:pt x="179" y="171"/>
                    <a:pt x="163" y="183"/>
                  </a:cubicBezTo>
                  <a:close/>
                  <a:moveTo>
                    <a:pt x="46" y="338"/>
                  </a:moveTo>
                  <a:cubicBezTo>
                    <a:pt x="42" y="366"/>
                    <a:pt x="43" y="395"/>
                    <a:pt x="50" y="426"/>
                  </a:cubicBezTo>
                  <a:cubicBezTo>
                    <a:pt x="54" y="447"/>
                    <a:pt x="60" y="466"/>
                    <a:pt x="67" y="484"/>
                  </a:cubicBezTo>
                  <a:cubicBezTo>
                    <a:pt x="65" y="471"/>
                    <a:pt x="63" y="457"/>
                    <a:pt x="61" y="444"/>
                  </a:cubicBezTo>
                  <a:cubicBezTo>
                    <a:pt x="57" y="408"/>
                    <a:pt x="54" y="357"/>
                    <a:pt x="61" y="305"/>
                  </a:cubicBezTo>
                  <a:cubicBezTo>
                    <a:pt x="55" y="316"/>
                    <a:pt x="50" y="327"/>
                    <a:pt x="46" y="338"/>
                  </a:cubicBezTo>
                  <a:close/>
                  <a:moveTo>
                    <a:pt x="436" y="12"/>
                  </a:moveTo>
                  <a:cubicBezTo>
                    <a:pt x="401" y="12"/>
                    <a:pt x="364" y="15"/>
                    <a:pt x="326" y="22"/>
                  </a:cubicBezTo>
                  <a:cubicBezTo>
                    <a:pt x="207" y="43"/>
                    <a:pt x="117" y="107"/>
                    <a:pt x="74" y="202"/>
                  </a:cubicBezTo>
                  <a:cubicBezTo>
                    <a:pt x="49" y="256"/>
                    <a:pt x="35" y="314"/>
                    <a:pt x="31" y="372"/>
                  </a:cubicBezTo>
                  <a:cubicBezTo>
                    <a:pt x="32" y="369"/>
                    <a:pt x="33" y="365"/>
                    <a:pt x="34" y="362"/>
                  </a:cubicBezTo>
                  <a:cubicBezTo>
                    <a:pt x="37" y="353"/>
                    <a:pt x="40" y="345"/>
                    <a:pt x="43" y="338"/>
                  </a:cubicBezTo>
                  <a:cubicBezTo>
                    <a:pt x="47" y="309"/>
                    <a:pt x="56" y="283"/>
                    <a:pt x="70" y="259"/>
                  </a:cubicBezTo>
                  <a:cubicBezTo>
                    <a:pt x="82" y="215"/>
                    <a:pt x="103" y="172"/>
                    <a:pt x="139" y="138"/>
                  </a:cubicBezTo>
                  <a:cubicBezTo>
                    <a:pt x="167" y="112"/>
                    <a:pt x="200" y="92"/>
                    <a:pt x="240" y="77"/>
                  </a:cubicBezTo>
                  <a:cubicBezTo>
                    <a:pt x="275" y="46"/>
                    <a:pt x="317" y="27"/>
                    <a:pt x="364" y="19"/>
                  </a:cubicBezTo>
                  <a:cubicBezTo>
                    <a:pt x="422" y="10"/>
                    <a:pt x="489" y="16"/>
                    <a:pt x="569" y="38"/>
                  </a:cubicBezTo>
                  <a:cubicBezTo>
                    <a:pt x="573" y="39"/>
                    <a:pt x="577" y="39"/>
                    <a:pt x="581" y="39"/>
                  </a:cubicBezTo>
                  <a:cubicBezTo>
                    <a:pt x="591" y="40"/>
                    <a:pt x="602" y="40"/>
                    <a:pt x="611" y="41"/>
                  </a:cubicBezTo>
                  <a:cubicBezTo>
                    <a:pt x="558" y="22"/>
                    <a:pt x="498" y="12"/>
                    <a:pt x="436" y="12"/>
                  </a:cubicBezTo>
                  <a:close/>
                  <a:moveTo>
                    <a:pt x="753" y="157"/>
                  </a:moveTo>
                  <a:cubicBezTo>
                    <a:pt x="804" y="197"/>
                    <a:pt x="842" y="246"/>
                    <a:pt x="863" y="300"/>
                  </a:cubicBezTo>
                  <a:cubicBezTo>
                    <a:pt x="868" y="312"/>
                    <a:pt x="872" y="324"/>
                    <a:pt x="876" y="336"/>
                  </a:cubicBezTo>
                  <a:cubicBezTo>
                    <a:pt x="856" y="248"/>
                    <a:pt x="809" y="169"/>
                    <a:pt x="740" y="113"/>
                  </a:cubicBezTo>
                  <a:cubicBezTo>
                    <a:pt x="733" y="108"/>
                    <a:pt x="726" y="102"/>
                    <a:pt x="719" y="97"/>
                  </a:cubicBezTo>
                  <a:cubicBezTo>
                    <a:pt x="710" y="94"/>
                    <a:pt x="701" y="92"/>
                    <a:pt x="692" y="90"/>
                  </a:cubicBezTo>
                  <a:cubicBezTo>
                    <a:pt x="686" y="88"/>
                    <a:pt x="679" y="87"/>
                    <a:pt x="673" y="85"/>
                  </a:cubicBezTo>
                  <a:cubicBezTo>
                    <a:pt x="686" y="93"/>
                    <a:pt x="698" y="102"/>
                    <a:pt x="709" y="111"/>
                  </a:cubicBezTo>
                  <a:cubicBezTo>
                    <a:pt x="725" y="125"/>
                    <a:pt x="740" y="140"/>
                    <a:pt x="753" y="157"/>
                  </a:cubicBezTo>
                  <a:close/>
                  <a:moveTo>
                    <a:pt x="68" y="269"/>
                  </a:moveTo>
                  <a:cubicBezTo>
                    <a:pt x="58" y="287"/>
                    <a:pt x="51" y="306"/>
                    <a:pt x="48" y="327"/>
                  </a:cubicBezTo>
                  <a:cubicBezTo>
                    <a:pt x="52" y="317"/>
                    <a:pt x="57" y="307"/>
                    <a:pt x="62" y="297"/>
                  </a:cubicBezTo>
                  <a:cubicBezTo>
                    <a:pt x="64" y="288"/>
                    <a:pt x="66" y="278"/>
                    <a:pt x="68" y="269"/>
                  </a:cubicBezTo>
                  <a:close/>
                  <a:moveTo>
                    <a:pt x="73" y="260"/>
                  </a:moveTo>
                  <a:cubicBezTo>
                    <a:pt x="70" y="270"/>
                    <a:pt x="68" y="280"/>
                    <a:pt x="66" y="290"/>
                  </a:cubicBezTo>
                  <a:cubicBezTo>
                    <a:pt x="90" y="248"/>
                    <a:pt x="122" y="212"/>
                    <a:pt x="161" y="181"/>
                  </a:cubicBezTo>
                  <a:cubicBezTo>
                    <a:pt x="162" y="178"/>
                    <a:pt x="164" y="175"/>
                    <a:pt x="165" y="173"/>
                  </a:cubicBezTo>
                  <a:cubicBezTo>
                    <a:pt x="146" y="184"/>
                    <a:pt x="128" y="197"/>
                    <a:pt x="113" y="211"/>
                  </a:cubicBezTo>
                  <a:cubicBezTo>
                    <a:pt x="97" y="226"/>
                    <a:pt x="83" y="243"/>
                    <a:pt x="73" y="260"/>
                  </a:cubicBezTo>
                  <a:close/>
                  <a:moveTo>
                    <a:pt x="234" y="81"/>
                  </a:moveTo>
                  <a:cubicBezTo>
                    <a:pt x="201" y="95"/>
                    <a:pt x="169" y="114"/>
                    <a:pt x="141" y="140"/>
                  </a:cubicBezTo>
                  <a:cubicBezTo>
                    <a:pt x="108" y="171"/>
                    <a:pt x="88" y="210"/>
                    <a:pt x="75" y="251"/>
                  </a:cubicBezTo>
                  <a:cubicBezTo>
                    <a:pt x="85" y="236"/>
                    <a:pt x="97" y="222"/>
                    <a:pt x="111" y="209"/>
                  </a:cubicBezTo>
                  <a:cubicBezTo>
                    <a:pt x="127" y="194"/>
                    <a:pt x="147" y="180"/>
                    <a:pt x="168" y="168"/>
                  </a:cubicBezTo>
                  <a:cubicBezTo>
                    <a:pt x="173" y="158"/>
                    <a:pt x="180" y="148"/>
                    <a:pt x="186" y="138"/>
                  </a:cubicBezTo>
                  <a:cubicBezTo>
                    <a:pt x="201" y="116"/>
                    <a:pt x="217" y="97"/>
                    <a:pt x="234" y="81"/>
                  </a:cubicBezTo>
                  <a:close/>
                  <a:moveTo>
                    <a:pt x="444" y="105"/>
                  </a:moveTo>
                  <a:cubicBezTo>
                    <a:pt x="500" y="105"/>
                    <a:pt x="555" y="112"/>
                    <a:pt x="601" y="124"/>
                  </a:cubicBezTo>
                  <a:cubicBezTo>
                    <a:pt x="646" y="137"/>
                    <a:pt x="728" y="165"/>
                    <a:pt x="789" y="223"/>
                  </a:cubicBezTo>
                  <a:cubicBezTo>
                    <a:pt x="779" y="200"/>
                    <a:pt x="766" y="179"/>
                    <a:pt x="752" y="160"/>
                  </a:cubicBezTo>
                  <a:cubicBezTo>
                    <a:pt x="696" y="117"/>
                    <a:pt x="631" y="88"/>
                    <a:pt x="567" y="71"/>
                  </a:cubicBezTo>
                  <a:cubicBezTo>
                    <a:pt x="494" y="67"/>
                    <a:pt x="421" y="75"/>
                    <a:pt x="351" y="94"/>
                  </a:cubicBezTo>
                  <a:cubicBezTo>
                    <a:pt x="336" y="101"/>
                    <a:pt x="321" y="110"/>
                    <a:pt x="307" y="118"/>
                  </a:cubicBezTo>
                  <a:cubicBezTo>
                    <a:pt x="352" y="109"/>
                    <a:pt x="399" y="105"/>
                    <a:pt x="444" y="105"/>
                  </a:cubicBezTo>
                  <a:close/>
                  <a:moveTo>
                    <a:pt x="234" y="141"/>
                  </a:moveTo>
                  <a:cubicBezTo>
                    <a:pt x="217" y="164"/>
                    <a:pt x="202" y="191"/>
                    <a:pt x="191" y="220"/>
                  </a:cubicBezTo>
                  <a:cubicBezTo>
                    <a:pt x="210" y="195"/>
                    <a:pt x="233" y="171"/>
                    <a:pt x="258" y="151"/>
                  </a:cubicBezTo>
                  <a:cubicBezTo>
                    <a:pt x="266" y="142"/>
                    <a:pt x="274" y="134"/>
                    <a:pt x="282" y="127"/>
                  </a:cubicBezTo>
                  <a:cubicBezTo>
                    <a:pt x="266" y="131"/>
                    <a:pt x="249" y="136"/>
                    <a:pt x="234" y="141"/>
                  </a:cubicBezTo>
                  <a:close/>
                  <a:moveTo>
                    <a:pt x="170" y="170"/>
                  </a:moveTo>
                  <a:cubicBezTo>
                    <a:pt x="168" y="173"/>
                    <a:pt x="167" y="175"/>
                    <a:pt x="166" y="177"/>
                  </a:cubicBezTo>
                  <a:cubicBezTo>
                    <a:pt x="175" y="170"/>
                    <a:pt x="185" y="164"/>
                    <a:pt x="195" y="157"/>
                  </a:cubicBezTo>
                  <a:cubicBezTo>
                    <a:pt x="186" y="161"/>
                    <a:pt x="178" y="166"/>
                    <a:pt x="170" y="170"/>
                  </a:cubicBezTo>
                  <a:close/>
                  <a:moveTo>
                    <a:pt x="242" y="79"/>
                  </a:moveTo>
                  <a:cubicBezTo>
                    <a:pt x="222" y="95"/>
                    <a:pt x="204" y="116"/>
                    <a:pt x="188" y="139"/>
                  </a:cubicBezTo>
                  <a:cubicBezTo>
                    <a:pt x="183" y="148"/>
                    <a:pt x="177" y="157"/>
                    <a:pt x="172" y="166"/>
                  </a:cubicBezTo>
                  <a:cubicBezTo>
                    <a:pt x="185" y="159"/>
                    <a:pt x="199" y="152"/>
                    <a:pt x="213" y="147"/>
                  </a:cubicBezTo>
                  <a:cubicBezTo>
                    <a:pt x="220" y="143"/>
                    <a:pt x="227" y="139"/>
                    <a:pt x="234" y="135"/>
                  </a:cubicBezTo>
                  <a:cubicBezTo>
                    <a:pt x="235" y="135"/>
                    <a:pt x="235" y="135"/>
                    <a:pt x="236" y="134"/>
                  </a:cubicBezTo>
                  <a:cubicBezTo>
                    <a:pt x="264" y="98"/>
                    <a:pt x="299" y="72"/>
                    <a:pt x="341" y="55"/>
                  </a:cubicBezTo>
                  <a:cubicBezTo>
                    <a:pt x="308" y="59"/>
                    <a:pt x="274" y="66"/>
                    <a:pt x="242" y="79"/>
                  </a:cubicBezTo>
                  <a:close/>
                  <a:moveTo>
                    <a:pt x="582" y="72"/>
                  </a:moveTo>
                  <a:cubicBezTo>
                    <a:pt x="632" y="86"/>
                    <a:pt x="679" y="107"/>
                    <a:pt x="720" y="134"/>
                  </a:cubicBezTo>
                  <a:cubicBezTo>
                    <a:pt x="729" y="139"/>
                    <a:pt x="737" y="145"/>
                    <a:pt x="744" y="151"/>
                  </a:cubicBezTo>
                  <a:cubicBezTo>
                    <a:pt x="733" y="137"/>
                    <a:pt x="721" y="125"/>
                    <a:pt x="707" y="113"/>
                  </a:cubicBezTo>
                  <a:cubicBezTo>
                    <a:pt x="694" y="102"/>
                    <a:pt x="680" y="92"/>
                    <a:pt x="664" y="84"/>
                  </a:cubicBezTo>
                  <a:cubicBezTo>
                    <a:pt x="637" y="78"/>
                    <a:pt x="609" y="74"/>
                    <a:pt x="582" y="72"/>
                  </a:cubicBezTo>
                  <a:close/>
                  <a:moveTo>
                    <a:pt x="761" y="109"/>
                  </a:moveTo>
                  <a:cubicBezTo>
                    <a:pt x="791" y="120"/>
                    <a:pt x="820" y="134"/>
                    <a:pt x="846" y="150"/>
                  </a:cubicBezTo>
                  <a:cubicBezTo>
                    <a:pt x="833" y="136"/>
                    <a:pt x="818" y="124"/>
                    <a:pt x="802" y="113"/>
                  </a:cubicBezTo>
                  <a:cubicBezTo>
                    <a:pt x="753" y="78"/>
                    <a:pt x="695" y="55"/>
                    <a:pt x="633" y="46"/>
                  </a:cubicBezTo>
                  <a:cubicBezTo>
                    <a:pt x="638" y="49"/>
                    <a:pt x="643" y="51"/>
                    <a:pt x="648" y="53"/>
                  </a:cubicBezTo>
                  <a:cubicBezTo>
                    <a:pt x="689" y="65"/>
                    <a:pt x="727" y="84"/>
                    <a:pt x="761" y="109"/>
                  </a:cubicBezTo>
                  <a:close/>
                  <a:moveTo>
                    <a:pt x="288" y="125"/>
                  </a:moveTo>
                  <a:cubicBezTo>
                    <a:pt x="283" y="129"/>
                    <a:pt x="279" y="133"/>
                    <a:pt x="275" y="138"/>
                  </a:cubicBezTo>
                  <a:cubicBezTo>
                    <a:pt x="281" y="133"/>
                    <a:pt x="287" y="128"/>
                    <a:pt x="294" y="124"/>
                  </a:cubicBezTo>
                  <a:cubicBezTo>
                    <a:pt x="292" y="125"/>
                    <a:pt x="290" y="125"/>
                    <a:pt x="288" y="125"/>
                  </a:cubicBezTo>
                  <a:close/>
                  <a:moveTo>
                    <a:pt x="237" y="137"/>
                  </a:moveTo>
                  <a:cubicBezTo>
                    <a:pt x="237" y="137"/>
                    <a:pt x="237" y="137"/>
                    <a:pt x="237" y="137"/>
                  </a:cubicBezTo>
                  <a:cubicBezTo>
                    <a:pt x="237" y="137"/>
                    <a:pt x="237" y="137"/>
                    <a:pt x="237" y="138"/>
                  </a:cubicBezTo>
                  <a:cubicBezTo>
                    <a:pt x="253" y="132"/>
                    <a:pt x="270" y="127"/>
                    <a:pt x="287" y="123"/>
                  </a:cubicBezTo>
                  <a:cubicBezTo>
                    <a:pt x="293" y="118"/>
                    <a:pt x="299" y="113"/>
                    <a:pt x="306" y="108"/>
                  </a:cubicBezTo>
                  <a:cubicBezTo>
                    <a:pt x="282" y="116"/>
                    <a:pt x="260" y="126"/>
                    <a:pt x="237" y="137"/>
                  </a:cubicBezTo>
                  <a:close/>
                  <a:moveTo>
                    <a:pt x="352" y="54"/>
                  </a:moveTo>
                  <a:cubicBezTo>
                    <a:pt x="308" y="70"/>
                    <a:pt x="271" y="95"/>
                    <a:pt x="241" y="132"/>
                  </a:cubicBezTo>
                  <a:cubicBezTo>
                    <a:pt x="265" y="120"/>
                    <a:pt x="289" y="111"/>
                    <a:pt x="313" y="102"/>
                  </a:cubicBezTo>
                  <a:cubicBezTo>
                    <a:pt x="346" y="80"/>
                    <a:pt x="382" y="63"/>
                    <a:pt x="422" y="52"/>
                  </a:cubicBezTo>
                  <a:cubicBezTo>
                    <a:pt x="400" y="51"/>
                    <a:pt x="376" y="52"/>
                    <a:pt x="352" y="54"/>
                  </a:cubicBezTo>
                  <a:close/>
                  <a:moveTo>
                    <a:pt x="315" y="105"/>
                  </a:moveTo>
                  <a:cubicBezTo>
                    <a:pt x="307" y="110"/>
                    <a:pt x="300" y="116"/>
                    <a:pt x="293" y="122"/>
                  </a:cubicBezTo>
                  <a:cubicBezTo>
                    <a:pt x="295" y="121"/>
                    <a:pt x="297" y="121"/>
                    <a:pt x="300" y="120"/>
                  </a:cubicBezTo>
                  <a:cubicBezTo>
                    <a:pt x="312" y="112"/>
                    <a:pt x="325" y="105"/>
                    <a:pt x="338" y="98"/>
                  </a:cubicBezTo>
                  <a:cubicBezTo>
                    <a:pt x="330" y="100"/>
                    <a:pt x="322" y="102"/>
                    <a:pt x="315" y="105"/>
                  </a:cubicBezTo>
                  <a:close/>
                  <a:moveTo>
                    <a:pt x="732" y="98"/>
                  </a:moveTo>
                  <a:cubicBezTo>
                    <a:pt x="738" y="100"/>
                    <a:pt x="745" y="103"/>
                    <a:pt x="751" y="105"/>
                  </a:cubicBezTo>
                  <a:cubicBezTo>
                    <a:pt x="725" y="87"/>
                    <a:pt x="696" y="73"/>
                    <a:pt x="666" y="62"/>
                  </a:cubicBezTo>
                  <a:cubicBezTo>
                    <a:pt x="681" y="69"/>
                    <a:pt x="695" y="78"/>
                    <a:pt x="708" y="87"/>
                  </a:cubicBezTo>
                  <a:cubicBezTo>
                    <a:pt x="716" y="90"/>
                    <a:pt x="724" y="94"/>
                    <a:pt x="732" y="98"/>
                  </a:cubicBezTo>
                  <a:close/>
                  <a:moveTo>
                    <a:pt x="432" y="52"/>
                  </a:moveTo>
                  <a:cubicBezTo>
                    <a:pt x="392" y="62"/>
                    <a:pt x="355" y="78"/>
                    <a:pt x="323" y="99"/>
                  </a:cubicBezTo>
                  <a:cubicBezTo>
                    <a:pt x="332" y="96"/>
                    <a:pt x="341" y="94"/>
                    <a:pt x="350" y="91"/>
                  </a:cubicBezTo>
                  <a:cubicBezTo>
                    <a:pt x="368" y="83"/>
                    <a:pt x="386" y="75"/>
                    <a:pt x="406" y="68"/>
                  </a:cubicBezTo>
                  <a:cubicBezTo>
                    <a:pt x="422" y="62"/>
                    <a:pt x="438" y="57"/>
                    <a:pt x="455" y="53"/>
                  </a:cubicBezTo>
                  <a:cubicBezTo>
                    <a:pt x="447" y="53"/>
                    <a:pt x="440" y="52"/>
                    <a:pt x="432" y="52"/>
                  </a:cubicBezTo>
                  <a:close/>
                  <a:moveTo>
                    <a:pt x="665" y="81"/>
                  </a:moveTo>
                  <a:cubicBezTo>
                    <a:pt x="674" y="83"/>
                    <a:pt x="684" y="85"/>
                    <a:pt x="693" y="87"/>
                  </a:cubicBezTo>
                  <a:cubicBezTo>
                    <a:pt x="699" y="89"/>
                    <a:pt x="706" y="91"/>
                    <a:pt x="712" y="92"/>
                  </a:cubicBezTo>
                  <a:cubicBezTo>
                    <a:pt x="710" y="91"/>
                    <a:pt x="709" y="90"/>
                    <a:pt x="707" y="89"/>
                  </a:cubicBezTo>
                  <a:cubicBezTo>
                    <a:pt x="680" y="77"/>
                    <a:pt x="651" y="67"/>
                    <a:pt x="625" y="58"/>
                  </a:cubicBezTo>
                  <a:cubicBezTo>
                    <a:pt x="619" y="56"/>
                    <a:pt x="619" y="56"/>
                    <a:pt x="619" y="56"/>
                  </a:cubicBezTo>
                  <a:cubicBezTo>
                    <a:pt x="603" y="51"/>
                    <a:pt x="588" y="46"/>
                    <a:pt x="573" y="42"/>
                  </a:cubicBezTo>
                  <a:cubicBezTo>
                    <a:pt x="567" y="42"/>
                    <a:pt x="562" y="42"/>
                    <a:pt x="556" y="42"/>
                  </a:cubicBezTo>
                  <a:cubicBezTo>
                    <a:pt x="596" y="50"/>
                    <a:pt x="633" y="63"/>
                    <a:pt x="665" y="81"/>
                  </a:cubicBezTo>
                  <a:close/>
                  <a:moveTo>
                    <a:pt x="464" y="54"/>
                  </a:moveTo>
                  <a:cubicBezTo>
                    <a:pt x="445" y="58"/>
                    <a:pt x="426" y="64"/>
                    <a:pt x="407" y="70"/>
                  </a:cubicBezTo>
                  <a:cubicBezTo>
                    <a:pt x="392" y="76"/>
                    <a:pt x="378" y="81"/>
                    <a:pt x="364" y="88"/>
                  </a:cubicBezTo>
                  <a:cubicBezTo>
                    <a:pt x="425" y="72"/>
                    <a:pt x="490" y="66"/>
                    <a:pt x="554" y="68"/>
                  </a:cubicBezTo>
                  <a:cubicBezTo>
                    <a:pt x="540" y="65"/>
                    <a:pt x="525" y="62"/>
                    <a:pt x="511" y="60"/>
                  </a:cubicBezTo>
                  <a:cubicBezTo>
                    <a:pt x="499" y="58"/>
                    <a:pt x="482" y="56"/>
                    <a:pt x="464" y="54"/>
                  </a:cubicBezTo>
                  <a:close/>
                  <a:moveTo>
                    <a:pt x="584" y="43"/>
                  </a:moveTo>
                  <a:cubicBezTo>
                    <a:pt x="596" y="46"/>
                    <a:pt x="608" y="50"/>
                    <a:pt x="620" y="54"/>
                  </a:cubicBezTo>
                  <a:cubicBezTo>
                    <a:pt x="626" y="56"/>
                    <a:pt x="626" y="56"/>
                    <a:pt x="626" y="56"/>
                  </a:cubicBezTo>
                  <a:cubicBezTo>
                    <a:pt x="647" y="63"/>
                    <a:pt x="670" y="70"/>
                    <a:pt x="692" y="80"/>
                  </a:cubicBezTo>
                  <a:cubicBezTo>
                    <a:pt x="678" y="71"/>
                    <a:pt x="663" y="63"/>
                    <a:pt x="647" y="56"/>
                  </a:cubicBezTo>
                  <a:cubicBezTo>
                    <a:pt x="627" y="50"/>
                    <a:pt x="606" y="45"/>
                    <a:pt x="584" y="43"/>
                  </a:cubicBezTo>
                  <a:close/>
                  <a:moveTo>
                    <a:pt x="568" y="69"/>
                  </a:moveTo>
                  <a:cubicBezTo>
                    <a:pt x="598" y="70"/>
                    <a:pt x="627" y="74"/>
                    <a:pt x="656" y="79"/>
                  </a:cubicBezTo>
                  <a:cubicBezTo>
                    <a:pt x="623" y="62"/>
                    <a:pt x="585" y="49"/>
                    <a:pt x="543" y="43"/>
                  </a:cubicBezTo>
                  <a:cubicBezTo>
                    <a:pt x="520" y="44"/>
                    <a:pt x="496" y="47"/>
                    <a:pt x="473" y="52"/>
                  </a:cubicBezTo>
                  <a:cubicBezTo>
                    <a:pt x="487" y="53"/>
                    <a:pt x="500" y="55"/>
                    <a:pt x="512" y="57"/>
                  </a:cubicBezTo>
                  <a:cubicBezTo>
                    <a:pt x="531" y="60"/>
                    <a:pt x="550" y="64"/>
                    <a:pt x="568" y="69"/>
                  </a:cubicBezTo>
                  <a:close/>
                  <a:moveTo>
                    <a:pt x="418" y="18"/>
                  </a:moveTo>
                  <a:cubicBezTo>
                    <a:pt x="399" y="18"/>
                    <a:pt x="382" y="19"/>
                    <a:pt x="365" y="22"/>
                  </a:cubicBezTo>
                  <a:cubicBezTo>
                    <a:pt x="320" y="29"/>
                    <a:pt x="281" y="46"/>
                    <a:pt x="247" y="74"/>
                  </a:cubicBezTo>
                  <a:cubicBezTo>
                    <a:pt x="268" y="67"/>
                    <a:pt x="291" y="61"/>
                    <a:pt x="315" y="57"/>
                  </a:cubicBezTo>
                  <a:cubicBezTo>
                    <a:pt x="327" y="55"/>
                    <a:pt x="339" y="53"/>
                    <a:pt x="350" y="52"/>
                  </a:cubicBezTo>
                  <a:cubicBezTo>
                    <a:pt x="370" y="45"/>
                    <a:pt x="392" y="40"/>
                    <a:pt x="415" y="37"/>
                  </a:cubicBezTo>
                  <a:cubicBezTo>
                    <a:pt x="451" y="33"/>
                    <a:pt x="486" y="33"/>
                    <a:pt x="520" y="37"/>
                  </a:cubicBezTo>
                  <a:cubicBezTo>
                    <a:pt x="532" y="36"/>
                    <a:pt x="543" y="37"/>
                    <a:pt x="555" y="37"/>
                  </a:cubicBezTo>
                  <a:cubicBezTo>
                    <a:pt x="504" y="24"/>
                    <a:pt x="459" y="18"/>
                    <a:pt x="418" y="18"/>
                  </a:cubicBezTo>
                  <a:close/>
                  <a:moveTo>
                    <a:pt x="441" y="50"/>
                  </a:moveTo>
                  <a:cubicBezTo>
                    <a:pt x="449" y="50"/>
                    <a:pt x="456" y="51"/>
                    <a:pt x="463" y="51"/>
                  </a:cubicBezTo>
                  <a:cubicBezTo>
                    <a:pt x="486" y="46"/>
                    <a:pt x="509" y="43"/>
                    <a:pt x="531" y="41"/>
                  </a:cubicBezTo>
                  <a:cubicBezTo>
                    <a:pt x="527" y="40"/>
                    <a:pt x="524" y="40"/>
                    <a:pt x="520" y="39"/>
                  </a:cubicBezTo>
                  <a:cubicBezTo>
                    <a:pt x="494" y="40"/>
                    <a:pt x="467" y="44"/>
                    <a:pt x="441" y="50"/>
                  </a:cubicBezTo>
                  <a:close/>
                  <a:moveTo>
                    <a:pt x="470" y="37"/>
                  </a:moveTo>
                  <a:cubicBezTo>
                    <a:pt x="452" y="37"/>
                    <a:pt x="434" y="38"/>
                    <a:pt x="415" y="40"/>
                  </a:cubicBezTo>
                  <a:cubicBezTo>
                    <a:pt x="397" y="42"/>
                    <a:pt x="379" y="46"/>
                    <a:pt x="362" y="51"/>
                  </a:cubicBezTo>
                  <a:cubicBezTo>
                    <a:pt x="387" y="49"/>
                    <a:pt x="410" y="49"/>
                    <a:pt x="432" y="49"/>
                  </a:cubicBezTo>
                  <a:cubicBezTo>
                    <a:pt x="434" y="49"/>
                    <a:pt x="437" y="48"/>
                    <a:pt x="439" y="47"/>
                  </a:cubicBezTo>
                  <a:cubicBezTo>
                    <a:pt x="460" y="43"/>
                    <a:pt x="480" y="39"/>
                    <a:pt x="501" y="38"/>
                  </a:cubicBezTo>
                  <a:cubicBezTo>
                    <a:pt x="491" y="37"/>
                    <a:pt x="481" y="37"/>
                    <a:pt x="470" y="37"/>
                  </a:cubicBezTo>
                  <a:close/>
                  <a:moveTo>
                    <a:pt x="609" y="44"/>
                  </a:moveTo>
                  <a:cubicBezTo>
                    <a:pt x="616" y="45"/>
                    <a:pt x="623" y="46"/>
                    <a:pt x="630" y="48"/>
                  </a:cubicBezTo>
                  <a:cubicBezTo>
                    <a:pt x="627" y="47"/>
                    <a:pt x="624" y="46"/>
                    <a:pt x="622" y="45"/>
                  </a:cubicBezTo>
                  <a:cubicBezTo>
                    <a:pt x="618" y="45"/>
                    <a:pt x="613" y="44"/>
                    <a:pt x="609" y="44"/>
                  </a:cubicBezTo>
                  <a:close/>
                  <a:moveTo>
                    <a:pt x="539" y="39"/>
                  </a:moveTo>
                  <a:cubicBezTo>
                    <a:pt x="541" y="40"/>
                    <a:pt x="542" y="40"/>
                    <a:pt x="544" y="40"/>
                  </a:cubicBezTo>
                  <a:cubicBezTo>
                    <a:pt x="546" y="40"/>
                    <a:pt x="548" y="40"/>
                    <a:pt x="551" y="40"/>
                  </a:cubicBezTo>
                  <a:cubicBezTo>
                    <a:pt x="547" y="39"/>
                    <a:pt x="543" y="39"/>
                    <a:pt x="539" y="39"/>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8"/>
            <p:cNvSpPr>
              <a:spLocks noEditPoints="1"/>
            </p:cNvSpPr>
            <p:nvPr/>
          </p:nvSpPr>
          <p:spPr bwMode="auto">
            <a:xfrm>
              <a:off x="3433763" y="3417888"/>
              <a:ext cx="3336925" cy="3155949"/>
            </a:xfrm>
            <a:custGeom>
              <a:avLst/>
              <a:gdLst>
                <a:gd name="T0" fmla="*/ 89 w 1028"/>
                <a:gd name="T1" fmla="*/ 781 h 971"/>
                <a:gd name="T2" fmla="*/ 167 w 1028"/>
                <a:gd name="T3" fmla="*/ 162 h 971"/>
                <a:gd name="T4" fmla="*/ 961 w 1028"/>
                <a:gd name="T5" fmla="*/ 219 h 971"/>
                <a:gd name="T6" fmla="*/ 893 w 1028"/>
                <a:gd name="T7" fmla="*/ 737 h 971"/>
                <a:gd name="T8" fmla="*/ 453 w 1028"/>
                <a:gd name="T9" fmla="*/ 951 h 971"/>
                <a:gd name="T10" fmla="*/ 555 w 1028"/>
                <a:gd name="T11" fmla="*/ 940 h 971"/>
                <a:gd name="T12" fmla="*/ 440 w 1028"/>
                <a:gd name="T13" fmla="*/ 803 h 971"/>
                <a:gd name="T14" fmla="*/ 91 w 1028"/>
                <a:gd name="T15" fmla="*/ 549 h 971"/>
                <a:gd name="T16" fmla="*/ 31 w 1028"/>
                <a:gd name="T17" fmla="*/ 420 h 971"/>
                <a:gd name="T18" fmla="*/ 181 w 1028"/>
                <a:gd name="T19" fmla="*/ 657 h 971"/>
                <a:gd name="T20" fmla="*/ 458 w 1028"/>
                <a:gd name="T21" fmla="*/ 806 h 971"/>
                <a:gd name="T22" fmla="*/ 854 w 1028"/>
                <a:gd name="T23" fmla="*/ 728 h 971"/>
                <a:gd name="T24" fmla="*/ 437 w 1028"/>
                <a:gd name="T25" fmla="*/ 799 h 971"/>
                <a:gd name="T26" fmla="*/ 907 w 1028"/>
                <a:gd name="T27" fmla="*/ 580 h 971"/>
                <a:gd name="T28" fmla="*/ 578 w 1028"/>
                <a:gd name="T29" fmla="*/ 781 h 971"/>
                <a:gd name="T30" fmla="*/ 281 w 1028"/>
                <a:gd name="T31" fmla="*/ 722 h 971"/>
                <a:gd name="T32" fmla="*/ 810 w 1028"/>
                <a:gd name="T33" fmla="*/ 797 h 971"/>
                <a:gd name="T34" fmla="*/ 876 w 1028"/>
                <a:gd name="T35" fmla="*/ 713 h 971"/>
                <a:gd name="T36" fmla="*/ 417 w 1028"/>
                <a:gd name="T37" fmla="*/ 795 h 971"/>
                <a:gd name="T38" fmla="*/ 188 w 1028"/>
                <a:gd name="T39" fmla="*/ 650 h 971"/>
                <a:gd name="T40" fmla="*/ 857 w 1028"/>
                <a:gd name="T41" fmla="*/ 663 h 971"/>
                <a:gd name="T42" fmla="*/ 894 w 1028"/>
                <a:gd name="T43" fmla="*/ 360 h 971"/>
                <a:gd name="T44" fmla="*/ 170 w 1028"/>
                <a:gd name="T45" fmla="*/ 621 h 971"/>
                <a:gd name="T46" fmla="*/ 910 w 1028"/>
                <a:gd name="T47" fmla="*/ 581 h 971"/>
                <a:gd name="T48" fmla="*/ 977 w 1028"/>
                <a:gd name="T49" fmla="*/ 391 h 971"/>
                <a:gd name="T50" fmla="*/ 768 w 1028"/>
                <a:gd name="T51" fmla="*/ 129 h 971"/>
                <a:gd name="T52" fmla="*/ 916 w 1028"/>
                <a:gd name="T53" fmla="*/ 426 h 971"/>
                <a:gd name="T54" fmla="*/ 187 w 1028"/>
                <a:gd name="T55" fmla="*/ 645 h 971"/>
                <a:gd name="T56" fmla="*/ 81 w 1028"/>
                <a:gd name="T57" fmla="*/ 300 h 971"/>
                <a:gd name="T58" fmla="*/ 178 w 1028"/>
                <a:gd name="T59" fmla="*/ 638 h 971"/>
                <a:gd name="T60" fmla="*/ 232 w 1028"/>
                <a:gd name="T61" fmla="*/ 159 h 971"/>
                <a:gd name="T62" fmla="*/ 875 w 1028"/>
                <a:gd name="T63" fmla="*/ 197 h 971"/>
                <a:gd name="T64" fmla="*/ 1005 w 1028"/>
                <a:gd name="T65" fmla="*/ 509 h 971"/>
                <a:gd name="T66" fmla="*/ 1007 w 1028"/>
                <a:gd name="T67" fmla="*/ 487 h 971"/>
                <a:gd name="T68" fmla="*/ 246 w 1028"/>
                <a:gd name="T69" fmla="*/ 151 h 971"/>
                <a:gd name="T70" fmla="*/ 140 w 1028"/>
                <a:gd name="T71" fmla="*/ 557 h 971"/>
                <a:gd name="T72" fmla="*/ 246 w 1028"/>
                <a:gd name="T73" fmla="*/ 151 h 971"/>
                <a:gd name="T74" fmla="*/ 959 w 1028"/>
                <a:gd name="T75" fmla="*/ 221 h 971"/>
                <a:gd name="T76" fmla="*/ 648 w 1028"/>
                <a:gd name="T77" fmla="*/ 86 h 971"/>
                <a:gd name="T78" fmla="*/ 305 w 1028"/>
                <a:gd name="T79" fmla="*/ 109 h 971"/>
                <a:gd name="T80" fmla="*/ 79 w 1028"/>
                <a:gd name="T81" fmla="*/ 298 h 971"/>
                <a:gd name="T82" fmla="*/ 305 w 1028"/>
                <a:gd name="T83" fmla="*/ 109 h 971"/>
                <a:gd name="T84" fmla="*/ 896 w 1028"/>
                <a:gd name="T85" fmla="*/ 359 h 971"/>
                <a:gd name="T86" fmla="*/ 522 w 1028"/>
                <a:gd name="T87" fmla="*/ 83 h 971"/>
                <a:gd name="T88" fmla="*/ 484 w 1028"/>
                <a:gd name="T89" fmla="*/ 85 h 971"/>
                <a:gd name="T90" fmla="*/ 92 w 1028"/>
                <a:gd name="T91" fmla="*/ 279 h 971"/>
                <a:gd name="T92" fmla="*/ 267 w 1028"/>
                <a:gd name="T93" fmla="*/ 132 h 971"/>
                <a:gd name="T94" fmla="*/ 269 w 1028"/>
                <a:gd name="T95" fmla="*/ 134 h 971"/>
                <a:gd name="T96" fmla="*/ 396 w 1028"/>
                <a:gd name="T97" fmla="*/ 93 h 971"/>
                <a:gd name="T98" fmla="*/ 304 w 1028"/>
                <a:gd name="T99" fmla="*/ 113 h 971"/>
                <a:gd name="T100" fmla="*/ 522 w 1028"/>
                <a:gd name="T101" fmla="*/ 80 h 971"/>
                <a:gd name="T102" fmla="*/ 520 w 1028"/>
                <a:gd name="T103" fmla="*/ 8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8" h="971">
                  <a:moveTo>
                    <a:pt x="453" y="951"/>
                  </a:moveTo>
                  <a:cubicBezTo>
                    <a:pt x="398" y="951"/>
                    <a:pt x="347" y="944"/>
                    <a:pt x="298" y="928"/>
                  </a:cubicBezTo>
                  <a:cubicBezTo>
                    <a:pt x="214" y="902"/>
                    <a:pt x="144" y="852"/>
                    <a:pt x="89" y="781"/>
                  </a:cubicBezTo>
                  <a:cubicBezTo>
                    <a:pt x="38" y="714"/>
                    <a:pt x="11" y="624"/>
                    <a:pt x="13" y="528"/>
                  </a:cubicBezTo>
                  <a:cubicBezTo>
                    <a:pt x="14" y="491"/>
                    <a:pt x="19" y="454"/>
                    <a:pt x="28" y="418"/>
                  </a:cubicBezTo>
                  <a:cubicBezTo>
                    <a:pt x="22" y="315"/>
                    <a:pt x="74" y="214"/>
                    <a:pt x="167" y="162"/>
                  </a:cubicBezTo>
                  <a:cubicBezTo>
                    <a:pt x="211" y="139"/>
                    <a:pt x="261" y="118"/>
                    <a:pt x="316" y="103"/>
                  </a:cubicBezTo>
                  <a:cubicBezTo>
                    <a:pt x="410" y="54"/>
                    <a:pt x="524" y="32"/>
                    <a:pt x="635" y="42"/>
                  </a:cubicBezTo>
                  <a:cubicBezTo>
                    <a:pt x="776" y="55"/>
                    <a:pt x="891" y="118"/>
                    <a:pt x="961" y="219"/>
                  </a:cubicBezTo>
                  <a:cubicBezTo>
                    <a:pt x="1011" y="292"/>
                    <a:pt x="1028" y="389"/>
                    <a:pt x="1009" y="487"/>
                  </a:cubicBezTo>
                  <a:cubicBezTo>
                    <a:pt x="1006" y="537"/>
                    <a:pt x="991" y="583"/>
                    <a:pt x="963" y="624"/>
                  </a:cubicBezTo>
                  <a:cubicBezTo>
                    <a:pt x="947" y="666"/>
                    <a:pt x="924" y="704"/>
                    <a:pt x="893" y="737"/>
                  </a:cubicBezTo>
                  <a:cubicBezTo>
                    <a:pt x="867" y="766"/>
                    <a:pt x="837" y="787"/>
                    <a:pt x="806" y="803"/>
                  </a:cubicBezTo>
                  <a:cubicBezTo>
                    <a:pt x="742" y="877"/>
                    <a:pt x="656" y="927"/>
                    <a:pt x="556" y="943"/>
                  </a:cubicBezTo>
                  <a:cubicBezTo>
                    <a:pt x="521" y="948"/>
                    <a:pt x="486" y="951"/>
                    <a:pt x="453" y="951"/>
                  </a:cubicBezTo>
                  <a:close/>
                  <a:moveTo>
                    <a:pt x="29" y="428"/>
                  </a:moveTo>
                  <a:cubicBezTo>
                    <a:pt x="0" y="551"/>
                    <a:pt x="21" y="687"/>
                    <a:pt x="91" y="779"/>
                  </a:cubicBezTo>
                  <a:cubicBezTo>
                    <a:pt x="194" y="914"/>
                    <a:pt x="359" y="971"/>
                    <a:pt x="555" y="940"/>
                  </a:cubicBezTo>
                  <a:cubicBezTo>
                    <a:pt x="653" y="925"/>
                    <a:pt x="737" y="877"/>
                    <a:pt x="800" y="806"/>
                  </a:cubicBezTo>
                  <a:cubicBezTo>
                    <a:pt x="729" y="838"/>
                    <a:pt x="652" y="841"/>
                    <a:pt x="591" y="836"/>
                  </a:cubicBezTo>
                  <a:cubicBezTo>
                    <a:pt x="542" y="831"/>
                    <a:pt x="490" y="820"/>
                    <a:pt x="440" y="803"/>
                  </a:cubicBezTo>
                  <a:cubicBezTo>
                    <a:pt x="400" y="795"/>
                    <a:pt x="362" y="783"/>
                    <a:pt x="328" y="767"/>
                  </a:cubicBezTo>
                  <a:cubicBezTo>
                    <a:pt x="266" y="738"/>
                    <a:pt x="217" y="697"/>
                    <a:pt x="182" y="645"/>
                  </a:cubicBezTo>
                  <a:cubicBezTo>
                    <a:pt x="145" y="617"/>
                    <a:pt x="113" y="585"/>
                    <a:pt x="91" y="549"/>
                  </a:cubicBezTo>
                  <a:cubicBezTo>
                    <a:pt x="47" y="480"/>
                    <a:pt x="39" y="403"/>
                    <a:pt x="69" y="321"/>
                  </a:cubicBezTo>
                  <a:cubicBezTo>
                    <a:pt x="70" y="320"/>
                    <a:pt x="70" y="319"/>
                    <a:pt x="71" y="318"/>
                  </a:cubicBezTo>
                  <a:cubicBezTo>
                    <a:pt x="53" y="349"/>
                    <a:pt x="40" y="384"/>
                    <a:pt x="31" y="420"/>
                  </a:cubicBezTo>
                  <a:cubicBezTo>
                    <a:pt x="33" y="442"/>
                    <a:pt x="37" y="465"/>
                    <a:pt x="45" y="488"/>
                  </a:cubicBezTo>
                  <a:cubicBezTo>
                    <a:pt x="65" y="548"/>
                    <a:pt x="118" y="641"/>
                    <a:pt x="182" y="655"/>
                  </a:cubicBezTo>
                  <a:cubicBezTo>
                    <a:pt x="181" y="657"/>
                    <a:pt x="181" y="657"/>
                    <a:pt x="181" y="657"/>
                  </a:cubicBezTo>
                  <a:cubicBezTo>
                    <a:pt x="116" y="644"/>
                    <a:pt x="62" y="549"/>
                    <a:pt x="42" y="489"/>
                  </a:cubicBezTo>
                  <a:cubicBezTo>
                    <a:pt x="35" y="469"/>
                    <a:pt x="31" y="448"/>
                    <a:pt x="29" y="428"/>
                  </a:cubicBezTo>
                  <a:close/>
                  <a:moveTo>
                    <a:pt x="458" y="806"/>
                  </a:moveTo>
                  <a:cubicBezTo>
                    <a:pt x="502" y="820"/>
                    <a:pt x="548" y="829"/>
                    <a:pt x="591" y="833"/>
                  </a:cubicBezTo>
                  <a:cubicBezTo>
                    <a:pt x="653" y="839"/>
                    <a:pt x="732" y="836"/>
                    <a:pt x="804" y="800"/>
                  </a:cubicBezTo>
                  <a:cubicBezTo>
                    <a:pt x="823" y="778"/>
                    <a:pt x="840" y="754"/>
                    <a:pt x="854" y="728"/>
                  </a:cubicBezTo>
                  <a:cubicBezTo>
                    <a:pt x="786" y="771"/>
                    <a:pt x="700" y="800"/>
                    <a:pt x="612" y="809"/>
                  </a:cubicBezTo>
                  <a:cubicBezTo>
                    <a:pt x="560" y="815"/>
                    <a:pt x="507" y="813"/>
                    <a:pt x="458" y="806"/>
                  </a:cubicBezTo>
                  <a:close/>
                  <a:moveTo>
                    <a:pt x="437" y="799"/>
                  </a:moveTo>
                  <a:cubicBezTo>
                    <a:pt x="496" y="811"/>
                    <a:pt x="557" y="812"/>
                    <a:pt x="612" y="806"/>
                  </a:cubicBezTo>
                  <a:cubicBezTo>
                    <a:pt x="697" y="797"/>
                    <a:pt x="785" y="770"/>
                    <a:pt x="857" y="723"/>
                  </a:cubicBezTo>
                  <a:cubicBezTo>
                    <a:pt x="880" y="680"/>
                    <a:pt x="897" y="632"/>
                    <a:pt x="907" y="580"/>
                  </a:cubicBezTo>
                  <a:cubicBezTo>
                    <a:pt x="907" y="580"/>
                    <a:pt x="907" y="579"/>
                    <a:pt x="908" y="579"/>
                  </a:cubicBezTo>
                  <a:cubicBezTo>
                    <a:pt x="897" y="611"/>
                    <a:pt x="881" y="640"/>
                    <a:pt x="859" y="664"/>
                  </a:cubicBezTo>
                  <a:cubicBezTo>
                    <a:pt x="793" y="737"/>
                    <a:pt x="686" y="781"/>
                    <a:pt x="578" y="781"/>
                  </a:cubicBezTo>
                  <a:cubicBezTo>
                    <a:pt x="567" y="781"/>
                    <a:pt x="556" y="780"/>
                    <a:pt x="545" y="779"/>
                  </a:cubicBezTo>
                  <a:cubicBezTo>
                    <a:pt x="436" y="770"/>
                    <a:pt x="307" y="729"/>
                    <a:pt x="208" y="663"/>
                  </a:cubicBezTo>
                  <a:cubicBezTo>
                    <a:pt x="232" y="687"/>
                    <a:pt x="257" y="706"/>
                    <a:pt x="281" y="722"/>
                  </a:cubicBezTo>
                  <a:cubicBezTo>
                    <a:pt x="328" y="753"/>
                    <a:pt x="382" y="780"/>
                    <a:pt x="437" y="799"/>
                  </a:cubicBezTo>
                  <a:close/>
                  <a:moveTo>
                    <a:pt x="859" y="725"/>
                  </a:moveTo>
                  <a:cubicBezTo>
                    <a:pt x="845" y="751"/>
                    <a:pt x="828" y="775"/>
                    <a:pt x="810" y="797"/>
                  </a:cubicBezTo>
                  <a:cubicBezTo>
                    <a:pt x="839" y="783"/>
                    <a:pt x="867" y="762"/>
                    <a:pt x="891" y="735"/>
                  </a:cubicBezTo>
                  <a:cubicBezTo>
                    <a:pt x="919" y="706"/>
                    <a:pt x="941" y="671"/>
                    <a:pt x="956" y="634"/>
                  </a:cubicBezTo>
                  <a:cubicBezTo>
                    <a:pt x="935" y="663"/>
                    <a:pt x="909" y="689"/>
                    <a:pt x="876" y="713"/>
                  </a:cubicBezTo>
                  <a:cubicBezTo>
                    <a:pt x="871" y="717"/>
                    <a:pt x="865" y="721"/>
                    <a:pt x="859" y="725"/>
                  </a:cubicBezTo>
                  <a:close/>
                  <a:moveTo>
                    <a:pt x="188" y="650"/>
                  </a:moveTo>
                  <a:cubicBezTo>
                    <a:pt x="244" y="728"/>
                    <a:pt x="328" y="773"/>
                    <a:pt x="417" y="795"/>
                  </a:cubicBezTo>
                  <a:cubicBezTo>
                    <a:pt x="368" y="776"/>
                    <a:pt x="321" y="752"/>
                    <a:pt x="280" y="724"/>
                  </a:cubicBezTo>
                  <a:cubicBezTo>
                    <a:pt x="252" y="706"/>
                    <a:pt x="223" y="683"/>
                    <a:pt x="196" y="655"/>
                  </a:cubicBezTo>
                  <a:cubicBezTo>
                    <a:pt x="194" y="653"/>
                    <a:pt x="191" y="652"/>
                    <a:pt x="188" y="650"/>
                  </a:cubicBezTo>
                  <a:close/>
                  <a:moveTo>
                    <a:pt x="198" y="653"/>
                  </a:moveTo>
                  <a:cubicBezTo>
                    <a:pt x="298" y="724"/>
                    <a:pt x="433" y="767"/>
                    <a:pt x="545" y="777"/>
                  </a:cubicBezTo>
                  <a:cubicBezTo>
                    <a:pt x="663" y="787"/>
                    <a:pt x="785" y="742"/>
                    <a:pt x="857" y="663"/>
                  </a:cubicBezTo>
                  <a:cubicBezTo>
                    <a:pt x="885" y="631"/>
                    <a:pt x="903" y="594"/>
                    <a:pt x="912" y="556"/>
                  </a:cubicBezTo>
                  <a:cubicBezTo>
                    <a:pt x="918" y="513"/>
                    <a:pt x="919" y="471"/>
                    <a:pt x="914" y="432"/>
                  </a:cubicBezTo>
                  <a:cubicBezTo>
                    <a:pt x="910" y="406"/>
                    <a:pt x="903" y="381"/>
                    <a:pt x="894" y="360"/>
                  </a:cubicBezTo>
                  <a:cubicBezTo>
                    <a:pt x="808" y="144"/>
                    <a:pt x="558" y="33"/>
                    <a:pt x="338" y="113"/>
                  </a:cubicBezTo>
                  <a:cubicBezTo>
                    <a:pt x="162" y="177"/>
                    <a:pt x="79" y="363"/>
                    <a:pt x="142" y="557"/>
                  </a:cubicBezTo>
                  <a:cubicBezTo>
                    <a:pt x="150" y="580"/>
                    <a:pt x="159" y="601"/>
                    <a:pt x="170" y="621"/>
                  </a:cubicBezTo>
                  <a:cubicBezTo>
                    <a:pt x="179" y="632"/>
                    <a:pt x="188" y="643"/>
                    <a:pt x="198" y="653"/>
                  </a:cubicBezTo>
                  <a:close/>
                  <a:moveTo>
                    <a:pt x="915" y="554"/>
                  </a:moveTo>
                  <a:cubicBezTo>
                    <a:pt x="913" y="563"/>
                    <a:pt x="912" y="572"/>
                    <a:pt x="910" y="581"/>
                  </a:cubicBezTo>
                  <a:cubicBezTo>
                    <a:pt x="900" y="631"/>
                    <a:pt x="883" y="678"/>
                    <a:pt x="861" y="720"/>
                  </a:cubicBezTo>
                  <a:cubicBezTo>
                    <a:pt x="901" y="694"/>
                    <a:pt x="935" y="662"/>
                    <a:pt x="961" y="624"/>
                  </a:cubicBezTo>
                  <a:cubicBezTo>
                    <a:pt x="988" y="553"/>
                    <a:pt x="995" y="472"/>
                    <a:pt x="977" y="391"/>
                  </a:cubicBezTo>
                  <a:cubicBezTo>
                    <a:pt x="955" y="294"/>
                    <a:pt x="903" y="213"/>
                    <a:pt x="829" y="162"/>
                  </a:cubicBezTo>
                  <a:cubicBezTo>
                    <a:pt x="816" y="154"/>
                    <a:pt x="803" y="146"/>
                    <a:pt x="790" y="139"/>
                  </a:cubicBezTo>
                  <a:cubicBezTo>
                    <a:pt x="782" y="136"/>
                    <a:pt x="775" y="132"/>
                    <a:pt x="768" y="129"/>
                  </a:cubicBezTo>
                  <a:cubicBezTo>
                    <a:pt x="708" y="104"/>
                    <a:pt x="639" y="89"/>
                    <a:pt x="569" y="85"/>
                  </a:cubicBezTo>
                  <a:cubicBezTo>
                    <a:pt x="614" y="91"/>
                    <a:pt x="657" y="103"/>
                    <a:pt x="699" y="122"/>
                  </a:cubicBezTo>
                  <a:cubicBezTo>
                    <a:pt x="821" y="179"/>
                    <a:pt x="899" y="291"/>
                    <a:pt x="916" y="426"/>
                  </a:cubicBezTo>
                  <a:cubicBezTo>
                    <a:pt x="924" y="470"/>
                    <a:pt x="924" y="513"/>
                    <a:pt x="915" y="554"/>
                  </a:cubicBezTo>
                  <a:close/>
                  <a:moveTo>
                    <a:pt x="184" y="643"/>
                  </a:moveTo>
                  <a:cubicBezTo>
                    <a:pt x="185" y="644"/>
                    <a:pt x="186" y="645"/>
                    <a:pt x="187" y="645"/>
                  </a:cubicBezTo>
                  <a:cubicBezTo>
                    <a:pt x="185" y="643"/>
                    <a:pt x="183" y="640"/>
                    <a:pt x="180" y="638"/>
                  </a:cubicBezTo>
                  <a:cubicBezTo>
                    <a:pt x="182" y="640"/>
                    <a:pt x="183" y="641"/>
                    <a:pt x="184" y="643"/>
                  </a:cubicBezTo>
                  <a:close/>
                  <a:moveTo>
                    <a:pt x="81" y="300"/>
                  </a:moveTo>
                  <a:cubicBezTo>
                    <a:pt x="78" y="307"/>
                    <a:pt x="75" y="315"/>
                    <a:pt x="72" y="322"/>
                  </a:cubicBezTo>
                  <a:cubicBezTo>
                    <a:pt x="42" y="403"/>
                    <a:pt x="49" y="479"/>
                    <a:pt x="93" y="548"/>
                  </a:cubicBezTo>
                  <a:cubicBezTo>
                    <a:pt x="114" y="581"/>
                    <a:pt x="143" y="611"/>
                    <a:pt x="178" y="638"/>
                  </a:cubicBezTo>
                  <a:cubicBezTo>
                    <a:pt x="174" y="633"/>
                    <a:pt x="171" y="628"/>
                    <a:pt x="168" y="623"/>
                  </a:cubicBezTo>
                  <a:cubicBezTo>
                    <a:pt x="130" y="573"/>
                    <a:pt x="102" y="511"/>
                    <a:pt x="102" y="435"/>
                  </a:cubicBezTo>
                  <a:cubicBezTo>
                    <a:pt x="101" y="327"/>
                    <a:pt x="147" y="230"/>
                    <a:pt x="232" y="159"/>
                  </a:cubicBezTo>
                  <a:cubicBezTo>
                    <a:pt x="179" y="189"/>
                    <a:pt x="132" y="228"/>
                    <a:pt x="97" y="277"/>
                  </a:cubicBezTo>
                  <a:cubicBezTo>
                    <a:pt x="91" y="284"/>
                    <a:pt x="86" y="292"/>
                    <a:pt x="81" y="300"/>
                  </a:cubicBezTo>
                  <a:close/>
                  <a:moveTo>
                    <a:pt x="875" y="197"/>
                  </a:moveTo>
                  <a:cubicBezTo>
                    <a:pt x="926" y="247"/>
                    <a:pt x="963" y="314"/>
                    <a:pt x="979" y="390"/>
                  </a:cubicBezTo>
                  <a:cubicBezTo>
                    <a:pt x="996" y="467"/>
                    <a:pt x="992" y="544"/>
                    <a:pt x="967" y="613"/>
                  </a:cubicBezTo>
                  <a:cubicBezTo>
                    <a:pt x="986" y="582"/>
                    <a:pt x="999" y="547"/>
                    <a:pt x="1005" y="509"/>
                  </a:cubicBezTo>
                  <a:cubicBezTo>
                    <a:pt x="1002" y="518"/>
                    <a:pt x="999" y="528"/>
                    <a:pt x="996" y="538"/>
                  </a:cubicBezTo>
                  <a:cubicBezTo>
                    <a:pt x="994" y="537"/>
                    <a:pt x="994" y="537"/>
                    <a:pt x="994" y="537"/>
                  </a:cubicBezTo>
                  <a:cubicBezTo>
                    <a:pt x="999" y="520"/>
                    <a:pt x="1003" y="503"/>
                    <a:pt x="1007" y="487"/>
                  </a:cubicBezTo>
                  <a:cubicBezTo>
                    <a:pt x="1007" y="484"/>
                    <a:pt x="1007" y="481"/>
                    <a:pt x="1007" y="478"/>
                  </a:cubicBezTo>
                  <a:cubicBezTo>
                    <a:pt x="1010" y="362"/>
                    <a:pt x="956" y="266"/>
                    <a:pt x="875" y="197"/>
                  </a:cubicBezTo>
                  <a:close/>
                  <a:moveTo>
                    <a:pt x="246" y="151"/>
                  </a:moveTo>
                  <a:cubicBezTo>
                    <a:pt x="154" y="223"/>
                    <a:pt x="104" y="323"/>
                    <a:pt x="105" y="435"/>
                  </a:cubicBezTo>
                  <a:cubicBezTo>
                    <a:pt x="105" y="503"/>
                    <a:pt x="127" y="559"/>
                    <a:pt x="159" y="606"/>
                  </a:cubicBezTo>
                  <a:cubicBezTo>
                    <a:pt x="152" y="590"/>
                    <a:pt x="145" y="574"/>
                    <a:pt x="140" y="557"/>
                  </a:cubicBezTo>
                  <a:cubicBezTo>
                    <a:pt x="110" y="467"/>
                    <a:pt x="112" y="372"/>
                    <a:pt x="146" y="291"/>
                  </a:cubicBezTo>
                  <a:cubicBezTo>
                    <a:pt x="177" y="217"/>
                    <a:pt x="232" y="159"/>
                    <a:pt x="304" y="125"/>
                  </a:cubicBezTo>
                  <a:cubicBezTo>
                    <a:pt x="284" y="133"/>
                    <a:pt x="264" y="141"/>
                    <a:pt x="246" y="151"/>
                  </a:cubicBezTo>
                  <a:close/>
                  <a:moveTo>
                    <a:pt x="831" y="160"/>
                  </a:moveTo>
                  <a:cubicBezTo>
                    <a:pt x="933" y="228"/>
                    <a:pt x="1010" y="335"/>
                    <a:pt x="1010" y="468"/>
                  </a:cubicBezTo>
                  <a:cubicBezTo>
                    <a:pt x="1023" y="377"/>
                    <a:pt x="1005" y="289"/>
                    <a:pt x="959" y="221"/>
                  </a:cubicBezTo>
                  <a:cubicBezTo>
                    <a:pt x="824" y="25"/>
                    <a:pt x="533" y="0"/>
                    <a:pt x="329" y="100"/>
                  </a:cubicBezTo>
                  <a:cubicBezTo>
                    <a:pt x="377" y="88"/>
                    <a:pt x="428" y="80"/>
                    <a:pt x="479" y="79"/>
                  </a:cubicBezTo>
                  <a:cubicBezTo>
                    <a:pt x="537" y="74"/>
                    <a:pt x="594" y="76"/>
                    <a:pt x="648" y="86"/>
                  </a:cubicBezTo>
                  <a:cubicBezTo>
                    <a:pt x="697" y="96"/>
                    <a:pt x="745" y="113"/>
                    <a:pt x="791" y="137"/>
                  </a:cubicBezTo>
                  <a:cubicBezTo>
                    <a:pt x="805" y="144"/>
                    <a:pt x="818" y="152"/>
                    <a:pt x="831" y="160"/>
                  </a:cubicBezTo>
                  <a:close/>
                  <a:moveTo>
                    <a:pt x="305" y="109"/>
                  </a:moveTo>
                  <a:cubicBezTo>
                    <a:pt x="255" y="123"/>
                    <a:pt x="209" y="143"/>
                    <a:pt x="169" y="165"/>
                  </a:cubicBezTo>
                  <a:cubicBezTo>
                    <a:pt x="79" y="215"/>
                    <a:pt x="27" y="310"/>
                    <a:pt x="31" y="410"/>
                  </a:cubicBezTo>
                  <a:cubicBezTo>
                    <a:pt x="42" y="370"/>
                    <a:pt x="58" y="332"/>
                    <a:pt x="79" y="298"/>
                  </a:cubicBezTo>
                  <a:cubicBezTo>
                    <a:pt x="113" y="225"/>
                    <a:pt x="176" y="166"/>
                    <a:pt x="263" y="129"/>
                  </a:cubicBezTo>
                  <a:cubicBezTo>
                    <a:pt x="272" y="125"/>
                    <a:pt x="281" y="121"/>
                    <a:pt x="290" y="118"/>
                  </a:cubicBezTo>
                  <a:cubicBezTo>
                    <a:pt x="295" y="115"/>
                    <a:pt x="300" y="112"/>
                    <a:pt x="305" y="109"/>
                  </a:cubicBezTo>
                  <a:close/>
                  <a:moveTo>
                    <a:pt x="484" y="85"/>
                  </a:moveTo>
                  <a:cubicBezTo>
                    <a:pt x="546" y="85"/>
                    <a:pt x="608" y="98"/>
                    <a:pt x="667" y="124"/>
                  </a:cubicBezTo>
                  <a:cubicBezTo>
                    <a:pt x="773" y="171"/>
                    <a:pt x="855" y="254"/>
                    <a:pt x="896" y="359"/>
                  </a:cubicBezTo>
                  <a:cubicBezTo>
                    <a:pt x="900" y="368"/>
                    <a:pt x="904" y="378"/>
                    <a:pt x="907" y="388"/>
                  </a:cubicBezTo>
                  <a:cubicBezTo>
                    <a:pt x="881" y="271"/>
                    <a:pt x="808" y="176"/>
                    <a:pt x="697" y="124"/>
                  </a:cubicBezTo>
                  <a:cubicBezTo>
                    <a:pt x="642" y="99"/>
                    <a:pt x="583" y="86"/>
                    <a:pt x="522" y="83"/>
                  </a:cubicBezTo>
                  <a:cubicBezTo>
                    <a:pt x="501" y="83"/>
                    <a:pt x="480" y="83"/>
                    <a:pt x="460" y="85"/>
                  </a:cubicBezTo>
                  <a:cubicBezTo>
                    <a:pt x="457" y="85"/>
                    <a:pt x="455" y="86"/>
                    <a:pt x="453" y="86"/>
                  </a:cubicBezTo>
                  <a:cubicBezTo>
                    <a:pt x="463" y="85"/>
                    <a:pt x="474" y="85"/>
                    <a:pt x="484" y="85"/>
                  </a:cubicBezTo>
                  <a:close/>
                  <a:moveTo>
                    <a:pt x="278" y="125"/>
                  </a:moveTo>
                  <a:cubicBezTo>
                    <a:pt x="273" y="127"/>
                    <a:pt x="268" y="129"/>
                    <a:pt x="264" y="131"/>
                  </a:cubicBezTo>
                  <a:cubicBezTo>
                    <a:pt x="186" y="165"/>
                    <a:pt x="128" y="216"/>
                    <a:pt x="92" y="279"/>
                  </a:cubicBezTo>
                  <a:cubicBezTo>
                    <a:pt x="93" y="278"/>
                    <a:pt x="94" y="277"/>
                    <a:pt x="95" y="275"/>
                  </a:cubicBezTo>
                  <a:cubicBezTo>
                    <a:pt x="132" y="224"/>
                    <a:pt x="183" y="181"/>
                    <a:pt x="246" y="148"/>
                  </a:cubicBezTo>
                  <a:cubicBezTo>
                    <a:pt x="253" y="143"/>
                    <a:pt x="260" y="137"/>
                    <a:pt x="267" y="132"/>
                  </a:cubicBezTo>
                  <a:cubicBezTo>
                    <a:pt x="271" y="130"/>
                    <a:pt x="274" y="128"/>
                    <a:pt x="278" y="125"/>
                  </a:cubicBezTo>
                  <a:close/>
                  <a:moveTo>
                    <a:pt x="291" y="120"/>
                  </a:moveTo>
                  <a:cubicBezTo>
                    <a:pt x="284" y="125"/>
                    <a:pt x="276" y="130"/>
                    <a:pt x="269" y="134"/>
                  </a:cubicBezTo>
                  <a:cubicBezTo>
                    <a:pt x="266" y="136"/>
                    <a:pt x="263" y="138"/>
                    <a:pt x="260" y="140"/>
                  </a:cubicBezTo>
                  <a:cubicBezTo>
                    <a:pt x="287" y="127"/>
                    <a:pt x="315" y="116"/>
                    <a:pt x="344" y="107"/>
                  </a:cubicBezTo>
                  <a:cubicBezTo>
                    <a:pt x="361" y="101"/>
                    <a:pt x="379" y="97"/>
                    <a:pt x="396" y="93"/>
                  </a:cubicBezTo>
                  <a:cubicBezTo>
                    <a:pt x="359" y="99"/>
                    <a:pt x="324" y="108"/>
                    <a:pt x="291" y="120"/>
                  </a:cubicBezTo>
                  <a:close/>
                  <a:moveTo>
                    <a:pt x="317" y="106"/>
                  </a:moveTo>
                  <a:cubicBezTo>
                    <a:pt x="313" y="108"/>
                    <a:pt x="308" y="110"/>
                    <a:pt x="304" y="113"/>
                  </a:cubicBezTo>
                  <a:cubicBezTo>
                    <a:pt x="346" y="99"/>
                    <a:pt x="393" y="89"/>
                    <a:pt x="440" y="84"/>
                  </a:cubicBezTo>
                  <a:cubicBezTo>
                    <a:pt x="398" y="87"/>
                    <a:pt x="357" y="95"/>
                    <a:pt x="317" y="106"/>
                  </a:cubicBezTo>
                  <a:close/>
                  <a:moveTo>
                    <a:pt x="522" y="80"/>
                  </a:moveTo>
                  <a:cubicBezTo>
                    <a:pt x="595" y="81"/>
                    <a:pt x="667" y="92"/>
                    <a:pt x="731" y="113"/>
                  </a:cubicBezTo>
                  <a:cubicBezTo>
                    <a:pt x="704" y="102"/>
                    <a:pt x="675" y="94"/>
                    <a:pt x="647" y="89"/>
                  </a:cubicBezTo>
                  <a:cubicBezTo>
                    <a:pt x="608" y="82"/>
                    <a:pt x="565" y="78"/>
                    <a:pt x="520" y="80"/>
                  </a:cubicBezTo>
                  <a:cubicBezTo>
                    <a:pt x="521" y="80"/>
                    <a:pt x="522" y="80"/>
                    <a:pt x="522" y="80"/>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
            <p:cNvSpPr>
              <a:spLocks noEditPoints="1"/>
            </p:cNvSpPr>
            <p:nvPr/>
          </p:nvSpPr>
          <p:spPr bwMode="auto">
            <a:xfrm>
              <a:off x="3265488" y="3252788"/>
              <a:ext cx="3433763" cy="3132137"/>
            </a:xfrm>
            <a:custGeom>
              <a:avLst/>
              <a:gdLst>
                <a:gd name="T0" fmla="*/ 64 w 1058"/>
                <a:gd name="T1" fmla="*/ 637 h 964"/>
                <a:gd name="T2" fmla="*/ 681 w 1058"/>
                <a:gd name="T3" fmla="*/ 46 h 964"/>
                <a:gd name="T4" fmla="*/ 784 w 1058"/>
                <a:gd name="T5" fmla="*/ 886 h 964"/>
                <a:gd name="T6" fmla="*/ 448 w 1058"/>
                <a:gd name="T7" fmla="*/ 955 h 964"/>
                <a:gd name="T8" fmla="*/ 425 w 1058"/>
                <a:gd name="T9" fmla="*/ 951 h 964"/>
                <a:gd name="T10" fmla="*/ 500 w 1058"/>
                <a:gd name="T11" fmla="*/ 931 h 964"/>
                <a:gd name="T12" fmla="*/ 425 w 1058"/>
                <a:gd name="T13" fmla="*/ 951 h 964"/>
                <a:gd name="T14" fmla="*/ 357 w 1058"/>
                <a:gd name="T15" fmla="*/ 928 h 964"/>
                <a:gd name="T16" fmla="*/ 324 w 1058"/>
                <a:gd name="T17" fmla="*/ 867 h 964"/>
                <a:gd name="T18" fmla="*/ 715 w 1058"/>
                <a:gd name="T19" fmla="*/ 914 h 964"/>
                <a:gd name="T20" fmla="*/ 511 w 1058"/>
                <a:gd name="T21" fmla="*/ 929 h 964"/>
                <a:gd name="T22" fmla="*/ 511 w 1058"/>
                <a:gd name="T23" fmla="*/ 929 h 964"/>
                <a:gd name="T24" fmla="*/ 349 w 1058"/>
                <a:gd name="T25" fmla="*/ 877 h 964"/>
                <a:gd name="T26" fmla="*/ 308 w 1058"/>
                <a:gd name="T27" fmla="*/ 905 h 964"/>
                <a:gd name="T28" fmla="*/ 336 w 1058"/>
                <a:gd name="T29" fmla="*/ 869 h 964"/>
                <a:gd name="T30" fmla="*/ 887 w 1058"/>
                <a:gd name="T31" fmla="*/ 670 h 964"/>
                <a:gd name="T32" fmla="*/ 931 w 1058"/>
                <a:gd name="T33" fmla="*/ 759 h 964"/>
                <a:gd name="T34" fmla="*/ 154 w 1058"/>
                <a:gd name="T35" fmla="*/ 717 h 964"/>
                <a:gd name="T36" fmla="*/ 151 w 1058"/>
                <a:gd name="T37" fmla="*/ 706 h 964"/>
                <a:gd name="T38" fmla="*/ 784 w 1058"/>
                <a:gd name="T39" fmla="*/ 857 h 964"/>
                <a:gd name="T40" fmla="*/ 674 w 1058"/>
                <a:gd name="T41" fmla="*/ 876 h 964"/>
                <a:gd name="T42" fmla="*/ 113 w 1058"/>
                <a:gd name="T43" fmla="*/ 220 h 964"/>
                <a:gd name="T44" fmla="*/ 129 w 1058"/>
                <a:gd name="T45" fmla="*/ 666 h 964"/>
                <a:gd name="T46" fmla="*/ 254 w 1058"/>
                <a:gd name="T47" fmla="*/ 139 h 964"/>
                <a:gd name="T48" fmla="*/ 899 w 1058"/>
                <a:gd name="T49" fmla="*/ 653 h 964"/>
                <a:gd name="T50" fmla="*/ 176 w 1058"/>
                <a:gd name="T51" fmla="*/ 591 h 964"/>
                <a:gd name="T52" fmla="*/ 236 w 1058"/>
                <a:gd name="T53" fmla="*/ 769 h 964"/>
                <a:gd name="T54" fmla="*/ 391 w 1058"/>
                <a:gd name="T55" fmla="*/ 143 h 964"/>
                <a:gd name="T56" fmla="*/ 186 w 1058"/>
                <a:gd name="T57" fmla="*/ 752 h 964"/>
                <a:gd name="T58" fmla="*/ 978 w 1058"/>
                <a:gd name="T59" fmla="*/ 526 h 964"/>
                <a:gd name="T60" fmla="*/ 976 w 1058"/>
                <a:gd name="T61" fmla="*/ 602 h 964"/>
                <a:gd name="T62" fmla="*/ 981 w 1058"/>
                <a:gd name="T63" fmla="*/ 519 h 964"/>
                <a:gd name="T64" fmla="*/ 1001 w 1058"/>
                <a:gd name="T65" fmla="*/ 429 h 964"/>
                <a:gd name="T66" fmla="*/ 1000 w 1058"/>
                <a:gd name="T67" fmla="*/ 645 h 964"/>
                <a:gd name="T68" fmla="*/ 1001 w 1058"/>
                <a:gd name="T69" fmla="*/ 426 h 964"/>
                <a:gd name="T70" fmla="*/ 130 w 1058"/>
                <a:gd name="T71" fmla="*/ 605 h 964"/>
                <a:gd name="T72" fmla="*/ 902 w 1058"/>
                <a:gd name="T73" fmla="*/ 654 h 964"/>
                <a:gd name="T74" fmla="*/ 132 w 1058"/>
                <a:gd name="T75" fmla="*/ 665 h 964"/>
                <a:gd name="T76" fmla="*/ 391 w 1058"/>
                <a:gd name="T77" fmla="*/ 140 h 964"/>
                <a:gd name="T78" fmla="*/ 145 w 1058"/>
                <a:gd name="T79" fmla="*/ 269 h 964"/>
                <a:gd name="T80" fmla="*/ 146 w 1058"/>
                <a:gd name="T81" fmla="*/ 271 h 964"/>
                <a:gd name="T82" fmla="*/ 777 w 1058"/>
                <a:gd name="T83" fmla="*/ 212 h 964"/>
                <a:gd name="T84" fmla="*/ 963 w 1058"/>
                <a:gd name="T85" fmla="*/ 489 h 964"/>
                <a:gd name="T86" fmla="*/ 117 w 1058"/>
                <a:gd name="T87" fmla="*/ 630 h 964"/>
                <a:gd name="T88" fmla="*/ 126 w 1058"/>
                <a:gd name="T89" fmla="*/ 567 h 964"/>
                <a:gd name="T90" fmla="*/ 965 w 1058"/>
                <a:gd name="T91" fmla="*/ 489 h 964"/>
                <a:gd name="T92" fmla="*/ 902 w 1058"/>
                <a:gd name="T93" fmla="*/ 320 h 964"/>
                <a:gd name="T94" fmla="*/ 745 w 1058"/>
                <a:gd name="T95" fmla="*/ 188 h 964"/>
                <a:gd name="T96" fmla="*/ 927 w 1058"/>
                <a:gd name="T97" fmla="*/ 279 h 964"/>
                <a:gd name="T98" fmla="*/ 211 w 1058"/>
                <a:gd name="T99" fmla="*/ 351 h 964"/>
                <a:gd name="T100" fmla="*/ 903 w 1058"/>
                <a:gd name="T101" fmla="*/ 257 h 964"/>
                <a:gd name="T102" fmla="*/ 278 w 1058"/>
                <a:gd name="T103" fmla="*/ 128 h 964"/>
                <a:gd name="T104" fmla="*/ 903 w 1058"/>
                <a:gd name="T105" fmla="*/ 257 h 964"/>
                <a:gd name="T106" fmla="*/ 654 w 1058"/>
                <a:gd name="T107" fmla="*/ 148 h 964"/>
                <a:gd name="T108" fmla="*/ 655 w 1058"/>
                <a:gd name="T109" fmla="*/ 151 h 964"/>
                <a:gd name="T110" fmla="*/ 503 w 1058"/>
                <a:gd name="T111" fmla="*/ 11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8" h="964">
                  <a:moveTo>
                    <a:pt x="503" y="964"/>
                  </a:moveTo>
                  <a:cubicBezTo>
                    <a:pt x="466" y="964"/>
                    <a:pt x="432" y="959"/>
                    <a:pt x="399" y="948"/>
                  </a:cubicBezTo>
                  <a:cubicBezTo>
                    <a:pt x="380" y="943"/>
                    <a:pt x="361" y="936"/>
                    <a:pt x="344" y="927"/>
                  </a:cubicBezTo>
                  <a:cubicBezTo>
                    <a:pt x="314" y="918"/>
                    <a:pt x="285" y="902"/>
                    <a:pt x="258" y="878"/>
                  </a:cubicBezTo>
                  <a:cubicBezTo>
                    <a:pt x="173" y="818"/>
                    <a:pt x="103" y="733"/>
                    <a:pt x="64" y="637"/>
                  </a:cubicBezTo>
                  <a:cubicBezTo>
                    <a:pt x="36" y="566"/>
                    <a:pt x="23" y="489"/>
                    <a:pt x="27" y="419"/>
                  </a:cubicBezTo>
                  <a:cubicBezTo>
                    <a:pt x="32" y="336"/>
                    <a:pt x="61" y="267"/>
                    <a:pt x="111" y="219"/>
                  </a:cubicBezTo>
                  <a:cubicBezTo>
                    <a:pt x="152" y="179"/>
                    <a:pt x="204" y="150"/>
                    <a:pt x="266" y="132"/>
                  </a:cubicBezTo>
                  <a:cubicBezTo>
                    <a:pt x="305" y="111"/>
                    <a:pt x="350" y="92"/>
                    <a:pt x="406" y="75"/>
                  </a:cubicBezTo>
                  <a:cubicBezTo>
                    <a:pt x="504" y="46"/>
                    <a:pt x="599" y="36"/>
                    <a:pt x="681" y="46"/>
                  </a:cubicBezTo>
                  <a:cubicBezTo>
                    <a:pt x="781" y="58"/>
                    <a:pt x="861" y="100"/>
                    <a:pt x="921" y="170"/>
                  </a:cubicBezTo>
                  <a:cubicBezTo>
                    <a:pt x="967" y="225"/>
                    <a:pt x="994" y="291"/>
                    <a:pt x="1001" y="362"/>
                  </a:cubicBezTo>
                  <a:cubicBezTo>
                    <a:pt x="1047" y="436"/>
                    <a:pt x="1058" y="521"/>
                    <a:pt x="1032" y="610"/>
                  </a:cubicBezTo>
                  <a:cubicBezTo>
                    <a:pt x="1018" y="658"/>
                    <a:pt x="994" y="696"/>
                    <a:pt x="965" y="728"/>
                  </a:cubicBezTo>
                  <a:cubicBezTo>
                    <a:pt x="920" y="794"/>
                    <a:pt x="849" y="851"/>
                    <a:pt x="784" y="886"/>
                  </a:cubicBezTo>
                  <a:cubicBezTo>
                    <a:pt x="759" y="899"/>
                    <a:pt x="734" y="910"/>
                    <a:pt x="707" y="919"/>
                  </a:cubicBezTo>
                  <a:cubicBezTo>
                    <a:pt x="662" y="938"/>
                    <a:pt x="617" y="951"/>
                    <a:pt x="573" y="958"/>
                  </a:cubicBezTo>
                  <a:cubicBezTo>
                    <a:pt x="562" y="960"/>
                    <a:pt x="552" y="961"/>
                    <a:pt x="541" y="962"/>
                  </a:cubicBezTo>
                  <a:cubicBezTo>
                    <a:pt x="528" y="963"/>
                    <a:pt x="516" y="964"/>
                    <a:pt x="503" y="964"/>
                  </a:cubicBezTo>
                  <a:close/>
                  <a:moveTo>
                    <a:pt x="448" y="955"/>
                  </a:moveTo>
                  <a:cubicBezTo>
                    <a:pt x="485" y="961"/>
                    <a:pt x="522" y="962"/>
                    <a:pt x="559" y="957"/>
                  </a:cubicBezTo>
                  <a:cubicBezTo>
                    <a:pt x="580" y="954"/>
                    <a:pt x="600" y="949"/>
                    <a:pt x="620" y="942"/>
                  </a:cubicBezTo>
                  <a:cubicBezTo>
                    <a:pt x="613" y="944"/>
                    <a:pt x="605" y="945"/>
                    <a:pt x="597" y="946"/>
                  </a:cubicBezTo>
                  <a:cubicBezTo>
                    <a:pt x="548" y="953"/>
                    <a:pt x="492" y="957"/>
                    <a:pt x="448" y="955"/>
                  </a:cubicBezTo>
                  <a:close/>
                  <a:moveTo>
                    <a:pt x="425" y="951"/>
                  </a:moveTo>
                  <a:cubicBezTo>
                    <a:pt x="431" y="952"/>
                    <a:pt x="438" y="952"/>
                    <a:pt x="444" y="952"/>
                  </a:cubicBezTo>
                  <a:cubicBezTo>
                    <a:pt x="488" y="954"/>
                    <a:pt x="546" y="951"/>
                    <a:pt x="596" y="944"/>
                  </a:cubicBezTo>
                  <a:cubicBezTo>
                    <a:pt x="610" y="942"/>
                    <a:pt x="624" y="939"/>
                    <a:pt x="637" y="936"/>
                  </a:cubicBezTo>
                  <a:cubicBezTo>
                    <a:pt x="664" y="926"/>
                    <a:pt x="691" y="912"/>
                    <a:pt x="715" y="896"/>
                  </a:cubicBezTo>
                  <a:cubicBezTo>
                    <a:pt x="645" y="925"/>
                    <a:pt x="570" y="938"/>
                    <a:pt x="500" y="931"/>
                  </a:cubicBezTo>
                  <a:cubicBezTo>
                    <a:pt x="458" y="938"/>
                    <a:pt x="417" y="939"/>
                    <a:pt x="379" y="935"/>
                  </a:cubicBezTo>
                  <a:cubicBezTo>
                    <a:pt x="375" y="934"/>
                    <a:pt x="371" y="933"/>
                    <a:pt x="368" y="933"/>
                  </a:cubicBezTo>
                  <a:cubicBezTo>
                    <a:pt x="368" y="933"/>
                    <a:pt x="368" y="933"/>
                    <a:pt x="369" y="933"/>
                  </a:cubicBezTo>
                  <a:cubicBezTo>
                    <a:pt x="385" y="939"/>
                    <a:pt x="401" y="945"/>
                    <a:pt x="417" y="949"/>
                  </a:cubicBezTo>
                  <a:cubicBezTo>
                    <a:pt x="420" y="949"/>
                    <a:pt x="423" y="950"/>
                    <a:pt x="425" y="951"/>
                  </a:cubicBezTo>
                  <a:close/>
                  <a:moveTo>
                    <a:pt x="638" y="939"/>
                  </a:moveTo>
                  <a:cubicBezTo>
                    <a:pt x="628" y="943"/>
                    <a:pt x="618" y="946"/>
                    <a:pt x="607" y="949"/>
                  </a:cubicBezTo>
                  <a:cubicBezTo>
                    <a:pt x="631" y="944"/>
                    <a:pt x="655" y="937"/>
                    <a:pt x="678" y="929"/>
                  </a:cubicBezTo>
                  <a:cubicBezTo>
                    <a:pt x="665" y="933"/>
                    <a:pt x="651" y="936"/>
                    <a:pt x="638" y="939"/>
                  </a:cubicBezTo>
                  <a:close/>
                  <a:moveTo>
                    <a:pt x="357" y="928"/>
                  </a:moveTo>
                  <a:cubicBezTo>
                    <a:pt x="364" y="930"/>
                    <a:pt x="372" y="931"/>
                    <a:pt x="380" y="932"/>
                  </a:cubicBezTo>
                  <a:cubicBezTo>
                    <a:pt x="414" y="936"/>
                    <a:pt x="451" y="935"/>
                    <a:pt x="490" y="930"/>
                  </a:cubicBezTo>
                  <a:cubicBezTo>
                    <a:pt x="483" y="929"/>
                    <a:pt x="477" y="928"/>
                    <a:pt x="471" y="927"/>
                  </a:cubicBezTo>
                  <a:cubicBezTo>
                    <a:pt x="420" y="918"/>
                    <a:pt x="373" y="899"/>
                    <a:pt x="332" y="871"/>
                  </a:cubicBezTo>
                  <a:cubicBezTo>
                    <a:pt x="329" y="869"/>
                    <a:pt x="327" y="868"/>
                    <a:pt x="324" y="867"/>
                  </a:cubicBezTo>
                  <a:cubicBezTo>
                    <a:pt x="273" y="842"/>
                    <a:pt x="229" y="808"/>
                    <a:pt x="192" y="765"/>
                  </a:cubicBezTo>
                  <a:cubicBezTo>
                    <a:pt x="234" y="840"/>
                    <a:pt x="290" y="895"/>
                    <a:pt x="357" y="928"/>
                  </a:cubicBezTo>
                  <a:close/>
                  <a:moveTo>
                    <a:pt x="728" y="890"/>
                  </a:moveTo>
                  <a:cubicBezTo>
                    <a:pt x="704" y="907"/>
                    <a:pt x="679" y="921"/>
                    <a:pt x="653" y="933"/>
                  </a:cubicBezTo>
                  <a:cubicBezTo>
                    <a:pt x="674" y="927"/>
                    <a:pt x="695" y="921"/>
                    <a:pt x="715" y="914"/>
                  </a:cubicBezTo>
                  <a:cubicBezTo>
                    <a:pt x="794" y="879"/>
                    <a:pt x="866" y="827"/>
                    <a:pt x="919" y="768"/>
                  </a:cubicBezTo>
                  <a:cubicBezTo>
                    <a:pt x="898" y="784"/>
                    <a:pt x="876" y="797"/>
                    <a:pt x="852" y="810"/>
                  </a:cubicBezTo>
                  <a:cubicBezTo>
                    <a:pt x="832" y="828"/>
                    <a:pt x="810" y="844"/>
                    <a:pt x="786" y="859"/>
                  </a:cubicBezTo>
                  <a:cubicBezTo>
                    <a:pt x="767" y="871"/>
                    <a:pt x="748" y="881"/>
                    <a:pt x="728" y="890"/>
                  </a:cubicBezTo>
                  <a:close/>
                  <a:moveTo>
                    <a:pt x="511" y="929"/>
                  </a:moveTo>
                  <a:cubicBezTo>
                    <a:pt x="582" y="934"/>
                    <a:pt x="657" y="919"/>
                    <a:pt x="727" y="887"/>
                  </a:cubicBezTo>
                  <a:cubicBezTo>
                    <a:pt x="747" y="873"/>
                    <a:pt x="766" y="858"/>
                    <a:pt x="783" y="841"/>
                  </a:cubicBezTo>
                  <a:cubicBezTo>
                    <a:pt x="777" y="843"/>
                    <a:pt x="770" y="846"/>
                    <a:pt x="764" y="848"/>
                  </a:cubicBezTo>
                  <a:cubicBezTo>
                    <a:pt x="728" y="862"/>
                    <a:pt x="694" y="873"/>
                    <a:pt x="661" y="882"/>
                  </a:cubicBezTo>
                  <a:cubicBezTo>
                    <a:pt x="612" y="905"/>
                    <a:pt x="561" y="921"/>
                    <a:pt x="511" y="929"/>
                  </a:cubicBezTo>
                  <a:close/>
                  <a:moveTo>
                    <a:pt x="349" y="877"/>
                  </a:moveTo>
                  <a:cubicBezTo>
                    <a:pt x="385" y="900"/>
                    <a:pt x="427" y="917"/>
                    <a:pt x="471" y="925"/>
                  </a:cubicBezTo>
                  <a:cubicBezTo>
                    <a:pt x="481" y="926"/>
                    <a:pt x="490" y="928"/>
                    <a:pt x="500" y="929"/>
                  </a:cubicBezTo>
                  <a:cubicBezTo>
                    <a:pt x="548" y="921"/>
                    <a:pt x="598" y="907"/>
                    <a:pt x="645" y="886"/>
                  </a:cubicBezTo>
                  <a:cubicBezTo>
                    <a:pt x="531" y="914"/>
                    <a:pt x="433" y="911"/>
                    <a:pt x="349" y="877"/>
                  </a:cubicBezTo>
                  <a:close/>
                  <a:moveTo>
                    <a:pt x="283" y="894"/>
                  </a:moveTo>
                  <a:cubicBezTo>
                    <a:pt x="298" y="904"/>
                    <a:pt x="313" y="912"/>
                    <a:pt x="328" y="919"/>
                  </a:cubicBezTo>
                  <a:cubicBezTo>
                    <a:pt x="313" y="911"/>
                    <a:pt x="298" y="903"/>
                    <a:pt x="283" y="894"/>
                  </a:cubicBezTo>
                  <a:close/>
                  <a:moveTo>
                    <a:pt x="260" y="875"/>
                  </a:moveTo>
                  <a:cubicBezTo>
                    <a:pt x="275" y="886"/>
                    <a:pt x="291" y="896"/>
                    <a:pt x="308" y="905"/>
                  </a:cubicBezTo>
                  <a:cubicBezTo>
                    <a:pt x="244" y="861"/>
                    <a:pt x="200" y="799"/>
                    <a:pt x="183" y="773"/>
                  </a:cubicBezTo>
                  <a:cubicBezTo>
                    <a:pt x="176" y="762"/>
                    <a:pt x="170" y="751"/>
                    <a:pt x="163" y="740"/>
                  </a:cubicBezTo>
                  <a:cubicBezTo>
                    <a:pt x="177" y="772"/>
                    <a:pt x="194" y="802"/>
                    <a:pt x="216" y="828"/>
                  </a:cubicBezTo>
                  <a:cubicBezTo>
                    <a:pt x="230" y="846"/>
                    <a:pt x="245" y="862"/>
                    <a:pt x="260" y="875"/>
                  </a:cubicBezTo>
                  <a:close/>
                  <a:moveTo>
                    <a:pt x="336" y="869"/>
                  </a:moveTo>
                  <a:cubicBezTo>
                    <a:pt x="427" y="910"/>
                    <a:pt x="534" y="913"/>
                    <a:pt x="660" y="880"/>
                  </a:cubicBezTo>
                  <a:cubicBezTo>
                    <a:pt x="675" y="873"/>
                    <a:pt x="690" y="865"/>
                    <a:pt x="704" y="857"/>
                  </a:cubicBezTo>
                  <a:cubicBezTo>
                    <a:pt x="745" y="834"/>
                    <a:pt x="810" y="791"/>
                    <a:pt x="866" y="733"/>
                  </a:cubicBezTo>
                  <a:cubicBezTo>
                    <a:pt x="879" y="709"/>
                    <a:pt x="889" y="684"/>
                    <a:pt x="898" y="659"/>
                  </a:cubicBezTo>
                  <a:cubicBezTo>
                    <a:pt x="894" y="663"/>
                    <a:pt x="891" y="667"/>
                    <a:pt x="887" y="670"/>
                  </a:cubicBezTo>
                  <a:cubicBezTo>
                    <a:pt x="816" y="743"/>
                    <a:pt x="715" y="805"/>
                    <a:pt x="615" y="839"/>
                  </a:cubicBezTo>
                  <a:cubicBezTo>
                    <a:pt x="532" y="866"/>
                    <a:pt x="410" y="887"/>
                    <a:pt x="306" y="826"/>
                  </a:cubicBezTo>
                  <a:cubicBezTo>
                    <a:pt x="283" y="813"/>
                    <a:pt x="264" y="799"/>
                    <a:pt x="248" y="783"/>
                  </a:cubicBezTo>
                  <a:cubicBezTo>
                    <a:pt x="273" y="817"/>
                    <a:pt x="302" y="846"/>
                    <a:pt x="336" y="869"/>
                  </a:cubicBezTo>
                  <a:close/>
                  <a:moveTo>
                    <a:pt x="931" y="759"/>
                  </a:moveTo>
                  <a:cubicBezTo>
                    <a:pt x="883" y="815"/>
                    <a:pt x="820" y="864"/>
                    <a:pt x="748" y="900"/>
                  </a:cubicBezTo>
                  <a:cubicBezTo>
                    <a:pt x="760" y="895"/>
                    <a:pt x="771" y="890"/>
                    <a:pt x="782" y="884"/>
                  </a:cubicBezTo>
                  <a:cubicBezTo>
                    <a:pt x="843" y="851"/>
                    <a:pt x="909" y="799"/>
                    <a:pt x="953" y="740"/>
                  </a:cubicBezTo>
                  <a:cubicBezTo>
                    <a:pt x="946" y="746"/>
                    <a:pt x="939" y="753"/>
                    <a:pt x="931" y="759"/>
                  </a:cubicBezTo>
                  <a:close/>
                  <a:moveTo>
                    <a:pt x="154" y="717"/>
                  </a:moveTo>
                  <a:cubicBezTo>
                    <a:pt x="164" y="736"/>
                    <a:pt x="174" y="754"/>
                    <a:pt x="185" y="772"/>
                  </a:cubicBezTo>
                  <a:cubicBezTo>
                    <a:pt x="200" y="794"/>
                    <a:pt x="237" y="846"/>
                    <a:pt x="290" y="889"/>
                  </a:cubicBezTo>
                  <a:cubicBezTo>
                    <a:pt x="290" y="888"/>
                    <a:pt x="289" y="887"/>
                    <a:pt x="288" y="887"/>
                  </a:cubicBezTo>
                  <a:cubicBezTo>
                    <a:pt x="247" y="853"/>
                    <a:pt x="212" y="808"/>
                    <a:pt x="184" y="754"/>
                  </a:cubicBezTo>
                  <a:cubicBezTo>
                    <a:pt x="172" y="739"/>
                    <a:pt x="161" y="723"/>
                    <a:pt x="151" y="706"/>
                  </a:cubicBezTo>
                  <a:cubicBezTo>
                    <a:pt x="152" y="710"/>
                    <a:pt x="153" y="714"/>
                    <a:pt x="154" y="717"/>
                  </a:cubicBezTo>
                  <a:close/>
                  <a:moveTo>
                    <a:pt x="789" y="838"/>
                  </a:moveTo>
                  <a:cubicBezTo>
                    <a:pt x="786" y="841"/>
                    <a:pt x="783" y="844"/>
                    <a:pt x="780" y="847"/>
                  </a:cubicBezTo>
                  <a:cubicBezTo>
                    <a:pt x="767" y="859"/>
                    <a:pt x="753" y="871"/>
                    <a:pt x="739" y="882"/>
                  </a:cubicBezTo>
                  <a:cubicBezTo>
                    <a:pt x="755" y="874"/>
                    <a:pt x="770" y="866"/>
                    <a:pt x="784" y="857"/>
                  </a:cubicBezTo>
                  <a:cubicBezTo>
                    <a:pt x="805" y="844"/>
                    <a:pt x="824" y="830"/>
                    <a:pt x="842" y="814"/>
                  </a:cubicBezTo>
                  <a:cubicBezTo>
                    <a:pt x="825" y="823"/>
                    <a:pt x="807" y="831"/>
                    <a:pt x="789" y="838"/>
                  </a:cubicBezTo>
                  <a:close/>
                  <a:moveTo>
                    <a:pt x="860" y="743"/>
                  </a:moveTo>
                  <a:cubicBezTo>
                    <a:pt x="809" y="795"/>
                    <a:pt x="750" y="834"/>
                    <a:pt x="705" y="859"/>
                  </a:cubicBezTo>
                  <a:cubicBezTo>
                    <a:pt x="695" y="865"/>
                    <a:pt x="685" y="870"/>
                    <a:pt x="674" y="876"/>
                  </a:cubicBezTo>
                  <a:cubicBezTo>
                    <a:pt x="703" y="868"/>
                    <a:pt x="732" y="858"/>
                    <a:pt x="763" y="846"/>
                  </a:cubicBezTo>
                  <a:cubicBezTo>
                    <a:pt x="771" y="843"/>
                    <a:pt x="780" y="839"/>
                    <a:pt x="788" y="836"/>
                  </a:cubicBezTo>
                  <a:cubicBezTo>
                    <a:pt x="816" y="808"/>
                    <a:pt x="840" y="777"/>
                    <a:pt x="860" y="743"/>
                  </a:cubicBezTo>
                  <a:close/>
                  <a:moveTo>
                    <a:pt x="254" y="139"/>
                  </a:moveTo>
                  <a:cubicBezTo>
                    <a:pt x="201" y="156"/>
                    <a:pt x="152" y="182"/>
                    <a:pt x="113" y="220"/>
                  </a:cubicBezTo>
                  <a:cubicBezTo>
                    <a:pt x="0" y="330"/>
                    <a:pt x="17" y="513"/>
                    <a:pt x="67" y="636"/>
                  </a:cubicBezTo>
                  <a:cubicBezTo>
                    <a:pt x="103" y="725"/>
                    <a:pt x="166" y="805"/>
                    <a:pt x="243" y="863"/>
                  </a:cubicBezTo>
                  <a:cubicBezTo>
                    <a:pt x="233" y="853"/>
                    <a:pt x="223" y="842"/>
                    <a:pt x="213" y="830"/>
                  </a:cubicBezTo>
                  <a:cubicBezTo>
                    <a:pt x="187" y="797"/>
                    <a:pt x="167" y="759"/>
                    <a:pt x="152" y="718"/>
                  </a:cubicBezTo>
                  <a:cubicBezTo>
                    <a:pt x="144" y="701"/>
                    <a:pt x="136" y="684"/>
                    <a:pt x="129" y="666"/>
                  </a:cubicBezTo>
                  <a:cubicBezTo>
                    <a:pt x="114" y="633"/>
                    <a:pt x="101" y="597"/>
                    <a:pt x="93" y="559"/>
                  </a:cubicBezTo>
                  <a:cubicBezTo>
                    <a:pt x="80" y="504"/>
                    <a:pt x="68" y="440"/>
                    <a:pt x="84" y="375"/>
                  </a:cubicBezTo>
                  <a:cubicBezTo>
                    <a:pt x="89" y="354"/>
                    <a:pt x="97" y="328"/>
                    <a:pt x="110" y="306"/>
                  </a:cubicBezTo>
                  <a:cubicBezTo>
                    <a:pt x="129" y="253"/>
                    <a:pt x="160" y="209"/>
                    <a:pt x="205" y="172"/>
                  </a:cubicBezTo>
                  <a:cubicBezTo>
                    <a:pt x="220" y="160"/>
                    <a:pt x="236" y="149"/>
                    <a:pt x="254" y="139"/>
                  </a:cubicBezTo>
                  <a:close/>
                  <a:moveTo>
                    <a:pt x="239" y="769"/>
                  </a:moveTo>
                  <a:cubicBezTo>
                    <a:pt x="257" y="789"/>
                    <a:pt x="279" y="808"/>
                    <a:pt x="307" y="824"/>
                  </a:cubicBezTo>
                  <a:cubicBezTo>
                    <a:pt x="411" y="884"/>
                    <a:pt x="531" y="864"/>
                    <a:pt x="614" y="836"/>
                  </a:cubicBezTo>
                  <a:cubicBezTo>
                    <a:pt x="713" y="803"/>
                    <a:pt x="815" y="740"/>
                    <a:pt x="885" y="668"/>
                  </a:cubicBezTo>
                  <a:cubicBezTo>
                    <a:pt x="890" y="663"/>
                    <a:pt x="895" y="658"/>
                    <a:pt x="899" y="653"/>
                  </a:cubicBezTo>
                  <a:cubicBezTo>
                    <a:pt x="903" y="640"/>
                    <a:pt x="906" y="628"/>
                    <a:pt x="909" y="615"/>
                  </a:cubicBezTo>
                  <a:cubicBezTo>
                    <a:pt x="939" y="461"/>
                    <a:pt x="874" y="286"/>
                    <a:pt x="757" y="199"/>
                  </a:cubicBezTo>
                  <a:cubicBezTo>
                    <a:pt x="726" y="181"/>
                    <a:pt x="694" y="167"/>
                    <a:pt x="662" y="157"/>
                  </a:cubicBezTo>
                  <a:cubicBezTo>
                    <a:pt x="566" y="139"/>
                    <a:pt x="469" y="146"/>
                    <a:pt x="390" y="181"/>
                  </a:cubicBezTo>
                  <a:cubicBezTo>
                    <a:pt x="217" y="257"/>
                    <a:pt x="158" y="442"/>
                    <a:pt x="176" y="591"/>
                  </a:cubicBezTo>
                  <a:cubicBezTo>
                    <a:pt x="184" y="658"/>
                    <a:pt x="206" y="718"/>
                    <a:pt x="239" y="769"/>
                  </a:cubicBezTo>
                  <a:close/>
                  <a:moveTo>
                    <a:pt x="186" y="752"/>
                  </a:moveTo>
                  <a:cubicBezTo>
                    <a:pt x="222" y="798"/>
                    <a:pt x="268" y="836"/>
                    <a:pt x="320" y="862"/>
                  </a:cubicBezTo>
                  <a:cubicBezTo>
                    <a:pt x="299" y="846"/>
                    <a:pt x="280" y="827"/>
                    <a:pt x="263" y="807"/>
                  </a:cubicBezTo>
                  <a:cubicBezTo>
                    <a:pt x="253" y="795"/>
                    <a:pt x="244" y="782"/>
                    <a:pt x="236" y="769"/>
                  </a:cubicBezTo>
                  <a:cubicBezTo>
                    <a:pt x="163" y="686"/>
                    <a:pt x="158" y="574"/>
                    <a:pt x="171" y="486"/>
                  </a:cubicBezTo>
                  <a:cubicBezTo>
                    <a:pt x="191" y="342"/>
                    <a:pt x="251" y="242"/>
                    <a:pt x="348" y="191"/>
                  </a:cubicBezTo>
                  <a:cubicBezTo>
                    <a:pt x="409" y="158"/>
                    <a:pt x="480" y="139"/>
                    <a:pt x="547" y="137"/>
                  </a:cubicBezTo>
                  <a:cubicBezTo>
                    <a:pt x="554" y="137"/>
                    <a:pt x="560" y="137"/>
                    <a:pt x="566" y="137"/>
                  </a:cubicBezTo>
                  <a:cubicBezTo>
                    <a:pt x="509" y="130"/>
                    <a:pt x="448" y="132"/>
                    <a:pt x="391" y="143"/>
                  </a:cubicBezTo>
                  <a:cubicBezTo>
                    <a:pt x="374" y="149"/>
                    <a:pt x="358" y="156"/>
                    <a:pt x="342" y="164"/>
                  </a:cubicBezTo>
                  <a:cubicBezTo>
                    <a:pt x="241" y="216"/>
                    <a:pt x="168" y="321"/>
                    <a:pt x="140" y="452"/>
                  </a:cubicBezTo>
                  <a:cubicBezTo>
                    <a:pt x="130" y="497"/>
                    <a:pt x="127" y="542"/>
                    <a:pt x="129" y="585"/>
                  </a:cubicBezTo>
                  <a:cubicBezTo>
                    <a:pt x="134" y="614"/>
                    <a:pt x="141" y="640"/>
                    <a:pt x="148" y="660"/>
                  </a:cubicBezTo>
                  <a:cubicBezTo>
                    <a:pt x="158" y="693"/>
                    <a:pt x="171" y="724"/>
                    <a:pt x="186" y="752"/>
                  </a:cubicBezTo>
                  <a:close/>
                  <a:moveTo>
                    <a:pt x="867" y="736"/>
                  </a:moveTo>
                  <a:cubicBezTo>
                    <a:pt x="847" y="771"/>
                    <a:pt x="823" y="804"/>
                    <a:pt x="794" y="833"/>
                  </a:cubicBezTo>
                  <a:cubicBezTo>
                    <a:pt x="813" y="825"/>
                    <a:pt x="832" y="817"/>
                    <a:pt x="851" y="807"/>
                  </a:cubicBezTo>
                  <a:cubicBezTo>
                    <a:pt x="915" y="750"/>
                    <a:pt x="958" y="678"/>
                    <a:pt x="973" y="602"/>
                  </a:cubicBezTo>
                  <a:cubicBezTo>
                    <a:pt x="978" y="576"/>
                    <a:pt x="980" y="551"/>
                    <a:pt x="978" y="526"/>
                  </a:cubicBezTo>
                  <a:cubicBezTo>
                    <a:pt x="974" y="538"/>
                    <a:pt x="969" y="550"/>
                    <a:pt x="963" y="562"/>
                  </a:cubicBezTo>
                  <a:cubicBezTo>
                    <a:pt x="954" y="612"/>
                    <a:pt x="930" y="661"/>
                    <a:pt x="891" y="708"/>
                  </a:cubicBezTo>
                  <a:cubicBezTo>
                    <a:pt x="884" y="718"/>
                    <a:pt x="875" y="727"/>
                    <a:pt x="867" y="736"/>
                  </a:cubicBezTo>
                  <a:close/>
                  <a:moveTo>
                    <a:pt x="981" y="519"/>
                  </a:moveTo>
                  <a:cubicBezTo>
                    <a:pt x="983" y="546"/>
                    <a:pt x="981" y="574"/>
                    <a:pt x="976" y="602"/>
                  </a:cubicBezTo>
                  <a:cubicBezTo>
                    <a:pt x="962" y="676"/>
                    <a:pt x="921" y="745"/>
                    <a:pt x="860" y="802"/>
                  </a:cubicBezTo>
                  <a:cubicBezTo>
                    <a:pt x="884" y="789"/>
                    <a:pt x="908" y="774"/>
                    <a:pt x="929" y="757"/>
                  </a:cubicBezTo>
                  <a:cubicBezTo>
                    <a:pt x="943" y="741"/>
                    <a:pt x="956" y="724"/>
                    <a:pt x="967" y="706"/>
                  </a:cubicBezTo>
                  <a:cubicBezTo>
                    <a:pt x="1020" y="624"/>
                    <a:pt x="1025" y="526"/>
                    <a:pt x="1000" y="436"/>
                  </a:cubicBezTo>
                  <a:cubicBezTo>
                    <a:pt x="997" y="464"/>
                    <a:pt x="990" y="492"/>
                    <a:pt x="981" y="519"/>
                  </a:cubicBezTo>
                  <a:close/>
                  <a:moveTo>
                    <a:pt x="172" y="501"/>
                  </a:moveTo>
                  <a:cubicBezTo>
                    <a:pt x="162" y="581"/>
                    <a:pt x="169" y="677"/>
                    <a:pt x="225" y="752"/>
                  </a:cubicBezTo>
                  <a:cubicBezTo>
                    <a:pt x="198" y="704"/>
                    <a:pt x="180" y="650"/>
                    <a:pt x="173" y="591"/>
                  </a:cubicBezTo>
                  <a:cubicBezTo>
                    <a:pt x="170" y="561"/>
                    <a:pt x="169" y="531"/>
                    <a:pt x="172" y="501"/>
                  </a:cubicBezTo>
                  <a:close/>
                  <a:moveTo>
                    <a:pt x="1001" y="429"/>
                  </a:moveTo>
                  <a:cubicBezTo>
                    <a:pt x="1003" y="438"/>
                    <a:pt x="1006" y="447"/>
                    <a:pt x="1008" y="456"/>
                  </a:cubicBezTo>
                  <a:cubicBezTo>
                    <a:pt x="1028" y="548"/>
                    <a:pt x="1014" y="637"/>
                    <a:pt x="969" y="708"/>
                  </a:cubicBezTo>
                  <a:cubicBezTo>
                    <a:pt x="961" y="721"/>
                    <a:pt x="951" y="734"/>
                    <a:pt x="941" y="747"/>
                  </a:cubicBezTo>
                  <a:cubicBezTo>
                    <a:pt x="948" y="741"/>
                    <a:pt x="956" y="734"/>
                    <a:pt x="963" y="726"/>
                  </a:cubicBezTo>
                  <a:cubicBezTo>
                    <a:pt x="980" y="700"/>
                    <a:pt x="993" y="673"/>
                    <a:pt x="1000" y="645"/>
                  </a:cubicBezTo>
                  <a:cubicBezTo>
                    <a:pt x="1002" y="645"/>
                    <a:pt x="1002" y="645"/>
                    <a:pt x="1002" y="645"/>
                  </a:cubicBezTo>
                  <a:cubicBezTo>
                    <a:pt x="997" y="669"/>
                    <a:pt x="987" y="692"/>
                    <a:pt x="974" y="714"/>
                  </a:cubicBezTo>
                  <a:cubicBezTo>
                    <a:pt x="998" y="685"/>
                    <a:pt x="1017" y="650"/>
                    <a:pt x="1029" y="609"/>
                  </a:cubicBezTo>
                  <a:cubicBezTo>
                    <a:pt x="1055" y="523"/>
                    <a:pt x="1045" y="440"/>
                    <a:pt x="1001" y="368"/>
                  </a:cubicBezTo>
                  <a:cubicBezTo>
                    <a:pt x="1003" y="387"/>
                    <a:pt x="1003" y="406"/>
                    <a:pt x="1001" y="426"/>
                  </a:cubicBezTo>
                  <a:cubicBezTo>
                    <a:pt x="1001" y="427"/>
                    <a:pt x="1001" y="428"/>
                    <a:pt x="1001" y="429"/>
                  </a:cubicBezTo>
                  <a:close/>
                  <a:moveTo>
                    <a:pt x="147" y="695"/>
                  </a:moveTo>
                  <a:cubicBezTo>
                    <a:pt x="156" y="711"/>
                    <a:pt x="166" y="727"/>
                    <a:pt x="177" y="741"/>
                  </a:cubicBezTo>
                  <a:cubicBezTo>
                    <a:pt x="165" y="716"/>
                    <a:pt x="154" y="689"/>
                    <a:pt x="145" y="661"/>
                  </a:cubicBezTo>
                  <a:cubicBezTo>
                    <a:pt x="140" y="645"/>
                    <a:pt x="135" y="627"/>
                    <a:pt x="130" y="605"/>
                  </a:cubicBezTo>
                  <a:cubicBezTo>
                    <a:pt x="133" y="636"/>
                    <a:pt x="139" y="666"/>
                    <a:pt x="147" y="695"/>
                  </a:cubicBezTo>
                  <a:close/>
                  <a:moveTo>
                    <a:pt x="902" y="654"/>
                  </a:moveTo>
                  <a:cubicBezTo>
                    <a:pt x="894" y="678"/>
                    <a:pt x="884" y="702"/>
                    <a:pt x="872" y="725"/>
                  </a:cubicBezTo>
                  <a:cubicBezTo>
                    <a:pt x="912" y="682"/>
                    <a:pt x="945" y="631"/>
                    <a:pt x="958" y="572"/>
                  </a:cubicBezTo>
                  <a:cubicBezTo>
                    <a:pt x="943" y="601"/>
                    <a:pt x="924" y="629"/>
                    <a:pt x="902" y="654"/>
                  </a:cubicBezTo>
                  <a:close/>
                  <a:moveTo>
                    <a:pt x="143" y="694"/>
                  </a:moveTo>
                  <a:cubicBezTo>
                    <a:pt x="144" y="695"/>
                    <a:pt x="145" y="696"/>
                    <a:pt x="145" y="697"/>
                  </a:cubicBezTo>
                  <a:cubicBezTo>
                    <a:pt x="145" y="697"/>
                    <a:pt x="145" y="696"/>
                    <a:pt x="145" y="696"/>
                  </a:cubicBezTo>
                  <a:cubicBezTo>
                    <a:pt x="144" y="695"/>
                    <a:pt x="144" y="695"/>
                    <a:pt x="143" y="694"/>
                  </a:cubicBezTo>
                  <a:close/>
                  <a:moveTo>
                    <a:pt x="132" y="665"/>
                  </a:moveTo>
                  <a:cubicBezTo>
                    <a:pt x="135" y="671"/>
                    <a:pt x="138" y="678"/>
                    <a:pt x="141" y="684"/>
                  </a:cubicBezTo>
                  <a:cubicBezTo>
                    <a:pt x="133" y="653"/>
                    <a:pt x="128" y="620"/>
                    <a:pt x="126" y="586"/>
                  </a:cubicBezTo>
                  <a:cubicBezTo>
                    <a:pt x="110" y="504"/>
                    <a:pt x="106" y="394"/>
                    <a:pt x="156" y="292"/>
                  </a:cubicBezTo>
                  <a:cubicBezTo>
                    <a:pt x="202" y="198"/>
                    <a:pt x="302" y="159"/>
                    <a:pt x="378" y="143"/>
                  </a:cubicBezTo>
                  <a:cubicBezTo>
                    <a:pt x="382" y="142"/>
                    <a:pt x="387" y="141"/>
                    <a:pt x="391" y="140"/>
                  </a:cubicBezTo>
                  <a:cubicBezTo>
                    <a:pt x="423" y="129"/>
                    <a:pt x="457" y="121"/>
                    <a:pt x="492" y="116"/>
                  </a:cubicBezTo>
                  <a:cubicBezTo>
                    <a:pt x="417" y="109"/>
                    <a:pt x="338" y="114"/>
                    <a:pt x="266" y="135"/>
                  </a:cubicBezTo>
                  <a:cubicBezTo>
                    <a:pt x="203" y="170"/>
                    <a:pt x="147" y="220"/>
                    <a:pt x="117" y="296"/>
                  </a:cubicBezTo>
                  <a:cubicBezTo>
                    <a:pt x="121" y="290"/>
                    <a:pt x="126" y="285"/>
                    <a:pt x="131" y="280"/>
                  </a:cubicBezTo>
                  <a:cubicBezTo>
                    <a:pt x="136" y="276"/>
                    <a:pt x="140" y="273"/>
                    <a:pt x="145" y="269"/>
                  </a:cubicBezTo>
                  <a:cubicBezTo>
                    <a:pt x="155" y="261"/>
                    <a:pt x="164" y="254"/>
                    <a:pt x="174" y="242"/>
                  </a:cubicBezTo>
                  <a:cubicBezTo>
                    <a:pt x="186" y="228"/>
                    <a:pt x="202" y="212"/>
                    <a:pt x="222" y="205"/>
                  </a:cubicBezTo>
                  <a:cubicBezTo>
                    <a:pt x="223" y="207"/>
                    <a:pt x="223" y="207"/>
                    <a:pt x="223" y="207"/>
                  </a:cubicBezTo>
                  <a:cubicBezTo>
                    <a:pt x="203" y="214"/>
                    <a:pt x="188" y="229"/>
                    <a:pt x="176" y="244"/>
                  </a:cubicBezTo>
                  <a:cubicBezTo>
                    <a:pt x="166" y="256"/>
                    <a:pt x="156" y="263"/>
                    <a:pt x="146" y="271"/>
                  </a:cubicBezTo>
                  <a:cubicBezTo>
                    <a:pt x="142" y="275"/>
                    <a:pt x="138" y="278"/>
                    <a:pt x="133" y="282"/>
                  </a:cubicBezTo>
                  <a:cubicBezTo>
                    <a:pt x="125" y="289"/>
                    <a:pt x="119" y="297"/>
                    <a:pt x="113" y="306"/>
                  </a:cubicBezTo>
                  <a:cubicBezTo>
                    <a:pt x="107" y="323"/>
                    <a:pt x="103" y="341"/>
                    <a:pt x="99" y="360"/>
                  </a:cubicBezTo>
                  <a:cubicBezTo>
                    <a:pt x="82" y="458"/>
                    <a:pt x="95" y="567"/>
                    <a:pt x="132" y="665"/>
                  </a:cubicBezTo>
                  <a:close/>
                  <a:moveTo>
                    <a:pt x="777" y="212"/>
                  </a:moveTo>
                  <a:cubicBezTo>
                    <a:pt x="825" y="253"/>
                    <a:pt x="865" y="311"/>
                    <a:pt x="890" y="377"/>
                  </a:cubicBezTo>
                  <a:cubicBezTo>
                    <a:pt x="919" y="455"/>
                    <a:pt x="926" y="540"/>
                    <a:pt x="911" y="616"/>
                  </a:cubicBezTo>
                  <a:cubicBezTo>
                    <a:pt x="909" y="627"/>
                    <a:pt x="907" y="637"/>
                    <a:pt x="904" y="648"/>
                  </a:cubicBezTo>
                  <a:cubicBezTo>
                    <a:pt x="927" y="621"/>
                    <a:pt x="945" y="592"/>
                    <a:pt x="960" y="562"/>
                  </a:cubicBezTo>
                  <a:cubicBezTo>
                    <a:pt x="964" y="539"/>
                    <a:pt x="966" y="515"/>
                    <a:pt x="963" y="489"/>
                  </a:cubicBezTo>
                  <a:cubicBezTo>
                    <a:pt x="949" y="368"/>
                    <a:pt x="869" y="272"/>
                    <a:pt x="777" y="212"/>
                  </a:cubicBezTo>
                  <a:close/>
                  <a:moveTo>
                    <a:pt x="106" y="319"/>
                  </a:moveTo>
                  <a:cubicBezTo>
                    <a:pt x="97" y="338"/>
                    <a:pt x="91" y="359"/>
                    <a:pt x="87" y="375"/>
                  </a:cubicBezTo>
                  <a:cubicBezTo>
                    <a:pt x="71" y="440"/>
                    <a:pt x="83" y="504"/>
                    <a:pt x="95" y="558"/>
                  </a:cubicBezTo>
                  <a:cubicBezTo>
                    <a:pt x="101" y="583"/>
                    <a:pt x="108" y="608"/>
                    <a:pt x="117" y="630"/>
                  </a:cubicBezTo>
                  <a:cubicBezTo>
                    <a:pt x="90" y="542"/>
                    <a:pt x="82" y="446"/>
                    <a:pt x="97" y="359"/>
                  </a:cubicBezTo>
                  <a:cubicBezTo>
                    <a:pt x="99" y="345"/>
                    <a:pt x="102" y="332"/>
                    <a:pt x="106" y="319"/>
                  </a:cubicBezTo>
                  <a:close/>
                  <a:moveTo>
                    <a:pt x="375" y="146"/>
                  </a:moveTo>
                  <a:cubicBezTo>
                    <a:pt x="301" y="162"/>
                    <a:pt x="204" y="201"/>
                    <a:pt x="159" y="293"/>
                  </a:cubicBezTo>
                  <a:cubicBezTo>
                    <a:pt x="113" y="387"/>
                    <a:pt x="113" y="488"/>
                    <a:pt x="126" y="567"/>
                  </a:cubicBezTo>
                  <a:cubicBezTo>
                    <a:pt x="125" y="529"/>
                    <a:pt x="129" y="490"/>
                    <a:pt x="137" y="451"/>
                  </a:cubicBezTo>
                  <a:cubicBezTo>
                    <a:pt x="165" y="319"/>
                    <a:pt x="240" y="214"/>
                    <a:pt x="341" y="162"/>
                  </a:cubicBezTo>
                  <a:cubicBezTo>
                    <a:pt x="352" y="156"/>
                    <a:pt x="364" y="151"/>
                    <a:pt x="375" y="146"/>
                  </a:cubicBezTo>
                  <a:close/>
                  <a:moveTo>
                    <a:pt x="873" y="291"/>
                  </a:moveTo>
                  <a:cubicBezTo>
                    <a:pt x="925" y="350"/>
                    <a:pt x="957" y="418"/>
                    <a:pt x="965" y="489"/>
                  </a:cubicBezTo>
                  <a:cubicBezTo>
                    <a:pt x="968" y="510"/>
                    <a:pt x="968" y="532"/>
                    <a:pt x="964" y="553"/>
                  </a:cubicBezTo>
                  <a:cubicBezTo>
                    <a:pt x="970" y="542"/>
                    <a:pt x="974" y="531"/>
                    <a:pt x="978" y="519"/>
                  </a:cubicBezTo>
                  <a:cubicBezTo>
                    <a:pt x="973" y="433"/>
                    <a:pt x="932" y="354"/>
                    <a:pt x="873" y="291"/>
                  </a:cubicBezTo>
                  <a:close/>
                  <a:moveTo>
                    <a:pt x="749" y="190"/>
                  </a:moveTo>
                  <a:cubicBezTo>
                    <a:pt x="809" y="224"/>
                    <a:pt x="862" y="268"/>
                    <a:pt x="902" y="320"/>
                  </a:cubicBezTo>
                  <a:cubicBezTo>
                    <a:pt x="948" y="379"/>
                    <a:pt x="975" y="445"/>
                    <a:pt x="981" y="512"/>
                  </a:cubicBezTo>
                  <a:cubicBezTo>
                    <a:pt x="989" y="485"/>
                    <a:pt x="995" y="457"/>
                    <a:pt x="998" y="429"/>
                  </a:cubicBezTo>
                  <a:cubicBezTo>
                    <a:pt x="979" y="365"/>
                    <a:pt x="944" y="305"/>
                    <a:pt x="901" y="258"/>
                  </a:cubicBezTo>
                  <a:cubicBezTo>
                    <a:pt x="844" y="215"/>
                    <a:pt x="776" y="184"/>
                    <a:pt x="705" y="166"/>
                  </a:cubicBezTo>
                  <a:cubicBezTo>
                    <a:pt x="719" y="172"/>
                    <a:pt x="733" y="180"/>
                    <a:pt x="745" y="188"/>
                  </a:cubicBezTo>
                  <a:cubicBezTo>
                    <a:pt x="746" y="189"/>
                    <a:pt x="748" y="190"/>
                    <a:pt x="749" y="190"/>
                  </a:cubicBezTo>
                  <a:close/>
                  <a:moveTo>
                    <a:pt x="914" y="268"/>
                  </a:moveTo>
                  <a:cubicBezTo>
                    <a:pt x="951" y="312"/>
                    <a:pt x="981" y="365"/>
                    <a:pt x="999" y="421"/>
                  </a:cubicBezTo>
                  <a:cubicBezTo>
                    <a:pt x="1000" y="402"/>
                    <a:pt x="1000" y="382"/>
                    <a:pt x="998" y="362"/>
                  </a:cubicBezTo>
                  <a:cubicBezTo>
                    <a:pt x="980" y="333"/>
                    <a:pt x="956" y="305"/>
                    <a:pt x="927" y="279"/>
                  </a:cubicBezTo>
                  <a:cubicBezTo>
                    <a:pt x="923" y="276"/>
                    <a:pt x="918" y="272"/>
                    <a:pt x="914" y="268"/>
                  </a:cubicBezTo>
                  <a:close/>
                  <a:moveTo>
                    <a:pt x="562" y="140"/>
                  </a:moveTo>
                  <a:cubicBezTo>
                    <a:pt x="486" y="140"/>
                    <a:pt x="409" y="161"/>
                    <a:pt x="349" y="193"/>
                  </a:cubicBezTo>
                  <a:cubicBezTo>
                    <a:pt x="275" y="233"/>
                    <a:pt x="222" y="301"/>
                    <a:pt x="193" y="396"/>
                  </a:cubicBezTo>
                  <a:cubicBezTo>
                    <a:pt x="198" y="380"/>
                    <a:pt x="205" y="365"/>
                    <a:pt x="211" y="351"/>
                  </a:cubicBezTo>
                  <a:cubicBezTo>
                    <a:pt x="249" y="273"/>
                    <a:pt x="311" y="213"/>
                    <a:pt x="389" y="178"/>
                  </a:cubicBezTo>
                  <a:cubicBezTo>
                    <a:pt x="462" y="146"/>
                    <a:pt x="552" y="138"/>
                    <a:pt x="642" y="151"/>
                  </a:cubicBezTo>
                  <a:cubicBezTo>
                    <a:pt x="629" y="147"/>
                    <a:pt x="615" y="144"/>
                    <a:pt x="600" y="141"/>
                  </a:cubicBezTo>
                  <a:cubicBezTo>
                    <a:pt x="588" y="140"/>
                    <a:pt x="575" y="140"/>
                    <a:pt x="562" y="140"/>
                  </a:cubicBezTo>
                  <a:close/>
                  <a:moveTo>
                    <a:pt x="903" y="257"/>
                  </a:moveTo>
                  <a:cubicBezTo>
                    <a:pt x="912" y="263"/>
                    <a:pt x="921" y="270"/>
                    <a:pt x="929" y="277"/>
                  </a:cubicBezTo>
                  <a:cubicBezTo>
                    <a:pt x="957" y="302"/>
                    <a:pt x="979" y="328"/>
                    <a:pt x="997" y="356"/>
                  </a:cubicBezTo>
                  <a:cubicBezTo>
                    <a:pt x="990" y="289"/>
                    <a:pt x="964" y="225"/>
                    <a:pt x="919" y="172"/>
                  </a:cubicBezTo>
                  <a:cubicBezTo>
                    <a:pt x="773" y="0"/>
                    <a:pt x="535" y="39"/>
                    <a:pt x="407" y="78"/>
                  </a:cubicBezTo>
                  <a:cubicBezTo>
                    <a:pt x="365" y="91"/>
                    <a:pt x="320" y="106"/>
                    <a:pt x="278" y="128"/>
                  </a:cubicBezTo>
                  <a:cubicBezTo>
                    <a:pt x="308" y="120"/>
                    <a:pt x="339" y="115"/>
                    <a:pt x="372" y="112"/>
                  </a:cubicBezTo>
                  <a:cubicBezTo>
                    <a:pt x="416" y="109"/>
                    <a:pt x="461" y="110"/>
                    <a:pt x="507" y="115"/>
                  </a:cubicBezTo>
                  <a:cubicBezTo>
                    <a:pt x="544" y="112"/>
                    <a:pt x="582" y="113"/>
                    <a:pt x="620" y="118"/>
                  </a:cubicBezTo>
                  <a:cubicBezTo>
                    <a:pt x="718" y="131"/>
                    <a:pt x="810" y="172"/>
                    <a:pt x="878" y="232"/>
                  </a:cubicBezTo>
                  <a:cubicBezTo>
                    <a:pt x="887" y="240"/>
                    <a:pt x="895" y="248"/>
                    <a:pt x="903" y="257"/>
                  </a:cubicBezTo>
                  <a:close/>
                  <a:moveTo>
                    <a:pt x="690" y="159"/>
                  </a:moveTo>
                  <a:cubicBezTo>
                    <a:pt x="761" y="176"/>
                    <a:pt x="831" y="205"/>
                    <a:pt x="890" y="247"/>
                  </a:cubicBezTo>
                  <a:cubicBezTo>
                    <a:pt x="885" y="242"/>
                    <a:pt x="881" y="238"/>
                    <a:pt x="876" y="234"/>
                  </a:cubicBezTo>
                  <a:cubicBezTo>
                    <a:pt x="780" y="149"/>
                    <a:pt x="646" y="108"/>
                    <a:pt x="518" y="116"/>
                  </a:cubicBezTo>
                  <a:cubicBezTo>
                    <a:pt x="564" y="122"/>
                    <a:pt x="610" y="133"/>
                    <a:pt x="654" y="148"/>
                  </a:cubicBezTo>
                  <a:cubicBezTo>
                    <a:pt x="666" y="151"/>
                    <a:pt x="678" y="155"/>
                    <a:pt x="690" y="159"/>
                  </a:cubicBezTo>
                  <a:close/>
                  <a:moveTo>
                    <a:pt x="646" y="149"/>
                  </a:moveTo>
                  <a:cubicBezTo>
                    <a:pt x="649" y="150"/>
                    <a:pt x="652" y="151"/>
                    <a:pt x="655" y="151"/>
                  </a:cubicBezTo>
                  <a:cubicBezTo>
                    <a:pt x="657" y="152"/>
                    <a:pt x="659" y="153"/>
                    <a:pt x="662" y="154"/>
                  </a:cubicBezTo>
                  <a:cubicBezTo>
                    <a:pt x="660" y="153"/>
                    <a:pt x="657" y="152"/>
                    <a:pt x="655" y="151"/>
                  </a:cubicBezTo>
                  <a:cubicBezTo>
                    <a:pt x="655" y="151"/>
                    <a:pt x="655" y="151"/>
                    <a:pt x="654" y="151"/>
                  </a:cubicBezTo>
                  <a:cubicBezTo>
                    <a:pt x="651" y="150"/>
                    <a:pt x="649" y="150"/>
                    <a:pt x="646" y="149"/>
                  </a:cubicBezTo>
                  <a:close/>
                  <a:moveTo>
                    <a:pt x="597" y="138"/>
                  </a:moveTo>
                  <a:cubicBezTo>
                    <a:pt x="607" y="139"/>
                    <a:pt x="616" y="140"/>
                    <a:pt x="626" y="142"/>
                  </a:cubicBezTo>
                  <a:cubicBezTo>
                    <a:pt x="588" y="131"/>
                    <a:pt x="546" y="122"/>
                    <a:pt x="503" y="118"/>
                  </a:cubicBezTo>
                  <a:cubicBezTo>
                    <a:pt x="471" y="121"/>
                    <a:pt x="438" y="127"/>
                    <a:pt x="407" y="137"/>
                  </a:cubicBezTo>
                  <a:cubicBezTo>
                    <a:pt x="470" y="128"/>
                    <a:pt x="536" y="128"/>
                    <a:pt x="597" y="138"/>
                  </a:cubicBezTo>
                  <a:close/>
                </a:path>
              </a:pathLst>
            </a:cu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chenying0907 2"/>
          <p:cNvGrpSpPr/>
          <p:nvPr/>
        </p:nvGrpSpPr>
        <p:grpSpPr>
          <a:xfrm>
            <a:off x="9974423" y="3630225"/>
            <a:ext cx="1557902" cy="1315602"/>
            <a:chOff x="941693" y="4368586"/>
            <a:chExt cx="1557902" cy="1315602"/>
          </a:xfrm>
        </p:grpSpPr>
        <p:sp>
          <p:nvSpPr>
            <p:cNvPr id="57" name="Freeform 376"/>
            <p:cNvSpPr>
              <a:spLocks noEditPoints="1"/>
            </p:cNvSpPr>
            <p:nvPr/>
          </p:nvSpPr>
          <p:spPr bwMode="auto">
            <a:xfrm rot="12101646">
              <a:off x="941693" y="4368586"/>
              <a:ext cx="1557902" cy="1315602"/>
            </a:xfrm>
            <a:custGeom>
              <a:avLst/>
              <a:gdLst>
                <a:gd name="T0" fmla="*/ 715 w 910"/>
                <a:gd name="T1" fmla="*/ 20 h 538"/>
                <a:gd name="T2" fmla="*/ 489 w 910"/>
                <a:gd name="T3" fmla="*/ 6 h 538"/>
                <a:gd name="T4" fmla="*/ 372 w 910"/>
                <a:gd name="T5" fmla="*/ 17 h 538"/>
                <a:gd name="T6" fmla="*/ 263 w 910"/>
                <a:gd name="T7" fmla="*/ 50 h 538"/>
                <a:gd name="T8" fmla="*/ 193 w 910"/>
                <a:gd name="T9" fmla="*/ 77 h 538"/>
                <a:gd name="T10" fmla="*/ 195 w 910"/>
                <a:gd name="T11" fmla="*/ 82 h 538"/>
                <a:gd name="T12" fmla="*/ 286 w 910"/>
                <a:gd name="T13" fmla="*/ 51 h 538"/>
                <a:gd name="T14" fmla="*/ 157 w 910"/>
                <a:gd name="T15" fmla="*/ 110 h 538"/>
                <a:gd name="T16" fmla="*/ 257 w 910"/>
                <a:gd name="T17" fmla="*/ 78 h 538"/>
                <a:gd name="T18" fmla="*/ 283 w 910"/>
                <a:gd name="T19" fmla="*/ 68 h 538"/>
                <a:gd name="T20" fmla="*/ 290 w 910"/>
                <a:gd name="T21" fmla="*/ 68 h 538"/>
                <a:gd name="T22" fmla="*/ 84 w 910"/>
                <a:gd name="T23" fmla="*/ 191 h 538"/>
                <a:gd name="T24" fmla="*/ 32 w 910"/>
                <a:gd name="T25" fmla="*/ 456 h 538"/>
                <a:gd name="T26" fmla="*/ 227 w 910"/>
                <a:gd name="T27" fmla="*/ 535 h 538"/>
                <a:gd name="T28" fmla="*/ 392 w 910"/>
                <a:gd name="T29" fmla="*/ 531 h 538"/>
                <a:gd name="T30" fmla="*/ 505 w 910"/>
                <a:gd name="T31" fmla="*/ 511 h 538"/>
                <a:gd name="T32" fmla="*/ 547 w 910"/>
                <a:gd name="T33" fmla="*/ 500 h 538"/>
                <a:gd name="T34" fmla="*/ 565 w 910"/>
                <a:gd name="T35" fmla="*/ 510 h 538"/>
                <a:gd name="T36" fmla="*/ 438 w 910"/>
                <a:gd name="T37" fmla="*/ 538 h 538"/>
                <a:gd name="T38" fmla="*/ 670 w 910"/>
                <a:gd name="T39" fmla="*/ 469 h 538"/>
                <a:gd name="T40" fmla="*/ 705 w 910"/>
                <a:gd name="T41" fmla="*/ 460 h 538"/>
                <a:gd name="T42" fmla="*/ 788 w 910"/>
                <a:gd name="T43" fmla="*/ 415 h 538"/>
                <a:gd name="T44" fmla="*/ 888 w 910"/>
                <a:gd name="T45" fmla="*/ 287 h 538"/>
                <a:gd name="T46" fmla="*/ 905 w 910"/>
                <a:gd name="T47" fmla="*/ 243 h 538"/>
                <a:gd name="T48" fmla="*/ 496 w 910"/>
                <a:gd name="T49" fmla="*/ 11 h 538"/>
                <a:gd name="T50" fmla="*/ 592 w 910"/>
                <a:gd name="T51" fmla="*/ 9 h 538"/>
                <a:gd name="T52" fmla="*/ 453 w 910"/>
                <a:gd name="T53" fmla="*/ 17 h 538"/>
                <a:gd name="T54" fmla="*/ 660 w 910"/>
                <a:gd name="T55" fmla="*/ 448 h 538"/>
                <a:gd name="T56" fmla="*/ 585 w 910"/>
                <a:gd name="T57" fmla="*/ 472 h 538"/>
                <a:gd name="T58" fmla="*/ 488 w 910"/>
                <a:gd name="T59" fmla="*/ 490 h 538"/>
                <a:gd name="T60" fmla="*/ 424 w 910"/>
                <a:gd name="T61" fmla="*/ 506 h 538"/>
                <a:gd name="T62" fmla="*/ 502 w 910"/>
                <a:gd name="T63" fmla="*/ 493 h 538"/>
                <a:gd name="T64" fmla="*/ 397 w 910"/>
                <a:gd name="T65" fmla="*/ 512 h 538"/>
                <a:gd name="T66" fmla="*/ 153 w 910"/>
                <a:gd name="T67" fmla="*/ 512 h 538"/>
                <a:gd name="T68" fmla="*/ 54 w 910"/>
                <a:gd name="T69" fmla="*/ 464 h 538"/>
                <a:gd name="T70" fmla="*/ 30 w 910"/>
                <a:gd name="T71" fmla="*/ 290 h 538"/>
                <a:gd name="T72" fmla="*/ 112 w 910"/>
                <a:gd name="T73" fmla="*/ 179 h 538"/>
                <a:gd name="T74" fmla="*/ 283 w 910"/>
                <a:gd name="T75" fmla="*/ 76 h 538"/>
                <a:gd name="T76" fmla="*/ 368 w 910"/>
                <a:gd name="T77" fmla="*/ 46 h 538"/>
                <a:gd name="T78" fmla="*/ 531 w 910"/>
                <a:gd name="T79" fmla="*/ 27 h 538"/>
                <a:gd name="T80" fmla="*/ 599 w 910"/>
                <a:gd name="T81" fmla="*/ 32 h 538"/>
                <a:gd name="T82" fmla="*/ 669 w 910"/>
                <a:gd name="T83" fmla="*/ 34 h 538"/>
                <a:gd name="T84" fmla="*/ 687 w 910"/>
                <a:gd name="T85" fmla="*/ 41 h 538"/>
                <a:gd name="T86" fmla="*/ 793 w 910"/>
                <a:gd name="T87" fmla="*/ 85 h 538"/>
                <a:gd name="T88" fmla="*/ 805 w 910"/>
                <a:gd name="T89" fmla="*/ 95 h 538"/>
                <a:gd name="T90" fmla="*/ 883 w 910"/>
                <a:gd name="T91" fmla="*/ 246 h 538"/>
                <a:gd name="T92" fmla="*/ 841 w 910"/>
                <a:gd name="T93" fmla="*/ 323 h 538"/>
                <a:gd name="T94" fmla="*/ 863 w 910"/>
                <a:gd name="T95" fmla="*/ 280 h 538"/>
                <a:gd name="T96" fmla="*/ 700 w 910"/>
                <a:gd name="T97" fmla="*/ 424 h 538"/>
                <a:gd name="T98" fmla="*/ 720 w 910"/>
                <a:gd name="T99" fmla="*/ 419 h 538"/>
                <a:gd name="T100" fmla="*/ 708 w 910"/>
                <a:gd name="T101" fmla="*/ 446 h 538"/>
                <a:gd name="T102" fmla="*/ 772 w 910"/>
                <a:gd name="T103" fmla="*/ 403 h 538"/>
                <a:gd name="T104" fmla="*/ 832 w 910"/>
                <a:gd name="T105" fmla="*/ 367 h 538"/>
                <a:gd name="T106" fmla="*/ 829 w 910"/>
                <a:gd name="T107" fmla="*/ 364 h 538"/>
                <a:gd name="T108" fmla="*/ 885 w 910"/>
                <a:gd name="T109" fmla="*/ 280 h 538"/>
                <a:gd name="T110" fmla="*/ 792 w 910"/>
                <a:gd name="T111" fmla="*/ 72 h 538"/>
                <a:gd name="T112" fmla="*/ 737 w 910"/>
                <a:gd name="T113" fmla="*/ 44 h 538"/>
                <a:gd name="T114" fmla="*/ 709 w 910"/>
                <a:gd name="T115" fmla="*/ 30 h 538"/>
                <a:gd name="T116" fmla="*/ 777 w 910"/>
                <a:gd name="T117" fmla="*/ 52 h 538"/>
                <a:gd name="T118" fmla="*/ 876 w 910"/>
                <a:gd name="T119" fmla="*/ 128 h 538"/>
                <a:gd name="T120" fmla="*/ 887 w 910"/>
                <a:gd name="T121"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0" h="538">
                  <a:moveTo>
                    <a:pt x="900" y="193"/>
                  </a:moveTo>
                  <a:cubicBezTo>
                    <a:pt x="905" y="215"/>
                    <a:pt x="899" y="195"/>
                    <a:pt x="900" y="207"/>
                  </a:cubicBezTo>
                  <a:cubicBezTo>
                    <a:pt x="899" y="203"/>
                    <a:pt x="899" y="199"/>
                    <a:pt x="899" y="196"/>
                  </a:cubicBezTo>
                  <a:cubicBezTo>
                    <a:pt x="898" y="195"/>
                    <a:pt x="895" y="184"/>
                    <a:pt x="895" y="185"/>
                  </a:cubicBezTo>
                  <a:cubicBezTo>
                    <a:pt x="899" y="179"/>
                    <a:pt x="879" y="134"/>
                    <a:pt x="886" y="143"/>
                  </a:cubicBezTo>
                  <a:cubicBezTo>
                    <a:pt x="882" y="129"/>
                    <a:pt x="854" y="95"/>
                    <a:pt x="830" y="77"/>
                  </a:cubicBezTo>
                  <a:cubicBezTo>
                    <a:pt x="832" y="79"/>
                    <a:pt x="835" y="80"/>
                    <a:pt x="837" y="82"/>
                  </a:cubicBezTo>
                  <a:cubicBezTo>
                    <a:pt x="815" y="59"/>
                    <a:pt x="813" y="67"/>
                    <a:pt x="798" y="58"/>
                  </a:cubicBezTo>
                  <a:cubicBezTo>
                    <a:pt x="812" y="65"/>
                    <a:pt x="787" y="49"/>
                    <a:pt x="782" y="45"/>
                  </a:cubicBezTo>
                  <a:cubicBezTo>
                    <a:pt x="768" y="40"/>
                    <a:pt x="757" y="37"/>
                    <a:pt x="739" y="30"/>
                  </a:cubicBezTo>
                  <a:cubicBezTo>
                    <a:pt x="736" y="27"/>
                    <a:pt x="736" y="25"/>
                    <a:pt x="724" y="21"/>
                  </a:cubicBezTo>
                  <a:cubicBezTo>
                    <a:pt x="715" y="20"/>
                    <a:pt x="715" y="20"/>
                    <a:pt x="715" y="20"/>
                  </a:cubicBezTo>
                  <a:cubicBezTo>
                    <a:pt x="703" y="16"/>
                    <a:pt x="686" y="14"/>
                    <a:pt x="678" y="12"/>
                  </a:cubicBezTo>
                  <a:cubicBezTo>
                    <a:pt x="680" y="12"/>
                    <a:pt x="680" y="12"/>
                    <a:pt x="680" y="12"/>
                  </a:cubicBezTo>
                  <a:cubicBezTo>
                    <a:pt x="666" y="9"/>
                    <a:pt x="666" y="11"/>
                    <a:pt x="676" y="13"/>
                  </a:cubicBezTo>
                  <a:cubicBezTo>
                    <a:pt x="663" y="12"/>
                    <a:pt x="663" y="12"/>
                    <a:pt x="663" y="12"/>
                  </a:cubicBezTo>
                  <a:cubicBezTo>
                    <a:pt x="663" y="11"/>
                    <a:pt x="663" y="11"/>
                    <a:pt x="663" y="11"/>
                  </a:cubicBezTo>
                  <a:cubicBezTo>
                    <a:pt x="645" y="9"/>
                    <a:pt x="629" y="10"/>
                    <a:pt x="601" y="8"/>
                  </a:cubicBezTo>
                  <a:cubicBezTo>
                    <a:pt x="609" y="7"/>
                    <a:pt x="581" y="4"/>
                    <a:pt x="606" y="5"/>
                  </a:cubicBezTo>
                  <a:cubicBezTo>
                    <a:pt x="598" y="5"/>
                    <a:pt x="610" y="7"/>
                    <a:pt x="611" y="8"/>
                  </a:cubicBezTo>
                  <a:cubicBezTo>
                    <a:pt x="620" y="9"/>
                    <a:pt x="628" y="8"/>
                    <a:pt x="632" y="8"/>
                  </a:cubicBezTo>
                  <a:cubicBezTo>
                    <a:pt x="629" y="7"/>
                    <a:pt x="632" y="6"/>
                    <a:pt x="637" y="5"/>
                  </a:cubicBezTo>
                  <a:cubicBezTo>
                    <a:pt x="619" y="5"/>
                    <a:pt x="569" y="0"/>
                    <a:pt x="565" y="4"/>
                  </a:cubicBezTo>
                  <a:cubicBezTo>
                    <a:pt x="542" y="4"/>
                    <a:pt x="514" y="5"/>
                    <a:pt x="489" y="6"/>
                  </a:cubicBezTo>
                  <a:cubicBezTo>
                    <a:pt x="490" y="6"/>
                    <a:pt x="492" y="6"/>
                    <a:pt x="491" y="7"/>
                  </a:cubicBezTo>
                  <a:cubicBezTo>
                    <a:pt x="469" y="6"/>
                    <a:pt x="469" y="6"/>
                    <a:pt x="469" y="6"/>
                  </a:cubicBezTo>
                  <a:cubicBezTo>
                    <a:pt x="474" y="6"/>
                    <a:pt x="474" y="6"/>
                    <a:pt x="474" y="6"/>
                  </a:cubicBezTo>
                  <a:cubicBezTo>
                    <a:pt x="469" y="6"/>
                    <a:pt x="465" y="6"/>
                    <a:pt x="460" y="6"/>
                  </a:cubicBezTo>
                  <a:cubicBezTo>
                    <a:pt x="458" y="6"/>
                    <a:pt x="464" y="4"/>
                    <a:pt x="470" y="3"/>
                  </a:cubicBezTo>
                  <a:cubicBezTo>
                    <a:pt x="473" y="3"/>
                    <a:pt x="476" y="3"/>
                    <a:pt x="473" y="4"/>
                  </a:cubicBezTo>
                  <a:cubicBezTo>
                    <a:pt x="488" y="1"/>
                    <a:pt x="460" y="4"/>
                    <a:pt x="470" y="2"/>
                  </a:cubicBezTo>
                  <a:cubicBezTo>
                    <a:pt x="474" y="2"/>
                    <a:pt x="479" y="1"/>
                    <a:pt x="481" y="1"/>
                  </a:cubicBezTo>
                  <a:cubicBezTo>
                    <a:pt x="464" y="1"/>
                    <a:pt x="456" y="5"/>
                    <a:pt x="445" y="4"/>
                  </a:cubicBezTo>
                  <a:cubicBezTo>
                    <a:pt x="436" y="6"/>
                    <a:pt x="420" y="10"/>
                    <a:pt x="404" y="12"/>
                  </a:cubicBezTo>
                  <a:cubicBezTo>
                    <a:pt x="410" y="10"/>
                    <a:pt x="387" y="15"/>
                    <a:pt x="394" y="12"/>
                  </a:cubicBezTo>
                  <a:cubicBezTo>
                    <a:pt x="388" y="14"/>
                    <a:pt x="374" y="15"/>
                    <a:pt x="372" y="17"/>
                  </a:cubicBezTo>
                  <a:cubicBezTo>
                    <a:pt x="374" y="16"/>
                    <a:pt x="381" y="14"/>
                    <a:pt x="386" y="14"/>
                  </a:cubicBezTo>
                  <a:cubicBezTo>
                    <a:pt x="379" y="16"/>
                    <a:pt x="379" y="17"/>
                    <a:pt x="371" y="18"/>
                  </a:cubicBezTo>
                  <a:cubicBezTo>
                    <a:pt x="370" y="19"/>
                    <a:pt x="370" y="18"/>
                    <a:pt x="370" y="18"/>
                  </a:cubicBezTo>
                  <a:cubicBezTo>
                    <a:pt x="360" y="21"/>
                    <a:pt x="368" y="22"/>
                    <a:pt x="350" y="26"/>
                  </a:cubicBezTo>
                  <a:cubicBezTo>
                    <a:pt x="303" y="38"/>
                    <a:pt x="355" y="21"/>
                    <a:pt x="349" y="22"/>
                  </a:cubicBezTo>
                  <a:cubicBezTo>
                    <a:pt x="347" y="23"/>
                    <a:pt x="327" y="29"/>
                    <a:pt x="317" y="31"/>
                  </a:cubicBezTo>
                  <a:cubicBezTo>
                    <a:pt x="319" y="30"/>
                    <a:pt x="319" y="30"/>
                    <a:pt x="319" y="30"/>
                  </a:cubicBezTo>
                  <a:cubicBezTo>
                    <a:pt x="315" y="31"/>
                    <a:pt x="308" y="34"/>
                    <a:pt x="303" y="34"/>
                  </a:cubicBezTo>
                  <a:cubicBezTo>
                    <a:pt x="300" y="37"/>
                    <a:pt x="295" y="39"/>
                    <a:pt x="292" y="41"/>
                  </a:cubicBezTo>
                  <a:cubicBezTo>
                    <a:pt x="272" y="48"/>
                    <a:pt x="272" y="48"/>
                    <a:pt x="272" y="48"/>
                  </a:cubicBezTo>
                  <a:cubicBezTo>
                    <a:pt x="276" y="46"/>
                    <a:pt x="276" y="46"/>
                    <a:pt x="276" y="46"/>
                  </a:cubicBezTo>
                  <a:cubicBezTo>
                    <a:pt x="271" y="48"/>
                    <a:pt x="267" y="49"/>
                    <a:pt x="263" y="50"/>
                  </a:cubicBezTo>
                  <a:cubicBezTo>
                    <a:pt x="261" y="50"/>
                    <a:pt x="267" y="48"/>
                    <a:pt x="273" y="46"/>
                  </a:cubicBezTo>
                  <a:cubicBezTo>
                    <a:pt x="269" y="46"/>
                    <a:pt x="265" y="47"/>
                    <a:pt x="261" y="50"/>
                  </a:cubicBezTo>
                  <a:cubicBezTo>
                    <a:pt x="263" y="49"/>
                    <a:pt x="263" y="49"/>
                    <a:pt x="263" y="49"/>
                  </a:cubicBezTo>
                  <a:cubicBezTo>
                    <a:pt x="258" y="51"/>
                    <a:pt x="239" y="59"/>
                    <a:pt x="255" y="54"/>
                  </a:cubicBezTo>
                  <a:cubicBezTo>
                    <a:pt x="244" y="59"/>
                    <a:pt x="239" y="59"/>
                    <a:pt x="232" y="62"/>
                  </a:cubicBezTo>
                  <a:cubicBezTo>
                    <a:pt x="231" y="61"/>
                    <a:pt x="238" y="59"/>
                    <a:pt x="234" y="59"/>
                  </a:cubicBezTo>
                  <a:cubicBezTo>
                    <a:pt x="226" y="62"/>
                    <a:pt x="221" y="63"/>
                    <a:pt x="215" y="66"/>
                  </a:cubicBezTo>
                  <a:cubicBezTo>
                    <a:pt x="221" y="64"/>
                    <a:pt x="214" y="68"/>
                    <a:pt x="223" y="65"/>
                  </a:cubicBezTo>
                  <a:cubicBezTo>
                    <a:pt x="220" y="66"/>
                    <a:pt x="210" y="70"/>
                    <a:pt x="211" y="70"/>
                  </a:cubicBezTo>
                  <a:cubicBezTo>
                    <a:pt x="214" y="69"/>
                    <a:pt x="216" y="68"/>
                    <a:pt x="221" y="67"/>
                  </a:cubicBezTo>
                  <a:cubicBezTo>
                    <a:pt x="211" y="70"/>
                    <a:pt x="201" y="75"/>
                    <a:pt x="190" y="78"/>
                  </a:cubicBezTo>
                  <a:cubicBezTo>
                    <a:pt x="191" y="78"/>
                    <a:pt x="192" y="77"/>
                    <a:pt x="193" y="77"/>
                  </a:cubicBezTo>
                  <a:cubicBezTo>
                    <a:pt x="180" y="83"/>
                    <a:pt x="160" y="91"/>
                    <a:pt x="152" y="97"/>
                  </a:cubicBezTo>
                  <a:cubicBezTo>
                    <a:pt x="156" y="96"/>
                    <a:pt x="156" y="96"/>
                    <a:pt x="156" y="96"/>
                  </a:cubicBezTo>
                  <a:cubicBezTo>
                    <a:pt x="159" y="94"/>
                    <a:pt x="165" y="91"/>
                    <a:pt x="168" y="90"/>
                  </a:cubicBezTo>
                  <a:cubicBezTo>
                    <a:pt x="158" y="95"/>
                    <a:pt x="175" y="89"/>
                    <a:pt x="165" y="94"/>
                  </a:cubicBezTo>
                  <a:cubicBezTo>
                    <a:pt x="151" y="101"/>
                    <a:pt x="138" y="105"/>
                    <a:pt x="131" y="110"/>
                  </a:cubicBezTo>
                  <a:cubicBezTo>
                    <a:pt x="144" y="104"/>
                    <a:pt x="163" y="97"/>
                    <a:pt x="168" y="94"/>
                  </a:cubicBezTo>
                  <a:cubicBezTo>
                    <a:pt x="160" y="98"/>
                    <a:pt x="160" y="98"/>
                    <a:pt x="160" y="98"/>
                  </a:cubicBezTo>
                  <a:cubicBezTo>
                    <a:pt x="166" y="94"/>
                    <a:pt x="172" y="90"/>
                    <a:pt x="179" y="87"/>
                  </a:cubicBezTo>
                  <a:cubicBezTo>
                    <a:pt x="180" y="87"/>
                    <a:pt x="197" y="79"/>
                    <a:pt x="197" y="81"/>
                  </a:cubicBezTo>
                  <a:cubicBezTo>
                    <a:pt x="190" y="84"/>
                    <a:pt x="184" y="86"/>
                    <a:pt x="178" y="89"/>
                  </a:cubicBezTo>
                  <a:cubicBezTo>
                    <a:pt x="180" y="89"/>
                    <a:pt x="197" y="81"/>
                    <a:pt x="205" y="79"/>
                  </a:cubicBezTo>
                  <a:cubicBezTo>
                    <a:pt x="195" y="82"/>
                    <a:pt x="195" y="82"/>
                    <a:pt x="195" y="82"/>
                  </a:cubicBezTo>
                  <a:cubicBezTo>
                    <a:pt x="211" y="74"/>
                    <a:pt x="233" y="67"/>
                    <a:pt x="249" y="60"/>
                  </a:cubicBezTo>
                  <a:cubicBezTo>
                    <a:pt x="236" y="66"/>
                    <a:pt x="266" y="55"/>
                    <a:pt x="256" y="60"/>
                  </a:cubicBezTo>
                  <a:cubicBezTo>
                    <a:pt x="252" y="62"/>
                    <a:pt x="245" y="64"/>
                    <a:pt x="247" y="63"/>
                  </a:cubicBezTo>
                  <a:cubicBezTo>
                    <a:pt x="246" y="65"/>
                    <a:pt x="257" y="60"/>
                    <a:pt x="260" y="60"/>
                  </a:cubicBezTo>
                  <a:cubicBezTo>
                    <a:pt x="262" y="58"/>
                    <a:pt x="279" y="53"/>
                    <a:pt x="268" y="55"/>
                  </a:cubicBezTo>
                  <a:cubicBezTo>
                    <a:pt x="274" y="54"/>
                    <a:pt x="286" y="49"/>
                    <a:pt x="293" y="47"/>
                  </a:cubicBezTo>
                  <a:cubicBezTo>
                    <a:pt x="291" y="46"/>
                    <a:pt x="307" y="42"/>
                    <a:pt x="310" y="41"/>
                  </a:cubicBezTo>
                  <a:cubicBezTo>
                    <a:pt x="313" y="40"/>
                    <a:pt x="316" y="40"/>
                    <a:pt x="318" y="39"/>
                  </a:cubicBezTo>
                  <a:cubicBezTo>
                    <a:pt x="312" y="42"/>
                    <a:pt x="303" y="45"/>
                    <a:pt x="295" y="48"/>
                  </a:cubicBezTo>
                  <a:cubicBezTo>
                    <a:pt x="295" y="48"/>
                    <a:pt x="295" y="48"/>
                    <a:pt x="295" y="48"/>
                  </a:cubicBezTo>
                  <a:cubicBezTo>
                    <a:pt x="291" y="49"/>
                    <a:pt x="284" y="51"/>
                    <a:pt x="286" y="50"/>
                  </a:cubicBezTo>
                  <a:cubicBezTo>
                    <a:pt x="286" y="51"/>
                    <a:pt x="286" y="51"/>
                    <a:pt x="286" y="51"/>
                  </a:cubicBezTo>
                  <a:cubicBezTo>
                    <a:pt x="269" y="58"/>
                    <a:pt x="252" y="65"/>
                    <a:pt x="244" y="69"/>
                  </a:cubicBezTo>
                  <a:cubicBezTo>
                    <a:pt x="248" y="66"/>
                    <a:pt x="248" y="66"/>
                    <a:pt x="248" y="66"/>
                  </a:cubicBezTo>
                  <a:cubicBezTo>
                    <a:pt x="235" y="73"/>
                    <a:pt x="221" y="76"/>
                    <a:pt x="209" y="82"/>
                  </a:cubicBezTo>
                  <a:cubicBezTo>
                    <a:pt x="209" y="82"/>
                    <a:pt x="211" y="81"/>
                    <a:pt x="208" y="82"/>
                  </a:cubicBezTo>
                  <a:cubicBezTo>
                    <a:pt x="192" y="88"/>
                    <a:pt x="186" y="93"/>
                    <a:pt x="173" y="97"/>
                  </a:cubicBezTo>
                  <a:cubicBezTo>
                    <a:pt x="174" y="96"/>
                    <a:pt x="174" y="96"/>
                    <a:pt x="174" y="96"/>
                  </a:cubicBezTo>
                  <a:cubicBezTo>
                    <a:pt x="173" y="96"/>
                    <a:pt x="166" y="100"/>
                    <a:pt x="168" y="100"/>
                  </a:cubicBezTo>
                  <a:cubicBezTo>
                    <a:pt x="178" y="95"/>
                    <a:pt x="180" y="95"/>
                    <a:pt x="190" y="91"/>
                  </a:cubicBezTo>
                  <a:cubicBezTo>
                    <a:pt x="186" y="93"/>
                    <a:pt x="178" y="97"/>
                    <a:pt x="172" y="100"/>
                  </a:cubicBezTo>
                  <a:cubicBezTo>
                    <a:pt x="171" y="101"/>
                    <a:pt x="171" y="101"/>
                    <a:pt x="171" y="101"/>
                  </a:cubicBezTo>
                  <a:cubicBezTo>
                    <a:pt x="164" y="106"/>
                    <a:pt x="155" y="108"/>
                    <a:pt x="147" y="113"/>
                  </a:cubicBezTo>
                  <a:cubicBezTo>
                    <a:pt x="157" y="110"/>
                    <a:pt x="157" y="110"/>
                    <a:pt x="157" y="110"/>
                  </a:cubicBezTo>
                  <a:cubicBezTo>
                    <a:pt x="157" y="110"/>
                    <a:pt x="156" y="110"/>
                    <a:pt x="156" y="111"/>
                  </a:cubicBezTo>
                  <a:cubicBezTo>
                    <a:pt x="160" y="109"/>
                    <a:pt x="163" y="107"/>
                    <a:pt x="164" y="106"/>
                  </a:cubicBezTo>
                  <a:cubicBezTo>
                    <a:pt x="178" y="99"/>
                    <a:pt x="187" y="98"/>
                    <a:pt x="189" y="98"/>
                  </a:cubicBezTo>
                  <a:cubicBezTo>
                    <a:pt x="196" y="96"/>
                    <a:pt x="187" y="101"/>
                    <a:pt x="189" y="101"/>
                  </a:cubicBezTo>
                  <a:cubicBezTo>
                    <a:pt x="199" y="97"/>
                    <a:pt x="198" y="95"/>
                    <a:pt x="209" y="91"/>
                  </a:cubicBezTo>
                  <a:cubicBezTo>
                    <a:pt x="212" y="90"/>
                    <a:pt x="211" y="90"/>
                    <a:pt x="210" y="91"/>
                  </a:cubicBezTo>
                  <a:cubicBezTo>
                    <a:pt x="217" y="87"/>
                    <a:pt x="217" y="87"/>
                    <a:pt x="217" y="87"/>
                  </a:cubicBezTo>
                  <a:cubicBezTo>
                    <a:pt x="217" y="88"/>
                    <a:pt x="236" y="81"/>
                    <a:pt x="225" y="86"/>
                  </a:cubicBezTo>
                  <a:cubicBezTo>
                    <a:pt x="224" y="87"/>
                    <a:pt x="221" y="88"/>
                    <a:pt x="218" y="89"/>
                  </a:cubicBezTo>
                  <a:cubicBezTo>
                    <a:pt x="230" y="85"/>
                    <a:pt x="248" y="80"/>
                    <a:pt x="256" y="78"/>
                  </a:cubicBezTo>
                  <a:cubicBezTo>
                    <a:pt x="254" y="79"/>
                    <a:pt x="254" y="79"/>
                    <a:pt x="255" y="79"/>
                  </a:cubicBezTo>
                  <a:cubicBezTo>
                    <a:pt x="256" y="79"/>
                    <a:pt x="256" y="78"/>
                    <a:pt x="257" y="78"/>
                  </a:cubicBezTo>
                  <a:cubicBezTo>
                    <a:pt x="259" y="77"/>
                    <a:pt x="261" y="77"/>
                    <a:pt x="261" y="78"/>
                  </a:cubicBezTo>
                  <a:cubicBezTo>
                    <a:pt x="269" y="75"/>
                    <a:pt x="267" y="75"/>
                    <a:pt x="280" y="72"/>
                  </a:cubicBezTo>
                  <a:cubicBezTo>
                    <a:pt x="284" y="70"/>
                    <a:pt x="282" y="69"/>
                    <a:pt x="285" y="68"/>
                  </a:cubicBezTo>
                  <a:cubicBezTo>
                    <a:pt x="288" y="67"/>
                    <a:pt x="291" y="66"/>
                    <a:pt x="293" y="65"/>
                  </a:cubicBezTo>
                  <a:cubicBezTo>
                    <a:pt x="292" y="66"/>
                    <a:pt x="292" y="66"/>
                    <a:pt x="292" y="66"/>
                  </a:cubicBezTo>
                  <a:cubicBezTo>
                    <a:pt x="300" y="63"/>
                    <a:pt x="300" y="63"/>
                    <a:pt x="300" y="63"/>
                  </a:cubicBezTo>
                  <a:cubicBezTo>
                    <a:pt x="297" y="64"/>
                    <a:pt x="292" y="65"/>
                    <a:pt x="287" y="67"/>
                  </a:cubicBezTo>
                  <a:cubicBezTo>
                    <a:pt x="289" y="66"/>
                    <a:pt x="291" y="65"/>
                    <a:pt x="293" y="64"/>
                  </a:cubicBezTo>
                  <a:cubicBezTo>
                    <a:pt x="282" y="67"/>
                    <a:pt x="282" y="67"/>
                    <a:pt x="282" y="67"/>
                  </a:cubicBezTo>
                  <a:cubicBezTo>
                    <a:pt x="279" y="68"/>
                    <a:pt x="277" y="69"/>
                    <a:pt x="275" y="70"/>
                  </a:cubicBezTo>
                  <a:cubicBezTo>
                    <a:pt x="287" y="66"/>
                    <a:pt x="287" y="66"/>
                    <a:pt x="287" y="66"/>
                  </a:cubicBezTo>
                  <a:cubicBezTo>
                    <a:pt x="285" y="67"/>
                    <a:pt x="284" y="67"/>
                    <a:pt x="283" y="68"/>
                  </a:cubicBezTo>
                  <a:cubicBezTo>
                    <a:pt x="279" y="69"/>
                    <a:pt x="275" y="70"/>
                    <a:pt x="273" y="71"/>
                  </a:cubicBezTo>
                  <a:cubicBezTo>
                    <a:pt x="275" y="71"/>
                    <a:pt x="278" y="70"/>
                    <a:pt x="281" y="69"/>
                  </a:cubicBezTo>
                  <a:cubicBezTo>
                    <a:pt x="280" y="70"/>
                    <a:pt x="280" y="70"/>
                    <a:pt x="279" y="71"/>
                  </a:cubicBezTo>
                  <a:cubicBezTo>
                    <a:pt x="261" y="77"/>
                    <a:pt x="255" y="77"/>
                    <a:pt x="245" y="80"/>
                  </a:cubicBezTo>
                  <a:cubicBezTo>
                    <a:pt x="251" y="77"/>
                    <a:pt x="261" y="73"/>
                    <a:pt x="257" y="73"/>
                  </a:cubicBezTo>
                  <a:cubicBezTo>
                    <a:pt x="266" y="72"/>
                    <a:pt x="267" y="69"/>
                    <a:pt x="278" y="67"/>
                  </a:cubicBezTo>
                  <a:cubicBezTo>
                    <a:pt x="276" y="68"/>
                    <a:pt x="276" y="68"/>
                    <a:pt x="276" y="68"/>
                  </a:cubicBezTo>
                  <a:cubicBezTo>
                    <a:pt x="284" y="64"/>
                    <a:pt x="286" y="65"/>
                    <a:pt x="293" y="62"/>
                  </a:cubicBezTo>
                  <a:cubicBezTo>
                    <a:pt x="292" y="62"/>
                    <a:pt x="293" y="62"/>
                    <a:pt x="294" y="62"/>
                  </a:cubicBezTo>
                  <a:cubicBezTo>
                    <a:pt x="310" y="56"/>
                    <a:pt x="289" y="62"/>
                    <a:pt x="305" y="56"/>
                  </a:cubicBezTo>
                  <a:cubicBezTo>
                    <a:pt x="319" y="53"/>
                    <a:pt x="310" y="57"/>
                    <a:pt x="314" y="57"/>
                  </a:cubicBezTo>
                  <a:cubicBezTo>
                    <a:pt x="291" y="65"/>
                    <a:pt x="315" y="59"/>
                    <a:pt x="290" y="68"/>
                  </a:cubicBezTo>
                  <a:cubicBezTo>
                    <a:pt x="290" y="68"/>
                    <a:pt x="290" y="68"/>
                    <a:pt x="291" y="68"/>
                  </a:cubicBezTo>
                  <a:cubicBezTo>
                    <a:pt x="279" y="72"/>
                    <a:pt x="269" y="76"/>
                    <a:pt x="256" y="80"/>
                  </a:cubicBezTo>
                  <a:cubicBezTo>
                    <a:pt x="260" y="78"/>
                    <a:pt x="256" y="79"/>
                    <a:pt x="255" y="79"/>
                  </a:cubicBezTo>
                  <a:cubicBezTo>
                    <a:pt x="247" y="82"/>
                    <a:pt x="237" y="86"/>
                    <a:pt x="233" y="89"/>
                  </a:cubicBezTo>
                  <a:cubicBezTo>
                    <a:pt x="220" y="95"/>
                    <a:pt x="220" y="95"/>
                    <a:pt x="220" y="95"/>
                  </a:cubicBezTo>
                  <a:cubicBezTo>
                    <a:pt x="220" y="94"/>
                    <a:pt x="224" y="90"/>
                    <a:pt x="237" y="85"/>
                  </a:cubicBezTo>
                  <a:cubicBezTo>
                    <a:pt x="192" y="104"/>
                    <a:pt x="161" y="126"/>
                    <a:pt x="123" y="156"/>
                  </a:cubicBezTo>
                  <a:cubicBezTo>
                    <a:pt x="121" y="157"/>
                    <a:pt x="128" y="152"/>
                    <a:pt x="125" y="154"/>
                  </a:cubicBezTo>
                  <a:cubicBezTo>
                    <a:pt x="120" y="158"/>
                    <a:pt x="114" y="164"/>
                    <a:pt x="113" y="165"/>
                  </a:cubicBezTo>
                  <a:cubicBezTo>
                    <a:pt x="113" y="165"/>
                    <a:pt x="114" y="164"/>
                    <a:pt x="117" y="161"/>
                  </a:cubicBezTo>
                  <a:cubicBezTo>
                    <a:pt x="98" y="179"/>
                    <a:pt x="87" y="187"/>
                    <a:pt x="77" y="200"/>
                  </a:cubicBezTo>
                  <a:cubicBezTo>
                    <a:pt x="76" y="200"/>
                    <a:pt x="85" y="190"/>
                    <a:pt x="84" y="191"/>
                  </a:cubicBezTo>
                  <a:cubicBezTo>
                    <a:pt x="66" y="209"/>
                    <a:pt x="60" y="221"/>
                    <a:pt x="46" y="242"/>
                  </a:cubicBezTo>
                  <a:cubicBezTo>
                    <a:pt x="50" y="235"/>
                    <a:pt x="42" y="246"/>
                    <a:pt x="38" y="252"/>
                  </a:cubicBezTo>
                  <a:cubicBezTo>
                    <a:pt x="27" y="270"/>
                    <a:pt x="8" y="310"/>
                    <a:pt x="5" y="342"/>
                  </a:cubicBezTo>
                  <a:cubicBezTo>
                    <a:pt x="2" y="333"/>
                    <a:pt x="1" y="376"/>
                    <a:pt x="0" y="379"/>
                  </a:cubicBezTo>
                  <a:cubicBezTo>
                    <a:pt x="0" y="386"/>
                    <a:pt x="2" y="397"/>
                    <a:pt x="3" y="398"/>
                  </a:cubicBezTo>
                  <a:cubicBezTo>
                    <a:pt x="2" y="394"/>
                    <a:pt x="2" y="384"/>
                    <a:pt x="2" y="386"/>
                  </a:cubicBezTo>
                  <a:cubicBezTo>
                    <a:pt x="3" y="396"/>
                    <a:pt x="7" y="411"/>
                    <a:pt x="9" y="412"/>
                  </a:cubicBezTo>
                  <a:cubicBezTo>
                    <a:pt x="10" y="416"/>
                    <a:pt x="11" y="420"/>
                    <a:pt x="12" y="424"/>
                  </a:cubicBezTo>
                  <a:cubicBezTo>
                    <a:pt x="13" y="425"/>
                    <a:pt x="16" y="428"/>
                    <a:pt x="19" y="434"/>
                  </a:cubicBezTo>
                  <a:cubicBezTo>
                    <a:pt x="25" y="449"/>
                    <a:pt x="19" y="432"/>
                    <a:pt x="30" y="451"/>
                  </a:cubicBezTo>
                  <a:cubicBezTo>
                    <a:pt x="26" y="448"/>
                    <a:pt x="23" y="444"/>
                    <a:pt x="22" y="443"/>
                  </a:cubicBezTo>
                  <a:cubicBezTo>
                    <a:pt x="27" y="452"/>
                    <a:pt x="27" y="451"/>
                    <a:pt x="32" y="456"/>
                  </a:cubicBezTo>
                  <a:cubicBezTo>
                    <a:pt x="33" y="459"/>
                    <a:pt x="25" y="452"/>
                    <a:pt x="20" y="445"/>
                  </a:cubicBezTo>
                  <a:cubicBezTo>
                    <a:pt x="23" y="449"/>
                    <a:pt x="25" y="453"/>
                    <a:pt x="28" y="457"/>
                  </a:cubicBezTo>
                  <a:cubicBezTo>
                    <a:pt x="38" y="467"/>
                    <a:pt x="56" y="481"/>
                    <a:pt x="74" y="492"/>
                  </a:cubicBezTo>
                  <a:cubicBezTo>
                    <a:pt x="71" y="491"/>
                    <a:pt x="65" y="488"/>
                    <a:pt x="69" y="492"/>
                  </a:cubicBezTo>
                  <a:cubicBezTo>
                    <a:pt x="77" y="496"/>
                    <a:pt x="89" y="500"/>
                    <a:pt x="100" y="506"/>
                  </a:cubicBezTo>
                  <a:cubicBezTo>
                    <a:pt x="98" y="505"/>
                    <a:pt x="99" y="506"/>
                    <a:pt x="98" y="505"/>
                  </a:cubicBezTo>
                  <a:cubicBezTo>
                    <a:pt x="118" y="512"/>
                    <a:pt x="112" y="512"/>
                    <a:pt x="131" y="518"/>
                  </a:cubicBezTo>
                  <a:cubicBezTo>
                    <a:pt x="131" y="518"/>
                    <a:pt x="130" y="518"/>
                    <a:pt x="130" y="518"/>
                  </a:cubicBezTo>
                  <a:cubicBezTo>
                    <a:pt x="134" y="519"/>
                    <a:pt x="138" y="519"/>
                    <a:pt x="141" y="520"/>
                  </a:cubicBezTo>
                  <a:cubicBezTo>
                    <a:pt x="166" y="523"/>
                    <a:pt x="168" y="527"/>
                    <a:pt x="183" y="530"/>
                  </a:cubicBezTo>
                  <a:cubicBezTo>
                    <a:pt x="179" y="530"/>
                    <a:pt x="179" y="530"/>
                    <a:pt x="179" y="530"/>
                  </a:cubicBezTo>
                  <a:cubicBezTo>
                    <a:pt x="189" y="533"/>
                    <a:pt x="219" y="534"/>
                    <a:pt x="227" y="535"/>
                  </a:cubicBezTo>
                  <a:cubicBezTo>
                    <a:pt x="217" y="533"/>
                    <a:pt x="224" y="534"/>
                    <a:pt x="216" y="532"/>
                  </a:cubicBezTo>
                  <a:cubicBezTo>
                    <a:pt x="207" y="531"/>
                    <a:pt x="209" y="534"/>
                    <a:pt x="194" y="531"/>
                  </a:cubicBezTo>
                  <a:cubicBezTo>
                    <a:pt x="196" y="530"/>
                    <a:pt x="216" y="531"/>
                    <a:pt x="220" y="530"/>
                  </a:cubicBezTo>
                  <a:cubicBezTo>
                    <a:pt x="228" y="530"/>
                    <a:pt x="234" y="533"/>
                    <a:pt x="235" y="534"/>
                  </a:cubicBezTo>
                  <a:cubicBezTo>
                    <a:pt x="256" y="535"/>
                    <a:pt x="268" y="536"/>
                    <a:pt x="295" y="535"/>
                  </a:cubicBezTo>
                  <a:cubicBezTo>
                    <a:pt x="304" y="534"/>
                    <a:pt x="311" y="530"/>
                    <a:pt x="333" y="532"/>
                  </a:cubicBezTo>
                  <a:cubicBezTo>
                    <a:pt x="332" y="532"/>
                    <a:pt x="332" y="532"/>
                    <a:pt x="332" y="532"/>
                  </a:cubicBezTo>
                  <a:cubicBezTo>
                    <a:pt x="334" y="531"/>
                    <a:pt x="343" y="532"/>
                    <a:pt x="347" y="531"/>
                  </a:cubicBezTo>
                  <a:cubicBezTo>
                    <a:pt x="339" y="530"/>
                    <a:pt x="356" y="529"/>
                    <a:pt x="347" y="528"/>
                  </a:cubicBezTo>
                  <a:cubicBezTo>
                    <a:pt x="360" y="527"/>
                    <a:pt x="362" y="529"/>
                    <a:pt x="363" y="531"/>
                  </a:cubicBezTo>
                  <a:cubicBezTo>
                    <a:pt x="372" y="528"/>
                    <a:pt x="389" y="530"/>
                    <a:pt x="408" y="527"/>
                  </a:cubicBezTo>
                  <a:cubicBezTo>
                    <a:pt x="405" y="528"/>
                    <a:pt x="383" y="530"/>
                    <a:pt x="392" y="531"/>
                  </a:cubicBezTo>
                  <a:cubicBezTo>
                    <a:pt x="401" y="529"/>
                    <a:pt x="409" y="528"/>
                    <a:pt x="417" y="526"/>
                  </a:cubicBezTo>
                  <a:cubicBezTo>
                    <a:pt x="406" y="527"/>
                    <a:pt x="406" y="527"/>
                    <a:pt x="406" y="527"/>
                  </a:cubicBezTo>
                  <a:cubicBezTo>
                    <a:pt x="425" y="523"/>
                    <a:pt x="430" y="524"/>
                    <a:pt x="441" y="524"/>
                  </a:cubicBezTo>
                  <a:cubicBezTo>
                    <a:pt x="444" y="524"/>
                    <a:pt x="437" y="525"/>
                    <a:pt x="431" y="526"/>
                  </a:cubicBezTo>
                  <a:cubicBezTo>
                    <a:pt x="437" y="525"/>
                    <a:pt x="446" y="524"/>
                    <a:pt x="454" y="522"/>
                  </a:cubicBezTo>
                  <a:cubicBezTo>
                    <a:pt x="459" y="520"/>
                    <a:pt x="479" y="517"/>
                    <a:pt x="487" y="514"/>
                  </a:cubicBezTo>
                  <a:cubicBezTo>
                    <a:pt x="490" y="513"/>
                    <a:pt x="490" y="513"/>
                    <a:pt x="490" y="513"/>
                  </a:cubicBezTo>
                  <a:cubicBezTo>
                    <a:pt x="490" y="514"/>
                    <a:pt x="489" y="514"/>
                    <a:pt x="489" y="514"/>
                  </a:cubicBezTo>
                  <a:cubicBezTo>
                    <a:pt x="490" y="514"/>
                    <a:pt x="492" y="513"/>
                    <a:pt x="493" y="513"/>
                  </a:cubicBezTo>
                  <a:cubicBezTo>
                    <a:pt x="503" y="512"/>
                    <a:pt x="503" y="512"/>
                    <a:pt x="503" y="512"/>
                  </a:cubicBezTo>
                  <a:cubicBezTo>
                    <a:pt x="501" y="512"/>
                    <a:pt x="501" y="512"/>
                    <a:pt x="501" y="512"/>
                  </a:cubicBezTo>
                  <a:cubicBezTo>
                    <a:pt x="505" y="511"/>
                    <a:pt x="505" y="511"/>
                    <a:pt x="505" y="511"/>
                  </a:cubicBezTo>
                  <a:cubicBezTo>
                    <a:pt x="515" y="510"/>
                    <a:pt x="515" y="510"/>
                    <a:pt x="515" y="510"/>
                  </a:cubicBezTo>
                  <a:cubicBezTo>
                    <a:pt x="520" y="508"/>
                    <a:pt x="520" y="508"/>
                    <a:pt x="520" y="508"/>
                  </a:cubicBezTo>
                  <a:cubicBezTo>
                    <a:pt x="518" y="509"/>
                    <a:pt x="518" y="509"/>
                    <a:pt x="518" y="509"/>
                  </a:cubicBezTo>
                  <a:cubicBezTo>
                    <a:pt x="518" y="507"/>
                    <a:pt x="530" y="503"/>
                    <a:pt x="545" y="500"/>
                  </a:cubicBezTo>
                  <a:cubicBezTo>
                    <a:pt x="544" y="500"/>
                    <a:pt x="536" y="501"/>
                    <a:pt x="525" y="503"/>
                  </a:cubicBezTo>
                  <a:cubicBezTo>
                    <a:pt x="529" y="502"/>
                    <a:pt x="529" y="502"/>
                    <a:pt x="529" y="502"/>
                  </a:cubicBezTo>
                  <a:cubicBezTo>
                    <a:pt x="545" y="499"/>
                    <a:pt x="560" y="496"/>
                    <a:pt x="574" y="492"/>
                  </a:cubicBezTo>
                  <a:cubicBezTo>
                    <a:pt x="569" y="494"/>
                    <a:pt x="564" y="495"/>
                    <a:pt x="558" y="497"/>
                  </a:cubicBezTo>
                  <a:cubicBezTo>
                    <a:pt x="573" y="495"/>
                    <a:pt x="596" y="486"/>
                    <a:pt x="603" y="486"/>
                  </a:cubicBezTo>
                  <a:cubicBezTo>
                    <a:pt x="581" y="495"/>
                    <a:pt x="569" y="496"/>
                    <a:pt x="545" y="503"/>
                  </a:cubicBezTo>
                  <a:cubicBezTo>
                    <a:pt x="532" y="504"/>
                    <a:pt x="561" y="498"/>
                    <a:pt x="561" y="497"/>
                  </a:cubicBezTo>
                  <a:cubicBezTo>
                    <a:pt x="557" y="498"/>
                    <a:pt x="552" y="499"/>
                    <a:pt x="547" y="500"/>
                  </a:cubicBezTo>
                  <a:cubicBezTo>
                    <a:pt x="549" y="500"/>
                    <a:pt x="520" y="507"/>
                    <a:pt x="528" y="507"/>
                  </a:cubicBezTo>
                  <a:cubicBezTo>
                    <a:pt x="559" y="501"/>
                    <a:pt x="589" y="494"/>
                    <a:pt x="615" y="485"/>
                  </a:cubicBezTo>
                  <a:cubicBezTo>
                    <a:pt x="608" y="492"/>
                    <a:pt x="601" y="498"/>
                    <a:pt x="593" y="505"/>
                  </a:cubicBezTo>
                  <a:cubicBezTo>
                    <a:pt x="593" y="505"/>
                    <a:pt x="593" y="505"/>
                    <a:pt x="592" y="506"/>
                  </a:cubicBezTo>
                  <a:cubicBezTo>
                    <a:pt x="593" y="505"/>
                    <a:pt x="593" y="505"/>
                    <a:pt x="593" y="505"/>
                  </a:cubicBezTo>
                  <a:cubicBezTo>
                    <a:pt x="593" y="504"/>
                    <a:pt x="588" y="506"/>
                    <a:pt x="582" y="508"/>
                  </a:cubicBezTo>
                  <a:cubicBezTo>
                    <a:pt x="583" y="507"/>
                    <a:pt x="584" y="506"/>
                    <a:pt x="577" y="508"/>
                  </a:cubicBezTo>
                  <a:cubicBezTo>
                    <a:pt x="563" y="511"/>
                    <a:pt x="555" y="516"/>
                    <a:pt x="545" y="518"/>
                  </a:cubicBezTo>
                  <a:cubicBezTo>
                    <a:pt x="548" y="517"/>
                    <a:pt x="548" y="517"/>
                    <a:pt x="548" y="517"/>
                  </a:cubicBezTo>
                  <a:cubicBezTo>
                    <a:pt x="538" y="519"/>
                    <a:pt x="525" y="522"/>
                    <a:pt x="518" y="524"/>
                  </a:cubicBezTo>
                  <a:cubicBezTo>
                    <a:pt x="509" y="524"/>
                    <a:pt x="546" y="517"/>
                    <a:pt x="530" y="519"/>
                  </a:cubicBezTo>
                  <a:cubicBezTo>
                    <a:pt x="541" y="517"/>
                    <a:pt x="557" y="512"/>
                    <a:pt x="565" y="510"/>
                  </a:cubicBezTo>
                  <a:cubicBezTo>
                    <a:pt x="551" y="513"/>
                    <a:pt x="538" y="513"/>
                    <a:pt x="542" y="511"/>
                  </a:cubicBezTo>
                  <a:cubicBezTo>
                    <a:pt x="512" y="520"/>
                    <a:pt x="543" y="516"/>
                    <a:pt x="517" y="523"/>
                  </a:cubicBezTo>
                  <a:cubicBezTo>
                    <a:pt x="498" y="526"/>
                    <a:pt x="498" y="526"/>
                    <a:pt x="498" y="526"/>
                  </a:cubicBezTo>
                  <a:cubicBezTo>
                    <a:pt x="492" y="529"/>
                    <a:pt x="492" y="529"/>
                    <a:pt x="492" y="529"/>
                  </a:cubicBezTo>
                  <a:cubicBezTo>
                    <a:pt x="481" y="531"/>
                    <a:pt x="499" y="526"/>
                    <a:pt x="482" y="529"/>
                  </a:cubicBezTo>
                  <a:cubicBezTo>
                    <a:pt x="477" y="531"/>
                    <a:pt x="466" y="532"/>
                    <a:pt x="463" y="533"/>
                  </a:cubicBezTo>
                  <a:cubicBezTo>
                    <a:pt x="463" y="532"/>
                    <a:pt x="463" y="532"/>
                    <a:pt x="454" y="533"/>
                  </a:cubicBezTo>
                  <a:cubicBezTo>
                    <a:pt x="454" y="534"/>
                    <a:pt x="455" y="534"/>
                    <a:pt x="448" y="535"/>
                  </a:cubicBezTo>
                  <a:cubicBezTo>
                    <a:pt x="443" y="534"/>
                    <a:pt x="465" y="532"/>
                    <a:pt x="457" y="531"/>
                  </a:cubicBezTo>
                  <a:cubicBezTo>
                    <a:pt x="436" y="534"/>
                    <a:pt x="446" y="535"/>
                    <a:pt x="441" y="537"/>
                  </a:cubicBezTo>
                  <a:cubicBezTo>
                    <a:pt x="442" y="536"/>
                    <a:pt x="443" y="536"/>
                    <a:pt x="446" y="536"/>
                  </a:cubicBezTo>
                  <a:cubicBezTo>
                    <a:pt x="445" y="537"/>
                    <a:pt x="437" y="537"/>
                    <a:pt x="438" y="538"/>
                  </a:cubicBezTo>
                  <a:cubicBezTo>
                    <a:pt x="441" y="538"/>
                    <a:pt x="445" y="537"/>
                    <a:pt x="448" y="536"/>
                  </a:cubicBezTo>
                  <a:cubicBezTo>
                    <a:pt x="442" y="538"/>
                    <a:pt x="458" y="537"/>
                    <a:pt x="464" y="536"/>
                  </a:cubicBezTo>
                  <a:cubicBezTo>
                    <a:pt x="477" y="533"/>
                    <a:pt x="505" y="528"/>
                    <a:pt x="524" y="524"/>
                  </a:cubicBezTo>
                  <a:cubicBezTo>
                    <a:pt x="522" y="524"/>
                    <a:pt x="519" y="525"/>
                    <a:pt x="521" y="525"/>
                  </a:cubicBezTo>
                  <a:cubicBezTo>
                    <a:pt x="548" y="519"/>
                    <a:pt x="559" y="518"/>
                    <a:pt x="589" y="509"/>
                  </a:cubicBezTo>
                  <a:cubicBezTo>
                    <a:pt x="592" y="506"/>
                    <a:pt x="592" y="506"/>
                    <a:pt x="592" y="506"/>
                  </a:cubicBezTo>
                  <a:cubicBezTo>
                    <a:pt x="618" y="498"/>
                    <a:pt x="603" y="498"/>
                    <a:pt x="609" y="495"/>
                  </a:cubicBezTo>
                  <a:cubicBezTo>
                    <a:pt x="615" y="494"/>
                    <a:pt x="619" y="491"/>
                    <a:pt x="625" y="490"/>
                  </a:cubicBezTo>
                  <a:cubicBezTo>
                    <a:pt x="622" y="492"/>
                    <a:pt x="622" y="492"/>
                    <a:pt x="622" y="492"/>
                  </a:cubicBezTo>
                  <a:cubicBezTo>
                    <a:pt x="638" y="486"/>
                    <a:pt x="627" y="488"/>
                    <a:pt x="641" y="484"/>
                  </a:cubicBezTo>
                  <a:cubicBezTo>
                    <a:pt x="652" y="478"/>
                    <a:pt x="631" y="487"/>
                    <a:pt x="638" y="483"/>
                  </a:cubicBezTo>
                  <a:cubicBezTo>
                    <a:pt x="653" y="478"/>
                    <a:pt x="646" y="477"/>
                    <a:pt x="670" y="469"/>
                  </a:cubicBezTo>
                  <a:cubicBezTo>
                    <a:pt x="669" y="470"/>
                    <a:pt x="673" y="470"/>
                    <a:pt x="660" y="476"/>
                  </a:cubicBezTo>
                  <a:cubicBezTo>
                    <a:pt x="664" y="475"/>
                    <a:pt x="669" y="473"/>
                    <a:pt x="673" y="472"/>
                  </a:cubicBezTo>
                  <a:cubicBezTo>
                    <a:pt x="658" y="479"/>
                    <a:pt x="667" y="475"/>
                    <a:pt x="651" y="481"/>
                  </a:cubicBezTo>
                  <a:cubicBezTo>
                    <a:pt x="644" y="485"/>
                    <a:pt x="646" y="486"/>
                    <a:pt x="640" y="490"/>
                  </a:cubicBezTo>
                  <a:cubicBezTo>
                    <a:pt x="646" y="487"/>
                    <a:pt x="644" y="486"/>
                    <a:pt x="654" y="483"/>
                  </a:cubicBezTo>
                  <a:cubicBezTo>
                    <a:pt x="665" y="479"/>
                    <a:pt x="652" y="484"/>
                    <a:pt x="651" y="485"/>
                  </a:cubicBezTo>
                  <a:cubicBezTo>
                    <a:pt x="665" y="478"/>
                    <a:pt x="668" y="481"/>
                    <a:pt x="681" y="474"/>
                  </a:cubicBezTo>
                  <a:cubicBezTo>
                    <a:pt x="677" y="473"/>
                    <a:pt x="680" y="472"/>
                    <a:pt x="670" y="474"/>
                  </a:cubicBezTo>
                  <a:cubicBezTo>
                    <a:pt x="679" y="470"/>
                    <a:pt x="691" y="466"/>
                    <a:pt x="691" y="468"/>
                  </a:cubicBezTo>
                  <a:cubicBezTo>
                    <a:pt x="692" y="466"/>
                    <a:pt x="692" y="466"/>
                    <a:pt x="692" y="466"/>
                  </a:cubicBezTo>
                  <a:cubicBezTo>
                    <a:pt x="695" y="466"/>
                    <a:pt x="702" y="462"/>
                    <a:pt x="702" y="462"/>
                  </a:cubicBezTo>
                  <a:cubicBezTo>
                    <a:pt x="705" y="460"/>
                    <a:pt x="705" y="460"/>
                    <a:pt x="705" y="460"/>
                  </a:cubicBezTo>
                  <a:cubicBezTo>
                    <a:pt x="698" y="462"/>
                    <a:pt x="692" y="464"/>
                    <a:pt x="681" y="469"/>
                  </a:cubicBezTo>
                  <a:cubicBezTo>
                    <a:pt x="685" y="467"/>
                    <a:pt x="674" y="470"/>
                    <a:pt x="688" y="463"/>
                  </a:cubicBezTo>
                  <a:cubicBezTo>
                    <a:pt x="695" y="460"/>
                    <a:pt x="690" y="464"/>
                    <a:pt x="690" y="464"/>
                  </a:cubicBezTo>
                  <a:cubicBezTo>
                    <a:pt x="723" y="447"/>
                    <a:pt x="725" y="451"/>
                    <a:pt x="750" y="436"/>
                  </a:cubicBezTo>
                  <a:cubicBezTo>
                    <a:pt x="744" y="440"/>
                    <a:pt x="728" y="448"/>
                    <a:pt x="716" y="455"/>
                  </a:cubicBezTo>
                  <a:cubicBezTo>
                    <a:pt x="724" y="452"/>
                    <a:pt x="732" y="446"/>
                    <a:pt x="739" y="442"/>
                  </a:cubicBezTo>
                  <a:cubicBezTo>
                    <a:pt x="733" y="446"/>
                    <a:pt x="732" y="448"/>
                    <a:pt x="740" y="444"/>
                  </a:cubicBezTo>
                  <a:cubicBezTo>
                    <a:pt x="743" y="441"/>
                    <a:pt x="743" y="441"/>
                    <a:pt x="743" y="441"/>
                  </a:cubicBezTo>
                  <a:cubicBezTo>
                    <a:pt x="747" y="439"/>
                    <a:pt x="755" y="434"/>
                    <a:pt x="756" y="434"/>
                  </a:cubicBezTo>
                  <a:cubicBezTo>
                    <a:pt x="756" y="434"/>
                    <a:pt x="754" y="435"/>
                    <a:pt x="749" y="437"/>
                  </a:cubicBezTo>
                  <a:cubicBezTo>
                    <a:pt x="760" y="430"/>
                    <a:pt x="780" y="416"/>
                    <a:pt x="799" y="403"/>
                  </a:cubicBezTo>
                  <a:cubicBezTo>
                    <a:pt x="799" y="406"/>
                    <a:pt x="773" y="422"/>
                    <a:pt x="788" y="415"/>
                  </a:cubicBezTo>
                  <a:cubicBezTo>
                    <a:pt x="795" y="409"/>
                    <a:pt x="800" y="403"/>
                    <a:pt x="813" y="394"/>
                  </a:cubicBezTo>
                  <a:cubicBezTo>
                    <a:pt x="809" y="399"/>
                    <a:pt x="820" y="390"/>
                    <a:pt x="820" y="391"/>
                  </a:cubicBezTo>
                  <a:cubicBezTo>
                    <a:pt x="826" y="385"/>
                    <a:pt x="831" y="379"/>
                    <a:pt x="836" y="374"/>
                  </a:cubicBezTo>
                  <a:cubicBezTo>
                    <a:pt x="844" y="366"/>
                    <a:pt x="853" y="357"/>
                    <a:pt x="859" y="348"/>
                  </a:cubicBezTo>
                  <a:cubicBezTo>
                    <a:pt x="857" y="351"/>
                    <a:pt x="854" y="355"/>
                    <a:pt x="850" y="359"/>
                  </a:cubicBezTo>
                  <a:cubicBezTo>
                    <a:pt x="858" y="345"/>
                    <a:pt x="870" y="337"/>
                    <a:pt x="879" y="319"/>
                  </a:cubicBezTo>
                  <a:cubicBezTo>
                    <a:pt x="875" y="328"/>
                    <a:pt x="875" y="328"/>
                    <a:pt x="875" y="328"/>
                  </a:cubicBezTo>
                  <a:cubicBezTo>
                    <a:pt x="883" y="315"/>
                    <a:pt x="888" y="304"/>
                    <a:pt x="892" y="292"/>
                  </a:cubicBezTo>
                  <a:cubicBezTo>
                    <a:pt x="893" y="293"/>
                    <a:pt x="893" y="293"/>
                    <a:pt x="893" y="293"/>
                  </a:cubicBezTo>
                  <a:cubicBezTo>
                    <a:pt x="893" y="291"/>
                    <a:pt x="900" y="266"/>
                    <a:pt x="900" y="260"/>
                  </a:cubicBezTo>
                  <a:cubicBezTo>
                    <a:pt x="892" y="296"/>
                    <a:pt x="890" y="290"/>
                    <a:pt x="875" y="322"/>
                  </a:cubicBezTo>
                  <a:cubicBezTo>
                    <a:pt x="880" y="310"/>
                    <a:pt x="884" y="301"/>
                    <a:pt x="888" y="287"/>
                  </a:cubicBezTo>
                  <a:cubicBezTo>
                    <a:pt x="890" y="282"/>
                    <a:pt x="891" y="280"/>
                    <a:pt x="891" y="280"/>
                  </a:cubicBezTo>
                  <a:cubicBezTo>
                    <a:pt x="892" y="275"/>
                    <a:pt x="891" y="273"/>
                    <a:pt x="893" y="265"/>
                  </a:cubicBezTo>
                  <a:cubicBezTo>
                    <a:pt x="894" y="263"/>
                    <a:pt x="894" y="263"/>
                    <a:pt x="894" y="263"/>
                  </a:cubicBezTo>
                  <a:cubicBezTo>
                    <a:pt x="900" y="239"/>
                    <a:pt x="895" y="241"/>
                    <a:pt x="896" y="219"/>
                  </a:cubicBezTo>
                  <a:cubicBezTo>
                    <a:pt x="898" y="214"/>
                    <a:pt x="899" y="238"/>
                    <a:pt x="897" y="253"/>
                  </a:cubicBezTo>
                  <a:cubicBezTo>
                    <a:pt x="901" y="242"/>
                    <a:pt x="894" y="275"/>
                    <a:pt x="898" y="263"/>
                  </a:cubicBezTo>
                  <a:cubicBezTo>
                    <a:pt x="899" y="256"/>
                    <a:pt x="899" y="256"/>
                    <a:pt x="899" y="256"/>
                  </a:cubicBezTo>
                  <a:cubicBezTo>
                    <a:pt x="900" y="249"/>
                    <a:pt x="901" y="250"/>
                    <a:pt x="900" y="254"/>
                  </a:cubicBezTo>
                  <a:cubicBezTo>
                    <a:pt x="901" y="245"/>
                    <a:pt x="901" y="247"/>
                    <a:pt x="901" y="243"/>
                  </a:cubicBezTo>
                  <a:cubicBezTo>
                    <a:pt x="902" y="206"/>
                    <a:pt x="905" y="248"/>
                    <a:pt x="905" y="211"/>
                  </a:cubicBezTo>
                  <a:cubicBezTo>
                    <a:pt x="905" y="215"/>
                    <a:pt x="906" y="225"/>
                    <a:pt x="907" y="223"/>
                  </a:cubicBezTo>
                  <a:cubicBezTo>
                    <a:pt x="907" y="230"/>
                    <a:pt x="906" y="237"/>
                    <a:pt x="905" y="243"/>
                  </a:cubicBezTo>
                  <a:cubicBezTo>
                    <a:pt x="907" y="244"/>
                    <a:pt x="907" y="244"/>
                    <a:pt x="907" y="244"/>
                  </a:cubicBezTo>
                  <a:cubicBezTo>
                    <a:pt x="910" y="218"/>
                    <a:pt x="905" y="203"/>
                    <a:pt x="900" y="193"/>
                  </a:cubicBezTo>
                  <a:close/>
                  <a:moveTo>
                    <a:pt x="568" y="512"/>
                  </a:moveTo>
                  <a:cubicBezTo>
                    <a:pt x="578" y="510"/>
                    <a:pt x="578" y="510"/>
                    <a:pt x="578" y="510"/>
                  </a:cubicBezTo>
                  <a:cubicBezTo>
                    <a:pt x="574" y="511"/>
                    <a:pt x="571" y="512"/>
                    <a:pt x="568" y="512"/>
                  </a:cubicBezTo>
                  <a:close/>
                  <a:moveTo>
                    <a:pt x="443" y="18"/>
                  </a:moveTo>
                  <a:cubicBezTo>
                    <a:pt x="465" y="12"/>
                    <a:pt x="465" y="12"/>
                    <a:pt x="465" y="12"/>
                  </a:cubicBezTo>
                  <a:cubicBezTo>
                    <a:pt x="454" y="13"/>
                    <a:pt x="452" y="16"/>
                    <a:pt x="438" y="18"/>
                  </a:cubicBezTo>
                  <a:cubicBezTo>
                    <a:pt x="439" y="16"/>
                    <a:pt x="438" y="15"/>
                    <a:pt x="453" y="12"/>
                  </a:cubicBezTo>
                  <a:cubicBezTo>
                    <a:pt x="466" y="11"/>
                    <a:pt x="452" y="13"/>
                    <a:pt x="459" y="13"/>
                  </a:cubicBezTo>
                  <a:cubicBezTo>
                    <a:pt x="469" y="9"/>
                    <a:pt x="472" y="13"/>
                    <a:pt x="483" y="10"/>
                  </a:cubicBezTo>
                  <a:cubicBezTo>
                    <a:pt x="496" y="9"/>
                    <a:pt x="492" y="11"/>
                    <a:pt x="496" y="11"/>
                  </a:cubicBezTo>
                  <a:cubicBezTo>
                    <a:pt x="483" y="12"/>
                    <a:pt x="502" y="12"/>
                    <a:pt x="486" y="14"/>
                  </a:cubicBezTo>
                  <a:cubicBezTo>
                    <a:pt x="499" y="14"/>
                    <a:pt x="495" y="11"/>
                    <a:pt x="506" y="11"/>
                  </a:cubicBezTo>
                  <a:cubicBezTo>
                    <a:pt x="508" y="13"/>
                    <a:pt x="508" y="13"/>
                    <a:pt x="508" y="13"/>
                  </a:cubicBezTo>
                  <a:cubicBezTo>
                    <a:pt x="518" y="13"/>
                    <a:pt x="540" y="14"/>
                    <a:pt x="553" y="12"/>
                  </a:cubicBezTo>
                  <a:cubicBezTo>
                    <a:pt x="542" y="11"/>
                    <a:pt x="560" y="11"/>
                    <a:pt x="558" y="10"/>
                  </a:cubicBezTo>
                  <a:cubicBezTo>
                    <a:pt x="556" y="12"/>
                    <a:pt x="540" y="11"/>
                    <a:pt x="541" y="10"/>
                  </a:cubicBezTo>
                  <a:cubicBezTo>
                    <a:pt x="548" y="9"/>
                    <a:pt x="565" y="9"/>
                    <a:pt x="573" y="10"/>
                  </a:cubicBezTo>
                  <a:cubicBezTo>
                    <a:pt x="560" y="8"/>
                    <a:pt x="560" y="8"/>
                    <a:pt x="560" y="8"/>
                  </a:cubicBezTo>
                  <a:cubicBezTo>
                    <a:pt x="566" y="8"/>
                    <a:pt x="588" y="7"/>
                    <a:pt x="589" y="7"/>
                  </a:cubicBezTo>
                  <a:cubicBezTo>
                    <a:pt x="596" y="8"/>
                    <a:pt x="606" y="8"/>
                    <a:pt x="609" y="10"/>
                  </a:cubicBezTo>
                  <a:cubicBezTo>
                    <a:pt x="605" y="9"/>
                    <a:pt x="601" y="10"/>
                    <a:pt x="597" y="10"/>
                  </a:cubicBezTo>
                  <a:cubicBezTo>
                    <a:pt x="592" y="9"/>
                    <a:pt x="592" y="9"/>
                    <a:pt x="592" y="9"/>
                  </a:cubicBezTo>
                  <a:cubicBezTo>
                    <a:pt x="585" y="10"/>
                    <a:pt x="585" y="10"/>
                    <a:pt x="585" y="10"/>
                  </a:cubicBezTo>
                  <a:cubicBezTo>
                    <a:pt x="593" y="11"/>
                    <a:pt x="610" y="13"/>
                    <a:pt x="614" y="15"/>
                  </a:cubicBezTo>
                  <a:cubicBezTo>
                    <a:pt x="595" y="13"/>
                    <a:pt x="565" y="12"/>
                    <a:pt x="530" y="16"/>
                  </a:cubicBezTo>
                  <a:cubicBezTo>
                    <a:pt x="530" y="16"/>
                    <a:pt x="530" y="16"/>
                    <a:pt x="532" y="16"/>
                  </a:cubicBezTo>
                  <a:cubicBezTo>
                    <a:pt x="514" y="16"/>
                    <a:pt x="512" y="16"/>
                    <a:pt x="498" y="17"/>
                  </a:cubicBezTo>
                  <a:cubicBezTo>
                    <a:pt x="502" y="16"/>
                    <a:pt x="502" y="16"/>
                    <a:pt x="502" y="16"/>
                  </a:cubicBezTo>
                  <a:cubicBezTo>
                    <a:pt x="500" y="15"/>
                    <a:pt x="488" y="17"/>
                    <a:pt x="476" y="18"/>
                  </a:cubicBezTo>
                  <a:cubicBezTo>
                    <a:pt x="473" y="19"/>
                    <a:pt x="466" y="20"/>
                    <a:pt x="461" y="20"/>
                  </a:cubicBezTo>
                  <a:cubicBezTo>
                    <a:pt x="463" y="19"/>
                    <a:pt x="463" y="19"/>
                    <a:pt x="463" y="19"/>
                  </a:cubicBezTo>
                  <a:cubicBezTo>
                    <a:pt x="460" y="19"/>
                    <a:pt x="449" y="20"/>
                    <a:pt x="436" y="22"/>
                  </a:cubicBezTo>
                  <a:cubicBezTo>
                    <a:pt x="441" y="20"/>
                    <a:pt x="441" y="20"/>
                    <a:pt x="441" y="20"/>
                  </a:cubicBezTo>
                  <a:cubicBezTo>
                    <a:pt x="444" y="19"/>
                    <a:pt x="448" y="18"/>
                    <a:pt x="453" y="17"/>
                  </a:cubicBezTo>
                  <a:cubicBezTo>
                    <a:pt x="450" y="18"/>
                    <a:pt x="447" y="18"/>
                    <a:pt x="443" y="18"/>
                  </a:cubicBezTo>
                  <a:close/>
                  <a:moveTo>
                    <a:pt x="598" y="486"/>
                  </a:moveTo>
                  <a:cubicBezTo>
                    <a:pt x="594" y="487"/>
                    <a:pt x="592" y="488"/>
                    <a:pt x="591" y="488"/>
                  </a:cubicBezTo>
                  <a:cubicBezTo>
                    <a:pt x="599" y="486"/>
                    <a:pt x="599" y="486"/>
                    <a:pt x="599" y="486"/>
                  </a:cubicBezTo>
                  <a:lnTo>
                    <a:pt x="598" y="486"/>
                  </a:lnTo>
                  <a:close/>
                  <a:moveTo>
                    <a:pt x="620" y="481"/>
                  </a:moveTo>
                  <a:cubicBezTo>
                    <a:pt x="617" y="481"/>
                    <a:pt x="616" y="481"/>
                    <a:pt x="615" y="481"/>
                  </a:cubicBezTo>
                  <a:cubicBezTo>
                    <a:pt x="622" y="479"/>
                    <a:pt x="622" y="479"/>
                    <a:pt x="622" y="479"/>
                  </a:cubicBezTo>
                  <a:lnTo>
                    <a:pt x="620" y="481"/>
                  </a:lnTo>
                  <a:close/>
                  <a:moveTo>
                    <a:pt x="679" y="440"/>
                  </a:moveTo>
                  <a:cubicBezTo>
                    <a:pt x="679" y="440"/>
                    <a:pt x="671" y="444"/>
                    <a:pt x="660" y="449"/>
                  </a:cubicBezTo>
                  <a:cubicBezTo>
                    <a:pt x="660" y="448"/>
                    <a:pt x="660" y="448"/>
                    <a:pt x="660" y="448"/>
                  </a:cubicBezTo>
                  <a:cubicBezTo>
                    <a:pt x="661" y="448"/>
                    <a:pt x="661" y="448"/>
                    <a:pt x="661" y="447"/>
                  </a:cubicBezTo>
                  <a:cubicBezTo>
                    <a:pt x="664" y="446"/>
                    <a:pt x="665" y="446"/>
                    <a:pt x="666" y="446"/>
                  </a:cubicBezTo>
                  <a:cubicBezTo>
                    <a:pt x="672" y="441"/>
                    <a:pt x="662" y="445"/>
                    <a:pt x="651" y="450"/>
                  </a:cubicBezTo>
                  <a:cubicBezTo>
                    <a:pt x="648" y="452"/>
                    <a:pt x="648" y="452"/>
                    <a:pt x="648" y="452"/>
                  </a:cubicBezTo>
                  <a:cubicBezTo>
                    <a:pt x="638" y="455"/>
                    <a:pt x="632" y="456"/>
                    <a:pt x="619" y="461"/>
                  </a:cubicBezTo>
                  <a:cubicBezTo>
                    <a:pt x="590" y="476"/>
                    <a:pt x="590" y="476"/>
                    <a:pt x="590" y="476"/>
                  </a:cubicBezTo>
                  <a:cubicBezTo>
                    <a:pt x="581" y="479"/>
                    <a:pt x="581" y="479"/>
                    <a:pt x="581" y="479"/>
                  </a:cubicBezTo>
                  <a:cubicBezTo>
                    <a:pt x="577" y="479"/>
                    <a:pt x="563" y="483"/>
                    <a:pt x="568" y="480"/>
                  </a:cubicBezTo>
                  <a:cubicBezTo>
                    <a:pt x="566" y="480"/>
                    <a:pt x="571" y="478"/>
                    <a:pt x="577" y="477"/>
                  </a:cubicBezTo>
                  <a:cubicBezTo>
                    <a:pt x="578" y="477"/>
                    <a:pt x="577" y="477"/>
                    <a:pt x="578" y="477"/>
                  </a:cubicBezTo>
                  <a:cubicBezTo>
                    <a:pt x="579" y="476"/>
                    <a:pt x="579" y="475"/>
                    <a:pt x="572" y="476"/>
                  </a:cubicBezTo>
                  <a:cubicBezTo>
                    <a:pt x="579" y="474"/>
                    <a:pt x="580" y="474"/>
                    <a:pt x="585" y="472"/>
                  </a:cubicBezTo>
                  <a:cubicBezTo>
                    <a:pt x="578" y="474"/>
                    <a:pt x="578" y="474"/>
                    <a:pt x="578" y="474"/>
                  </a:cubicBezTo>
                  <a:cubicBezTo>
                    <a:pt x="589" y="471"/>
                    <a:pt x="605" y="463"/>
                    <a:pt x="605" y="462"/>
                  </a:cubicBezTo>
                  <a:cubicBezTo>
                    <a:pt x="602" y="465"/>
                    <a:pt x="594" y="466"/>
                    <a:pt x="588" y="467"/>
                  </a:cubicBezTo>
                  <a:cubicBezTo>
                    <a:pt x="593" y="465"/>
                    <a:pt x="602" y="461"/>
                    <a:pt x="595" y="464"/>
                  </a:cubicBezTo>
                  <a:cubicBezTo>
                    <a:pt x="592" y="465"/>
                    <a:pt x="572" y="472"/>
                    <a:pt x="587" y="468"/>
                  </a:cubicBezTo>
                  <a:cubicBezTo>
                    <a:pt x="581" y="471"/>
                    <a:pt x="573" y="474"/>
                    <a:pt x="566" y="475"/>
                  </a:cubicBezTo>
                  <a:cubicBezTo>
                    <a:pt x="574" y="472"/>
                    <a:pt x="568" y="473"/>
                    <a:pt x="570" y="471"/>
                  </a:cubicBezTo>
                  <a:cubicBezTo>
                    <a:pt x="563" y="474"/>
                    <a:pt x="564" y="475"/>
                    <a:pt x="563" y="476"/>
                  </a:cubicBezTo>
                  <a:cubicBezTo>
                    <a:pt x="541" y="480"/>
                    <a:pt x="532" y="479"/>
                    <a:pt x="509" y="485"/>
                  </a:cubicBezTo>
                  <a:cubicBezTo>
                    <a:pt x="506" y="486"/>
                    <a:pt x="523" y="482"/>
                    <a:pt x="521" y="483"/>
                  </a:cubicBezTo>
                  <a:cubicBezTo>
                    <a:pt x="504" y="489"/>
                    <a:pt x="498" y="486"/>
                    <a:pt x="483" y="489"/>
                  </a:cubicBezTo>
                  <a:cubicBezTo>
                    <a:pt x="488" y="490"/>
                    <a:pt x="488" y="490"/>
                    <a:pt x="488" y="490"/>
                  </a:cubicBezTo>
                  <a:cubicBezTo>
                    <a:pt x="483" y="492"/>
                    <a:pt x="472" y="494"/>
                    <a:pt x="466" y="495"/>
                  </a:cubicBezTo>
                  <a:cubicBezTo>
                    <a:pt x="464" y="494"/>
                    <a:pt x="448" y="496"/>
                    <a:pt x="460" y="493"/>
                  </a:cubicBezTo>
                  <a:cubicBezTo>
                    <a:pt x="434" y="496"/>
                    <a:pt x="437" y="500"/>
                    <a:pt x="407" y="504"/>
                  </a:cubicBezTo>
                  <a:cubicBezTo>
                    <a:pt x="421" y="502"/>
                    <a:pt x="423" y="502"/>
                    <a:pt x="434" y="501"/>
                  </a:cubicBezTo>
                  <a:cubicBezTo>
                    <a:pt x="422" y="503"/>
                    <a:pt x="432" y="502"/>
                    <a:pt x="431" y="503"/>
                  </a:cubicBezTo>
                  <a:cubicBezTo>
                    <a:pt x="424" y="503"/>
                    <a:pt x="401" y="507"/>
                    <a:pt x="417" y="503"/>
                  </a:cubicBezTo>
                  <a:cubicBezTo>
                    <a:pt x="407" y="505"/>
                    <a:pt x="388" y="506"/>
                    <a:pt x="384" y="507"/>
                  </a:cubicBezTo>
                  <a:cubicBezTo>
                    <a:pt x="392" y="507"/>
                    <a:pt x="392" y="507"/>
                    <a:pt x="392" y="507"/>
                  </a:cubicBezTo>
                  <a:cubicBezTo>
                    <a:pt x="379" y="508"/>
                    <a:pt x="366" y="510"/>
                    <a:pt x="360" y="512"/>
                  </a:cubicBezTo>
                  <a:cubicBezTo>
                    <a:pt x="377" y="511"/>
                    <a:pt x="376" y="508"/>
                    <a:pt x="398" y="507"/>
                  </a:cubicBezTo>
                  <a:cubicBezTo>
                    <a:pt x="421" y="506"/>
                    <a:pt x="392" y="508"/>
                    <a:pt x="408" y="509"/>
                  </a:cubicBezTo>
                  <a:cubicBezTo>
                    <a:pt x="424" y="506"/>
                    <a:pt x="424" y="506"/>
                    <a:pt x="424" y="506"/>
                  </a:cubicBezTo>
                  <a:cubicBezTo>
                    <a:pt x="416" y="506"/>
                    <a:pt x="416" y="506"/>
                    <a:pt x="416" y="506"/>
                  </a:cubicBezTo>
                  <a:cubicBezTo>
                    <a:pt x="419" y="504"/>
                    <a:pt x="442" y="503"/>
                    <a:pt x="439" y="501"/>
                  </a:cubicBezTo>
                  <a:cubicBezTo>
                    <a:pt x="456" y="501"/>
                    <a:pt x="461" y="499"/>
                    <a:pt x="480" y="498"/>
                  </a:cubicBezTo>
                  <a:cubicBezTo>
                    <a:pt x="484" y="496"/>
                    <a:pt x="477" y="497"/>
                    <a:pt x="472" y="498"/>
                  </a:cubicBezTo>
                  <a:cubicBezTo>
                    <a:pt x="481" y="497"/>
                    <a:pt x="481" y="494"/>
                    <a:pt x="494" y="493"/>
                  </a:cubicBezTo>
                  <a:cubicBezTo>
                    <a:pt x="500" y="492"/>
                    <a:pt x="495" y="491"/>
                    <a:pt x="485" y="493"/>
                  </a:cubicBezTo>
                  <a:cubicBezTo>
                    <a:pt x="494" y="492"/>
                    <a:pt x="503" y="490"/>
                    <a:pt x="513" y="488"/>
                  </a:cubicBezTo>
                  <a:cubicBezTo>
                    <a:pt x="502" y="489"/>
                    <a:pt x="502" y="489"/>
                    <a:pt x="502" y="489"/>
                  </a:cubicBezTo>
                  <a:cubicBezTo>
                    <a:pt x="513" y="487"/>
                    <a:pt x="513" y="487"/>
                    <a:pt x="513" y="487"/>
                  </a:cubicBezTo>
                  <a:cubicBezTo>
                    <a:pt x="504" y="487"/>
                    <a:pt x="504" y="487"/>
                    <a:pt x="504" y="487"/>
                  </a:cubicBezTo>
                  <a:cubicBezTo>
                    <a:pt x="524" y="483"/>
                    <a:pt x="548" y="478"/>
                    <a:pt x="559" y="477"/>
                  </a:cubicBezTo>
                  <a:cubicBezTo>
                    <a:pt x="541" y="483"/>
                    <a:pt x="512" y="489"/>
                    <a:pt x="502" y="493"/>
                  </a:cubicBezTo>
                  <a:cubicBezTo>
                    <a:pt x="506" y="493"/>
                    <a:pt x="516" y="489"/>
                    <a:pt x="521" y="490"/>
                  </a:cubicBezTo>
                  <a:cubicBezTo>
                    <a:pt x="527" y="487"/>
                    <a:pt x="527" y="487"/>
                    <a:pt x="527" y="487"/>
                  </a:cubicBezTo>
                  <a:cubicBezTo>
                    <a:pt x="533" y="485"/>
                    <a:pt x="547" y="482"/>
                    <a:pt x="549" y="483"/>
                  </a:cubicBezTo>
                  <a:cubicBezTo>
                    <a:pt x="532" y="487"/>
                    <a:pt x="527" y="490"/>
                    <a:pt x="519" y="493"/>
                  </a:cubicBezTo>
                  <a:cubicBezTo>
                    <a:pt x="519" y="493"/>
                    <a:pt x="518" y="494"/>
                    <a:pt x="515" y="494"/>
                  </a:cubicBezTo>
                  <a:cubicBezTo>
                    <a:pt x="515" y="494"/>
                    <a:pt x="515" y="494"/>
                    <a:pt x="515" y="494"/>
                  </a:cubicBezTo>
                  <a:cubicBezTo>
                    <a:pt x="515" y="494"/>
                    <a:pt x="515" y="494"/>
                    <a:pt x="515" y="494"/>
                  </a:cubicBezTo>
                  <a:cubicBezTo>
                    <a:pt x="510" y="495"/>
                    <a:pt x="501" y="497"/>
                    <a:pt x="497" y="498"/>
                  </a:cubicBezTo>
                  <a:cubicBezTo>
                    <a:pt x="490" y="499"/>
                    <a:pt x="495" y="497"/>
                    <a:pt x="495" y="497"/>
                  </a:cubicBezTo>
                  <a:cubicBezTo>
                    <a:pt x="474" y="499"/>
                    <a:pt x="460" y="505"/>
                    <a:pt x="438" y="507"/>
                  </a:cubicBezTo>
                  <a:cubicBezTo>
                    <a:pt x="437" y="506"/>
                    <a:pt x="420" y="508"/>
                    <a:pt x="425" y="507"/>
                  </a:cubicBezTo>
                  <a:cubicBezTo>
                    <a:pt x="412" y="508"/>
                    <a:pt x="405" y="510"/>
                    <a:pt x="397" y="512"/>
                  </a:cubicBezTo>
                  <a:cubicBezTo>
                    <a:pt x="395" y="511"/>
                    <a:pt x="377" y="513"/>
                    <a:pt x="384" y="512"/>
                  </a:cubicBezTo>
                  <a:cubicBezTo>
                    <a:pt x="372" y="514"/>
                    <a:pt x="372" y="514"/>
                    <a:pt x="372" y="514"/>
                  </a:cubicBezTo>
                  <a:cubicBezTo>
                    <a:pt x="363" y="514"/>
                    <a:pt x="346" y="516"/>
                    <a:pt x="343" y="515"/>
                  </a:cubicBezTo>
                  <a:cubicBezTo>
                    <a:pt x="334" y="516"/>
                    <a:pt x="341" y="517"/>
                    <a:pt x="328" y="517"/>
                  </a:cubicBezTo>
                  <a:cubicBezTo>
                    <a:pt x="329" y="517"/>
                    <a:pt x="328" y="517"/>
                    <a:pt x="331" y="517"/>
                  </a:cubicBezTo>
                  <a:cubicBezTo>
                    <a:pt x="325" y="516"/>
                    <a:pt x="311" y="517"/>
                    <a:pt x="305" y="518"/>
                  </a:cubicBezTo>
                  <a:cubicBezTo>
                    <a:pt x="314" y="518"/>
                    <a:pt x="307" y="518"/>
                    <a:pt x="318" y="518"/>
                  </a:cubicBezTo>
                  <a:cubicBezTo>
                    <a:pt x="318" y="519"/>
                    <a:pt x="306" y="520"/>
                    <a:pt x="294" y="519"/>
                  </a:cubicBezTo>
                  <a:cubicBezTo>
                    <a:pt x="310" y="518"/>
                    <a:pt x="281" y="518"/>
                    <a:pt x="289" y="517"/>
                  </a:cubicBezTo>
                  <a:cubicBezTo>
                    <a:pt x="263" y="517"/>
                    <a:pt x="248" y="519"/>
                    <a:pt x="226" y="520"/>
                  </a:cubicBezTo>
                  <a:cubicBezTo>
                    <a:pt x="201" y="519"/>
                    <a:pt x="170" y="514"/>
                    <a:pt x="151" y="511"/>
                  </a:cubicBezTo>
                  <a:cubicBezTo>
                    <a:pt x="153" y="512"/>
                    <a:pt x="153" y="512"/>
                    <a:pt x="153" y="512"/>
                  </a:cubicBezTo>
                  <a:cubicBezTo>
                    <a:pt x="142" y="510"/>
                    <a:pt x="142" y="510"/>
                    <a:pt x="142" y="510"/>
                  </a:cubicBezTo>
                  <a:cubicBezTo>
                    <a:pt x="135" y="508"/>
                    <a:pt x="142" y="508"/>
                    <a:pt x="132" y="506"/>
                  </a:cubicBezTo>
                  <a:cubicBezTo>
                    <a:pt x="136" y="505"/>
                    <a:pt x="150" y="510"/>
                    <a:pt x="160" y="511"/>
                  </a:cubicBezTo>
                  <a:cubicBezTo>
                    <a:pt x="143" y="506"/>
                    <a:pt x="177" y="513"/>
                    <a:pt x="166" y="509"/>
                  </a:cubicBezTo>
                  <a:cubicBezTo>
                    <a:pt x="158" y="512"/>
                    <a:pt x="128" y="502"/>
                    <a:pt x="113" y="497"/>
                  </a:cubicBezTo>
                  <a:cubicBezTo>
                    <a:pt x="99" y="491"/>
                    <a:pt x="120" y="498"/>
                    <a:pt x="113" y="495"/>
                  </a:cubicBezTo>
                  <a:cubicBezTo>
                    <a:pt x="108" y="495"/>
                    <a:pt x="108" y="495"/>
                    <a:pt x="108" y="495"/>
                  </a:cubicBezTo>
                  <a:cubicBezTo>
                    <a:pt x="102" y="492"/>
                    <a:pt x="101" y="491"/>
                    <a:pt x="101" y="490"/>
                  </a:cubicBezTo>
                  <a:cubicBezTo>
                    <a:pt x="87" y="484"/>
                    <a:pt x="71" y="475"/>
                    <a:pt x="60" y="467"/>
                  </a:cubicBezTo>
                  <a:cubicBezTo>
                    <a:pt x="74" y="477"/>
                    <a:pt x="54" y="465"/>
                    <a:pt x="68" y="475"/>
                  </a:cubicBezTo>
                  <a:cubicBezTo>
                    <a:pt x="63" y="473"/>
                    <a:pt x="54" y="466"/>
                    <a:pt x="47" y="459"/>
                  </a:cubicBezTo>
                  <a:cubicBezTo>
                    <a:pt x="54" y="465"/>
                    <a:pt x="39" y="448"/>
                    <a:pt x="54" y="464"/>
                  </a:cubicBezTo>
                  <a:cubicBezTo>
                    <a:pt x="53" y="460"/>
                    <a:pt x="46" y="456"/>
                    <a:pt x="40" y="448"/>
                  </a:cubicBezTo>
                  <a:cubicBezTo>
                    <a:pt x="42" y="450"/>
                    <a:pt x="44" y="452"/>
                    <a:pt x="47" y="454"/>
                  </a:cubicBezTo>
                  <a:cubicBezTo>
                    <a:pt x="35" y="443"/>
                    <a:pt x="25" y="419"/>
                    <a:pt x="23" y="415"/>
                  </a:cubicBezTo>
                  <a:cubicBezTo>
                    <a:pt x="18" y="406"/>
                    <a:pt x="13" y="390"/>
                    <a:pt x="12" y="376"/>
                  </a:cubicBezTo>
                  <a:cubicBezTo>
                    <a:pt x="12" y="363"/>
                    <a:pt x="13" y="348"/>
                    <a:pt x="17" y="333"/>
                  </a:cubicBezTo>
                  <a:cubicBezTo>
                    <a:pt x="17" y="336"/>
                    <a:pt x="17" y="336"/>
                    <a:pt x="17" y="336"/>
                  </a:cubicBezTo>
                  <a:cubicBezTo>
                    <a:pt x="19" y="327"/>
                    <a:pt x="22" y="314"/>
                    <a:pt x="27" y="303"/>
                  </a:cubicBezTo>
                  <a:cubicBezTo>
                    <a:pt x="29" y="300"/>
                    <a:pt x="29" y="300"/>
                    <a:pt x="29" y="300"/>
                  </a:cubicBezTo>
                  <a:cubicBezTo>
                    <a:pt x="32" y="292"/>
                    <a:pt x="39" y="277"/>
                    <a:pt x="45" y="265"/>
                  </a:cubicBezTo>
                  <a:cubicBezTo>
                    <a:pt x="45" y="265"/>
                    <a:pt x="39" y="276"/>
                    <a:pt x="41" y="270"/>
                  </a:cubicBezTo>
                  <a:cubicBezTo>
                    <a:pt x="38" y="276"/>
                    <a:pt x="35" y="281"/>
                    <a:pt x="37" y="280"/>
                  </a:cubicBezTo>
                  <a:cubicBezTo>
                    <a:pt x="34" y="286"/>
                    <a:pt x="33" y="285"/>
                    <a:pt x="30" y="290"/>
                  </a:cubicBezTo>
                  <a:cubicBezTo>
                    <a:pt x="34" y="282"/>
                    <a:pt x="37" y="274"/>
                    <a:pt x="41" y="266"/>
                  </a:cubicBezTo>
                  <a:cubicBezTo>
                    <a:pt x="42" y="265"/>
                    <a:pt x="43" y="264"/>
                    <a:pt x="43" y="264"/>
                  </a:cubicBezTo>
                  <a:cubicBezTo>
                    <a:pt x="43" y="262"/>
                    <a:pt x="43" y="262"/>
                    <a:pt x="43" y="262"/>
                  </a:cubicBezTo>
                  <a:cubicBezTo>
                    <a:pt x="46" y="256"/>
                    <a:pt x="48" y="254"/>
                    <a:pt x="47" y="255"/>
                  </a:cubicBezTo>
                  <a:cubicBezTo>
                    <a:pt x="55" y="243"/>
                    <a:pt x="56" y="237"/>
                    <a:pt x="66" y="225"/>
                  </a:cubicBezTo>
                  <a:cubicBezTo>
                    <a:pt x="63" y="231"/>
                    <a:pt x="61" y="235"/>
                    <a:pt x="55" y="244"/>
                  </a:cubicBezTo>
                  <a:cubicBezTo>
                    <a:pt x="58" y="239"/>
                    <a:pt x="62" y="234"/>
                    <a:pt x="65" y="230"/>
                  </a:cubicBezTo>
                  <a:cubicBezTo>
                    <a:pt x="61" y="237"/>
                    <a:pt x="44" y="262"/>
                    <a:pt x="49" y="259"/>
                  </a:cubicBezTo>
                  <a:cubicBezTo>
                    <a:pt x="58" y="242"/>
                    <a:pt x="74" y="218"/>
                    <a:pt x="84" y="205"/>
                  </a:cubicBezTo>
                  <a:cubicBezTo>
                    <a:pt x="92" y="199"/>
                    <a:pt x="100" y="188"/>
                    <a:pt x="111" y="178"/>
                  </a:cubicBezTo>
                  <a:cubicBezTo>
                    <a:pt x="113" y="177"/>
                    <a:pt x="116" y="174"/>
                    <a:pt x="115" y="176"/>
                  </a:cubicBezTo>
                  <a:cubicBezTo>
                    <a:pt x="112" y="179"/>
                    <a:pt x="112" y="179"/>
                    <a:pt x="112" y="179"/>
                  </a:cubicBezTo>
                  <a:cubicBezTo>
                    <a:pt x="126" y="166"/>
                    <a:pt x="144" y="151"/>
                    <a:pt x="157" y="140"/>
                  </a:cubicBezTo>
                  <a:cubicBezTo>
                    <a:pt x="166" y="136"/>
                    <a:pt x="166" y="136"/>
                    <a:pt x="166" y="136"/>
                  </a:cubicBezTo>
                  <a:cubicBezTo>
                    <a:pt x="192" y="120"/>
                    <a:pt x="159" y="137"/>
                    <a:pt x="186" y="120"/>
                  </a:cubicBezTo>
                  <a:cubicBezTo>
                    <a:pt x="193" y="117"/>
                    <a:pt x="220" y="102"/>
                    <a:pt x="222" y="103"/>
                  </a:cubicBezTo>
                  <a:cubicBezTo>
                    <a:pt x="227" y="101"/>
                    <a:pt x="229" y="100"/>
                    <a:pt x="230" y="99"/>
                  </a:cubicBezTo>
                  <a:cubicBezTo>
                    <a:pt x="225" y="100"/>
                    <a:pt x="214" y="106"/>
                    <a:pt x="220" y="102"/>
                  </a:cubicBezTo>
                  <a:cubicBezTo>
                    <a:pt x="229" y="97"/>
                    <a:pt x="234" y="96"/>
                    <a:pt x="242" y="93"/>
                  </a:cubicBezTo>
                  <a:cubicBezTo>
                    <a:pt x="242" y="93"/>
                    <a:pt x="236" y="96"/>
                    <a:pt x="239" y="95"/>
                  </a:cubicBezTo>
                  <a:cubicBezTo>
                    <a:pt x="258" y="86"/>
                    <a:pt x="295" y="75"/>
                    <a:pt x="314" y="69"/>
                  </a:cubicBezTo>
                  <a:cubicBezTo>
                    <a:pt x="307" y="71"/>
                    <a:pt x="306" y="72"/>
                    <a:pt x="296" y="74"/>
                  </a:cubicBezTo>
                  <a:cubicBezTo>
                    <a:pt x="296" y="73"/>
                    <a:pt x="301" y="72"/>
                    <a:pt x="303" y="71"/>
                  </a:cubicBezTo>
                  <a:cubicBezTo>
                    <a:pt x="302" y="70"/>
                    <a:pt x="294" y="74"/>
                    <a:pt x="283" y="76"/>
                  </a:cubicBezTo>
                  <a:cubicBezTo>
                    <a:pt x="289" y="74"/>
                    <a:pt x="294" y="72"/>
                    <a:pt x="300" y="70"/>
                  </a:cubicBezTo>
                  <a:cubicBezTo>
                    <a:pt x="290" y="71"/>
                    <a:pt x="290" y="71"/>
                    <a:pt x="290" y="71"/>
                  </a:cubicBezTo>
                  <a:cubicBezTo>
                    <a:pt x="303" y="66"/>
                    <a:pt x="315" y="63"/>
                    <a:pt x="328" y="59"/>
                  </a:cubicBezTo>
                  <a:cubicBezTo>
                    <a:pt x="322" y="60"/>
                    <a:pt x="316" y="61"/>
                    <a:pt x="311" y="63"/>
                  </a:cubicBezTo>
                  <a:cubicBezTo>
                    <a:pt x="312" y="61"/>
                    <a:pt x="315" y="59"/>
                    <a:pt x="307" y="61"/>
                  </a:cubicBezTo>
                  <a:cubicBezTo>
                    <a:pt x="327" y="54"/>
                    <a:pt x="325" y="51"/>
                    <a:pt x="348" y="47"/>
                  </a:cubicBezTo>
                  <a:cubicBezTo>
                    <a:pt x="348" y="47"/>
                    <a:pt x="348" y="47"/>
                    <a:pt x="348" y="47"/>
                  </a:cubicBezTo>
                  <a:cubicBezTo>
                    <a:pt x="357" y="44"/>
                    <a:pt x="357" y="44"/>
                    <a:pt x="357" y="44"/>
                  </a:cubicBezTo>
                  <a:cubicBezTo>
                    <a:pt x="371" y="41"/>
                    <a:pt x="371" y="41"/>
                    <a:pt x="371" y="41"/>
                  </a:cubicBezTo>
                  <a:cubicBezTo>
                    <a:pt x="363" y="45"/>
                    <a:pt x="353" y="47"/>
                    <a:pt x="346" y="49"/>
                  </a:cubicBezTo>
                  <a:cubicBezTo>
                    <a:pt x="363" y="48"/>
                    <a:pt x="367" y="42"/>
                    <a:pt x="386" y="38"/>
                  </a:cubicBezTo>
                  <a:cubicBezTo>
                    <a:pt x="402" y="38"/>
                    <a:pt x="367" y="44"/>
                    <a:pt x="368" y="46"/>
                  </a:cubicBezTo>
                  <a:cubicBezTo>
                    <a:pt x="372" y="44"/>
                    <a:pt x="382" y="43"/>
                    <a:pt x="381" y="44"/>
                  </a:cubicBezTo>
                  <a:cubicBezTo>
                    <a:pt x="363" y="47"/>
                    <a:pt x="370" y="48"/>
                    <a:pt x="351" y="51"/>
                  </a:cubicBezTo>
                  <a:cubicBezTo>
                    <a:pt x="360" y="48"/>
                    <a:pt x="349" y="50"/>
                    <a:pt x="351" y="49"/>
                  </a:cubicBezTo>
                  <a:cubicBezTo>
                    <a:pt x="348" y="50"/>
                    <a:pt x="331" y="55"/>
                    <a:pt x="318" y="58"/>
                  </a:cubicBezTo>
                  <a:cubicBezTo>
                    <a:pt x="315" y="61"/>
                    <a:pt x="329" y="57"/>
                    <a:pt x="337" y="55"/>
                  </a:cubicBezTo>
                  <a:cubicBezTo>
                    <a:pt x="352" y="50"/>
                    <a:pt x="368" y="49"/>
                    <a:pt x="380" y="45"/>
                  </a:cubicBezTo>
                  <a:cubicBezTo>
                    <a:pt x="396" y="41"/>
                    <a:pt x="381" y="46"/>
                    <a:pt x="382" y="46"/>
                  </a:cubicBezTo>
                  <a:cubicBezTo>
                    <a:pt x="397" y="44"/>
                    <a:pt x="388" y="43"/>
                    <a:pt x="393" y="42"/>
                  </a:cubicBezTo>
                  <a:cubicBezTo>
                    <a:pt x="415" y="37"/>
                    <a:pt x="418" y="39"/>
                    <a:pt x="434" y="37"/>
                  </a:cubicBezTo>
                  <a:cubicBezTo>
                    <a:pt x="447" y="34"/>
                    <a:pt x="480" y="30"/>
                    <a:pt x="503" y="29"/>
                  </a:cubicBezTo>
                  <a:cubicBezTo>
                    <a:pt x="500" y="30"/>
                    <a:pt x="503" y="31"/>
                    <a:pt x="505" y="31"/>
                  </a:cubicBezTo>
                  <a:cubicBezTo>
                    <a:pt x="518" y="27"/>
                    <a:pt x="514" y="29"/>
                    <a:pt x="531" y="27"/>
                  </a:cubicBezTo>
                  <a:cubicBezTo>
                    <a:pt x="516" y="26"/>
                    <a:pt x="516" y="26"/>
                    <a:pt x="516" y="26"/>
                  </a:cubicBezTo>
                  <a:cubicBezTo>
                    <a:pt x="528" y="26"/>
                    <a:pt x="537" y="24"/>
                    <a:pt x="548" y="25"/>
                  </a:cubicBezTo>
                  <a:cubicBezTo>
                    <a:pt x="534" y="23"/>
                    <a:pt x="567" y="23"/>
                    <a:pt x="575" y="23"/>
                  </a:cubicBezTo>
                  <a:cubicBezTo>
                    <a:pt x="587" y="24"/>
                    <a:pt x="599" y="23"/>
                    <a:pt x="605" y="25"/>
                  </a:cubicBezTo>
                  <a:cubicBezTo>
                    <a:pt x="604" y="25"/>
                    <a:pt x="604" y="25"/>
                    <a:pt x="604" y="25"/>
                  </a:cubicBezTo>
                  <a:cubicBezTo>
                    <a:pt x="621" y="27"/>
                    <a:pt x="621" y="27"/>
                    <a:pt x="621" y="27"/>
                  </a:cubicBezTo>
                  <a:cubicBezTo>
                    <a:pt x="619" y="29"/>
                    <a:pt x="619" y="29"/>
                    <a:pt x="619" y="29"/>
                  </a:cubicBezTo>
                  <a:cubicBezTo>
                    <a:pt x="630" y="31"/>
                    <a:pt x="645" y="31"/>
                    <a:pt x="641" y="30"/>
                  </a:cubicBezTo>
                  <a:cubicBezTo>
                    <a:pt x="653" y="32"/>
                    <a:pt x="646" y="31"/>
                    <a:pt x="648" y="33"/>
                  </a:cubicBezTo>
                  <a:cubicBezTo>
                    <a:pt x="641" y="33"/>
                    <a:pt x="625" y="33"/>
                    <a:pt x="621" y="31"/>
                  </a:cubicBezTo>
                  <a:cubicBezTo>
                    <a:pt x="622" y="31"/>
                    <a:pt x="625" y="31"/>
                    <a:pt x="626" y="31"/>
                  </a:cubicBezTo>
                  <a:cubicBezTo>
                    <a:pt x="594" y="27"/>
                    <a:pt x="615" y="33"/>
                    <a:pt x="599" y="32"/>
                  </a:cubicBezTo>
                  <a:cubicBezTo>
                    <a:pt x="607" y="33"/>
                    <a:pt x="613" y="35"/>
                    <a:pt x="622" y="35"/>
                  </a:cubicBezTo>
                  <a:cubicBezTo>
                    <a:pt x="626" y="35"/>
                    <a:pt x="643" y="36"/>
                    <a:pt x="652" y="36"/>
                  </a:cubicBezTo>
                  <a:cubicBezTo>
                    <a:pt x="640" y="36"/>
                    <a:pt x="634" y="34"/>
                    <a:pt x="625" y="33"/>
                  </a:cubicBezTo>
                  <a:cubicBezTo>
                    <a:pt x="633" y="34"/>
                    <a:pt x="634" y="32"/>
                    <a:pt x="641" y="34"/>
                  </a:cubicBezTo>
                  <a:cubicBezTo>
                    <a:pt x="639" y="34"/>
                    <a:pt x="639" y="34"/>
                    <a:pt x="639" y="34"/>
                  </a:cubicBezTo>
                  <a:cubicBezTo>
                    <a:pt x="647" y="34"/>
                    <a:pt x="647" y="34"/>
                    <a:pt x="647" y="34"/>
                  </a:cubicBezTo>
                  <a:cubicBezTo>
                    <a:pt x="648" y="36"/>
                    <a:pt x="670" y="39"/>
                    <a:pt x="657" y="38"/>
                  </a:cubicBezTo>
                  <a:cubicBezTo>
                    <a:pt x="669" y="40"/>
                    <a:pt x="661" y="37"/>
                    <a:pt x="672" y="39"/>
                  </a:cubicBezTo>
                  <a:cubicBezTo>
                    <a:pt x="651" y="35"/>
                    <a:pt x="651" y="35"/>
                    <a:pt x="651" y="35"/>
                  </a:cubicBezTo>
                  <a:cubicBezTo>
                    <a:pt x="652" y="33"/>
                    <a:pt x="652" y="33"/>
                    <a:pt x="652" y="33"/>
                  </a:cubicBezTo>
                  <a:cubicBezTo>
                    <a:pt x="660" y="34"/>
                    <a:pt x="661" y="35"/>
                    <a:pt x="669" y="36"/>
                  </a:cubicBezTo>
                  <a:cubicBezTo>
                    <a:pt x="669" y="34"/>
                    <a:pt x="669" y="34"/>
                    <a:pt x="669" y="34"/>
                  </a:cubicBezTo>
                  <a:cubicBezTo>
                    <a:pt x="683" y="38"/>
                    <a:pt x="683" y="38"/>
                    <a:pt x="683" y="38"/>
                  </a:cubicBezTo>
                  <a:cubicBezTo>
                    <a:pt x="682" y="37"/>
                    <a:pt x="694" y="39"/>
                    <a:pt x="696" y="40"/>
                  </a:cubicBezTo>
                  <a:cubicBezTo>
                    <a:pt x="703" y="42"/>
                    <a:pt x="698" y="44"/>
                    <a:pt x="711" y="46"/>
                  </a:cubicBezTo>
                  <a:cubicBezTo>
                    <a:pt x="710" y="45"/>
                    <a:pt x="710" y="45"/>
                    <a:pt x="710" y="45"/>
                  </a:cubicBezTo>
                  <a:cubicBezTo>
                    <a:pt x="718" y="47"/>
                    <a:pt x="723" y="48"/>
                    <a:pt x="733" y="52"/>
                  </a:cubicBezTo>
                  <a:cubicBezTo>
                    <a:pt x="732" y="52"/>
                    <a:pt x="730" y="51"/>
                    <a:pt x="728" y="51"/>
                  </a:cubicBezTo>
                  <a:cubicBezTo>
                    <a:pt x="743" y="57"/>
                    <a:pt x="766" y="65"/>
                    <a:pt x="771" y="71"/>
                  </a:cubicBezTo>
                  <a:cubicBezTo>
                    <a:pt x="770" y="71"/>
                    <a:pt x="764" y="68"/>
                    <a:pt x="763" y="69"/>
                  </a:cubicBezTo>
                  <a:cubicBezTo>
                    <a:pt x="743" y="57"/>
                    <a:pt x="747" y="64"/>
                    <a:pt x="721" y="53"/>
                  </a:cubicBezTo>
                  <a:cubicBezTo>
                    <a:pt x="721" y="49"/>
                    <a:pt x="698" y="48"/>
                    <a:pt x="694" y="44"/>
                  </a:cubicBezTo>
                  <a:cubicBezTo>
                    <a:pt x="704" y="47"/>
                    <a:pt x="719" y="49"/>
                    <a:pt x="717" y="48"/>
                  </a:cubicBezTo>
                  <a:cubicBezTo>
                    <a:pt x="708" y="46"/>
                    <a:pt x="693" y="42"/>
                    <a:pt x="687" y="41"/>
                  </a:cubicBezTo>
                  <a:cubicBezTo>
                    <a:pt x="693" y="43"/>
                    <a:pt x="691" y="44"/>
                    <a:pt x="686" y="44"/>
                  </a:cubicBezTo>
                  <a:cubicBezTo>
                    <a:pt x="701" y="46"/>
                    <a:pt x="730" y="57"/>
                    <a:pt x="751" y="67"/>
                  </a:cubicBezTo>
                  <a:cubicBezTo>
                    <a:pt x="749" y="64"/>
                    <a:pt x="749" y="64"/>
                    <a:pt x="749" y="64"/>
                  </a:cubicBezTo>
                  <a:cubicBezTo>
                    <a:pt x="768" y="71"/>
                    <a:pt x="746" y="65"/>
                    <a:pt x="760" y="71"/>
                  </a:cubicBezTo>
                  <a:cubicBezTo>
                    <a:pt x="767" y="73"/>
                    <a:pt x="767" y="73"/>
                    <a:pt x="767" y="73"/>
                  </a:cubicBezTo>
                  <a:cubicBezTo>
                    <a:pt x="768" y="74"/>
                    <a:pt x="768" y="74"/>
                    <a:pt x="768" y="74"/>
                  </a:cubicBezTo>
                  <a:cubicBezTo>
                    <a:pt x="771" y="75"/>
                    <a:pt x="775" y="76"/>
                    <a:pt x="779" y="78"/>
                  </a:cubicBezTo>
                  <a:cubicBezTo>
                    <a:pt x="772" y="73"/>
                    <a:pt x="774" y="77"/>
                    <a:pt x="767" y="72"/>
                  </a:cubicBezTo>
                  <a:cubicBezTo>
                    <a:pt x="760" y="68"/>
                    <a:pt x="768" y="71"/>
                    <a:pt x="770" y="71"/>
                  </a:cubicBezTo>
                  <a:cubicBezTo>
                    <a:pt x="775" y="73"/>
                    <a:pt x="791" y="83"/>
                    <a:pt x="781" y="78"/>
                  </a:cubicBezTo>
                  <a:cubicBezTo>
                    <a:pt x="787" y="81"/>
                    <a:pt x="793" y="84"/>
                    <a:pt x="799" y="88"/>
                  </a:cubicBezTo>
                  <a:cubicBezTo>
                    <a:pt x="799" y="88"/>
                    <a:pt x="795" y="86"/>
                    <a:pt x="793" y="85"/>
                  </a:cubicBezTo>
                  <a:cubicBezTo>
                    <a:pt x="797" y="88"/>
                    <a:pt x="801" y="91"/>
                    <a:pt x="805" y="94"/>
                  </a:cubicBezTo>
                  <a:cubicBezTo>
                    <a:pt x="805" y="94"/>
                    <a:pt x="805" y="94"/>
                    <a:pt x="805" y="94"/>
                  </a:cubicBezTo>
                  <a:cubicBezTo>
                    <a:pt x="815" y="100"/>
                    <a:pt x="827" y="112"/>
                    <a:pt x="835" y="118"/>
                  </a:cubicBezTo>
                  <a:cubicBezTo>
                    <a:pt x="821" y="102"/>
                    <a:pt x="843" y="124"/>
                    <a:pt x="842" y="122"/>
                  </a:cubicBezTo>
                  <a:cubicBezTo>
                    <a:pt x="847" y="128"/>
                    <a:pt x="846" y="132"/>
                    <a:pt x="835" y="121"/>
                  </a:cubicBezTo>
                  <a:cubicBezTo>
                    <a:pt x="832" y="117"/>
                    <a:pt x="824" y="110"/>
                    <a:pt x="818" y="105"/>
                  </a:cubicBezTo>
                  <a:cubicBezTo>
                    <a:pt x="825" y="112"/>
                    <a:pt x="828" y="114"/>
                    <a:pt x="833" y="120"/>
                  </a:cubicBezTo>
                  <a:cubicBezTo>
                    <a:pt x="829" y="116"/>
                    <a:pt x="840" y="128"/>
                    <a:pt x="839" y="129"/>
                  </a:cubicBezTo>
                  <a:cubicBezTo>
                    <a:pt x="837" y="128"/>
                    <a:pt x="835" y="127"/>
                    <a:pt x="828" y="119"/>
                  </a:cubicBezTo>
                  <a:cubicBezTo>
                    <a:pt x="818" y="108"/>
                    <a:pt x="828" y="117"/>
                    <a:pt x="825" y="114"/>
                  </a:cubicBezTo>
                  <a:cubicBezTo>
                    <a:pt x="823" y="109"/>
                    <a:pt x="809" y="100"/>
                    <a:pt x="802" y="94"/>
                  </a:cubicBezTo>
                  <a:cubicBezTo>
                    <a:pt x="801" y="93"/>
                    <a:pt x="804" y="95"/>
                    <a:pt x="805" y="95"/>
                  </a:cubicBezTo>
                  <a:cubicBezTo>
                    <a:pt x="799" y="91"/>
                    <a:pt x="784" y="81"/>
                    <a:pt x="782" y="82"/>
                  </a:cubicBezTo>
                  <a:cubicBezTo>
                    <a:pt x="789" y="85"/>
                    <a:pt x="794" y="89"/>
                    <a:pt x="800" y="92"/>
                  </a:cubicBezTo>
                  <a:cubicBezTo>
                    <a:pt x="803" y="95"/>
                    <a:pt x="794" y="90"/>
                    <a:pt x="799" y="94"/>
                  </a:cubicBezTo>
                  <a:cubicBezTo>
                    <a:pt x="803" y="96"/>
                    <a:pt x="807" y="99"/>
                    <a:pt x="811" y="103"/>
                  </a:cubicBezTo>
                  <a:cubicBezTo>
                    <a:pt x="810" y="103"/>
                    <a:pt x="810" y="103"/>
                    <a:pt x="810" y="103"/>
                  </a:cubicBezTo>
                  <a:cubicBezTo>
                    <a:pt x="819" y="111"/>
                    <a:pt x="832" y="124"/>
                    <a:pt x="841" y="135"/>
                  </a:cubicBezTo>
                  <a:cubicBezTo>
                    <a:pt x="845" y="135"/>
                    <a:pt x="851" y="140"/>
                    <a:pt x="856" y="143"/>
                  </a:cubicBezTo>
                  <a:cubicBezTo>
                    <a:pt x="867" y="161"/>
                    <a:pt x="876" y="182"/>
                    <a:pt x="879" y="203"/>
                  </a:cubicBezTo>
                  <a:cubicBezTo>
                    <a:pt x="879" y="203"/>
                    <a:pt x="880" y="203"/>
                    <a:pt x="880" y="204"/>
                  </a:cubicBezTo>
                  <a:cubicBezTo>
                    <a:pt x="881" y="210"/>
                    <a:pt x="882" y="222"/>
                    <a:pt x="880" y="221"/>
                  </a:cubicBezTo>
                  <a:cubicBezTo>
                    <a:pt x="883" y="228"/>
                    <a:pt x="882" y="247"/>
                    <a:pt x="883" y="244"/>
                  </a:cubicBezTo>
                  <a:cubicBezTo>
                    <a:pt x="883" y="246"/>
                    <a:pt x="883" y="246"/>
                    <a:pt x="883" y="246"/>
                  </a:cubicBezTo>
                  <a:cubicBezTo>
                    <a:pt x="880" y="254"/>
                    <a:pt x="877" y="266"/>
                    <a:pt x="868" y="286"/>
                  </a:cubicBezTo>
                  <a:cubicBezTo>
                    <a:pt x="867" y="290"/>
                    <a:pt x="867" y="291"/>
                    <a:pt x="869" y="291"/>
                  </a:cubicBezTo>
                  <a:cubicBezTo>
                    <a:pt x="867" y="295"/>
                    <a:pt x="864" y="298"/>
                    <a:pt x="862" y="302"/>
                  </a:cubicBezTo>
                  <a:cubicBezTo>
                    <a:pt x="863" y="299"/>
                    <a:pt x="863" y="297"/>
                    <a:pt x="866" y="291"/>
                  </a:cubicBezTo>
                  <a:cubicBezTo>
                    <a:pt x="861" y="301"/>
                    <a:pt x="855" y="311"/>
                    <a:pt x="849" y="320"/>
                  </a:cubicBezTo>
                  <a:cubicBezTo>
                    <a:pt x="850" y="318"/>
                    <a:pt x="850" y="318"/>
                    <a:pt x="850" y="318"/>
                  </a:cubicBezTo>
                  <a:cubicBezTo>
                    <a:pt x="842" y="329"/>
                    <a:pt x="842" y="329"/>
                    <a:pt x="842" y="329"/>
                  </a:cubicBezTo>
                  <a:cubicBezTo>
                    <a:pt x="847" y="323"/>
                    <a:pt x="854" y="313"/>
                    <a:pt x="853" y="317"/>
                  </a:cubicBezTo>
                  <a:cubicBezTo>
                    <a:pt x="845" y="330"/>
                    <a:pt x="839" y="336"/>
                    <a:pt x="831" y="347"/>
                  </a:cubicBezTo>
                  <a:cubicBezTo>
                    <a:pt x="829" y="345"/>
                    <a:pt x="826" y="348"/>
                    <a:pt x="828" y="344"/>
                  </a:cubicBezTo>
                  <a:cubicBezTo>
                    <a:pt x="828" y="343"/>
                    <a:pt x="829" y="343"/>
                    <a:pt x="829" y="343"/>
                  </a:cubicBezTo>
                  <a:cubicBezTo>
                    <a:pt x="831" y="338"/>
                    <a:pt x="837" y="329"/>
                    <a:pt x="841" y="323"/>
                  </a:cubicBezTo>
                  <a:cubicBezTo>
                    <a:pt x="823" y="344"/>
                    <a:pt x="828" y="339"/>
                    <a:pt x="810" y="356"/>
                  </a:cubicBezTo>
                  <a:cubicBezTo>
                    <a:pt x="807" y="357"/>
                    <a:pt x="825" y="339"/>
                    <a:pt x="820" y="342"/>
                  </a:cubicBezTo>
                  <a:cubicBezTo>
                    <a:pt x="826" y="337"/>
                    <a:pt x="831" y="331"/>
                    <a:pt x="836" y="325"/>
                  </a:cubicBezTo>
                  <a:cubicBezTo>
                    <a:pt x="833" y="328"/>
                    <a:pt x="833" y="329"/>
                    <a:pt x="832" y="331"/>
                  </a:cubicBezTo>
                  <a:cubicBezTo>
                    <a:pt x="841" y="318"/>
                    <a:pt x="846" y="314"/>
                    <a:pt x="850" y="303"/>
                  </a:cubicBezTo>
                  <a:cubicBezTo>
                    <a:pt x="855" y="297"/>
                    <a:pt x="845" y="313"/>
                    <a:pt x="850" y="306"/>
                  </a:cubicBezTo>
                  <a:cubicBezTo>
                    <a:pt x="847" y="313"/>
                    <a:pt x="844" y="319"/>
                    <a:pt x="843" y="323"/>
                  </a:cubicBezTo>
                  <a:cubicBezTo>
                    <a:pt x="854" y="308"/>
                    <a:pt x="847" y="313"/>
                    <a:pt x="855" y="300"/>
                  </a:cubicBezTo>
                  <a:cubicBezTo>
                    <a:pt x="861" y="290"/>
                    <a:pt x="861" y="290"/>
                    <a:pt x="861" y="290"/>
                  </a:cubicBezTo>
                  <a:cubicBezTo>
                    <a:pt x="864" y="284"/>
                    <a:pt x="859" y="292"/>
                    <a:pt x="859" y="292"/>
                  </a:cubicBezTo>
                  <a:cubicBezTo>
                    <a:pt x="862" y="285"/>
                    <a:pt x="864" y="282"/>
                    <a:pt x="866" y="276"/>
                  </a:cubicBezTo>
                  <a:cubicBezTo>
                    <a:pt x="865" y="278"/>
                    <a:pt x="863" y="281"/>
                    <a:pt x="863" y="280"/>
                  </a:cubicBezTo>
                  <a:cubicBezTo>
                    <a:pt x="868" y="271"/>
                    <a:pt x="870" y="261"/>
                    <a:pt x="874" y="252"/>
                  </a:cubicBezTo>
                  <a:cubicBezTo>
                    <a:pt x="872" y="257"/>
                    <a:pt x="873" y="246"/>
                    <a:pt x="873" y="241"/>
                  </a:cubicBezTo>
                  <a:cubicBezTo>
                    <a:pt x="872" y="248"/>
                    <a:pt x="869" y="254"/>
                    <a:pt x="867" y="260"/>
                  </a:cubicBezTo>
                  <a:cubicBezTo>
                    <a:pt x="861" y="283"/>
                    <a:pt x="853" y="297"/>
                    <a:pt x="838" y="320"/>
                  </a:cubicBezTo>
                  <a:cubicBezTo>
                    <a:pt x="839" y="318"/>
                    <a:pt x="839" y="318"/>
                    <a:pt x="839" y="318"/>
                  </a:cubicBezTo>
                  <a:cubicBezTo>
                    <a:pt x="810" y="350"/>
                    <a:pt x="819" y="348"/>
                    <a:pt x="790" y="373"/>
                  </a:cubicBezTo>
                  <a:cubicBezTo>
                    <a:pt x="788" y="373"/>
                    <a:pt x="775" y="384"/>
                    <a:pt x="775" y="382"/>
                  </a:cubicBezTo>
                  <a:cubicBezTo>
                    <a:pt x="785" y="375"/>
                    <a:pt x="782" y="376"/>
                    <a:pt x="779" y="377"/>
                  </a:cubicBezTo>
                  <a:cubicBezTo>
                    <a:pt x="774" y="381"/>
                    <a:pt x="771" y="386"/>
                    <a:pt x="760" y="392"/>
                  </a:cubicBezTo>
                  <a:cubicBezTo>
                    <a:pt x="763" y="388"/>
                    <a:pt x="753" y="394"/>
                    <a:pt x="763" y="387"/>
                  </a:cubicBezTo>
                  <a:cubicBezTo>
                    <a:pt x="748" y="396"/>
                    <a:pt x="741" y="402"/>
                    <a:pt x="733" y="407"/>
                  </a:cubicBezTo>
                  <a:cubicBezTo>
                    <a:pt x="709" y="423"/>
                    <a:pt x="725" y="410"/>
                    <a:pt x="700" y="424"/>
                  </a:cubicBezTo>
                  <a:cubicBezTo>
                    <a:pt x="703" y="421"/>
                    <a:pt x="703" y="421"/>
                    <a:pt x="703" y="421"/>
                  </a:cubicBezTo>
                  <a:cubicBezTo>
                    <a:pt x="687" y="430"/>
                    <a:pt x="687" y="430"/>
                    <a:pt x="687" y="430"/>
                  </a:cubicBezTo>
                  <a:cubicBezTo>
                    <a:pt x="693" y="428"/>
                    <a:pt x="693" y="428"/>
                    <a:pt x="693" y="428"/>
                  </a:cubicBezTo>
                  <a:cubicBezTo>
                    <a:pt x="687" y="432"/>
                    <a:pt x="680" y="435"/>
                    <a:pt x="674" y="438"/>
                  </a:cubicBezTo>
                  <a:cubicBezTo>
                    <a:pt x="662" y="444"/>
                    <a:pt x="679" y="437"/>
                    <a:pt x="678" y="439"/>
                  </a:cubicBezTo>
                  <a:cubicBezTo>
                    <a:pt x="681" y="435"/>
                    <a:pt x="681" y="435"/>
                    <a:pt x="681" y="435"/>
                  </a:cubicBezTo>
                  <a:cubicBezTo>
                    <a:pt x="690" y="432"/>
                    <a:pt x="700" y="425"/>
                    <a:pt x="702" y="426"/>
                  </a:cubicBezTo>
                  <a:cubicBezTo>
                    <a:pt x="689" y="432"/>
                    <a:pt x="693" y="432"/>
                    <a:pt x="688" y="435"/>
                  </a:cubicBezTo>
                  <a:cubicBezTo>
                    <a:pt x="700" y="428"/>
                    <a:pt x="700" y="428"/>
                    <a:pt x="700" y="428"/>
                  </a:cubicBezTo>
                  <a:cubicBezTo>
                    <a:pt x="704" y="427"/>
                    <a:pt x="704" y="427"/>
                    <a:pt x="704" y="427"/>
                  </a:cubicBezTo>
                  <a:cubicBezTo>
                    <a:pt x="717" y="422"/>
                    <a:pt x="726" y="416"/>
                    <a:pt x="732" y="412"/>
                  </a:cubicBezTo>
                  <a:cubicBezTo>
                    <a:pt x="727" y="414"/>
                    <a:pt x="725" y="417"/>
                    <a:pt x="720" y="419"/>
                  </a:cubicBezTo>
                  <a:cubicBezTo>
                    <a:pt x="725" y="413"/>
                    <a:pt x="740" y="406"/>
                    <a:pt x="752" y="396"/>
                  </a:cubicBezTo>
                  <a:cubicBezTo>
                    <a:pt x="753" y="397"/>
                    <a:pt x="757" y="394"/>
                    <a:pt x="756" y="395"/>
                  </a:cubicBezTo>
                  <a:cubicBezTo>
                    <a:pt x="755" y="396"/>
                    <a:pt x="753" y="397"/>
                    <a:pt x="752" y="398"/>
                  </a:cubicBezTo>
                  <a:cubicBezTo>
                    <a:pt x="753" y="398"/>
                    <a:pt x="746" y="403"/>
                    <a:pt x="759" y="396"/>
                  </a:cubicBezTo>
                  <a:cubicBezTo>
                    <a:pt x="755" y="400"/>
                    <a:pt x="747" y="408"/>
                    <a:pt x="747" y="408"/>
                  </a:cubicBezTo>
                  <a:cubicBezTo>
                    <a:pt x="740" y="413"/>
                    <a:pt x="729" y="419"/>
                    <a:pt x="723" y="422"/>
                  </a:cubicBezTo>
                  <a:cubicBezTo>
                    <a:pt x="723" y="422"/>
                    <a:pt x="723" y="422"/>
                    <a:pt x="723" y="422"/>
                  </a:cubicBezTo>
                  <a:cubicBezTo>
                    <a:pt x="716" y="426"/>
                    <a:pt x="702" y="433"/>
                    <a:pt x="700" y="433"/>
                  </a:cubicBezTo>
                  <a:cubicBezTo>
                    <a:pt x="696" y="435"/>
                    <a:pt x="684" y="441"/>
                    <a:pt x="697" y="436"/>
                  </a:cubicBezTo>
                  <a:cubicBezTo>
                    <a:pt x="690" y="440"/>
                    <a:pt x="684" y="443"/>
                    <a:pt x="677" y="446"/>
                  </a:cubicBezTo>
                  <a:cubicBezTo>
                    <a:pt x="679" y="443"/>
                    <a:pt x="660" y="450"/>
                    <a:pt x="679" y="440"/>
                  </a:cubicBezTo>
                  <a:close/>
                  <a:moveTo>
                    <a:pt x="708" y="446"/>
                  </a:moveTo>
                  <a:cubicBezTo>
                    <a:pt x="708" y="448"/>
                    <a:pt x="694" y="455"/>
                    <a:pt x="690" y="458"/>
                  </a:cubicBezTo>
                  <a:cubicBezTo>
                    <a:pt x="687" y="460"/>
                    <a:pt x="670" y="467"/>
                    <a:pt x="673" y="465"/>
                  </a:cubicBezTo>
                  <a:cubicBezTo>
                    <a:pt x="685" y="460"/>
                    <a:pt x="683" y="457"/>
                    <a:pt x="694" y="455"/>
                  </a:cubicBezTo>
                  <a:cubicBezTo>
                    <a:pt x="695" y="453"/>
                    <a:pt x="693" y="454"/>
                    <a:pt x="688" y="455"/>
                  </a:cubicBezTo>
                  <a:cubicBezTo>
                    <a:pt x="690" y="454"/>
                    <a:pt x="690" y="454"/>
                    <a:pt x="690" y="454"/>
                  </a:cubicBezTo>
                  <a:cubicBezTo>
                    <a:pt x="695" y="452"/>
                    <a:pt x="698" y="450"/>
                    <a:pt x="702" y="448"/>
                  </a:cubicBezTo>
                  <a:cubicBezTo>
                    <a:pt x="706" y="447"/>
                    <a:pt x="709" y="445"/>
                    <a:pt x="708" y="446"/>
                  </a:cubicBezTo>
                  <a:close/>
                  <a:moveTo>
                    <a:pt x="751" y="423"/>
                  </a:moveTo>
                  <a:cubicBezTo>
                    <a:pt x="740" y="429"/>
                    <a:pt x="729" y="436"/>
                    <a:pt x="722" y="439"/>
                  </a:cubicBezTo>
                  <a:cubicBezTo>
                    <a:pt x="725" y="437"/>
                    <a:pt x="725" y="437"/>
                    <a:pt x="725" y="437"/>
                  </a:cubicBezTo>
                  <a:cubicBezTo>
                    <a:pt x="776" y="409"/>
                    <a:pt x="753" y="418"/>
                    <a:pt x="722" y="432"/>
                  </a:cubicBezTo>
                  <a:cubicBezTo>
                    <a:pt x="738" y="423"/>
                    <a:pt x="756" y="414"/>
                    <a:pt x="772" y="403"/>
                  </a:cubicBezTo>
                  <a:cubicBezTo>
                    <a:pt x="770" y="403"/>
                    <a:pt x="770" y="403"/>
                    <a:pt x="770" y="403"/>
                  </a:cubicBezTo>
                  <a:cubicBezTo>
                    <a:pt x="775" y="400"/>
                    <a:pt x="779" y="397"/>
                    <a:pt x="782" y="395"/>
                  </a:cubicBezTo>
                  <a:cubicBezTo>
                    <a:pt x="783" y="396"/>
                    <a:pt x="759" y="417"/>
                    <a:pt x="751" y="423"/>
                  </a:cubicBezTo>
                  <a:close/>
                  <a:moveTo>
                    <a:pt x="787" y="400"/>
                  </a:moveTo>
                  <a:cubicBezTo>
                    <a:pt x="788" y="399"/>
                    <a:pt x="787" y="399"/>
                    <a:pt x="785" y="400"/>
                  </a:cubicBezTo>
                  <a:cubicBezTo>
                    <a:pt x="795" y="393"/>
                    <a:pt x="795" y="393"/>
                    <a:pt x="795" y="393"/>
                  </a:cubicBezTo>
                  <a:cubicBezTo>
                    <a:pt x="794" y="394"/>
                    <a:pt x="796" y="393"/>
                    <a:pt x="787" y="400"/>
                  </a:cubicBezTo>
                  <a:close/>
                  <a:moveTo>
                    <a:pt x="881" y="298"/>
                  </a:moveTo>
                  <a:cubicBezTo>
                    <a:pt x="879" y="305"/>
                    <a:pt x="871" y="317"/>
                    <a:pt x="870" y="318"/>
                  </a:cubicBezTo>
                  <a:cubicBezTo>
                    <a:pt x="871" y="321"/>
                    <a:pt x="857" y="340"/>
                    <a:pt x="851" y="347"/>
                  </a:cubicBezTo>
                  <a:cubicBezTo>
                    <a:pt x="836" y="364"/>
                    <a:pt x="840" y="356"/>
                    <a:pt x="826" y="371"/>
                  </a:cubicBezTo>
                  <a:cubicBezTo>
                    <a:pt x="832" y="367"/>
                    <a:pt x="832" y="367"/>
                    <a:pt x="832" y="367"/>
                  </a:cubicBezTo>
                  <a:cubicBezTo>
                    <a:pt x="819" y="380"/>
                    <a:pt x="813" y="385"/>
                    <a:pt x="797" y="396"/>
                  </a:cubicBezTo>
                  <a:cubicBezTo>
                    <a:pt x="794" y="397"/>
                    <a:pt x="805" y="391"/>
                    <a:pt x="808" y="388"/>
                  </a:cubicBezTo>
                  <a:cubicBezTo>
                    <a:pt x="805" y="389"/>
                    <a:pt x="802" y="391"/>
                    <a:pt x="799" y="392"/>
                  </a:cubicBezTo>
                  <a:cubicBezTo>
                    <a:pt x="803" y="390"/>
                    <a:pt x="808" y="383"/>
                    <a:pt x="809" y="385"/>
                  </a:cubicBezTo>
                  <a:cubicBezTo>
                    <a:pt x="809" y="384"/>
                    <a:pt x="813" y="379"/>
                    <a:pt x="804" y="387"/>
                  </a:cubicBezTo>
                  <a:cubicBezTo>
                    <a:pt x="810" y="381"/>
                    <a:pt x="810" y="381"/>
                    <a:pt x="810" y="381"/>
                  </a:cubicBezTo>
                  <a:cubicBezTo>
                    <a:pt x="809" y="381"/>
                    <a:pt x="809" y="381"/>
                    <a:pt x="809" y="381"/>
                  </a:cubicBezTo>
                  <a:cubicBezTo>
                    <a:pt x="815" y="376"/>
                    <a:pt x="815" y="376"/>
                    <a:pt x="815" y="376"/>
                  </a:cubicBezTo>
                  <a:cubicBezTo>
                    <a:pt x="818" y="374"/>
                    <a:pt x="823" y="370"/>
                    <a:pt x="827" y="367"/>
                  </a:cubicBezTo>
                  <a:cubicBezTo>
                    <a:pt x="828" y="367"/>
                    <a:pt x="824" y="371"/>
                    <a:pt x="821" y="373"/>
                  </a:cubicBezTo>
                  <a:cubicBezTo>
                    <a:pt x="828" y="368"/>
                    <a:pt x="834" y="363"/>
                    <a:pt x="837" y="359"/>
                  </a:cubicBezTo>
                  <a:cubicBezTo>
                    <a:pt x="827" y="368"/>
                    <a:pt x="832" y="363"/>
                    <a:pt x="829" y="364"/>
                  </a:cubicBezTo>
                  <a:cubicBezTo>
                    <a:pt x="834" y="358"/>
                    <a:pt x="843" y="348"/>
                    <a:pt x="846" y="344"/>
                  </a:cubicBezTo>
                  <a:cubicBezTo>
                    <a:pt x="854" y="336"/>
                    <a:pt x="860" y="329"/>
                    <a:pt x="857" y="336"/>
                  </a:cubicBezTo>
                  <a:cubicBezTo>
                    <a:pt x="860" y="330"/>
                    <a:pt x="866" y="324"/>
                    <a:pt x="868" y="316"/>
                  </a:cubicBezTo>
                  <a:cubicBezTo>
                    <a:pt x="862" y="329"/>
                    <a:pt x="866" y="315"/>
                    <a:pt x="857" y="331"/>
                  </a:cubicBezTo>
                  <a:cubicBezTo>
                    <a:pt x="852" y="334"/>
                    <a:pt x="865" y="318"/>
                    <a:pt x="870" y="310"/>
                  </a:cubicBezTo>
                  <a:cubicBezTo>
                    <a:pt x="868" y="315"/>
                    <a:pt x="871" y="311"/>
                    <a:pt x="870" y="313"/>
                  </a:cubicBezTo>
                  <a:cubicBezTo>
                    <a:pt x="877" y="300"/>
                    <a:pt x="872" y="305"/>
                    <a:pt x="867" y="313"/>
                  </a:cubicBezTo>
                  <a:cubicBezTo>
                    <a:pt x="869" y="309"/>
                    <a:pt x="871" y="304"/>
                    <a:pt x="873" y="299"/>
                  </a:cubicBezTo>
                  <a:cubicBezTo>
                    <a:pt x="873" y="300"/>
                    <a:pt x="873" y="300"/>
                    <a:pt x="873" y="300"/>
                  </a:cubicBezTo>
                  <a:cubicBezTo>
                    <a:pt x="875" y="295"/>
                    <a:pt x="877" y="290"/>
                    <a:pt x="879" y="285"/>
                  </a:cubicBezTo>
                  <a:cubicBezTo>
                    <a:pt x="881" y="284"/>
                    <a:pt x="882" y="284"/>
                    <a:pt x="880" y="288"/>
                  </a:cubicBezTo>
                  <a:cubicBezTo>
                    <a:pt x="882" y="285"/>
                    <a:pt x="883" y="283"/>
                    <a:pt x="885" y="280"/>
                  </a:cubicBezTo>
                  <a:cubicBezTo>
                    <a:pt x="883" y="284"/>
                    <a:pt x="882" y="288"/>
                    <a:pt x="880" y="293"/>
                  </a:cubicBezTo>
                  <a:cubicBezTo>
                    <a:pt x="884" y="288"/>
                    <a:pt x="886" y="279"/>
                    <a:pt x="888" y="272"/>
                  </a:cubicBezTo>
                  <a:cubicBezTo>
                    <a:pt x="891" y="265"/>
                    <a:pt x="884" y="290"/>
                    <a:pt x="881" y="298"/>
                  </a:cubicBezTo>
                  <a:close/>
                  <a:moveTo>
                    <a:pt x="889" y="232"/>
                  </a:moveTo>
                  <a:cubicBezTo>
                    <a:pt x="889" y="226"/>
                    <a:pt x="889" y="220"/>
                    <a:pt x="888" y="215"/>
                  </a:cubicBezTo>
                  <a:cubicBezTo>
                    <a:pt x="889" y="213"/>
                    <a:pt x="889" y="213"/>
                    <a:pt x="889" y="213"/>
                  </a:cubicBezTo>
                  <a:cubicBezTo>
                    <a:pt x="887" y="186"/>
                    <a:pt x="878" y="168"/>
                    <a:pt x="864" y="143"/>
                  </a:cubicBezTo>
                  <a:cubicBezTo>
                    <a:pt x="867" y="146"/>
                    <a:pt x="872" y="156"/>
                    <a:pt x="871" y="154"/>
                  </a:cubicBezTo>
                  <a:cubicBezTo>
                    <a:pt x="863" y="139"/>
                    <a:pt x="862" y="143"/>
                    <a:pt x="854" y="128"/>
                  </a:cubicBezTo>
                  <a:cubicBezTo>
                    <a:pt x="868" y="148"/>
                    <a:pt x="845" y="116"/>
                    <a:pt x="859" y="133"/>
                  </a:cubicBezTo>
                  <a:cubicBezTo>
                    <a:pt x="841" y="109"/>
                    <a:pt x="817" y="86"/>
                    <a:pt x="800" y="75"/>
                  </a:cubicBezTo>
                  <a:cubicBezTo>
                    <a:pt x="804" y="79"/>
                    <a:pt x="793" y="72"/>
                    <a:pt x="792" y="72"/>
                  </a:cubicBezTo>
                  <a:cubicBezTo>
                    <a:pt x="788" y="69"/>
                    <a:pt x="790" y="69"/>
                    <a:pt x="793" y="72"/>
                  </a:cubicBezTo>
                  <a:cubicBezTo>
                    <a:pt x="785" y="66"/>
                    <a:pt x="784" y="64"/>
                    <a:pt x="786" y="64"/>
                  </a:cubicBezTo>
                  <a:cubicBezTo>
                    <a:pt x="792" y="67"/>
                    <a:pt x="798" y="71"/>
                    <a:pt x="804" y="75"/>
                  </a:cubicBezTo>
                  <a:cubicBezTo>
                    <a:pt x="798" y="71"/>
                    <a:pt x="796" y="68"/>
                    <a:pt x="791" y="65"/>
                  </a:cubicBezTo>
                  <a:cubicBezTo>
                    <a:pt x="791" y="65"/>
                    <a:pt x="791" y="65"/>
                    <a:pt x="791" y="65"/>
                  </a:cubicBezTo>
                  <a:cubicBezTo>
                    <a:pt x="791" y="65"/>
                    <a:pt x="791" y="65"/>
                    <a:pt x="791" y="65"/>
                  </a:cubicBezTo>
                  <a:cubicBezTo>
                    <a:pt x="789" y="63"/>
                    <a:pt x="786" y="62"/>
                    <a:pt x="783" y="60"/>
                  </a:cubicBezTo>
                  <a:cubicBezTo>
                    <a:pt x="780" y="59"/>
                    <a:pt x="780" y="60"/>
                    <a:pt x="780" y="60"/>
                  </a:cubicBezTo>
                  <a:cubicBezTo>
                    <a:pt x="773" y="58"/>
                    <a:pt x="765" y="55"/>
                    <a:pt x="755" y="52"/>
                  </a:cubicBezTo>
                  <a:cubicBezTo>
                    <a:pt x="756" y="52"/>
                    <a:pt x="756" y="52"/>
                    <a:pt x="756" y="52"/>
                  </a:cubicBezTo>
                  <a:cubicBezTo>
                    <a:pt x="749" y="49"/>
                    <a:pt x="741" y="46"/>
                    <a:pt x="734" y="44"/>
                  </a:cubicBezTo>
                  <a:cubicBezTo>
                    <a:pt x="737" y="44"/>
                    <a:pt x="737" y="44"/>
                    <a:pt x="737" y="44"/>
                  </a:cubicBezTo>
                  <a:cubicBezTo>
                    <a:pt x="733" y="43"/>
                    <a:pt x="729" y="42"/>
                    <a:pt x="724" y="41"/>
                  </a:cubicBezTo>
                  <a:cubicBezTo>
                    <a:pt x="725" y="39"/>
                    <a:pt x="720" y="39"/>
                    <a:pt x="722" y="38"/>
                  </a:cubicBezTo>
                  <a:cubicBezTo>
                    <a:pt x="714" y="33"/>
                    <a:pt x="693" y="31"/>
                    <a:pt x="675" y="27"/>
                  </a:cubicBezTo>
                  <a:cubicBezTo>
                    <a:pt x="678" y="27"/>
                    <a:pt x="678" y="27"/>
                    <a:pt x="678" y="27"/>
                  </a:cubicBezTo>
                  <a:cubicBezTo>
                    <a:pt x="668" y="27"/>
                    <a:pt x="644" y="21"/>
                    <a:pt x="628" y="20"/>
                  </a:cubicBezTo>
                  <a:cubicBezTo>
                    <a:pt x="629" y="19"/>
                    <a:pt x="629" y="19"/>
                    <a:pt x="629" y="19"/>
                  </a:cubicBezTo>
                  <a:cubicBezTo>
                    <a:pt x="638" y="20"/>
                    <a:pt x="640" y="19"/>
                    <a:pt x="636" y="18"/>
                  </a:cubicBezTo>
                  <a:cubicBezTo>
                    <a:pt x="639" y="18"/>
                    <a:pt x="644" y="18"/>
                    <a:pt x="648" y="18"/>
                  </a:cubicBezTo>
                  <a:cubicBezTo>
                    <a:pt x="653" y="19"/>
                    <a:pt x="668" y="21"/>
                    <a:pt x="669" y="23"/>
                  </a:cubicBezTo>
                  <a:cubicBezTo>
                    <a:pt x="658" y="21"/>
                    <a:pt x="659" y="21"/>
                    <a:pt x="664" y="23"/>
                  </a:cubicBezTo>
                  <a:cubicBezTo>
                    <a:pt x="675" y="24"/>
                    <a:pt x="695" y="28"/>
                    <a:pt x="694" y="25"/>
                  </a:cubicBezTo>
                  <a:cubicBezTo>
                    <a:pt x="709" y="29"/>
                    <a:pt x="699" y="27"/>
                    <a:pt x="709" y="30"/>
                  </a:cubicBezTo>
                  <a:cubicBezTo>
                    <a:pt x="710" y="31"/>
                    <a:pt x="707" y="31"/>
                    <a:pt x="703" y="30"/>
                  </a:cubicBezTo>
                  <a:cubicBezTo>
                    <a:pt x="717" y="34"/>
                    <a:pt x="732" y="38"/>
                    <a:pt x="746" y="43"/>
                  </a:cubicBezTo>
                  <a:cubicBezTo>
                    <a:pt x="748" y="42"/>
                    <a:pt x="719" y="32"/>
                    <a:pt x="734" y="35"/>
                  </a:cubicBezTo>
                  <a:cubicBezTo>
                    <a:pt x="738" y="36"/>
                    <a:pt x="738" y="34"/>
                    <a:pt x="753" y="40"/>
                  </a:cubicBezTo>
                  <a:cubicBezTo>
                    <a:pt x="753" y="40"/>
                    <a:pt x="751" y="40"/>
                    <a:pt x="750" y="39"/>
                  </a:cubicBezTo>
                  <a:cubicBezTo>
                    <a:pt x="757" y="42"/>
                    <a:pt x="757" y="43"/>
                    <a:pt x="764" y="46"/>
                  </a:cubicBezTo>
                  <a:cubicBezTo>
                    <a:pt x="766" y="49"/>
                    <a:pt x="755" y="43"/>
                    <a:pt x="750" y="42"/>
                  </a:cubicBezTo>
                  <a:cubicBezTo>
                    <a:pt x="755" y="44"/>
                    <a:pt x="760" y="46"/>
                    <a:pt x="765" y="48"/>
                  </a:cubicBezTo>
                  <a:cubicBezTo>
                    <a:pt x="764" y="48"/>
                    <a:pt x="764" y="48"/>
                    <a:pt x="764" y="48"/>
                  </a:cubicBezTo>
                  <a:cubicBezTo>
                    <a:pt x="769" y="50"/>
                    <a:pt x="773" y="53"/>
                    <a:pt x="778" y="55"/>
                  </a:cubicBezTo>
                  <a:cubicBezTo>
                    <a:pt x="785" y="57"/>
                    <a:pt x="767" y="49"/>
                    <a:pt x="767" y="48"/>
                  </a:cubicBezTo>
                  <a:cubicBezTo>
                    <a:pt x="770" y="49"/>
                    <a:pt x="773" y="51"/>
                    <a:pt x="777" y="52"/>
                  </a:cubicBezTo>
                  <a:cubicBezTo>
                    <a:pt x="788" y="56"/>
                    <a:pt x="815" y="73"/>
                    <a:pt x="822" y="83"/>
                  </a:cubicBezTo>
                  <a:cubicBezTo>
                    <a:pt x="832" y="92"/>
                    <a:pt x="829" y="87"/>
                    <a:pt x="832" y="88"/>
                  </a:cubicBezTo>
                  <a:cubicBezTo>
                    <a:pt x="839" y="93"/>
                    <a:pt x="844" y="100"/>
                    <a:pt x="850" y="105"/>
                  </a:cubicBezTo>
                  <a:cubicBezTo>
                    <a:pt x="851" y="104"/>
                    <a:pt x="857" y="112"/>
                    <a:pt x="858" y="111"/>
                  </a:cubicBezTo>
                  <a:cubicBezTo>
                    <a:pt x="861" y="115"/>
                    <a:pt x="864" y="119"/>
                    <a:pt x="866" y="122"/>
                  </a:cubicBezTo>
                  <a:cubicBezTo>
                    <a:pt x="873" y="127"/>
                    <a:pt x="857" y="109"/>
                    <a:pt x="855" y="106"/>
                  </a:cubicBezTo>
                  <a:cubicBezTo>
                    <a:pt x="852" y="99"/>
                    <a:pt x="862" y="113"/>
                    <a:pt x="860" y="109"/>
                  </a:cubicBezTo>
                  <a:cubicBezTo>
                    <a:pt x="853" y="101"/>
                    <a:pt x="851" y="101"/>
                    <a:pt x="847" y="98"/>
                  </a:cubicBezTo>
                  <a:cubicBezTo>
                    <a:pt x="843" y="93"/>
                    <a:pt x="841" y="91"/>
                    <a:pt x="842" y="90"/>
                  </a:cubicBezTo>
                  <a:cubicBezTo>
                    <a:pt x="853" y="103"/>
                    <a:pt x="850" y="95"/>
                    <a:pt x="859" y="106"/>
                  </a:cubicBezTo>
                  <a:cubicBezTo>
                    <a:pt x="859" y="107"/>
                    <a:pt x="859" y="107"/>
                    <a:pt x="859" y="107"/>
                  </a:cubicBezTo>
                  <a:cubicBezTo>
                    <a:pt x="860" y="106"/>
                    <a:pt x="872" y="122"/>
                    <a:pt x="876" y="128"/>
                  </a:cubicBezTo>
                  <a:cubicBezTo>
                    <a:pt x="883" y="142"/>
                    <a:pt x="868" y="119"/>
                    <a:pt x="867" y="120"/>
                  </a:cubicBezTo>
                  <a:cubicBezTo>
                    <a:pt x="871" y="125"/>
                    <a:pt x="875" y="130"/>
                    <a:pt x="878" y="135"/>
                  </a:cubicBezTo>
                  <a:cubicBezTo>
                    <a:pt x="873" y="129"/>
                    <a:pt x="877" y="136"/>
                    <a:pt x="870" y="128"/>
                  </a:cubicBezTo>
                  <a:cubicBezTo>
                    <a:pt x="876" y="137"/>
                    <a:pt x="876" y="139"/>
                    <a:pt x="882" y="148"/>
                  </a:cubicBezTo>
                  <a:cubicBezTo>
                    <a:pt x="874" y="138"/>
                    <a:pt x="887" y="162"/>
                    <a:pt x="886" y="164"/>
                  </a:cubicBezTo>
                  <a:cubicBezTo>
                    <a:pt x="882" y="153"/>
                    <a:pt x="872" y="134"/>
                    <a:pt x="872" y="134"/>
                  </a:cubicBezTo>
                  <a:cubicBezTo>
                    <a:pt x="871" y="132"/>
                    <a:pt x="864" y="121"/>
                    <a:pt x="861" y="117"/>
                  </a:cubicBezTo>
                  <a:cubicBezTo>
                    <a:pt x="854" y="111"/>
                    <a:pt x="854" y="111"/>
                    <a:pt x="854" y="111"/>
                  </a:cubicBezTo>
                  <a:cubicBezTo>
                    <a:pt x="860" y="119"/>
                    <a:pt x="868" y="129"/>
                    <a:pt x="865" y="127"/>
                  </a:cubicBezTo>
                  <a:cubicBezTo>
                    <a:pt x="868" y="130"/>
                    <a:pt x="870" y="134"/>
                    <a:pt x="873" y="138"/>
                  </a:cubicBezTo>
                  <a:cubicBezTo>
                    <a:pt x="864" y="127"/>
                    <a:pt x="864" y="128"/>
                    <a:pt x="855" y="119"/>
                  </a:cubicBezTo>
                  <a:cubicBezTo>
                    <a:pt x="869" y="140"/>
                    <a:pt x="882" y="156"/>
                    <a:pt x="887" y="176"/>
                  </a:cubicBezTo>
                  <a:cubicBezTo>
                    <a:pt x="886" y="173"/>
                    <a:pt x="886" y="173"/>
                    <a:pt x="886" y="173"/>
                  </a:cubicBezTo>
                  <a:cubicBezTo>
                    <a:pt x="898" y="213"/>
                    <a:pt x="892" y="224"/>
                    <a:pt x="889" y="232"/>
                  </a:cubicBezTo>
                  <a:close/>
                </a:path>
              </a:pathLst>
            </a:custGeom>
            <a:solidFill>
              <a:srgbClr val="F26F61"/>
            </a:solidFill>
            <a:ln>
              <a:noFill/>
            </a:ln>
          </p:spPr>
          <p:txBody>
            <a:bodyPr vert="horz" wrap="square" lIns="91440" tIns="45720" rIns="91440" bIns="45720" numCol="1" anchor="t" anchorCtr="0" compatLnSpc="1"/>
            <a:lstStyle/>
            <a:p>
              <a:endParaRPr lang="zh-CN" altLang="en-US">
                <a:solidFill>
                  <a:srgbClr val="5F7797"/>
                </a:solidFill>
              </a:endParaRPr>
            </a:p>
          </p:txBody>
        </p:sp>
        <p:sp>
          <p:nvSpPr>
            <p:cNvPr id="95" name="矩形 94"/>
            <p:cNvSpPr/>
            <p:nvPr/>
          </p:nvSpPr>
          <p:spPr>
            <a:xfrm>
              <a:off x="1308508" y="4610888"/>
              <a:ext cx="811705" cy="830997"/>
            </a:xfrm>
            <a:prstGeom prst="rect">
              <a:avLst/>
            </a:prstGeom>
          </p:spPr>
          <p:txBody>
            <a:bodyPr wrap="square">
              <a:spAutoFit/>
            </a:bodyPr>
            <a:lstStyle/>
            <a:p>
              <a:pPr algn="ctr"/>
              <a:r>
                <a:rPr lang="zh-CN" altLang="en-US" sz="2400" b="1">
                  <a:solidFill>
                    <a:srgbClr val="5F7797"/>
                  </a:solidFill>
                </a:rPr>
                <a:t>史料分析</a:t>
              </a:r>
              <a:endParaRPr lang="zh-CN" altLang="en-US" sz="2400" b="1">
                <a:solidFill>
                  <a:srgbClr val="5F7797"/>
                </a:solidFill>
              </a:endParaRPr>
            </a:p>
          </p:txBody>
        </p:sp>
      </p:grpSp>
      <p:grpSp>
        <p:nvGrpSpPr>
          <p:cNvPr id="96" name="chenying0907 68"/>
          <p:cNvGrpSpPr/>
          <p:nvPr/>
        </p:nvGrpSpPr>
        <p:grpSpPr>
          <a:xfrm>
            <a:off x="2313133" y="4123262"/>
            <a:ext cx="277960" cy="406961"/>
            <a:chOff x="5895033" y="2825440"/>
            <a:chExt cx="369965" cy="541665"/>
          </a:xfrm>
          <a:solidFill>
            <a:srgbClr val="5F7797"/>
          </a:solidFill>
        </p:grpSpPr>
        <p:sp>
          <p:nvSpPr>
            <p:cNvPr id="97" name="Freeform 548"/>
            <p:cNvSpPr>
              <a:spLocks noEditPoints="1"/>
            </p:cNvSpPr>
            <p:nvPr/>
          </p:nvSpPr>
          <p:spPr bwMode="auto">
            <a:xfrm rot="16200000">
              <a:off x="5809183" y="3079098"/>
              <a:ext cx="5416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sp>
          <p:nvSpPr>
            <p:cNvPr id="98" name="Freeform 548"/>
            <p:cNvSpPr>
              <a:spLocks noEditPoints="1"/>
            </p:cNvSpPr>
            <p:nvPr/>
          </p:nvSpPr>
          <p:spPr bwMode="auto">
            <a:xfrm>
              <a:off x="5895033" y="3079098"/>
              <a:ext cx="369965" cy="34350"/>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grpFill/>
            <a:ln>
              <a:noFill/>
            </a:ln>
          </p:spPr>
          <p:txBody>
            <a:bodyPr vert="horz" wrap="square" lIns="91440" tIns="45720" rIns="91440" bIns="45720" numCol="1" anchor="t" anchorCtr="0" compatLnSpc="1"/>
            <a:lstStyle/>
            <a:p>
              <a:endParaRPr lang="zh-CN" altLang="en-US">
                <a:solidFill>
                  <a:srgbClr val="5F7797"/>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p:cTn id="21" dur="500" fill="hold"/>
                                        <p:tgtEl>
                                          <p:spTgt spid="72"/>
                                        </p:tgtEl>
                                        <p:attrNameLst>
                                          <p:attrName>ppt_w</p:attrName>
                                        </p:attrNameLst>
                                      </p:cBhvr>
                                      <p:tavLst>
                                        <p:tav tm="0">
                                          <p:val>
                                            <p:fltVal val="0"/>
                                          </p:val>
                                        </p:tav>
                                        <p:tav tm="100000">
                                          <p:val>
                                            <p:strVal val="#ppt_w"/>
                                          </p:val>
                                        </p:tav>
                                      </p:tavLst>
                                    </p:anim>
                                    <p:anim calcmode="lin" valueType="num">
                                      <p:cBhvr>
                                        <p:cTn id="22" dur="500" fill="hold"/>
                                        <p:tgtEl>
                                          <p:spTgt spid="72"/>
                                        </p:tgtEl>
                                        <p:attrNameLst>
                                          <p:attrName>ppt_h</p:attrName>
                                        </p:attrNameLst>
                                      </p:cBhvr>
                                      <p:tavLst>
                                        <p:tav tm="0">
                                          <p:val>
                                            <p:fltVal val="0"/>
                                          </p:val>
                                        </p:tav>
                                        <p:tav tm="100000">
                                          <p:val>
                                            <p:strVal val="#ppt_h"/>
                                          </p:val>
                                        </p:tav>
                                      </p:tavLst>
                                    </p:anim>
                                    <p:animEffect transition="in" filter="fade">
                                      <p:cBhvr>
                                        <p:cTn id="23" dur="500"/>
                                        <p:tgtEl>
                                          <p:spTgt spid="72"/>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ipe(left)">
                                      <p:cBhvr>
                                        <p:cTn id="27" dur="500"/>
                                        <p:tgtEl>
                                          <p:spTgt spid="6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wipe(left)">
                                      <p:cBhvr>
                                        <p:cTn id="37" dur="500"/>
                                        <p:tgtEl>
                                          <p:spTgt spid="84"/>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p:cTn id="41" dur="500" fill="hold"/>
                                        <p:tgtEl>
                                          <p:spTgt spid="78"/>
                                        </p:tgtEl>
                                        <p:attrNameLst>
                                          <p:attrName>ppt_w</p:attrName>
                                        </p:attrNameLst>
                                      </p:cBhvr>
                                      <p:tavLst>
                                        <p:tav tm="0">
                                          <p:val>
                                            <p:fltVal val="0"/>
                                          </p:val>
                                        </p:tav>
                                        <p:tav tm="100000">
                                          <p:val>
                                            <p:strVal val="#ppt_w"/>
                                          </p:val>
                                        </p:tav>
                                      </p:tavLst>
                                    </p:anim>
                                    <p:anim calcmode="lin" valueType="num">
                                      <p:cBhvr>
                                        <p:cTn id="42" dur="500" fill="hold"/>
                                        <p:tgtEl>
                                          <p:spTgt spid="78"/>
                                        </p:tgtEl>
                                        <p:attrNameLst>
                                          <p:attrName>ppt_h</p:attrName>
                                        </p:attrNameLst>
                                      </p:cBhvr>
                                      <p:tavLst>
                                        <p:tav tm="0">
                                          <p:val>
                                            <p:fltVal val="0"/>
                                          </p:val>
                                        </p:tav>
                                        <p:tav tm="100000">
                                          <p:val>
                                            <p:strVal val="#ppt_h"/>
                                          </p:val>
                                        </p:tav>
                                      </p:tavLst>
                                    </p:anim>
                                    <p:animEffect transition="in" filter="fade">
                                      <p:cBhvr>
                                        <p:cTn id="43" dur="500"/>
                                        <p:tgtEl>
                                          <p:spTgt spid="78"/>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ipe(left)">
                                      <p:cBhvr>
                                        <p:cTn id="47" dur="500"/>
                                        <p:tgtEl>
                                          <p:spTgt spid="81"/>
                                        </p:tgtEl>
                                      </p:cBhvr>
                                    </p:animEffect>
                                  </p:childTnLst>
                                </p:cTn>
                              </p:par>
                            </p:childTnLst>
                          </p:cTn>
                        </p:par>
                        <p:par>
                          <p:cTn id="48" fill="hold">
                            <p:stCondLst>
                              <p:cond delay="4500"/>
                            </p:stCondLst>
                            <p:childTnLst>
                              <p:par>
                                <p:cTn id="49" presetID="53" presetClass="entr" presetSubtype="16"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p:cTn id="51" dur="500" fill="hold"/>
                                        <p:tgtEl>
                                          <p:spTgt spid="56"/>
                                        </p:tgtEl>
                                        <p:attrNameLst>
                                          <p:attrName>ppt_w</p:attrName>
                                        </p:attrNameLst>
                                      </p:cBhvr>
                                      <p:tavLst>
                                        <p:tav tm="0">
                                          <p:val>
                                            <p:fltVal val="0"/>
                                          </p:val>
                                        </p:tav>
                                        <p:tav tm="100000">
                                          <p:val>
                                            <p:strVal val="#ppt_w"/>
                                          </p:val>
                                        </p:tav>
                                      </p:tavLst>
                                    </p:anim>
                                    <p:anim calcmode="lin" valueType="num">
                                      <p:cBhvr>
                                        <p:cTn id="52" dur="500" fill="hold"/>
                                        <p:tgtEl>
                                          <p:spTgt spid="56"/>
                                        </p:tgtEl>
                                        <p:attrNameLst>
                                          <p:attrName>ppt_h</p:attrName>
                                        </p:attrNameLst>
                                      </p:cBhvr>
                                      <p:tavLst>
                                        <p:tav tm="0">
                                          <p:val>
                                            <p:fltVal val="0"/>
                                          </p:val>
                                        </p:tav>
                                        <p:tav tm="100000">
                                          <p:val>
                                            <p:strVal val="#ppt_h"/>
                                          </p:val>
                                        </p:tav>
                                      </p:tavLst>
                                    </p:anim>
                                    <p:animEffect transition="in" filter="fade">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0"/>
  <p:tag name="KSO_WM_SCREEN_THEME_FLAG" val="Dlrq25wU2PGuGg5bbmjbDEhT5jYsKOt0AC014kfrv0P69lj1S02OgS0iS/lkm0UAQ2QRWmm1ihzzMxis+TqwGiaAjYCkbOUBPqVlI5H2f8c="/>
</p:tagLst>
</file>

<file path=ppt/tags/tag10.xml><?xml version="1.0" encoding="utf-8"?>
<p:tagLst xmlns:p="http://schemas.openxmlformats.org/presentationml/2006/main">
  <p:tag name="MH" val="20150828150733"/>
  <p:tag name="MH_LIBRARY" val="GRAPHIC"/>
  <p:tag name="MH_ORDER" val="文本框 20"/>
  <p:tag name="KSO_WM_SCREEN_THEME_FLAG" val="Dlrq25wU2PGuGg5bbmjbDEhT5jYsKOt0AC014kfrv0P69lj1S02OgS0iS/lkm0UAQ2QRWmm1ihzzMxis+TqwGiaAjYCkbOUBPqVlI5H2f8c="/>
</p:tagLst>
</file>

<file path=ppt/tags/tag11.xml><?xml version="1.0" encoding="utf-8"?>
<p:tagLst xmlns:p="http://schemas.openxmlformats.org/presentationml/2006/main">
  <p:tag name="MH" val="20150828150733"/>
  <p:tag name="MH_LIBRARY" val="GRAPHIC"/>
  <p:tag name="MH_ORDER" val="文本框 20"/>
  <p:tag name="KSO_WM_SCREEN_THEME_FLAG" val="Dlrq25wU2PGuGg5bbmjbDEhT5jYsKOt0AC014kfrv0P69lj1S02OgS0iS/lkm0UAQ2QRWmm1ihzzMxis+TqwGiaAjYCkbOUBPqVlI5H2f8c="/>
</p:tagLst>
</file>

<file path=ppt/tags/tag12.xml><?xml version="1.0" encoding="utf-8"?>
<p:tagLst xmlns:p="http://schemas.openxmlformats.org/presentationml/2006/main">
  <p:tag name="MH" val="20150828152644"/>
  <p:tag name="MH_LIBRARY" val="GRAPHIC"/>
  <p:tag name="MH_ORDER" val="组合 53"/>
  <p:tag name="KSO_WM_SCREEN_THEME_FLAG" val="Dlrq25wU2PGuGg5bbmjbDEhT5jYsKOt0AC014kfrv0P69lj1S02OgS0iS/lkm0UAQ2QRWmm1ihzzMxis+TqwGiaAjYCkbOUBPqVlI5H2f8c="/>
</p:tagLst>
</file>

<file path=ppt/tags/tag13.xml><?xml version="1.0" encoding="utf-8"?>
<p:tagLst xmlns:p="http://schemas.openxmlformats.org/presentationml/2006/main">
  <p:tag name="MH" val="20150828152644"/>
  <p:tag name="MH_LIBRARY" val="GRAPHIC"/>
  <p:tag name="MH_ORDER" val="TextBox 69"/>
  <p:tag name="KSO_WM_SCREEN_THEME_FLAG" val="Dlrq25wU2PGuGg5bbmjbDEhT5jYsKOt0AC014kfrv0P69lj1S02OgS0iS/lkm0UAQ2QRWmm1ihzzMxis+TqwGiaAjYCkbOUBPqVlI5H2f8c="/>
</p:tagLst>
</file>

<file path=ppt/tags/tag14.xml><?xml version="1.0" encoding="utf-8"?>
<p:tagLst xmlns:p="http://schemas.openxmlformats.org/presentationml/2006/main">
  <p:tag name="MH" val="20150828152644"/>
  <p:tag name="MH_LIBRARY" val="GRAPHIC"/>
  <p:tag name="MH_ORDER" val="组合 57"/>
  <p:tag name="KSO_WM_SCREEN_THEME_FLAG" val="Dlrq25wU2PGuGg5bbmjbDEhT5jYsKOt0AC014kfrv0P69lj1S02OgS0iS/lkm0UAQ2QRWmm1ihzzMxis+TqwGiaAjYCkbOUBPqVlI5H2f8c="/>
</p:tagLst>
</file>

<file path=ppt/tags/tag15.xml><?xml version="1.0" encoding="utf-8"?>
<p:tagLst xmlns:p="http://schemas.openxmlformats.org/presentationml/2006/main">
  <p:tag name="MH" val="20150828152644"/>
  <p:tag name="MH_LIBRARY" val="GRAPHIC"/>
  <p:tag name="MH_ORDER" val="TextBox 70"/>
  <p:tag name="KSO_WM_SCREEN_THEME_FLAG" val="Dlrq25wU2PGuGg5bbmjbDEhT5jYsKOt0AC014kfrv0P69lj1S02OgS0iS/lkm0UAQ2QRWmm1ihzzMxis+TqwGiaAjYCkbOUBPqVlI5H2f8c="/>
</p:tagLst>
</file>

<file path=ppt/tags/tag16.xml><?xml version="1.0" encoding="utf-8"?>
<p:tagLst xmlns:p="http://schemas.openxmlformats.org/presentationml/2006/main">
  <p:tag name="MH" val="20150828152644"/>
  <p:tag name="MH_LIBRARY" val="GRAPHIC"/>
  <p:tag name="MH_ORDER" val="组合 61"/>
  <p:tag name="KSO_WM_SCREEN_THEME_FLAG" val="Dlrq25wU2PGuGg5bbmjbDEhT5jYsKOt0AC014kfrv0P69lj1S02OgS0iS/lkm0UAQ2QRWmm1ihzzMxis+TqwGiaAjYCkbOUBPqVlI5H2f8c="/>
</p:tagLst>
</file>

<file path=ppt/tags/tag17.xml><?xml version="1.0" encoding="utf-8"?>
<p:tagLst xmlns:p="http://schemas.openxmlformats.org/presentationml/2006/main">
  <p:tag name="MH" val="20150828152644"/>
  <p:tag name="MH_LIBRARY" val="GRAPHIC"/>
  <p:tag name="MH_ORDER" val="TextBox 71"/>
  <p:tag name="KSO_WM_SCREEN_THEME_FLAG" val="Dlrq25wU2PGuGg5bbmjbDEhT5jYsKOt0AC014kfrv0P69lj1S02OgS0iS/lkm0UAQ2QRWmm1ihzzMxis+TqwGiaAjYCkbOUBPqVlI5H2f8c="/>
</p:tagLst>
</file>

<file path=ppt/tags/tag18.xml><?xml version="1.0" encoding="utf-8"?>
<p:tagLst xmlns:p="http://schemas.openxmlformats.org/presentationml/2006/main">
  <p:tag name="MH" val="20150828152644"/>
  <p:tag name="MH_LIBRARY" val="GRAPHIC"/>
  <p:tag name="MH_ORDER" val="组合 65"/>
  <p:tag name="KSO_WM_SCREEN_THEME_FLAG" val="Dlrq25wU2PGuGg5bbmjbDEhT5jYsKOt0AC014kfrv0P69lj1S02OgS0iS/lkm0UAQ2QRWmm1ihzzMxis+TqwGiaAjYCkbOUBPqVlI5H2f8c="/>
</p:tagLst>
</file>

<file path=ppt/tags/tag19.xml><?xml version="1.0" encoding="utf-8"?>
<p:tagLst xmlns:p="http://schemas.openxmlformats.org/presentationml/2006/main">
  <p:tag name="MH" val="20150828152644"/>
  <p:tag name="MH_LIBRARY" val="GRAPHIC"/>
  <p:tag name="MH_ORDER" val="TextBox 72"/>
  <p:tag name="KSO_WM_SCREEN_THEME_FLAG" val="Dlrq25wU2PGuGg5bbmjbDEhT5jYsKOt0AC014kfrv0P69lj1S02OgS0iS/lkm0UAQ2QRWmm1ihzzMxis+TqwGiaAjYCkbOUBPqVlI5H2f8c="/>
</p:tagLst>
</file>

<file path=ppt/tags/tag2.xml><?xml version="1.0" encoding="utf-8"?>
<p:tagLst xmlns:p="http://schemas.openxmlformats.org/presentationml/2006/main">
  <p:tag name="PA" val="v3.0.0"/>
  <p:tag name="KSO_WM_SCREEN_THEME_FLAG" val="Dlrq25wU2PGuGg5bbmjbDEhT5jYsKOt0AC014kfrv0P69lj1S02OgS0iS/lkm0UAQ2QRWmm1ihzzMxis+TqwGiaAjYCkbOUBPqVlI5H2f8c="/>
</p:tagLst>
</file>

<file path=ppt/tags/tag20.xml><?xml version="1.0" encoding="utf-8"?>
<p:tagLst xmlns:p="http://schemas.openxmlformats.org/presentationml/2006/main">
  <p:tag name="MH" val="20150828152644"/>
  <p:tag name="MH_LIBRARY" val="GRAPHIC"/>
  <p:tag name="MH_ORDER" val="TextBox 73"/>
  <p:tag name="KSO_WM_SCREEN_THEME_FLAG" val="Dlrq25wU2PGuGg5bbmjbDEhT5jYsKOt0AC014kfrv0P69lj1S02OgS0iS/lkm0UAQ2QRWmm1ihzzMxis+TqwGiaAjYCkbOUBPqVlI5H2f8c="/>
</p:tagLst>
</file>

<file path=ppt/tags/tag21.xml><?xml version="1.0" encoding="utf-8"?>
<p:tagLst xmlns:p="http://schemas.openxmlformats.org/presentationml/2006/main">
  <p:tag name="MH" val="20150828152644"/>
  <p:tag name="MH_LIBRARY" val="GRAPHIC"/>
  <p:tag name="MH_ORDER" val="TextBox 74"/>
  <p:tag name="KSO_WM_SCREEN_THEME_FLAG" val="Dlrq25wU2PGuGg5bbmjbDEhT5jYsKOt0AC014kfrv0P69lj1S02OgS0iS/lkm0UAQ2QRWmm1ihzzMxis+TqwGiaAjYCkbOUBPqVlI5H2f8c="/>
</p:tagLst>
</file>

<file path=ppt/tags/tag22.xml><?xml version="1.0" encoding="utf-8"?>
<p:tagLst xmlns:p="http://schemas.openxmlformats.org/presentationml/2006/main">
  <p:tag name="MH" val="20150828152644"/>
  <p:tag name="MH_LIBRARY" val="GRAPHIC"/>
  <p:tag name="MH_ORDER" val="TextBox 75"/>
  <p:tag name="KSO_WM_SCREEN_THEME_FLAG" val="Dlrq25wU2PGuGg5bbmjbDEhT5jYsKOt0AC014kfrv0P69lj1S02OgS0iS/lkm0UAQ2QRWmm1ihzzMxis+TqwGiaAjYCkbOUBPqVlI5H2f8c="/>
</p:tagLst>
</file>

<file path=ppt/tags/tag23.xml><?xml version="1.0" encoding="utf-8"?>
<p:tagLst xmlns:p="http://schemas.openxmlformats.org/presentationml/2006/main">
  <p:tag name="MH" val="20150828152644"/>
  <p:tag name="MH_LIBRARY" val="GRAPHIC"/>
  <p:tag name="MH_ORDER" val="TextBox 76"/>
  <p:tag name="KSO_WM_SCREEN_THEME_FLAG" val="Dlrq25wU2PGuGg5bbmjbDEhT5jYsKOt0AC014kfrv0P69lj1S02OgS0iS/lkm0UAQ2QRWmm1ihzzMxis+TqwGiaAjYCkbOUBPqVlI5H2f8c="/>
</p:tagLst>
</file>

<file path=ppt/tags/tag24.xml><?xml version="1.0" encoding="utf-8"?>
<p:tagLst xmlns:p="http://schemas.openxmlformats.org/presentationml/2006/main">
  <p:tag name="MH" val="20150828152644"/>
  <p:tag name="MH_LIBRARY" val="GRAPHIC"/>
  <p:tag name="MH_ORDER" val="TextBox 77"/>
  <p:tag name="KSO_WM_SCREEN_THEME_FLAG" val="Dlrq25wU2PGuGg5bbmjbDEhT5jYsKOt0AC014kfrv0P69lj1S02OgS0iS/lkm0UAQ2QRWmm1ihzzMxis+TqwGiaAjYCkbOUBPqVlI5H2f8c="/>
</p:tagLst>
</file>

<file path=ppt/tags/tag25.xml><?xml version="1.0" encoding="utf-8"?>
<p:tagLst xmlns:p="http://schemas.openxmlformats.org/presentationml/2006/main">
  <p:tag name="MH" val="20150828152644"/>
  <p:tag name="MH_LIBRARY" val="GRAPHIC"/>
  <p:tag name="MH_ORDER" val="组合 61"/>
  <p:tag name="KSO_WM_SCREEN_THEME_FLAG" val="Dlrq25wU2PGuGg5bbmjbDEhT5jYsKOt0AC014kfrv0P69lj1S02OgS0iS/lkm0UAQ2QRWmm1ihzzMxis+TqwGiaAjYCkbOUBPqVlI5H2f8c="/>
</p:tagLst>
</file>

<file path=ppt/tags/tag26.xml><?xml version="1.0" encoding="utf-8"?>
<p:tagLst xmlns:p="http://schemas.openxmlformats.org/presentationml/2006/main">
  <p:tag name="MH" val="20150828152644"/>
  <p:tag name="MH_LIBRARY" val="GRAPHIC"/>
  <p:tag name="MH_ORDER" val="TextBox 71"/>
  <p:tag name="KSO_WM_SCREEN_THEME_FLAG" val="Dlrq25wU2PGuGg5bbmjbDEhT5jYsKOt0AC014kfrv0P69lj1S02OgS0iS/lkm0UAQ2QRWmm1ihzzMxis+TqwGiaAjYCkbOUBPqVlI5H2f8c="/>
</p:tagLst>
</file>

<file path=ppt/tags/tag27.xml><?xml version="1.0" encoding="utf-8"?>
<p:tagLst xmlns:p="http://schemas.openxmlformats.org/presentationml/2006/main">
  <p:tag name="MH" val="20150828152644"/>
  <p:tag name="MH_LIBRARY" val="GRAPHIC"/>
  <p:tag name="MH_ORDER" val="组合 61"/>
  <p:tag name="KSO_WM_SCREEN_THEME_FLAG" val="Dlrq25wU2PGuGg5bbmjbDEhT5jYsKOt0AC014kfrv0P69lj1S02OgS0iS/lkm0UAQ2QRWmm1ihzzMxis+TqwGiaAjYCkbOUBPqVlI5H2f8c="/>
</p:tagLst>
</file>

<file path=ppt/tags/tag28.xml><?xml version="1.0" encoding="utf-8"?>
<p:tagLst xmlns:p="http://schemas.openxmlformats.org/presentationml/2006/main">
  <p:tag name="MH" val="20150828152644"/>
  <p:tag name="MH_LIBRARY" val="GRAPHIC"/>
  <p:tag name="MH_ORDER" val="TextBox 71"/>
  <p:tag name="KSO_WM_SCREEN_THEME_FLAG" val="Dlrq25wU2PGuGg5bbmjbDEhT5jYsKOt0AC014kfrv0P69lj1S02OgS0iS/lkm0UAQ2QRWmm1ihzzMxis+TqwGiaAjYCkbOUBPqVlI5H2f8c="/>
</p:tagLst>
</file>

<file path=ppt/tags/tag29.xml><?xml version="1.0" encoding="utf-8"?>
<p:tagLst xmlns:p="http://schemas.openxmlformats.org/presentationml/2006/main">
  <p:tag name="MH" val="20150828152644"/>
  <p:tag name="MH_LIBRARY" val="GRAPHIC"/>
  <p:tag name="MH_ORDER" val="组合 53"/>
  <p:tag name="KSO_WM_SCREEN_THEME_FLAG" val="Dlrq25wU2PGuGg5bbmjbDEhT5jYsKOt0AC014kfrv0P69lj1S02OgS0iS/lkm0UAQ2QRWmm1ihzzMxis+TqwGiaAjYCkbOUBPqVlI5H2f8c="/>
</p:tagLst>
</file>

<file path=ppt/tags/tag3.xml><?xml version="1.0" encoding="utf-8"?>
<p:tagLst xmlns:p="http://schemas.openxmlformats.org/presentationml/2006/main">
  <p:tag name="PA" val="v3.0.0"/>
  <p:tag name="KSO_WM_SCREEN_THEME_FLAG" val="Dlrq25wU2PGuGg5bbmjbDEhT5jYsKOt0AC014kfrv0P69lj1S02OgS0iS/lkm0UAQ2QRWmm1ihzzMxis+TqwGiaAjYCkbOUBPqVlI5H2f8c="/>
</p:tagLst>
</file>

<file path=ppt/tags/tag30.xml><?xml version="1.0" encoding="utf-8"?>
<p:tagLst xmlns:p="http://schemas.openxmlformats.org/presentationml/2006/main">
  <p:tag name="MH" val="20150828152644"/>
  <p:tag name="MH_LIBRARY" val="GRAPHIC"/>
  <p:tag name="MH_ORDER" val="TextBox 69"/>
  <p:tag name="KSO_WM_SCREEN_THEME_FLAG" val="Dlrq25wU2PGuGg5bbmjbDEhT5jYsKOt0AC014kfrv0P69lj1S02OgS0iS/lkm0UAQ2QRWmm1ihzzMxis+TqwGiaAjYCkbOUBPqVlI5H2f8c="/>
</p:tagLst>
</file>

<file path=ppt/tags/tag31.xml><?xml version="1.0" encoding="utf-8"?>
<p:tagLst xmlns:p="http://schemas.openxmlformats.org/presentationml/2006/main">
  <p:tag name="MH" val="20150828152644"/>
  <p:tag name="MH_LIBRARY" val="GRAPHIC"/>
  <p:tag name="MH_ORDER" val="组合 61"/>
  <p:tag name="KSO_WM_SCREEN_THEME_FLAG" val="Dlrq25wU2PGuGg5bbmjbDEhT5jYsKOt0AC014kfrv0P69lj1S02OgS0iS/lkm0UAQ2QRWmm1ihzzMxis+TqwGiaAjYCkbOUBPqVlI5H2f8c="/>
</p:tagLst>
</file>

<file path=ppt/tags/tag32.xml><?xml version="1.0" encoding="utf-8"?>
<p:tagLst xmlns:p="http://schemas.openxmlformats.org/presentationml/2006/main">
  <p:tag name="MH" val="20150828152644"/>
  <p:tag name="MH_LIBRARY" val="GRAPHIC"/>
  <p:tag name="MH_ORDER" val="TextBox 71"/>
  <p:tag name="KSO_WM_SCREEN_THEME_FLAG" val="Dlrq25wU2PGuGg5bbmjbDEhT5jYsKOt0AC014kfrv0P69lj1S02OgS0iS/lkm0UAQ2QRWmm1ihzzMxis+TqwGiaAjYCkbOUBPqVlI5H2f8c="/>
</p:tagLst>
</file>

<file path=ppt/tags/tag33.xml><?xml version="1.0" encoding="utf-8"?>
<p:tagLst xmlns:p="http://schemas.openxmlformats.org/presentationml/2006/main">
  <p:tag name="KSO_WM_UNIT_TABLE_BEAUTIFY" val="{c74c064a-0b7f-42fb-8252-1073ae201175}"/>
  <p:tag name="TABLE_ENDDRAG_ORIGIN_RECT" val="657*427"/>
  <p:tag name="TABLE_ENDDRAG_RECT" val="38*92*657*427"/>
  <p:tag name="KSO_WM_SCREEN_THEME_FLAG" val="Dlrq25wU2PGuGg5bbmjbDEhT5jYsKOt0AC014kfrv0P69lj1S02OgS0iS/lkm0UAQ2QRWmm1ihzzMxis+TqwGiaAjYCkbOUBPqVlI5H2f8c="/>
</p:tagLst>
</file>

<file path=ppt/tags/tag34.xml><?xml version="1.0" encoding="utf-8"?>
<p:tagLst xmlns:p="http://schemas.openxmlformats.org/presentationml/2006/main">
  <p:tag name="KSO_WM_UNIT_TABLE_BEAUTIFY" val="smartTable{113e10a8-c0e5-4c49-a883-d419eaedc044}"/>
  <p:tag name="KSO_WM_SCREEN_THEME_FLAG" val="Dlrq25wU2PGuGg5bbmjbDEhT5jYsKOt0AC014kfrv0P69lj1S02OgS0iS/lkm0UAQ2QRWmm1ihzzMxis+TqwGiaAjYCkbOUBPqVlI5H2f8c="/>
</p:tagLst>
</file>

<file path=ppt/tags/tag35.xml><?xml version="1.0" encoding="utf-8"?>
<p:tagLst xmlns:p="http://schemas.openxmlformats.org/presentationml/2006/main">
  <p:tag name="AS_OS" val="Unix 3.10 unknown"/>
  <p:tag name="AS_RELEASE_DATE" val="2020.11.30"/>
  <p:tag name="AS_TITLE" val="Aspose.Slides for Java"/>
  <p:tag name="AS_VERSION" val="20.11"/>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526"/>
  <p:tag name="ISPRING_SCORM_ENDPOINT" val="&lt;endpoint&gt;&lt;enable&gt;0&lt;/enable&gt;&lt;lrs&gt;http://&lt;/lrs&gt;&lt;auth&gt;0&lt;/auth&gt;&lt;login&gt;&lt;/login&gt;&lt;password&gt;&lt;/password&gt;&lt;key&gt;&lt;/key&gt;&lt;name&gt;&lt;/name&gt;&lt;email&gt;&lt;/email&gt;&lt;/endpoint&gt;&#10;"/>
  <p:tag name="ISPRING_SCORM_RATE_SLIDES" val="1"/>
  <p:tag name="ISPRING_ULTRA_SCORM_COURSE_ID" val="F66226DF-1D3C-4D96-A767-0CA5203099AA"/>
  <p:tag name="ISPRINGCLOUDFOLDERID" val="0"/>
  <p:tag name="ISPRINGCLOUDFOLDERPATH" val="Repository"/>
  <p:tag name="ISPRINGONLINEFOLDERID" val="0"/>
  <p:tag name="ISPRINGONLINEFOLDERPATH" val="Content List"/>
  <p:tag name="COMMONDATA" val="eyJoZGlkIjoiNmFlZjljZGRlMTAwNWIxNTZmODkyNmNhZDc1MTY5MTUifQ=="/>
  <p:tag name="KSO_WM_SCREEN_THEME_FLAG" val="Dlrq25wU2PGuGg5bbmjbDEhT5jYsKOt0AC014kfrv0P69lj1S02OgS0iS/lkm0UAQ2QRWmm1ihzzMxis+TqwGiaAjYCkbOUBPqVlI5H2f8c="/>
</p:tagLst>
</file>

<file path=ppt/tags/tag4.xml><?xml version="1.0" encoding="utf-8"?>
<p:tagLst xmlns:p="http://schemas.openxmlformats.org/presentationml/2006/main">
  <p:tag name="MH" val="20150828150733"/>
  <p:tag name="MH_LIBRARY" val="GRAPHIC"/>
  <p:tag name="MH_ORDER" val="文本框 18"/>
  <p:tag name="KSO_WM_SCREEN_THEME_FLAG" val="Dlrq25wU2PGuGg5bbmjbDEhT5jYsKOt0AC014kfrv0P69lj1S02OgS0iS/lkm0UAQ2QRWmm1ihzzMxis+TqwGiaAjYCkbOUBPqVlI5H2f8c="/>
</p:tagLst>
</file>

<file path=ppt/tags/tag5.xml><?xml version="1.0" encoding="utf-8"?>
<p:tagLst xmlns:p="http://schemas.openxmlformats.org/presentationml/2006/main">
  <p:tag name="MH" val="20150828150733"/>
  <p:tag name="MH_LIBRARY" val="GRAPHIC"/>
  <p:tag name="MH_ORDER" val="文本框 19"/>
  <p:tag name="KSO_WM_SCREEN_THEME_FLAG" val="Dlrq25wU2PGuGg5bbmjbDEhT5jYsKOt0AC014kfrv0P69lj1S02OgS0iS/lkm0UAQ2QRWmm1ihzzMxis+TqwGiaAjYCkbOUBPqVlI5H2f8c="/>
</p:tagLst>
</file>

<file path=ppt/tags/tag6.xml><?xml version="1.0" encoding="utf-8"?>
<p:tagLst xmlns:p="http://schemas.openxmlformats.org/presentationml/2006/main">
  <p:tag name="MH" val="20150828150733"/>
  <p:tag name="MH_LIBRARY" val="GRAPHIC"/>
  <p:tag name="MH_ORDER" val="文本框 20"/>
  <p:tag name="KSO_WM_SCREEN_THEME_FLAG" val="Dlrq25wU2PGuGg5bbmjbDEhT5jYsKOt0AC014kfrv0P69lj1S02OgS0iS/lkm0UAQ2QRWmm1ihzzMxis+TqwGiaAjYCkbOUBPqVlI5H2f8c="/>
</p:tagLst>
</file>

<file path=ppt/tags/tag7.xml><?xml version="1.0" encoding="utf-8"?>
<p:tagLst xmlns:p="http://schemas.openxmlformats.org/presentationml/2006/main">
  <p:tag name="MH" val="20150828150733"/>
  <p:tag name="MH_LIBRARY" val="GRAPHIC"/>
  <p:tag name="MH_ORDER" val="文本框 20"/>
  <p:tag name="KSO_WM_SCREEN_THEME_FLAG" val="Dlrq25wU2PGuGg5bbmjbDEhT5jYsKOt0AC014kfrv0P69lj1S02OgS0iS/lkm0UAQ2QRWmm1ihzzMxis+TqwGiaAjYCkbOUBPqVlI5H2f8c="/>
</p:tagLst>
</file>

<file path=ppt/tags/tag8.xml><?xml version="1.0" encoding="utf-8"?>
<p:tagLst xmlns:p="http://schemas.openxmlformats.org/presentationml/2006/main">
  <p:tag name="MH" val="20150828150733"/>
  <p:tag name="MH_LIBRARY" val="GRAPHIC"/>
  <p:tag name="MH_ORDER" val="文本框 20"/>
  <p:tag name="KSO_WM_SCREEN_THEME_FLAG" val="Dlrq25wU2PGuGg5bbmjbDEhT5jYsKOt0AC014kfrv0P69lj1S02OgS0iS/lkm0UAQ2QRWmm1ihzzMxis+TqwGiaAjYCkbOUBPqVlI5H2f8c="/>
</p:tagLst>
</file>

<file path=ppt/tags/tag9.xml><?xml version="1.0" encoding="utf-8"?>
<p:tagLst xmlns:p="http://schemas.openxmlformats.org/presentationml/2006/main">
  <p:tag name="MH" val="20150828150733"/>
  <p:tag name="MH_LIBRARY" val="GRAPHIC"/>
  <p:tag name="MH_ORDER" val="文本框 20"/>
  <p:tag name="KSO_WM_SCREEN_THEME_FLAG" val="Dlrq25wU2PGuGg5bbmjbDEhT5jYsKOt0AC014kfrv0P69lj1S02OgS0iS/lkm0UAQ2QRWmm1ihzzMxis+TqwGiaAjYCkbOUBPqVlI5H2f8c="/>
</p:tagLst>
</file>

<file path=ppt/theme/theme1.xml><?xml version="1.0" encoding="utf-8"?>
<a:theme xmlns:a="http://schemas.openxmlformats.org/drawingml/2006/main" name="Office 主题">
  <a:themeElements>
    <a:clrScheme name="红黑">
      <a:dk1>
        <a:sysClr val="windowText" lastClr="000000"/>
      </a:dk1>
      <a:lt1>
        <a:sysClr val="window" lastClr="FFFFFF"/>
      </a:lt1>
      <a:dk2>
        <a:srgbClr val="44546A"/>
      </a:dk2>
      <a:lt2>
        <a:srgbClr val="E7E6E6"/>
      </a:lt2>
      <a:accent1>
        <a:srgbClr val="F26E61"/>
      </a:accent1>
      <a:accent2>
        <a:srgbClr val="3A3838"/>
      </a:accent2>
      <a:accent3>
        <a:srgbClr val="FFC000"/>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ABBCC6"/>
      </a:accent1>
      <a:accent2>
        <a:srgbClr val="E84D42"/>
      </a:accent2>
      <a:accent3>
        <a:srgbClr val="ABBCC6"/>
      </a:accent3>
      <a:accent4>
        <a:srgbClr val="E84D42"/>
      </a:accent4>
      <a:accent5>
        <a:srgbClr val="ABBCC6"/>
      </a:accent5>
      <a:accent6>
        <a:srgbClr val="E84D42"/>
      </a:accent6>
      <a:hlink>
        <a:srgbClr val="0563C1"/>
      </a:hlink>
      <a:folHlink>
        <a:srgbClr val="954F72"/>
      </a:folHlink>
    </a:clrScheme>
    <a:fontScheme name="lresi0ax">
      <a:majorFont>
        <a:latin typeface="Arial"/>
        <a:ea typeface="字酷堂清楷体"/>
        <a:cs typeface=""/>
      </a:majorFont>
      <a:minorFont>
        <a:latin typeface="Arial"/>
        <a:ea typeface="字酷堂清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3145</Words>
  <PresentationFormat>宽屏</PresentationFormat>
  <Paragraphs>387</Paragraphs>
  <Slides>27</Slides>
  <Notes>27</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27</vt:i4>
      </vt:variant>
    </vt:vector>
  </HeadingPairs>
  <TitlesOfParts>
    <vt:vector size="50" baseType="lpstr">
      <vt:lpstr>Arial</vt:lpstr>
      <vt:lpstr>宋体</vt:lpstr>
      <vt:lpstr>Wingdings</vt:lpstr>
      <vt:lpstr>冬青黑体简体中文 W6</vt:lpstr>
      <vt:lpstr>黑体</vt:lpstr>
      <vt:lpstr>楷体</vt:lpstr>
      <vt:lpstr>华文新魏</vt:lpstr>
      <vt:lpstr>Signika Negative</vt:lpstr>
      <vt:lpstr>Segoe Print</vt:lpstr>
      <vt:lpstr>微软雅黑</vt:lpstr>
      <vt:lpstr>Arial Unicode MS</vt:lpstr>
      <vt:lpstr>Arial Black</vt:lpstr>
      <vt:lpstr>Calibri</vt:lpstr>
      <vt:lpstr>Arial</vt:lpstr>
      <vt:lpstr>等线</vt:lpstr>
      <vt:lpstr>Times New Roman</vt:lpstr>
      <vt:lpstr>华文仿宋</vt:lpstr>
      <vt:lpstr>华文中宋</vt:lpstr>
      <vt:lpstr>CIDFont</vt:lpstr>
      <vt:lpstr>字酷堂清楷体</vt:lpstr>
      <vt:lpstr>华文行楷</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2021-06-24T07:52:00Z</cp:lastPrinted>
  <dcterms:created xsi:type="dcterms:W3CDTF">2021-06-24T07:52:00Z</dcterms:created>
  <dcterms:modified xsi:type="dcterms:W3CDTF">2022-08-11T02:37:06Z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A5C7F025626E42F5B2108144694B6517</vt:lpwstr>
  </property>
  <property fmtid="{D5CDD505-2E9C-101B-9397-08002B2CF9AE}" pid="7" name="KSOProductBuildVer">
    <vt:lpwstr>2052-11.1.0.12116</vt:lpwstr>
  </property>
</Properties>
</file>