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9.svg" ContentType="image/svg+xml"/>
  <Override PartName="/ppt/media/image54.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 id="2147483687" r:id="rId5"/>
  </p:sldMasterIdLst>
  <p:notesMasterIdLst>
    <p:notesMasterId r:id="rId7"/>
  </p:notesMasterIdLst>
  <p:sldIdLst>
    <p:sldId id="350" r:id="rId6"/>
    <p:sldId id="336" r:id="rId8"/>
    <p:sldId id="354" r:id="rId9"/>
    <p:sldId id="357" r:id="rId10"/>
    <p:sldId id="262" r:id="rId11"/>
    <p:sldId id="321" r:id="rId12"/>
    <p:sldId id="322" r:id="rId13"/>
    <p:sldId id="352" r:id="rId14"/>
    <p:sldId id="334" r:id="rId15"/>
    <p:sldId id="313" r:id="rId16"/>
    <p:sldId id="360" r:id="rId17"/>
    <p:sldId id="361" r:id="rId18"/>
    <p:sldId id="280" r:id="rId19"/>
    <p:sldId id="362" r:id="rId20"/>
    <p:sldId id="326" r:id="rId21"/>
    <p:sldId id="367" r:id="rId22"/>
    <p:sldId id="363" r:id="rId23"/>
    <p:sldId id="371" r:id="rId24"/>
    <p:sldId id="372" r:id="rId25"/>
    <p:sldId id="374" r:id="rId26"/>
    <p:sldId id="376" r:id="rId27"/>
    <p:sldId id="377" r:id="rId28"/>
    <p:sldId id="378" r:id="rId29"/>
    <p:sldId id="379" r:id="rId30"/>
    <p:sldId id="380" r:id="rId31"/>
    <p:sldId id="381" r:id="rId32"/>
    <p:sldId id="382" r:id="rId33"/>
    <p:sldId id="385" r:id="rId34"/>
    <p:sldId id="393" r:id="rId35"/>
    <p:sldId id="394" r:id="rId36"/>
    <p:sldId id="395" r:id="rId37"/>
    <p:sldId id="396" r:id="rId38"/>
    <p:sldId id="397" r:id="rId39"/>
    <p:sldId id="400" r:id="rId40"/>
    <p:sldId id="283" r:id="rId41"/>
    <p:sldId id="296" r:id="rId42"/>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王鹏皓" initials="PH" lastIdx="1" clrIdx="0"/>
  <p:cmAuthor id="1" name="Administrator" initials="A"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B00005"/>
    <a:srgbClr val="F2F2F2"/>
    <a:srgbClr val="213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showGuides="1">
      <p:cViewPr>
        <p:scale>
          <a:sx n="75" d="100"/>
          <a:sy n="75" d="100"/>
        </p:scale>
        <p:origin x="-1632" y="-852"/>
      </p:cViewPr>
      <p:guideLst>
        <p:guide orient="horz" pos="215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7" Type="http://schemas.openxmlformats.org/officeDocument/2006/relationships/tags" Target="tags/tag119.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B3465278-172D-4420-AE58-2293359C35B4}"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F29B3AF4-33C1-4E1C-9A9F-3AEE04BA1369}"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9B3AF4-33C1-4E1C-9A9F-3AEE04BA136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宋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435E9B1-89D2-4068-89FA-8F162FCB27F0}"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435E9B1-89D2-4068-89FA-8F162FCB27F0}"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noTextEdit="1"/>
          </p:cNvSpPr>
          <p:nvPr>
            <p:ph type="sldImg"/>
          </p:nvPr>
        </p:nvSpPr>
        <p:spPr/>
      </p:sp>
      <p:sp>
        <p:nvSpPr>
          <p:cNvPr id="37890" name="文本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37891"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68551BE-62F5-44CB-9725-3A669E51E7B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9B3AF4-33C1-4E1C-9A9F-3AEE04BA136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435E9B1-89D2-4068-89FA-8F162FCB27F0}"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6ACF45-3D39-401D-B1AD-729B8EFDEA7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比较">
    <p:bg>
      <p:bgPr>
        <a:solidFill>
          <a:srgbClr val="F2F2F2"/>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2387600"/>
          </a:xfrm>
        </p:spPr>
        <p:txBody>
          <a:bodyPr anchor="b"/>
          <a:lstStyle>
            <a:lvl1pPr algn="ctr">
              <a:defRPr sz="54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4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6"/>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6"/>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88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88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874615-CC28-4738-B0AF-EFD1535F088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比较">
    <p:bg>
      <p:bgPr>
        <a:solidFill>
          <a:srgbClr val="F2F2F2"/>
        </a:solidFill>
        <a:effectLst/>
      </p:bgPr>
    </p:bg>
    <p:spTree>
      <p:nvGrpSpPr>
        <p:cNvPr id="1" name=""/>
        <p:cNvGrpSpPr/>
        <p:nvPr/>
      </p:nvGrpSpPr>
      <p:grpSpPr>
        <a:xfrm>
          <a:off x="0" y="0"/>
          <a:ext cx="0" cy="0"/>
          <a:chOff x="0" y="0"/>
          <a:chExt cx="0" cy="0"/>
        </a:xfrm>
      </p:grpSpPr>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C8B13F3-4D45-4C76-9F5A-D434E3B9E17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874615-CC28-4738-B0AF-EFD1535F088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3" Type="http://schemas.openxmlformats.org/officeDocument/2006/relationships/theme" Target="../theme/theme4.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FC8B13F3-4D45-4C76-9F5A-D434E3B9E179}"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00874615-CC28-4738-B0AF-EFD1535F088C}"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FC8B13F3-4D45-4C76-9F5A-D434E3B9E179}"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00874615-CC28-4738-B0AF-EFD1535F088C}" type="slidenum">
              <a:rPr lang="zh-CN" altLang="en-US" smtClean="0">
                <a:solidFill>
                  <a:prstClr val="black">
                    <a:tint val="75000"/>
                  </a:prstClr>
                </a:solidFill>
              </a:rPr>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80">
                <a:solidFill>
                  <a:schemeClr val="tx1">
                    <a:tint val="75000"/>
                  </a:schemeClr>
                </a:solidFill>
                <a:latin typeface="印品黑体" panose="00000500000000000000" pitchFamily="2" charset="-122"/>
                <a:ea typeface="印品黑体" panose="00000500000000000000" pitchFamily="2"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8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80">
                <a:solidFill>
                  <a:schemeClr val="tx1">
                    <a:tint val="75000"/>
                  </a:schemeClr>
                </a:solidFill>
                <a:latin typeface="印品黑体" panose="00000500000000000000" pitchFamily="2" charset="-122"/>
                <a:ea typeface="印品黑体" panose="00000500000000000000" pitchFamily="2"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defTabSz="822960" rtl="0" eaLnBrk="1" latinLnBrk="0" hangingPunct="1">
        <a:lnSpc>
          <a:spcPct val="90000"/>
        </a:lnSpc>
        <a:spcBef>
          <a:spcPct val="0"/>
        </a:spcBef>
        <a:buNone/>
        <a:defRPr sz="3960" kern="1200">
          <a:solidFill>
            <a:schemeClr val="tx1"/>
          </a:solidFill>
          <a:latin typeface="印品黑体" panose="00000500000000000000" pitchFamily="2" charset="-122"/>
          <a:ea typeface="印品黑体" panose="00000500000000000000" pitchFamily="2" charset="-122"/>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印品黑体" panose="00000500000000000000" pitchFamily="2" charset="-122"/>
          <a:ea typeface="印品黑体" panose="00000500000000000000" pitchFamily="2" charset="-122"/>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印品黑体" panose="00000500000000000000" pitchFamily="2" charset="-122"/>
          <a:ea typeface="印品黑体" panose="00000500000000000000" pitchFamily="2" charset="-122"/>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印品黑体" panose="00000500000000000000" pitchFamily="2" charset="-122"/>
          <a:ea typeface="印品黑体" panose="00000500000000000000" pitchFamily="2" charset="-122"/>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印品黑体" panose="00000500000000000000" pitchFamily="2" charset="-122"/>
          <a:ea typeface="印品黑体" panose="00000500000000000000" pitchFamily="2" charset="-122"/>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FC8B13F3-4D45-4C76-9F5A-D434E3B9E179}"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00874615-CC28-4738-B0AF-EFD1535F088C}"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image" Target="../media/image6.png"/><Relationship Id="rId7" Type="http://schemas.openxmlformats.org/officeDocument/2006/relationships/image" Target="../media/image5.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notesSlide" Target="../notesSlides/notesSlide1.xml"/><Relationship Id="rId11" Type="http://schemas.openxmlformats.org/officeDocument/2006/relationships/slideLayout" Target="../slideLayouts/slideLayout31.xml"/><Relationship Id="rId10" Type="http://schemas.openxmlformats.org/officeDocument/2006/relationships/image" Target="../media/image8.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image" Target="../media/image46.jpeg"/><Relationship Id="rId7" Type="http://schemas.openxmlformats.org/officeDocument/2006/relationships/tags" Target="../tags/tag66.xml"/><Relationship Id="rId6" Type="http://schemas.openxmlformats.org/officeDocument/2006/relationships/image" Target="../media/image45.jpeg"/><Relationship Id="rId5" Type="http://schemas.openxmlformats.org/officeDocument/2006/relationships/tags" Target="../tags/tag65.xml"/><Relationship Id="rId4" Type="http://schemas.openxmlformats.org/officeDocument/2006/relationships/image" Target="../media/image44.jpeg"/><Relationship Id="rId3" Type="http://schemas.openxmlformats.org/officeDocument/2006/relationships/tags" Target="../tags/tag64.xml"/><Relationship Id="rId2" Type="http://schemas.openxmlformats.org/officeDocument/2006/relationships/image" Target="../media/image13.png"/><Relationship Id="rId12" Type="http://schemas.openxmlformats.org/officeDocument/2006/relationships/notesSlide" Target="../notesSlides/notesSlide10.xml"/><Relationship Id="rId11" Type="http://schemas.openxmlformats.org/officeDocument/2006/relationships/slideLayout" Target="../slideLayouts/slideLayout12.xml"/><Relationship Id="rId10" Type="http://schemas.openxmlformats.org/officeDocument/2006/relationships/tags" Target="../tags/tag68.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image" Target="../media/image47.png"/><Relationship Id="rId3" Type="http://schemas.openxmlformats.org/officeDocument/2006/relationships/tags" Target="../tags/tag70.xml"/><Relationship Id="rId2" Type="http://schemas.openxmlformats.org/officeDocument/2006/relationships/tags" Target="../tags/tag69.xml"/><Relationship Id="rId13" Type="http://schemas.openxmlformats.org/officeDocument/2006/relationships/slideLayout" Target="../slideLayouts/slideLayout12.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8.jpe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tags" Target="../tags/tag79.xml"/><Relationship Id="rId4" Type="http://schemas.openxmlformats.org/officeDocument/2006/relationships/image" Target="../media/image7.jpeg"/><Relationship Id="rId3" Type="http://schemas.openxmlformats.org/officeDocument/2006/relationships/image" Target="../media/image8.png"/><Relationship Id="rId2" Type="http://schemas.openxmlformats.org/officeDocument/2006/relationships/image" Target="../media/image49.jpe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2" Type="http://schemas.openxmlformats.org/officeDocument/2006/relationships/slideLayout" Target="../slideLayouts/slideLayout7.xml"/><Relationship Id="rId11" Type="http://schemas.openxmlformats.org/officeDocument/2006/relationships/image" Target="../media/image50.png"/><Relationship Id="rId10" Type="http://schemas.openxmlformats.org/officeDocument/2006/relationships/tags" Target="../tags/tag88.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image" Target="../media/image53.jpeg"/><Relationship Id="rId4" Type="http://schemas.openxmlformats.org/officeDocument/2006/relationships/tags" Target="../tags/tag89.xml"/><Relationship Id="rId3" Type="http://schemas.openxmlformats.org/officeDocument/2006/relationships/image" Target="../media/image52.jpeg"/><Relationship Id="rId23" Type="http://schemas.openxmlformats.org/officeDocument/2006/relationships/notesSlide" Target="../notesSlides/notesSlide12.xml"/><Relationship Id="rId22" Type="http://schemas.openxmlformats.org/officeDocument/2006/relationships/slideLayout" Target="../slideLayouts/slideLayout7.xml"/><Relationship Id="rId21" Type="http://schemas.openxmlformats.org/officeDocument/2006/relationships/tags" Target="../tags/tag105.xml"/><Relationship Id="rId20" Type="http://schemas.openxmlformats.org/officeDocument/2006/relationships/tags" Target="../tags/tag104.xml"/><Relationship Id="rId2" Type="http://schemas.openxmlformats.org/officeDocument/2006/relationships/image" Target="../media/image51.jpeg"/><Relationship Id="rId19" Type="http://schemas.openxmlformats.org/officeDocument/2006/relationships/tags" Target="../tags/tag10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image" Target="../media/image54.webp"/><Relationship Id="rId2" Type="http://schemas.openxmlformats.org/officeDocument/2006/relationships/tags" Target="../tags/tag106.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8.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13.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3.xml"/><Relationship Id="rId4" Type="http://schemas.openxmlformats.org/officeDocument/2006/relationships/image" Target="../media/image57.png"/><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38.xml"/><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8.png"/><Relationship Id="rId12" Type="http://schemas.openxmlformats.org/officeDocument/2006/relationships/notesSlide" Target="../notesSlides/notesSlide2.xml"/><Relationship Id="rId11" Type="http://schemas.openxmlformats.org/officeDocument/2006/relationships/slideLayout" Target="../slideLayouts/slideLayout19.xml"/><Relationship Id="rId10" Type="http://schemas.openxmlformats.org/officeDocument/2006/relationships/tags" Target="../tags/tag5.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3.xml"/><Relationship Id="rId4" Type="http://schemas.openxmlformats.org/officeDocument/2006/relationships/tags" Target="../tags/tag109.xml"/><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10.xml"/><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3.xml"/><Relationship Id="rId2" Type="http://schemas.openxmlformats.org/officeDocument/2006/relationships/image" Target="../media/image65.png"/><Relationship Id="rId1" Type="http://schemas.openxmlformats.org/officeDocument/2006/relationships/image" Target="../media/image6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image" Target="../media/image66.png"/><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image" Target="../media/image12.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37.xml"/><Relationship Id="rId7" Type="http://schemas.openxmlformats.org/officeDocument/2006/relationships/image" Target="../media/image72.png"/><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 Id="rId3" Type="http://schemas.microsoft.com/office/2007/relationships/media" Target="../media/media2.mp3"/><Relationship Id="rId2" Type="http://schemas.openxmlformats.org/officeDocument/2006/relationships/audio" Target="NULL" TargetMode="External"/><Relationship Id="rId1" Type="http://schemas.openxmlformats.org/officeDocument/2006/relationships/image" Target="../media/image12.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38.xml"/><Relationship Id="rId6" Type="http://schemas.microsoft.com/office/2007/relationships/hdphoto" Target="../media/image77.wdp"/><Relationship Id="rId5" Type="http://schemas.openxmlformats.org/officeDocument/2006/relationships/image" Target="../media/image76.png"/><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37.xml"/><Relationship Id="rId7" Type="http://schemas.microsoft.com/office/2007/relationships/hdphoto" Target="../media/image84.wdp"/><Relationship Id="rId6" Type="http://schemas.openxmlformats.org/officeDocument/2006/relationships/image" Target="../media/image83.png"/><Relationship Id="rId5" Type="http://schemas.microsoft.com/office/2007/relationships/hdphoto" Target="../media/image82.wdp"/><Relationship Id="rId4" Type="http://schemas.openxmlformats.org/officeDocument/2006/relationships/image" Target="../media/image81.png"/><Relationship Id="rId3" Type="http://schemas.openxmlformats.org/officeDocument/2006/relationships/image" Target="../media/image80.jpeg"/><Relationship Id="rId2" Type="http://schemas.microsoft.com/office/2007/relationships/hdphoto" Target="../media/image79.wdp"/><Relationship Id="rId1" Type="http://schemas.openxmlformats.org/officeDocument/2006/relationships/image" Target="../media/image78.png"/></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15.jpeg"/><Relationship Id="rId7" Type="http://schemas.openxmlformats.org/officeDocument/2006/relationships/tags" Target="../tags/tag9.xml"/><Relationship Id="rId6" Type="http://schemas.openxmlformats.org/officeDocument/2006/relationships/image" Target="../media/image14.jpeg"/><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13.png"/><Relationship Id="rId2" Type="http://schemas.openxmlformats.org/officeDocument/2006/relationships/tags" Target="../tags/tag6.xml"/><Relationship Id="rId17" Type="http://schemas.openxmlformats.org/officeDocument/2006/relationships/notesSlide" Target="../notesSlides/notesSlide3.xml"/><Relationship Id="rId16" Type="http://schemas.openxmlformats.org/officeDocument/2006/relationships/slideLayout" Target="../slideLayouts/slideLayout48.xml"/><Relationship Id="rId15" Type="http://schemas.openxmlformats.org/officeDocument/2006/relationships/image" Target="../media/image18.png"/><Relationship Id="rId14" Type="http://schemas.openxmlformats.org/officeDocument/2006/relationships/tags" Target="../tags/tag13.xml"/><Relationship Id="rId13" Type="http://schemas.openxmlformats.org/officeDocument/2006/relationships/image" Target="../media/image17.png"/><Relationship Id="rId12" Type="http://schemas.openxmlformats.org/officeDocument/2006/relationships/tags" Target="../tags/tag12.xml"/><Relationship Id="rId11" Type="http://schemas.openxmlformats.org/officeDocument/2006/relationships/image" Target="../media/image16.jpeg"/><Relationship Id="rId10" Type="http://schemas.openxmlformats.org/officeDocument/2006/relationships/tags" Target="../tags/tag11.xml"/><Relationship Id="rId1" Type="http://schemas.openxmlformats.org/officeDocument/2006/relationships/image" Target="../media/image12.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microsoft.com/office/2007/relationships/hdphoto" Target="../media/image88.wdp"/><Relationship Id="rId5" Type="http://schemas.openxmlformats.org/officeDocument/2006/relationships/image" Target="../media/image87.png"/><Relationship Id="rId4" Type="http://schemas.openxmlformats.org/officeDocument/2006/relationships/image" Target="../media/image86.jpeg"/><Relationship Id="rId3" Type="http://schemas.microsoft.com/office/2007/relationships/hdphoto" Target="../media/image85.wdp"/><Relationship Id="rId2" Type="http://schemas.openxmlformats.org/officeDocument/2006/relationships/image" Target="../media/image78.png"/><Relationship Id="rId1" Type="http://schemas.openxmlformats.org/officeDocument/2006/relationships/image" Target="../media/image80.jpeg"/></Relationships>
</file>

<file path=ppt/slides/_rels/slide31.xml.rels><?xml version="1.0" encoding="UTF-8" standalone="yes"?>
<Relationships xmlns="http://schemas.openxmlformats.org/package/2006/relationships"><Relationship Id="rId9" Type="http://schemas.openxmlformats.org/officeDocument/2006/relationships/image" Target="../media/image94.png"/><Relationship Id="rId8" Type="http://schemas.microsoft.com/office/2007/relationships/hdphoto" Target="../media/image93.wdp"/><Relationship Id="rId7" Type="http://schemas.openxmlformats.org/officeDocument/2006/relationships/image" Target="../media/image92.png"/><Relationship Id="rId6" Type="http://schemas.microsoft.com/office/2007/relationships/hdphoto" Target="../media/image91.wdp"/><Relationship Id="rId5" Type="http://schemas.openxmlformats.org/officeDocument/2006/relationships/image" Target="../media/image90.png"/><Relationship Id="rId4" Type="http://schemas.openxmlformats.org/officeDocument/2006/relationships/image" Target="../media/image80.jpeg"/><Relationship Id="rId3" Type="http://schemas.openxmlformats.org/officeDocument/2006/relationships/image" Target="../media/image89.jpeg"/><Relationship Id="rId2" Type="http://schemas.microsoft.com/office/2007/relationships/hdphoto" Target="../media/image85.wdp"/><Relationship Id="rId11" Type="http://schemas.openxmlformats.org/officeDocument/2006/relationships/slideLayout" Target="../slideLayouts/slideLayout37.xml"/><Relationship Id="rId10" Type="http://schemas.microsoft.com/office/2007/relationships/hdphoto" Target="../media/image95.wdp"/><Relationship Id="rId1" Type="http://schemas.openxmlformats.org/officeDocument/2006/relationships/image" Target="../media/image78.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image" Target="../media/image97.png"/><Relationship Id="rId4" Type="http://schemas.openxmlformats.org/officeDocument/2006/relationships/image" Target="../media/image96.GIF"/><Relationship Id="rId3" Type="http://schemas.openxmlformats.org/officeDocument/2006/relationships/image" Target="../media/image80.jpeg"/><Relationship Id="rId2" Type="http://schemas.microsoft.com/office/2007/relationships/hdphoto" Target="../media/image85.wdp"/><Relationship Id="rId1" Type="http://schemas.openxmlformats.org/officeDocument/2006/relationships/image" Target="../media/image78.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image" Target="../media/image99.png"/><Relationship Id="rId4" Type="http://schemas.openxmlformats.org/officeDocument/2006/relationships/image" Target="../media/image98.jpeg"/><Relationship Id="rId3" Type="http://schemas.openxmlformats.org/officeDocument/2006/relationships/image" Target="../media/image80.jpeg"/><Relationship Id="rId2" Type="http://schemas.microsoft.com/office/2007/relationships/hdphoto" Target="../media/image85.wdp"/><Relationship Id="rId1" Type="http://schemas.openxmlformats.org/officeDocument/2006/relationships/image" Target="../media/image78.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38.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2.xml"/><Relationship Id="rId4" Type="http://schemas.openxmlformats.org/officeDocument/2006/relationships/image" Target="../media/image101.jpeg"/><Relationship Id="rId3" Type="http://schemas.openxmlformats.org/officeDocument/2006/relationships/image" Target="../media/image100.jpeg"/><Relationship Id="rId2" Type="http://schemas.openxmlformats.org/officeDocument/2006/relationships/image" Target="../media/image13.png"/><Relationship Id="rId1" Type="http://schemas.openxmlformats.org/officeDocument/2006/relationships/image" Target="../media/image12.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png"/><Relationship Id="rId17" Type="http://schemas.openxmlformats.org/officeDocument/2006/relationships/notesSlide" Target="../notesSlides/notesSlide4.xml"/><Relationship Id="rId16" Type="http://schemas.openxmlformats.org/officeDocument/2006/relationships/slideLayout" Target="../slideLayouts/slideLayout48.xml"/><Relationship Id="rId15" Type="http://schemas.openxmlformats.org/officeDocument/2006/relationships/tags" Target="../tags/tag21.xml"/><Relationship Id="rId14" Type="http://schemas.openxmlformats.org/officeDocument/2006/relationships/tags" Target="../tags/tag20.xml"/><Relationship Id="rId13" Type="http://schemas.openxmlformats.org/officeDocument/2006/relationships/image" Target="../media/image24.png"/><Relationship Id="rId12" Type="http://schemas.openxmlformats.org/officeDocument/2006/relationships/tags" Target="../tags/tag19.xml"/><Relationship Id="rId11" Type="http://schemas.openxmlformats.org/officeDocument/2006/relationships/image" Target="../media/image23.png"/><Relationship Id="rId10" Type="http://schemas.openxmlformats.org/officeDocument/2006/relationships/tags" Target="../tags/tag18.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22.xml"/><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1" Type="http://schemas.openxmlformats.org/officeDocument/2006/relationships/notesSlide" Target="../notesSlides/notesSlide6.xml"/><Relationship Id="rId40" Type="http://schemas.openxmlformats.org/officeDocument/2006/relationships/slideLayout" Target="../slideLayouts/slideLayout12.xml"/><Relationship Id="rId4" Type="http://schemas.openxmlformats.org/officeDocument/2006/relationships/image" Target="../media/image29.svg"/><Relationship Id="rId39" Type="http://schemas.openxmlformats.org/officeDocument/2006/relationships/tags" Target="../tags/tag49.xml"/><Relationship Id="rId38" Type="http://schemas.openxmlformats.org/officeDocument/2006/relationships/tags" Target="../tags/tag48.xml"/><Relationship Id="rId37" Type="http://schemas.openxmlformats.org/officeDocument/2006/relationships/tags" Target="../tags/tag47.xml"/><Relationship Id="rId36" Type="http://schemas.openxmlformats.org/officeDocument/2006/relationships/tags" Target="../tags/tag46.xml"/><Relationship Id="rId35" Type="http://schemas.openxmlformats.org/officeDocument/2006/relationships/tags" Target="../tags/tag45.xml"/><Relationship Id="rId34" Type="http://schemas.openxmlformats.org/officeDocument/2006/relationships/tags" Target="../tags/tag44.xml"/><Relationship Id="rId33" Type="http://schemas.openxmlformats.org/officeDocument/2006/relationships/tags" Target="../tags/tag43.xml"/><Relationship Id="rId32" Type="http://schemas.openxmlformats.org/officeDocument/2006/relationships/tags" Target="../tags/tag42.xml"/><Relationship Id="rId31" Type="http://schemas.openxmlformats.org/officeDocument/2006/relationships/tags" Target="../tags/tag41.xml"/><Relationship Id="rId30" Type="http://schemas.openxmlformats.org/officeDocument/2006/relationships/tags" Target="../tags/tag40.xml"/><Relationship Id="rId3" Type="http://schemas.openxmlformats.org/officeDocument/2006/relationships/image" Target="../media/image28.png"/><Relationship Id="rId29" Type="http://schemas.openxmlformats.org/officeDocument/2006/relationships/image" Target="../media/image37.png"/><Relationship Id="rId28" Type="http://schemas.openxmlformats.org/officeDocument/2006/relationships/tags" Target="../tags/tag39.xml"/><Relationship Id="rId27" Type="http://schemas.openxmlformats.org/officeDocument/2006/relationships/tags" Target="../tags/tag38.xml"/><Relationship Id="rId26" Type="http://schemas.openxmlformats.org/officeDocument/2006/relationships/image" Target="../media/image36.png"/><Relationship Id="rId25" Type="http://schemas.openxmlformats.org/officeDocument/2006/relationships/tags" Target="../tags/tag37.xml"/><Relationship Id="rId24" Type="http://schemas.openxmlformats.org/officeDocument/2006/relationships/tags" Target="../tags/tag36.xml"/><Relationship Id="rId23" Type="http://schemas.openxmlformats.org/officeDocument/2006/relationships/tags" Target="../tags/tag35.xml"/><Relationship Id="rId22" Type="http://schemas.openxmlformats.org/officeDocument/2006/relationships/tags" Target="../tags/tag34.xml"/><Relationship Id="rId21" Type="http://schemas.openxmlformats.org/officeDocument/2006/relationships/tags" Target="../tags/tag33.xml"/><Relationship Id="rId20" Type="http://schemas.microsoft.com/office/2007/relationships/hdphoto" Target="../media/image35.wdp"/><Relationship Id="rId2" Type="http://schemas.openxmlformats.org/officeDocument/2006/relationships/image" Target="../media/image27.png"/><Relationship Id="rId19" Type="http://schemas.openxmlformats.org/officeDocument/2006/relationships/image" Target="../media/image34.png"/><Relationship Id="rId18" Type="http://schemas.openxmlformats.org/officeDocument/2006/relationships/tags" Target="../tags/tag32.xml"/><Relationship Id="rId17" Type="http://schemas.microsoft.com/office/2007/relationships/hdphoto" Target="../media/image33.wdp"/><Relationship Id="rId16" Type="http://schemas.openxmlformats.org/officeDocument/2006/relationships/image" Target="../media/image32.png"/><Relationship Id="rId15" Type="http://schemas.openxmlformats.org/officeDocument/2006/relationships/tags" Target="../tags/tag31.xml"/><Relationship Id="rId14" Type="http://schemas.openxmlformats.org/officeDocument/2006/relationships/tags" Target="../tags/tag30.xml"/><Relationship Id="rId13" Type="http://schemas.microsoft.com/office/2007/relationships/hdphoto" Target="../media/image31.wdp"/><Relationship Id="rId12" Type="http://schemas.openxmlformats.org/officeDocument/2006/relationships/image" Target="../media/image30.png"/><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3.png"/><Relationship Id="rId2" Type="http://schemas.openxmlformats.org/officeDocument/2006/relationships/image" Target="../media/image40.jpeg"/><Relationship Id="rId17" Type="http://schemas.openxmlformats.org/officeDocument/2006/relationships/notesSlide" Target="../notesSlides/notesSlide8.xml"/><Relationship Id="rId16" Type="http://schemas.openxmlformats.org/officeDocument/2006/relationships/slideLayout" Target="../slideLayouts/slideLayout48.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microsoft.com/office/2007/relationships/hdphoto" Target="../media/image42.wdp"/><Relationship Id="rId11" Type="http://schemas.openxmlformats.org/officeDocument/2006/relationships/image" Target="../media/image41.png"/><Relationship Id="rId10" Type="http://schemas.openxmlformats.org/officeDocument/2006/relationships/tags" Target="../tags/tag53.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40.jpeg"/><Relationship Id="rId15" Type="http://schemas.openxmlformats.org/officeDocument/2006/relationships/notesSlide" Target="../notesSlides/notesSlide9.xml"/><Relationship Id="rId14" Type="http://schemas.openxmlformats.org/officeDocument/2006/relationships/slideLayout" Target="../slideLayouts/slideLayout12.xml"/><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image" Target="../media/image12.png"/></Relationships>
</file>

<file path=ppt/slides/slide1.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6073" y="4802363"/>
            <a:ext cx="1181674" cy="458200"/>
          </a:xfrm>
          <a:prstGeom prst="rect">
            <a:avLst/>
          </a:prstGeom>
        </p:spPr>
      </p:pic>
      <p:sp>
        <p:nvSpPr>
          <p:cNvPr id="1048584" name="Rectangle 42"/>
          <p:cNvSpPr>
            <a:spLocks noChangeArrowheads="1"/>
          </p:cNvSpPr>
          <p:nvPr/>
        </p:nvSpPr>
        <p:spPr bwMode="auto">
          <a:xfrm flipH="1" flipV="1">
            <a:off x="5406557" y="1183123"/>
            <a:ext cx="1554480" cy="4945380"/>
          </a:xfrm>
          <a:prstGeom prst="rect">
            <a:avLst/>
          </a:prstGeom>
          <a:solidFill>
            <a:srgbClr val="FFFFFF"/>
          </a:soli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pic>
        <p:nvPicPr>
          <p:cNvPr id="2097153" name="Picture 2" descr="C:\Users\86152\Desktop\图片14.png图片14"/>
          <p:cNvPicPr>
            <a:picLocks noChangeAspect="1" noChangeArrowheads="1"/>
          </p:cNvPicPr>
          <p:nvPr/>
        </p:nvPicPr>
        <p:blipFill>
          <a:blip r:embed="rId3">
            <a:clrChange>
              <a:clrFrom>
                <a:srgbClr val="FFFFFF">
                  <a:alpha val="100000"/>
                </a:srgbClr>
              </a:clrFrom>
              <a:clrTo>
                <a:srgbClr val="FFFFFF">
                  <a:alpha val="100000"/>
                  <a:alpha val="0"/>
                </a:srgbClr>
              </a:clrTo>
            </a:clrChange>
          </a:blip>
          <a:srcRect/>
          <a:stretch>
            <a:fillRect/>
          </a:stretch>
        </p:blipFill>
        <p:spPr bwMode="auto">
          <a:xfrm>
            <a:off x="2543556" y="1430274"/>
            <a:ext cx="8448294" cy="3963162"/>
          </a:xfrm>
          <a:prstGeom prst="rect">
            <a:avLst/>
          </a:prstGeom>
          <a:noFill/>
        </p:spPr>
      </p:pic>
      <p:grpSp>
        <p:nvGrpSpPr>
          <p:cNvPr id="25" name="Group 34"/>
          <p:cNvGrpSpPr/>
          <p:nvPr/>
        </p:nvGrpSpPr>
        <p:grpSpPr bwMode="auto">
          <a:xfrm>
            <a:off x="5132237" y="1183123"/>
            <a:ext cx="1097280" cy="4966336"/>
            <a:chOff x="720" y="1119"/>
            <a:chExt cx="576" cy="2044"/>
          </a:xfrm>
        </p:grpSpPr>
        <p:grpSp>
          <p:nvGrpSpPr>
            <p:cNvPr id="26" name="Group 10"/>
            <p:cNvGrpSpPr/>
            <p:nvPr/>
          </p:nvGrpSpPr>
          <p:grpSpPr bwMode="auto">
            <a:xfrm>
              <a:off x="720" y="1121"/>
              <a:ext cx="336" cy="2042"/>
              <a:chOff x="960" y="1582"/>
              <a:chExt cx="336" cy="2042"/>
            </a:xfrm>
          </p:grpSpPr>
          <p:sp>
            <p:nvSpPr>
              <p:cNvPr id="1048585" name="Rectangle 5"/>
              <p:cNvSpPr>
                <a:spLocks noChangeArrowheads="1"/>
              </p:cNvSpPr>
              <p:nvPr/>
            </p:nvSpPr>
            <p:spPr bwMode="auto">
              <a:xfrm flipV="1">
                <a:off x="960" y="1582"/>
                <a:ext cx="336" cy="2040"/>
              </a:xfrm>
              <a:prstGeom prst="rect">
                <a:avLst/>
              </a:prstGeom>
              <a:gradFill rotWithShape="1">
                <a:gsLst>
                  <a:gs pos="0">
                    <a:srgbClr val="FFFFFF"/>
                  </a:gs>
                  <a:gs pos="100000">
                    <a:srgbClr val="FFFFFF">
                      <a:gamma/>
                      <a:shade val="46275"/>
                      <a:invGamma/>
                    </a:srgbClr>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sp>
            <p:nvSpPr>
              <p:cNvPr id="1048586" name="Rectangle 4"/>
              <p:cNvSpPr>
                <a:spLocks noChangeArrowheads="1"/>
              </p:cNvSpPr>
              <p:nvPr/>
            </p:nvSpPr>
            <p:spPr bwMode="auto">
              <a:xfrm flipH="1" flipV="1">
                <a:off x="1104" y="1584"/>
                <a:ext cx="192" cy="2040"/>
              </a:xfrm>
              <a:prstGeom prst="rect">
                <a:avLst/>
              </a:prstGeom>
              <a:gradFill rotWithShape="1">
                <a:gsLst>
                  <a:gs pos="0">
                    <a:srgbClr val="FFFFFF"/>
                  </a:gs>
                  <a:gs pos="100000">
                    <a:srgbClr val="FFFFFF">
                      <a:gamma/>
                      <a:shade val="46275"/>
                      <a:invGamma/>
                      <a:alpha val="0"/>
                    </a:srgbClr>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grpSp>
        <p:sp>
          <p:nvSpPr>
            <p:cNvPr id="1048587" name="Rectangle 25"/>
            <p:cNvSpPr>
              <a:spLocks noChangeArrowheads="1"/>
            </p:cNvSpPr>
            <p:nvPr/>
          </p:nvSpPr>
          <p:spPr bwMode="auto">
            <a:xfrm flipH="1" flipV="1">
              <a:off x="1056" y="1119"/>
              <a:ext cx="240" cy="2040"/>
            </a:xfrm>
            <a:prstGeom prst="rect">
              <a:avLst/>
            </a:prstGeom>
            <a:gradFill rotWithShape="1">
              <a:gsLst>
                <a:gs pos="0">
                  <a:srgbClr val="808080">
                    <a:gamma/>
                    <a:shade val="46275"/>
                    <a:invGamma/>
                    <a:alpha val="0"/>
                  </a:srgbClr>
                </a:gs>
                <a:gs pos="100000">
                  <a:srgbClr val="808080"/>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grpSp>
      <p:grpSp>
        <p:nvGrpSpPr>
          <p:cNvPr id="27" name="Group 33"/>
          <p:cNvGrpSpPr/>
          <p:nvPr/>
        </p:nvGrpSpPr>
        <p:grpSpPr bwMode="auto">
          <a:xfrm>
            <a:off x="6156365" y="1183505"/>
            <a:ext cx="1068706" cy="4966334"/>
            <a:chOff x="4800" y="1121"/>
            <a:chExt cx="561" cy="2042"/>
          </a:xfrm>
        </p:grpSpPr>
        <p:sp>
          <p:nvSpPr>
            <p:cNvPr id="1048588" name="Rectangle 18"/>
            <p:cNvSpPr>
              <a:spLocks noChangeArrowheads="1"/>
            </p:cNvSpPr>
            <p:nvPr/>
          </p:nvSpPr>
          <p:spPr bwMode="auto">
            <a:xfrm flipH="1" flipV="1">
              <a:off x="5025" y="1121"/>
              <a:ext cx="336" cy="2040"/>
            </a:xfrm>
            <a:prstGeom prst="rect">
              <a:avLst/>
            </a:prstGeom>
            <a:gradFill rotWithShape="1">
              <a:gsLst>
                <a:gs pos="0">
                  <a:srgbClr val="FFFFFF"/>
                </a:gs>
                <a:gs pos="100000">
                  <a:srgbClr val="FFFFFF">
                    <a:gamma/>
                    <a:shade val="46275"/>
                    <a:invGamma/>
                  </a:srgbClr>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sp>
          <p:nvSpPr>
            <p:cNvPr id="1048589" name="Rectangle 19"/>
            <p:cNvSpPr>
              <a:spLocks noChangeArrowheads="1"/>
            </p:cNvSpPr>
            <p:nvPr/>
          </p:nvSpPr>
          <p:spPr bwMode="auto">
            <a:xfrm flipV="1">
              <a:off x="5025" y="1123"/>
              <a:ext cx="192" cy="2040"/>
            </a:xfrm>
            <a:prstGeom prst="rect">
              <a:avLst/>
            </a:prstGeom>
            <a:gradFill rotWithShape="1">
              <a:gsLst>
                <a:gs pos="0">
                  <a:srgbClr val="FFFFFF"/>
                </a:gs>
                <a:gs pos="100000">
                  <a:srgbClr val="FFFFFF">
                    <a:gamma/>
                    <a:shade val="46275"/>
                    <a:invGamma/>
                    <a:alpha val="0"/>
                  </a:srgbClr>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sp>
          <p:nvSpPr>
            <p:cNvPr id="1048590" name="Rectangle 26"/>
            <p:cNvSpPr>
              <a:spLocks noChangeArrowheads="1"/>
            </p:cNvSpPr>
            <p:nvPr/>
          </p:nvSpPr>
          <p:spPr bwMode="auto">
            <a:xfrm flipV="1">
              <a:off x="4800" y="1122"/>
              <a:ext cx="240" cy="2040"/>
            </a:xfrm>
            <a:prstGeom prst="rect">
              <a:avLst/>
            </a:prstGeom>
            <a:gradFill rotWithShape="1">
              <a:gsLst>
                <a:gs pos="0">
                  <a:srgbClr val="808080">
                    <a:gamma/>
                    <a:shade val="46275"/>
                    <a:invGamma/>
                    <a:alpha val="0"/>
                  </a:srgbClr>
                </a:gs>
                <a:gs pos="100000">
                  <a:srgbClr val="808080"/>
                </a:gs>
              </a:gsLst>
              <a:lin ang="0" scaled="1"/>
            </a:gradFill>
            <a:ln w="9525">
              <a:noFill/>
              <a:miter lim="800000"/>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2160" b="0" i="0" u="none" strike="noStrike" kern="0" cap="none" spc="0" normalizeH="0" baseline="0" noProof="0">
                <a:ln>
                  <a:noFill/>
                </a:ln>
                <a:solidFill>
                  <a:sysClr val="windowText" lastClr="000000"/>
                </a:solidFill>
                <a:effectLst/>
                <a:uLnTx/>
                <a:uFillTx/>
              </a:endParaRPr>
            </a:p>
          </p:txBody>
        </p:sp>
      </p:grpSp>
      <p:sp>
        <p:nvSpPr>
          <p:cNvPr id="1048591" name="TextBox 2"/>
          <p:cNvSpPr txBox="1"/>
          <p:nvPr/>
        </p:nvSpPr>
        <p:spPr>
          <a:xfrm flipH="1">
            <a:off x="9795510" y="1254125"/>
            <a:ext cx="1106170" cy="4895850"/>
          </a:xfrm>
          <a:prstGeom prst="rect">
            <a:avLst/>
          </a:prstGeom>
          <a:noFill/>
        </p:spPr>
        <p:txBody>
          <a:bodyPr vert="eaVert" wrap="square" rtlCol="0">
            <a:spAutoFit/>
          </a:bodyPr>
          <a:lstStyle/>
          <a:p>
            <a:r>
              <a:rPr lang="zh-CN" altLang="en-US" sz="3200" dirty="0">
                <a:latin typeface="华文隶书" panose="02010800040101010101" pitchFamily="2" charset="-122"/>
                <a:ea typeface="华文隶书" panose="02010800040101010101" pitchFamily="2" charset="-122"/>
              </a:rPr>
              <a:t>明至清中叶的经济与文化</a:t>
            </a:r>
            <a:endParaRPr lang="zh-CN" altLang="en-US" sz="3200" dirty="0">
              <a:latin typeface="华文隶书" panose="02010800040101010101" pitchFamily="2" charset="-122"/>
              <a:ea typeface="华文隶书" panose="02010800040101010101" pitchFamily="2" charset="-122"/>
            </a:endParaRPr>
          </a:p>
          <a:p>
            <a:r>
              <a:rPr lang="zh-CN" altLang="en-US" sz="2800" dirty="0">
                <a:latin typeface="华文隶书" panose="02010800040101010101" pitchFamily="2" charset="-122"/>
                <a:ea typeface="华文隶书" panose="02010800040101010101" pitchFamily="2" charset="-122"/>
              </a:rPr>
              <a:t>以《红楼梦》看明清社会之变</a:t>
            </a:r>
            <a:endParaRPr lang="zh-CN" altLang="en-US" sz="2800" dirty="0">
              <a:latin typeface="华文隶书" panose="02010800040101010101" pitchFamily="2" charset="-122"/>
              <a:ea typeface="华文隶书" panose="02010800040101010101" pitchFamily="2" charset="-122"/>
            </a:endParaRPr>
          </a:p>
        </p:txBody>
      </p:sp>
      <p:sp>
        <p:nvSpPr>
          <p:cNvPr id="3" name="Freeform 5"/>
          <p:cNvSpPr/>
          <p:nvPr/>
        </p:nvSpPr>
        <p:spPr bwMode="auto">
          <a:xfrm flipH="1">
            <a:off x="8388336" y="1839243"/>
            <a:ext cx="947546" cy="392948"/>
          </a:xfrm>
          <a:custGeom>
            <a:avLst/>
            <a:gdLst>
              <a:gd name="T0" fmla="*/ 173 w 302"/>
              <a:gd name="T1" fmla="*/ 29 h 123"/>
              <a:gd name="T2" fmla="*/ 209 w 302"/>
              <a:gd name="T3" fmla="*/ 8 h 123"/>
              <a:gd name="T4" fmla="*/ 253 w 302"/>
              <a:gd name="T5" fmla="*/ 41 h 123"/>
              <a:gd name="T6" fmla="*/ 298 w 302"/>
              <a:gd name="T7" fmla="*/ 73 h 123"/>
              <a:gd name="T8" fmla="*/ 250 w 302"/>
              <a:gd name="T9" fmla="*/ 101 h 123"/>
              <a:gd name="T10" fmla="*/ 240 w 302"/>
              <a:gd name="T11" fmla="*/ 104 h 123"/>
              <a:gd name="T12" fmla="*/ 192 w 302"/>
              <a:gd name="T13" fmla="*/ 123 h 123"/>
              <a:gd name="T14" fmla="*/ 206 w 302"/>
              <a:gd name="T15" fmla="*/ 119 h 123"/>
              <a:gd name="T16" fmla="*/ 239 w 302"/>
              <a:gd name="T17" fmla="*/ 98 h 123"/>
              <a:gd name="T18" fmla="*/ 266 w 302"/>
              <a:gd name="T19" fmla="*/ 89 h 123"/>
              <a:gd name="T20" fmla="*/ 270 w 302"/>
              <a:gd name="T21" fmla="*/ 62 h 123"/>
              <a:gd name="T22" fmla="*/ 270 w 302"/>
              <a:gd name="T23" fmla="*/ 68 h 123"/>
              <a:gd name="T24" fmla="*/ 275 w 302"/>
              <a:gd name="T25" fmla="*/ 85 h 123"/>
              <a:gd name="T26" fmla="*/ 278 w 302"/>
              <a:gd name="T27" fmla="*/ 45 h 123"/>
              <a:gd name="T28" fmla="*/ 239 w 302"/>
              <a:gd name="T29" fmla="*/ 67 h 123"/>
              <a:gd name="T30" fmla="*/ 198 w 302"/>
              <a:gd name="T31" fmla="*/ 111 h 123"/>
              <a:gd name="T32" fmla="*/ 142 w 302"/>
              <a:gd name="T33" fmla="*/ 115 h 123"/>
              <a:gd name="T34" fmla="*/ 93 w 302"/>
              <a:gd name="T35" fmla="*/ 81 h 123"/>
              <a:gd name="T36" fmla="*/ 59 w 302"/>
              <a:gd name="T37" fmla="*/ 73 h 123"/>
              <a:gd name="T38" fmla="*/ 31 w 302"/>
              <a:gd name="T39" fmla="*/ 88 h 123"/>
              <a:gd name="T40" fmla="*/ 0 w 302"/>
              <a:gd name="T41" fmla="*/ 83 h 123"/>
              <a:gd name="T42" fmla="*/ 44 w 302"/>
              <a:gd name="T43" fmla="*/ 78 h 123"/>
              <a:gd name="T44" fmla="*/ 92 w 302"/>
              <a:gd name="T45" fmla="*/ 73 h 123"/>
              <a:gd name="T46" fmla="*/ 125 w 302"/>
              <a:gd name="T47" fmla="*/ 102 h 123"/>
              <a:gd name="T48" fmla="*/ 182 w 302"/>
              <a:gd name="T49" fmla="*/ 112 h 123"/>
              <a:gd name="T50" fmla="*/ 229 w 302"/>
              <a:gd name="T51" fmla="*/ 73 h 123"/>
              <a:gd name="T52" fmla="*/ 247 w 302"/>
              <a:gd name="T53" fmla="*/ 46 h 123"/>
              <a:gd name="T54" fmla="*/ 212 w 302"/>
              <a:gd name="T55" fmla="*/ 13 h 123"/>
              <a:gd name="T56" fmla="*/ 207 w 302"/>
              <a:gd name="T57" fmla="*/ 45 h 123"/>
              <a:gd name="T58" fmla="*/ 220 w 302"/>
              <a:gd name="T59" fmla="*/ 35 h 123"/>
              <a:gd name="T60" fmla="*/ 225 w 302"/>
              <a:gd name="T61" fmla="*/ 34 h 123"/>
              <a:gd name="T62" fmla="*/ 207 w 302"/>
              <a:gd name="T63" fmla="*/ 51 h 123"/>
              <a:gd name="T64" fmla="*/ 182 w 302"/>
              <a:gd name="T65" fmla="*/ 94 h 123"/>
              <a:gd name="T66" fmla="*/ 131 w 302"/>
              <a:gd name="T67" fmla="*/ 89 h 123"/>
              <a:gd name="T68" fmla="*/ 89 w 302"/>
              <a:gd name="T69" fmla="*/ 59 h 123"/>
              <a:gd name="T70" fmla="*/ 49 w 302"/>
              <a:gd name="T71" fmla="*/ 66 h 123"/>
              <a:gd name="T72" fmla="*/ 10 w 302"/>
              <a:gd name="T73" fmla="*/ 81 h 123"/>
              <a:gd name="T74" fmla="*/ 50 w 302"/>
              <a:gd name="T75" fmla="*/ 61 h 123"/>
              <a:gd name="T76" fmla="*/ 98 w 302"/>
              <a:gd name="T77" fmla="*/ 59 h 123"/>
              <a:gd name="T78" fmla="*/ 135 w 302"/>
              <a:gd name="T79" fmla="*/ 85 h 123"/>
              <a:gd name="T80" fmla="*/ 186 w 302"/>
              <a:gd name="T81" fmla="*/ 85 h 123"/>
              <a:gd name="T82" fmla="*/ 196 w 302"/>
              <a:gd name="T83" fmla="*/ 42 h 123"/>
              <a:gd name="T84" fmla="*/ 161 w 302"/>
              <a:gd name="T85" fmla="*/ 53 h 123"/>
              <a:gd name="T86" fmla="*/ 179 w 302"/>
              <a:gd name="T87" fmla="*/ 56 h 123"/>
              <a:gd name="T88" fmla="*/ 177 w 302"/>
              <a:gd name="T89" fmla="*/ 49 h 123"/>
              <a:gd name="T90" fmla="*/ 180 w 302"/>
              <a:gd name="T91" fmla="*/ 69 h 123"/>
              <a:gd name="T92" fmla="*/ 155 w 302"/>
              <a:gd name="T93" fmla="*/ 48 h 123"/>
              <a:gd name="T94" fmla="*/ 131 w 302"/>
              <a:gd name="T95" fmla="*/ 52 h 123"/>
              <a:gd name="T96" fmla="*/ 111 w 302"/>
              <a:gd name="T97" fmla="*/ 47 h 123"/>
              <a:gd name="T98" fmla="*/ 69 w 302"/>
              <a:gd name="T99" fmla="*/ 41 h 123"/>
              <a:gd name="T100" fmla="*/ 34 w 302"/>
              <a:gd name="T101" fmla="*/ 65 h 123"/>
              <a:gd name="T102" fmla="*/ 31 w 302"/>
              <a:gd name="T103" fmla="*/ 65 h 123"/>
              <a:gd name="T104" fmla="*/ 62 w 302"/>
              <a:gd name="T105" fmla="*/ 39 h 123"/>
              <a:gd name="T106" fmla="*/ 118 w 302"/>
              <a:gd name="T107" fmla="*/ 44 h 123"/>
              <a:gd name="T108" fmla="*/ 130 w 302"/>
              <a:gd name="T109" fmla="*/ 46 h 123"/>
              <a:gd name="T110" fmla="*/ 156 w 302"/>
              <a:gd name="T11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 h="123">
                <a:moveTo>
                  <a:pt x="156" y="43"/>
                </a:moveTo>
                <a:cubicBezTo>
                  <a:pt x="156" y="43"/>
                  <a:pt x="162" y="31"/>
                  <a:pt x="173" y="29"/>
                </a:cubicBezTo>
                <a:cubicBezTo>
                  <a:pt x="173" y="29"/>
                  <a:pt x="184" y="26"/>
                  <a:pt x="193" y="32"/>
                </a:cubicBezTo>
                <a:cubicBezTo>
                  <a:pt x="193" y="32"/>
                  <a:pt x="193" y="15"/>
                  <a:pt x="209" y="8"/>
                </a:cubicBezTo>
                <a:cubicBezTo>
                  <a:pt x="209" y="8"/>
                  <a:pt x="227" y="0"/>
                  <a:pt x="243" y="15"/>
                </a:cubicBezTo>
                <a:cubicBezTo>
                  <a:pt x="243" y="15"/>
                  <a:pt x="254" y="24"/>
                  <a:pt x="253" y="41"/>
                </a:cubicBezTo>
                <a:cubicBezTo>
                  <a:pt x="253" y="41"/>
                  <a:pt x="275" y="30"/>
                  <a:pt x="292" y="48"/>
                </a:cubicBezTo>
                <a:cubicBezTo>
                  <a:pt x="292" y="48"/>
                  <a:pt x="302" y="57"/>
                  <a:pt x="298" y="73"/>
                </a:cubicBezTo>
                <a:cubicBezTo>
                  <a:pt x="298" y="73"/>
                  <a:pt x="293" y="90"/>
                  <a:pt x="274" y="91"/>
                </a:cubicBezTo>
                <a:cubicBezTo>
                  <a:pt x="274" y="91"/>
                  <a:pt x="266" y="101"/>
                  <a:pt x="250" y="101"/>
                </a:cubicBezTo>
                <a:cubicBezTo>
                  <a:pt x="246" y="101"/>
                  <a:pt x="246" y="101"/>
                  <a:pt x="246" y="101"/>
                </a:cubicBezTo>
                <a:cubicBezTo>
                  <a:pt x="246" y="101"/>
                  <a:pt x="244" y="101"/>
                  <a:pt x="240" y="104"/>
                </a:cubicBezTo>
                <a:cubicBezTo>
                  <a:pt x="240" y="104"/>
                  <a:pt x="231" y="115"/>
                  <a:pt x="217" y="118"/>
                </a:cubicBezTo>
                <a:cubicBezTo>
                  <a:pt x="217" y="118"/>
                  <a:pt x="209" y="122"/>
                  <a:pt x="192" y="123"/>
                </a:cubicBezTo>
                <a:cubicBezTo>
                  <a:pt x="192" y="123"/>
                  <a:pt x="181" y="123"/>
                  <a:pt x="179" y="122"/>
                </a:cubicBezTo>
                <a:cubicBezTo>
                  <a:pt x="179" y="122"/>
                  <a:pt x="195" y="122"/>
                  <a:pt x="206" y="119"/>
                </a:cubicBezTo>
                <a:cubicBezTo>
                  <a:pt x="206" y="119"/>
                  <a:pt x="222" y="115"/>
                  <a:pt x="235" y="102"/>
                </a:cubicBezTo>
                <a:cubicBezTo>
                  <a:pt x="239" y="98"/>
                  <a:pt x="239" y="98"/>
                  <a:pt x="239" y="98"/>
                </a:cubicBezTo>
                <a:cubicBezTo>
                  <a:pt x="239" y="98"/>
                  <a:pt x="241" y="95"/>
                  <a:pt x="249" y="95"/>
                </a:cubicBezTo>
                <a:cubicBezTo>
                  <a:pt x="249" y="95"/>
                  <a:pt x="262" y="95"/>
                  <a:pt x="266" y="89"/>
                </a:cubicBezTo>
                <a:cubicBezTo>
                  <a:pt x="266" y="89"/>
                  <a:pt x="257" y="86"/>
                  <a:pt x="256" y="76"/>
                </a:cubicBezTo>
                <a:cubicBezTo>
                  <a:pt x="256" y="76"/>
                  <a:pt x="255" y="62"/>
                  <a:pt x="270" y="62"/>
                </a:cubicBezTo>
                <a:cubicBezTo>
                  <a:pt x="270" y="62"/>
                  <a:pt x="274" y="64"/>
                  <a:pt x="273" y="66"/>
                </a:cubicBezTo>
                <a:cubicBezTo>
                  <a:pt x="273" y="66"/>
                  <a:pt x="273" y="68"/>
                  <a:pt x="270" y="68"/>
                </a:cubicBezTo>
                <a:cubicBezTo>
                  <a:pt x="270" y="68"/>
                  <a:pt x="263" y="68"/>
                  <a:pt x="262" y="76"/>
                </a:cubicBezTo>
                <a:cubicBezTo>
                  <a:pt x="262" y="76"/>
                  <a:pt x="263" y="85"/>
                  <a:pt x="275" y="85"/>
                </a:cubicBezTo>
                <a:cubicBezTo>
                  <a:pt x="275" y="85"/>
                  <a:pt x="292" y="84"/>
                  <a:pt x="292" y="64"/>
                </a:cubicBezTo>
                <a:cubicBezTo>
                  <a:pt x="292" y="64"/>
                  <a:pt x="291" y="50"/>
                  <a:pt x="278" y="45"/>
                </a:cubicBezTo>
                <a:cubicBezTo>
                  <a:pt x="278" y="45"/>
                  <a:pt x="265" y="39"/>
                  <a:pt x="253" y="49"/>
                </a:cubicBezTo>
                <a:cubicBezTo>
                  <a:pt x="253" y="49"/>
                  <a:pt x="249" y="51"/>
                  <a:pt x="239" y="67"/>
                </a:cubicBezTo>
                <a:cubicBezTo>
                  <a:pt x="239" y="67"/>
                  <a:pt x="229" y="85"/>
                  <a:pt x="221" y="92"/>
                </a:cubicBezTo>
                <a:cubicBezTo>
                  <a:pt x="221" y="92"/>
                  <a:pt x="212" y="104"/>
                  <a:pt x="198" y="111"/>
                </a:cubicBezTo>
                <a:cubicBezTo>
                  <a:pt x="198" y="111"/>
                  <a:pt x="187" y="119"/>
                  <a:pt x="167" y="119"/>
                </a:cubicBezTo>
                <a:cubicBezTo>
                  <a:pt x="167" y="119"/>
                  <a:pt x="152" y="119"/>
                  <a:pt x="142" y="115"/>
                </a:cubicBezTo>
                <a:cubicBezTo>
                  <a:pt x="142" y="115"/>
                  <a:pt x="126" y="111"/>
                  <a:pt x="112" y="98"/>
                </a:cubicBezTo>
                <a:cubicBezTo>
                  <a:pt x="112" y="98"/>
                  <a:pt x="96" y="85"/>
                  <a:pt x="93" y="81"/>
                </a:cubicBezTo>
                <a:cubicBezTo>
                  <a:pt x="93" y="81"/>
                  <a:pt x="85" y="72"/>
                  <a:pt x="74" y="70"/>
                </a:cubicBezTo>
                <a:cubicBezTo>
                  <a:pt x="74" y="70"/>
                  <a:pt x="69" y="68"/>
                  <a:pt x="59" y="73"/>
                </a:cubicBezTo>
                <a:cubicBezTo>
                  <a:pt x="59" y="73"/>
                  <a:pt x="56" y="75"/>
                  <a:pt x="49" y="80"/>
                </a:cubicBezTo>
                <a:cubicBezTo>
                  <a:pt x="49" y="80"/>
                  <a:pt x="38" y="87"/>
                  <a:pt x="31" y="88"/>
                </a:cubicBezTo>
                <a:cubicBezTo>
                  <a:pt x="31" y="88"/>
                  <a:pt x="24" y="91"/>
                  <a:pt x="10" y="88"/>
                </a:cubicBezTo>
                <a:cubicBezTo>
                  <a:pt x="10" y="88"/>
                  <a:pt x="3" y="87"/>
                  <a:pt x="0" y="83"/>
                </a:cubicBezTo>
                <a:cubicBezTo>
                  <a:pt x="0" y="83"/>
                  <a:pt x="11" y="89"/>
                  <a:pt x="23" y="87"/>
                </a:cubicBezTo>
                <a:cubicBezTo>
                  <a:pt x="23" y="87"/>
                  <a:pt x="35" y="85"/>
                  <a:pt x="44" y="78"/>
                </a:cubicBezTo>
                <a:cubicBezTo>
                  <a:pt x="44" y="78"/>
                  <a:pt x="58" y="65"/>
                  <a:pt x="70" y="65"/>
                </a:cubicBezTo>
                <a:cubicBezTo>
                  <a:pt x="70" y="65"/>
                  <a:pt x="80" y="63"/>
                  <a:pt x="92" y="73"/>
                </a:cubicBezTo>
                <a:cubicBezTo>
                  <a:pt x="92" y="73"/>
                  <a:pt x="98" y="79"/>
                  <a:pt x="107" y="87"/>
                </a:cubicBezTo>
                <a:cubicBezTo>
                  <a:pt x="107" y="87"/>
                  <a:pt x="119" y="98"/>
                  <a:pt x="125" y="102"/>
                </a:cubicBezTo>
                <a:cubicBezTo>
                  <a:pt x="125" y="102"/>
                  <a:pt x="139" y="111"/>
                  <a:pt x="153" y="113"/>
                </a:cubicBezTo>
                <a:cubicBezTo>
                  <a:pt x="153" y="113"/>
                  <a:pt x="169" y="116"/>
                  <a:pt x="182" y="112"/>
                </a:cubicBezTo>
                <a:cubicBezTo>
                  <a:pt x="182" y="112"/>
                  <a:pt x="196" y="108"/>
                  <a:pt x="206" y="99"/>
                </a:cubicBezTo>
                <a:cubicBezTo>
                  <a:pt x="206" y="99"/>
                  <a:pt x="221" y="87"/>
                  <a:pt x="229" y="73"/>
                </a:cubicBezTo>
                <a:cubicBezTo>
                  <a:pt x="229" y="73"/>
                  <a:pt x="235" y="61"/>
                  <a:pt x="239" y="56"/>
                </a:cubicBezTo>
                <a:cubicBezTo>
                  <a:pt x="239" y="56"/>
                  <a:pt x="244" y="48"/>
                  <a:pt x="247" y="46"/>
                </a:cubicBezTo>
                <a:cubicBezTo>
                  <a:pt x="247" y="46"/>
                  <a:pt x="249" y="34"/>
                  <a:pt x="242" y="23"/>
                </a:cubicBezTo>
                <a:cubicBezTo>
                  <a:pt x="242" y="23"/>
                  <a:pt x="231" y="7"/>
                  <a:pt x="212" y="13"/>
                </a:cubicBezTo>
                <a:cubicBezTo>
                  <a:pt x="212" y="13"/>
                  <a:pt x="200" y="18"/>
                  <a:pt x="199" y="31"/>
                </a:cubicBezTo>
                <a:cubicBezTo>
                  <a:pt x="199" y="31"/>
                  <a:pt x="199" y="40"/>
                  <a:pt x="207" y="45"/>
                </a:cubicBezTo>
                <a:cubicBezTo>
                  <a:pt x="207" y="45"/>
                  <a:pt x="217" y="50"/>
                  <a:pt x="221" y="42"/>
                </a:cubicBezTo>
                <a:cubicBezTo>
                  <a:pt x="221" y="42"/>
                  <a:pt x="222" y="37"/>
                  <a:pt x="220" y="35"/>
                </a:cubicBezTo>
                <a:cubicBezTo>
                  <a:pt x="220" y="35"/>
                  <a:pt x="216" y="32"/>
                  <a:pt x="219" y="30"/>
                </a:cubicBezTo>
                <a:cubicBezTo>
                  <a:pt x="219" y="30"/>
                  <a:pt x="223" y="29"/>
                  <a:pt x="225" y="34"/>
                </a:cubicBezTo>
                <a:cubicBezTo>
                  <a:pt x="225" y="34"/>
                  <a:pt x="231" y="42"/>
                  <a:pt x="223" y="49"/>
                </a:cubicBezTo>
                <a:cubicBezTo>
                  <a:pt x="223" y="49"/>
                  <a:pt x="218" y="55"/>
                  <a:pt x="207" y="51"/>
                </a:cubicBezTo>
                <a:cubicBezTo>
                  <a:pt x="207" y="51"/>
                  <a:pt x="209" y="65"/>
                  <a:pt x="200" y="79"/>
                </a:cubicBezTo>
                <a:cubicBezTo>
                  <a:pt x="200" y="79"/>
                  <a:pt x="195" y="89"/>
                  <a:pt x="182" y="94"/>
                </a:cubicBezTo>
                <a:cubicBezTo>
                  <a:pt x="182" y="94"/>
                  <a:pt x="173" y="99"/>
                  <a:pt x="159" y="98"/>
                </a:cubicBezTo>
                <a:cubicBezTo>
                  <a:pt x="159" y="98"/>
                  <a:pt x="145" y="97"/>
                  <a:pt x="131" y="89"/>
                </a:cubicBezTo>
                <a:cubicBezTo>
                  <a:pt x="131" y="89"/>
                  <a:pt x="120" y="82"/>
                  <a:pt x="110" y="74"/>
                </a:cubicBezTo>
                <a:cubicBezTo>
                  <a:pt x="110" y="74"/>
                  <a:pt x="102" y="66"/>
                  <a:pt x="89" y="59"/>
                </a:cubicBezTo>
                <a:cubicBezTo>
                  <a:pt x="89" y="59"/>
                  <a:pt x="78" y="52"/>
                  <a:pt x="65" y="56"/>
                </a:cubicBezTo>
                <a:cubicBezTo>
                  <a:pt x="65" y="56"/>
                  <a:pt x="58" y="58"/>
                  <a:pt x="49" y="66"/>
                </a:cubicBezTo>
                <a:cubicBezTo>
                  <a:pt x="49" y="66"/>
                  <a:pt x="40" y="74"/>
                  <a:pt x="30" y="78"/>
                </a:cubicBezTo>
                <a:cubicBezTo>
                  <a:pt x="30" y="78"/>
                  <a:pt x="19" y="83"/>
                  <a:pt x="10" y="81"/>
                </a:cubicBezTo>
                <a:cubicBezTo>
                  <a:pt x="10" y="81"/>
                  <a:pt x="26" y="83"/>
                  <a:pt x="40" y="69"/>
                </a:cubicBezTo>
                <a:cubicBezTo>
                  <a:pt x="40" y="69"/>
                  <a:pt x="47" y="63"/>
                  <a:pt x="50" y="61"/>
                </a:cubicBezTo>
                <a:cubicBezTo>
                  <a:pt x="50" y="61"/>
                  <a:pt x="61" y="48"/>
                  <a:pt x="78" y="50"/>
                </a:cubicBezTo>
                <a:cubicBezTo>
                  <a:pt x="78" y="50"/>
                  <a:pt x="86" y="50"/>
                  <a:pt x="98" y="59"/>
                </a:cubicBezTo>
                <a:cubicBezTo>
                  <a:pt x="98" y="59"/>
                  <a:pt x="108" y="65"/>
                  <a:pt x="115" y="71"/>
                </a:cubicBezTo>
                <a:cubicBezTo>
                  <a:pt x="115" y="71"/>
                  <a:pt x="129" y="82"/>
                  <a:pt x="135" y="85"/>
                </a:cubicBezTo>
                <a:cubicBezTo>
                  <a:pt x="135" y="85"/>
                  <a:pt x="145" y="91"/>
                  <a:pt x="157" y="92"/>
                </a:cubicBezTo>
                <a:cubicBezTo>
                  <a:pt x="157" y="92"/>
                  <a:pt x="175" y="94"/>
                  <a:pt x="186" y="85"/>
                </a:cubicBezTo>
                <a:cubicBezTo>
                  <a:pt x="186" y="85"/>
                  <a:pt x="196" y="79"/>
                  <a:pt x="200" y="65"/>
                </a:cubicBezTo>
                <a:cubicBezTo>
                  <a:pt x="200" y="65"/>
                  <a:pt x="204" y="51"/>
                  <a:pt x="196" y="42"/>
                </a:cubicBezTo>
                <a:cubicBezTo>
                  <a:pt x="196" y="42"/>
                  <a:pt x="189" y="31"/>
                  <a:pt x="174" y="35"/>
                </a:cubicBezTo>
                <a:cubicBezTo>
                  <a:pt x="174" y="35"/>
                  <a:pt x="160" y="39"/>
                  <a:pt x="161" y="53"/>
                </a:cubicBezTo>
                <a:cubicBezTo>
                  <a:pt x="161" y="53"/>
                  <a:pt x="163" y="64"/>
                  <a:pt x="173" y="64"/>
                </a:cubicBezTo>
                <a:cubicBezTo>
                  <a:pt x="173" y="64"/>
                  <a:pt x="181" y="63"/>
                  <a:pt x="179" y="56"/>
                </a:cubicBezTo>
                <a:cubicBezTo>
                  <a:pt x="176" y="53"/>
                  <a:pt x="176" y="53"/>
                  <a:pt x="176" y="53"/>
                </a:cubicBezTo>
                <a:cubicBezTo>
                  <a:pt x="176" y="53"/>
                  <a:pt x="175" y="51"/>
                  <a:pt x="177" y="49"/>
                </a:cubicBezTo>
                <a:cubicBezTo>
                  <a:pt x="177" y="49"/>
                  <a:pt x="181" y="47"/>
                  <a:pt x="184" y="53"/>
                </a:cubicBezTo>
                <a:cubicBezTo>
                  <a:pt x="184" y="53"/>
                  <a:pt x="190" y="62"/>
                  <a:pt x="180" y="69"/>
                </a:cubicBezTo>
                <a:cubicBezTo>
                  <a:pt x="180" y="69"/>
                  <a:pt x="171" y="76"/>
                  <a:pt x="160" y="64"/>
                </a:cubicBezTo>
                <a:cubicBezTo>
                  <a:pt x="160" y="64"/>
                  <a:pt x="153" y="59"/>
                  <a:pt x="155" y="48"/>
                </a:cubicBezTo>
                <a:cubicBezTo>
                  <a:pt x="155" y="48"/>
                  <a:pt x="145" y="46"/>
                  <a:pt x="139" y="48"/>
                </a:cubicBezTo>
                <a:cubicBezTo>
                  <a:pt x="139" y="48"/>
                  <a:pt x="133" y="50"/>
                  <a:pt x="131" y="52"/>
                </a:cubicBezTo>
                <a:cubicBezTo>
                  <a:pt x="131" y="52"/>
                  <a:pt x="125" y="54"/>
                  <a:pt x="120" y="51"/>
                </a:cubicBezTo>
                <a:cubicBezTo>
                  <a:pt x="111" y="47"/>
                  <a:pt x="111" y="47"/>
                  <a:pt x="111" y="47"/>
                </a:cubicBezTo>
                <a:cubicBezTo>
                  <a:pt x="111" y="47"/>
                  <a:pt x="99" y="42"/>
                  <a:pt x="92" y="41"/>
                </a:cubicBezTo>
                <a:cubicBezTo>
                  <a:pt x="92" y="41"/>
                  <a:pt x="83" y="39"/>
                  <a:pt x="69" y="41"/>
                </a:cubicBezTo>
                <a:cubicBezTo>
                  <a:pt x="69" y="41"/>
                  <a:pt x="60" y="43"/>
                  <a:pt x="48" y="53"/>
                </a:cubicBezTo>
                <a:cubicBezTo>
                  <a:pt x="48" y="53"/>
                  <a:pt x="38" y="63"/>
                  <a:pt x="34" y="65"/>
                </a:cubicBezTo>
                <a:cubicBezTo>
                  <a:pt x="34" y="65"/>
                  <a:pt x="26" y="73"/>
                  <a:pt x="17" y="75"/>
                </a:cubicBezTo>
                <a:cubicBezTo>
                  <a:pt x="17" y="75"/>
                  <a:pt x="26" y="70"/>
                  <a:pt x="31" y="65"/>
                </a:cubicBezTo>
                <a:cubicBezTo>
                  <a:pt x="31" y="65"/>
                  <a:pt x="36" y="61"/>
                  <a:pt x="39" y="57"/>
                </a:cubicBezTo>
                <a:cubicBezTo>
                  <a:pt x="39" y="57"/>
                  <a:pt x="47" y="46"/>
                  <a:pt x="62" y="39"/>
                </a:cubicBezTo>
                <a:cubicBezTo>
                  <a:pt x="62" y="39"/>
                  <a:pt x="72" y="34"/>
                  <a:pt x="87" y="36"/>
                </a:cubicBezTo>
                <a:cubicBezTo>
                  <a:pt x="87" y="36"/>
                  <a:pt x="101" y="37"/>
                  <a:pt x="118" y="44"/>
                </a:cubicBezTo>
                <a:cubicBezTo>
                  <a:pt x="123" y="46"/>
                  <a:pt x="123" y="46"/>
                  <a:pt x="123" y="46"/>
                </a:cubicBezTo>
                <a:cubicBezTo>
                  <a:pt x="123" y="46"/>
                  <a:pt x="126" y="48"/>
                  <a:pt x="130" y="46"/>
                </a:cubicBezTo>
                <a:cubicBezTo>
                  <a:pt x="130" y="46"/>
                  <a:pt x="139" y="41"/>
                  <a:pt x="145" y="42"/>
                </a:cubicBezTo>
                <a:cubicBezTo>
                  <a:pt x="145" y="42"/>
                  <a:pt x="151" y="42"/>
                  <a:pt x="156" y="43"/>
                </a:cubicBezTo>
                <a:close/>
              </a:path>
            </a:pathLst>
          </a:custGeom>
          <a:solidFill>
            <a:srgbClr val="843900"/>
          </a:solidFill>
          <a:ln>
            <a:noFill/>
          </a:ln>
        </p:spPr>
        <p:txBody>
          <a:bodyPr vert="horz" wrap="square" lIns="109728" tIns="54864" rIns="109728" bIns="54864" numCol="1" anchor="t" anchorCtr="0" compatLnSpc="1"/>
          <a:lstStyle/>
          <a:p>
            <a:endParaRPr lang="zh-CN" altLang="en-US" sz="2160"/>
          </a:p>
        </p:txBody>
      </p:sp>
      <p:pic>
        <p:nvPicPr>
          <p:cNvPr id="2" name="图片 1"/>
          <p:cNvPicPr>
            <a:picLocks noChangeAspect="1"/>
          </p:cNvPicPr>
          <p:nvPr/>
        </p:nvPicPr>
        <p:blipFill>
          <a:blip r:embed="rId4"/>
          <a:stretch>
            <a:fillRect/>
          </a:stretch>
        </p:blipFill>
        <p:spPr>
          <a:xfrm flipH="1">
            <a:off x="2891790" y="276225"/>
            <a:ext cx="6986905" cy="5852160"/>
          </a:xfrm>
          <a:prstGeom prst="rect">
            <a:avLst/>
          </a:prstGeom>
        </p:spPr>
      </p:pic>
      <p:pic>
        <p:nvPicPr>
          <p:cNvPr id="4" name="shurui666 - 枉凝眉 (古筝版)">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9335770" y="6128385"/>
            <a:ext cx="309880" cy="309880"/>
          </a:xfrm>
          <a:prstGeom prst="rect">
            <a:avLst/>
          </a:prstGeom>
        </p:spPr>
      </p:pic>
      <p:pic>
        <p:nvPicPr>
          <p:cNvPr id="9" name="图片 8"/>
          <p:cNvPicPr>
            <a:picLocks noChangeAspect="1"/>
          </p:cNvPicPr>
          <p:nvPr/>
        </p:nvPicPr>
        <p:blipFill rotWithShape="1">
          <a:blip r:embed="rId8"/>
          <a:srcRect l="6114" b="43851"/>
          <a:stretch>
            <a:fillRect/>
          </a:stretch>
        </p:blipFill>
        <p:spPr>
          <a:xfrm>
            <a:off x="6950710" y="640080"/>
            <a:ext cx="3427095" cy="986790"/>
          </a:xfrm>
          <a:prstGeom prst="rect">
            <a:avLst/>
          </a:prstGeom>
        </p:spPr>
      </p:pic>
      <p:pic>
        <p:nvPicPr>
          <p:cNvPr id="10" name="图片 9" descr="4e3ad821ac7859e9cb29c7aba3fe4b4c"/>
          <p:cNvPicPr>
            <a:picLocks noChangeAspect="1"/>
          </p:cNvPicPr>
          <p:nvPr/>
        </p:nvPicPr>
        <p:blipFill>
          <a:blip r:embed="rId9" cstate="print">
            <a:clrChange>
              <a:clrFrom>
                <a:srgbClr val="010101">
                  <a:alpha val="100000"/>
                </a:srgbClr>
              </a:clrFrom>
              <a:clrTo>
                <a:srgbClr val="010101">
                  <a:alpha val="100000"/>
                  <a:alpha val="0"/>
                </a:srgbClr>
              </a:clrTo>
            </a:clrChange>
          </a:blip>
          <a:srcRect l="51988" t="57250" b="12601"/>
          <a:stretch>
            <a:fillRect/>
          </a:stretch>
        </p:blipFill>
        <p:spPr>
          <a:xfrm>
            <a:off x="36830" y="4693525"/>
            <a:ext cx="2394332" cy="2255692"/>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875" y="986087"/>
            <a:ext cx="1744505" cy="676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4"/>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3000" fill="hold"/>
                                        <p:tgtEl>
                                          <p:spTgt spid="6"/>
                                        </p:tgtEl>
                                        <p:attrNameLst>
                                          <p:attrName>ppt_x</p:attrName>
                                        </p:attrNameLst>
                                      </p:cBhvr>
                                      <p:tavLst>
                                        <p:tav tm="0">
                                          <p:val>
                                            <p:strVal val="1+#ppt_w/2"/>
                                          </p:val>
                                        </p:tav>
                                        <p:tav tm="100000">
                                          <p:val>
                                            <p:strVal val="#ppt_x"/>
                                          </p:val>
                                        </p:tav>
                                      </p:tavLst>
                                    </p:anim>
                                    <p:anim calcmode="lin" valueType="num">
                                      <p:cBhvr additive="base">
                                        <p:cTn id="10" dur="300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0-#ppt_w/2"/>
                                          </p:val>
                                        </p:tav>
                                        <p:tav tm="100000">
                                          <p:val>
                                            <p:strVal val="#ppt_x"/>
                                          </p:val>
                                        </p:tav>
                                      </p:tavLst>
                                    </p:anim>
                                    <p:anim calcmode="lin" valueType="num">
                                      <p:cBhvr additive="base">
                                        <p:cTn id="14" dur="3000" fill="hold"/>
                                        <p:tgtEl>
                                          <p:spTgt spid="5"/>
                                        </p:tgtEl>
                                        <p:attrNameLst>
                                          <p:attrName>ppt_y</p:attrName>
                                        </p:attrNameLst>
                                      </p:cBhvr>
                                      <p:tavLst>
                                        <p:tav tm="0">
                                          <p:val>
                                            <p:strVal val="#ppt_y"/>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048584"/>
                                        </p:tgtEl>
                                        <p:attrNameLst>
                                          <p:attrName>style.visibility</p:attrName>
                                        </p:attrNameLst>
                                      </p:cBhvr>
                                      <p:to>
                                        <p:strVal val="visible"/>
                                      </p:to>
                                    </p:set>
                                    <p:animEffect transition="in" filter="fade">
                                      <p:cBhvr>
                                        <p:cTn id="33" dur="500"/>
                                        <p:tgtEl>
                                          <p:spTgt spid="1048584"/>
                                        </p:tgtEl>
                                      </p:cBhvr>
                                    </p:animEffect>
                                  </p:childTnLst>
                                </p:cTn>
                              </p:par>
                              <p:par>
                                <p:cTn id="34" presetID="6" presetClass="emph" presetSubtype="0" fill="hold" nodeType="withEffect">
                                  <p:stCondLst>
                                    <p:cond delay="500"/>
                                  </p:stCondLst>
                                  <p:childTnLst>
                                    <p:animScale>
                                      <p:cBhvr>
                                        <p:cTn id="35" dur="3000" fill="hold"/>
                                        <p:tgtEl>
                                          <p:spTgt spid="25"/>
                                        </p:tgtEl>
                                      </p:cBhvr>
                                      <p:by x="30000" y="100000"/>
                                    </p:animScale>
                                  </p:childTnLst>
                                </p:cTn>
                              </p:par>
                              <p:par>
                                <p:cTn id="36" presetID="6" presetClass="emph" presetSubtype="0" fill="hold" nodeType="withEffect">
                                  <p:stCondLst>
                                    <p:cond delay="500"/>
                                  </p:stCondLst>
                                  <p:childTnLst>
                                    <p:animScale>
                                      <p:cBhvr>
                                        <p:cTn id="37" dur="3000" fill="hold"/>
                                        <p:tgtEl>
                                          <p:spTgt spid="27"/>
                                        </p:tgtEl>
                                      </p:cBhvr>
                                      <p:by x="30000" y="100000"/>
                                    </p:animScale>
                                  </p:childTnLst>
                                </p:cTn>
                              </p:par>
                              <p:par>
                                <p:cTn id="38" presetID="0" presetClass="path" presetSubtype="0" fill="hold" nodeType="withEffect">
                                  <p:stCondLst>
                                    <p:cond delay="500"/>
                                  </p:stCondLst>
                                  <p:childTnLst>
                                    <p:animMotion origin="layout" path="M -1.11111E-6 0.00208 L 0.375 0.00208 " pathEditMode="relative" rAng="0" ptsTypes="AA">
                                      <p:cBhvr>
                                        <p:cTn id="39" dur="3000" fill="hold"/>
                                        <p:tgtEl>
                                          <p:spTgt spid="27"/>
                                        </p:tgtEl>
                                        <p:attrNameLst>
                                          <p:attrName>ppt_x</p:attrName>
                                          <p:attrName>ppt_y</p:attrName>
                                        </p:attrNameLst>
                                      </p:cBhvr>
                                      <p:rCtr x="188" y="0"/>
                                    </p:animMotion>
                                  </p:childTnLst>
                                </p:cTn>
                              </p:par>
                              <p:par>
                                <p:cTn id="40" presetID="0" presetClass="path" presetSubtype="0" fill="hold" nodeType="withEffect">
                                  <p:stCondLst>
                                    <p:cond delay="500"/>
                                  </p:stCondLst>
                                  <p:childTnLst>
                                    <p:animMotion origin="layout" path="M -3.33333E-6 3.00578E-6 L -0.375 3.00578E-6 " pathEditMode="relative" ptsTypes="AA">
                                      <p:cBhvr>
                                        <p:cTn id="41" dur="3000" fill="hold"/>
                                        <p:tgtEl>
                                          <p:spTgt spid="25"/>
                                        </p:tgtEl>
                                        <p:attrNameLst>
                                          <p:attrName>ppt_x</p:attrName>
                                          <p:attrName>ppt_y</p:attrName>
                                        </p:attrNameLst>
                                      </p:cBhvr>
                                    </p:animMotion>
                                  </p:childTnLst>
                                </p:cTn>
                              </p:par>
                              <p:par>
                                <p:cTn id="42" presetID="6" presetClass="emph" presetSubtype="0" fill="hold" grpId="0" nodeType="withEffect">
                                  <p:stCondLst>
                                    <p:cond delay="500"/>
                                  </p:stCondLst>
                                  <p:childTnLst>
                                    <p:animScale>
                                      <p:cBhvr>
                                        <p:cTn id="43" dur="3100" fill="hold"/>
                                        <p:tgtEl>
                                          <p:spTgt spid="1048584"/>
                                        </p:tgtEl>
                                      </p:cBhvr>
                                      <p:by x="600000" y="100000"/>
                                    </p:animScale>
                                  </p:childTnLst>
                                </p:cTn>
                              </p:par>
                              <p:par>
                                <p:cTn id="44" presetID="16" presetClass="entr" presetSubtype="37" fill="hold" nodeType="withEffect">
                                  <p:stCondLst>
                                    <p:cond delay="500"/>
                                  </p:stCondLst>
                                  <p:childTnLst>
                                    <p:set>
                                      <p:cBhvr>
                                        <p:cTn id="45" dur="1" fill="hold">
                                          <p:stCondLst>
                                            <p:cond delay="0"/>
                                          </p:stCondLst>
                                        </p:cTn>
                                        <p:tgtEl>
                                          <p:spTgt spid="2097153"/>
                                        </p:tgtEl>
                                        <p:attrNameLst>
                                          <p:attrName>style.visibility</p:attrName>
                                        </p:attrNameLst>
                                      </p:cBhvr>
                                      <p:to>
                                        <p:strVal val="visible"/>
                                      </p:to>
                                    </p:set>
                                    <p:animEffect transition="in" filter="barn(outVertical)">
                                      <p:cBhvr>
                                        <p:cTn id="46" dur="3200"/>
                                        <p:tgtEl>
                                          <p:spTgt spid="20971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1000"/>
                                  </p:stCondLst>
                                  <p:iterate type="lt">
                                    <p:tmPct val="10000"/>
                                  </p:iterate>
                                  <p:childTnLst>
                                    <p:set>
                                      <p:cBhvr>
                                        <p:cTn id="50" dur="1" fill="hold">
                                          <p:stCondLst>
                                            <p:cond delay="0"/>
                                          </p:stCondLst>
                                        </p:cTn>
                                        <p:tgtEl>
                                          <p:spTgt spid="1048591"/>
                                        </p:tgtEl>
                                        <p:attrNameLst>
                                          <p:attrName>style.visibility</p:attrName>
                                        </p:attrNameLst>
                                      </p:cBhvr>
                                      <p:to>
                                        <p:strVal val="visible"/>
                                      </p:to>
                                    </p:set>
                                    <p:animEffect transition="in" filter="fade">
                                      <p:cBhvr>
                                        <p:cTn id="51" dur="1000"/>
                                        <p:tgtEl>
                                          <p:spTgt spid="104859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1" showWhenStopped="0">
                <p:cTn id="52" repeatCount="indefinite" fill="hold" display="1">
                  <p:stCondLst>
                    <p:cond delay="indefinite"/>
                  </p:stCondLst>
                  <p:endCondLst>
                    <p:cond evt="onStopAudio">
                      <p:tgtEl>
                        <p:sldTgt/>
                      </p:tgtEl>
                    </p:cond>
                  </p:endCondLst>
                </p:cTn>
                <p:tgtEl>
                  <p:spTgt spid="4"/>
                </p:tgtEl>
              </p:cMediaNode>
            </p:audio>
          </p:childTnLst>
        </p:cTn>
      </p:par>
    </p:tnLst>
    <p:bldLst>
      <p:bldP spid="1048584" grpId="0" bldLvl="0" animBg="1"/>
      <p:bldP spid="1048584" grpId="1" bldLvl="0" animBg="1"/>
      <p:bldP spid="1048591" grpId="0"/>
    </p:bldLst>
  </p:timing>
</p:sld>
</file>

<file path=ppt/slides/slide10.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14" name="图片 13" descr="7a704d29b9a11945d1bd9826d013a80f"/>
          <p:cNvPicPr>
            <a:picLocks noChangeAspect="1"/>
          </p:cNvPicPr>
          <p:nvPr/>
        </p:nvPicPr>
        <p:blipFill>
          <a:blip r:embed="rId2" cstate="print"/>
          <a:stretch>
            <a:fillRect/>
          </a:stretch>
        </p:blipFill>
        <p:spPr>
          <a:xfrm>
            <a:off x="-90401" y="798"/>
            <a:ext cx="756745" cy="1598603"/>
          </a:xfrm>
          <a:prstGeom prst="rect">
            <a:avLst/>
          </a:prstGeom>
        </p:spPr>
      </p:pic>
      <p:sp>
        <p:nvSpPr>
          <p:cNvPr id="3" name="文本框 2"/>
          <p:cNvSpPr txBox="1"/>
          <p:nvPr/>
        </p:nvSpPr>
        <p:spPr>
          <a:xfrm>
            <a:off x="3455035" y="233680"/>
            <a:ext cx="8626475" cy="4114165"/>
          </a:xfrm>
          <a:prstGeom prst="rect">
            <a:avLst/>
          </a:prstGeom>
          <a:noFill/>
        </p:spPr>
        <p:txBody>
          <a:bodyPr wrap="square" rtlCol="0">
            <a:noAutofit/>
          </a:bodyPr>
          <a:p>
            <a:r>
              <a:rPr sz="2400"/>
              <a:t>单表到了初一这一日，荣国府门前车辆纷纷，</a:t>
            </a:r>
            <a:r>
              <a:rPr sz="2400">
                <a:solidFill>
                  <a:srgbClr val="C00000"/>
                </a:solidFill>
              </a:rPr>
              <a:t>人马簇簇</a:t>
            </a:r>
            <a:r>
              <a:rPr sz="2400"/>
              <a:t>。</a:t>
            </a:r>
            <a:r>
              <a:rPr lang="en-US" sz="2400"/>
              <a:t>......</a:t>
            </a:r>
            <a:r>
              <a:rPr sz="2400"/>
              <a:t>贾母独坐一乘</a:t>
            </a:r>
            <a:r>
              <a:rPr sz="2400">
                <a:solidFill>
                  <a:srgbClr val="C00000"/>
                </a:solidFill>
              </a:rPr>
              <a:t>八人</a:t>
            </a:r>
            <a:r>
              <a:rPr sz="2400"/>
              <a:t>大亮轿，李氏、凤姐儿、薛姨妈，每人一乘</a:t>
            </a:r>
            <a:r>
              <a:rPr sz="2400">
                <a:solidFill>
                  <a:srgbClr val="C00000"/>
                </a:solidFill>
              </a:rPr>
              <a:t>四人</a:t>
            </a:r>
            <a:r>
              <a:rPr sz="2400"/>
              <a:t>轿，</a:t>
            </a:r>
            <a:r>
              <a:rPr lang="en-US" sz="2400"/>
              <a:t>......</a:t>
            </a:r>
            <a:r>
              <a:rPr sz="2400">
                <a:solidFill>
                  <a:srgbClr val="C00000"/>
                </a:solidFill>
              </a:rPr>
              <a:t>乌压压</a:t>
            </a:r>
            <a:r>
              <a:rPr sz="2400"/>
              <a:t>的占了一街的车。贾母等已经</a:t>
            </a:r>
            <a:r>
              <a:rPr sz="2400">
                <a:solidFill>
                  <a:srgbClr val="C00000"/>
                </a:solidFill>
              </a:rPr>
              <a:t>坐轿去了多远</a:t>
            </a:r>
            <a:r>
              <a:rPr sz="2400"/>
              <a:t>，这</a:t>
            </a:r>
            <a:r>
              <a:rPr sz="2400">
                <a:solidFill>
                  <a:srgbClr val="C00000"/>
                </a:solidFill>
              </a:rPr>
              <a:t>门前尚未坐完</a:t>
            </a:r>
            <a:r>
              <a:rPr sz="2400"/>
              <a:t>。</a:t>
            </a:r>
            <a:endParaRPr sz="2400"/>
          </a:p>
          <a:p>
            <a:endParaRPr lang="zh-CN" altLang="en-US" sz="2400">
              <a:sym typeface="+mn-ea"/>
            </a:endParaRPr>
          </a:p>
          <a:p>
            <a:r>
              <a:rPr lang="zh-CN" altLang="en-US" sz="2400">
                <a:sym typeface="+mn-ea"/>
              </a:rPr>
              <a:t>老嬷嬷跟至厅上，只见宝玉的奶兄李贵和王荣、张若锦、赵亦华、钱启、周瑞</a:t>
            </a:r>
            <a:r>
              <a:rPr lang="zh-CN" altLang="en-US" sz="2400">
                <a:solidFill>
                  <a:srgbClr val="C00000"/>
                </a:solidFill>
                <a:sym typeface="+mn-ea"/>
              </a:rPr>
              <a:t>六个人</a:t>
            </a:r>
            <a:r>
              <a:rPr lang="zh-CN" altLang="en-US" sz="2400">
                <a:sym typeface="+mn-ea"/>
              </a:rPr>
              <a:t>，带着茗烟、伴鹤、锄药、扫红</a:t>
            </a:r>
            <a:r>
              <a:rPr lang="zh-CN" altLang="en-US" sz="2400">
                <a:solidFill>
                  <a:srgbClr val="C00000"/>
                </a:solidFill>
                <a:sym typeface="+mn-ea"/>
              </a:rPr>
              <a:t>四个</a:t>
            </a:r>
            <a:r>
              <a:rPr lang="zh-CN" altLang="en-US" sz="2400">
                <a:sym typeface="+mn-ea"/>
              </a:rPr>
              <a:t>小厮，</a:t>
            </a:r>
            <a:r>
              <a:rPr lang="en-US" altLang="zh-CN" sz="2400">
                <a:sym typeface="+mn-ea"/>
              </a:rPr>
              <a:t>......</a:t>
            </a:r>
            <a:r>
              <a:rPr lang="zh-CN" altLang="en-US" sz="2400">
                <a:sym typeface="+mn-ea"/>
              </a:rPr>
              <a:t>接着又见一个小厮带着</a:t>
            </a:r>
            <a:r>
              <a:rPr lang="zh-CN" altLang="en-US" sz="2400">
                <a:solidFill>
                  <a:srgbClr val="C00000"/>
                </a:solidFill>
                <a:sym typeface="+mn-ea"/>
              </a:rPr>
              <a:t>二三十个</a:t>
            </a:r>
            <a:r>
              <a:rPr lang="zh-CN" altLang="en-US" sz="2400">
                <a:sym typeface="+mn-ea"/>
              </a:rPr>
              <a:t>拿扫帚簸箕的人进来，</a:t>
            </a:r>
            <a:r>
              <a:rPr lang="en-US" altLang="zh-CN" sz="2400">
                <a:sym typeface="+mn-ea"/>
              </a:rPr>
              <a:t>......</a:t>
            </a:r>
            <a:r>
              <a:rPr lang="zh-CN" altLang="en-US" sz="2400">
                <a:sym typeface="+mn-ea"/>
              </a:rPr>
              <a:t>门外又有李贵等六人的小厮并几个马夫，早预备下</a:t>
            </a:r>
            <a:r>
              <a:rPr lang="zh-CN" altLang="en-US" sz="2400">
                <a:solidFill>
                  <a:srgbClr val="C00000"/>
                </a:solidFill>
                <a:sym typeface="+mn-ea"/>
              </a:rPr>
              <a:t>十来匹马</a:t>
            </a:r>
            <a:r>
              <a:rPr lang="zh-CN" altLang="en-US" sz="2400">
                <a:sym typeface="+mn-ea"/>
              </a:rPr>
              <a:t>专候。</a:t>
            </a:r>
            <a:r>
              <a:rPr lang="en-US" altLang="zh-CN" sz="2400">
                <a:sym typeface="+mn-ea"/>
              </a:rPr>
              <a:t>                                      ——</a:t>
            </a:r>
            <a:r>
              <a:rPr lang="zh-CN" altLang="en-US" sz="2400">
                <a:sym typeface="+mn-ea"/>
              </a:rPr>
              <a:t>整理自曹雪芹《</a:t>
            </a:r>
            <a:r>
              <a:rPr lang="zh-CN" altLang="en-US" sz="2400">
                <a:sym typeface="+mn-ea"/>
              </a:rPr>
              <a:t>红楼梦》</a:t>
            </a:r>
            <a:endParaRPr lang="zh-CN" altLang="en-US" sz="2400"/>
          </a:p>
          <a:p>
            <a:endParaRPr lang="zh-CN" altLang="en-US" sz="2400"/>
          </a:p>
        </p:txBody>
      </p:sp>
      <p:sp>
        <p:nvSpPr>
          <p:cNvPr id="6" name="文本框 5"/>
          <p:cNvSpPr txBox="1"/>
          <p:nvPr/>
        </p:nvSpPr>
        <p:spPr>
          <a:xfrm>
            <a:off x="6835775" y="3950335"/>
            <a:ext cx="4695825" cy="2676525"/>
          </a:xfrm>
          <a:prstGeom prst="rect">
            <a:avLst/>
          </a:prstGeom>
          <a:noFill/>
        </p:spPr>
        <p:txBody>
          <a:bodyPr wrap="square" rtlCol="0">
            <a:spAutoFit/>
          </a:bodyPr>
          <a:p>
            <a:r>
              <a:rPr lang="zh-CN" altLang="en-US" sz="2400">
                <a:solidFill>
                  <a:srgbClr val="C00000"/>
                </a:solidFill>
              </a:rPr>
              <a:t>康乾盛世</a:t>
            </a:r>
            <a:r>
              <a:rPr lang="zh-CN" altLang="en-US" sz="2400"/>
              <a:t>最主要地表现在</a:t>
            </a:r>
            <a:r>
              <a:rPr lang="zh-CN" altLang="en-US" sz="2400">
                <a:solidFill>
                  <a:srgbClr val="C00000"/>
                </a:solidFill>
              </a:rPr>
              <a:t>人口</a:t>
            </a:r>
            <a:r>
              <a:rPr lang="zh-CN" altLang="en-US" sz="2400"/>
              <a:t>的增长上，在康熙六十一年（1722年），全国人口突破一亿五千万，乾隆五十五年（1790年）突破三亿大关，约占当时世界人口的</a:t>
            </a:r>
            <a:r>
              <a:rPr lang="zh-CN" altLang="en-US" sz="2400">
                <a:solidFill>
                  <a:srgbClr val="C00000"/>
                </a:solidFill>
              </a:rPr>
              <a:t>三分之一</a:t>
            </a:r>
            <a:r>
              <a:rPr lang="zh-CN" altLang="en-US" sz="2400"/>
              <a:t>。</a:t>
            </a:r>
            <a:endParaRPr lang="zh-CN" altLang="en-US" sz="2400"/>
          </a:p>
          <a:p>
            <a:r>
              <a:rPr lang="en-US" altLang="zh-CN" sz="2400"/>
              <a:t>——</a:t>
            </a:r>
            <a:r>
              <a:rPr lang="zh-CN" altLang="en-US" sz="2400"/>
              <a:t>姜公韬《中国通史·明清史》</a:t>
            </a:r>
            <a:endParaRPr lang="zh-CN" altLang="en-US" sz="2400"/>
          </a:p>
        </p:txBody>
      </p:sp>
      <p:sp>
        <p:nvSpPr>
          <p:cNvPr id="26" name="椭圆 25"/>
          <p:cNvSpPr>
            <a:spLocks noChangeAspect="1"/>
          </p:cNvSpPr>
          <p:nvPr>
            <p:custDataLst>
              <p:tags r:id="rId3"/>
            </p:custDataLst>
          </p:nvPr>
        </p:nvSpPr>
        <p:spPr>
          <a:xfrm>
            <a:off x="3999865" y="4240530"/>
            <a:ext cx="2617470" cy="2617470"/>
          </a:xfrm>
          <a:prstGeom prst="ellipse">
            <a:avLst/>
          </a:prstGeom>
          <a:blipFill rotWithShape="1">
            <a:blip r:embed="rId4" cstate="prin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印品黑体" panose="00000500000000000000" pitchFamily="2" charset="-122"/>
              <a:ea typeface="印品黑体" panose="00000500000000000000" pitchFamily="2" charset="-122"/>
            </a:endParaRPr>
          </a:p>
        </p:txBody>
      </p:sp>
      <p:sp>
        <p:nvSpPr>
          <p:cNvPr id="7" name="椭圆 6"/>
          <p:cNvSpPr>
            <a:spLocks noChangeAspect="1"/>
          </p:cNvSpPr>
          <p:nvPr>
            <p:custDataLst>
              <p:tags r:id="rId5"/>
            </p:custDataLst>
          </p:nvPr>
        </p:nvSpPr>
        <p:spPr>
          <a:xfrm>
            <a:off x="610235" y="3354705"/>
            <a:ext cx="2763520" cy="2763520"/>
          </a:xfrm>
          <a:prstGeom prst="ellipse">
            <a:avLst/>
          </a:prstGeom>
          <a:blipFill rotWithShape="1">
            <a:blip r:embed="rId6" cstate="prin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印品黑体" panose="00000500000000000000" pitchFamily="2" charset="-122"/>
              <a:ea typeface="印品黑体" panose="00000500000000000000" pitchFamily="2" charset="-122"/>
            </a:endParaRPr>
          </a:p>
        </p:txBody>
      </p:sp>
      <p:sp>
        <p:nvSpPr>
          <p:cNvPr id="8" name="椭圆 7"/>
          <p:cNvSpPr>
            <a:spLocks noChangeAspect="1"/>
          </p:cNvSpPr>
          <p:nvPr>
            <p:custDataLst>
              <p:tags r:id="rId7"/>
            </p:custDataLst>
          </p:nvPr>
        </p:nvSpPr>
        <p:spPr>
          <a:xfrm>
            <a:off x="666115" y="233680"/>
            <a:ext cx="2487295" cy="2487295"/>
          </a:xfrm>
          <a:prstGeom prst="ellipse">
            <a:avLst/>
          </a:prstGeom>
          <a:blipFill rotWithShape="1">
            <a:blip r:embed="rId8" cstate="prin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印品黑体" panose="00000500000000000000" pitchFamily="2" charset="-122"/>
              <a:ea typeface="印品黑体" panose="00000500000000000000" pitchFamily="2" charset="-122"/>
            </a:endParaRPr>
          </a:p>
        </p:txBody>
      </p:sp>
      <p:sp>
        <p:nvSpPr>
          <p:cNvPr id="61" name="Freeform 5"/>
          <p:cNvSpPr>
            <a:spLocks noEditPoints="1"/>
          </p:cNvSpPr>
          <p:nvPr>
            <p:custDataLst>
              <p:tags r:id="rId9"/>
            </p:custDataLst>
          </p:nvPr>
        </p:nvSpPr>
        <p:spPr bwMode="auto">
          <a:xfrm>
            <a:off x="11348661" y="6079504"/>
            <a:ext cx="776817" cy="690033"/>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rgbClr val="A50000"/>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10" name="Freeform 5"/>
          <p:cNvSpPr>
            <a:spLocks noEditPoints="1"/>
          </p:cNvSpPr>
          <p:nvPr>
            <p:custDataLst>
              <p:tags r:id="rId10"/>
            </p:custDataLst>
          </p:nvPr>
        </p:nvSpPr>
        <p:spPr bwMode="auto">
          <a:xfrm>
            <a:off x="138371" y="6007114"/>
            <a:ext cx="776817" cy="690033"/>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rgbClr val="A50000"/>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2" name="文本框 1"/>
          <p:cNvSpPr txBox="1"/>
          <p:nvPr/>
        </p:nvSpPr>
        <p:spPr>
          <a:xfrm>
            <a:off x="1065530" y="4185285"/>
            <a:ext cx="5619750" cy="2584450"/>
          </a:xfrm>
          <a:prstGeom prst="rect">
            <a:avLst/>
          </a:prstGeom>
          <a:solidFill>
            <a:schemeClr val="accent1">
              <a:lumMod val="50000"/>
            </a:schemeClr>
          </a:solidFill>
        </p:spPr>
        <p:txBody>
          <a:bodyPr wrap="square" rtlCol="0">
            <a:spAutoFit/>
          </a:bodyPr>
          <a:p>
            <a:r>
              <a:rPr lang="zh-CN" altLang="en-US" sz="5400">
                <a:solidFill>
                  <a:schemeClr val="bg1"/>
                </a:solidFill>
              </a:rPr>
              <a:t>康乾时期，为什么有这么多的人口呢？</a:t>
            </a:r>
            <a:endParaRPr lang="zh-CN" altLang="en-US" sz="54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Requires="p14">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heel(1)">
                                      <p:cBhvr>
                                        <p:cTn id="24" dur="1500"/>
                                        <p:tgtEl>
                                          <p:spTgt spid="6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1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7" grpId="0" bldLvl="0" animBg="1"/>
      <p:bldP spid="8" grpId="0" bldLvl="0" animBg="1"/>
      <p:bldP spid="61" grpId="0" animBg="1"/>
      <p:bldP spid="10" grpId="0" animBg="1"/>
      <p:bldP spid="6" grpId="0"/>
      <p:bldP spid="2" grpId="0" animBg="1"/>
    </p:bldLst>
  </p:timing>
</p:sld>
</file>

<file path=ppt/slides/slide11.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p:sp>
        <p:nvSpPr>
          <p:cNvPr id="6" name="Title 6"/>
          <p:cNvSpPr txBox="1"/>
          <p:nvPr>
            <p:custDataLst>
              <p:tags r:id="rId2"/>
            </p:custDataLst>
          </p:nvPr>
        </p:nvSpPr>
        <p:spPr>
          <a:xfrm>
            <a:off x="5658485" y="918845"/>
            <a:ext cx="5377180" cy="4335145"/>
          </a:xfrm>
          <a:prstGeom prst="rect">
            <a:avLst/>
          </a:prstGeom>
          <a:noFill/>
          <a:ln w="28575" cmpd="sng">
            <a:solidFill>
              <a:schemeClr val="tx1"/>
            </a:solidFill>
            <a:prstDash val="solid"/>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800"/>
              </a:spcBef>
              <a:spcAft>
                <a:spcPts val="0"/>
              </a:spcAft>
              <a:buSzPct val="100000"/>
              <a:buFont typeface="+mj-lt"/>
            </a:pPr>
            <a:r>
              <a:rPr altLang="zh-CN"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材料一: 明朝苏州一位叫谭晓的人,低价购买大量洼地，雇佣百名乡民劳动，低洼为池</a:t>
            </a:r>
            <a:r>
              <a:rPr lang="zh-CN" altLang="en-US" sz="2600" b="1" spc="160" dirty="0">
                <a:ln w="3175">
                  <a:noFill/>
                  <a:prstDash val="dash"/>
                </a:ln>
                <a:solidFill>
                  <a:srgbClr val="C00000"/>
                </a:solidFill>
                <a:uFillTx/>
                <a:latin typeface="宋体" panose="02010600030101010101" pitchFamily="2" charset="-122"/>
                <a:ea typeface="宋体" panose="02010600030101010101" pitchFamily="2" charset="-122"/>
                <a:cs typeface="宋体" panose="02010600030101010101" pitchFamily="2" charset="-122"/>
                <a:sym typeface="+mn-ea"/>
              </a:rPr>
              <a:t>养鱼</a:t>
            </a: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，池上筑舍</a:t>
            </a:r>
            <a:r>
              <a:rPr lang="zh-CN" altLang="en-US" sz="2600" b="1" spc="160" dirty="0">
                <a:ln w="3175">
                  <a:noFill/>
                  <a:prstDash val="dash"/>
                </a:ln>
                <a:solidFill>
                  <a:srgbClr val="C00000"/>
                </a:solidFill>
                <a:uFillTx/>
                <a:latin typeface="宋体" panose="02010600030101010101" pitchFamily="2" charset="-122"/>
                <a:ea typeface="宋体" panose="02010600030101010101" pitchFamily="2" charset="-122"/>
                <a:cs typeface="宋体" panose="02010600030101010101" pitchFamily="2" charset="-122"/>
                <a:sym typeface="+mn-ea"/>
              </a:rPr>
              <a:t>养猪、鸡、鱼</a:t>
            </a: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食其粪;四周垒高地按地质种</a:t>
            </a:r>
            <a:r>
              <a:rPr lang="zh-CN" altLang="en-US" sz="2600" b="1" spc="160" dirty="0">
                <a:ln w="3175">
                  <a:noFill/>
                  <a:prstDash val="dash"/>
                </a:ln>
                <a:solidFill>
                  <a:srgbClr val="C00000"/>
                </a:solidFill>
                <a:uFillTx/>
                <a:latin typeface="宋体" panose="02010600030101010101" pitchFamily="2" charset="-122"/>
                <a:ea typeface="宋体" panose="02010600030101010101" pitchFamily="2" charset="-122"/>
                <a:cs typeface="宋体" panose="02010600030101010101" pitchFamily="2" charset="-122"/>
                <a:sym typeface="+mn-ea"/>
              </a:rPr>
              <a:t>果树、蔬菜</a:t>
            </a: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,顺带捕捉鸟类和昆虫,此类</a:t>
            </a:r>
            <a:r>
              <a:rPr lang="zh-CN" altLang="en-US" sz="2600" b="1" spc="160" dirty="0">
                <a:ln w="3175">
                  <a:noFill/>
                  <a:prstDash val="dash"/>
                </a:ln>
                <a:solidFill>
                  <a:srgbClr val="C00000"/>
                </a:solidFill>
                <a:uFillTx/>
                <a:latin typeface="宋体" panose="02010600030101010101" pitchFamily="2" charset="-122"/>
                <a:ea typeface="宋体" panose="02010600030101010101" pitchFamily="2" charset="-122"/>
                <a:cs typeface="宋体" panose="02010600030101010101" pitchFamily="2" charset="-122"/>
                <a:sym typeface="+mn-ea"/>
              </a:rPr>
              <a:t>副产品出卖</a:t>
            </a: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后，收入是田地生产的三倍。</a:t>
            </a:r>
            <a:endPar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endParaRPr>
          </a:p>
          <a:p>
            <a:pPr lvl="0" indent="0" algn="l" fontAlgn="auto">
              <a:lnSpc>
                <a:spcPct val="130000"/>
              </a:lnSpc>
              <a:spcBef>
                <a:spcPts val="800"/>
              </a:spcBef>
              <a:spcAft>
                <a:spcPts val="0"/>
              </a:spcAft>
              <a:buSzPct val="100000"/>
              <a:buFont typeface="+mj-lt"/>
            </a:pPr>
            <a:r>
              <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rPr>
              <a:t>——(明)李诩《戒庵老人漫笔》</a:t>
            </a:r>
            <a:endParaRPr lang="zh-CN" altLang="en-US" sz="2600" b="1" spc="160" dirty="0">
              <a:ln w="3175">
                <a:noFill/>
                <a:prstDash val="dash"/>
              </a:ln>
              <a:solidFill>
                <a:schemeClr val="tx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7" name="组合 6"/>
          <p:cNvGrpSpPr/>
          <p:nvPr/>
        </p:nvGrpSpPr>
        <p:grpSpPr>
          <a:xfrm>
            <a:off x="255270" y="1398905"/>
            <a:ext cx="4498340" cy="5256725"/>
            <a:chOff x="716" y="868"/>
            <a:chExt cx="7084" cy="8793"/>
          </a:xfrm>
        </p:grpSpPr>
        <p:pic>
          <p:nvPicPr>
            <p:cNvPr id="8" name="Picture 5"/>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1014" y="868"/>
              <a:ext cx="6786" cy="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8"/>
            <p:cNvSpPr txBox="1"/>
            <p:nvPr>
              <p:custDataLst>
                <p:tags r:id="rId5"/>
              </p:custDataLst>
            </p:nvPr>
          </p:nvSpPr>
          <p:spPr>
            <a:xfrm>
              <a:off x="716" y="8891"/>
              <a:ext cx="7083" cy="770"/>
            </a:xfrm>
            <a:prstGeom prst="rect">
              <a:avLst/>
            </a:prstGeom>
            <a:noFill/>
          </p:spPr>
          <p:txBody>
            <a:bodyPr wrap="square" rtlCol="0">
              <a:spAutoFit/>
            </a:bodyPr>
            <a:lstStyle/>
            <a:p>
              <a:r>
                <a:rPr lang="zh-CN" altLang="en-US" sz="2400" b="1"/>
                <a:t>清朝前期玉米、甘薯推广种植图</a:t>
              </a:r>
              <a:endParaRPr lang="zh-CN" altLang="en-US" sz="2400" b="1"/>
            </a:p>
          </p:txBody>
        </p:sp>
      </p:grpSp>
      <p:sp>
        <p:nvSpPr>
          <p:cNvPr id="13" name="圆角矩形标注 12"/>
          <p:cNvSpPr/>
          <p:nvPr>
            <p:custDataLst>
              <p:tags r:id="rId6"/>
            </p:custDataLst>
          </p:nvPr>
        </p:nvSpPr>
        <p:spPr>
          <a:xfrm>
            <a:off x="6274721" y="1199347"/>
            <a:ext cx="1852295" cy="1123950"/>
          </a:xfrm>
          <a:prstGeom prst="wedgeRoundRectCallout">
            <a:avLst>
              <a:gd name="adj1" fmla="val 9101"/>
              <a:gd name="adj2" fmla="val 117457"/>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r>
              <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rPr>
              <a:t>多种经营</a:t>
            </a:r>
            <a:endPar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endParaRPr>
          </a:p>
          <a:p>
            <a:r>
              <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rPr>
              <a:t>经济作物</a:t>
            </a:r>
            <a:endPar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endParaRPr>
          </a:p>
        </p:txBody>
      </p:sp>
      <p:sp>
        <p:nvSpPr>
          <p:cNvPr id="15" name="圆角矩形标注 14"/>
          <p:cNvSpPr/>
          <p:nvPr>
            <p:custDataLst>
              <p:tags r:id="rId7"/>
            </p:custDataLst>
          </p:nvPr>
        </p:nvSpPr>
        <p:spPr>
          <a:xfrm>
            <a:off x="8921115" y="1199515"/>
            <a:ext cx="2012315" cy="825500"/>
          </a:xfrm>
          <a:prstGeom prst="wedgeRoundRectCallout">
            <a:avLst>
              <a:gd name="adj1" fmla="val 46812"/>
              <a:gd name="adj2" fmla="val 274153"/>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r>
              <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rPr>
              <a:t>农副产品商品化</a:t>
            </a:r>
            <a:endParaRPr lang="zh-CN" altLang="en-US" sz="2800" b="1">
              <a:solidFill>
                <a:schemeClr val="tx1"/>
              </a:solidFill>
              <a:latin typeface="宋体" panose="02010600030101010101" pitchFamily="2" charset="-122"/>
              <a:ea typeface="宋体" panose="02010600030101010101" pitchFamily="2" charset="-122"/>
              <a:cs typeface="隶书" panose="02010509060101010101" pitchFamily="49" charset="-122"/>
              <a:sym typeface="+mn-ea"/>
            </a:endParaRPr>
          </a:p>
        </p:txBody>
      </p:sp>
      <p:sp>
        <p:nvSpPr>
          <p:cNvPr id="10" name="圆角矩形标注 9"/>
          <p:cNvSpPr/>
          <p:nvPr>
            <p:custDataLst>
              <p:tags r:id="rId8"/>
            </p:custDataLst>
          </p:nvPr>
        </p:nvSpPr>
        <p:spPr>
          <a:xfrm>
            <a:off x="2563495" y="1663065"/>
            <a:ext cx="1852295" cy="1123950"/>
          </a:xfrm>
          <a:prstGeom prst="wedgeRoundRectCallout">
            <a:avLst>
              <a:gd name="adj1" fmla="val 9101"/>
              <a:gd name="adj2" fmla="val 117457"/>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800" b="1" dirty="0">
                <a:solidFill>
                  <a:schemeClr val="tx1"/>
                </a:solidFill>
                <a:latin typeface="宋体" panose="02010600030101010101" pitchFamily="2" charset="-122"/>
                <a:ea typeface="宋体" panose="02010600030101010101" pitchFamily="2" charset="-122"/>
                <a:cs typeface="隶书" panose="02010509060101010101" pitchFamily="49" charset="-122"/>
                <a:sym typeface="+mn-ea"/>
              </a:rPr>
              <a:t>高产作物广泛种植</a:t>
            </a:r>
            <a:endParaRPr lang="zh-CN" altLang="en-US" sz="2800" b="1" dirty="0">
              <a:solidFill>
                <a:schemeClr val="tx1"/>
              </a:solidFill>
              <a:latin typeface="宋体" panose="02010600030101010101" pitchFamily="2" charset="-122"/>
              <a:ea typeface="宋体" panose="02010600030101010101" pitchFamily="2" charset="-122"/>
              <a:cs typeface="隶书" panose="02010509060101010101" pitchFamily="49" charset="-122"/>
              <a:sym typeface="+mn-ea"/>
            </a:endParaRPr>
          </a:p>
        </p:txBody>
      </p:sp>
      <p:sp>
        <p:nvSpPr>
          <p:cNvPr id="17" name="文本框 16"/>
          <p:cNvSpPr txBox="1"/>
          <p:nvPr>
            <p:custDataLst>
              <p:tags r:id="rId9"/>
            </p:custDataLst>
          </p:nvPr>
        </p:nvSpPr>
        <p:spPr>
          <a:xfrm>
            <a:off x="5304155" y="5338445"/>
            <a:ext cx="6244590" cy="953135"/>
          </a:xfrm>
          <a:prstGeom prst="rect">
            <a:avLst/>
          </a:prstGeom>
          <a:noFill/>
        </p:spPr>
        <p:txBody>
          <a:bodyPr wrap="square" rtlCol="0">
            <a:spAutoFit/>
          </a:bodyPr>
          <a:lstStyle/>
          <a:p>
            <a:r>
              <a:rPr lang="zh-CN" altLang="en-US" sz="2800" b="1" dirty="0">
                <a:solidFill>
                  <a:srgbClr val="1D41D5"/>
                </a:solidFill>
                <a:sym typeface="+mn-ea"/>
              </a:rPr>
              <a:t>材料中反映了明清经济发展中的哪些新经济现象？</a:t>
            </a:r>
            <a:endParaRPr lang="zh-CN" altLang="en-US" sz="2800" b="1" dirty="0">
              <a:solidFill>
                <a:srgbClr val="1D41D5"/>
              </a:solidFill>
              <a:sym typeface="+mn-ea"/>
            </a:endParaRPr>
          </a:p>
        </p:txBody>
      </p:sp>
      <p:sp>
        <p:nvSpPr>
          <p:cNvPr id="21" name="矩形 20"/>
          <p:cNvSpPr/>
          <p:nvPr>
            <p:custDataLst>
              <p:tags r:id="rId10"/>
            </p:custDataLst>
          </p:nvPr>
        </p:nvSpPr>
        <p:spPr>
          <a:xfrm>
            <a:off x="13970" y="16510"/>
            <a:ext cx="4609465" cy="737870"/>
          </a:xfrm>
          <a:prstGeom prst="rect">
            <a:avLst/>
          </a:prstGeom>
          <a:solidFill>
            <a:srgbClr val="B50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3600">
                <a:sym typeface="+mn-ea"/>
              </a:rPr>
              <a:t>一</a:t>
            </a:r>
            <a:r>
              <a:rPr lang="en-US" altLang="zh-CN" sz="3600">
                <a:sym typeface="+mn-ea"/>
              </a:rPr>
              <a:t>.</a:t>
            </a:r>
            <a:r>
              <a:rPr lang="zh-CN" altLang="en-US" sz="3600">
                <a:sym typeface="+mn-ea"/>
              </a:rPr>
              <a:t>经济：发展与革命</a:t>
            </a:r>
            <a:endParaRPr lang="zh-CN" altLang="en-US" sz="3600">
              <a:sym typeface="+mn-ea"/>
            </a:endParaRPr>
          </a:p>
        </p:txBody>
      </p:sp>
      <p:sp>
        <p:nvSpPr>
          <p:cNvPr id="12" name="文本框 11"/>
          <p:cNvSpPr txBox="1"/>
          <p:nvPr>
            <p:custDataLst>
              <p:tags r:id="rId11"/>
            </p:custDataLst>
          </p:nvPr>
        </p:nvSpPr>
        <p:spPr>
          <a:xfrm>
            <a:off x="131445" y="753745"/>
            <a:ext cx="1993900" cy="645160"/>
          </a:xfrm>
          <a:prstGeom prst="rect">
            <a:avLst/>
          </a:prstGeom>
          <a:noFill/>
        </p:spPr>
        <p:txBody>
          <a:bodyPr wrap="square" rtlCol="0">
            <a:spAutoFit/>
          </a:bodyPr>
          <a:lstStyle/>
          <a:p>
            <a:r>
              <a:rPr lang="en-US" altLang="zh-CN" sz="3600"/>
              <a:t>1</a:t>
            </a:r>
            <a:r>
              <a:rPr lang="zh-CN" altLang="en-US" sz="3600"/>
              <a:t>、农业</a:t>
            </a:r>
            <a:endParaRPr lang="zh-CN" altLang="en-US" sz="3600"/>
          </a:p>
        </p:txBody>
      </p:sp>
      <p:sp>
        <p:nvSpPr>
          <p:cNvPr id="24" name="文本框 23"/>
          <p:cNvSpPr txBox="1"/>
          <p:nvPr>
            <p:custDataLst>
              <p:tags r:id="rId12"/>
            </p:custDataLst>
          </p:nvPr>
        </p:nvSpPr>
        <p:spPr>
          <a:xfrm>
            <a:off x="7044919" y="6041064"/>
            <a:ext cx="4414887" cy="768350"/>
          </a:xfrm>
          <a:prstGeom prst="rect">
            <a:avLst/>
          </a:prstGeom>
          <a:solidFill>
            <a:srgbClr val="FF0000">
              <a:alpha val="77000"/>
            </a:srgbClr>
          </a:solidFill>
          <a:ln w="9525">
            <a:noFill/>
          </a:ln>
        </p:spPr>
        <p:txBody>
          <a:bodyPr wrap="square">
            <a:spAutoFit/>
          </a:bodyPr>
          <a:p>
            <a:pPr indent="0" algn="ctr"/>
            <a:r>
              <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rPr>
              <a:t>农业商品化</a:t>
            </a:r>
            <a:endPar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ppt_x</p:attrName>
                                        </p:attrNameLst>
                                      </p:cBhvr>
                                      <p:tavLst>
                                        <p:tav tm="0">
                                          <p:val>
                                            <p:strVal val="#ppt_x-.2"/>
                                          </p:val>
                                        </p:tav>
                                        <p:tav tm="100000">
                                          <p:val>
                                            <p:strVal val="#ppt_x"/>
                                          </p:val>
                                        </p:tav>
                                      </p:tavLst>
                                    </p:anim>
                                    <p:anim calcmode="lin" valueType="num">
                                      <p:cBhvr>
                                        <p:cTn id="42"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3" grpId="0" bldLvl="0" animBg="1"/>
      <p:bldP spid="15" grpId="0" bldLvl="0" animBg="1"/>
      <p:bldP spid="10" grpId="0" animBg="1"/>
      <p:bldP spid="17" grpId="0"/>
      <p:bldP spid="24" grpId="0" bldLvl="0" animBg="1"/>
      <p:bldP spid="24" grpId="1" animBg="1"/>
    </p:bldLst>
  </p:timing>
</p:sld>
</file>

<file path=ppt/slides/slide12.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p:pic>
        <p:nvPicPr>
          <p:cNvPr id="4" name="图片 3" descr="t04e7d73dbf61755d68"/>
          <p:cNvPicPr>
            <a:picLocks noChangeAspect="1"/>
          </p:cNvPicPr>
          <p:nvPr/>
        </p:nvPicPr>
        <p:blipFill>
          <a:blip r:embed="rId2"/>
          <a:stretch>
            <a:fillRect/>
          </a:stretch>
        </p:blipFill>
        <p:spPr>
          <a:xfrm>
            <a:off x="0" y="5088890"/>
            <a:ext cx="5511165" cy="1768475"/>
          </a:xfrm>
          <a:prstGeom prst="rect">
            <a:avLst/>
          </a:prstGeom>
        </p:spPr>
      </p:pic>
      <p:sp>
        <p:nvSpPr>
          <p:cNvPr id="2" name="文本框 1"/>
          <p:cNvSpPr txBox="1"/>
          <p:nvPr/>
        </p:nvSpPr>
        <p:spPr>
          <a:xfrm>
            <a:off x="202565" y="185420"/>
            <a:ext cx="5436235" cy="5015865"/>
          </a:xfrm>
          <a:prstGeom prst="rect">
            <a:avLst/>
          </a:prstGeom>
          <a:noFill/>
        </p:spPr>
        <p:txBody>
          <a:bodyPr wrap="square" rtlCol="0">
            <a:spAutoFit/>
          </a:bodyPr>
          <a:p>
            <a:r>
              <a:rPr lang="zh-CN" altLang="en-US" sz="2000"/>
              <a:t>顺便出去叫后门上的小子们</a:t>
            </a:r>
            <a:r>
              <a:rPr lang="zh-CN" altLang="en-US" sz="2000">
                <a:solidFill>
                  <a:srgbClr val="C00000"/>
                </a:solidFill>
              </a:rPr>
              <a:t>雇</a:t>
            </a:r>
            <a:r>
              <a:rPr lang="zh-CN" altLang="en-US" sz="2000"/>
              <a:t>辆车来。</a:t>
            </a:r>
            <a:endParaRPr lang="zh-CN" altLang="en-US" sz="2000"/>
          </a:p>
          <a:p>
            <a:endParaRPr lang="zh-CN" altLang="en-US" sz="2000"/>
          </a:p>
          <a:p>
            <a:r>
              <a:rPr lang="zh-CN" altLang="en-US" sz="2000"/>
              <a:t>第三日一早出去，</a:t>
            </a:r>
            <a:r>
              <a:rPr lang="zh-CN" altLang="en-US" sz="2000">
                <a:solidFill>
                  <a:srgbClr val="C00000"/>
                </a:solidFill>
              </a:rPr>
              <a:t>雇</a:t>
            </a:r>
            <a:r>
              <a:rPr lang="zh-CN" altLang="en-US" sz="2000"/>
              <a:t>了两个人，收拾好了。</a:t>
            </a:r>
            <a:endParaRPr lang="zh-CN" altLang="en-US" sz="2000"/>
          </a:p>
          <a:p>
            <a:endParaRPr lang="zh-CN" altLang="en-US" sz="2000"/>
          </a:p>
          <a:p>
            <a:r>
              <a:rPr lang="zh-CN" altLang="en-US" sz="2000"/>
              <a:t>贾蓉只得命人赶到关厢里</a:t>
            </a:r>
            <a:r>
              <a:rPr lang="zh-CN" altLang="en-US" sz="2000">
                <a:solidFill>
                  <a:srgbClr val="C00000"/>
                </a:solidFill>
              </a:rPr>
              <a:t>雇</a:t>
            </a:r>
            <a:r>
              <a:rPr lang="zh-CN" altLang="en-US" sz="2000"/>
              <a:t>了一乘小轿子，薛蟠坐了，一齐进城。</a:t>
            </a:r>
            <a:endParaRPr lang="zh-CN" altLang="en-US" sz="2000"/>
          </a:p>
          <a:p>
            <a:endParaRPr lang="zh-CN" altLang="en-US" sz="2000"/>
          </a:p>
          <a:p>
            <a:r>
              <a:rPr lang="zh-CN" altLang="en-US" sz="2000"/>
              <a:t>十四日是上好出行日期，大世兄即刻打点行李，</a:t>
            </a:r>
            <a:r>
              <a:rPr lang="zh-CN" altLang="en-US" sz="2000">
                <a:solidFill>
                  <a:srgbClr val="C00000"/>
                </a:solidFill>
              </a:rPr>
              <a:t>雇</a:t>
            </a:r>
            <a:r>
              <a:rPr lang="zh-CN" altLang="en-US" sz="2000"/>
              <a:t>下骡子，十四一早就长行了。</a:t>
            </a:r>
            <a:endParaRPr lang="zh-CN" altLang="en-US" sz="2000"/>
          </a:p>
          <a:p>
            <a:endParaRPr lang="zh-CN" altLang="en-US" sz="2000"/>
          </a:p>
          <a:p>
            <a:r>
              <a:rPr lang="zh-CN" altLang="en-US" sz="2000"/>
              <a:t>那香袋是外头</a:t>
            </a:r>
            <a:r>
              <a:rPr lang="zh-CN" altLang="en-US" sz="2000">
                <a:solidFill>
                  <a:srgbClr val="C00000"/>
                </a:solidFill>
              </a:rPr>
              <a:t>雇工</a:t>
            </a:r>
            <a:r>
              <a:rPr lang="zh-CN" altLang="en-US" sz="2000"/>
              <a:t>仿着内工绣的，带子、穗子一概是市卖货。</a:t>
            </a:r>
            <a:endParaRPr lang="zh-CN" altLang="en-US" sz="2000"/>
          </a:p>
          <a:p>
            <a:endParaRPr lang="zh-CN" altLang="en-US" sz="2000"/>
          </a:p>
          <a:p>
            <a:r>
              <a:rPr lang="zh-CN" altLang="en-US" sz="2000"/>
              <a:t>细细的问她的本家有人没有，将文书查出，花上几十两银子，</a:t>
            </a:r>
            <a:r>
              <a:rPr lang="zh-CN" altLang="en-US" sz="2000">
                <a:solidFill>
                  <a:srgbClr val="C00000"/>
                </a:solidFill>
              </a:rPr>
              <a:t>雇</a:t>
            </a:r>
            <a:r>
              <a:rPr lang="zh-CN" altLang="en-US" sz="2000"/>
              <a:t>只船，派个妥当人送到本地，一概连书发还了，也落得无事。</a:t>
            </a:r>
            <a:endParaRPr lang="zh-CN" altLang="en-US" sz="2000"/>
          </a:p>
        </p:txBody>
      </p:sp>
      <p:sp>
        <p:nvSpPr>
          <p:cNvPr id="3" name="文本框 2"/>
          <p:cNvSpPr txBox="1"/>
          <p:nvPr/>
        </p:nvSpPr>
        <p:spPr>
          <a:xfrm>
            <a:off x="6316345" y="185420"/>
            <a:ext cx="4868545" cy="4407535"/>
          </a:xfrm>
          <a:prstGeom prst="rect">
            <a:avLst/>
          </a:prstGeom>
          <a:noFill/>
        </p:spPr>
        <p:txBody>
          <a:bodyPr wrap="square" rtlCol="0">
            <a:spAutoFit/>
          </a:bodyPr>
          <a:p>
            <a:pPr>
              <a:lnSpc>
                <a:spcPct val="130000"/>
              </a:lnSpc>
            </a:pPr>
            <a:r>
              <a:rPr lang="zh-CN" altLang="en-US" sz="2400" b="1">
                <a:latin typeface="仿宋" panose="02010609060101010101" charset="-122"/>
                <a:ea typeface="仿宋" panose="02010609060101010101" charset="-122"/>
                <a:cs typeface="仿宋" panose="02010609060101010101" charset="-122"/>
                <a:sym typeface="+mn-ea"/>
              </a:rPr>
              <a:t>吴民生齿最繁，恒产绝少，家杼轴而户纂组，</a:t>
            </a:r>
            <a:r>
              <a:rPr lang="zh-CN" altLang="en-US" sz="2400" b="1">
                <a:solidFill>
                  <a:srgbClr val="C00000"/>
                </a:solidFill>
                <a:latin typeface="仿宋" panose="02010609060101010101" charset="-122"/>
                <a:ea typeface="仿宋" panose="02010609060101010101" charset="-122"/>
                <a:cs typeface="仿宋" panose="02010609060101010101" charset="-122"/>
                <a:sym typeface="+mn-ea"/>
              </a:rPr>
              <a:t>机户出资，机工出力</a:t>
            </a:r>
            <a:r>
              <a:rPr lang="zh-CN" altLang="en-US" sz="2400" b="1">
                <a:latin typeface="仿宋" panose="02010609060101010101" charset="-122"/>
                <a:ea typeface="仿宋" panose="02010609060101010101" charset="-122"/>
                <a:cs typeface="仿宋" panose="02010609060101010101" charset="-122"/>
                <a:sym typeface="+mn-ea"/>
              </a:rPr>
              <a:t>，相依为命久矣</a:t>
            </a:r>
            <a:r>
              <a:rPr lang="en-US" altLang="zh-CN" sz="2400" b="1">
                <a:latin typeface="仿宋" panose="02010609060101010101" charset="-122"/>
                <a:ea typeface="仿宋" panose="02010609060101010101" charset="-122"/>
                <a:cs typeface="仿宋" panose="02010609060101010101" charset="-122"/>
                <a:sym typeface="+mn-ea"/>
              </a:rPr>
              <a:t>......</a:t>
            </a:r>
            <a:r>
              <a:rPr lang="zh-CN" altLang="en-US" sz="2400" b="1">
                <a:latin typeface="仿宋" panose="02010609060101010101" charset="-122"/>
                <a:ea typeface="仿宋" panose="02010609060101010101" charset="-122"/>
                <a:cs typeface="仿宋" panose="02010609060101010101" charset="-122"/>
                <a:sym typeface="+mn-ea"/>
              </a:rPr>
              <a:t>浮食奇民，朝不谋夕，得业则生，失业则死</a:t>
            </a:r>
            <a:r>
              <a:rPr lang="en-US" altLang="zh-CN" sz="2400" b="1">
                <a:latin typeface="仿宋" panose="02010609060101010101" charset="-122"/>
                <a:ea typeface="仿宋" panose="02010609060101010101" charset="-122"/>
                <a:cs typeface="仿宋" panose="02010609060101010101" charset="-122"/>
                <a:sym typeface="+mn-ea"/>
              </a:rPr>
              <a:t>......</a:t>
            </a:r>
            <a:r>
              <a:rPr lang="zh-CN" altLang="en-US" sz="2400" b="1">
                <a:highlight>
                  <a:srgbClr val="FFFF00"/>
                </a:highlight>
                <a:latin typeface="仿宋" panose="02010609060101010101" charset="-122"/>
                <a:ea typeface="仿宋" panose="02010609060101010101" charset="-122"/>
                <a:cs typeface="仿宋" panose="02010609060101010101" charset="-122"/>
                <a:sym typeface="+mn-ea"/>
              </a:rPr>
              <a:t>染坊</a:t>
            </a:r>
            <a:r>
              <a:rPr lang="zh-CN" altLang="en-US" sz="2400" b="1">
                <a:latin typeface="仿宋" panose="02010609060101010101" charset="-122"/>
                <a:ea typeface="仿宋" panose="02010609060101010101" charset="-122"/>
                <a:cs typeface="仿宋" panose="02010609060101010101" charset="-122"/>
                <a:sym typeface="+mn-ea"/>
              </a:rPr>
              <a:t>罢而染工</a:t>
            </a:r>
            <a:r>
              <a:rPr lang="zh-CN" altLang="en-US" sz="2400" b="1">
                <a:solidFill>
                  <a:srgbClr val="C00000"/>
                </a:solidFill>
                <a:latin typeface="仿宋" panose="02010609060101010101" charset="-122"/>
                <a:ea typeface="仿宋" panose="02010609060101010101" charset="-122"/>
                <a:cs typeface="仿宋" panose="02010609060101010101" charset="-122"/>
                <a:sym typeface="+mn-ea"/>
              </a:rPr>
              <a:t>散者数千人</a:t>
            </a:r>
            <a:r>
              <a:rPr lang="zh-CN" altLang="en-US" sz="2400" b="1">
                <a:latin typeface="仿宋" panose="02010609060101010101" charset="-122"/>
                <a:ea typeface="仿宋" panose="02010609060101010101" charset="-122"/>
                <a:cs typeface="仿宋" panose="02010609060101010101" charset="-122"/>
                <a:sym typeface="+mn-ea"/>
              </a:rPr>
              <a:t>，机户罢而织工散者又</a:t>
            </a:r>
            <a:r>
              <a:rPr lang="zh-CN" altLang="en-US" sz="2400" b="1">
                <a:solidFill>
                  <a:srgbClr val="C00000"/>
                </a:solidFill>
                <a:latin typeface="仿宋" panose="02010609060101010101" charset="-122"/>
                <a:ea typeface="仿宋" panose="02010609060101010101" charset="-122"/>
                <a:cs typeface="仿宋" panose="02010609060101010101" charset="-122"/>
                <a:sym typeface="+mn-ea"/>
              </a:rPr>
              <a:t>数千人</a:t>
            </a:r>
            <a:r>
              <a:rPr lang="zh-CN" altLang="en-US" sz="2400" b="1">
                <a:latin typeface="仿宋" panose="02010609060101010101" charset="-122"/>
                <a:ea typeface="仿宋" panose="02010609060101010101" charset="-122"/>
                <a:cs typeface="仿宋" panose="02010609060101010101" charset="-122"/>
                <a:sym typeface="+mn-ea"/>
              </a:rPr>
              <a:t>，此皆</a:t>
            </a:r>
            <a:r>
              <a:rPr lang="zh-CN" altLang="en-US" sz="2400" b="1">
                <a:solidFill>
                  <a:srgbClr val="C00000"/>
                </a:solidFill>
                <a:latin typeface="仿宋" panose="02010609060101010101" charset="-122"/>
                <a:ea typeface="仿宋" panose="02010609060101010101" charset="-122"/>
                <a:cs typeface="仿宋" panose="02010609060101010101" charset="-122"/>
                <a:sym typeface="+mn-ea"/>
              </a:rPr>
              <a:t>自食其力</a:t>
            </a:r>
            <a:r>
              <a:rPr lang="zh-CN" altLang="en-US" sz="2400" b="1">
                <a:latin typeface="仿宋" panose="02010609060101010101" charset="-122"/>
                <a:ea typeface="仿宋" panose="02010609060101010101" charset="-122"/>
                <a:cs typeface="仿宋" panose="02010609060101010101" charset="-122"/>
                <a:sym typeface="+mn-ea"/>
              </a:rPr>
              <a:t>之良民也。 </a:t>
            </a:r>
            <a:endParaRPr lang="zh-CN" altLang="en-US" sz="2400" b="1">
              <a:solidFill>
                <a:schemeClr val="tx1"/>
              </a:solidFill>
              <a:latin typeface="仿宋" panose="02010609060101010101" charset="-122"/>
              <a:ea typeface="仿宋" panose="02010609060101010101" charset="-122"/>
              <a:cs typeface="仿宋" panose="02010609060101010101" charset="-122"/>
            </a:endParaRPr>
          </a:p>
          <a:p>
            <a:pPr algn="r">
              <a:lnSpc>
                <a:spcPct val="130000"/>
              </a:lnSpc>
            </a:pPr>
            <a:r>
              <a:rPr lang="zh-CN" altLang="en-US" sz="2400" b="1">
                <a:latin typeface="仿宋" panose="02010609060101010101" charset="-122"/>
                <a:ea typeface="仿宋" panose="02010609060101010101" charset="-122"/>
                <a:cs typeface="仿宋" panose="02010609060101010101" charset="-122"/>
                <a:sym typeface="+mn-ea"/>
              </a:rPr>
              <a:t>——《明神宗实录》卷</a:t>
            </a:r>
            <a:r>
              <a:rPr lang="en-US" altLang="zh-CN" sz="2400" b="1">
                <a:latin typeface="仿宋" panose="02010609060101010101" charset="-122"/>
                <a:ea typeface="仿宋" panose="02010609060101010101" charset="-122"/>
                <a:cs typeface="仿宋" panose="02010609060101010101" charset="-122"/>
                <a:sym typeface="+mn-ea"/>
              </a:rPr>
              <a:t>361</a:t>
            </a:r>
            <a:r>
              <a:rPr lang="zh-CN" altLang="en-US" sz="2400" b="1">
                <a:latin typeface="仿宋" panose="02010609060101010101" charset="-122"/>
                <a:ea typeface="仿宋" panose="02010609060101010101" charset="-122"/>
                <a:cs typeface="仿宋" panose="02010609060101010101" charset="-122"/>
                <a:sym typeface="+mn-ea"/>
              </a:rPr>
              <a:t>万历二十九年七月丁未</a:t>
            </a:r>
            <a:endParaRPr lang="zh-CN" altLang="en-US" sz="2400"/>
          </a:p>
        </p:txBody>
      </p:sp>
      <p:sp>
        <p:nvSpPr>
          <p:cNvPr id="16" name="文本框 15"/>
          <p:cNvSpPr txBox="1"/>
          <p:nvPr/>
        </p:nvSpPr>
        <p:spPr>
          <a:xfrm>
            <a:off x="5638800" y="4542790"/>
            <a:ext cx="6457950" cy="2103755"/>
          </a:xfrm>
          <a:prstGeom prst="rect">
            <a:avLst/>
          </a:prstGeom>
          <a:solidFill>
            <a:schemeClr val="accent1">
              <a:lumMod val="50000"/>
            </a:schemeClr>
          </a:solidFill>
          <a:ln w="9525">
            <a:noFill/>
          </a:ln>
        </p:spPr>
        <p:txBody>
          <a:bodyPr wrap="square">
            <a:noAutofit/>
          </a:bodyPr>
          <a:p>
            <a:pPr indent="0" algn="ctr"/>
            <a:r>
              <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rPr>
              <a:t>手工业雇佣化</a:t>
            </a:r>
            <a:endPar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a:p>
            <a:pPr indent="0" algn="ctr"/>
            <a:endPar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a:p>
            <a:pPr indent="0" algn="ctr"/>
            <a:r>
              <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rPr>
              <a:t>资本主义萌芽</a:t>
            </a:r>
            <a:endParaRPr lang="zh-CN" sz="44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17" name="右箭头 16"/>
          <p:cNvSpPr/>
          <p:nvPr/>
        </p:nvSpPr>
        <p:spPr>
          <a:xfrm rot="5400000">
            <a:off x="8293100" y="5427345"/>
            <a:ext cx="748665" cy="33401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wipe(righ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ox(in)">
                                      <p:cBhvr>
                                        <p:cTn id="24" dur="2000"/>
                                        <p:tgtEl>
                                          <p:spTgt spid="16">
                                            <p:txEl>
                                              <p:pRg st="0" end="0"/>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box(in)">
                                      <p:cBhvr>
                                        <p:cTn id="32" dur="2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 grpId="0"/>
      <p:bldP spid="17" grpId="0" animBg="1"/>
    </p:bldLst>
  </p:timing>
</p:sld>
</file>

<file path=ppt/slides/slide13.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4" name="矩形 3"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SpPr/>
          <p:nvPr/>
        </p:nvSpPr>
        <p:spPr>
          <a:xfrm rot="5400000">
            <a:off x="-3403536" y="3403535"/>
            <a:ext cx="6858000" cy="50933"/>
          </a:xfrm>
          <a:prstGeom prst="rect">
            <a:avLst/>
          </a:prstGeom>
          <a:solidFill>
            <a:srgbClr val="D9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5" name="矩形 4"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SpPr/>
          <p:nvPr/>
        </p:nvSpPr>
        <p:spPr>
          <a:xfrm rot="5400000">
            <a:off x="5560130" y="3403535"/>
            <a:ext cx="6858000" cy="50933"/>
          </a:xfrm>
          <a:prstGeom prst="rect">
            <a:avLst/>
          </a:prstGeom>
          <a:solidFill>
            <a:srgbClr val="D9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 name="e7d195523061f1c0"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hidden="1"/>
          <p:cNvSpPr txBox="1"/>
          <p:nvPr/>
        </p:nvSpPr>
        <p:spPr>
          <a:xfrm>
            <a:off x="-355600" y="1803400"/>
            <a:ext cx="321563"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rPr>
              <a:t>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a:t>
            </a:r>
            <a:endParaRPr kumimoji="0" lang="zh-CN" altLang="en-US"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15" name="图片 14"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2"/>
          <a:stretch>
            <a:fillRect/>
          </a:stretch>
        </p:blipFill>
        <p:spPr>
          <a:xfrm>
            <a:off x="9014460" y="0"/>
            <a:ext cx="3177540" cy="6997700"/>
          </a:xfrm>
          <a:prstGeom prst="rect">
            <a:avLst/>
          </a:prstGeom>
          <a:effectLst>
            <a:outerShdw blurRad="50800" dist="38100" dir="16200000" rotWithShape="0">
              <a:prstClr val="black">
                <a:alpha val="40000"/>
              </a:prstClr>
            </a:outerShdw>
          </a:effectLst>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195" y="6435725"/>
            <a:ext cx="1938655" cy="422275"/>
          </a:xfrm>
          <a:prstGeom prst="rect">
            <a:avLst/>
          </a:prstGeom>
        </p:spPr>
      </p:pic>
      <p:pic>
        <p:nvPicPr>
          <p:cNvPr id="19" name="图片 18" descr="4e3ad821ac7859e9cb29c7aba3fe4b4c"/>
          <p:cNvPicPr>
            <a:picLocks noChangeAspect="1"/>
          </p:cNvPicPr>
          <p:nvPr/>
        </p:nvPicPr>
        <p:blipFill>
          <a:blip r:embed="rId4" cstate="print">
            <a:clrChange>
              <a:clrFrom>
                <a:srgbClr val="010101">
                  <a:alpha val="100000"/>
                </a:srgbClr>
              </a:clrFrom>
              <a:clrTo>
                <a:srgbClr val="010101">
                  <a:alpha val="100000"/>
                  <a:alpha val="0"/>
                </a:srgbClr>
              </a:clrTo>
            </a:clrChange>
          </a:blip>
          <a:srcRect l="51988" t="57250" b="12601"/>
          <a:stretch>
            <a:fillRect/>
          </a:stretch>
        </p:blipFill>
        <p:spPr>
          <a:xfrm>
            <a:off x="50800" y="6207125"/>
            <a:ext cx="2850515" cy="790575"/>
          </a:xfrm>
          <a:prstGeom prst="rect">
            <a:avLst/>
          </a:prstGeom>
        </p:spPr>
      </p:pic>
      <p:pic>
        <p:nvPicPr>
          <p:cNvPr id="3" name="图片 2"/>
          <p:cNvPicPr>
            <a:picLocks noChangeAspect="1"/>
          </p:cNvPicPr>
          <p:nvPr>
            <p:custDataLst>
              <p:tags r:id="rId5"/>
            </p:custDataLst>
          </p:nvPr>
        </p:nvPicPr>
        <p:blipFill>
          <a:blip r:embed="rId3" cstate="print">
            <a:extLst>
              <a:ext uri="{28A0092B-C50C-407E-A947-70E740481C1C}">
                <a14:useLocalDpi xmlns:a14="http://schemas.microsoft.com/office/drawing/2010/main" val="0"/>
              </a:ext>
            </a:extLst>
          </a:blip>
          <a:stretch>
            <a:fillRect/>
          </a:stretch>
        </p:blipFill>
        <p:spPr>
          <a:xfrm>
            <a:off x="7329805" y="60960"/>
            <a:ext cx="1588135" cy="615950"/>
          </a:xfrm>
          <a:prstGeom prst="rect">
            <a:avLst/>
          </a:prstGeom>
        </p:spPr>
      </p:pic>
      <p:sp>
        <p:nvSpPr>
          <p:cNvPr id="7" name="文本框 6"/>
          <p:cNvSpPr txBox="1"/>
          <p:nvPr/>
        </p:nvSpPr>
        <p:spPr>
          <a:xfrm>
            <a:off x="318770" y="563880"/>
            <a:ext cx="8599170" cy="6294120"/>
          </a:xfrm>
          <a:prstGeom prst="rect">
            <a:avLst/>
          </a:prstGeom>
          <a:noFill/>
        </p:spPr>
        <p:txBody>
          <a:bodyPr wrap="square" rtlCol="0">
            <a:noAutofit/>
          </a:bodyPr>
          <a:p>
            <a:r>
              <a:rPr lang="zh-CN" altLang="en-US" sz="2000"/>
              <a:t>材料一：</a:t>
            </a:r>
            <a:endParaRPr lang="zh-CN" altLang="en-US" sz="2000"/>
          </a:p>
          <a:p>
            <a:r>
              <a:rPr lang="en-US" altLang="zh-CN" sz="2000"/>
              <a:t>1</a:t>
            </a:r>
            <a:r>
              <a:rPr lang="zh-CN" altLang="en-US" sz="2000"/>
              <a:t>、只听贾母笑道：“这叫作‘雀金呢’，这是</a:t>
            </a:r>
            <a:r>
              <a:rPr lang="zh-CN" altLang="en-US" sz="2000">
                <a:solidFill>
                  <a:srgbClr val="C00000"/>
                </a:solidFill>
              </a:rPr>
              <a:t>俄罗斯</a:t>
            </a:r>
            <a:r>
              <a:rPr lang="zh-CN" altLang="en-US" sz="2000"/>
              <a:t>国拿孔雀毛拈了线织的。</a:t>
            </a:r>
            <a:endParaRPr lang="zh-CN" altLang="en-US" sz="2000"/>
          </a:p>
          <a:p>
            <a:r>
              <a:rPr lang="en-US" altLang="zh-CN" sz="2000"/>
              <a:t>2</a:t>
            </a:r>
            <a:r>
              <a:rPr lang="zh-CN" altLang="en-US" sz="2000"/>
              <a:t>、见芳官拿了一个五寸来高的小玻璃瓶来，迎亮照看，里里面小半瓶胭脂一般的汁子，还道是宝玉吃的</a:t>
            </a:r>
            <a:r>
              <a:rPr lang="zh-CN" altLang="en-US" sz="2000">
                <a:solidFill>
                  <a:srgbClr val="C00000"/>
                </a:solidFill>
              </a:rPr>
              <a:t>西洋葡萄酒</a:t>
            </a:r>
            <a:r>
              <a:rPr lang="zh-CN" altLang="en-US" sz="2000"/>
              <a:t>。</a:t>
            </a:r>
            <a:endParaRPr lang="zh-CN" altLang="en-US" sz="2000"/>
          </a:p>
          <a:p>
            <a:r>
              <a:rPr lang="en-US" altLang="zh-CN" sz="2000"/>
              <a:t>3</a:t>
            </a:r>
            <a:r>
              <a:rPr lang="zh-CN" altLang="en-US" sz="2000"/>
              <a:t>、还有一个</a:t>
            </a:r>
            <a:r>
              <a:rPr lang="zh-CN" altLang="en-US" sz="2000">
                <a:solidFill>
                  <a:srgbClr val="C00000"/>
                </a:solidFill>
              </a:rPr>
              <a:t>钟表</a:t>
            </a:r>
            <a:r>
              <a:rPr lang="zh-CN" altLang="en-US" sz="2000"/>
              <a:t>，有三尺多高，也是一个小童儿拿着时辰牌，到了什么时候，他就报什么时辰。</a:t>
            </a:r>
            <a:endParaRPr lang="zh-CN" altLang="en-US" sz="2000"/>
          </a:p>
          <a:p>
            <a:endParaRPr lang="zh-CN" altLang="en-US" sz="2000"/>
          </a:p>
          <a:p>
            <a:r>
              <a:rPr lang="zh-CN" altLang="en-US" sz="2000"/>
              <a:t>材料二：</a:t>
            </a:r>
            <a:endParaRPr lang="en-US" altLang="zh-CN" sz="2000"/>
          </a:p>
          <a:p>
            <a:r>
              <a:rPr lang="en-US" altLang="zh-CN" sz="2000">
                <a:sym typeface="+mn-ea"/>
              </a:rPr>
              <a:t>1</a:t>
            </a:r>
            <a:r>
              <a:rPr lang="zh-CN" altLang="en-US" sz="2000">
                <a:sym typeface="+mn-ea"/>
              </a:rPr>
              <a:t>、有人捡得送来者，情愿送</a:t>
            </a:r>
            <a:r>
              <a:rPr lang="zh-CN" altLang="en-US" sz="2000">
                <a:solidFill>
                  <a:srgbClr val="C00000"/>
                </a:solidFill>
                <a:sym typeface="+mn-ea"/>
              </a:rPr>
              <a:t>银一万两</a:t>
            </a:r>
            <a:r>
              <a:rPr lang="zh-CN" altLang="en-US" sz="2000">
                <a:sym typeface="+mn-ea"/>
              </a:rPr>
              <a:t>；如有知人捡得，送信找得者，送银</a:t>
            </a:r>
            <a:r>
              <a:rPr lang="zh-CN" altLang="en-US" sz="2000">
                <a:solidFill>
                  <a:srgbClr val="C00000"/>
                </a:solidFill>
                <a:sym typeface="+mn-ea"/>
              </a:rPr>
              <a:t>五千两</a:t>
            </a:r>
            <a:r>
              <a:rPr lang="zh-CN" altLang="en-US" sz="2000">
                <a:sym typeface="+mn-ea"/>
              </a:rPr>
              <a:t>。如真有了，不可吝惜</a:t>
            </a:r>
            <a:r>
              <a:rPr lang="zh-CN" altLang="en-US" sz="2000">
                <a:solidFill>
                  <a:srgbClr val="C00000"/>
                </a:solidFill>
                <a:sym typeface="+mn-ea"/>
              </a:rPr>
              <a:t>银子</a:t>
            </a:r>
            <a:r>
              <a:rPr lang="zh-CN" altLang="en-US" sz="2000">
                <a:sym typeface="+mn-ea"/>
              </a:rPr>
              <a:t>。</a:t>
            </a:r>
            <a:endParaRPr lang="zh-CN" altLang="en-US" sz="2000"/>
          </a:p>
          <a:p>
            <a:r>
              <a:rPr lang="en-US" altLang="zh-CN" sz="2000">
                <a:sym typeface="+mn-ea"/>
              </a:rPr>
              <a:t>2</a:t>
            </a:r>
            <a:r>
              <a:rPr lang="zh-CN" altLang="en-US" sz="2000">
                <a:sym typeface="+mn-ea"/>
              </a:rPr>
              <a:t>、还有一个当铺，管事的逃了，亏空了好</a:t>
            </a:r>
            <a:r>
              <a:rPr lang="zh-CN" altLang="en-US" sz="2000">
                <a:solidFill>
                  <a:srgbClr val="C00000"/>
                </a:solidFill>
                <a:sym typeface="+mn-ea"/>
              </a:rPr>
              <a:t>几千两银子</a:t>
            </a:r>
            <a:r>
              <a:rPr lang="zh-CN" altLang="en-US" sz="2000">
                <a:sym typeface="+mn-ea"/>
              </a:rPr>
              <a:t>，</a:t>
            </a:r>
            <a:r>
              <a:rPr lang="en-US" altLang="zh-CN" sz="2000">
                <a:sym typeface="+mn-ea"/>
              </a:rPr>
              <a:t>......</a:t>
            </a:r>
            <a:r>
              <a:rPr lang="zh-CN" altLang="en-US" sz="2000">
                <a:sym typeface="+mn-ea"/>
              </a:rPr>
              <a:t>你二哥哥天天在外头要账，料着京里的账已经去了</a:t>
            </a:r>
            <a:r>
              <a:rPr lang="zh-CN" altLang="en-US" sz="2000">
                <a:solidFill>
                  <a:srgbClr val="C00000"/>
                </a:solidFill>
                <a:sym typeface="+mn-ea"/>
              </a:rPr>
              <a:t>几万银子</a:t>
            </a:r>
            <a:r>
              <a:rPr lang="zh-CN" altLang="en-US" sz="2000">
                <a:sym typeface="+mn-ea"/>
              </a:rPr>
              <a:t>，</a:t>
            </a:r>
            <a:r>
              <a:rPr lang="en-US" altLang="zh-CN" sz="2000">
                <a:sym typeface="+mn-ea"/>
              </a:rPr>
              <a:t>......</a:t>
            </a:r>
            <a:r>
              <a:rPr lang="zh-CN" altLang="en-US" sz="2000">
                <a:sym typeface="+mn-ea"/>
              </a:rPr>
              <a:t>有人捡得送来者，情愿送银</a:t>
            </a:r>
            <a:r>
              <a:rPr lang="zh-CN" altLang="en-US" sz="2000">
                <a:solidFill>
                  <a:srgbClr val="C00000"/>
                </a:solidFill>
                <a:sym typeface="+mn-ea"/>
              </a:rPr>
              <a:t>一万两</a:t>
            </a:r>
            <a:r>
              <a:rPr lang="zh-CN" altLang="en-US" sz="2000">
                <a:sym typeface="+mn-ea"/>
              </a:rPr>
              <a:t>；</a:t>
            </a:r>
            <a:endParaRPr lang="zh-CN" altLang="en-US" sz="2000">
              <a:sym typeface="+mn-ea"/>
            </a:endParaRPr>
          </a:p>
          <a:p>
            <a:r>
              <a:rPr lang="en-US" altLang="zh-CN" sz="2000">
                <a:sym typeface="+mn-ea"/>
              </a:rPr>
              <a:t>3</a:t>
            </a:r>
            <a:r>
              <a:rPr lang="zh-CN" altLang="en-US" sz="2000">
                <a:sym typeface="+mn-ea"/>
              </a:rPr>
              <a:t>、这里现有的银子，交贾赦</a:t>
            </a:r>
            <a:r>
              <a:rPr lang="zh-CN" altLang="en-US" sz="2000">
                <a:solidFill>
                  <a:srgbClr val="C00000"/>
                </a:solidFill>
                <a:sym typeface="+mn-ea"/>
              </a:rPr>
              <a:t>三千两</a:t>
            </a:r>
            <a:r>
              <a:rPr lang="zh-CN" altLang="en-US" sz="2000">
                <a:sym typeface="+mn-ea"/>
              </a:rPr>
              <a:t>，你拿</a:t>
            </a:r>
            <a:r>
              <a:rPr lang="zh-CN" altLang="en-US" sz="2000">
                <a:solidFill>
                  <a:srgbClr val="C00000"/>
                </a:solidFill>
                <a:sym typeface="+mn-ea"/>
              </a:rPr>
              <a:t>二千两</a:t>
            </a:r>
            <a:r>
              <a:rPr lang="zh-CN" altLang="en-US" sz="2000">
                <a:sym typeface="+mn-ea"/>
              </a:rPr>
              <a:t>去做你的盘费使用，留</a:t>
            </a:r>
            <a:r>
              <a:rPr lang="zh-CN" altLang="en-US" sz="2000">
                <a:solidFill>
                  <a:srgbClr val="C00000"/>
                </a:solidFill>
                <a:sym typeface="+mn-ea"/>
              </a:rPr>
              <a:t>一千</a:t>
            </a:r>
            <a:r>
              <a:rPr lang="zh-CN" altLang="en-US" sz="2000">
                <a:sym typeface="+mn-ea"/>
              </a:rPr>
              <a:t>给大太太另用。这</a:t>
            </a:r>
            <a:r>
              <a:rPr lang="zh-CN" altLang="en-US" sz="2000">
                <a:solidFill>
                  <a:srgbClr val="C00000"/>
                </a:solidFill>
                <a:sym typeface="+mn-ea"/>
              </a:rPr>
              <a:t>三千</a:t>
            </a:r>
            <a:r>
              <a:rPr lang="zh-CN" altLang="en-US" sz="2000">
                <a:sym typeface="+mn-ea"/>
              </a:rPr>
              <a:t>给珍儿，你只许拿</a:t>
            </a:r>
            <a:r>
              <a:rPr lang="zh-CN" altLang="en-US" sz="2000">
                <a:solidFill>
                  <a:srgbClr val="C00000"/>
                </a:solidFill>
                <a:sym typeface="+mn-ea"/>
              </a:rPr>
              <a:t>一千</a:t>
            </a:r>
            <a:r>
              <a:rPr lang="zh-CN" altLang="en-US" sz="2000">
                <a:sym typeface="+mn-ea"/>
              </a:rPr>
              <a:t>去，留下</a:t>
            </a:r>
            <a:r>
              <a:rPr lang="zh-CN" altLang="en-US" sz="2000">
                <a:solidFill>
                  <a:srgbClr val="C00000"/>
                </a:solidFill>
                <a:sym typeface="+mn-ea"/>
              </a:rPr>
              <a:t>二千</a:t>
            </a:r>
            <a:r>
              <a:rPr lang="zh-CN" altLang="en-US" sz="2000">
                <a:sym typeface="+mn-ea"/>
              </a:rPr>
              <a:t>交你媳妇过日子。</a:t>
            </a:r>
            <a:r>
              <a:rPr lang="en-US" altLang="zh-CN" sz="2000">
                <a:sym typeface="+mn-ea"/>
              </a:rPr>
              <a:t>......</a:t>
            </a:r>
            <a:r>
              <a:rPr lang="zh-CN" altLang="en-US" sz="2000">
                <a:sym typeface="+mn-ea"/>
              </a:rPr>
              <a:t>只可怜凤丫头操心了一辈子，如今弄得精光，也给她</a:t>
            </a:r>
            <a:r>
              <a:rPr lang="zh-CN" altLang="en-US" sz="2000">
                <a:solidFill>
                  <a:srgbClr val="C00000"/>
                </a:solidFill>
                <a:sym typeface="+mn-ea"/>
              </a:rPr>
              <a:t>三千两</a:t>
            </a:r>
            <a:r>
              <a:rPr lang="zh-CN" altLang="en-US" sz="2000">
                <a:sym typeface="+mn-ea"/>
              </a:rPr>
              <a:t>，叫她自己收着，不许叫琏儿用。</a:t>
            </a:r>
            <a:endParaRPr lang="zh-CN" altLang="en-US" sz="2000"/>
          </a:p>
          <a:p>
            <a:endParaRPr lang="zh-CN" altLang="en-US" sz="2000"/>
          </a:p>
          <a:p>
            <a:r>
              <a:rPr lang="en-US" altLang="zh-CN" sz="2000"/>
              <a:t>                                                                         ——</a:t>
            </a:r>
            <a:r>
              <a:rPr lang="zh-CN" altLang="en-US" sz="2000"/>
              <a:t>整理自曹雪芹《红楼梦》</a:t>
            </a:r>
            <a:endParaRPr lang="zh-CN" altLang="en-US" sz="20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0" fill="hold"/>
                                        <p:tgtEl>
                                          <p:spTgt spid="18"/>
                                        </p:tgtEl>
                                        <p:attrNameLst>
                                          <p:attrName>ppt_x</p:attrName>
                                        </p:attrNameLst>
                                      </p:cBhvr>
                                      <p:tavLst>
                                        <p:tav tm="0">
                                          <p:val>
                                            <p:strVal val="0-#ppt_w/2"/>
                                          </p:val>
                                        </p:tav>
                                        <p:tav tm="100000">
                                          <p:val>
                                            <p:strVal val="#ppt_x"/>
                                          </p:val>
                                        </p:tav>
                                      </p:tavLst>
                                    </p:anim>
                                    <p:anim calcmode="lin" valueType="num">
                                      <p:cBhvr additive="base">
                                        <p:cTn id="8" dur="3000" fill="hold"/>
                                        <p:tgtEl>
                                          <p:spTgt spid="18"/>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3000" fill="hold"/>
                                        <p:tgtEl>
                                          <p:spTgt spid="3"/>
                                        </p:tgtEl>
                                        <p:attrNameLst>
                                          <p:attrName>ppt_x</p:attrName>
                                        </p:attrNameLst>
                                      </p:cBhvr>
                                      <p:tavLst>
                                        <p:tav tm="0">
                                          <p:val>
                                            <p:strVal val="0-#ppt_w/2"/>
                                          </p:val>
                                        </p:tav>
                                        <p:tav tm="100000">
                                          <p:val>
                                            <p:strVal val="#ppt_x"/>
                                          </p:val>
                                        </p:tav>
                                      </p:tavLst>
                                    </p:anim>
                                    <p:anim calcmode="lin" valueType="num">
                                      <p:cBhvr additive="base">
                                        <p:cTn id="17"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p:sp>
        <p:nvSpPr>
          <p:cNvPr id="19" name="Freeform 12"/>
          <p:cNvSpPr>
            <a:spLocks noEditPoints="1"/>
          </p:cNvSpPr>
          <p:nvPr>
            <p:custDataLst>
              <p:tags r:id="rId2"/>
            </p:custDataLst>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20" name="标题 5"/>
          <p:cNvSpPr>
            <a:spLocks noGrp="1"/>
          </p:cNvSpPr>
          <p:nvPr>
            <p:custDataLst>
              <p:tags r:id="rId3"/>
            </p:custDataLst>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经济</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21" name="文本框 20"/>
          <p:cNvSpPr txBox="1"/>
          <p:nvPr>
            <p:custDataLst>
              <p:tags r:id="rId4"/>
            </p:custDataLst>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贰</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custDataLst>
              <p:tags r:id="rId5"/>
            </p:custDataLst>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
        <p:nvSpPr>
          <p:cNvPr id="15" name="文本框 14"/>
          <p:cNvSpPr txBox="1"/>
          <p:nvPr>
            <p:custDataLst>
              <p:tags r:id="rId6"/>
            </p:custDataLst>
          </p:nvPr>
        </p:nvSpPr>
        <p:spPr>
          <a:xfrm>
            <a:off x="203622" y="1926787"/>
            <a:ext cx="6122670" cy="521970"/>
          </a:xfrm>
          <a:prstGeom prst="rect">
            <a:avLst/>
          </a:prstGeom>
          <a:noFill/>
          <a:ln w="9525">
            <a:noFill/>
          </a:ln>
        </p:spPr>
        <p:txBody>
          <a:bodyPr wrap="square">
            <a:spAutoFit/>
          </a:bodyPr>
          <a:lstStyle/>
          <a:p>
            <a:pPr indent="241300"/>
            <a:r>
              <a:rPr lang="en-US" altLang="zh-CN" sz="2800" b="0" dirty="0">
                <a:solidFill>
                  <a:srgbClr val="231F20"/>
                </a:solidFill>
                <a:ea typeface="江西拙楷" panose="02010600040101010101" pitchFamily="2" charset="-122"/>
                <a:cs typeface="+mn-ea"/>
                <a:sym typeface="+mn-lt"/>
              </a:rPr>
              <a:t>   </a:t>
            </a:r>
            <a:endParaRPr lang="en-US" altLang="zh-CN" sz="2800" b="0" dirty="0">
              <a:solidFill>
                <a:srgbClr val="231F20"/>
              </a:solidFill>
              <a:ea typeface="江西拙楷" panose="02010600040101010101" pitchFamily="2" charset="-122"/>
              <a:cs typeface="+mn-ea"/>
              <a:sym typeface="+mn-lt"/>
            </a:endParaRPr>
          </a:p>
        </p:txBody>
      </p:sp>
      <p:sp>
        <p:nvSpPr>
          <p:cNvPr id="16" name="文本框 15"/>
          <p:cNvSpPr txBox="1"/>
          <p:nvPr>
            <p:custDataLst>
              <p:tags r:id="rId7"/>
            </p:custDataLst>
          </p:nvPr>
        </p:nvSpPr>
        <p:spPr>
          <a:xfrm>
            <a:off x="579858" y="1524976"/>
            <a:ext cx="6875145" cy="2893100"/>
          </a:xfrm>
          <a:prstGeom prst="rect">
            <a:avLst/>
          </a:prstGeom>
          <a:noFill/>
          <a:ln w="19050">
            <a:solidFill>
              <a:schemeClr val="tx1"/>
            </a:solidFill>
            <a:prstDash val="lgDashDotDot"/>
          </a:ln>
        </p:spPr>
        <p:txBody>
          <a:bodyPr wrap="square" anchor="t">
            <a:spAutoFit/>
          </a:bodyPr>
          <a:lstStyle/>
          <a:p>
            <a:pPr>
              <a:spcBef>
                <a:spcPct val="50000"/>
              </a:spcBef>
            </a:pPr>
            <a:r>
              <a:rPr 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有人推算，1571-1821 年，拉美运抵马尼拉的白银达 4 亿比索，主要用来购买中国的生丝和丝织品，然后运往拉美出售，所以大部分白银流往中国……</a:t>
            </a:r>
            <a:r>
              <a:rPr sz="28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中国海外贸易长期顺差</a:t>
            </a:r>
            <a:r>
              <a:rPr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endParaRPr 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a:spcBef>
                <a:spcPct val="50000"/>
              </a:spcBef>
            </a:pPr>
            <a:r>
              <a:rPr sz="2400" dirty="0">
                <a:latin typeface="江西拙楷" panose="02010600040101010101" pitchFamily="2" charset="-122"/>
                <a:ea typeface="江西拙楷" panose="02010600040101010101" pitchFamily="2" charset="-122"/>
                <a:cs typeface="方正苏新诗柳楷_GBK" panose="02010600010101010101" charset="-122"/>
                <a:sym typeface="+mn-lt"/>
              </a:rPr>
              <a:t>——</a:t>
            </a:r>
            <a:r>
              <a:rPr sz="2400" dirty="0" err="1">
                <a:latin typeface="江西拙楷" panose="02010600040101010101" pitchFamily="2" charset="-122"/>
                <a:ea typeface="江西拙楷" panose="02010600040101010101" pitchFamily="2" charset="-122"/>
                <a:cs typeface="方正苏新诗柳楷_GBK" panose="02010600010101010101" charset="-122"/>
                <a:sym typeface="+mn-lt"/>
              </a:rPr>
              <a:t>摘自徐瑾《白银帝国</a:t>
            </a:r>
            <a:r>
              <a:rPr sz="2400" dirty="0">
                <a:latin typeface="江西拙楷" panose="02010600040101010101" pitchFamily="2" charset="-122"/>
                <a:ea typeface="江西拙楷" panose="02010600040101010101" pitchFamily="2" charset="-122"/>
                <a:cs typeface="方正苏新诗柳楷_GBK" panose="02010600010101010101" charset="-122"/>
                <a:sym typeface="+mn-lt"/>
              </a:rPr>
              <a:t>—</a:t>
            </a:r>
            <a:r>
              <a:rPr sz="2400" dirty="0" err="1">
                <a:latin typeface="江西拙楷" panose="02010600040101010101" pitchFamily="2" charset="-122"/>
                <a:ea typeface="江西拙楷" panose="02010600040101010101" pitchFamily="2" charset="-122"/>
                <a:cs typeface="方正苏新诗柳楷_GBK" panose="02010600010101010101" charset="-122"/>
                <a:sym typeface="+mn-lt"/>
              </a:rPr>
              <a:t>一部新的中国货币史</a:t>
            </a:r>
            <a:r>
              <a:rPr sz="2400" dirty="0">
                <a:latin typeface="江西拙楷" panose="02010600040101010101" pitchFamily="2" charset="-122"/>
                <a:ea typeface="江西拙楷" panose="02010600040101010101" pitchFamily="2" charset="-122"/>
                <a:cs typeface="方正苏新诗柳楷_GBK" panose="02010600010101010101" charset="-122"/>
                <a:sym typeface="+mn-lt"/>
              </a:rPr>
              <a:t>》  </a:t>
            </a:r>
            <a:r>
              <a:rPr sz="2400" b="1" dirty="0">
                <a:latin typeface="江西拙楷" panose="02010600040101010101" pitchFamily="2" charset="-122"/>
                <a:ea typeface="江西拙楷" panose="02010600040101010101" pitchFamily="2" charset="-122"/>
                <a:cs typeface="方正苏新诗柳楷_GBK" panose="02010600010101010101" charset="-122"/>
                <a:sym typeface="+mn-lt"/>
              </a:rPr>
              <a:t>       </a:t>
            </a:r>
            <a:r>
              <a:rPr sz="2800" b="1" dirty="0">
                <a:latin typeface="江西拙楷" panose="02010600040101010101" pitchFamily="2" charset="-122"/>
                <a:ea typeface="江西拙楷" panose="02010600040101010101" pitchFamily="2" charset="-122"/>
                <a:cs typeface="方正苏新诗柳楷_GBK" panose="02010600010101010101" charset="-122"/>
                <a:sym typeface="+mn-lt"/>
              </a:rPr>
              <a:t>                           </a:t>
            </a:r>
            <a:endParaRPr lang="zh-CN" altLang="en-US" sz="2800" dirty="0">
              <a:latin typeface="江西拙楷" panose="02010600040101010101" pitchFamily="2" charset="-122"/>
              <a:ea typeface="江西拙楷" panose="02010600040101010101" pitchFamily="2" charset="-122"/>
              <a:cs typeface="方正苏新诗柳楷_GBK" panose="02010600010101010101" charset="-122"/>
              <a:sym typeface="+mn-lt"/>
            </a:endParaRPr>
          </a:p>
        </p:txBody>
      </p:sp>
      <p:sp>
        <p:nvSpPr>
          <p:cNvPr id="18" name="矩形 17"/>
          <p:cNvSpPr/>
          <p:nvPr>
            <p:custDataLst>
              <p:tags r:id="rId8"/>
            </p:custDataLst>
          </p:nvPr>
        </p:nvSpPr>
        <p:spPr>
          <a:xfrm>
            <a:off x="2078932" y="2425354"/>
            <a:ext cx="2172970" cy="46545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3" name="内容占位符 2"/>
          <p:cNvSpPr txBox="1"/>
          <p:nvPr>
            <p:custDataLst>
              <p:tags r:id="rId9"/>
            </p:custDataLst>
          </p:nvPr>
        </p:nvSpPr>
        <p:spPr>
          <a:xfrm>
            <a:off x="1087831" y="4627401"/>
            <a:ext cx="5585273" cy="660400"/>
          </a:xfrm>
          <a:prstGeom prst="rect">
            <a:avLst/>
          </a:prstGeom>
          <a:noFill/>
          <a:ln w="9525">
            <a:noFill/>
          </a:ln>
        </p:spPr>
        <p:txBody>
          <a:bodyPr lIns="121917" tIns="60958" rIns="121917" bIns="60958"/>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algn="ctr" defTabSz="1219200" eaLnBrk="1" hangingPunct="1">
              <a:buFontTx/>
              <a:buNone/>
            </a:pPr>
            <a:r>
              <a:rPr lang="zh-CN" dirty="0">
                <a:latin typeface="江西拙楷" panose="02010600040101010101" pitchFamily="2" charset="-122"/>
                <a:ea typeface="江西拙楷" panose="02010600040101010101" pitchFamily="2" charset="-122"/>
                <a:cs typeface="+mn-ea"/>
                <a:sym typeface="+mn-lt"/>
              </a:rPr>
              <a:t>中国白银来自于哪里？</a:t>
            </a:r>
            <a:endParaRPr lang="zh-CN" dirty="0">
              <a:latin typeface="江西拙楷" panose="02010600040101010101" pitchFamily="2" charset="-122"/>
              <a:ea typeface="江西拙楷" panose="02010600040101010101" pitchFamily="2" charset="-122"/>
              <a:cs typeface="+mn-ea"/>
              <a:sym typeface="+mn-lt"/>
            </a:endParaRPr>
          </a:p>
        </p:txBody>
      </p:sp>
      <p:sp>
        <p:nvSpPr>
          <p:cNvPr id="25" name="文本框 24"/>
          <p:cNvSpPr txBox="1"/>
          <p:nvPr/>
        </p:nvSpPr>
        <p:spPr>
          <a:xfrm>
            <a:off x="1461064" y="5333024"/>
            <a:ext cx="5112731" cy="1198880"/>
          </a:xfrm>
          <a:prstGeom prst="rect">
            <a:avLst/>
          </a:prstGeom>
          <a:solidFill>
            <a:srgbClr val="FF0000">
              <a:alpha val="77000"/>
            </a:srgbClr>
          </a:solidFill>
          <a:ln w="9525">
            <a:noFill/>
          </a:ln>
        </p:spPr>
        <p:txBody>
          <a:bodyPr wrap="square">
            <a:spAutoFit/>
          </a:bodyPr>
          <a:lstStyle/>
          <a:p>
            <a:pPr indent="0" algn="ctr"/>
            <a:r>
              <a:rPr lang="zh-CN" sz="3600" dirty="0">
                <a:solidFill>
                  <a:schemeClr val="bg1"/>
                </a:solidFill>
                <a:latin typeface="方正苏新诗柳楷简体" panose="02000000000000000000" pitchFamily="2" charset="-122"/>
                <a:ea typeface="方正苏新诗柳楷简体" panose="02000000000000000000" pitchFamily="2" charset="-122"/>
                <a:cs typeface="+mn-ea"/>
                <a:sym typeface="+mn-lt"/>
              </a:rPr>
              <a:t>白银货币化</a:t>
            </a:r>
            <a:endParaRPr lang="zh-CN" sz="36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a:p>
            <a:pPr indent="0" algn="ctr"/>
            <a:r>
              <a:rPr lang="zh-CN" sz="3600" dirty="0">
                <a:solidFill>
                  <a:schemeClr val="bg1"/>
                </a:solidFill>
                <a:latin typeface="方正苏新诗柳楷简体" panose="02000000000000000000" pitchFamily="2" charset="-122"/>
                <a:ea typeface="方正苏新诗柳楷简体" panose="02000000000000000000" pitchFamily="2" charset="-122"/>
                <a:cs typeface="+mn-ea"/>
                <a:sym typeface="+mn-lt"/>
              </a:rPr>
              <a:t>海外贸易兴盛</a:t>
            </a:r>
            <a:endParaRPr lang="zh-CN" sz="36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26" name="矩形 25"/>
          <p:cNvSpPr/>
          <p:nvPr>
            <p:custDataLst>
              <p:tags r:id="rId10"/>
            </p:custDataLst>
          </p:nvPr>
        </p:nvSpPr>
        <p:spPr>
          <a:xfrm>
            <a:off x="7877698" y="659273"/>
            <a:ext cx="4029075" cy="5657850"/>
          </a:xfrm>
          <a:prstGeom prst="rect">
            <a:avLst/>
          </a:prstGeom>
          <a:blipFill dpi="0" rotWithShape="1">
            <a:blip r:embed="rId11"/>
            <a:srcRect/>
            <a:stretch>
              <a:fillRect l="-2042" r="-204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amond(in)">
                                      <p:cBhvr>
                                        <p:cTn id="1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P spid="23" grpId="0" bldLvl="0" animBg="1"/>
      <p:bldP spid="26" grpId="0" animBg="1"/>
      <p:bldP spid="25" grpId="0" animBg="1"/>
    </p:bldLst>
  </p:timing>
</p:sld>
</file>

<file path=ppt/slides/slide15.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3" name="图片 2"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2"/>
          <a:stretch>
            <a:fillRect/>
          </a:stretch>
        </p:blipFill>
        <p:spPr>
          <a:xfrm>
            <a:off x="9727565" y="0"/>
            <a:ext cx="2464435" cy="6858000"/>
          </a:xfrm>
          <a:prstGeom prst="rect">
            <a:avLst/>
          </a:prstGeom>
        </p:spPr>
      </p:pic>
      <p:pic>
        <p:nvPicPr>
          <p:cNvPr id="5" name="图片 4"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3"/>
          <a:stretch>
            <a:fillRect/>
          </a:stretch>
        </p:blipFill>
        <p:spPr>
          <a:xfrm>
            <a:off x="0" y="0"/>
            <a:ext cx="2573020" cy="6858000"/>
          </a:xfrm>
          <a:prstGeom prst="rect">
            <a:avLst/>
          </a:prstGeom>
        </p:spPr>
      </p:pic>
      <p:sp>
        <p:nvSpPr>
          <p:cNvPr id="8" name="矩形 7"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SpPr/>
          <p:nvPr/>
        </p:nvSpPr>
        <p:spPr>
          <a:xfrm rot="5400000">
            <a:off x="-817880" y="3403600"/>
            <a:ext cx="6858000" cy="76200"/>
          </a:xfrm>
          <a:prstGeom prst="rect">
            <a:avLst/>
          </a:prstGeom>
          <a:solidFill>
            <a:srgbClr val="D9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矩形 8"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SpPr/>
          <p:nvPr/>
        </p:nvSpPr>
        <p:spPr>
          <a:xfrm rot="5400000">
            <a:off x="6273731" y="3403534"/>
            <a:ext cx="6858000" cy="50933"/>
          </a:xfrm>
          <a:prstGeom prst="rect">
            <a:avLst/>
          </a:prstGeom>
          <a:solidFill>
            <a:srgbClr val="D9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 name="e7d195523061f1c0"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hidden="1"/>
          <p:cNvSpPr txBox="1"/>
          <p:nvPr/>
        </p:nvSpPr>
        <p:spPr>
          <a:xfrm>
            <a:off x="-355600" y="1803400"/>
            <a:ext cx="321563"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rPr>
              <a:t>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a:t>
            </a:r>
            <a:endParaRPr kumimoji="0" lang="zh-CN" altLang="en-US"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6" name="文本框 5"/>
          <p:cNvSpPr txBox="1"/>
          <p:nvPr/>
        </p:nvSpPr>
        <p:spPr>
          <a:xfrm>
            <a:off x="3115310" y="99695"/>
            <a:ext cx="6423025" cy="2176780"/>
          </a:xfrm>
          <a:prstGeom prst="rect">
            <a:avLst/>
          </a:prstGeom>
          <a:noFill/>
        </p:spPr>
        <p:txBody>
          <a:bodyPr wrap="square" rtlCol="0">
            <a:noAutofit/>
          </a:bodyPr>
          <a:p>
            <a:r>
              <a:rPr lang="zh-CN" altLang="en-US"/>
              <a:t>益气养荣补脾和肝汤</a:t>
            </a:r>
            <a:endParaRPr lang="zh-CN" altLang="en-US"/>
          </a:p>
          <a:p>
            <a:endParaRPr lang="zh-CN" altLang="en-US"/>
          </a:p>
          <a:p>
            <a:r>
              <a:rPr lang="en-US" altLang="zh-CN"/>
              <a:t>        </a:t>
            </a:r>
            <a:r>
              <a:rPr lang="zh-CN" altLang="en-US"/>
              <a:t>二钱。</a:t>
            </a:r>
            <a:r>
              <a:rPr lang="en-US" altLang="zh-CN"/>
              <a:t>        </a:t>
            </a:r>
            <a:r>
              <a:rPr lang="zh-CN" altLang="en-US"/>
              <a:t>二钱，土炒。</a:t>
            </a:r>
            <a:r>
              <a:rPr lang="en-US" altLang="zh-CN"/>
              <a:t>      </a:t>
            </a:r>
            <a:r>
              <a:rPr lang="zh-CN" altLang="en-US"/>
              <a:t>三钱。</a:t>
            </a:r>
            <a:r>
              <a:rPr lang="en-US" altLang="zh-CN"/>
              <a:t>       </a:t>
            </a:r>
            <a:r>
              <a:rPr lang="zh-CN" altLang="en-US"/>
              <a:t>四钱。</a:t>
            </a:r>
            <a:r>
              <a:rPr lang="en-US" altLang="zh-CN"/>
              <a:t>          </a:t>
            </a:r>
            <a:r>
              <a:rPr lang="zh-CN" altLang="en-US"/>
              <a:t>二钱，酒洗。</a:t>
            </a:r>
            <a:r>
              <a:rPr lang="en-US" altLang="zh-CN"/>
              <a:t>       </a:t>
            </a:r>
            <a:r>
              <a:rPr lang="zh-CN" altLang="en-US"/>
              <a:t>二钱，炒。</a:t>
            </a:r>
            <a:r>
              <a:rPr lang="en-US" altLang="zh-CN"/>
              <a:t>       </a:t>
            </a:r>
            <a:r>
              <a:rPr lang="zh-CN" altLang="en-US"/>
              <a:t>钱半。</a:t>
            </a:r>
            <a:r>
              <a:rPr lang="en-US" altLang="zh-CN"/>
              <a:t>      </a:t>
            </a:r>
            <a:r>
              <a:rPr lang="zh-CN" altLang="en-US"/>
              <a:t>三钱。</a:t>
            </a:r>
            <a:r>
              <a:rPr lang="en-US" altLang="zh-CN"/>
              <a:t>           </a:t>
            </a:r>
            <a:r>
              <a:rPr lang="zh-CN" altLang="en-US"/>
              <a:t>二钱，制醋</a:t>
            </a:r>
            <a:r>
              <a:rPr lang="en-US" altLang="zh-CN"/>
              <a:t>        </a:t>
            </a:r>
            <a:r>
              <a:rPr lang="zh-CN" altLang="en-US"/>
              <a:t>八分。</a:t>
            </a:r>
            <a:r>
              <a:rPr lang="en-US" altLang="zh-CN"/>
              <a:t>         </a:t>
            </a:r>
            <a:r>
              <a:rPr lang="zh-CN" altLang="en-US"/>
              <a:t>二钱，炒。</a:t>
            </a:r>
            <a:r>
              <a:rPr lang="en-US" altLang="zh-CN"/>
              <a:t>           </a:t>
            </a:r>
            <a:r>
              <a:rPr lang="zh-CN" altLang="en-US"/>
              <a:t>二钱，</a:t>
            </a:r>
            <a:r>
              <a:rPr lang="en-US" altLang="zh-CN"/>
              <a:t>      </a:t>
            </a:r>
            <a:r>
              <a:rPr lang="zh-CN" altLang="en-US"/>
              <a:t>炒。</a:t>
            </a:r>
            <a:r>
              <a:rPr lang="en-US" altLang="zh-CN"/>
              <a:t>        </a:t>
            </a:r>
            <a:r>
              <a:rPr lang="zh-CN" altLang="en-US"/>
              <a:t>钱半，酒炒。</a:t>
            </a:r>
            <a:r>
              <a:rPr lang="en-US" altLang="zh-CN"/>
              <a:t>          </a:t>
            </a:r>
            <a:r>
              <a:rPr lang="zh-CN" altLang="en-US"/>
              <a:t>八分。</a:t>
            </a:r>
            <a:r>
              <a:rPr lang="en-US" altLang="zh-CN"/>
              <a:t>         </a:t>
            </a:r>
            <a:r>
              <a:rPr lang="zh-CN" altLang="en-US"/>
              <a:t>引用七粒，去心。</a:t>
            </a:r>
            <a:r>
              <a:rPr lang="en-US" altLang="zh-CN"/>
              <a:t>       </a:t>
            </a:r>
            <a:r>
              <a:rPr lang="zh-CN" altLang="en-US"/>
              <a:t>二枚。</a:t>
            </a:r>
            <a:r>
              <a:rPr lang="en-US" altLang="zh-CN"/>
              <a:t>                                              — —</a:t>
            </a:r>
            <a:r>
              <a:rPr lang="zh-CN" altLang="en-US"/>
              <a:t>整理自曹雪芹《</a:t>
            </a:r>
            <a:r>
              <a:rPr lang="zh-CN" altLang="en-US"/>
              <a:t>红楼梦》</a:t>
            </a:r>
            <a:endParaRPr lang="zh-CN" altLang="en-US"/>
          </a:p>
        </p:txBody>
      </p:sp>
      <p:pic>
        <p:nvPicPr>
          <p:cNvPr id="15" name="图片 1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2615565" y="2207260"/>
            <a:ext cx="7069455" cy="4712335"/>
          </a:xfrm>
          <a:prstGeom prst="rect">
            <a:avLst/>
          </a:prstGeom>
          <a:effectLst>
            <a:softEdge rad="127000"/>
          </a:effectLst>
        </p:spPr>
      </p:pic>
      <p:sp>
        <p:nvSpPr>
          <p:cNvPr id="13" name="文本框 12"/>
          <p:cNvSpPr txBox="1"/>
          <p:nvPr/>
        </p:nvSpPr>
        <p:spPr>
          <a:xfrm>
            <a:off x="4584700" y="1210945"/>
            <a:ext cx="976630" cy="368300"/>
          </a:xfrm>
          <a:prstGeom prst="rect">
            <a:avLst/>
          </a:prstGeom>
          <a:noFill/>
        </p:spPr>
        <p:txBody>
          <a:bodyPr wrap="square" rtlCol="0">
            <a:spAutoFit/>
          </a:bodyPr>
          <a:p>
            <a:r>
              <a:rPr lang="zh-CN" altLang="en-US">
                <a:solidFill>
                  <a:srgbClr val="C00000"/>
                </a:solidFill>
                <a:sym typeface="+mn-ea"/>
              </a:rPr>
              <a:t>怀山药</a:t>
            </a:r>
            <a:endParaRPr lang="zh-CN" altLang="en-US"/>
          </a:p>
        </p:txBody>
      </p:sp>
      <p:sp>
        <p:nvSpPr>
          <p:cNvPr id="16" name="文本框 15"/>
          <p:cNvSpPr txBox="1"/>
          <p:nvPr>
            <p:custDataLst>
              <p:tags r:id="rId6"/>
            </p:custDataLst>
          </p:nvPr>
        </p:nvSpPr>
        <p:spPr>
          <a:xfrm>
            <a:off x="4267200" y="628650"/>
            <a:ext cx="976630" cy="368300"/>
          </a:xfrm>
          <a:prstGeom prst="rect">
            <a:avLst/>
          </a:prstGeom>
          <a:noFill/>
        </p:spPr>
        <p:txBody>
          <a:bodyPr wrap="square" rtlCol="0">
            <a:spAutoFit/>
          </a:bodyPr>
          <a:p>
            <a:r>
              <a:rPr lang="zh-CN" altLang="en-US">
                <a:solidFill>
                  <a:srgbClr val="C00000"/>
                </a:solidFill>
                <a:sym typeface="+mn-ea"/>
              </a:rPr>
              <a:t>白朮</a:t>
            </a:r>
            <a:endParaRPr lang="zh-CN" altLang="en-US"/>
          </a:p>
        </p:txBody>
      </p:sp>
      <p:sp>
        <p:nvSpPr>
          <p:cNvPr id="17" name="文本框 16"/>
          <p:cNvSpPr txBox="1"/>
          <p:nvPr>
            <p:custDataLst>
              <p:tags r:id="rId7"/>
            </p:custDataLst>
          </p:nvPr>
        </p:nvSpPr>
        <p:spPr>
          <a:xfrm>
            <a:off x="3114675" y="628650"/>
            <a:ext cx="969010" cy="368300"/>
          </a:xfrm>
          <a:prstGeom prst="rect">
            <a:avLst/>
          </a:prstGeom>
          <a:noFill/>
        </p:spPr>
        <p:txBody>
          <a:bodyPr wrap="square" rtlCol="0">
            <a:spAutoFit/>
          </a:bodyPr>
          <a:p>
            <a:r>
              <a:rPr lang="zh-CN" altLang="en-US">
                <a:solidFill>
                  <a:srgbClr val="C00000"/>
                </a:solidFill>
                <a:sym typeface="+mn-ea"/>
              </a:rPr>
              <a:t>人参</a:t>
            </a:r>
            <a:endParaRPr lang="zh-CN" altLang="en-US"/>
          </a:p>
        </p:txBody>
      </p:sp>
      <p:sp>
        <p:nvSpPr>
          <p:cNvPr id="18" name="文本框 17"/>
          <p:cNvSpPr txBox="1"/>
          <p:nvPr>
            <p:custDataLst>
              <p:tags r:id="rId8"/>
            </p:custDataLst>
          </p:nvPr>
        </p:nvSpPr>
        <p:spPr>
          <a:xfrm>
            <a:off x="7150100" y="628650"/>
            <a:ext cx="976630" cy="368300"/>
          </a:xfrm>
          <a:prstGeom prst="rect">
            <a:avLst/>
          </a:prstGeom>
          <a:noFill/>
        </p:spPr>
        <p:txBody>
          <a:bodyPr wrap="square" rtlCol="0">
            <a:spAutoFit/>
          </a:bodyPr>
          <a:p>
            <a:r>
              <a:rPr lang="zh-CN" altLang="en-US">
                <a:solidFill>
                  <a:srgbClr val="C00000"/>
                </a:solidFill>
                <a:sym typeface="+mn-ea"/>
              </a:rPr>
              <a:t>熟地</a:t>
            </a:r>
            <a:endParaRPr lang="zh-CN" altLang="en-US"/>
          </a:p>
        </p:txBody>
      </p:sp>
      <p:sp>
        <p:nvSpPr>
          <p:cNvPr id="19" name="文本框 18"/>
          <p:cNvSpPr txBox="1"/>
          <p:nvPr>
            <p:custDataLst>
              <p:tags r:id="rId9"/>
            </p:custDataLst>
          </p:nvPr>
        </p:nvSpPr>
        <p:spPr>
          <a:xfrm>
            <a:off x="6005830" y="628650"/>
            <a:ext cx="976630" cy="368300"/>
          </a:xfrm>
          <a:prstGeom prst="rect">
            <a:avLst/>
          </a:prstGeom>
          <a:noFill/>
        </p:spPr>
        <p:txBody>
          <a:bodyPr wrap="square" rtlCol="0">
            <a:spAutoFit/>
          </a:bodyPr>
          <a:p>
            <a:r>
              <a:rPr lang="zh-CN" altLang="en-US">
                <a:solidFill>
                  <a:srgbClr val="C00000"/>
                </a:solidFill>
                <a:sym typeface="+mn-ea"/>
              </a:rPr>
              <a:t>云苓</a:t>
            </a:r>
            <a:endParaRPr lang="zh-CN" altLang="en-US"/>
          </a:p>
        </p:txBody>
      </p:sp>
      <p:sp>
        <p:nvSpPr>
          <p:cNvPr id="20" name="文本框 19"/>
          <p:cNvSpPr txBox="1"/>
          <p:nvPr>
            <p:custDataLst>
              <p:tags r:id="rId10"/>
            </p:custDataLst>
          </p:nvPr>
        </p:nvSpPr>
        <p:spPr>
          <a:xfrm>
            <a:off x="4179570" y="930910"/>
            <a:ext cx="976630" cy="368300"/>
          </a:xfrm>
          <a:prstGeom prst="rect">
            <a:avLst/>
          </a:prstGeom>
          <a:noFill/>
        </p:spPr>
        <p:txBody>
          <a:bodyPr wrap="square" rtlCol="0">
            <a:spAutoFit/>
          </a:bodyPr>
          <a:p>
            <a:r>
              <a:rPr lang="zh-CN" altLang="en-US">
                <a:solidFill>
                  <a:srgbClr val="C00000"/>
                </a:solidFill>
                <a:sym typeface="+mn-ea"/>
              </a:rPr>
              <a:t>白芍</a:t>
            </a:r>
            <a:endParaRPr lang="zh-CN" altLang="en-US"/>
          </a:p>
        </p:txBody>
      </p:sp>
      <p:sp>
        <p:nvSpPr>
          <p:cNvPr id="21" name="文本框 20"/>
          <p:cNvSpPr txBox="1"/>
          <p:nvPr>
            <p:custDataLst>
              <p:tags r:id="rId11"/>
            </p:custDataLst>
          </p:nvPr>
        </p:nvSpPr>
        <p:spPr>
          <a:xfrm>
            <a:off x="8294370" y="669290"/>
            <a:ext cx="976630" cy="368300"/>
          </a:xfrm>
          <a:prstGeom prst="rect">
            <a:avLst/>
          </a:prstGeom>
          <a:noFill/>
        </p:spPr>
        <p:txBody>
          <a:bodyPr wrap="square" rtlCol="0">
            <a:spAutoFit/>
          </a:bodyPr>
          <a:p>
            <a:r>
              <a:rPr lang="zh-CN" altLang="en-US">
                <a:solidFill>
                  <a:srgbClr val="C00000"/>
                </a:solidFill>
                <a:sym typeface="+mn-ea"/>
              </a:rPr>
              <a:t>归身</a:t>
            </a:r>
            <a:endParaRPr lang="zh-CN" altLang="en-US"/>
          </a:p>
        </p:txBody>
      </p:sp>
      <p:sp>
        <p:nvSpPr>
          <p:cNvPr id="22" name="文本框 21"/>
          <p:cNvSpPr txBox="1"/>
          <p:nvPr>
            <p:custDataLst>
              <p:tags r:id="rId12"/>
            </p:custDataLst>
          </p:nvPr>
        </p:nvSpPr>
        <p:spPr>
          <a:xfrm>
            <a:off x="6861175" y="932180"/>
            <a:ext cx="976630" cy="368300"/>
          </a:xfrm>
          <a:prstGeom prst="rect">
            <a:avLst/>
          </a:prstGeom>
          <a:noFill/>
        </p:spPr>
        <p:txBody>
          <a:bodyPr wrap="square" rtlCol="0">
            <a:spAutoFit/>
          </a:bodyPr>
          <a:p>
            <a:r>
              <a:rPr lang="zh-CN" altLang="en-US">
                <a:solidFill>
                  <a:srgbClr val="C00000"/>
                </a:solidFill>
                <a:sym typeface="+mn-ea"/>
              </a:rPr>
              <a:t>黄芪</a:t>
            </a:r>
            <a:endParaRPr lang="zh-CN" altLang="en-US"/>
          </a:p>
        </p:txBody>
      </p:sp>
      <p:sp>
        <p:nvSpPr>
          <p:cNvPr id="23" name="文本框 22"/>
          <p:cNvSpPr txBox="1"/>
          <p:nvPr>
            <p:custDataLst>
              <p:tags r:id="rId13"/>
            </p:custDataLst>
          </p:nvPr>
        </p:nvSpPr>
        <p:spPr>
          <a:xfrm>
            <a:off x="5791200" y="932180"/>
            <a:ext cx="976630" cy="368300"/>
          </a:xfrm>
          <a:prstGeom prst="rect">
            <a:avLst/>
          </a:prstGeom>
          <a:noFill/>
        </p:spPr>
        <p:txBody>
          <a:bodyPr wrap="square" rtlCol="0">
            <a:spAutoFit/>
          </a:bodyPr>
          <a:p>
            <a:pPr indent="0" fontAlgn="auto">
              <a:lnSpc>
                <a:spcPct val="100000"/>
              </a:lnSpc>
            </a:pPr>
            <a:r>
              <a:rPr lang="zh-CN" altLang="en-US">
                <a:solidFill>
                  <a:srgbClr val="C00000"/>
                </a:solidFill>
                <a:sym typeface="+mn-ea"/>
              </a:rPr>
              <a:t>川芎</a:t>
            </a:r>
            <a:endParaRPr lang="zh-CN" altLang="en-US"/>
          </a:p>
        </p:txBody>
      </p:sp>
      <p:sp>
        <p:nvSpPr>
          <p:cNvPr id="24" name="文本框 23"/>
          <p:cNvSpPr txBox="1"/>
          <p:nvPr>
            <p:custDataLst>
              <p:tags r:id="rId14"/>
            </p:custDataLst>
          </p:nvPr>
        </p:nvSpPr>
        <p:spPr>
          <a:xfrm>
            <a:off x="3608070" y="1210945"/>
            <a:ext cx="976630" cy="368300"/>
          </a:xfrm>
          <a:prstGeom prst="rect">
            <a:avLst/>
          </a:prstGeom>
          <a:noFill/>
        </p:spPr>
        <p:txBody>
          <a:bodyPr wrap="square" rtlCol="0">
            <a:spAutoFit/>
          </a:bodyPr>
          <a:p>
            <a:r>
              <a:rPr lang="zh-CN" altLang="en-US">
                <a:solidFill>
                  <a:srgbClr val="C00000"/>
                </a:solidFill>
                <a:sym typeface="+mn-ea"/>
              </a:rPr>
              <a:t>柴胡</a:t>
            </a:r>
            <a:endParaRPr lang="zh-CN" altLang="en-US"/>
          </a:p>
        </p:txBody>
      </p:sp>
      <p:sp>
        <p:nvSpPr>
          <p:cNvPr id="25" name="文本框 24"/>
          <p:cNvSpPr txBox="1"/>
          <p:nvPr>
            <p:custDataLst>
              <p:tags r:id="rId15"/>
            </p:custDataLst>
          </p:nvPr>
        </p:nvSpPr>
        <p:spPr>
          <a:xfrm>
            <a:off x="7974330" y="932180"/>
            <a:ext cx="976630" cy="368300"/>
          </a:xfrm>
          <a:prstGeom prst="rect">
            <a:avLst/>
          </a:prstGeom>
          <a:noFill/>
        </p:spPr>
        <p:txBody>
          <a:bodyPr wrap="square" rtlCol="0">
            <a:spAutoFit/>
          </a:bodyPr>
          <a:p>
            <a:r>
              <a:rPr lang="zh-CN" altLang="en-US">
                <a:solidFill>
                  <a:srgbClr val="C00000"/>
                </a:solidFill>
                <a:sym typeface="+mn-ea"/>
              </a:rPr>
              <a:t>香附米</a:t>
            </a:r>
            <a:endParaRPr lang="zh-CN" altLang="en-US"/>
          </a:p>
        </p:txBody>
      </p:sp>
      <p:sp>
        <p:nvSpPr>
          <p:cNvPr id="26" name="文本框 25"/>
          <p:cNvSpPr txBox="1"/>
          <p:nvPr>
            <p:custDataLst>
              <p:tags r:id="rId16"/>
            </p:custDataLst>
          </p:nvPr>
        </p:nvSpPr>
        <p:spPr>
          <a:xfrm>
            <a:off x="6327140" y="1210945"/>
            <a:ext cx="976630" cy="368300"/>
          </a:xfrm>
          <a:prstGeom prst="rect">
            <a:avLst/>
          </a:prstGeom>
          <a:noFill/>
        </p:spPr>
        <p:txBody>
          <a:bodyPr wrap="square" rtlCol="0">
            <a:spAutoFit/>
          </a:bodyPr>
          <a:p>
            <a:r>
              <a:rPr lang="zh-CN" altLang="en-US">
                <a:solidFill>
                  <a:srgbClr val="C00000"/>
                </a:solidFill>
                <a:sym typeface="+mn-ea"/>
              </a:rPr>
              <a:t>真阿胶</a:t>
            </a:r>
            <a:endParaRPr lang="zh-CN" altLang="en-US"/>
          </a:p>
        </p:txBody>
      </p:sp>
      <p:sp>
        <p:nvSpPr>
          <p:cNvPr id="27" name="文本框 26"/>
          <p:cNvSpPr txBox="1"/>
          <p:nvPr>
            <p:custDataLst>
              <p:tags r:id="rId17"/>
            </p:custDataLst>
          </p:nvPr>
        </p:nvSpPr>
        <p:spPr>
          <a:xfrm>
            <a:off x="8634095" y="1210945"/>
            <a:ext cx="976630" cy="368300"/>
          </a:xfrm>
          <a:prstGeom prst="rect">
            <a:avLst/>
          </a:prstGeom>
          <a:noFill/>
        </p:spPr>
        <p:txBody>
          <a:bodyPr wrap="square" rtlCol="0">
            <a:spAutoFit/>
          </a:bodyPr>
          <a:p>
            <a:r>
              <a:rPr lang="zh-CN" altLang="en-US">
                <a:solidFill>
                  <a:srgbClr val="C00000"/>
                </a:solidFill>
                <a:sym typeface="+mn-ea"/>
              </a:rPr>
              <a:t>延胡索</a:t>
            </a:r>
            <a:endParaRPr lang="zh-CN" altLang="en-US"/>
          </a:p>
        </p:txBody>
      </p:sp>
      <p:sp>
        <p:nvSpPr>
          <p:cNvPr id="28" name="文本框 27"/>
          <p:cNvSpPr txBox="1"/>
          <p:nvPr>
            <p:custDataLst>
              <p:tags r:id="rId18"/>
            </p:custDataLst>
          </p:nvPr>
        </p:nvSpPr>
        <p:spPr>
          <a:xfrm>
            <a:off x="7744460" y="1210945"/>
            <a:ext cx="976630" cy="368300"/>
          </a:xfrm>
          <a:prstGeom prst="rect">
            <a:avLst/>
          </a:prstGeom>
          <a:noFill/>
        </p:spPr>
        <p:txBody>
          <a:bodyPr wrap="square" rtlCol="0">
            <a:spAutoFit/>
          </a:bodyPr>
          <a:p>
            <a:r>
              <a:rPr lang="zh-CN" altLang="en-US">
                <a:solidFill>
                  <a:srgbClr val="C00000"/>
                </a:solidFill>
                <a:sym typeface="+mn-ea"/>
              </a:rPr>
              <a:t>蛤粉</a:t>
            </a:r>
            <a:endParaRPr lang="zh-CN" altLang="en-US"/>
          </a:p>
        </p:txBody>
      </p:sp>
      <p:sp>
        <p:nvSpPr>
          <p:cNvPr id="29" name="文本框 28"/>
          <p:cNvSpPr txBox="1"/>
          <p:nvPr>
            <p:custDataLst>
              <p:tags r:id="rId19"/>
            </p:custDataLst>
          </p:nvPr>
        </p:nvSpPr>
        <p:spPr>
          <a:xfrm>
            <a:off x="5674995" y="1443990"/>
            <a:ext cx="976630" cy="368300"/>
          </a:xfrm>
          <a:prstGeom prst="rect">
            <a:avLst/>
          </a:prstGeom>
          <a:noFill/>
        </p:spPr>
        <p:txBody>
          <a:bodyPr wrap="square" rtlCol="0">
            <a:spAutoFit/>
          </a:bodyPr>
          <a:p>
            <a:r>
              <a:rPr lang="zh-CN" altLang="en-US">
                <a:solidFill>
                  <a:srgbClr val="C00000"/>
                </a:solidFill>
                <a:sym typeface="+mn-ea"/>
              </a:rPr>
              <a:t>建莲子</a:t>
            </a:r>
            <a:endParaRPr lang="zh-CN" altLang="en-US"/>
          </a:p>
        </p:txBody>
      </p:sp>
      <p:sp>
        <p:nvSpPr>
          <p:cNvPr id="30" name="文本框 29"/>
          <p:cNvSpPr txBox="1"/>
          <p:nvPr>
            <p:custDataLst>
              <p:tags r:id="rId20"/>
            </p:custDataLst>
          </p:nvPr>
        </p:nvSpPr>
        <p:spPr>
          <a:xfrm>
            <a:off x="4402455" y="1484630"/>
            <a:ext cx="976630" cy="368300"/>
          </a:xfrm>
          <a:prstGeom prst="rect">
            <a:avLst/>
          </a:prstGeom>
          <a:noFill/>
        </p:spPr>
        <p:txBody>
          <a:bodyPr wrap="square" rtlCol="0">
            <a:spAutoFit/>
          </a:bodyPr>
          <a:p>
            <a:r>
              <a:rPr lang="zh-CN" altLang="en-US">
                <a:solidFill>
                  <a:srgbClr val="C00000"/>
                </a:solidFill>
                <a:sym typeface="+mn-ea"/>
              </a:rPr>
              <a:t>炙甘草</a:t>
            </a:r>
            <a:endParaRPr lang="zh-CN" altLang="en-US"/>
          </a:p>
        </p:txBody>
      </p:sp>
      <p:sp>
        <p:nvSpPr>
          <p:cNvPr id="32" name="文本框 31"/>
          <p:cNvSpPr txBox="1"/>
          <p:nvPr>
            <p:custDataLst>
              <p:tags r:id="rId21"/>
            </p:custDataLst>
          </p:nvPr>
        </p:nvSpPr>
        <p:spPr>
          <a:xfrm>
            <a:off x="8126730" y="1484630"/>
            <a:ext cx="976630" cy="368300"/>
          </a:xfrm>
          <a:prstGeom prst="rect">
            <a:avLst/>
          </a:prstGeom>
          <a:noFill/>
        </p:spPr>
        <p:txBody>
          <a:bodyPr wrap="square" rtlCol="0">
            <a:spAutoFit/>
          </a:bodyPr>
          <a:p>
            <a:r>
              <a:rPr lang="zh-CN" altLang="en-US">
                <a:solidFill>
                  <a:srgbClr val="C00000"/>
                </a:solidFill>
                <a:sym typeface="+mn-ea"/>
              </a:rPr>
              <a:t>红枣</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392552 0.40463 " pathEditMode="relative" ptsTypes="">
                                      <p:cBhvr>
                                        <p:cTn id="6" dur="2000" fill="hold"/>
                                        <p:tgtEl>
                                          <p:spTgt spid="1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66354 0.636111 " pathEditMode="relative" ptsTypes="">
                                      <p:cBhvr>
                                        <p:cTn id="8" dur="2000" fill="hold"/>
                                        <p:tgtEl>
                                          <p:spTgt spid="1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019375 0.75 " pathEditMode="relative" ptsTypes="">
                                      <p:cBhvr>
                                        <p:cTn id="10" dur="2000" fill="hold"/>
                                        <p:tgtEl>
                                          <p:spTgt spid="19"/>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0373958 0.587407 " pathEditMode="relative" ptsTypes="">
                                      <p:cBhvr>
                                        <p:cTn id="12" dur="2000" fill="hold"/>
                                        <p:tgtEl>
                                          <p:spTgt spid="18"/>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L 0.151562 0.591018 " pathEditMode="relative" ptsTypes="">
                                      <p:cBhvr>
                                        <p:cTn id="14" dur="2000" fill="hold"/>
                                        <p:tgtEl>
                                          <p:spTgt spid="20"/>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02875 0.582685 " pathEditMode="relative" ptsTypes="">
                                      <p:cBhvr>
                                        <p:cTn id="16" dur="2000" fill="hold"/>
                                        <p:tgtEl>
                                          <p:spTgt spid="23"/>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0.0447396 0.267037 " pathEditMode="relative" ptsTypes="">
                                      <p:cBhvr>
                                        <p:cTn id="18" dur="2000" fill="hold"/>
                                        <p:tgtEl>
                                          <p:spTgt spid="22"/>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101458 0.483056 " pathEditMode="relative" ptsTypes="">
                                      <p:cBhvr>
                                        <p:cTn id="20" dur="2000" fill="hold"/>
                                        <p:tgtEl>
                                          <p:spTgt spid="25"/>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25099 0.343056 " pathEditMode="relative" ptsTypes="">
                                      <p:cBhvr>
                                        <p:cTn id="22" dur="2000" fill="hold"/>
                                        <p:tgtEl>
                                          <p:spTgt spid="24"/>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143542 0.54713 " pathEditMode="relative" ptsTypes="">
                                      <p:cBhvr>
                                        <p:cTn id="24" dur="2000" fill="hold"/>
                                        <p:tgtEl>
                                          <p:spTgt spid="13"/>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0467188 0.45213 " pathEditMode="relative" ptsTypes="">
                                      <p:cBhvr>
                                        <p:cTn id="26" dur="2000" fill="hold"/>
                                        <p:tgtEl>
                                          <p:spTgt spid="26"/>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0614063 0.665741 " pathEditMode="relative" ptsTypes="">
                                      <p:cBhvr>
                                        <p:cTn id="28" dur="2000" fill="hold"/>
                                        <p:tgtEl>
                                          <p:spTgt spid="28"/>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0988021 0.549444 " pathEditMode="relative" ptsTypes="">
                                      <p:cBhvr>
                                        <p:cTn id="30" dur="2000" fill="hold"/>
                                        <p:tgtEl>
                                          <p:spTgt spid="27"/>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0847396 0.388056 " pathEditMode="relative" ptsTypes="">
                                      <p:cBhvr>
                                        <p:cTn id="32" dur="2000" fill="hold"/>
                                        <p:tgtEl>
                                          <p:spTgt spid="30"/>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122813 0.618241 " pathEditMode="relative" ptsTypes="">
                                      <p:cBhvr>
                                        <p:cTn id="34" dur="2000" fill="hold"/>
                                        <p:tgtEl>
                                          <p:spTgt spid="29"/>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311094 0.342963 " pathEditMode="relative" ptsTypes="">
                                      <p:cBhvr>
                                        <p:cTn id="36" dur="2000" fill="hold"/>
                                        <p:tgtEl>
                                          <p:spTgt spid="32"/>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181562 0.483056 " pathEditMode="relative" ptsTypes="">
                                      <p:cBhvr>
                                        <p:cTn id="38"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p:pic>
        <p:nvPicPr>
          <p:cNvPr id="100" name="图片 99"/>
          <p:cNvPicPr/>
          <p:nvPr>
            <p:custDataLst>
              <p:tags r:id="rId2"/>
            </p:custDataLst>
          </p:nvPr>
        </p:nvPicPr>
        <p:blipFill>
          <a:blip r:embed="rId3"/>
          <a:stretch>
            <a:fillRect/>
          </a:stretch>
        </p:blipFill>
        <p:spPr>
          <a:xfrm>
            <a:off x="128270" y="297815"/>
            <a:ext cx="5876290" cy="6289040"/>
          </a:xfrm>
          <a:prstGeom prst="rect">
            <a:avLst/>
          </a:prstGeom>
          <a:noFill/>
          <a:ln w="9525">
            <a:noFill/>
          </a:ln>
        </p:spPr>
      </p:pic>
      <p:sp>
        <p:nvSpPr>
          <p:cNvPr id="16" name="矩形 15"/>
          <p:cNvSpPr/>
          <p:nvPr>
            <p:custDataLst>
              <p:tags r:id="rId4"/>
            </p:custDataLst>
          </p:nvPr>
        </p:nvSpPr>
        <p:spPr>
          <a:xfrm>
            <a:off x="6451600" y="462915"/>
            <a:ext cx="5168265" cy="3939540"/>
          </a:xfrm>
          <a:prstGeom prst="rect">
            <a:avLst/>
          </a:prstGeom>
          <a:ln w="19050">
            <a:solidFill>
              <a:schemeClr val="tx1"/>
            </a:solidFill>
            <a:prstDash val="lgDashDotDot"/>
          </a:ln>
        </p:spPr>
        <p:txBody>
          <a:bodyPr wrap="square">
            <a:noAutofit/>
          </a:bodyPr>
          <a:p>
            <a:pPr indent="0"/>
            <a:r>
              <a:rPr lang="en-US" sz="2000" dirty="0">
                <a:solidFill>
                  <a:schemeClr val="accent1">
                    <a:lumMod val="50000"/>
                  </a:schemeClr>
                </a:solidFill>
                <a:ea typeface="江西拙楷" panose="02010600040101010101" pitchFamily="2" charset="-122"/>
                <a:cs typeface="+mn-ea"/>
                <a:sym typeface="+mn-lt"/>
              </a:rPr>
              <a:t>   </a:t>
            </a:r>
            <a:r>
              <a:rPr lang="en-US" sz="2400" dirty="0">
                <a:solidFill>
                  <a:schemeClr val="accent1">
                    <a:lumMod val="50000"/>
                  </a:schemeClr>
                </a:solidFill>
                <a:ea typeface="江西拙楷" panose="02010600040101010101" pitchFamily="2" charset="-122"/>
                <a:cs typeface="+mn-ea"/>
                <a:sym typeface="+mn-lt"/>
              </a:rPr>
              <a:t>     </a:t>
            </a:r>
            <a:r>
              <a:rPr lang="en-US" sz="3200" dirty="0">
                <a:solidFill>
                  <a:schemeClr val="accent1">
                    <a:lumMod val="50000"/>
                  </a:schemeClr>
                </a:solidFill>
                <a:ea typeface="江西拙楷" panose="02010600040101010101" pitchFamily="2" charset="-122"/>
                <a:cs typeface="+mn-ea"/>
                <a:sym typeface="+mn-lt"/>
              </a:rPr>
              <a:t>  </a:t>
            </a:r>
            <a:r>
              <a:rPr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rPr>
              <a:t>当时在江南市场遍地可见产自四川的</a:t>
            </a:r>
            <a:r>
              <a:rPr sz="3200" dirty="0">
                <a:solidFill>
                  <a:srgbClr val="C00000"/>
                </a:solidFill>
                <a:latin typeface="方正苏新诗柳楷简体" panose="02000000000000000000" pitchFamily="2" charset="-122"/>
                <a:ea typeface="方正苏新诗柳楷简体" panose="02000000000000000000" pitchFamily="2" charset="-122"/>
                <a:cs typeface="+mn-ea"/>
                <a:sym typeface="+mn-lt"/>
              </a:rPr>
              <a:t>药材</a:t>
            </a:r>
            <a:r>
              <a:rPr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rPr>
              <a:t>，河南和江西两地的药材也大量输入江南。</a:t>
            </a:r>
            <a:r>
              <a:rPr lang="en-US"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rPr>
              <a:t>......</a:t>
            </a:r>
            <a:r>
              <a:rPr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rPr>
              <a:t>杭州、苏州、镇江三市，</a:t>
            </a:r>
            <a:r>
              <a:rPr sz="3200" dirty="0">
                <a:solidFill>
                  <a:srgbClr val="C00000"/>
                </a:solidFill>
                <a:latin typeface="方正苏新诗柳楷简体" panose="02000000000000000000" pitchFamily="2" charset="-122"/>
                <a:ea typeface="方正苏新诗柳楷简体" panose="02000000000000000000" pitchFamily="2" charset="-122"/>
                <a:cs typeface="+mn-ea"/>
                <a:sym typeface="+mn-lt"/>
              </a:rPr>
              <a:t>药材</a:t>
            </a:r>
            <a:r>
              <a:rPr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rPr>
              <a:t>交易异常活跃。</a:t>
            </a:r>
            <a:endParaRPr sz="3200" dirty="0">
              <a:solidFill>
                <a:schemeClr val="accent1">
                  <a:lumMod val="50000"/>
                </a:schemeClr>
              </a:solidFill>
              <a:latin typeface="方正苏新诗柳楷简体" panose="02000000000000000000" pitchFamily="2" charset="-122"/>
              <a:ea typeface="方正苏新诗柳楷简体" panose="02000000000000000000" pitchFamily="2" charset="-122"/>
              <a:cs typeface="+mn-ea"/>
              <a:sym typeface="+mn-lt"/>
            </a:endParaRPr>
          </a:p>
          <a:p>
            <a:pPr indent="0"/>
            <a:r>
              <a:rPr kumimoji="1" lang="en-US" sz="3200" dirty="0">
                <a:solidFill>
                  <a:schemeClr val="accent1">
                    <a:lumMod val="50000"/>
                  </a:schemeClr>
                </a:solidFill>
                <a:ea typeface="江西拙楷" panose="02010600040101010101" pitchFamily="2" charset="-122"/>
                <a:cs typeface="+mn-ea"/>
                <a:sym typeface="+mn-lt"/>
              </a:rPr>
              <a:t>  ——</a:t>
            </a:r>
            <a:r>
              <a:rPr kumimoji="1" lang="zh-CN" altLang="en-US" sz="3200" dirty="0">
                <a:solidFill>
                  <a:schemeClr val="accent1">
                    <a:lumMod val="50000"/>
                  </a:schemeClr>
                </a:solidFill>
                <a:ea typeface="江西拙楷" panose="02010600040101010101" pitchFamily="2" charset="-122"/>
                <a:cs typeface="+mn-ea"/>
                <a:sym typeface="+mn-lt"/>
              </a:rPr>
              <a:t>摘自王珏《白蛇传与运河两岸商业文化》</a:t>
            </a:r>
            <a:endParaRPr kumimoji="1" lang="zh-CN" altLang="en-US" sz="3200" dirty="0">
              <a:solidFill>
                <a:schemeClr val="accent1">
                  <a:lumMod val="50000"/>
                </a:schemeClr>
              </a:solidFill>
              <a:ea typeface="江西拙楷" panose="02010600040101010101" pitchFamily="2" charset="-122"/>
              <a:cs typeface="+mn-ea"/>
              <a:sym typeface="+mn-lt"/>
            </a:endParaRPr>
          </a:p>
        </p:txBody>
      </p:sp>
      <p:sp>
        <p:nvSpPr>
          <p:cNvPr id="23" name="文本框 22"/>
          <p:cNvSpPr txBox="1"/>
          <p:nvPr>
            <p:custDataLst>
              <p:tags r:id="rId5"/>
            </p:custDataLst>
          </p:nvPr>
        </p:nvSpPr>
        <p:spPr>
          <a:xfrm>
            <a:off x="6451756" y="4829301"/>
            <a:ext cx="5092844" cy="1076325"/>
          </a:xfrm>
          <a:prstGeom prst="rect">
            <a:avLst/>
          </a:prstGeom>
          <a:solidFill>
            <a:srgbClr val="FF0000">
              <a:alpha val="77000"/>
            </a:srgbClr>
          </a:solidFill>
          <a:ln w="9525">
            <a:noFill/>
          </a:ln>
        </p:spPr>
        <p:txBody>
          <a:bodyPr wrap="square">
            <a:spAutoFit/>
          </a:bodyPr>
          <a:p>
            <a:pPr indent="0" algn="ctr"/>
            <a:r>
              <a:rPr lang="zh-CN" sz="3200" dirty="0">
                <a:solidFill>
                  <a:schemeClr val="bg1"/>
                </a:solidFill>
                <a:latin typeface="方正苏新诗柳楷简体" panose="02000000000000000000" pitchFamily="2" charset="-122"/>
                <a:ea typeface="方正苏新诗柳楷简体" panose="02000000000000000000" pitchFamily="2" charset="-122"/>
                <a:cs typeface="+mn-ea"/>
                <a:sym typeface="+mn-lt"/>
              </a:rPr>
              <a:t>贸易长途化</a:t>
            </a:r>
            <a:endParaRPr lang="zh-CN" sz="32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a:p>
            <a:pPr indent="0" algn="ctr"/>
            <a:r>
              <a:rPr lang="zh-CN" sz="3200" dirty="0">
                <a:solidFill>
                  <a:schemeClr val="bg1"/>
                </a:solidFill>
                <a:latin typeface="方正苏新诗柳楷简体" panose="02000000000000000000" pitchFamily="2" charset="-122"/>
                <a:ea typeface="方正苏新诗柳楷简体" panose="02000000000000000000" pitchFamily="2" charset="-122"/>
                <a:cs typeface="+mn-ea"/>
                <a:sym typeface="+mn-lt"/>
              </a:rPr>
              <a:t>商人群体化</a:t>
            </a:r>
            <a:endParaRPr lang="zh-CN" sz="32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ppt_x</p:attrName>
                                        </p:attrNameLst>
                                      </p:cBhvr>
                                      <p:tavLst>
                                        <p:tav tm="0">
                                          <p:val>
                                            <p:strVal val="#ppt_x-.2"/>
                                          </p:val>
                                        </p:tav>
                                        <p:tav tm="100000">
                                          <p:val>
                                            <p:strVal val="#ppt_x"/>
                                          </p:val>
                                        </p:tav>
                                      </p:tavLst>
                                    </p:anim>
                                    <p:anim calcmode="lin" valueType="num">
                                      <p:cBhvr>
                                        <p:cTn id="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Lst>
  </p:timing>
</p:sld>
</file>

<file path=ppt/slides/slide17.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543964" y="163"/>
            <a:ext cx="756745" cy="1598603"/>
            <a:chOff x="8997" y="-12"/>
            <a:chExt cx="1139" cy="2774"/>
          </a:xfrm>
        </p:grpSpPr>
        <p:pic>
          <p:nvPicPr>
            <p:cNvPr id="3" name="图片 2" descr="7a704d29b9a11945d1bd9826d013a80f"/>
            <p:cNvPicPr>
              <a:picLocks noChangeAspect="1"/>
            </p:cNvPicPr>
            <p:nvPr/>
          </p:nvPicPr>
          <p:blipFill>
            <a:blip r:embed="rId2" cstate="print"/>
            <a:stretch>
              <a:fillRect/>
            </a:stretch>
          </p:blipFill>
          <p:spPr>
            <a:xfrm>
              <a:off x="8997" y="-12"/>
              <a:ext cx="1139" cy="2774"/>
            </a:xfrm>
            <a:prstGeom prst="rect">
              <a:avLst/>
            </a:prstGeom>
          </p:spPr>
        </p:pic>
        <p:sp>
          <p:nvSpPr>
            <p:cNvPr id="4" name="文本框 3"/>
            <p:cNvSpPr txBox="1"/>
            <p:nvPr/>
          </p:nvSpPr>
          <p:spPr>
            <a:xfrm>
              <a:off x="9112" y="1271"/>
              <a:ext cx="776" cy="1015"/>
            </a:xfrm>
            <a:prstGeom prst="rect">
              <a:avLst/>
            </a:prstGeom>
            <a:noFill/>
          </p:spPr>
          <p:txBody>
            <a:bodyPr vert="horz" wrap="square" rtlCol="0">
              <a:spAutoFit/>
            </a:bodyPr>
            <a:lstStyle/>
            <a:p>
              <a:endParaRPr lang="zh-CN" altLang="en-US" sz="3200" dirty="0">
                <a:gradFill>
                  <a:gsLst>
                    <a:gs pos="1000">
                      <a:srgbClr val="F9DEC0"/>
                    </a:gs>
                    <a:gs pos="74000">
                      <a:srgbClr val="F9DEC0"/>
                    </a:gs>
                    <a:gs pos="29000">
                      <a:srgbClr val="CFA86F"/>
                    </a:gs>
                    <a:gs pos="100000">
                      <a:srgbClr val="CFA86F"/>
                    </a:gs>
                  </a:gsLst>
                  <a:lin ang="5400000" scaled="1"/>
                </a:gradFill>
                <a:effectLst>
                  <a:outerShdw blurRad="50800" dist="38100" dir="2700000" algn="tl" rotWithShape="0">
                    <a:prstClr val="black">
                      <a:alpha val="41000"/>
                    </a:prstClr>
                  </a:outerShdw>
                </a:effectLst>
                <a:latin typeface="印品黑体" panose="00000500000000000000" pitchFamily="2" charset="-122"/>
                <a:ea typeface="印品黑体" panose="00000500000000000000" pitchFamily="2" charset="-122"/>
              </a:endParaRPr>
            </a:p>
          </p:txBody>
        </p:sp>
      </p:grpSp>
      <p:pic>
        <p:nvPicPr>
          <p:cNvPr id="12" name="图片 11"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3"/>
          <a:stretch>
            <a:fillRect/>
          </a:stretch>
        </p:blipFill>
        <p:spPr>
          <a:xfrm>
            <a:off x="6096000" y="0"/>
            <a:ext cx="3348990" cy="6858000"/>
          </a:xfrm>
          <a:prstGeom prst="rect">
            <a:avLst/>
          </a:prstGeom>
        </p:spPr>
      </p:pic>
      <p:pic>
        <p:nvPicPr>
          <p:cNvPr id="13" name="图片 12"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4"/>
          <a:stretch>
            <a:fillRect/>
          </a:stretch>
        </p:blipFill>
        <p:spPr>
          <a:xfrm>
            <a:off x="9522618" y="0"/>
            <a:ext cx="4910232" cy="6874574"/>
          </a:xfrm>
          <a:prstGeom prst="rect">
            <a:avLst/>
          </a:prstGeom>
        </p:spPr>
      </p:pic>
      <p:sp>
        <p:nvSpPr>
          <p:cNvPr id="16" name="矩形 15"/>
          <p:cNvSpPr/>
          <p:nvPr/>
        </p:nvSpPr>
        <p:spPr>
          <a:xfrm>
            <a:off x="-462915" y="1436370"/>
            <a:ext cx="6844030" cy="5477510"/>
          </a:xfrm>
          <a:prstGeom prst="rect">
            <a:avLst/>
          </a:prstGeom>
        </p:spPr>
        <p:txBody>
          <a:bodyPr wrap="square">
            <a:spAutoFit/>
          </a:bodyPr>
          <a:lstStyle/>
          <a:p>
            <a:pPr indent="0" algn="ctr">
              <a:lnSpc>
                <a:spcPts val="6000"/>
              </a:lnSpc>
            </a:pPr>
            <a:r>
              <a:rPr lang="zh-CN" sz="6000" dirty="0">
                <a:solidFill>
                  <a:srgbClr val="C00000"/>
                </a:solidFill>
                <a:latin typeface="华文行楷" panose="02010800040101010101" pitchFamily="2" charset="-122"/>
                <a:ea typeface="华文行楷" panose="02010800040101010101" pitchFamily="2" charset="-122"/>
                <a:cs typeface="方正苏新诗柳楷_GBK" panose="02010600010101010101" charset="-122"/>
                <a:sym typeface="+mn-lt"/>
              </a:rPr>
              <a:t>经济之变：</a:t>
            </a:r>
            <a:r>
              <a:rPr lang="zh-CN" altLang="en-US" sz="6000" noProof="0" dirty="0">
                <a:ln>
                  <a:noFill/>
                </a:ln>
                <a:solidFill>
                  <a:srgbClr val="000000"/>
                </a:solidFill>
                <a:effectLst/>
                <a:uLnTx/>
                <a:uFillTx/>
                <a:latin typeface="方正苏新诗柳楷_GBK" panose="02010600010101010101" charset="-122"/>
                <a:ea typeface="方正苏新诗柳楷_GBK" panose="02010600010101010101" charset="-122"/>
                <a:cs typeface="方正苏新诗柳楷_GBK" panose="02010600010101010101" charset="-122"/>
                <a:sym typeface="+mn-lt"/>
              </a:rPr>
              <a:t>                                  </a:t>
            </a:r>
            <a:r>
              <a:rPr lang="zh-CN" altLang="en-US"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rPr>
              <a:t>农业商品化                                 手工业雇佣化                                     </a:t>
            </a:r>
            <a:r>
              <a:rPr lang="zh-CN" altLang="en-US"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rPr>
              <a:t>白银货币化</a:t>
            </a:r>
            <a:endParaRPr lang="zh-CN" altLang="en-US"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endParaRPr>
          </a:p>
          <a:p>
            <a:pPr indent="0" algn="ctr">
              <a:lnSpc>
                <a:spcPts val="6000"/>
              </a:lnSpc>
            </a:pPr>
            <a:r>
              <a:rPr lang="zh-CN" altLang="en-US"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rPr>
              <a:t>贸易长途化                                                                           商人群体化</a:t>
            </a:r>
            <a:endParaRPr lang="zh-CN" altLang="en-US"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endParaRPr>
          </a:p>
          <a:p>
            <a:pPr indent="0" algn="ctr">
              <a:lnSpc>
                <a:spcPts val="6000"/>
              </a:lnSpc>
            </a:pPr>
            <a:r>
              <a:rPr lang="en-US" altLang="zh-CN"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rPr>
              <a:t>......</a:t>
            </a:r>
            <a:endParaRPr lang="en-US" altLang="zh-CN" sz="60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1000"/>
                                        <p:tgtEl>
                                          <p:spTgt spid="16">
                                            <p:txEl>
                                              <p:pRg st="1" end="1"/>
                                            </p:txEl>
                                          </p:spTgt>
                                        </p:tgtEl>
                                      </p:cBhvr>
                                    </p:animEffect>
                                    <p:anim calcmode="lin" valueType="num">
                                      <p:cBhvr>
                                        <p:cTn id="1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1000"/>
                                        <p:tgtEl>
                                          <p:spTgt spid="16">
                                            <p:txEl>
                                              <p:pRg st="2" end="2"/>
                                            </p:txEl>
                                          </p:spTgt>
                                        </p:tgtEl>
                                      </p:cBhvr>
                                    </p:animEffect>
                                    <p:anim calcmode="lin" valueType="num">
                                      <p:cBhvr>
                                        <p:cTn id="23"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39402" b="28854"/>
          <a:stretch>
            <a:fillRect/>
          </a:stretch>
        </p:blipFill>
        <p:spPr>
          <a:xfrm>
            <a:off x="764022" y="999241"/>
            <a:ext cx="10663955" cy="5645040"/>
          </a:xfrm>
          <a:prstGeom prst="rect">
            <a:avLst/>
          </a:prstGeom>
          <a:effectLst>
            <a:softEdge rad="127000"/>
          </a:effectLst>
        </p:spPr>
      </p:pic>
      <p:sp>
        <p:nvSpPr>
          <p:cNvPr id="9" name="椭圆 8"/>
          <p:cNvSpPr/>
          <p:nvPr/>
        </p:nvSpPr>
        <p:spPr>
          <a:xfrm>
            <a:off x="7230968" y="3764573"/>
            <a:ext cx="914400" cy="914400"/>
          </a:xfrm>
          <a:prstGeom prst="ellipse">
            <a:avLst/>
          </a:prstGeom>
          <a:solidFill>
            <a:schemeClr val="bg1"/>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ffectLst>
                <a:glow rad="228600">
                  <a:schemeClr val="accent1">
                    <a:satMod val="175000"/>
                    <a:alpha val="40000"/>
                  </a:schemeClr>
                </a:glow>
              </a:effectLst>
              <a:ea typeface="江西拙楷" panose="02010600040101010101" pitchFamily="2" charset="-122"/>
              <a:cs typeface="+mn-ea"/>
              <a:sym typeface="+mn-lt"/>
            </a:endParaRPr>
          </a:p>
        </p:txBody>
      </p:sp>
      <p:sp>
        <p:nvSpPr>
          <p:cNvPr id="12" name="椭圆 11"/>
          <p:cNvSpPr/>
          <p:nvPr/>
        </p:nvSpPr>
        <p:spPr>
          <a:xfrm>
            <a:off x="1863265" y="3104173"/>
            <a:ext cx="914400" cy="914400"/>
          </a:xfrm>
          <a:prstGeom prst="ellipse">
            <a:avLst/>
          </a:prstGeom>
          <a:solidFill>
            <a:schemeClr val="bg1"/>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ffectLst>
                <a:glow rad="228600">
                  <a:schemeClr val="accent1">
                    <a:satMod val="175000"/>
                    <a:alpha val="40000"/>
                  </a:schemeClr>
                </a:glow>
              </a:effectLst>
              <a:ea typeface="江西拙楷" panose="02010600040101010101" pitchFamily="2" charset="-122"/>
              <a:cs typeface="+mn-ea"/>
              <a:sym typeface="+mn-lt"/>
            </a:endParaRPr>
          </a:p>
        </p:txBody>
      </p:sp>
      <p:pic>
        <p:nvPicPr>
          <p:cNvPr id="31747" name="Picture 2" descr="https://timgsa.baidu.com/timg?image&amp;quality=80&amp;size=b9999_10000&amp;sec=1554703835940&amp;di=b293e0dbd510245bac24511162500e26&amp;imgtype=0&amp;src=http%3A%2F%2Fimage.lifetm.com%2FProductPhoto%2F2009%2F05%2F31%2Fjpg%2F20090531180730625C796D750FC.jpg"/>
          <p:cNvPicPr>
            <a:picLocks noChangeAspect="1"/>
          </p:cNvPicPr>
          <p:nvPr/>
        </p:nvPicPr>
        <p:blipFill>
          <a:blip r:embed="rId3"/>
          <a:stretch>
            <a:fillRect/>
          </a:stretch>
        </p:blipFill>
        <p:spPr>
          <a:xfrm>
            <a:off x="911165" y="1861478"/>
            <a:ext cx="4790440" cy="376237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p:cNvSpPr txBox="1"/>
          <p:nvPr/>
        </p:nvSpPr>
        <p:spPr>
          <a:xfrm>
            <a:off x="911225" y="5507990"/>
            <a:ext cx="4864100" cy="1198880"/>
          </a:xfrm>
          <a:prstGeom prst="rect">
            <a:avLst/>
          </a:prstGeom>
          <a:solidFill>
            <a:srgbClr val="C00000"/>
          </a:solidFill>
        </p:spPr>
        <p:txBody>
          <a:bodyPr wrap="square" rtlCol="0">
            <a:spAutoFit/>
          </a:bodyPr>
          <a:lstStyle>
            <a:defPPr>
              <a:defRPr lang="zh-CN"/>
            </a:defPPr>
            <a:lvl1pPr algn="ctr" defTabSz="1219200">
              <a:buClrTx/>
              <a:buSzTx/>
              <a:buFontTx/>
              <a:defRPr b="1">
                <a:solidFill>
                  <a:srgbClr val="C00000"/>
                </a:solidFill>
                <a:cs typeface="+mn-ea"/>
              </a:defRPr>
            </a:lvl1pPr>
          </a:lstStyle>
          <a:p>
            <a:r>
              <a:rPr lang="zh-CN" altLang="en-US" sz="2400" b="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佛罗伦萨：</a:t>
            </a:r>
            <a:endParaRPr lang="zh-CN" altLang="en-US" sz="2400" b="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r>
              <a:rPr lang="en-US" altLang="zh-CN" sz="2400" b="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zh-CN" sz="2400" b="0" dirty="0" err="1">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自由的手工业者成了包买商的雇佣工人</a:t>
            </a:r>
            <a:r>
              <a:rPr lang="en-US" altLang="zh-CN" sz="2400" b="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zh-CN" altLang="en-US" sz="2400" b="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31746" name="图片 8"/>
          <p:cNvPicPr>
            <a:picLocks noChangeAspect="1"/>
          </p:cNvPicPr>
          <p:nvPr/>
        </p:nvPicPr>
        <p:blipFill>
          <a:blip r:embed="rId4"/>
          <a:srcRect/>
          <a:stretch>
            <a:fillRect/>
          </a:stretch>
        </p:blipFill>
        <p:spPr>
          <a:xfrm>
            <a:off x="6848415" y="1861478"/>
            <a:ext cx="4608830" cy="3759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1"/>
          <p:cNvSpPr/>
          <p:nvPr/>
        </p:nvSpPr>
        <p:spPr>
          <a:xfrm>
            <a:off x="0" y="0"/>
            <a:ext cx="12192000" cy="9992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11" name="文本框 10"/>
          <p:cNvSpPr txBox="1"/>
          <p:nvPr/>
        </p:nvSpPr>
        <p:spPr>
          <a:xfrm>
            <a:off x="6848414" y="5692613"/>
            <a:ext cx="4608830" cy="829945"/>
          </a:xfrm>
          <a:prstGeom prst="rect">
            <a:avLst/>
          </a:prstGeom>
          <a:solidFill>
            <a:srgbClr val="C00000"/>
          </a:solidFill>
        </p:spPr>
        <p:txBody>
          <a:bodyPr wrap="square" rtlCol="0">
            <a:spAutoFit/>
          </a:bodyPr>
          <a:lstStyle/>
          <a:p>
            <a:pPr algn="ctr" defTabSz="1219200">
              <a:buClrTx/>
              <a:buSzTx/>
              <a:buFontTx/>
              <a:defRPr/>
            </a:pPr>
            <a:r>
              <a:rPr lang="zh-CN" altLang="en-US" sz="2400" noProof="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苏州：</a:t>
            </a:r>
            <a:endParaRPr kumimoji="0" lang="zh-CN" altLang="en-US" sz="2400" kern="1200" cap="none" spc="0" normalizeH="0" baseline="0" noProof="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algn="ctr" defTabSz="1219200">
              <a:buClrTx/>
              <a:buSzTx/>
              <a:buFontTx/>
              <a:defRPr/>
            </a:pPr>
            <a:r>
              <a:rPr lang="en-US" altLang="zh-CN" sz="2400" noProof="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400" noProof="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机户出资，机工出力</a:t>
            </a:r>
            <a:r>
              <a:rPr lang="en-US" altLang="zh-CN" sz="2400" noProof="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kumimoji="1" lang="zh-CN" altLang="en-US" sz="3200" spc="3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10" name="文本框 9"/>
          <p:cNvSpPr txBox="1"/>
          <p:nvPr/>
        </p:nvSpPr>
        <p:spPr>
          <a:xfrm>
            <a:off x="734754" y="97698"/>
            <a:ext cx="10663954" cy="747320"/>
          </a:xfrm>
          <a:prstGeom prst="rect">
            <a:avLst/>
          </a:prstGeom>
          <a:noFill/>
        </p:spPr>
        <p:txBody>
          <a:bodyPr wrap="square">
            <a:spAutoFit/>
          </a:bodyPr>
          <a:lstStyle/>
          <a:p>
            <a:pPr marL="0" lvl="0" indent="0" algn="ctr" eaLnBrk="1" hangingPunct="1">
              <a:lnSpc>
                <a:spcPct val="150000"/>
              </a:lnSpc>
              <a:spcBef>
                <a:spcPct val="0"/>
              </a:spcBef>
              <a:buFontTx/>
              <a:buNone/>
            </a:pP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全球视野下的</a:t>
            </a:r>
            <a:r>
              <a:rPr lang="en-US" alt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17</a:t>
            </a: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世纪：早期工业化时代，资本主义萌动。</a:t>
            </a:r>
            <a:endParaRPr lang="zh-CN" alt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endCondLst>
                                    <p:cond evt="onNext" delay="0">
                                      <p:tgtEl>
                                        <p:sldTgt/>
                                      </p:tgtEl>
                                    </p:cond>
                                  </p:end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xit" presetSubtype="32" fill="hold" grpId="1" nodeType="with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746"/>
                                        </p:tgtEl>
                                        <p:attrNameLst>
                                          <p:attrName>style.visibility</p:attrName>
                                        </p:attrNameLst>
                                      </p:cBhvr>
                                      <p:to>
                                        <p:strVal val="visible"/>
                                      </p:to>
                                    </p:set>
                                  </p:childTnLst>
                                </p:cTn>
                              </p:par>
                              <p:par>
                                <p:cTn id="29" presetID="9" presetClass="emph" presetSubtype="0" nodeType="withEffect">
                                  <p:stCondLst>
                                    <p:cond delay="0"/>
                                  </p:stCondLst>
                                  <p:endCondLst>
                                    <p:cond evt="onNext" delay="0">
                                      <p:tgtEl>
                                        <p:sldTgt/>
                                      </p:tgtEl>
                                    </p:cond>
                                  </p:endCondLst>
                                  <p:childTnLst>
                                    <p:set>
                                      <p:cBhvr rctx="PPT">
                                        <p:cTn id="30" dur="indefinite"/>
                                        <p:tgtEl>
                                          <p:spTgt spid="4"/>
                                        </p:tgtEl>
                                        <p:attrNameLst>
                                          <p:attrName>style.opacity</p:attrName>
                                        </p:attrNameLst>
                                      </p:cBhvr>
                                      <p:to>
                                        <p:strVal val="0.5"/>
                                      </p:to>
                                    </p:set>
                                    <p:animEffect filter="image" prLst="opacity: 0.5">
                                      <p:cBhvr rctx="IE">
                                        <p:cTn id="31" dur="indefinite"/>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747"/>
                                        </p:tgtEl>
                                        <p:attrNameLst>
                                          <p:attrName>style.visibility</p:attrName>
                                        </p:attrNameLst>
                                      </p:cBhvr>
                                      <p:to>
                                        <p:strVal val="visible"/>
                                      </p:to>
                                    </p:set>
                                  </p:childTnLst>
                                </p:cTn>
                              </p:par>
                              <p:par>
                                <p:cTn id="43" presetID="53"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xit" presetSubtype="32" fill="hold" grpId="1" nodeType="withEffect">
                                  <p:stCondLst>
                                    <p:cond delay="0"/>
                                  </p:stCondLst>
                                  <p:childTnLst>
                                    <p:anim calcmode="lin" valueType="num">
                                      <p:cBhvr>
                                        <p:cTn id="49" dur="500"/>
                                        <p:tgtEl>
                                          <p:spTgt spid="12"/>
                                        </p:tgtEl>
                                        <p:attrNameLst>
                                          <p:attrName>ppt_w</p:attrName>
                                        </p:attrNameLst>
                                      </p:cBhvr>
                                      <p:tavLst>
                                        <p:tav tm="0">
                                          <p:val>
                                            <p:strVal val="ppt_w"/>
                                          </p:val>
                                        </p:tav>
                                        <p:tav tm="100000">
                                          <p:val>
                                            <p:fltVal val="0"/>
                                          </p:val>
                                        </p:tav>
                                      </p:tavLst>
                                    </p:anim>
                                    <p:anim calcmode="lin" valueType="num">
                                      <p:cBhvr>
                                        <p:cTn id="50" dur="500"/>
                                        <p:tgtEl>
                                          <p:spTgt spid="12"/>
                                        </p:tgtEl>
                                        <p:attrNameLst>
                                          <p:attrName>ppt_h</p:attrName>
                                        </p:attrNameLst>
                                      </p:cBhvr>
                                      <p:tavLst>
                                        <p:tav tm="0">
                                          <p:val>
                                            <p:strVal val="ppt_h"/>
                                          </p:val>
                                        </p:tav>
                                        <p:tav tm="100000">
                                          <p:val>
                                            <p:fltVal val="0"/>
                                          </p:val>
                                        </p:tav>
                                      </p:tavLst>
                                    </p:anim>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9" presetClass="emph" presetSubtype="0" nodeType="withEffect">
                                  <p:stCondLst>
                                    <p:cond delay="0"/>
                                  </p:stCondLst>
                                  <p:childTnLst>
                                    <p:set>
                                      <p:cBhvr rctx="PPT">
                                        <p:cTn id="54" dur="indefinite"/>
                                        <p:tgtEl>
                                          <p:spTgt spid="4"/>
                                        </p:tgtEl>
                                        <p:attrNameLst>
                                          <p:attrName>style.opacity</p:attrName>
                                        </p:attrNameLst>
                                      </p:cBhvr>
                                      <p:to>
                                        <p:strVal val="0.5"/>
                                      </p:to>
                                    </p:set>
                                    <p:animEffect filter="image" prLst="opacity: 0.5">
                                      <p:cBhvr rctx="IE">
                                        <p:cTn id="55" dur="indefinite"/>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par>
                                <p:cTn id="62" presetID="29" presetClass="entr" presetSubtype="0" fill="hold" grpId="0" nodeType="with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1000" fill="hold"/>
                                        <p:tgtEl>
                                          <p:spTgt spid="2"/>
                                        </p:tgtEl>
                                        <p:attrNameLst>
                                          <p:attrName>ppt_x</p:attrName>
                                        </p:attrNameLst>
                                      </p:cBhvr>
                                      <p:tavLst>
                                        <p:tav tm="0">
                                          <p:val>
                                            <p:strVal val="#ppt_x-.2"/>
                                          </p:val>
                                        </p:tav>
                                        <p:tav tm="100000">
                                          <p:val>
                                            <p:strVal val="#ppt_x"/>
                                          </p:val>
                                        </p:tav>
                                      </p:tavLst>
                                    </p:anim>
                                    <p:anim calcmode="lin" valueType="num">
                                      <p:cBhvr>
                                        <p:cTn id="6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6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2" grpId="0" bldLvl="0" animBg="1"/>
      <p:bldP spid="12" grpId="1" bldLvl="0" animBg="1"/>
      <p:bldP spid="14" grpId="0" bldLvl="0" animBg="1"/>
      <p:bldP spid="2" grpId="0" bldLvl="0" animBg="1"/>
      <p:bldP spid="2" grpId="1" animBg="1"/>
      <p:bldP spid="11" grpId="0" bldLvl="0" animBg="1"/>
      <p:bldP spid="10" grpId="0"/>
      <p:bldP spid="10" grpId="1"/>
    </p:bldLst>
  </p:timing>
</p:sld>
</file>

<file path=ppt/slides/slide19.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41" name="文本框 40"/>
          <p:cNvSpPr txBox="1"/>
          <p:nvPr/>
        </p:nvSpPr>
        <p:spPr>
          <a:xfrm>
            <a:off x="488198" y="4949777"/>
            <a:ext cx="3610432" cy="1568450"/>
          </a:xfrm>
          <a:prstGeom prst="rect">
            <a:avLst/>
          </a:prstGeom>
          <a:noFill/>
        </p:spPr>
        <p:txBody>
          <a:bodyPr wrap="square">
            <a:spAutoFit/>
          </a:bodyPr>
          <a:lstStyle/>
          <a:p>
            <a:pPr lvl="0" defTabSz="1219200" eaLnBrk="1" hangingPunct="1">
              <a:buFontTx/>
              <a:buNone/>
            </a:pPr>
            <a:r>
              <a:rPr lang="zh-CN" altLang="en-US" sz="3200" dirty="0">
                <a:solidFill>
                  <a:srgbClr val="C00000"/>
                </a:solidFill>
                <a:latin typeface="江西拙楷" panose="02010600040101010101" pitchFamily="2" charset="-122"/>
                <a:ea typeface="江西拙楷" panose="02010600040101010101" pitchFamily="2" charset="-122"/>
                <a:cs typeface="+mn-ea"/>
                <a:sym typeface="+mn-lt"/>
              </a:rPr>
              <a:t>   </a:t>
            </a:r>
            <a:r>
              <a:rPr lang="zh-CN" altLang="en-US" sz="3200" dirty="0">
                <a:solidFill>
                  <a:srgbClr val="C00000"/>
                </a:solidFill>
                <a:latin typeface="江西拙楷" panose="02010600040101010101" pitchFamily="2" charset="-122"/>
                <a:ea typeface="江西拙楷" panose="02010600040101010101" pitchFamily="2" charset="-122"/>
                <a:cs typeface="+mn-ea"/>
                <a:sym typeface="+mn-lt"/>
              </a:rPr>
              <a:t>思考：明清思想领域变动与思想家区域分布的关系</a:t>
            </a:r>
            <a:endParaRPr lang="zh-CN" altLang="en-US" sz="3200" dirty="0">
              <a:solidFill>
                <a:srgbClr val="C00000"/>
              </a:solidFill>
              <a:latin typeface="江西拙楷" panose="02010600040101010101" pitchFamily="2" charset="-122"/>
              <a:ea typeface="江西拙楷" panose="02010600040101010101" pitchFamily="2" charset="-122"/>
              <a:cs typeface="+mn-ea"/>
              <a:sym typeface="+mn-lt"/>
            </a:endParaRPr>
          </a:p>
        </p:txBody>
      </p:sp>
      <p:sp>
        <p:nvSpPr>
          <p:cNvPr id="12" name="Freeform 12"/>
          <p:cNvSpPr>
            <a:spLocks noEditPoints="1"/>
          </p:cNvSpPr>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4" name="标题 5"/>
          <p:cNvSpPr>
            <a:spLocks noGrp="1"/>
          </p:cNvSpPr>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经济</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6" name="文本框 15"/>
          <p:cNvSpPr txBox="1"/>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贰</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04" y="1573505"/>
            <a:ext cx="4555679" cy="3178152"/>
          </a:xfrm>
          <a:prstGeom prst="rect">
            <a:avLst/>
          </a:prstGeom>
          <a:effectLst>
            <a:softEdge rad="127000"/>
          </a:effectLst>
        </p:spPr>
      </p:pic>
      <p:cxnSp>
        <p:nvCxnSpPr>
          <p:cNvPr id="19" name="直线箭头连接符 25"/>
          <p:cNvCxnSpPr>
            <a:endCxn id="34" idx="2"/>
          </p:cNvCxnSpPr>
          <p:nvPr/>
        </p:nvCxnSpPr>
        <p:spPr>
          <a:xfrm flipH="1">
            <a:off x="3356610" y="3392805"/>
            <a:ext cx="1491615" cy="2940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28"/>
          <p:cNvCxnSpPr>
            <a:endCxn id="33" idx="5"/>
          </p:cNvCxnSpPr>
          <p:nvPr/>
        </p:nvCxnSpPr>
        <p:spPr>
          <a:xfrm flipH="1" flipV="1">
            <a:off x="3021330" y="4058285"/>
            <a:ext cx="1762760" cy="21996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2"/>
          <p:cNvCxnSpPr>
            <a:endCxn id="25" idx="5"/>
          </p:cNvCxnSpPr>
          <p:nvPr/>
        </p:nvCxnSpPr>
        <p:spPr>
          <a:xfrm flipH="1" flipV="1">
            <a:off x="3372485" y="3785870"/>
            <a:ext cx="1468120" cy="13322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线箭头连接符 13"/>
          <p:cNvCxnSpPr>
            <a:endCxn id="24" idx="4"/>
          </p:cNvCxnSpPr>
          <p:nvPr/>
        </p:nvCxnSpPr>
        <p:spPr>
          <a:xfrm flipH="1">
            <a:off x="3261360" y="2122170"/>
            <a:ext cx="1586865" cy="19767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3166534" y="3901082"/>
            <a:ext cx="189865" cy="1981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ea typeface="江西拙楷" panose="02010600040101010101" pitchFamily="2" charset="-122"/>
              <a:cs typeface="+mn-ea"/>
              <a:sym typeface="+mn-lt"/>
            </a:endParaRPr>
          </a:p>
        </p:txBody>
      </p:sp>
      <p:sp>
        <p:nvSpPr>
          <p:cNvPr id="25" name="椭圆 24"/>
          <p:cNvSpPr/>
          <p:nvPr/>
        </p:nvSpPr>
        <p:spPr>
          <a:xfrm>
            <a:off x="3210349" y="3616602"/>
            <a:ext cx="189865" cy="1981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ea typeface="江西拙楷" panose="02010600040101010101" pitchFamily="2" charset="-122"/>
              <a:cs typeface="+mn-ea"/>
              <a:sym typeface="+mn-lt"/>
            </a:endParaRPr>
          </a:p>
        </p:txBody>
      </p:sp>
      <p:sp>
        <p:nvSpPr>
          <p:cNvPr id="26" name="椭圆 25"/>
          <p:cNvSpPr/>
          <p:nvPr/>
        </p:nvSpPr>
        <p:spPr>
          <a:xfrm>
            <a:off x="3356399" y="3418482"/>
            <a:ext cx="189865" cy="1981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ea typeface="江西拙楷" panose="02010600040101010101" pitchFamily="2" charset="-122"/>
              <a:cs typeface="+mn-ea"/>
              <a:sym typeface="+mn-lt"/>
            </a:endParaRPr>
          </a:p>
        </p:txBody>
      </p:sp>
      <p:sp>
        <p:nvSpPr>
          <p:cNvPr id="27" name="文本框 26"/>
          <p:cNvSpPr txBox="1"/>
          <p:nvPr/>
        </p:nvSpPr>
        <p:spPr>
          <a:xfrm>
            <a:off x="6096000" y="2874290"/>
            <a:ext cx="5708256" cy="1383665"/>
          </a:xfrm>
          <a:prstGeom prst="rect">
            <a:avLst/>
          </a:prstGeom>
          <a:noFill/>
          <a:ln w="9525">
            <a:noFill/>
          </a:ln>
        </p:spPr>
        <p:txBody>
          <a:bodyPr wrap="square" anchor="t">
            <a:spAutoFit/>
          </a:bodyPr>
          <a:lstStyle>
            <a:defPPr>
              <a:defRPr lang="zh-CN"/>
            </a:defPPr>
            <a:lvl1pPr marR="0" indent="0" fontAlgn="base">
              <a:lnSpc>
                <a:spcPct val="150000"/>
              </a:lnSpc>
              <a:spcBef>
                <a:spcPct val="0"/>
              </a:spcBef>
              <a:spcAft>
                <a:spcPct val="0"/>
              </a:spcAft>
              <a:buClrTx/>
              <a:buSzTx/>
              <a:buFontTx/>
              <a:buNone/>
              <a:defRPr sz="2000" b="1">
                <a:solidFill>
                  <a:srgbClr val="C00000"/>
                </a:solidFill>
                <a:latin typeface="方正清刻本悦宋简体" panose="02000000000000000000" charset="-122"/>
                <a:ea typeface="方正清刻本悦宋简体" panose="02000000000000000000" charset="-122"/>
              </a:defRPr>
            </a:lvl1pPr>
          </a:lstStyle>
          <a:p>
            <a:pPr>
              <a:lnSpc>
                <a:spcPct val="100000"/>
              </a:lnSpc>
            </a:pPr>
            <a:r>
              <a:rPr lang="zh-CN" altLang="en-US" sz="2800" dirty="0">
                <a:latin typeface="方正苏新诗柳楷简体" panose="02000000000000000000" pitchFamily="2" charset="-122"/>
                <a:ea typeface="方正苏新诗柳楷简体" panose="02000000000000000000" pitchFamily="2" charset="-122"/>
                <a:cs typeface="+mn-ea"/>
                <a:sym typeface="+mn-lt"/>
              </a:rPr>
              <a:t>黄宗羲：</a:t>
            </a:r>
            <a:endParaRPr lang="en-US" altLang="zh-CN" sz="2800" dirty="0">
              <a:latin typeface="方正苏新诗柳楷简体" panose="02000000000000000000" pitchFamily="2" charset="-122"/>
              <a:ea typeface="方正苏新诗柳楷简体" panose="02000000000000000000" pitchFamily="2" charset="-122"/>
              <a:cs typeface="+mn-ea"/>
              <a:sym typeface="+mn-lt"/>
            </a:endParaRPr>
          </a:p>
          <a:p>
            <a:pPr>
              <a:lnSpc>
                <a:spcPct val="100000"/>
              </a:lnSpc>
            </a:pP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mn-ea"/>
                <a:sym typeface="+mn-lt"/>
              </a:rPr>
              <a:t>   </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“世儒不察，以工商为末，妄议抑之。……</a:t>
            </a:r>
            <a:r>
              <a:rPr lang="en-US" altLang="en-US" sz="2800" b="0" dirty="0" err="1">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盖皆本也</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zh-CN" sz="2800" b="0" dirty="0">
                <a:solidFill>
                  <a:schemeClr val="tx1"/>
                </a:solidFill>
                <a:latin typeface="方正苏新诗柳楷简体" panose="02000000000000000000" pitchFamily="2" charset="-122"/>
                <a:ea typeface="方正苏新诗柳楷简体" panose="02000000000000000000" pitchFamily="2" charset="-122"/>
                <a:cs typeface="+mn-ea"/>
                <a:sym typeface="+mn-lt"/>
              </a:rPr>
              <a:t>                                    </a:t>
            </a:r>
            <a:endParaRPr lang="en-US" altLang="zh-CN" sz="2800" b="0" dirty="0">
              <a:solidFill>
                <a:schemeClr val="tx1"/>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28" name="文本框 27"/>
          <p:cNvSpPr txBox="1"/>
          <p:nvPr/>
        </p:nvSpPr>
        <p:spPr>
          <a:xfrm>
            <a:off x="6031471" y="4425450"/>
            <a:ext cx="5759104" cy="953135"/>
          </a:xfrm>
          <a:prstGeom prst="rect">
            <a:avLst/>
          </a:prstGeom>
          <a:noFill/>
          <a:ln w="9525">
            <a:noFill/>
          </a:ln>
        </p:spPr>
        <p:txBody>
          <a:bodyPr wrap="square" anchor="t">
            <a:spAutoFit/>
          </a:bodyPr>
          <a:lstStyle>
            <a:defPPr>
              <a:defRPr lang="zh-CN"/>
            </a:defPPr>
            <a:lvl1pPr marR="0" indent="0" fontAlgn="base">
              <a:lnSpc>
                <a:spcPct val="150000"/>
              </a:lnSpc>
              <a:spcBef>
                <a:spcPct val="0"/>
              </a:spcBef>
              <a:spcAft>
                <a:spcPct val="0"/>
              </a:spcAft>
              <a:buClrTx/>
              <a:buSzTx/>
              <a:buFontTx/>
              <a:buNone/>
              <a:defRPr sz="2000" b="1">
                <a:solidFill>
                  <a:srgbClr val="C00000"/>
                </a:solidFill>
                <a:latin typeface="方正清刻本悦宋简体" panose="02000000000000000000" charset="-122"/>
                <a:ea typeface="方正清刻本悦宋简体" panose="02000000000000000000" charset="-122"/>
              </a:defRPr>
            </a:lvl1pPr>
          </a:lstStyle>
          <a:p>
            <a:pPr>
              <a:lnSpc>
                <a:spcPct val="100000"/>
              </a:lnSpc>
            </a:pPr>
            <a:r>
              <a:rPr lang="zh-CN" altLang="en-US" sz="2800" dirty="0">
                <a:latin typeface="方正苏新诗柳楷简体" panose="02000000000000000000" pitchFamily="2" charset="-122"/>
                <a:ea typeface="方正苏新诗柳楷简体" panose="02000000000000000000" pitchFamily="2" charset="-122"/>
                <a:cs typeface="+mn-ea"/>
                <a:sym typeface="+mn-lt"/>
              </a:rPr>
              <a:t>顾炎武：</a:t>
            </a:r>
            <a:endParaRPr lang="en-US" altLang="zh-CN" sz="2800" dirty="0">
              <a:latin typeface="方正苏新诗柳楷简体" panose="02000000000000000000" pitchFamily="2" charset="-122"/>
              <a:ea typeface="方正苏新诗柳楷简体" panose="02000000000000000000" pitchFamily="2" charset="-122"/>
              <a:cs typeface="+mn-ea"/>
              <a:sym typeface="+mn-lt"/>
            </a:endParaRPr>
          </a:p>
          <a:p>
            <a:pPr>
              <a:lnSpc>
                <a:spcPct val="100000"/>
              </a:lnSpc>
            </a:pP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mn-ea"/>
                <a:sym typeface="+mn-lt"/>
              </a:rPr>
              <a:t>   </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en-US" sz="2800" b="0" dirty="0" err="1">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以天下之权，寄天下之人</a:t>
            </a:r>
            <a:r>
              <a:rPr lang="zh-CN"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9" name="文本框 28"/>
          <p:cNvSpPr txBox="1"/>
          <p:nvPr/>
        </p:nvSpPr>
        <p:spPr>
          <a:xfrm>
            <a:off x="6096000" y="5746435"/>
            <a:ext cx="5708256" cy="953135"/>
          </a:xfrm>
          <a:prstGeom prst="rect">
            <a:avLst/>
          </a:prstGeom>
          <a:noFill/>
          <a:ln w="9525">
            <a:noFill/>
          </a:ln>
        </p:spPr>
        <p:txBody>
          <a:bodyPr wrap="square" anchor="t">
            <a:spAutoFit/>
          </a:bodyPr>
          <a:lstStyle>
            <a:defPPr>
              <a:defRPr lang="zh-CN"/>
            </a:defPPr>
            <a:lvl1pPr marR="0" indent="0" fontAlgn="base">
              <a:lnSpc>
                <a:spcPct val="150000"/>
              </a:lnSpc>
              <a:spcBef>
                <a:spcPct val="0"/>
              </a:spcBef>
              <a:spcAft>
                <a:spcPct val="0"/>
              </a:spcAft>
              <a:buClrTx/>
              <a:buSzTx/>
              <a:buFontTx/>
              <a:buNone/>
              <a:defRPr sz="2000" b="1">
                <a:solidFill>
                  <a:srgbClr val="C00000"/>
                </a:solidFill>
                <a:latin typeface="方正清刻本悦宋简体" panose="02000000000000000000" charset="-122"/>
                <a:ea typeface="方正清刻本悦宋简体" panose="02000000000000000000" charset="-122"/>
              </a:defRPr>
            </a:lvl1pPr>
          </a:lstStyle>
          <a:p>
            <a:pPr>
              <a:lnSpc>
                <a:spcPct val="100000"/>
              </a:lnSpc>
            </a:pP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王夫之：</a:t>
            </a:r>
            <a:endParaRPr lang="en-US" altLang="zh-CN"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a:lnSpc>
                <a:spcPct val="100000"/>
              </a:lnSpc>
            </a:pP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en-US" altLang="en-US" sz="2800" b="0" dirty="0" err="1">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循天下之公</a:t>
            </a:r>
            <a:r>
              <a:rPr lang="zh-CN"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31" name="文本框 3"/>
          <p:cNvSpPr txBox="1"/>
          <p:nvPr/>
        </p:nvSpPr>
        <p:spPr>
          <a:xfrm>
            <a:off x="6031471" y="47952"/>
            <a:ext cx="5772785" cy="1383665"/>
          </a:xfrm>
          <a:prstGeom prst="rect">
            <a:avLst/>
          </a:prstGeom>
          <a:noFill/>
          <a:ln w="9525">
            <a:noFill/>
          </a:ln>
        </p:spPr>
        <p:txBody>
          <a:bodyPr wrap="square" anchor="t">
            <a:spAutoFit/>
          </a:bodyPr>
          <a:lstStyle/>
          <a:p>
            <a:pPr marR="0" indent="0" defTabSz="914400" fontAlgn="base">
              <a:spcBef>
                <a:spcPct val="0"/>
              </a:spcBef>
              <a:spcAft>
                <a:spcPct val="0"/>
              </a:spcAft>
              <a:buClrTx/>
              <a:buSzTx/>
              <a:buFontTx/>
              <a:buNone/>
              <a:defRPr/>
            </a:pPr>
            <a:r>
              <a:rPr lang="zh-CN" altLang="en-US" sz="2800" b="1" dirty="0">
                <a:solidFill>
                  <a:srgbClr val="C00000"/>
                </a:solidFill>
                <a:latin typeface="方正苏新诗柳楷简体" panose="02000000000000000000" pitchFamily="2" charset="-122"/>
                <a:ea typeface="方正苏新诗柳楷简体" panose="02000000000000000000" pitchFamily="2" charset="-122"/>
                <a:cs typeface="+mn-ea"/>
                <a:sym typeface="+mn-lt"/>
              </a:rPr>
              <a:t>王阳明：</a:t>
            </a:r>
            <a:endParaRPr lang="en-US" altLang="zh-CN" sz="2800" b="1"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a:p>
            <a:pPr marR="0" indent="0" defTabSz="914400" fontAlgn="base">
              <a:spcBef>
                <a:spcPct val="0"/>
              </a:spcBef>
              <a:spcAft>
                <a:spcPct val="0"/>
              </a:spcAft>
              <a:buClrTx/>
              <a:buSzTx/>
              <a:buFontTx/>
              <a:buNone/>
              <a:defRPr/>
            </a:pPr>
            <a:r>
              <a:rPr kumimoji="1" lang="en-US" altLang="en-US" sz="2800" kern="0" noProof="0" dirty="0">
                <a:latin typeface="方正苏新诗柳楷简体" panose="02000000000000000000" pitchFamily="2" charset="-122"/>
                <a:ea typeface="方正苏新诗柳楷简体" panose="02000000000000000000" pitchFamily="2" charset="-122"/>
                <a:cs typeface="+mn-ea"/>
                <a:sym typeface="+mn-lt"/>
              </a:rPr>
              <a:t>   </a:t>
            </a:r>
            <a:r>
              <a:rPr kumimoji="1" lang="en-US" altLang="en-US" sz="2800" kern="0" noProof="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kumimoji="1" lang="en-US" altLang="en-US" sz="2800" kern="0" noProof="0" dirty="0" err="1"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是非之心</a:t>
            </a:r>
            <a:r>
              <a:rPr kumimoji="1" lang="en-US" altLang="en-US" sz="2800" kern="0" noProof="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，不待虑而知，不待学而能，是故谓之良知</a:t>
            </a:r>
            <a:r>
              <a:rPr kumimoji="1" lang="en-US" altLang="en-US" sz="2800" kern="0" noProof="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kumimoji="1" lang="en-US" altLang="en-US" sz="2800" kern="0" noProof="0" dirty="0">
                <a:latin typeface="方正苏新诗柳楷简体" panose="02000000000000000000" pitchFamily="2" charset="-122"/>
                <a:ea typeface="方正苏新诗柳楷简体" panose="02000000000000000000" pitchFamily="2" charset="-122"/>
                <a:cs typeface="+mn-ea"/>
                <a:sym typeface="+mn-lt"/>
              </a:rPr>
              <a:t>”</a:t>
            </a:r>
            <a:endParaRPr kumimoji="1" lang="en-US" altLang="en-US" sz="2800" kern="0" noProof="0" dirty="0">
              <a:latin typeface="方正苏新诗柳楷简体" panose="02000000000000000000" pitchFamily="2" charset="-122"/>
              <a:ea typeface="方正苏新诗柳楷简体" panose="02000000000000000000" pitchFamily="2" charset="-122"/>
              <a:cs typeface="+mn-ea"/>
              <a:sym typeface="+mn-lt"/>
            </a:endParaRPr>
          </a:p>
        </p:txBody>
      </p:sp>
      <p:cxnSp>
        <p:nvCxnSpPr>
          <p:cNvPr id="32" name="直线箭头连接符 13"/>
          <p:cNvCxnSpPr/>
          <p:nvPr/>
        </p:nvCxnSpPr>
        <p:spPr>
          <a:xfrm flipH="1">
            <a:off x="3481070" y="980440"/>
            <a:ext cx="1303020" cy="24993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2859405" y="3900805"/>
            <a:ext cx="189865" cy="18415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ea typeface="江西拙楷" panose="02010600040101010101" pitchFamily="2" charset="-122"/>
              <a:cs typeface="+mn-ea"/>
              <a:sym typeface="+mn-lt"/>
            </a:endParaRPr>
          </a:p>
        </p:txBody>
      </p:sp>
      <p:sp>
        <p:nvSpPr>
          <p:cNvPr id="34" name="椭圆 33"/>
          <p:cNvSpPr/>
          <p:nvPr/>
        </p:nvSpPr>
        <p:spPr>
          <a:xfrm>
            <a:off x="3356399" y="3588027"/>
            <a:ext cx="189865" cy="1981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ea typeface="江西拙楷" panose="02010600040101010101" pitchFamily="2" charset="-122"/>
              <a:cs typeface="+mn-ea"/>
              <a:sym typeface="+mn-lt"/>
            </a:endParaRPr>
          </a:p>
        </p:txBody>
      </p:sp>
      <p:pic>
        <p:nvPicPr>
          <p:cNvPr id="35" name="图片 55344" descr="李贽"/>
          <p:cNvPicPr>
            <a:picLocks noChangeAspect="1"/>
          </p:cNvPicPr>
          <p:nvPr/>
        </p:nvPicPr>
        <p:blipFill>
          <a:blip r:embed="rId3"/>
          <a:stretch>
            <a:fillRect/>
          </a:stretch>
        </p:blipFill>
        <p:spPr>
          <a:xfrm>
            <a:off x="4738658" y="1479384"/>
            <a:ext cx="1033253" cy="1070037"/>
          </a:xfrm>
          <a:prstGeom prst="rect">
            <a:avLst/>
          </a:prstGeom>
          <a:ln>
            <a:noFill/>
          </a:ln>
          <a:effectLst>
            <a:softEdge rad="112500"/>
          </a:effectLst>
        </p:spPr>
      </p:pic>
      <p:pic>
        <p:nvPicPr>
          <p:cNvPr id="36" name="图片 35"/>
          <p:cNvPicPr>
            <a:picLocks noChangeAspect="1"/>
          </p:cNvPicPr>
          <p:nvPr/>
        </p:nvPicPr>
        <p:blipFill>
          <a:blip r:embed="rId4"/>
          <a:stretch>
            <a:fillRect/>
          </a:stretch>
        </p:blipFill>
        <p:spPr>
          <a:xfrm>
            <a:off x="4739929" y="2767414"/>
            <a:ext cx="1091998" cy="1156782"/>
          </a:xfrm>
          <a:prstGeom prst="rect">
            <a:avLst/>
          </a:prstGeom>
        </p:spPr>
      </p:pic>
      <p:pic>
        <p:nvPicPr>
          <p:cNvPr id="37" name="图片 36"/>
          <p:cNvPicPr>
            <a:picLocks noChangeAspect="1"/>
          </p:cNvPicPr>
          <p:nvPr/>
        </p:nvPicPr>
        <p:blipFill>
          <a:blip r:embed="rId5"/>
          <a:stretch>
            <a:fillRect/>
          </a:stretch>
        </p:blipFill>
        <p:spPr>
          <a:xfrm>
            <a:off x="4739929" y="4277794"/>
            <a:ext cx="1091998" cy="1179292"/>
          </a:xfrm>
          <a:prstGeom prst="rect">
            <a:avLst/>
          </a:prstGeom>
        </p:spPr>
      </p:pic>
      <p:pic>
        <p:nvPicPr>
          <p:cNvPr id="38" name="图片 37"/>
          <p:cNvPicPr>
            <a:picLocks noChangeAspect="1"/>
          </p:cNvPicPr>
          <p:nvPr/>
        </p:nvPicPr>
        <p:blipFill>
          <a:blip r:embed="rId6"/>
          <a:stretch>
            <a:fillRect/>
          </a:stretch>
        </p:blipFill>
        <p:spPr>
          <a:xfrm>
            <a:off x="4809144" y="5639882"/>
            <a:ext cx="1031606" cy="1167214"/>
          </a:xfrm>
          <a:prstGeom prst="rect">
            <a:avLst/>
          </a:prstGeom>
        </p:spPr>
      </p:pic>
      <p:pic>
        <p:nvPicPr>
          <p:cNvPr id="39" name="图片 38"/>
          <p:cNvPicPr>
            <a:picLocks noChangeAspect="1"/>
          </p:cNvPicPr>
          <p:nvPr/>
        </p:nvPicPr>
        <p:blipFill>
          <a:blip r:embed="rId7"/>
          <a:stretch>
            <a:fillRect/>
          </a:stretch>
        </p:blipFill>
        <p:spPr>
          <a:xfrm>
            <a:off x="4778663" y="145798"/>
            <a:ext cx="953096" cy="1069488"/>
          </a:xfrm>
          <a:prstGeom prst="rect">
            <a:avLst/>
          </a:prstGeom>
        </p:spPr>
      </p:pic>
      <p:sp>
        <p:nvSpPr>
          <p:cNvPr id="3" name="文本框 3"/>
          <p:cNvSpPr txBox="1"/>
          <p:nvPr/>
        </p:nvSpPr>
        <p:spPr>
          <a:xfrm>
            <a:off x="6031471" y="1533970"/>
            <a:ext cx="5772785" cy="953135"/>
          </a:xfrm>
          <a:prstGeom prst="rect">
            <a:avLst/>
          </a:prstGeom>
          <a:noFill/>
          <a:ln w="9525">
            <a:noFill/>
          </a:ln>
        </p:spPr>
        <p:txBody>
          <a:bodyPr wrap="square" anchor="t">
            <a:spAutoFit/>
          </a:bodyPr>
          <a:lstStyle>
            <a:defPPr>
              <a:defRPr lang="zh-CN"/>
            </a:defPPr>
            <a:lvl1pPr marR="0" indent="0" fontAlgn="base">
              <a:lnSpc>
                <a:spcPct val="150000"/>
              </a:lnSpc>
              <a:spcBef>
                <a:spcPct val="0"/>
              </a:spcBef>
              <a:spcAft>
                <a:spcPct val="0"/>
              </a:spcAft>
              <a:buClrTx/>
              <a:buSzTx/>
              <a:buFontTx/>
              <a:buNone/>
              <a:defRPr sz="2000" b="1">
                <a:solidFill>
                  <a:srgbClr val="C00000"/>
                </a:solidFill>
                <a:latin typeface="方正清刻本悦宋简体" panose="02000000000000000000" charset="-122"/>
                <a:ea typeface="方正清刻本悦宋简体" panose="02000000000000000000" charset="-122"/>
              </a:defRPr>
            </a:lvl1pPr>
          </a:lstStyle>
          <a:p>
            <a:pPr>
              <a:lnSpc>
                <a:spcPct val="100000"/>
              </a:lnSpc>
            </a:pPr>
            <a:r>
              <a:rPr lang="en-US" altLang="zh-CN" sz="2800" dirty="0">
                <a:latin typeface="方正苏新诗柳楷简体" panose="02000000000000000000" pitchFamily="2" charset="-122"/>
                <a:ea typeface="方正苏新诗柳楷简体" panose="02000000000000000000" pitchFamily="2" charset="-122"/>
                <a:cs typeface="+mn-ea"/>
                <a:sym typeface="+mn-lt"/>
              </a:rPr>
              <a:t> </a:t>
            </a:r>
            <a:r>
              <a:rPr lang="zh-CN" altLang="en-US" sz="2800" dirty="0">
                <a:latin typeface="方正苏新诗柳楷简体" panose="02000000000000000000" pitchFamily="2" charset="-122"/>
                <a:ea typeface="方正苏新诗柳楷简体" panose="02000000000000000000" pitchFamily="2" charset="-122"/>
                <a:cs typeface="+mn-ea"/>
                <a:sym typeface="+mn-lt"/>
              </a:rPr>
              <a:t>李贽：</a:t>
            </a:r>
            <a:endParaRPr lang="en-US" altLang="zh-CN" sz="2800" dirty="0">
              <a:latin typeface="方正苏新诗柳楷简体" panose="02000000000000000000" pitchFamily="2" charset="-122"/>
              <a:ea typeface="方正苏新诗柳楷简体" panose="02000000000000000000" pitchFamily="2" charset="-122"/>
              <a:cs typeface="+mn-ea"/>
              <a:sym typeface="+mn-lt"/>
            </a:endParaRPr>
          </a:p>
          <a:p>
            <a:pPr>
              <a:lnSpc>
                <a:spcPct val="100000"/>
              </a:lnSpc>
            </a:pP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mn-ea"/>
                <a:sym typeface="+mn-lt"/>
              </a:rPr>
              <a:t>   </a:t>
            </a:r>
            <a:r>
              <a:rPr lang="en-US" altLang="en-US" sz="2800" b="0" dirty="0" smtClean="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en-US" sz="2800" b="0" dirty="0" err="1">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穿衣吃饭，即是人伦物理</a:t>
            </a:r>
            <a:r>
              <a:rPr lang="zh-CN"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zh-CN" altLang="en-US" sz="2800" b="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4" name="文本框 3"/>
          <p:cNvSpPr txBox="1"/>
          <p:nvPr/>
        </p:nvSpPr>
        <p:spPr>
          <a:xfrm>
            <a:off x="681355" y="4820920"/>
            <a:ext cx="11001375" cy="1322070"/>
          </a:xfrm>
          <a:prstGeom prst="rect">
            <a:avLst/>
          </a:prstGeom>
          <a:solidFill>
            <a:schemeClr val="accent5">
              <a:lumMod val="50000"/>
            </a:schemeClr>
          </a:solidFill>
        </p:spPr>
        <p:txBody>
          <a:bodyPr wrap="square" rtlCol="0">
            <a:spAutoFit/>
          </a:bodyPr>
          <a:p>
            <a:r>
              <a:rPr lang="zh-CN" altLang="en-US" sz="8000"/>
              <a:t>经济基础决定上层建筑</a:t>
            </a:r>
            <a:endParaRPr lang="zh-CN" altLang="en-US" sz="80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24" grpId="0" animBg="1"/>
      <p:bldP spid="25" grpId="0" animBg="1"/>
      <p:bldP spid="26" grpId="0" animBg="1"/>
      <p:bldP spid="4" grpId="0" animBg="1"/>
    </p:bldLst>
  </p:timing>
</p:sld>
</file>

<file path=ppt/slides/slide2.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794" y="2548390"/>
            <a:ext cx="1938338" cy="75160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151" y="5341673"/>
            <a:ext cx="1312971" cy="509111"/>
          </a:xfrm>
          <a:prstGeom prst="rect">
            <a:avLst/>
          </a:prstGeom>
        </p:spPr>
      </p:pic>
      <p:pic>
        <p:nvPicPr>
          <p:cNvPr id="9" name="图片 8"/>
          <p:cNvPicPr>
            <a:picLocks noChangeAspect="1"/>
          </p:cNvPicPr>
          <p:nvPr/>
        </p:nvPicPr>
        <p:blipFill rotWithShape="1">
          <a:blip r:embed="rId4"/>
          <a:srcRect l="6114" b="43851"/>
          <a:stretch>
            <a:fillRect/>
          </a:stretch>
        </p:blipFill>
        <p:spPr>
          <a:xfrm>
            <a:off x="6853835" y="0"/>
            <a:ext cx="5472289" cy="2436316"/>
          </a:xfrm>
          <a:prstGeom prst="rect">
            <a:avLst/>
          </a:prstGeom>
        </p:spPr>
      </p:pic>
      <p:pic>
        <p:nvPicPr>
          <p:cNvPr id="10" name="图片 9" descr="4e3ad821ac7859e9cb29c7aba3fe4b4c"/>
          <p:cNvPicPr>
            <a:picLocks noChangeAspect="1"/>
          </p:cNvPicPr>
          <p:nvPr/>
        </p:nvPicPr>
        <p:blipFill>
          <a:blip r:embed="rId5" cstate="print">
            <a:clrChange>
              <a:clrFrom>
                <a:srgbClr val="010101">
                  <a:alpha val="100000"/>
                </a:srgbClr>
              </a:clrFrom>
              <a:clrTo>
                <a:srgbClr val="010101">
                  <a:alpha val="100000"/>
                  <a:alpha val="0"/>
                </a:srgbClr>
              </a:clrTo>
            </a:clrChange>
          </a:blip>
          <a:srcRect l="51988" t="57250" b="12601"/>
          <a:stretch>
            <a:fillRect/>
          </a:stretch>
        </p:blipFill>
        <p:spPr>
          <a:xfrm>
            <a:off x="0" y="3284628"/>
            <a:ext cx="2660369" cy="2506324"/>
          </a:xfrm>
          <a:prstGeom prst="rect">
            <a:avLst/>
          </a:prstGeom>
        </p:spPr>
      </p:pic>
      <p:sp>
        <p:nvSpPr>
          <p:cNvPr id="59" name="Freeform 5"/>
          <p:cNvSpPr>
            <a:spLocks noEditPoints="1"/>
          </p:cNvSpPr>
          <p:nvPr>
            <p:custDataLst>
              <p:tags r:id="rId6"/>
            </p:custDataLst>
          </p:nvPr>
        </p:nvSpPr>
        <p:spPr bwMode="auto">
          <a:xfrm>
            <a:off x="3923665" y="2166620"/>
            <a:ext cx="1074420" cy="865505"/>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chemeClr val="bg1"/>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2" name="Freeform 5"/>
          <p:cNvSpPr>
            <a:spLocks noEditPoints="1"/>
          </p:cNvSpPr>
          <p:nvPr>
            <p:custDataLst>
              <p:tags r:id="rId7"/>
            </p:custDataLst>
          </p:nvPr>
        </p:nvSpPr>
        <p:spPr bwMode="auto">
          <a:xfrm>
            <a:off x="3923665" y="3300095"/>
            <a:ext cx="1074420" cy="886460"/>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chemeClr val="bg1"/>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3" name="Freeform 5"/>
          <p:cNvSpPr>
            <a:spLocks noEditPoints="1"/>
          </p:cNvSpPr>
          <p:nvPr>
            <p:custDataLst>
              <p:tags r:id="rId8"/>
            </p:custDataLst>
          </p:nvPr>
        </p:nvSpPr>
        <p:spPr bwMode="auto">
          <a:xfrm>
            <a:off x="3923665" y="4358005"/>
            <a:ext cx="1074420" cy="900430"/>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chemeClr val="bg1"/>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4" name="文本框 3"/>
          <p:cNvSpPr txBox="1"/>
          <p:nvPr/>
        </p:nvSpPr>
        <p:spPr>
          <a:xfrm>
            <a:off x="5609590" y="2454910"/>
            <a:ext cx="3154045" cy="368300"/>
          </a:xfrm>
          <a:prstGeom prst="rect">
            <a:avLst/>
          </a:prstGeom>
          <a:noFill/>
        </p:spPr>
        <p:txBody>
          <a:bodyPr wrap="square" rtlCol="0">
            <a:spAutoFit/>
          </a:bodyPr>
          <a:p>
            <a:endParaRPr lang="zh-CN" altLang="en-US"/>
          </a:p>
        </p:txBody>
      </p:sp>
      <p:sp>
        <p:nvSpPr>
          <p:cNvPr id="8" name="文本框 7"/>
          <p:cNvSpPr txBox="1"/>
          <p:nvPr>
            <p:custDataLst>
              <p:tags r:id="rId9"/>
            </p:custDataLst>
          </p:nvPr>
        </p:nvSpPr>
        <p:spPr>
          <a:xfrm>
            <a:off x="5329555" y="2347595"/>
            <a:ext cx="6391275" cy="583565"/>
          </a:xfrm>
          <a:prstGeom prst="rect">
            <a:avLst/>
          </a:prstGeom>
          <a:noFill/>
        </p:spPr>
        <p:txBody>
          <a:bodyPr wrap="square" rtlCol="0">
            <a:spAutoFit/>
          </a:bodyPr>
          <a:p>
            <a:r>
              <a:rPr lang="zh-CN" altLang="en-US" sz="3200">
                <a:latin typeface="华文行楷" panose="02010800040101010101" pitchFamily="2" charset="-122"/>
                <a:ea typeface="华文行楷" panose="02010800040101010101" pitchFamily="2" charset="-122"/>
                <a:cs typeface="华文行楷" panose="02010800040101010101" pitchFamily="2" charset="-122"/>
              </a:rPr>
              <a:t>思想之变</a:t>
            </a:r>
            <a:r>
              <a:rPr lang="en-US" altLang="zh-CN" sz="3200">
                <a:latin typeface="华文行楷" panose="02010800040101010101" pitchFamily="2" charset="-122"/>
                <a:ea typeface="华文行楷" panose="02010800040101010101" pitchFamily="2" charset="-122"/>
                <a:cs typeface="华文行楷" panose="02010800040101010101" pitchFamily="2" charset="-122"/>
              </a:rPr>
              <a:t>——</a:t>
            </a:r>
            <a:r>
              <a:rPr lang="zh-CN" altLang="en-US" sz="3200" noProof="0" dirty="0">
                <a:ln>
                  <a:noFill/>
                </a:ln>
                <a:solidFill>
                  <a:prstClr val="black"/>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早期启蒙，</a:t>
            </a:r>
            <a:r>
              <a:rPr lang="zh-CN" altLang="en-US" sz="3200" noProof="0" dirty="0">
                <a:ln>
                  <a:noFill/>
                </a:ln>
                <a:solidFill>
                  <a:prstClr val="black"/>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清风徐来</a:t>
            </a:r>
            <a:endParaRPr lang="en-US" altLang="zh-CN" sz="3200">
              <a:latin typeface="华文行楷" panose="02010800040101010101" pitchFamily="2" charset="-122"/>
              <a:ea typeface="华文行楷" panose="02010800040101010101" pitchFamily="2" charset="-122"/>
              <a:cs typeface="华文行楷" panose="02010800040101010101" pitchFamily="2" charset="-122"/>
            </a:endParaRPr>
          </a:p>
        </p:txBody>
      </p:sp>
      <p:sp>
        <p:nvSpPr>
          <p:cNvPr id="13" name="文本框 12"/>
          <p:cNvSpPr txBox="1"/>
          <p:nvPr/>
        </p:nvSpPr>
        <p:spPr>
          <a:xfrm>
            <a:off x="5329555" y="3597275"/>
            <a:ext cx="6498590" cy="583565"/>
          </a:xfrm>
          <a:prstGeom prst="rect">
            <a:avLst/>
          </a:prstGeom>
          <a:noFill/>
        </p:spPr>
        <p:txBody>
          <a:bodyPr wrap="square" rtlCol="0">
            <a:spAutoFit/>
          </a:bodyPr>
          <a:p>
            <a:r>
              <a:rPr lang="zh-CN" altLang="en-US" sz="3200">
                <a:latin typeface="华文行楷" panose="02010800040101010101" pitchFamily="2" charset="-122"/>
                <a:ea typeface="华文行楷" panose="02010800040101010101" pitchFamily="2" charset="-122"/>
                <a:cs typeface="华文行楷" panose="02010800040101010101" pitchFamily="2" charset="-122"/>
              </a:rPr>
              <a:t>经济之变</a:t>
            </a:r>
            <a:r>
              <a:rPr lang="en-US" altLang="zh-CN" sz="3200">
                <a:latin typeface="华文行楷" panose="02010800040101010101" pitchFamily="2" charset="-122"/>
                <a:ea typeface="华文行楷" panose="02010800040101010101" pitchFamily="2" charset="-122"/>
                <a:cs typeface="华文行楷" panose="02010800040101010101" pitchFamily="2" charset="-122"/>
              </a:rPr>
              <a:t>——</a:t>
            </a:r>
            <a:r>
              <a:rPr lang="zh-CN" altLang="en-US" sz="3200" noProof="0" dirty="0">
                <a:ln>
                  <a:noFill/>
                </a:ln>
                <a:solidFill>
                  <a:srgbClr val="000000"/>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异质经济，呼唤自由</a:t>
            </a:r>
            <a:endParaRPr lang="en-US" altLang="zh-CN" sz="3200">
              <a:latin typeface="华文行楷" panose="02010800040101010101" pitchFamily="2" charset="-122"/>
              <a:ea typeface="华文行楷" panose="02010800040101010101" pitchFamily="2" charset="-122"/>
              <a:cs typeface="华文行楷" panose="02010800040101010101" pitchFamily="2" charset="-122"/>
            </a:endParaRPr>
          </a:p>
        </p:txBody>
      </p:sp>
      <p:sp>
        <p:nvSpPr>
          <p:cNvPr id="17" name="文本框 16"/>
          <p:cNvSpPr txBox="1"/>
          <p:nvPr>
            <p:custDataLst>
              <p:tags r:id="rId10"/>
            </p:custDataLst>
          </p:nvPr>
        </p:nvSpPr>
        <p:spPr>
          <a:xfrm>
            <a:off x="5329555" y="4620895"/>
            <a:ext cx="6770370" cy="583565"/>
          </a:xfrm>
          <a:prstGeom prst="rect">
            <a:avLst/>
          </a:prstGeom>
          <a:noFill/>
        </p:spPr>
        <p:txBody>
          <a:bodyPr wrap="square" rtlCol="0">
            <a:spAutoFit/>
          </a:bodyPr>
          <a:p>
            <a:r>
              <a:rPr lang="zh-CN" altLang="en-US" sz="3200">
                <a:latin typeface="华文行楷" panose="02010800040101010101" pitchFamily="2" charset="-122"/>
                <a:ea typeface="华文行楷" panose="02010800040101010101" pitchFamily="2" charset="-122"/>
                <a:cs typeface="华文行楷" panose="02010800040101010101" pitchFamily="2" charset="-122"/>
              </a:rPr>
              <a:t>世界之变</a:t>
            </a:r>
            <a:r>
              <a:rPr lang="en-US" altLang="zh-CN" sz="3200">
                <a:latin typeface="华文行楷" panose="02010800040101010101" pitchFamily="2" charset="-122"/>
                <a:ea typeface="华文行楷" panose="02010800040101010101" pitchFamily="2" charset="-122"/>
                <a:cs typeface="华文行楷" panose="02010800040101010101" pitchFamily="2" charset="-122"/>
              </a:rPr>
              <a:t>——</a:t>
            </a:r>
            <a:r>
              <a:rPr lang="zh-CN" altLang="en-US" sz="3200" noProof="0" dirty="0">
                <a:ln>
                  <a:noFill/>
                </a:ln>
                <a:solidFill>
                  <a:prstClr val="black"/>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盛世危机，东西分流</a:t>
            </a:r>
            <a:endParaRPr lang="en-US" altLang="zh-CN" sz="3200">
              <a:latin typeface="华文行楷" panose="02010800040101010101" pitchFamily="2" charset="-122"/>
              <a:ea typeface="华文行楷" panose="02010800040101010101" pitchFamily="2" charset="-122"/>
              <a:cs typeface="华文行楷" panose="020108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0-#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21" presetClass="entr" presetSubtype="1"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heel(1)">
                                      <p:cBhvr>
                                        <p:cTn id="25" dur="1500"/>
                                        <p:tgtEl>
                                          <p:spTgt spid="59"/>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1)">
                                      <p:cBhvr>
                                        <p:cTn id="28" dur="1500"/>
                                        <p:tgtEl>
                                          <p:spTgt spid="2"/>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2" grpId="0" bldLvl="0" animBg="1"/>
      <p:bldP spid="3" grpId="0" bldLvl="0" animBg="1"/>
    </p:bldLst>
  </p:timing>
</p:sld>
</file>

<file path=ppt/slides/slide20.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BEBA8EAE-BF5A-486C-A8C5-ECC9F3942E4B}">
                <a14:imgProps xmlns:a14="http://schemas.microsoft.com/office/drawing/2010/main">
                  <a14:imgLayer r:embed="rId3">
                    <a14:imgEffect>
                      <a14:backgroundRemoval t="3167" b="93167" l="2167" r="97333">
                        <a14:foregroundMark x1="10333" y1="33667" x2="10333" y2="33667"/>
                        <a14:foregroundMark x1="11333" y1="40667" x2="46167" y2="35667"/>
                        <a14:foregroundMark x1="46167" y1="35667" x2="73000" y2="35667"/>
                        <a14:foregroundMark x1="9333" y1="85333" x2="87667" y2="80167"/>
                        <a14:foregroundMark x1="90667" y1="32167" x2="90667" y2="32167"/>
                        <a14:foregroundMark x1="14833" y1="14333" x2="14833" y2="14333"/>
                        <a14:foregroundMark x1="5167" y1="14333" x2="68167" y2="11167"/>
                        <a14:foregroundMark x1="68167" y1="11167" x2="90167" y2="28167"/>
                        <a14:foregroundMark x1="90167" y1="28167" x2="78500" y2="62000"/>
                        <a14:foregroundMark x1="94167" y1="59000" x2="94167" y2="59000"/>
                        <a14:foregroundMark x1="2167" y1="42167" x2="64333" y2="80167"/>
                        <a14:foregroundMark x1="8833" y1="90833" x2="8833" y2="90833"/>
                        <a14:foregroundMark x1="7167" y1="86333" x2="7667" y2="13333"/>
                        <a14:foregroundMark x1="8333" y1="92333" x2="35333" y2="86833"/>
                        <a14:foregroundMark x1="35333" y1="86833" x2="65833" y2="88333"/>
                        <a14:foregroundMark x1="79000" y1="91333" x2="79000" y2="91333"/>
                        <a14:foregroundMark x1="55833" y1="93333" x2="83667" y2="84167"/>
                        <a14:foregroundMark x1="83667" y1="84167" x2="88167" y2="84167"/>
                        <a14:foregroundMark x1="92667" y1="41667" x2="92667" y2="41667"/>
                        <a14:foregroundMark x1="91667" y1="33167" x2="93667" y2="84667"/>
                        <a14:foregroundMark x1="53833" y1="62000" x2="29833" y2="47500"/>
                        <a14:foregroundMark x1="29833" y1="47500" x2="13333" y2="44167"/>
                        <a14:foregroundMark x1="3667" y1="10833" x2="61833" y2="3167"/>
                        <a14:foregroundMark x1="96833" y1="23500" x2="97333" y2="77333"/>
                        <a14:foregroundMark x1="97333" y1="77333" x2="93167" y2="86833"/>
                      </a14:backgroundRemoval>
                    </a14:imgEffect>
                  </a14:imgLayer>
                </a14:imgProps>
              </a:ext>
            </a:extLst>
          </a:blip>
          <a:stretch>
            <a:fillRect/>
          </a:stretch>
        </p:blipFill>
        <p:spPr>
          <a:xfrm>
            <a:off x="477838" y="229075"/>
            <a:ext cx="1586632" cy="1585280"/>
          </a:xfrm>
          <a:prstGeom prst="rect">
            <a:avLst/>
          </a:prstGeom>
          <a:ln>
            <a:noFill/>
          </a:ln>
          <a:effectLst>
            <a:outerShdw blurRad="292100" dist="139700" dir="2700000" algn="tl" rotWithShape="0">
              <a:srgbClr val="333333">
                <a:alpha val="65000"/>
              </a:srgbClr>
            </a:outerShdw>
          </a:effectLst>
        </p:spPr>
      </p:pic>
      <p:sp>
        <p:nvSpPr>
          <p:cNvPr id="5" name="文本框 4"/>
          <p:cNvSpPr txBox="1"/>
          <p:nvPr/>
        </p:nvSpPr>
        <p:spPr>
          <a:xfrm>
            <a:off x="2728555" y="638055"/>
            <a:ext cx="8985605" cy="1476375"/>
          </a:xfrm>
          <a:prstGeom prst="rect">
            <a:avLst/>
          </a:prstGeom>
          <a:noFill/>
        </p:spPr>
        <p:txBody>
          <a:bodyPr wrap="square" rtlCol="0">
            <a:spAutoFit/>
          </a:bodyPr>
          <a:lstStyle/>
          <a:p>
            <a:pPr marR="0" defTabSz="914400" fontAlgn="auto">
              <a:spcBef>
                <a:spcPts val="0"/>
              </a:spcBef>
              <a:spcAft>
                <a:spcPts val="0"/>
              </a:spcAft>
              <a:buClrTx/>
              <a:buSzTx/>
              <a:buFontTx/>
              <a:defRPr/>
            </a:pPr>
            <a:r>
              <a:rPr lang="en-US" sz="30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sz="30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这种</a:t>
            </a:r>
            <a:r>
              <a:rPr lang="zh-CN" sz="30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悲剧色彩</a:t>
            </a:r>
            <a:r>
              <a:rPr sz="30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不仅仅体现在《</a:t>
            </a:r>
            <a:r>
              <a:rPr lang="zh-CN" sz="30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红楼梦</a:t>
            </a:r>
            <a:r>
              <a:rPr sz="30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》中，我们在明清文化的其他领域，还能不能举出一些例子来</a:t>
            </a:r>
            <a:r>
              <a:rPr sz="30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kumimoji="0" lang="zh-CN" altLang="en-US" sz="3000" kern="1200" cap="none" spc="0" normalizeH="0" baseline="0" noProof="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6" name="内容占位符 2"/>
          <p:cNvSpPr>
            <a:spLocks noGrp="1"/>
          </p:cNvSpPr>
          <p:nvPr/>
        </p:nvSpPr>
        <p:spPr>
          <a:xfrm>
            <a:off x="2728556" y="1981110"/>
            <a:ext cx="8985606" cy="45719"/>
          </a:xfrm>
          <a:prstGeom prst="rect">
            <a:avLst/>
          </a:prstGeom>
          <a:solidFill>
            <a:srgbClr val="FF0000">
              <a:alpha val="77000"/>
            </a:srgbClr>
          </a:solidFill>
          <a:ln>
            <a:noFill/>
          </a:ln>
          <a:effectLst>
            <a:outerShdw blurRad="50800" dist="38100" dir="2700000" algn="tl" rotWithShape="0">
              <a:prstClr val="black">
                <a:alpha val="40000"/>
              </a:prstClr>
            </a:outerShdw>
          </a:effectLst>
        </p:spPr>
        <p:txBody>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l">
              <a:buNone/>
            </a:pPr>
            <a:endParaRPr lang="zh-CN" altLang="en-US" sz="4000" b="1" dirty="0">
              <a:solidFill>
                <a:schemeClr val="bg1"/>
              </a:solidFill>
              <a:ea typeface="江西拙楷" panose="02010600040101010101" pitchFamily="2" charset="-122"/>
              <a:cs typeface="+mn-ea"/>
              <a:sym typeface="+mn-lt"/>
            </a:endParaRPr>
          </a:p>
        </p:txBody>
      </p:sp>
      <p:graphicFrame>
        <p:nvGraphicFramePr>
          <p:cNvPr id="7" name="表格 6"/>
          <p:cNvGraphicFramePr>
            <a:graphicFrameLocks noGrp="1"/>
          </p:cNvGraphicFramePr>
          <p:nvPr>
            <p:custDataLst>
              <p:tags r:id="rId4"/>
            </p:custDataLst>
          </p:nvPr>
        </p:nvGraphicFramePr>
        <p:xfrm>
          <a:off x="345936" y="2144018"/>
          <a:ext cx="11500128" cy="4171941"/>
        </p:xfrm>
        <a:graphic>
          <a:graphicData uri="http://schemas.openxmlformats.org/drawingml/2006/table">
            <a:tbl>
              <a:tblPr firstRow="1" firstCol="1" bandRow="1">
                <a:tableStyleId>{5940675A-B579-460E-94D1-54222C63F5DA}</a:tableStyleId>
              </a:tblPr>
              <a:tblGrid>
                <a:gridCol w="1093139"/>
                <a:gridCol w="1987700"/>
                <a:gridCol w="3010469"/>
                <a:gridCol w="5408820"/>
              </a:tblGrid>
              <a:tr h="512345">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领域</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代表</a:t>
                      </a: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人物</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代表成果</a:t>
                      </a:r>
                      <a:endPar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特点</a:t>
                      </a: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与地位</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65959">
                <a:tc rowSpan="5">
                  <a:txBody>
                    <a:bodyPr/>
                    <a:lstStyle/>
                    <a:p>
                      <a:pPr algn="ctr">
                        <a:spcAft>
                          <a:spcPts val="0"/>
                        </a:spcAft>
                        <a:tabLst>
                          <a:tab pos="1102995" algn="l"/>
                        </a:tabLst>
                      </a:pPr>
                      <a:endParaRPr lang="en-US" altLang="zh-CN" sz="200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kern="100" dirty="0">
                          <a:solidFill>
                            <a:schemeClr val="tx1"/>
                          </a:solidFill>
                          <a:effectLst/>
                          <a:latin typeface="方正苏新诗柳楷简体" panose="02000000000000000000" pitchFamily="2" charset="-122"/>
                          <a:ea typeface="方正苏新诗柳楷简体" panose="02000000000000000000" pitchFamily="2" charset="-122"/>
                          <a:sym typeface="+mn-lt"/>
                        </a:rPr>
                        <a:t>小说</a:t>
                      </a:r>
                      <a:endParaRPr lang="zh-CN" sz="200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施耐庵</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水浒传</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rowSpan="2">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章回体小说</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最早的两部长篇白话小说</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65959">
                <a:tc vMerge="1">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罗贯中</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三国志通俗演义</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959">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吴承恩</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西游记</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神话小说</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65959">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吴敬梓</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儒林外史</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讽刺小说</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1097881">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曹雪芹</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红楼梦</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长篇小说</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我国古代现实主义文学的高峰</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享誉世界的名著</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731920">
                <a:tc rowSpan="2">
                  <a:txBody>
                    <a:bodyPr/>
                    <a:lstStyle/>
                    <a:p>
                      <a:pPr algn="ctr">
                        <a:spcAft>
                          <a:spcPts val="0"/>
                        </a:spcAft>
                        <a:tabLst>
                          <a:tab pos="1102995" algn="l"/>
                        </a:tabLst>
                      </a:pPr>
                      <a:endParaRPr lang="en-US" altLang="zh-CN" sz="200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kern="100" dirty="0">
                          <a:effectLst/>
                          <a:latin typeface="方正苏新诗柳楷简体" panose="02000000000000000000" pitchFamily="2" charset="-122"/>
                          <a:ea typeface="方正苏新诗柳楷简体" panose="02000000000000000000" pitchFamily="2" charset="-122"/>
                          <a:sym typeface="+mn-lt"/>
                        </a:rPr>
                        <a:t>戏曲</a:t>
                      </a:r>
                      <a:endParaRPr lang="zh-CN" sz="200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汤显祖</a:t>
                      </a:r>
                      <a:endParaRPr lang="en-US" altLang="zh-CN" sz="2000" b="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孔尚任</a:t>
                      </a: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kern="100" dirty="0">
                          <a:effectLst/>
                          <a:latin typeface="方正苏新诗柳楷简体" panose="02000000000000000000" pitchFamily="2" charset="-122"/>
                          <a:ea typeface="方正苏新诗柳楷简体" panose="02000000000000000000" pitchFamily="2" charset="-122"/>
                          <a:sym typeface="+mn-lt"/>
                        </a:rPr>
                        <a:t>《牡丹亭》</a:t>
                      </a:r>
                      <a:endParaRPr lang="zh-CN" altLang="en-US" sz="2000" b="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kern="100" dirty="0">
                          <a:effectLst/>
                          <a:latin typeface="方正苏新诗柳楷简体" panose="02000000000000000000" pitchFamily="2" charset="-122"/>
                          <a:ea typeface="方正苏新诗柳楷简体" panose="02000000000000000000" pitchFamily="2" charset="-122"/>
                          <a:sym typeface="+mn-lt"/>
                        </a:rPr>
                        <a:t>《桃花扇》</a:t>
                      </a:r>
                      <a:r>
                        <a:rPr lang="en-US" sz="2000" kern="100" dirty="0">
                          <a:effectLst/>
                          <a:latin typeface="方正苏新诗柳楷简体" panose="02000000000000000000" pitchFamily="2" charset="-122"/>
                          <a:ea typeface="方正苏新诗柳楷简体" panose="02000000000000000000" pitchFamily="2" charset="-122"/>
                          <a:sym typeface="+mn-lt"/>
                        </a:rPr>
                        <a:t> </a:t>
                      </a:r>
                      <a:r>
                        <a:rPr lang="en-US" sz="2000" b="0" kern="100" dirty="0">
                          <a:effectLst/>
                          <a:latin typeface="方正苏新诗柳楷简体" panose="02000000000000000000" pitchFamily="2" charset="-122"/>
                          <a:ea typeface="方正苏新诗柳楷简体" panose="02000000000000000000" pitchFamily="2" charset="-122"/>
                          <a:sym typeface="+mn-lt"/>
                        </a:rPr>
                        <a:t> </a:t>
                      </a:r>
                      <a:endParaRPr 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趋向长篇化、情节更加曲折复杂</a:t>
                      </a:r>
                      <a:endParaRPr lang="zh-CN" alt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65959">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昆曲、京剧</a:t>
                      </a:r>
                      <a:endParaRPr lang="zh-CN" alt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par>
    </p:tnLst>
  </p:timing>
</p:sld>
</file>

<file path=ppt/slides/slide21.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12" name="Freeform 12"/>
          <p:cNvSpPr>
            <a:spLocks noEditPoints="1"/>
          </p:cNvSpPr>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4" name="标题 5"/>
          <p:cNvSpPr>
            <a:spLocks noGrp="1"/>
          </p:cNvSpPr>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世界</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6" name="文本框 15"/>
          <p:cNvSpPr txBox="1"/>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叁</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
        <p:nvSpPr>
          <p:cNvPr id="29" name="矩形 28"/>
          <p:cNvSpPr/>
          <p:nvPr>
            <p:custDataLst>
              <p:tags r:id="rId2"/>
            </p:custDataLst>
          </p:nvPr>
        </p:nvSpPr>
        <p:spPr>
          <a:xfrm>
            <a:off x="88900" y="1463040"/>
            <a:ext cx="7566660" cy="4950460"/>
          </a:xfrm>
          <a:prstGeom prst="rect">
            <a:avLst/>
          </a:prstGeom>
          <a:noFill/>
          <a:ln w="2540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FFFFF"/>
              </a:solidFill>
              <a:ea typeface="江西拙楷" panose="02010600040101010101" pitchFamily="2" charset="-122"/>
              <a:cs typeface="+mn-ea"/>
              <a:sym typeface="+mn-lt"/>
            </a:endParaRPr>
          </a:p>
        </p:txBody>
      </p:sp>
      <p:sp>
        <p:nvSpPr>
          <p:cNvPr id="32" name="文本框 31"/>
          <p:cNvSpPr txBox="1"/>
          <p:nvPr/>
        </p:nvSpPr>
        <p:spPr>
          <a:xfrm>
            <a:off x="249555" y="1792605"/>
            <a:ext cx="7484745" cy="3666490"/>
          </a:xfrm>
          <a:prstGeom prst="rect">
            <a:avLst/>
          </a:prstGeom>
          <a:noFill/>
        </p:spPr>
        <p:txBody>
          <a:bodyPr wrap="square">
            <a:spAutoFit/>
          </a:bodyPr>
          <a:lstStyle/>
          <a:p>
            <a:pPr lvl="0" algn="l" defTabSz="913130" fontAlgn="ctr">
              <a:spcBef>
                <a:spcPts val="1000"/>
              </a:spcBef>
              <a:spcAft>
                <a:spcPts val="0"/>
              </a:spcAft>
              <a:buSzPct val="100000"/>
            </a:pPr>
            <a:r>
              <a:rPr lang="en-US" altLang="zh-CN" sz="2800" dirty="0">
                <a:solidFill>
                  <a:srgbClr val="404040"/>
                </a:solidFill>
                <a:latin typeface="方正苏新诗柳楷简体" panose="02000000000000000000" pitchFamily="2" charset="-122"/>
                <a:ea typeface="方正苏新诗柳楷简体" panose="02000000000000000000" pitchFamily="2" charset="-122"/>
                <a:cs typeface="+mn-ea"/>
                <a:sym typeface="+mn-lt"/>
              </a:rPr>
              <a:t>       </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乾隆盛世的政治清明与全面腐败仿佛只隔了瞬间......其原因当然是这些盛世的出现依赖的是</a:t>
            </a:r>
            <a:r>
              <a:rPr lang="zh-CN" altLang="en-US" sz="28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人治</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。中国几千年</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专制制度</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的框架和</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运转规则</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没有根本的突破和进步......不幸的是，这个盛世出现在不应该出现的时候，因此其成就如烛火遇到了太阳，一下子黯淡无光。</a:t>
            </a:r>
            <a:endParaRPr lang="en-US" altLang="zh-CN"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lvl="0" indent="0" algn="l" defTabSz="913130" fontAlgn="ctr">
              <a:spcBef>
                <a:spcPts val="1000"/>
              </a:spcBef>
              <a:spcAft>
                <a:spcPts val="0"/>
              </a:spcAft>
              <a:buSzPct val="100000"/>
              <a:buFont typeface="Wingdings" panose="05000000000000000000" charset="0"/>
              <a:buNone/>
            </a:pPr>
            <a:r>
              <a:rPr lang="en-US" altLang="zh-CN" sz="2000" dirty="0">
                <a:solidFill>
                  <a:srgbClr val="404040"/>
                </a:solidFill>
                <a:latin typeface="方正苏新诗柳楷简体" panose="02000000000000000000" pitchFamily="2" charset="-122"/>
                <a:ea typeface="方正苏新诗柳楷简体" panose="02000000000000000000" pitchFamily="2" charset="-122"/>
                <a:cs typeface="+mn-ea"/>
                <a:sym typeface="+mn-lt"/>
              </a:rPr>
              <a:t>         </a:t>
            </a:r>
            <a:r>
              <a:rPr lang="en-US" altLang="zh-CN" sz="2000" dirty="0">
                <a:solidFill>
                  <a:srgbClr val="404040"/>
                </a:solidFill>
                <a:latin typeface="江西拙楷" panose="02010600040101010101" pitchFamily="2" charset="-122"/>
                <a:ea typeface="江西拙楷" panose="02010600040101010101" pitchFamily="2" charset="-122"/>
                <a:cs typeface="+mn-ea"/>
                <a:sym typeface="+mn-lt"/>
              </a:rPr>
              <a:t>——</a:t>
            </a:r>
            <a:r>
              <a:rPr lang="zh-CN" altLang="en-US" sz="2000" dirty="0">
                <a:solidFill>
                  <a:srgbClr val="404040"/>
                </a:solidFill>
                <a:latin typeface="江西拙楷" panose="02010600040101010101" pitchFamily="2" charset="-122"/>
                <a:ea typeface="江西拙楷" panose="02010600040101010101" pitchFamily="2" charset="-122"/>
                <a:cs typeface="+mn-ea"/>
                <a:sym typeface="+mn-lt"/>
              </a:rPr>
              <a:t>摘自</a:t>
            </a:r>
            <a:r>
              <a:rPr lang="en-US" altLang="zh-CN" sz="2000" dirty="0" err="1">
                <a:solidFill>
                  <a:srgbClr val="404040"/>
                </a:solidFill>
                <a:latin typeface="江西拙楷" panose="02010600040101010101" pitchFamily="2" charset="-122"/>
                <a:ea typeface="江西拙楷" panose="02010600040101010101" pitchFamily="2" charset="-122"/>
                <a:cs typeface="+mn-ea"/>
                <a:sym typeface="+mn-lt"/>
              </a:rPr>
              <a:t>张宏杰《饥饿的盛世：乾隆时代的得与失</a:t>
            </a:r>
            <a:r>
              <a:rPr lang="en-US" altLang="zh-CN" sz="2000" dirty="0">
                <a:solidFill>
                  <a:srgbClr val="404040"/>
                </a:solidFill>
                <a:latin typeface="江西拙楷" panose="02010600040101010101" pitchFamily="2" charset="-122"/>
                <a:ea typeface="江西拙楷" panose="02010600040101010101" pitchFamily="2" charset="-122"/>
                <a:cs typeface="+mn-ea"/>
                <a:sym typeface="+mn-lt"/>
              </a:rPr>
              <a:t>》</a:t>
            </a:r>
            <a:endParaRPr lang="zh-CN" altLang="en-US" sz="2800" dirty="0">
              <a:latin typeface="江西拙楷" panose="02010600040101010101" pitchFamily="2" charset="-122"/>
              <a:ea typeface="江西拙楷" panose="02010600040101010101" pitchFamily="2" charset="-122"/>
            </a:endParaRPr>
          </a:p>
        </p:txBody>
      </p:sp>
      <p:sp>
        <p:nvSpPr>
          <p:cNvPr id="13" name="内容占位符 2"/>
          <p:cNvSpPr txBox="1"/>
          <p:nvPr/>
        </p:nvSpPr>
        <p:spPr>
          <a:xfrm>
            <a:off x="7734374" y="123589"/>
            <a:ext cx="3703352" cy="3359785"/>
          </a:xfrm>
          <a:prstGeom prst="rect">
            <a:avLst/>
          </a:prstGeom>
          <a:solidFill>
            <a:srgbClr val="FF0000">
              <a:alpha val="70000"/>
            </a:srgbClr>
          </a:solidFill>
          <a:ln w="9525">
            <a:noFill/>
          </a:ln>
          <a:effectLst>
            <a:outerShdw blurRad="50800" dist="38100" dir="2700000" algn="tl" rotWithShape="0">
              <a:prstClr val="black">
                <a:alpha val="40000"/>
              </a:prstClr>
            </a:outerShdw>
          </a:effectLst>
        </p:spPr>
        <p:txBody>
          <a:bodyPr vert="horz" wrap="square" lIns="90000" tIns="46800" rIns="90000" bIns="46800" rtlCol="0">
            <a:sp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华文中宋" panose="02010600040101010101" pitchFamily="2"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华文中宋" panose="02010600040101010101" pitchFamily="2"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华文中宋" panose="02010600040101010101" pitchFamily="2"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华文中宋" panose="02010600040101010101" pitchFamily="2"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华文中宋" panose="02010600040101010101" pitchFamily="2"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zh-CN" altLang="en-US" sz="2800">
                <a:solidFill>
                  <a:schemeClr val="bg1"/>
                </a:solidFill>
                <a:latin typeface="江西拙楷" panose="02010600040101010101" pitchFamily="2" charset="-122"/>
                <a:ea typeface="江西拙楷" panose="02010600040101010101" pitchFamily="2" charset="-122"/>
                <a:cs typeface="+mn-ea"/>
                <a:sym typeface="+mn-lt"/>
              </a:rPr>
              <a:t> </a:t>
            </a:r>
            <a:r>
              <a:rPr lang="zh-CN" altLang="en-US" sz="360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rPr>
              <a:t>小组探究：</a:t>
            </a:r>
            <a:endParaRPr lang="zh-CN" altLang="en-US" sz="360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endParaRPr>
          </a:p>
          <a:p>
            <a:pPr marL="0" indent="0">
              <a:lnSpc>
                <a:spcPct val="100000"/>
              </a:lnSpc>
              <a:buFont typeface="Arial" panose="020B0604020202020204" pitchFamily="34" charset="0"/>
              <a:buNone/>
            </a:pPr>
            <a:r>
              <a:rPr lang="zh-CN" altLang="en-US" sz="2800">
                <a:solidFill>
                  <a:schemeClr val="bg1"/>
                </a:solidFill>
                <a:latin typeface="方正苏新诗柳楷_GBK" panose="02010600010101010101" charset="-122"/>
                <a:ea typeface="方正苏新诗柳楷_GBK" panose="02010600010101010101" charset="-122"/>
                <a:cs typeface="方正苏新诗柳楷_GBK" panose="02010600010101010101" charset="-122"/>
                <a:sym typeface="+mn-lt"/>
              </a:rPr>
              <a:t>        “盛世出现在不应该出现的时候，因此其成就如烛火遇到了太阳，一下子黯淡无光。”你是怎样理解这个观点</a:t>
            </a:r>
            <a:r>
              <a:rPr lang="zh-CN" altLang="en-US" sz="2800">
                <a:solidFill>
                  <a:schemeClr val="bg1"/>
                </a:solidFill>
                <a:latin typeface="方正苏新诗柳楷_GBK" panose="02010600010101010101" charset="-122"/>
                <a:ea typeface="方正苏新诗柳楷_GBK" panose="02010600010101010101" charset="-122"/>
                <a:cs typeface="方正苏新诗柳楷_GBK" panose="02010600010101010101" charset="-122"/>
                <a:sym typeface="+mn-lt"/>
              </a:rPr>
              <a:t>的？</a:t>
            </a:r>
            <a:endParaRPr lang="zh-CN" altLang="en-US" sz="2800">
              <a:solidFill>
                <a:schemeClr val="bg1"/>
              </a:solidFill>
              <a:latin typeface="方正苏新诗柳楷_GBK" panose="02010600010101010101" charset="-122"/>
              <a:ea typeface="方正苏新诗柳楷_GBK" panose="02010600010101010101" charset="-122"/>
              <a:cs typeface="方正苏新诗柳楷_GBK" panose="02010600010101010101" charset="-122"/>
              <a:sym typeface="+mn-lt"/>
            </a:endParaRPr>
          </a:p>
        </p:txBody>
      </p:sp>
      <p:sp>
        <p:nvSpPr>
          <p:cNvPr id="2" name="文本框 1"/>
          <p:cNvSpPr txBox="1"/>
          <p:nvPr/>
        </p:nvSpPr>
        <p:spPr>
          <a:xfrm>
            <a:off x="7734300" y="3883025"/>
            <a:ext cx="3703320" cy="2861310"/>
          </a:xfrm>
          <a:prstGeom prst="rect">
            <a:avLst/>
          </a:prstGeom>
          <a:solidFill>
            <a:srgbClr val="002060">
              <a:alpha val="70000"/>
            </a:srgbClr>
          </a:solidFill>
        </p:spPr>
        <p:txBody>
          <a:bodyPr wrap="square" rtlCol="0">
            <a:spAutoFit/>
          </a:bodyPr>
          <a:p>
            <a:r>
              <a:rPr lang="zh-CN" altLang="en-US" sz="3600">
                <a:solidFill>
                  <a:schemeClr val="bg1"/>
                </a:solidFill>
              </a:rPr>
              <a:t>专制统治的僵化</a:t>
            </a:r>
            <a:endParaRPr lang="zh-CN" altLang="en-US" sz="3600">
              <a:solidFill>
                <a:schemeClr val="bg1"/>
              </a:solidFill>
            </a:endParaRPr>
          </a:p>
          <a:p>
            <a:r>
              <a:rPr lang="zh-CN" altLang="en-US" sz="3600">
                <a:solidFill>
                  <a:schemeClr val="bg1"/>
                </a:solidFill>
              </a:rPr>
              <a:t>小农经济的盛行</a:t>
            </a:r>
            <a:endParaRPr lang="zh-CN" altLang="en-US" sz="3600">
              <a:solidFill>
                <a:schemeClr val="bg1"/>
              </a:solidFill>
            </a:endParaRPr>
          </a:p>
          <a:p>
            <a:r>
              <a:rPr lang="zh-CN" altLang="en-US" sz="3600">
                <a:solidFill>
                  <a:schemeClr val="bg1"/>
                </a:solidFill>
              </a:rPr>
              <a:t>闭关锁国的实施</a:t>
            </a:r>
            <a:endParaRPr lang="zh-CN" altLang="en-US" sz="3600">
              <a:solidFill>
                <a:schemeClr val="bg1"/>
              </a:solidFill>
            </a:endParaRPr>
          </a:p>
          <a:p>
            <a:r>
              <a:rPr lang="zh-CN" altLang="en-US" sz="3600">
                <a:solidFill>
                  <a:schemeClr val="bg1"/>
                </a:solidFill>
              </a:rPr>
              <a:t>封建思想的禁锢</a:t>
            </a:r>
            <a:endParaRPr lang="zh-CN" altLang="en-US" sz="3600">
              <a:solidFill>
                <a:schemeClr val="bg1"/>
              </a:solidFill>
            </a:endParaRPr>
          </a:p>
          <a:p>
            <a:r>
              <a:rPr lang="en-US" altLang="zh-CN" sz="3600">
                <a:solidFill>
                  <a:schemeClr val="bg1"/>
                </a:solidFill>
              </a:rPr>
              <a:t>......</a:t>
            </a:r>
            <a:endParaRPr lang="en-US" altLang="zh-CN" sz="360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 grpId="0" animBg="1"/>
    </p:bldLst>
  </p:timing>
</p:sld>
</file>

<file path=ppt/slides/slide22.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6" name="矩形 5"/>
          <p:cNvSpPr/>
          <p:nvPr/>
        </p:nvSpPr>
        <p:spPr>
          <a:xfrm>
            <a:off x="0" y="1977834"/>
            <a:ext cx="12192000" cy="3008942"/>
          </a:xfrm>
          <a:prstGeom prst="rect">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2"/>
          <p:cNvSpPr>
            <a:spLocks noEditPoints="1"/>
          </p:cNvSpPr>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4" name="标题 5"/>
          <p:cNvSpPr>
            <a:spLocks noGrp="1"/>
          </p:cNvSpPr>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世界</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6" name="文本框 15"/>
          <p:cNvSpPr txBox="1"/>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叁</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
        <p:nvSpPr>
          <p:cNvPr id="13" name="文本框 12"/>
          <p:cNvSpPr txBox="1"/>
          <p:nvPr/>
        </p:nvSpPr>
        <p:spPr>
          <a:xfrm>
            <a:off x="849983" y="2551837"/>
            <a:ext cx="10812545" cy="1753235"/>
          </a:xfrm>
          <a:prstGeom prst="rect">
            <a:avLst/>
          </a:prstGeom>
          <a:noFill/>
        </p:spPr>
        <p:txBody>
          <a:bodyPr wrap="square">
            <a:spAutoFit/>
          </a:bodyPr>
          <a:lstStyle/>
          <a:p>
            <a:r>
              <a:rPr lang="zh-CN" altLang="en-US" sz="54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明清时期中国是否有机会与西方的工业文明接轨？</a:t>
            </a:r>
            <a:endParaRPr lang="zh-CN" altLang="en-US" sz="54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par>
    </p:tnLst>
  </p:timing>
</p:sld>
</file>

<file path=ppt/slides/slide23.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rotWithShape="1">
          <a:blip r:embed="rId1"/>
          <a:srcRect l="25731" t="23979" r="29721" b="16943"/>
          <a:stretch>
            <a:fillRect/>
          </a:stretch>
        </p:blipFill>
        <p:spPr>
          <a:xfrm>
            <a:off x="918325" y="8249"/>
            <a:ext cx="11273675" cy="6841502"/>
          </a:xfrm>
          <a:prstGeom prst="rect">
            <a:avLst/>
          </a:prstGeom>
          <a:noFill/>
          <a:ln w="9525">
            <a:noFill/>
          </a:ln>
        </p:spPr>
      </p:pic>
      <p:pic>
        <p:nvPicPr>
          <p:cNvPr id="10" name="图片 9"/>
          <p:cNvPicPr>
            <a:picLocks noChangeAspect="1"/>
          </p:cNvPicPr>
          <p:nvPr/>
        </p:nvPicPr>
        <p:blipFill>
          <a:blip r:embed="rId2"/>
          <a:stretch>
            <a:fillRect/>
          </a:stretch>
        </p:blipFill>
        <p:spPr>
          <a:xfrm>
            <a:off x="3413321" y="4717724"/>
            <a:ext cx="4656138" cy="1435100"/>
          </a:xfrm>
          <a:prstGeom prst="rect">
            <a:avLst/>
          </a:prstGeom>
          <a:noFill/>
          <a:ln w="9525">
            <a:noFill/>
          </a:ln>
        </p:spPr>
      </p:pic>
      <p:sp>
        <p:nvSpPr>
          <p:cNvPr id="12" name="文本框 11"/>
          <p:cNvSpPr txBox="1"/>
          <p:nvPr/>
        </p:nvSpPr>
        <p:spPr>
          <a:xfrm>
            <a:off x="7524750" y="2130425"/>
            <a:ext cx="3000375" cy="583565"/>
          </a:xfrm>
          <a:prstGeom prst="rect">
            <a:avLst/>
          </a:prstGeom>
          <a:noFill/>
          <a:ln w="9525">
            <a:noFill/>
          </a:ln>
        </p:spPr>
        <p:txBody>
          <a:bodyPr anchor="t">
            <a:spAutoFit/>
          </a:bodyPr>
          <a:lstStyle/>
          <a:p>
            <a:r>
              <a:rPr lang="zh-CN" altLang="en-US" sz="3200" dirty="0">
                <a:solidFill>
                  <a:schemeClr val="bg1"/>
                </a:solidFill>
                <a:ea typeface="江西拙楷" panose="02010600040101010101" pitchFamily="2" charset="-122"/>
                <a:cs typeface="+mn-ea"/>
                <a:sym typeface="+mn-lt"/>
              </a:rPr>
              <a:t>1582年8月7日</a:t>
            </a:r>
            <a:endParaRPr lang="zh-CN" altLang="en-US" sz="3200" dirty="0">
              <a:solidFill>
                <a:schemeClr val="bg1"/>
              </a:solidFill>
              <a:ea typeface="江西拙楷" panose="02010600040101010101" pitchFamily="2" charset="-122"/>
              <a:cs typeface="+mn-ea"/>
              <a:sym typeface="+mn-lt"/>
            </a:endParaRPr>
          </a:p>
        </p:txBody>
      </p:sp>
      <p:sp>
        <p:nvSpPr>
          <p:cNvPr id="36869" name="文本框 12"/>
          <p:cNvSpPr txBox="1"/>
          <p:nvPr/>
        </p:nvSpPr>
        <p:spPr>
          <a:xfrm>
            <a:off x="-5005" y="0"/>
            <a:ext cx="923330" cy="6866249"/>
          </a:xfrm>
          <a:prstGeom prst="rect">
            <a:avLst/>
          </a:prstGeom>
          <a:solidFill>
            <a:srgbClr val="C00000"/>
          </a:solidFill>
          <a:ln w="9525">
            <a:noFill/>
          </a:ln>
        </p:spPr>
        <p:txBody>
          <a:bodyPr vert="eaVert" wrap="square" anchor="t">
            <a:spAutoFit/>
          </a:bodyPr>
          <a:lstStyle/>
          <a:p>
            <a:pPr algn="ctr"/>
            <a:r>
              <a:rPr lang="zh-CN" altLang="en-US" sz="4800" dirty="0">
                <a:solidFill>
                  <a:schemeClr val="bg1"/>
                </a:solidFill>
                <a:latin typeface="江西拙楷" panose="02010600040101010101" pitchFamily="2" charset="-122"/>
                <a:ea typeface="江西拙楷" panose="02010600040101010101" pitchFamily="2" charset="-122"/>
                <a:cs typeface="+mn-ea"/>
                <a:sym typeface="+mn-lt"/>
              </a:rPr>
              <a:t>早期西学东渐</a:t>
            </a:r>
            <a:endParaRPr lang="zh-CN" altLang="en-US" sz="4800" dirty="0">
              <a:solidFill>
                <a:schemeClr val="bg1"/>
              </a:solidFill>
              <a:latin typeface="江西拙楷" panose="02010600040101010101" pitchFamily="2" charset="-122"/>
              <a:ea typeface="江西拙楷" panose="02010600040101010101"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869"/>
                                        </p:tgtEl>
                                        <p:attrNameLst>
                                          <p:attrName>style.visibility</p:attrName>
                                        </p:attrNameLst>
                                      </p:cBhvr>
                                      <p:to>
                                        <p:strVal val="visible"/>
                                      </p:to>
                                    </p:set>
                                    <p:anim calcmode="lin" valueType="num">
                                      <p:cBhvr additive="base">
                                        <p:cTn id="17" dur="500" fill="hold"/>
                                        <p:tgtEl>
                                          <p:spTgt spid="36869"/>
                                        </p:tgtEl>
                                        <p:attrNameLst>
                                          <p:attrName>ppt_x</p:attrName>
                                        </p:attrNameLst>
                                      </p:cBhvr>
                                      <p:tavLst>
                                        <p:tav tm="0">
                                          <p:val>
                                            <p:strVal val="#ppt_x"/>
                                          </p:val>
                                        </p:tav>
                                        <p:tav tm="100000">
                                          <p:val>
                                            <p:strVal val="#ppt_x"/>
                                          </p:val>
                                        </p:tav>
                                      </p:tavLst>
                                    </p:anim>
                                    <p:anim calcmode="lin" valueType="num">
                                      <p:cBhvr additive="base">
                                        <p:cTn id="18"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869" grpId="0" bldLvl="0" animBg="1"/>
      <p:bldP spid="36869" grpId="1" animBg="1"/>
    </p:bldLst>
  </p:timing>
</p:sld>
</file>

<file path=ppt/slides/slide24.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12" name="Freeform 12"/>
          <p:cNvSpPr>
            <a:spLocks noEditPoints="1"/>
          </p:cNvSpPr>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4" name="标题 5"/>
          <p:cNvSpPr>
            <a:spLocks noGrp="1"/>
          </p:cNvSpPr>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世界</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6" name="文本框 15"/>
          <p:cNvSpPr txBox="1"/>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叁</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
        <p:nvSpPr>
          <p:cNvPr id="9" name="Title 6"/>
          <p:cNvSpPr txBox="1"/>
          <p:nvPr>
            <p:custDataLst>
              <p:tags r:id="rId2"/>
            </p:custDataLst>
          </p:nvPr>
        </p:nvSpPr>
        <p:spPr>
          <a:xfrm>
            <a:off x="4966970" y="527907"/>
            <a:ext cx="6977826" cy="1063353"/>
          </a:xfrm>
          <a:prstGeom prst="rect">
            <a:avLst/>
          </a:prstGeom>
          <a:noFill/>
          <a:ln w="3175">
            <a:noFill/>
            <a:prstDash val="dash"/>
          </a:ln>
        </p:spPr>
        <p:txBody>
          <a:bodyPr wrap="square" lIns="63500" tIns="25400" rIns="63500" bIns="25400" anchor="b"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0"/>
              </a:spcBef>
              <a:spcAft>
                <a:spcPts val="800"/>
              </a:spcAft>
              <a:buSzPct val="100000"/>
              <a:buNone/>
            </a:pPr>
            <a:r>
              <a:rPr lang="zh-CN" altLang="en-US" sz="2800" spc="200" dirty="0">
                <a:ln w="3175">
                  <a:noFill/>
                  <a:prstDash val="dash"/>
                </a:ln>
                <a:solidFill>
                  <a:srgbClr val="40404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传教士与一些开明的中国士大夫合作翻译西方科学书籍。</a:t>
            </a:r>
            <a:endParaRPr lang="zh-CN" altLang="en-US" sz="2800" spc="200" dirty="0">
              <a:ln w="3175">
                <a:noFill/>
                <a:prstDash val="dash"/>
              </a:ln>
              <a:solidFill>
                <a:srgbClr val="40404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aphicFrame>
        <p:nvGraphicFramePr>
          <p:cNvPr id="10" name="Group 2"/>
          <p:cNvGraphicFramePr>
            <a:graphicFrameLocks noGrp="1"/>
          </p:cNvGraphicFramePr>
          <p:nvPr>
            <p:custDataLst>
              <p:tags r:id="rId3"/>
            </p:custDataLst>
          </p:nvPr>
        </p:nvGraphicFramePr>
        <p:xfrm>
          <a:off x="4890771" y="1646260"/>
          <a:ext cx="7225029" cy="4847590"/>
        </p:xfrm>
        <a:graphic>
          <a:graphicData uri="http://schemas.openxmlformats.org/drawingml/2006/table">
            <a:tbl>
              <a:tblPr/>
              <a:tblGrid>
                <a:gridCol w="1348064"/>
                <a:gridCol w="2600124"/>
                <a:gridCol w="3276841"/>
              </a:tblGrid>
              <a:tr h="739775">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rPr>
                        <a:t>时间</a:t>
                      </a:r>
                      <a:endPar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rPr>
                        <a:t>人物</a:t>
                      </a:r>
                      <a:endPar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rPr>
                        <a:t>内容</a:t>
                      </a:r>
                      <a:endParaRPr kumimoji="0" lang="zh-CN" altLang="en-US" sz="3200" b="1" i="0" u="none" strike="noStrike" cap="none" spc="120" normalizeH="0" baseline="0" dirty="0">
                        <a:ln>
                          <a:noFill/>
                        </a:ln>
                        <a:solidFill>
                          <a:srgbClr val="C0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en-US" altLang="zh-CN"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1602</a:t>
                      </a: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lang="zh-CN" altLang="en-US" sz="2400" spc="120" dirty="0">
                          <a:ln>
                            <a:noFill/>
                          </a:ln>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利玛窦&amp;李之藻</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lang="zh-CN" altLang="en-US" sz="2400" spc="120" dirty="0">
                          <a:ln>
                            <a:noFill/>
                          </a:ln>
                          <a:effectLst/>
                          <a:latin typeface="方正苏新诗柳楷简体" panose="02000000000000000000" pitchFamily="2" charset="-122"/>
                          <a:ea typeface="方正苏新诗柳楷简体" panose="02000000000000000000" pitchFamily="2" charset="-122"/>
                          <a:cs typeface="+mn-ea"/>
                          <a:sym typeface="+mn-lt"/>
                        </a:rPr>
                        <a:t>坤舆万国图</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C00000">
                        <a:alpha val="20000"/>
                      </a:srgbClr>
                    </a:solidFill>
                  </a:tcPr>
                </a:tc>
              </a:tr>
              <a:tr h="682625">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1607 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利玛窦&amp;徐光启</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几何原本</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a:noFill/>
                    </a:lnB>
                    <a:lnTlToBr>
                      <a:noFill/>
                    </a:lnTlToBr>
                    <a:lnBlToTr>
                      <a:noFill/>
                    </a:lnBlToTr>
                    <a:noFill/>
                  </a:tcPr>
                </a:tc>
              </a:tr>
              <a:tr h="685800">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en-US" altLang="zh-CN"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1612</a:t>
                      </a: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熊三拔&amp;徐光启</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泰西水法</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r>
              <a:tr h="685800">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en-US" altLang="zh-CN"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1621</a:t>
                      </a: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邓玉函&amp;王徵</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远西奇器图说</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a:noFill/>
                    </a:lnB>
                    <a:lnTlToBr>
                      <a:noFill/>
                    </a:lnTlToBr>
                    <a:lnBlToTr>
                      <a:noFill/>
                    </a:lnBlToTr>
                    <a:noFill/>
                  </a:tcPr>
                </a:tc>
              </a:tr>
              <a:tr h="682625">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en-US" altLang="zh-CN"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1631</a:t>
                      </a: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李之藻</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亚里士多德《逻辑学》</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a:noFill/>
                    </a:lnB>
                    <a:lnTlToBr>
                      <a:noFill/>
                    </a:lnTlToBr>
                    <a:lnBlToTr>
                      <a:noFill/>
                    </a:lnBlToTr>
                    <a:solidFill>
                      <a:srgbClr val="C00000">
                        <a:alpha val="20000"/>
                      </a:srgbClr>
                    </a:solidFill>
                  </a:tcPr>
                </a:tc>
              </a:tr>
              <a:tr h="685165">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en-US" altLang="zh-CN"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1634</a:t>
                      </a:r>
                      <a:r>
                        <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400" b="1" i="0" u="none" strike="noStrike" cap="none" spc="120" normalizeH="0" baseline="0" dirty="0">
                        <a:ln>
                          <a:noFill/>
                        </a:ln>
                        <a:solidFill>
                          <a:srgbClr val="000000"/>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汤若望&amp;徐光启等</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txBody>
                  <a:tcPr marL="25400" marR="25400" marT="25400" marB="25400"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Arial" panose="020B0604020202020204" pitchFamily="34" charset="0"/>
                        <a:buNone/>
                      </a:pPr>
                      <a:r>
                        <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rPr>
                        <a:t>崇祯历法</a:t>
                      </a:r>
                      <a:endParaRPr kumimoji="0" lang="zh-CN" altLang="en-US" sz="2400" b="0" i="0" u="none" strike="noStrike" cap="none" spc="120" normalizeH="0" baseline="0" dirty="0">
                        <a:ln>
                          <a:noFill/>
                        </a:ln>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25400" marR="25400" marT="25400" marB="25400" anchor="ctr"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noFill/>
                  </a:tcPr>
                </a:tc>
              </a:tr>
            </a:tbl>
          </a:graphicData>
        </a:graphic>
      </p:graphicFrame>
      <p:pic>
        <p:nvPicPr>
          <p:cNvPr id="11" name="图片 10"/>
          <p:cNvPicPr>
            <a:picLocks noChangeAspect="1"/>
          </p:cNvPicPr>
          <p:nvPr/>
        </p:nvPicPr>
        <p:blipFill>
          <a:blip r:embed="rId4"/>
          <a:stretch>
            <a:fillRect/>
          </a:stretch>
        </p:blipFill>
        <p:spPr>
          <a:xfrm>
            <a:off x="76200" y="1714118"/>
            <a:ext cx="4766310" cy="3370580"/>
          </a:xfrm>
          <a:prstGeom prst="rect">
            <a:avLst/>
          </a:prstGeom>
        </p:spPr>
      </p:pic>
      <p:sp>
        <p:nvSpPr>
          <p:cNvPr id="15" name="文本框 14"/>
          <p:cNvSpPr txBox="1"/>
          <p:nvPr/>
        </p:nvSpPr>
        <p:spPr>
          <a:xfrm>
            <a:off x="274606" y="5304921"/>
            <a:ext cx="4345113" cy="1384995"/>
          </a:xfrm>
          <a:prstGeom prst="rect">
            <a:avLst/>
          </a:prstGeom>
          <a:solidFill>
            <a:srgbClr val="C00000"/>
          </a:solidFill>
        </p:spPr>
        <p:txBody>
          <a:bodyPr wrap="square" rtlCol="0">
            <a:spAutoFit/>
          </a:bodyPr>
          <a:lstStyle/>
          <a:p>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从编译的书籍来看，开明士大夫们对西学的关注重点何在？</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slides/slide25.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2" name="矩形 1"/>
          <p:cNvSpPr/>
          <p:nvPr/>
        </p:nvSpPr>
        <p:spPr>
          <a:xfrm>
            <a:off x="2485022" y="1260524"/>
            <a:ext cx="8969914" cy="1913155"/>
          </a:xfrm>
          <a:prstGeom prst="rect">
            <a:avLst/>
          </a:prstGeom>
          <a:noFill/>
          <a:ln w="19050">
            <a:solidFill>
              <a:schemeClr val="tx1">
                <a:lumMod val="85000"/>
                <a:lumOff val="1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2"/>
          <p:cNvSpPr>
            <a:spLocks noEditPoints="1"/>
          </p:cNvSpPr>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4" name="标题 5"/>
          <p:cNvSpPr>
            <a:spLocks noGrp="1"/>
          </p:cNvSpPr>
          <p:nvPr/>
        </p:nvSpPr>
        <p:spPr>
          <a:xfrm>
            <a:off x="1525943" y="168084"/>
            <a:ext cx="289537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世界</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6" name="文本框 15"/>
          <p:cNvSpPr txBox="1"/>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叁</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22" name="直接连接符 21"/>
          <p:cNvCxnSpPr/>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
        <p:nvSpPr>
          <p:cNvPr id="9" name="矩形 8"/>
          <p:cNvSpPr/>
          <p:nvPr/>
        </p:nvSpPr>
        <p:spPr>
          <a:xfrm>
            <a:off x="3287984" y="1445201"/>
            <a:ext cx="7897758" cy="1568450"/>
          </a:xfrm>
          <a:prstGeom prst="rect">
            <a:avLst/>
          </a:prstGeom>
          <a:noFill/>
          <a:ln w="19050">
            <a:noFill/>
            <a:prstDash val="lgDashDotDot"/>
          </a:ln>
        </p:spPr>
        <p:txBody>
          <a:bodyPr wrap="square">
            <a:spAutoFit/>
          </a:bodyPr>
          <a:lstStyle/>
          <a:p>
            <a:r>
              <a:rPr lang="zh-CN" altLang="en-US" sz="3200" dirty="0">
                <a:ea typeface="江西拙楷" panose="02010600040101010101" pitchFamily="2" charset="-122"/>
                <a:cs typeface="+mn-ea"/>
                <a:sym typeface="+mn-lt"/>
              </a:rPr>
              <a:t>  </a:t>
            </a:r>
            <a:r>
              <a:rPr lang="zh-CN" altLang="en-US" sz="3200" dirty="0">
                <a:latin typeface="方正苏新诗柳楷简体" panose="02000000000000000000" pitchFamily="2" charset="-122"/>
                <a:ea typeface="方正苏新诗柳楷简体" panose="02000000000000000000" pitchFamily="2" charset="-122"/>
                <a:cs typeface="+mn-ea"/>
                <a:sym typeface="+mn-lt"/>
              </a:rPr>
              <a:t> </a:t>
            </a:r>
            <a:r>
              <a:rPr lang="zh-CN" altLang="en-US" sz="32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地圆说）不觉</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喷饭满案</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矣，……夫人顶天立地，未闻有横立倒立之人也。”</a:t>
            </a:r>
            <a:endPar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r>
              <a:rPr lang="zh-CN" altLang="en-US" sz="3200" dirty="0">
                <a:ea typeface="江西拙楷" panose="02010600040101010101" pitchFamily="2" charset="-122"/>
                <a:cs typeface="+mn-ea"/>
                <a:sym typeface="+mn-lt"/>
              </a:rPr>
              <a:t>                           </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en-US" altLang="zh-CN"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钦天监杨光先</a:t>
            </a:r>
            <a:endPar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nvGrpSpPr>
          <p:cNvPr id="5" name="组合 4"/>
          <p:cNvGrpSpPr/>
          <p:nvPr/>
        </p:nvGrpSpPr>
        <p:grpSpPr>
          <a:xfrm>
            <a:off x="1417497" y="3325131"/>
            <a:ext cx="8780119" cy="1570877"/>
            <a:chOff x="1417497" y="3325131"/>
            <a:chExt cx="8780119" cy="1570877"/>
          </a:xfrm>
        </p:grpSpPr>
        <p:sp>
          <p:nvSpPr>
            <p:cNvPr id="3" name="矩形 2"/>
            <p:cNvSpPr/>
            <p:nvPr/>
          </p:nvSpPr>
          <p:spPr>
            <a:xfrm>
              <a:off x="2485022" y="3325131"/>
              <a:ext cx="7712594" cy="1570877"/>
            </a:xfrm>
            <a:prstGeom prst="rect">
              <a:avLst/>
            </a:prstGeom>
            <a:noFill/>
            <a:ln w="19050">
              <a:solidFill>
                <a:schemeClr val="tx1">
                  <a:lumMod val="85000"/>
                  <a:lumOff val="1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417497" y="3728356"/>
              <a:ext cx="8131175" cy="1014730"/>
            </a:xfrm>
            <a:prstGeom prst="rect">
              <a:avLst/>
            </a:prstGeom>
          </p:spPr>
          <p:txBody>
            <a:bodyPr wrap="square">
              <a:spAutoFit/>
            </a:bodyPr>
            <a:lstStyle/>
            <a:p>
              <a:pPr algn="ctr"/>
              <a:r>
                <a:rPr lang="zh-CN" altLang="en-US" sz="32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节</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取其</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技能</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，而禁传其</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学术</a:t>
              </a:r>
              <a:r>
                <a:rPr lang="zh-CN" altLang="en-US" sz="32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3200" dirty="0">
                  <a:latin typeface="方正苏新诗柳楷简体" panose="02000000000000000000" pitchFamily="2" charset="-122"/>
                  <a:ea typeface="方正苏新诗柳楷简体" panose="02000000000000000000" pitchFamily="2" charset="-122"/>
                  <a:cs typeface="+mn-ea"/>
                  <a:sym typeface="+mn-lt"/>
                </a:rPr>
                <a:t> </a:t>
              </a:r>
              <a:endParaRPr lang="en-US" altLang="zh-CN" sz="3200" dirty="0">
                <a:latin typeface="方正苏新诗柳楷简体" panose="02000000000000000000" pitchFamily="2" charset="-122"/>
                <a:ea typeface="方正苏新诗柳楷简体" panose="02000000000000000000" pitchFamily="2" charset="-122"/>
                <a:cs typeface="+mn-ea"/>
                <a:sym typeface="+mn-lt"/>
              </a:endParaRPr>
            </a:p>
            <a:p>
              <a:pPr algn="ctr"/>
              <a:r>
                <a:rPr lang="en-US" altLang="zh-CN" sz="2800" dirty="0">
                  <a:latin typeface="方正苏新诗柳楷简体" panose="02000000000000000000" pitchFamily="2" charset="-122"/>
                  <a:ea typeface="方正苏新诗柳楷简体" panose="02000000000000000000" pitchFamily="2" charset="-122"/>
                  <a:cs typeface="+mn-ea"/>
                  <a:sym typeface="+mn-lt"/>
                </a:rPr>
                <a:t>                               </a:t>
              </a:r>
              <a:r>
                <a:rPr lang="en-US" altLang="zh-CN"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——康熙</a:t>
              </a:r>
              <a:endParaRPr lang="en-US" altLang="zh-CN" sz="28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pic>
        <p:nvPicPr>
          <p:cNvPr id="11" name="图片 10"/>
          <p:cNvPicPr>
            <a:picLocks noChangeAspect="1"/>
          </p:cNvPicPr>
          <p:nvPr/>
        </p:nvPicPr>
        <p:blipFill>
          <a:blip r:embed="rId2"/>
          <a:stretch>
            <a:fillRect/>
          </a:stretch>
        </p:blipFill>
        <p:spPr>
          <a:xfrm>
            <a:off x="928370" y="1112520"/>
            <a:ext cx="2090420" cy="2209165"/>
          </a:xfrm>
          <a:prstGeom prst="ellipse">
            <a:avLst/>
          </a:prstGeom>
        </p:spPr>
      </p:pic>
      <p:pic>
        <p:nvPicPr>
          <p:cNvPr id="15" name="图片 14"/>
          <p:cNvPicPr>
            <a:picLocks noChangeAspect="1"/>
          </p:cNvPicPr>
          <p:nvPr/>
        </p:nvPicPr>
        <p:blipFill>
          <a:blip r:embed="rId3"/>
          <a:stretch>
            <a:fillRect/>
          </a:stretch>
        </p:blipFill>
        <p:spPr>
          <a:xfrm>
            <a:off x="9548495" y="3177567"/>
            <a:ext cx="2150110" cy="2146935"/>
          </a:xfrm>
          <a:prstGeom prst="ellipse">
            <a:avLst/>
          </a:prstGeom>
        </p:spPr>
      </p:pic>
      <p:sp>
        <p:nvSpPr>
          <p:cNvPr id="18" name="文本框 17"/>
          <p:cNvSpPr txBox="1"/>
          <p:nvPr/>
        </p:nvSpPr>
        <p:spPr>
          <a:xfrm>
            <a:off x="1647774" y="5849467"/>
            <a:ext cx="6865359" cy="521970"/>
          </a:xfrm>
          <a:prstGeom prst="rect">
            <a:avLst/>
          </a:prstGeom>
          <a:solidFill>
            <a:srgbClr val="FF0000">
              <a:alpha val="77000"/>
            </a:srgbClr>
          </a:solidFill>
          <a:ln w="9525">
            <a:noFill/>
          </a:ln>
        </p:spPr>
        <p:txBody>
          <a:bodyPr wrap="square">
            <a:spAutoFit/>
          </a:bodyPr>
          <a:lstStyle>
            <a:defPPr>
              <a:defRPr lang="zh-CN"/>
            </a:defPPr>
            <a:lvl1pPr indent="0">
              <a:defRPr sz="2800">
                <a:solidFill>
                  <a:schemeClr val="bg1"/>
                </a:solidFill>
                <a:cs typeface="+mn-ea"/>
              </a:defRPr>
            </a:lvl1pPr>
          </a:lstStyle>
          <a:p>
            <a:pPr algn="ctr"/>
            <a:r>
              <a:rPr lang="en-US" altLang="zh-CN"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开明士大夫对西学的态度是否占主流？</a:t>
            </a:r>
            <a:endParaRPr lang="zh-CN" altLang="en-US"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19" name="文本框 18"/>
          <p:cNvSpPr txBox="1"/>
          <p:nvPr/>
        </p:nvSpPr>
        <p:spPr>
          <a:xfrm>
            <a:off x="0" y="5166360"/>
            <a:ext cx="12192635" cy="1691640"/>
          </a:xfrm>
          <a:prstGeom prst="rect">
            <a:avLst/>
          </a:prstGeom>
          <a:solidFill>
            <a:srgbClr val="FF0000">
              <a:alpha val="77000"/>
            </a:srgbClr>
          </a:solidFill>
          <a:ln w="9525">
            <a:noFill/>
          </a:ln>
        </p:spPr>
        <p:txBody>
          <a:bodyPr wrap="square">
            <a:spAutoFit/>
          </a:bodyPr>
          <a:lstStyle/>
          <a:p>
            <a:pPr indent="0"/>
            <a:r>
              <a:rPr lang="en-US" altLang="zh-CN" sz="28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sz="40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中国学界接近欧化的机会从此错过，一搁便搁了二百年。</a:t>
            </a:r>
            <a:endParaRPr lang="zh-CN" sz="28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indent="0"/>
            <a:r>
              <a:rPr lang="en-US" altLang="zh-CN" sz="2400" dirty="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rPr>
              <a:t>                                    —— </a:t>
            </a:r>
            <a:r>
              <a:rPr lang="zh-CN" altLang="en-US" sz="2400" dirty="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rPr>
              <a:t>摘自梁启超《</a:t>
            </a:r>
            <a:r>
              <a:rPr lang="en-US" altLang="zh-CN" sz="2400" dirty="0" err="1">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rPr>
              <a:t>清代学术变迁与政治的影响</a:t>
            </a:r>
            <a:r>
              <a:rPr lang="zh-CN" altLang="en-US" sz="2400" dirty="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rPr>
              <a:t>》</a:t>
            </a:r>
            <a:endParaRPr lang="zh-CN" altLang="en-US" sz="2400" dirty="0">
              <a:solidFill>
                <a:schemeClr val="bg1"/>
              </a:solidFill>
              <a:latin typeface="江西拙楷" panose="02010600040101010101" pitchFamily="2" charset="-122"/>
              <a:ea typeface="江西拙楷" panose="02010600040101010101"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ppt_x</p:attrName>
                                        </p:attrNameLst>
                                      </p:cBhvr>
                                      <p:tavLst>
                                        <p:tav tm="0">
                                          <p:val>
                                            <p:strVal val="#ppt_x-.2"/>
                                          </p:val>
                                        </p:tav>
                                        <p:tav tm="100000">
                                          <p:val>
                                            <p:strVal val="#ppt_x"/>
                                          </p:val>
                                        </p:tav>
                                      </p:tavLst>
                                    </p:anim>
                                    <p:anim calcmode="lin" valueType="num">
                                      <p:cBhvr>
                                        <p:cTn id="14"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ldLvl="0" animBg="1"/>
    </p:bldLst>
  </p:timing>
</p:sld>
</file>

<file path=ppt/slides/slide26.xml><?xml version="1.0" encoding="utf-8"?>
<p:sld xmlns:p14="http://schemas.microsoft.com/office/powerpoint/2010/main" xmlns:a14="http://schemas.microsoft.com/office/drawing/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44" name="Audiomachine - Breath and Life">
            <a:hlinkClick r:id="" action="ppaction://media"/>
          </p:cNvPr>
          <p:cNvPicPr>
            <a:picLocks noChangeAspect="1"/>
          </p:cNvPicPr>
          <p:nvPr>
            <a:audioFile r:link="rId2"/>
            <p:extLst>
              <p:ext uri="{DAA4B4D4-6D71-4841-9C94-3DE7FCFB9230}">
                <p14:media xmlns:p14="http://schemas.microsoft.com/office/powerpoint/2010/main" r:embed="rId3">
                  <p14:trim end="11499.525391"/>
                  <p14:fade out="11000.000000"/>
                </p14:media>
              </p:ext>
            </p:extLst>
          </p:nvPr>
        </p:nvPicPr>
        <p:blipFill>
          <a:blip r:embed="rId4"/>
          <a:stretch>
            <a:fillRect/>
          </a:stretch>
        </p:blipFill>
        <p:spPr>
          <a:xfrm>
            <a:off x="11575097" y="198506"/>
            <a:ext cx="487363" cy="487363"/>
          </a:xfrm>
          <a:prstGeom prst="rect">
            <a:avLst/>
          </a:prstGeom>
        </p:spPr>
      </p:pic>
      <p:grpSp>
        <p:nvGrpSpPr>
          <p:cNvPr id="3" name="组合 2"/>
          <p:cNvGrpSpPr/>
          <p:nvPr/>
        </p:nvGrpSpPr>
        <p:grpSpPr>
          <a:xfrm>
            <a:off x="12286460" y="1981938"/>
            <a:ext cx="24663865" cy="4876061"/>
            <a:chOff x="12192000" y="1965958"/>
            <a:chExt cx="27458542" cy="4902674"/>
          </a:xfrm>
        </p:grpSpPr>
        <p:grpSp>
          <p:nvGrpSpPr>
            <p:cNvPr id="41" name="组合 40"/>
            <p:cNvGrpSpPr/>
            <p:nvPr/>
          </p:nvGrpSpPr>
          <p:grpSpPr>
            <a:xfrm>
              <a:off x="12192000" y="1965958"/>
              <a:ext cx="27458542" cy="4902674"/>
              <a:chOff x="415330" y="1996889"/>
              <a:chExt cx="27458542" cy="4902674"/>
            </a:xfrm>
          </p:grpSpPr>
          <p:grpSp>
            <p:nvGrpSpPr>
              <p:cNvPr id="34" name="组合 33"/>
              <p:cNvGrpSpPr/>
              <p:nvPr/>
            </p:nvGrpSpPr>
            <p:grpSpPr>
              <a:xfrm>
                <a:off x="7304267" y="1996890"/>
                <a:ext cx="20569605" cy="4861110"/>
                <a:chOff x="0" y="1996890"/>
                <a:chExt cx="20569605" cy="4861110"/>
              </a:xfrm>
            </p:grpSpPr>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5391" y="1996891"/>
                  <a:ext cx="10014214" cy="4861109"/>
                </a:xfrm>
                <a:prstGeom prst="rect">
                  <a:avLst/>
                </a:prstGeom>
              </p:spPr>
            </p:pic>
            <p:grpSp>
              <p:nvGrpSpPr>
                <p:cNvPr id="31" name="组合 30"/>
                <p:cNvGrpSpPr/>
                <p:nvPr/>
              </p:nvGrpSpPr>
              <p:grpSpPr>
                <a:xfrm>
                  <a:off x="0" y="1996890"/>
                  <a:ext cx="800100" cy="4861109"/>
                  <a:chOff x="0" y="1996890"/>
                  <a:chExt cx="800100" cy="4861109"/>
                </a:xfrm>
              </p:grpSpPr>
              <p:sp>
                <p:nvSpPr>
                  <p:cNvPr id="30" name="矩形 29"/>
                  <p:cNvSpPr/>
                  <p:nvPr/>
                </p:nvSpPr>
                <p:spPr>
                  <a:xfrm>
                    <a:off x="0" y="1996890"/>
                    <a:ext cx="800100" cy="48611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7" name="文本框 26"/>
                  <p:cNvSpPr txBox="1"/>
                  <p:nvPr/>
                </p:nvSpPr>
                <p:spPr>
                  <a:xfrm>
                    <a:off x="0" y="2820488"/>
                    <a:ext cx="800100" cy="3186583"/>
                  </a:xfrm>
                  <a:prstGeom prst="rect">
                    <a:avLst/>
                  </a:prstGeom>
                  <a:noFill/>
                </p:spPr>
                <p:txBody>
                  <a:bodyPr wrap="square" rtlCol="0">
                    <a:spAutoFit/>
                  </a:bodyPr>
                  <a:lstStyle/>
                  <a:p>
                    <a:pPr algn="ctr"/>
                    <a:r>
                      <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rPr>
                      <a:t>南都繁会图</a:t>
                    </a:r>
                    <a:endPar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grpSp>
            <p:sp>
              <p:nvSpPr>
                <p:cNvPr id="33" name="矩形 32"/>
                <p:cNvSpPr/>
                <p:nvPr/>
              </p:nvSpPr>
              <p:spPr>
                <a:xfrm>
                  <a:off x="10555391" y="1996891"/>
                  <a:ext cx="800100" cy="48611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9" name="文本框 28"/>
                <p:cNvSpPr txBox="1"/>
                <p:nvPr/>
              </p:nvSpPr>
              <p:spPr>
                <a:xfrm>
                  <a:off x="10555391" y="2820488"/>
                  <a:ext cx="800100" cy="3186583"/>
                </a:xfrm>
                <a:prstGeom prst="rect">
                  <a:avLst/>
                </a:prstGeom>
                <a:noFill/>
              </p:spPr>
              <p:txBody>
                <a:bodyPr wrap="square" rtlCol="0">
                  <a:spAutoFit/>
                </a:bodyPr>
                <a:lstStyle/>
                <a:p>
                  <a:pPr algn="ctr"/>
                  <a:r>
                    <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rPr>
                    <a:t>盛世滋生图</a:t>
                  </a:r>
                  <a:endPar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grpSp>
          <p:pic>
            <p:nvPicPr>
              <p:cNvPr id="36" name="图片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0" y="1996890"/>
                <a:ext cx="6888937" cy="4861110"/>
              </a:xfrm>
              <a:prstGeom prst="rect">
                <a:avLst/>
              </a:prstGeom>
            </p:spPr>
          </p:pic>
          <p:sp>
            <p:nvSpPr>
              <p:cNvPr id="38" name="矩形 37"/>
              <p:cNvSpPr/>
              <p:nvPr/>
            </p:nvSpPr>
            <p:spPr>
              <a:xfrm>
                <a:off x="415330" y="1996889"/>
                <a:ext cx="800100" cy="49026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40" name="文本框 39"/>
              <p:cNvSpPr txBox="1"/>
              <p:nvPr/>
            </p:nvSpPr>
            <p:spPr>
              <a:xfrm>
                <a:off x="415330" y="2862056"/>
                <a:ext cx="800100" cy="3186583"/>
              </a:xfrm>
              <a:prstGeom prst="rect">
                <a:avLst/>
              </a:prstGeom>
              <a:noFill/>
            </p:spPr>
            <p:txBody>
              <a:bodyPr wrap="square" rtlCol="0">
                <a:spAutoFit/>
              </a:bodyPr>
              <a:lstStyle/>
              <a:p>
                <a:pPr algn="ctr"/>
                <a:r>
                  <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rPr>
                  <a:t>雨中耕作图</a:t>
                </a:r>
                <a:endParaRPr lang="zh-CN" altLang="en-US" sz="40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grpSp>
        <p:pic>
          <p:nvPicPr>
            <p:cNvPr id="2" name="图片 1"/>
            <p:cNvPicPr>
              <a:picLocks noChangeAspect="1"/>
            </p:cNvPicPr>
            <p:nvPr/>
          </p:nvPicPr>
          <p:blipFill>
            <a:blip r:embed="rId7"/>
            <a:stretch>
              <a:fillRect/>
            </a:stretch>
          </p:blipFill>
          <p:spPr>
            <a:xfrm>
              <a:off x="19881215" y="1965960"/>
              <a:ext cx="9754870" cy="4892040"/>
            </a:xfrm>
            <a:prstGeom prst="rect">
              <a:avLst/>
            </a:prstGeom>
          </p:spPr>
        </p:pic>
      </p:grpSp>
      <p:grpSp>
        <p:nvGrpSpPr>
          <p:cNvPr id="4" name="组合 3"/>
          <p:cNvGrpSpPr/>
          <p:nvPr/>
        </p:nvGrpSpPr>
        <p:grpSpPr>
          <a:xfrm>
            <a:off x="100330" y="85725"/>
            <a:ext cx="11116310" cy="1968500"/>
            <a:chOff x="-94275" y="86000"/>
            <a:chExt cx="11805792" cy="1968500"/>
          </a:xfrm>
        </p:grpSpPr>
        <p:sp>
          <p:nvSpPr>
            <p:cNvPr id="42" name="文本框 41"/>
            <p:cNvSpPr txBox="1"/>
            <p:nvPr/>
          </p:nvSpPr>
          <p:spPr>
            <a:xfrm>
              <a:off x="400050" y="86000"/>
              <a:ext cx="11311467" cy="1938020"/>
            </a:xfrm>
            <a:prstGeom prst="rect">
              <a:avLst/>
            </a:prstGeom>
            <a:noFill/>
          </p:spPr>
          <p:txBody>
            <a:bodyPr wrap="square" rtlCol="0">
              <a:spAutoFit/>
            </a:bodyPr>
            <a:lstStyle/>
            <a:p>
              <a:pPr algn="ctr">
                <a:lnSpc>
                  <a:spcPct val="150000"/>
                </a:lnSpc>
              </a:pPr>
              <a:r>
                <a:rPr lang="zh-CN" altLang="en-US" sz="4000" dirty="0">
                  <a:ln w="161925">
                    <a:solidFill>
                      <a:schemeClr val="bg1"/>
                    </a:solidFill>
                  </a:ln>
                  <a:solidFill>
                    <a:schemeClr val="bg1"/>
                  </a:solidFill>
                  <a:ea typeface="江西拙楷" panose="02010600040101010101" pitchFamily="2" charset="-122"/>
                  <a:cs typeface="+mn-ea"/>
                  <a:sym typeface="+mn-lt"/>
                </a:rPr>
                <a:t>中华民族经过秦汉以来两千多年的发展，至康乾盛世，其经济取得了有史以来的最高成就。</a:t>
              </a:r>
              <a:endParaRPr lang="zh-CN" altLang="en-US" sz="4000" dirty="0">
                <a:ln w="161925">
                  <a:solidFill>
                    <a:schemeClr val="bg1"/>
                  </a:solidFill>
                </a:ln>
                <a:solidFill>
                  <a:schemeClr val="bg1"/>
                </a:solidFill>
                <a:ea typeface="江西拙楷" panose="02010600040101010101" pitchFamily="2" charset="-122"/>
                <a:cs typeface="+mn-ea"/>
                <a:sym typeface="+mn-lt"/>
              </a:endParaRPr>
            </a:p>
          </p:txBody>
        </p:sp>
        <p:sp>
          <p:nvSpPr>
            <p:cNvPr id="17" name="文本框 16"/>
            <p:cNvSpPr txBox="1"/>
            <p:nvPr/>
          </p:nvSpPr>
          <p:spPr>
            <a:xfrm>
              <a:off x="-94275" y="116480"/>
              <a:ext cx="11220425" cy="1938020"/>
            </a:xfrm>
            <a:prstGeom prst="rect">
              <a:avLst/>
            </a:prstGeom>
            <a:noFill/>
          </p:spPr>
          <p:txBody>
            <a:bodyPr wrap="square" rtlCol="0">
              <a:spAutoFit/>
            </a:bodyPr>
            <a:lstStyle/>
            <a:p>
              <a:pPr algn="ctr">
                <a:lnSpc>
                  <a:spcPct val="150000"/>
                </a:lnSpc>
              </a:pPr>
              <a:r>
                <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rPr>
                <a:t>中华民族经过秦汉以来两千多年的发展，至康乾盛世，其经济取得了有史以来的最高成就。</a:t>
              </a:r>
              <a:endPar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 Requires="p14">
        <p15:prstTrans prst="peelOff"/>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44"/>
                                        </p:tgtEl>
                                      </p:cBhvr>
                                    </p:cmd>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35" presetClass="path" presetSubtype="0" accel="50000" decel="50000" fill="hold" nodeType="withEffect">
                                  <p:stCondLst>
                                    <p:cond delay="0"/>
                                  </p:stCondLst>
                                  <p:childTnLst>
                                    <p:animMotion origin="layout" path="M -8.33333E-7 -4.44444E-6 L -2.03698 0.01135 " pathEditMode="relative" rAng="0" ptsTypes="AA">
                                      <p:cBhvr>
                                        <p:cTn id="11" dur="13000" fill="hold"/>
                                        <p:tgtEl>
                                          <p:spTgt spid="3"/>
                                        </p:tgtEl>
                                        <p:attrNameLst>
                                          <p:attrName>ppt_x</p:attrName>
                                          <p:attrName>ppt_y</p:attrName>
                                        </p:attrNameLst>
                                      </p:cBhvr>
                                      <p:rCtr x="-101849" y="556"/>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9" showWhenStopped="0">
                <p:cTn id="12"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7.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845" y="1840899"/>
            <a:ext cx="6473587" cy="3678348"/>
          </a:xfrm>
          <a:prstGeom prst="rect">
            <a:avLst/>
          </a:prstGeom>
        </p:spPr>
      </p:pic>
      <p:sp>
        <p:nvSpPr>
          <p:cNvPr id="6" name="文本框 5"/>
          <p:cNvSpPr txBox="1"/>
          <p:nvPr/>
        </p:nvSpPr>
        <p:spPr>
          <a:xfrm>
            <a:off x="8977257" y="2496681"/>
            <a:ext cx="2652597" cy="1445260"/>
          </a:xfrm>
          <a:prstGeom prst="rect">
            <a:avLst/>
          </a:prstGeom>
          <a:noFill/>
        </p:spPr>
        <p:txBody>
          <a:bodyPr wrap="square" rtlCol="0">
            <a:spAutoFit/>
          </a:bodyPr>
          <a:lstStyle/>
          <a:p>
            <a:pPr algn="ctr"/>
            <a:r>
              <a:rPr lang="zh-CN" altLang="en-US" sz="4000" dirty="0">
                <a:latin typeface="方正苏新诗柳楷简体" panose="02000000000000000000" pitchFamily="2" charset="-122"/>
                <a:ea typeface="方正苏新诗柳楷简体" panose="02000000000000000000" pitchFamily="2" charset="-122"/>
                <a:cs typeface="+mn-ea"/>
                <a:sym typeface="+mn-lt"/>
              </a:rPr>
              <a:t>粮食产量</a:t>
            </a:r>
            <a:r>
              <a:rPr lang="zh-CN" altLang="en-US" sz="4800" dirty="0">
                <a:solidFill>
                  <a:srgbClr val="C00000"/>
                </a:solidFill>
                <a:latin typeface="方正苏新诗柳楷简体" panose="02000000000000000000" pitchFamily="2" charset="-122"/>
                <a:ea typeface="方正苏新诗柳楷简体" panose="02000000000000000000" pitchFamily="2" charset="-122"/>
                <a:cs typeface="+mn-ea"/>
                <a:sym typeface="+mn-lt"/>
              </a:rPr>
              <a:t>世界第一</a:t>
            </a:r>
            <a:endPar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104" y="1207064"/>
            <a:ext cx="6200543" cy="4321003"/>
          </a:xfrm>
          <a:prstGeom prst="rect">
            <a:avLst/>
          </a:prstGeom>
          <a:ln>
            <a:noFill/>
          </a:ln>
          <a:effectLst>
            <a:softEdge rad="112500"/>
          </a:effectLst>
        </p:spPr>
      </p:pic>
      <p:sp>
        <p:nvSpPr>
          <p:cNvPr id="9" name="文本框 8"/>
          <p:cNvSpPr txBox="1"/>
          <p:nvPr/>
        </p:nvSpPr>
        <p:spPr>
          <a:xfrm>
            <a:off x="8327102" y="2275025"/>
            <a:ext cx="3743325" cy="2122805"/>
          </a:xfrm>
          <a:prstGeom prst="rect">
            <a:avLst/>
          </a:prstGeom>
          <a:noFill/>
        </p:spPr>
        <p:txBody>
          <a:bodyPr wrap="square" rtlCol="0">
            <a:spAutoFit/>
          </a:bodyPr>
          <a:lstStyle/>
          <a:p>
            <a:pPr algn="ctr"/>
            <a:r>
              <a:rPr lang="zh-CN" altLang="en-US" sz="4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人口约</a:t>
            </a:r>
            <a:r>
              <a:rPr lang="en-US" altLang="zh-CN"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3</a:t>
            </a:r>
            <a:r>
              <a:rPr lang="zh-CN" altLang="en-US"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亿，</a:t>
            </a:r>
            <a:r>
              <a:rPr lang="zh-CN" altLang="en-US" sz="4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占全世界</a:t>
            </a:r>
            <a:r>
              <a:rPr lang="en-US" altLang="zh-CN" sz="4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9</a:t>
            </a:r>
            <a:r>
              <a:rPr lang="zh-CN" altLang="en-US" sz="4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亿人口的</a:t>
            </a:r>
            <a:r>
              <a:rPr lang="en-US" altLang="zh-CN"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a:t>
            </a:r>
            <a:r>
              <a:rPr lang="zh-CN" altLang="en-US"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zh-CN"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3</a:t>
            </a:r>
            <a:endParaRPr lang="zh-CN" altLang="en-US" sz="44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nvGrpSpPr>
          <p:cNvPr id="12" name="组合 11"/>
          <p:cNvGrpSpPr/>
          <p:nvPr/>
        </p:nvGrpSpPr>
        <p:grpSpPr>
          <a:xfrm>
            <a:off x="0" y="0"/>
            <a:ext cx="1059712" cy="6858000"/>
            <a:chOff x="0" y="0"/>
            <a:chExt cx="1059712" cy="6858000"/>
          </a:xfrm>
        </p:grpSpPr>
        <p:sp>
          <p:nvSpPr>
            <p:cNvPr id="10" name="矩形 9"/>
            <p:cNvSpPr/>
            <p:nvPr/>
          </p:nvSpPr>
          <p:spPr>
            <a:xfrm>
              <a:off x="0" y="0"/>
              <a:ext cx="1059712"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11" name="文本框 10"/>
            <p:cNvSpPr txBox="1"/>
            <p:nvPr/>
          </p:nvSpPr>
          <p:spPr>
            <a:xfrm>
              <a:off x="95693" y="1720840"/>
              <a:ext cx="868326" cy="3415030"/>
            </a:xfrm>
            <a:prstGeom prst="rect">
              <a:avLst/>
            </a:prstGeom>
            <a:noFill/>
          </p:spPr>
          <p:txBody>
            <a:bodyPr wrap="square" rtlCol="0">
              <a:spAutoFit/>
            </a:bodyPr>
            <a:lstStyle/>
            <a:p>
              <a:r>
                <a:rPr lang="zh-CN" altLang="en-US" sz="5400" dirty="0">
                  <a:solidFill>
                    <a:schemeClr val="bg1"/>
                  </a:solidFill>
                  <a:latin typeface="方正苏新诗柳楷简体" panose="02000000000000000000" pitchFamily="2" charset="-122"/>
                  <a:ea typeface="方正苏新诗柳楷简体" panose="02000000000000000000" pitchFamily="2" charset="-122"/>
                  <a:cs typeface="+mn-ea"/>
                  <a:sym typeface="+mn-lt"/>
                </a:rPr>
                <a:t>康乾盛世</a:t>
              </a:r>
              <a:endParaRPr lang="zh-CN" altLang="en-US" sz="54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grpSp>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b="7004"/>
          <a:stretch>
            <a:fillRect/>
          </a:stretch>
        </p:blipFill>
        <p:spPr>
          <a:xfrm>
            <a:off x="1829542" y="1347345"/>
            <a:ext cx="6391501" cy="4180722"/>
          </a:xfrm>
          <a:prstGeom prst="rect">
            <a:avLst/>
          </a:prstGeom>
          <a:ln>
            <a:noFill/>
          </a:ln>
          <a:effectLst>
            <a:softEdge rad="112500"/>
          </a:effectLst>
        </p:spPr>
      </p:pic>
      <p:sp>
        <p:nvSpPr>
          <p:cNvPr id="15" name="文本框 14"/>
          <p:cNvSpPr txBox="1"/>
          <p:nvPr/>
        </p:nvSpPr>
        <p:spPr>
          <a:xfrm>
            <a:off x="8255635" y="2463165"/>
            <a:ext cx="3936365" cy="1445260"/>
          </a:xfrm>
          <a:prstGeom prst="rect">
            <a:avLst/>
          </a:prstGeom>
          <a:noFill/>
        </p:spPr>
        <p:txBody>
          <a:bodyPr wrap="square" rtlCol="0">
            <a:spAutoFit/>
          </a:bodyPr>
          <a:lstStyle/>
          <a:p>
            <a:pPr algn="ctr"/>
            <a:r>
              <a:rPr lang="zh-CN" altLang="en-US" sz="4000" dirty="0">
                <a:latin typeface="方正苏新诗柳楷简体" panose="02000000000000000000" pitchFamily="2" charset="-122"/>
                <a:ea typeface="方正苏新诗柳楷简体" panose="02000000000000000000" pitchFamily="2" charset="-122"/>
                <a:cs typeface="+mn-ea"/>
                <a:sym typeface="+mn-lt"/>
              </a:rPr>
              <a:t>对外贸易出超量</a:t>
            </a:r>
            <a:r>
              <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rPr>
              <a:t>世界</a:t>
            </a:r>
            <a:r>
              <a:rPr lang="zh-CN" altLang="en-US" sz="4800" dirty="0">
                <a:solidFill>
                  <a:srgbClr val="C00000"/>
                </a:solidFill>
                <a:latin typeface="方正苏新诗柳楷简体" panose="02000000000000000000" pitchFamily="2" charset="-122"/>
                <a:ea typeface="方正苏新诗柳楷简体" panose="02000000000000000000" pitchFamily="2" charset="-122"/>
                <a:cs typeface="+mn-ea"/>
                <a:sym typeface="+mn-lt"/>
              </a:rPr>
              <a:t>第一</a:t>
            </a:r>
            <a:endPar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grpSp>
        <p:nvGrpSpPr>
          <p:cNvPr id="25" name="组合 24"/>
          <p:cNvGrpSpPr/>
          <p:nvPr/>
        </p:nvGrpSpPr>
        <p:grpSpPr>
          <a:xfrm>
            <a:off x="3066224" y="2048156"/>
            <a:ext cx="2641687" cy="2698881"/>
            <a:chOff x="6596233" y="3420002"/>
            <a:chExt cx="2641687" cy="2698881"/>
          </a:xfrm>
        </p:grpSpPr>
        <p:pic>
          <p:nvPicPr>
            <p:cNvPr id="19" name="图片 1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96233" y="4136657"/>
              <a:ext cx="1681547" cy="1143452"/>
            </a:xfrm>
            <a:prstGeom prst="rect">
              <a:avLst/>
            </a:prstGeom>
            <a:ln>
              <a:noFill/>
            </a:ln>
            <a:effectLst>
              <a:outerShdw blurRad="292100" dist="139700" dir="2700000" algn="tl" rotWithShape="0">
                <a:srgbClr val="333333">
                  <a:alpha val="65000"/>
                </a:srgbClr>
              </a:outerShdw>
            </a:effectLst>
          </p:spPr>
        </p:pic>
        <p:grpSp>
          <p:nvGrpSpPr>
            <p:cNvPr id="24" name="组合 23"/>
            <p:cNvGrpSpPr/>
            <p:nvPr/>
          </p:nvGrpSpPr>
          <p:grpSpPr>
            <a:xfrm>
              <a:off x="6967114" y="3420002"/>
              <a:ext cx="2270806" cy="2698881"/>
              <a:chOff x="6967114" y="3420002"/>
              <a:chExt cx="2270806" cy="2698881"/>
            </a:xfrm>
          </p:grpSpPr>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01954" y="3420002"/>
                <a:ext cx="1681547" cy="1143452"/>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56373" y="4190707"/>
                <a:ext cx="1681547" cy="1143452"/>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67114" y="4975431"/>
                <a:ext cx="1681547" cy="1143452"/>
              </a:xfrm>
              <a:prstGeom prst="rect">
                <a:avLst/>
              </a:prstGeom>
              <a:ln>
                <a:noFill/>
              </a:ln>
              <a:effectLst>
                <a:outerShdw blurRad="292100" dist="139700" dir="2700000" algn="tl" rotWithShape="0">
                  <a:srgbClr val="333333">
                    <a:alpha val="65000"/>
                  </a:srgbClr>
                </a:outerShdw>
              </a:effectLst>
            </p:spPr>
          </p:pic>
        </p:grpSp>
      </p:grpSp>
      <p:sp>
        <p:nvSpPr>
          <p:cNvPr id="26" name="文本框 25"/>
          <p:cNvSpPr txBox="1"/>
          <p:nvPr/>
        </p:nvSpPr>
        <p:spPr>
          <a:xfrm>
            <a:off x="8755849" y="2715214"/>
            <a:ext cx="2873138" cy="1445260"/>
          </a:xfrm>
          <a:prstGeom prst="rect">
            <a:avLst/>
          </a:prstGeom>
          <a:noFill/>
        </p:spPr>
        <p:txBody>
          <a:bodyPr wrap="square" rtlCol="0">
            <a:spAutoFit/>
          </a:bodyPr>
          <a:lstStyle/>
          <a:p>
            <a:pPr algn="ctr"/>
            <a:r>
              <a:rPr lang="zh-CN" altLang="en-US" sz="4000" dirty="0">
                <a:latin typeface="方正苏新诗柳楷简体" panose="02000000000000000000" pitchFamily="2" charset="-122"/>
                <a:ea typeface="方正苏新诗柳楷简体" panose="02000000000000000000" pitchFamily="2" charset="-122"/>
                <a:cs typeface="+mn-ea"/>
                <a:sym typeface="+mn-lt"/>
              </a:rPr>
              <a:t>白银占有量</a:t>
            </a:r>
            <a:r>
              <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rPr>
              <a:t>世界</a:t>
            </a:r>
            <a:r>
              <a:rPr lang="zh-CN" altLang="en-US" sz="4800" dirty="0">
                <a:solidFill>
                  <a:srgbClr val="C00000"/>
                </a:solidFill>
                <a:latin typeface="方正苏新诗柳楷简体" panose="02000000000000000000" pitchFamily="2" charset="-122"/>
                <a:ea typeface="方正苏新诗柳楷简体" panose="02000000000000000000" pitchFamily="2" charset="-122"/>
                <a:cs typeface="+mn-ea"/>
                <a:sym typeface="+mn-lt"/>
              </a:rPr>
              <a:t>第一</a:t>
            </a:r>
            <a:endParaRPr lang="zh-CN" altLang="en-US" sz="4000"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grpSp>
        <p:nvGrpSpPr>
          <p:cNvPr id="30" name="组合 29"/>
          <p:cNvGrpSpPr/>
          <p:nvPr/>
        </p:nvGrpSpPr>
        <p:grpSpPr>
          <a:xfrm>
            <a:off x="1059575" y="2764883"/>
            <a:ext cx="11174730" cy="2259965"/>
            <a:chOff x="1167675" y="2242084"/>
            <a:chExt cx="11079531" cy="2259965"/>
          </a:xfrm>
        </p:grpSpPr>
        <p:sp>
          <p:nvSpPr>
            <p:cNvPr id="29" name="矩形 28"/>
            <p:cNvSpPr/>
            <p:nvPr/>
          </p:nvSpPr>
          <p:spPr>
            <a:xfrm>
              <a:off x="1167675" y="2242084"/>
              <a:ext cx="11079531" cy="2259965"/>
            </a:xfrm>
            <a:prstGeom prst="rect">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28" name="文本框 27"/>
            <p:cNvSpPr txBox="1"/>
            <p:nvPr/>
          </p:nvSpPr>
          <p:spPr>
            <a:xfrm>
              <a:off x="1206709" y="2668439"/>
              <a:ext cx="11001462" cy="1322070"/>
            </a:xfrm>
            <a:prstGeom prst="rect">
              <a:avLst/>
            </a:prstGeom>
            <a:noFill/>
          </p:spPr>
          <p:txBody>
            <a:bodyPr wrap="square">
              <a:spAutoFit/>
            </a:bodyPr>
            <a:lstStyle/>
            <a:p>
              <a:r>
                <a:rPr lang="en-US" altLang="zh-CN" sz="40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40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法国启蒙学者伏尔泰称赞中国是“举世最优美、最古老、最广大、人口最多而治理最好的国家”。</a:t>
              </a:r>
              <a:endParaRPr lang="zh-CN" altLang="en-US" sz="40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7000" Requires="p14">
        <p15:prstTrans prst="wind"/>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000"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1500"/>
                            </p:stCondLst>
                            <p:childTnLst>
                              <p:par>
                                <p:cTn id="15" presetID="53" presetClass="entr" presetSubtype="16" fill="hold" grpId="0" nodeType="afterEffect">
                                  <p:stCondLst>
                                    <p:cond delay="0"/>
                                  </p:stCondLst>
                                  <p:iterate type="lt">
                                    <p:tmPct val="0"/>
                                  </p:iterate>
                                  <p:childTnLst>
                                    <p:set>
                                      <p:cBhvr>
                                        <p:cTn id="16" dur="2000" fill="hold">
                                          <p:stCondLst>
                                            <p:cond delay="0"/>
                                          </p:stCondLst>
                                        </p:cTn>
                                        <p:tgtEl>
                                          <p:spTgt spid="6"/>
                                        </p:tgtEl>
                                        <p:attrNameLst>
                                          <p:attrName>style.visibility</p:attrName>
                                        </p:attrNameLst>
                                      </p:cBhvr>
                                      <p:to>
                                        <p:strVal val="visible"/>
                                      </p:to>
                                    </p:set>
                                    <p:anim calcmode="lin" valueType="num">
                                      <p:cBhvr>
                                        <p:cTn id="17" dur="2000" fill="hold"/>
                                        <p:tgtEl>
                                          <p:spTgt spid="6"/>
                                        </p:tgtEl>
                                        <p:attrNameLst>
                                          <p:attrName>ppt_w</p:attrName>
                                        </p:attrNameLst>
                                      </p:cBhvr>
                                      <p:tavLst>
                                        <p:tav tm="0">
                                          <p:val>
                                            <p:fltVal val="0"/>
                                          </p:val>
                                        </p:tav>
                                        <p:tav tm="100000">
                                          <p:val>
                                            <p:strVal val="#ppt_w"/>
                                          </p:val>
                                        </p:tav>
                                      </p:tavLst>
                                    </p:anim>
                                    <p:anim calcmode="lin" valueType="num">
                                      <p:cBhvr>
                                        <p:cTn id="18" dur="2000" fill="hold"/>
                                        <p:tgtEl>
                                          <p:spTgt spid="6"/>
                                        </p:tgtEl>
                                        <p:attrNameLst>
                                          <p:attrName>ppt_h</p:attrName>
                                        </p:attrNameLst>
                                      </p:cBhvr>
                                      <p:tavLst>
                                        <p:tav tm="0">
                                          <p:val>
                                            <p:fltVal val="0"/>
                                          </p:val>
                                        </p:tav>
                                        <p:tav tm="100000">
                                          <p:val>
                                            <p:strVal val="#ppt_h"/>
                                          </p:val>
                                        </p:tav>
                                      </p:tavLst>
                                    </p:anim>
                                    <p:animEffect transition="in" filter="fade">
                                      <p:cBhvr>
                                        <p:cTn id="19" dur="2000"/>
                                        <p:tgtEl>
                                          <p:spTgt spid="6"/>
                                        </p:tgtEl>
                                      </p:cBhvr>
                                    </p:animEffect>
                                  </p:childTnLst>
                                </p:cTn>
                              </p:par>
                            </p:childTnLst>
                          </p:cTn>
                        </p:par>
                        <p:par>
                          <p:cTn id="20" fill="hold">
                            <p:stCondLst>
                              <p:cond delay="3000"/>
                            </p:stCondLst>
                            <p:childTnLst>
                              <p:par>
                                <p:cTn id="21" presetID="10" presetClass="exit" presetSubtype="0" fill="hold" nodeType="afterEffect">
                                  <p:stCondLst>
                                    <p:cond delay="0"/>
                                  </p:stCondLst>
                                  <p:childTnLst>
                                    <p:animEffect transition="out" filter="fade">
                                      <p:cBhvr>
                                        <p:cTn id="22" dur="1000"/>
                                        <p:tgtEl>
                                          <p:spTgt spid="5"/>
                                        </p:tgtEl>
                                      </p:cBhvr>
                                    </p:animEffect>
                                    <p:set>
                                      <p:cBhvr>
                                        <p:cTn id="23" dur="1" fill="hold">
                                          <p:stCondLst>
                                            <p:cond delay="998"/>
                                          </p:stCondLst>
                                        </p:cTn>
                                        <p:tgtEl>
                                          <p:spTgt spid="5"/>
                                        </p:tgtEl>
                                        <p:attrNameLst>
                                          <p:attrName>style.visibility</p:attrName>
                                        </p:attrNameLst>
                                      </p:cBhvr>
                                      <p:to>
                                        <p:strVal val="hidden"/>
                                      </p:to>
                                    </p:set>
                                  </p:childTnLst>
                                </p:cTn>
                              </p:par>
                              <p:par>
                                <p:cTn id="24" presetID="2" presetClass="exit" presetSubtype="4" fill="hold" grpId="1" nodeType="withEffect">
                                  <p:stCondLst>
                                    <p:cond delay="0"/>
                                  </p:stCondLst>
                                  <p:iterate type="lt">
                                    <p:tmPct val="0"/>
                                  </p:iterate>
                                  <p:childTnLst>
                                    <p:anim calcmode="lin" valueType="num">
                                      <p:cBhvr additive="base">
                                        <p:cTn id="25" dur="1000"/>
                                        <p:tgtEl>
                                          <p:spTgt spid="6"/>
                                        </p:tgtEl>
                                        <p:attrNameLst>
                                          <p:attrName>ppt_x</p:attrName>
                                        </p:attrNameLst>
                                      </p:cBhvr>
                                      <p:tavLst>
                                        <p:tav tm="0">
                                          <p:val>
                                            <p:strVal val="ppt_x"/>
                                          </p:val>
                                        </p:tav>
                                        <p:tav tm="100000">
                                          <p:val>
                                            <p:strVal val="ppt_x"/>
                                          </p:val>
                                        </p:tav>
                                      </p:tavLst>
                                    </p:anim>
                                    <p:anim calcmode="lin" valueType="num">
                                      <p:cBhvr additive="base">
                                        <p:cTn id="26" dur="1000"/>
                                        <p:tgtEl>
                                          <p:spTgt spid="6"/>
                                        </p:tgtEl>
                                        <p:attrNameLst>
                                          <p:attrName>ppt_y</p:attrName>
                                        </p:attrNameLst>
                                      </p:cBhvr>
                                      <p:tavLst>
                                        <p:tav tm="0">
                                          <p:val>
                                            <p:strVal val="ppt_y"/>
                                          </p:val>
                                        </p:tav>
                                        <p:tav tm="100000">
                                          <p:val>
                                            <p:strVal val="1+ppt_h/2"/>
                                          </p:val>
                                        </p:tav>
                                      </p:tavLst>
                                    </p:anim>
                                    <p:set>
                                      <p:cBhvr>
                                        <p:cTn id="27" dur="1" fill="hold">
                                          <p:stCondLst>
                                            <p:cond delay="998"/>
                                          </p:stCondLst>
                                        </p:cTn>
                                        <p:tgtEl>
                                          <p:spTgt spid="6"/>
                                        </p:tgtEl>
                                        <p:attrNameLst>
                                          <p:attrName>style.visibility</p:attrName>
                                        </p:attrNameLst>
                                      </p:cBhvr>
                                      <p:to>
                                        <p:strVal val="hidden"/>
                                      </p:to>
                                    </p:se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000"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5000"/>
                            </p:stCondLst>
                            <p:childTnLst>
                              <p:par>
                                <p:cTn id="35" presetID="53" presetClass="entr" presetSubtype="16" fill="hold" grpId="0" nodeType="afterEffect">
                                  <p:stCondLst>
                                    <p:cond delay="0"/>
                                  </p:stCondLst>
                                  <p:childTnLst>
                                    <p:set>
                                      <p:cBhvr>
                                        <p:cTn id="36" dur="2000" fill="hold">
                                          <p:stCondLst>
                                            <p:cond delay="0"/>
                                          </p:stCondLst>
                                        </p:cTn>
                                        <p:tgtEl>
                                          <p:spTgt spid="9"/>
                                        </p:tgtEl>
                                        <p:attrNameLst>
                                          <p:attrName>style.visibility</p:attrName>
                                        </p:attrNameLst>
                                      </p:cBhvr>
                                      <p:to>
                                        <p:strVal val="visible"/>
                                      </p:to>
                                    </p:set>
                                    <p:anim calcmode="lin" valueType="num">
                                      <p:cBhvr>
                                        <p:cTn id="37" dur="2000" fill="hold"/>
                                        <p:tgtEl>
                                          <p:spTgt spid="9"/>
                                        </p:tgtEl>
                                        <p:attrNameLst>
                                          <p:attrName>ppt_w</p:attrName>
                                        </p:attrNameLst>
                                      </p:cBhvr>
                                      <p:tavLst>
                                        <p:tav tm="0">
                                          <p:val>
                                            <p:fltVal val="0"/>
                                          </p:val>
                                        </p:tav>
                                        <p:tav tm="100000">
                                          <p:val>
                                            <p:strVal val="#ppt_w"/>
                                          </p:val>
                                        </p:tav>
                                      </p:tavLst>
                                    </p:anim>
                                    <p:anim calcmode="lin" valueType="num">
                                      <p:cBhvr>
                                        <p:cTn id="38" dur="2000" fill="hold"/>
                                        <p:tgtEl>
                                          <p:spTgt spid="9"/>
                                        </p:tgtEl>
                                        <p:attrNameLst>
                                          <p:attrName>ppt_h</p:attrName>
                                        </p:attrNameLst>
                                      </p:cBhvr>
                                      <p:tavLst>
                                        <p:tav tm="0">
                                          <p:val>
                                            <p:fltVal val="0"/>
                                          </p:val>
                                        </p:tav>
                                        <p:tav tm="100000">
                                          <p:val>
                                            <p:strVal val="#ppt_h"/>
                                          </p:val>
                                        </p:tav>
                                      </p:tavLst>
                                    </p:anim>
                                    <p:animEffect transition="in" filter="fade">
                                      <p:cBhvr>
                                        <p:cTn id="39" dur="2000"/>
                                        <p:tgtEl>
                                          <p:spTgt spid="9"/>
                                        </p:tgtEl>
                                      </p:cBhvr>
                                    </p:animEffect>
                                  </p:childTnLst>
                                </p:cTn>
                              </p:par>
                            </p:childTnLst>
                          </p:cTn>
                        </p:par>
                        <p:par>
                          <p:cTn id="40" fill="hold">
                            <p:stCondLst>
                              <p:cond delay="7000"/>
                            </p:stCondLst>
                            <p:childTnLst>
                              <p:par>
                                <p:cTn id="41" presetID="10" presetClass="exit" presetSubtype="0" fill="hold" nodeType="afterEffect">
                                  <p:stCondLst>
                                    <p:cond delay="0"/>
                                  </p:stCondLst>
                                  <p:childTnLst>
                                    <p:animEffect transition="out" filter="fade">
                                      <p:cBhvr>
                                        <p:cTn id="42" dur="1000"/>
                                        <p:tgtEl>
                                          <p:spTgt spid="8"/>
                                        </p:tgtEl>
                                      </p:cBhvr>
                                    </p:animEffect>
                                    <p:set>
                                      <p:cBhvr>
                                        <p:cTn id="43" dur="1" fill="hold">
                                          <p:stCondLst>
                                            <p:cond delay="998"/>
                                          </p:stCondLst>
                                        </p:cTn>
                                        <p:tgtEl>
                                          <p:spTgt spid="8"/>
                                        </p:tgtEl>
                                        <p:attrNameLst>
                                          <p:attrName>style.visibility</p:attrName>
                                        </p:attrNameLst>
                                      </p:cBhvr>
                                      <p:to>
                                        <p:strVal val="hidden"/>
                                      </p:to>
                                    </p:set>
                                  </p:childTnLst>
                                </p:cTn>
                              </p:par>
                              <p:par>
                                <p:cTn id="44" presetID="2" presetClass="exit" presetSubtype="4" fill="hold" grpId="1" nodeType="withEffect">
                                  <p:stCondLst>
                                    <p:cond delay="0"/>
                                  </p:stCondLst>
                                  <p:childTnLst>
                                    <p:anim calcmode="lin" valueType="num">
                                      <p:cBhvr additive="base">
                                        <p:cTn id="45" dur="1000"/>
                                        <p:tgtEl>
                                          <p:spTgt spid="9"/>
                                        </p:tgtEl>
                                        <p:attrNameLst>
                                          <p:attrName>ppt_x</p:attrName>
                                        </p:attrNameLst>
                                      </p:cBhvr>
                                      <p:tavLst>
                                        <p:tav tm="0">
                                          <p:val>
                                            <p:strVal val="ppt_x"/>
                                          </p:val>
                                        </p:tav>
                                        <p:tav tm="100000">
                                          <p:val>
                                            <p:strVal val="ppt_x"/>
                                          </p:val>
                                        </p:tav>
                                      </p:tavLst>
                                    </p:anim>
                                    <p:anim calcmode="lin" valueType="num">
                                      <p:cBhvr additive="base">
                                        <p:cTn id="46" dur="1000"/>
                                        <p:tgtEl>
                                          <p:spTgt spid="9"/>
                                        </p:tgtEl>
                                        <p:attrNameLst>
                                          <p:attrName>ppt_y</p:attrName>
                                        </p:attrNameLst>
                                      </p:cBhvr>
                                      <p:tavLst>
                                        <p:tav tm="0">
                                          <p:val>
                                            <p:strVal val="ppt_y"/>
                                          </p:val>
                                        </p:tav>
                                        <p:tav tm="100000">
                                          <p:val>
                                            <p:strVal val="1+ppt_h/2"/>
                                          </p:val>
                                        </p:tav>
                                      </p:tavLst>
                                    </p:anim>
                                    <p:set>
                                      <p:cBhvr>
                                        <p:cTn id="47" dur="1" fill="hold">
                                          <p:stCondLst>
                                            <p:cond delay="998"/>
                                          </p:stCondLst>
                                        </p:cTn>
                                        <p:tgtEl>
                                          <p:spTgt spid="9"/>
                                        </p:tgtEl>
                                        <p:attrNameLst>
                                          <p:attrName>style.visibility</p:attrName>
                                        </p:attrNameLst>
                                      </p:cBhvr>
                                      <p:to>
                                        <p:strVal val="hidden"/>
                                      </p:to>
                                    </p:set>
                                  </p:childTnLst>
                                </p:cTn>
                              </p:par>
                            </p:childTnLst>
                          </p:cTn>
                        </p:par>
                        <p:par>
                          <p:cTn id="48" fill="hold">
                            <p:stCondLst>
                              <p:cond delay="8000"/>
                            </p:stCondLst>
                            <p:childTnLst>
                              <p:par>
                                <p:cTn id="49" presetID="53" presetClass="entr" presetSubtype="16" fill="hold" nodeType="afterEffect">
                                  <p:stCondLst>
                                    <p:cond delay="0"/>
                                  </p:stCondLst>
                                  <p:childTnLst>
                                    <p:set>
                                      <p:cBhvr>
                                        <p:cTn id="50" dur="1000"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fltVal val="0"/>
                                          </p:val>
                                        </p:tav>
                                        <p:tav tm="100000">
                                          <p:val>
                                            <p:strVal val="#ppt_w"/>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Effect transition="in" filter="fade">
                                      <p:cBhvr>
                                        <p:cTn id="53" dur="1000"/>
                                        <p:tgtEl>
                                          <p:spTgt spid="14"/>
                                        </p:tgtEl>
                                      </p:cBhvr>
                                    </p:animEffect>
                                  </p:childTnLst>
                                </p:cTn>
                              </p:par>
                            </p:childTnLst>
                          </p:cTn>
                        </p:par>
                        <p:par>
                          <p:cTn id="54" fill="hold">
                            <p:stCondLst>
                              <p:cond delay="9000"/>
                            </p:stCondLst>
                            <p:childTnLst>
                              <p:par>
                                <p:cTn id="55" presetID="53" presetClass="entr" presetSubtype="16" fill="hold" grpId="0" nodeType="afterEffect">
                                  <p:stCondLst>
                                    <p:cond delay="0"/>
                                  </p:stCondLst>
                                  <p:childTnLst>
                                    <p:set>
                                      <p:cBhvr>
                                        <p:cTn id="56" dur="2000" fill="hold">
                                          <p:stCondLst>
                                            <p:cond delay="0"/>
                                          </p:stCondLst>
                                        </p:cTn>
                                        <p:tgtEl>
                                          <p:spTgt spid="15"/>
                                        </p:tgtEl>
                                        <p:attrNameLst>
                                          <p:attrName>style.visibility</p:attrName>
                                        </p:attrNameLst>
                                      </p:cBhvr>
                                      <p:to>
                                        <p:strVal val="visible"/>
                                      </p:to>
                                    </p:set>
                                    <p:anim calcmode="lin" valueType="num">
                                      <p:cBhvr>
                                        <p:cTn id="57" dur="2000" fill="hold"/>
                                        <p:tgtEl>
                                          <p:spTgt spid="15"/>
                                        </p:tgtEl>
                                        <p:attrNameLst>
                                          <p:attrName>ppt_w</p:attrName>
                                        </p:attrNameLst>
                                      </p:cBhvr>
                                      <p:tavLst>
                                        <p:tav tm="0">
                                          <p:val>
                                            <p:fltVal val="0"/>
                                          </p:val>
                                        </p:tav>
                                        <p:tav tm="100000">
                                          <p:val>
                                            <p:strVal val="#ppt_w"/>
                                          </p:val>
                                        </p:tav>
                                      </p:tavLst>
                                    </p:anim>
                                    <p:anim calcmode="lin" valueType="num">
                                      <p:cBhvr>
                                        <p:cTn id="58" dur="2000" fill="hold"/>
                                        <p:tgtEl>
                                          <p:spTgt spid="15"/>
                                        </p:tgtEl>
                                        <p:attrNameLst>
                                          <p:attrName>ppt_h</p:attrName>
                                        </p:attrNameLst>
                                      </p:cBhvr>
                                      <p:tavLst>
                                        <p:tav tm="0">
                                          <p:val>
                                            <p:fltVal val="0"/>
                                          </p:val>
                                        </p:tav>
                                        <p:tav tm="100000">
                                          <p:val>
                                            <p:strVal val="#ppt_h"/>
                                          </p:val>
                                        </p:tav>
                                      </p:tavLst>
                                    </p:anim>
                                    <p:animEffect transition="in" filter="fade">
                                      <p:cBhvr>
                                        <p:cTn id="59" dur="2000"/>
                                        <p:tgtEl>
                                          <p:spTgt spid="15"/>
                                        </p:tgtEl>
                                      </p:cBhvr>
                                    </p:animEffect>
                                  </p:childTnLst>
                                </p:cTn>
                              </p:par>
                            </p:childTnLst>
                          </p:cTn>
                        </p:par>
                        <p:par>
                          <p:cTn id="60" fill="hold">
                            <p:stCondLst>
                              <p:cond delay="11000"/>
                            </p:stCondLst>
                            <p:childTnLst>
                              <p:par>
                                <p:cTn id="61" presetID="10" presetClass="exit" presetSubtype="0" fill="hold" nodeType="afterEffect">
                                  <p:stCondLst>
                                    <p:cond delay="0"/>
                                  </p:stCondLst>
                                  <p:childTnLst>
                                    <p:animEffect transition="out" filter="fade">
                                      <p:cBhvr>
                                        <p:cTn id="62" dur="1000"/>
                                        <p:tgtEl>
                                          <p:spTgt spid="14"/>
                                        </p:tgtEl>
                                      </p:cBhvr>
                                    </p:animEffect>
                                    <p:set>
                                      <p:cBhvr>
                                        <p:cTn id="63" dur="1" fill="hold">
                                          <p:stCondLst>
                                            <p:cond delay="998"/>
                                          </p:stCondLst>
                                        </p:cTn>
                                        <p:tgtEl>
                                          <p:spTgt spid="14"/>
                                        </p:tgtEl>
                                        <p:attrNameLst>
                                          <p:attrName>style.visibility</p:attrName>
                                        </p:attrNameLst>
                                      </p:cBhvr>
                                      <p:to>
                                        <p:strVal val="hidden"/>
                                      </p:to>
                                    </p:set>
                                  </p:childTnLst>
                                </p:cTn>
                              </p:par>
                              <p:par>
                                <p:cTn id="64" presetID="2" presetClass="exit" presetSubtype="4" fill="hold" grpId="1" nodeType="withEffect">
                                  <p:stCondLst>
                                    <p:cond delay="0"/>
                                  </p:stCondLst>
                                  <p:childTnLst>
                                    <p:anim calcmode="lin" valueType="num">
                                      <p:cBhvr additive="base">
                                        <p:cTn id="65" dur="1000"/>
                                        <p:tgtEl>
                                          <p:spTgt spid="15"/>
                                        </p:tgtEl>
                                        <p:attrNameLst>
                                          <p:attrName>ppt_x</p:attrName>
                                        </p:attrNameLst>
                                      </p:cBhvr>
                                      <p:tavLst>
                                        <p:tav tm="0">
                                          <p:val>
                                            <p:strVal val="ppt_x"/>
                                          </p:val>
                                        </p:tav>
                                        <p:tav tm="100000">
                                          <p:val>
                                            <p:strVal val="ppt_x"/>
                                          </p:val>
                                        </p:tav>
                                      </p:tavLst>
                                    </p:anim>
                                    <p:anim calcmode="lin" valueType="num">
                                      <p:cBhvr additive="base">
                                        <p:cTn id="66" dur="1000"/>
                                        <p:tgtEl>
                                          <p:spTgt spid="15"/>
                                        </p:tgtEl>
                                        <p:attrNameLst>
                                          <p:attrName>ppt_y</p:attrName>
                                        </p:attrNameLst>
                                      </p:cBhvr>
                                      <p:tavLst>
                                        <p:tav tm="0">
                                          <p:val>
                                            <p:strVal val="ppt_y"/>
                                          </p:val>
                                        </p:tav>
                                        <p:tav tm="100000">
                                          <p:val>
                                            <p:strVal val="1+ppt_h/2"/>
                                          </p:val>
                                        </p:tav>
                                      </p:tavLst>
                                    </p:anim>
                                    <p:set>
                                      <p:cBhvr>
                                        <p:cTn id="67" dur="1" fill="hold">
                                          <p:stCondLst>
                                            <p:cond delay="998"/>
                                          </p:stCondLst>
                                        </p:cTn>
                                        <p:tgtEl>
                                          <p:spTgt spid="15"/>
                                        </p:tgtEl>
                                        <p:attrNameLst>
                                          <p:attrName>style.visibility</p:attrName>
                                        </p:attrNameLst>
                                      </p:cBhvr>
                                      <p:to>
                                        <p:strVal val="hidden"/>
                                      </p:to>
                                    </p:set>
                                  </p:childTnLst>
                                </p:cTn>
                              </p:par>
                            </p:childTnLst>
                          </p:cTn>
                        </p:par>
                        <p:par>
                          <p:cTn id="68" fill="hold">
                            <p:stCondLst>
                              <p:cond delay="12000"/>
                            </p:stCondLst>
                            <p:childTnLst>
                              <p:par>
                                <p:cTn id="69" presetID="53" presetClass="entr" presetSubtype="16" fill="hold" nodeType="afterEffect">
                                  <p:stCondLst>
                                    <p:cond delay="0"/>
                                  </p:stCondLst>
                                  <p:childTnLst>
                                    <p:set>
                                      <p:cBhvr>
                                        <p:cTn id="70" dur="1000"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fltVal val="0"/>
                                          </p:val>
                                        </p:tav>
                                        <p:tav tm="100000">
                                          <p:val>
                                            <p:strVal val="#ppt_w"/>
                                          </p:val>
                                        </p:tav>
                                      </p:tavLst>
                                    </p:anim>
                                    <p:anim calcmode="lin" valueType="num">
                                      <p:cBhvr>
                                        <p:cTn id="72" dur="1000" fill="hold"/>
                                        <p:tgtEl>
                                          <p:spTgt spid="25"/>
                                        </p:tgtEl>
                                        <p:attrNameLst>
                                          <p:attrName>ppt_h</p:attrName>
                                        </p:attrNameLst>
                                      </p:cBhvr>
                                      <p:tavLst>
                                        <p:tav tm="0">
                                          <p:val>
                                            <p:fltVal val="0"/>
                                          </p:val>
                                        </p:tav>
                                        <p:tav tm="100000">
                                          <p:val>
                                            <p:strVal val="#ppt_h"/>
                                          </p:val>
                                        </p:tav>
                                      </p:tavLst>
                                    </p:anim>
                                    <p:animEffect transition="in" filter="fade">
                                      <p:cBhvr>
                                        <p:cTn id="73" dur="1000"/>
                                        <p:tgtEl>
                                          <p:spTgt spid="25"/>
                                        </p:tgtEl>
                                      </p:cBhvr>
                                    </p:animEffect>
                                  </p:childTnLst>
                                </p:cTn>
                              </p:par>
                            </p:childTnLst>
                          </p:cTn>
                        </p:par>
                        <p:par>
                          <p:cTn id="74" fill="hold">
                            <p:stCondLst>
                              <p:cond delay="13000"/>
                            </p:stCondLst>
                            <p:childTnLst>
                              <p:par>
                                <p:cTn id="75" presetID="20" presetClass="entr" presetSubtype="0" fill="hold" grpId="0" nodeType="afterEffect">
                                  <p:stCondLst>
                                    <p:cond delay="0"/>
                                  </p:stCondLst>
                                  <p:childTnLst>
                                    <p:set>
                                      <p:cBhvr>
                                        <p:cTn id="76" dur="2000" fill="hold">
                                          <p:stCondLst>
                                            <p:cond delay="0"/>
                                          </p:stCondLst>
                                        </p:cTn>
                                        <p:tgtEl>
                                          <p:spTgt spid="26"/>
                                        </p:tgtEl>
                                        <p:attrNameLst>
                                          <p:attrName>style.visibility</p:attrName>
                                        </p:attrNameLst>
                                      </p:cBhvr>
                                      <p:to>
                                        <p:strVal val="visible"/>
                                      </p:to>
                                    </p:set>
                                    <p:animEffect transition="in" filter="wedge">
                                      <p:cBhvr>
                                        <p:cTn id="77" dur="2000"/>
                                        <p:tgtEl>
                                          <p:spTgt spid="26"/>
                                        </p:tgtEl>
                                      </p:cBhvr>
                                    </p:animEffect>
                                  </p:childTnLst>
                                </p:cTn>
                              </p:par>
                            </p:childTnLst>
                          </p:cTn>
                        </p:par>
                        <p:par>
                          <p:cTn id="78" fill="hold">
                            <p:stCondLst>
                              <p:cond delay="15000"/>
                            </p:stCondLst>
                            <p:childTnLst>
                              <p:par>
                                <p:cTn id="79" presetID="10" presetClass="exit" presetSubtype="0" fill="hold" nodeType="afterEffect">
                                  <p:stCondLst>
                                    <p:cond delay="0"/>
                                  </p:stCondLst>
                                  <p:childTnLst>
                                    <p:animEffect transition="out" filter="fad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par>
                                <p:cTn id="82" presetID="2" presetClass="exit" presetSubtype="6" fill="hold" grpId="1" nodeType="withEffect">
                                  <p:stCondLst>
                                    <p:cond delay="0"/>
                                  </p:stCondLst>
                                  <p:childTnLst>
                                    <p:anim calcmode="lin" valueType="num">
                                      <p:cBhvr additive="base">
                                        <p:cTn id="83" dur="500"/>
                                        <p:tgtEl>
                                          <p:spTgt spid="26"/>
                                        </p:tgtEl>
                                        <p:attrNameLst>
                                          <p:attrName>ppt_x</p:attrName>
                                        </p:attrNameLst>
                                      </p:cBhvr>
                                      <p:tavLst>
                                        <p:tav tm="0">
                                          <p:val>
                                            <p:strVal val="ppt_x"/>
                                          </p:val>
                                        </p:tav>
                                        <p:tav tm="100000">
                                          <p:val>
                                            <p:strVal val="1+ppt_w/2"/>
                                          </p:val>
                                        </p:tav>
                                      </p:tavLst>
                                    </p:anim>
                                    <p:anim calcmode="lin" valueType="num">
                                      <p:cBhvr additive="base">
                                        <p:cTn id="84" dur="500"/>
                                        <p:tgtEl>
                                          <p:spTgt spid="26"/>
                                        </p:tgtEl>
                                        <p:attrNameLst>
                                          <p:attrName>ppt_y</p:attrName>
                                        </p:attrNameLst>
                                      </p:cBhvr>
                                      <p:tavLst>
                                        <p:tav tm="0">
                                          <p:val>
                                            <p:strVal val="ppt_y"/>
                                          </p:val>
                                        </p:tav>
                                        <p:tav tm="100000">
                                          <p:val>
                                            <p:strVal val="1+ppt_h/2"/>
                                          </p:val>
                                        </p:tav>
                                      </p:tavLst>
                                    </p:anim>
                                    <p:set>
                                      <p:cBhvr>
                                        <p:cTn id="85" dur="1" fill="hold">
                                          <p:stCondLst>
                                            <p:cond delay="499"/>
                                          </p:stCondLst>
                                        </p:cTn>
                                        <p:tgtEl>
                                          <p:spTgt spid="26"/>
                                        </p:tgtEl>
                                        <p:attrNameLst>
                                          <p:attrName>style.visibility</p:attrName>
                                        </p:attrNameLst>
                                      </p:cBhvr>
                                      <p:to>
                                        <p:strVal val="hidden"/>
                                      </p:to>
                                    </p:set>
                                  </p:childTnLst>
                                </p:cTn>
                              </p:par>
                              <p:par>
                                <p:cTn id="86" presetID="7" presetClass="entr" presetSubtype="4"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additive="base">
                                        <p:cTn id="88" dur="5000" fill="hold"/>
                                        <p:tgtEl>
                                          <p:spTgt spid="30"/>
                                        </p:tgtEl>
                                        <p:attrNameLst>
                                          <p:attrName>ppt_x</p:attrName>
                                        </p:attrNameLst>
                                      </p:cBhvr>
                                      <p:tavLst>
                                        <p:tav tm="0">
                                          <p:val>
                                            <p:strVal val="#ppt_x"/>
                                          </p:val>
                                        </p:tav>
                                        <p:tav tm="100000">
                                          <p:val>
                                            <p:strVal val="#ppt_x"/>
                                          </p:val>
                                        </p:tav>
                                      </p:tavLst>
                                    </p:anim>
                                    <p:anim calcmode="lin" valueType="num">
                                      <p:cBhvr additive="base">
                                        <p:cTn id="89" dur="5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5" grpId="0"/>
      <p:bldP spid="15" grpId="1"/>
      <p:bldP spid="26" grpId="0"/>
      <p:bldP spid="26" grpId="1"/>
    </p:bldLst>
  </p:timing>
</p:sld>
</file>

<file path=ppt/slides/slide28.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53340" y="-74930"/>
            <a:ext cx="12252325" cy="6981825"/>
          </a:xfrm>
          <a:prstGeom prst="rect">
            <a:avLst/>
          </a:prstGeom>
          <a:solidFill>
            <a:schemeClr val="tx1"/>
          </a:solidFill>
        </p:spPr>
        <p:txBody>
          <a:bodyPr wrap="square" rtlCol="0">
            <a:noAutofit/>
          </a:bodyPr>
          <a:p>
            <a:endParaRPr lang="zh-CN" altLang="en-US">
              <a:solidFill>
                <a:schemeClr val="tx1"/>
              </a:solidFill>
            </a:endParaRPr>
          </a:p>
        </p:txBody>
      </p:sp>
      <p:sp>
        <p:nvSpPr>
          <p:cNvPr id="4" name="文本框 3"/>
          <p:cNvSpPr txBox="1"/>
          <p:nvPr/>
        </p:nvSpPr>
        <p:spPr>
          <a:xfrm>
            <a:off x="842835" y="2367171"/>
            <a:ext cx="11090910" cy="2123658"/>
          </a:xfrm>
          <a:prstGeom prst="rect">
            <a:avLst/>
          </a:prstGeom>
          <a:noFill/>
        </p:spPr>
        <p:txBody>
          <a:bodyPr wrap="square" rtlCol="0">
            <a:spAutoFit/>
            <a:scene3d>
              <a:camera prst="orthographicFront"/>
              <a:lightRig rig="threePt" dir="t"/>
            </a:scene3d>
          </a:bodyPr>
          <a:lstStyle/>
          <a:p>
            <a:pPr algn="ctr"/>
            <a:r>
              <a:rPr lang="zh-CN" altLang="en-US" sz="6000" dirty="0">
                <a:solidFill>
                  <a:schemeClr val="bg1"/>
                </a:solidFill>
                <a:effectLst>
                  <a:outerShdw blurRad="38100" dist="19050" dir="2700000" algn="tl" rotWithShape="0">
                    <a:schemeClr val="dk1">
                      <a:alpha val="40000"/>
                    </a:schemeClr>
                  </a:outerShdw>
                </a:effectLst>
                <a:latin typeface="江西拙楷" panose="02010600040101010101" pitchFamily="2" charset="-122"/>
                <a:ea typeface="江西拙楷" panose="02010600040101010101" pitchFamily="2" charset="-122"/>
                <a:cs typeface="方正苏新诗柳楷_GBK" panose="02010600010101010101" charset="-122"/>
                <a:sym typeface="+mn-lt"/>
              </a:rPr>
              <a:t>然而，同一时间，</a:t>
            </a:r>
            <a:endParaRPr lang="en-US" altLang="zh-CN" sz="6000" dirty="0">
              <a:solidFill>
                <a:schemeClr val="bg1"/>
              </a:solidFill>
              <a:effectLst>
                <a:outerShdw blurRad="38100" dist="19050" dir="2700000" algn="tl" rotWithShape="0">
                  <a:schemeClr val="dk1">
                    <a:alpha val="40000"/>
                  </a:schemeClr>
                </a:outerShdw>
              </a:effectLst>
              <a:latin typeface="江西拙楷" panose="02010600040101010101" pitchFamily="2" charset="-122"/>
              <a:ea typeface="江西拙楷" panose="02010600040101010101" pitchFamily="2" charset="-122"/>
              <a:cs typeface="方正苏新诗柳楷_GBK" panose="02010600010101010101" charset="-122"/>
              <a:sym typeface="+mn-lt"/>
            </a:endParaRPr>
          </a:p>
          <a:p>
            <a:pPr algn="ctr"/>
            <a:r>
              <a:rPr lang="zh-CN" altLang="en-US" sz="7200" dirty="0">
                <a:solidFill>
                  <a:schemeClr val="bg1"/>
                </a:solidFill>
                <a:effectLst>
                  <a:outerShdw blurRad="38100" dist="19050" dir="2700000" algn="tl" rotWithShape="0">
                    <a:schemeClr val="dk1">
                      <a:alpha val="40000"/>
                    </a:schemeClr>
                  </a:outerShdw>
                </a:effectLst>
                <a:latin typeface="江西拙楷" panose="02010600040101010101" pitchFamily="2" charset="-122"/>
                <a:ea typeface="江西拙楷" panose="02010600040101010101" pitchFamily="2" charset="-122"/>
                <a:cs typeface="方正苏新诗柳楷_GBK" panose="02010600010101010101" charset="-122"/>
                <a:sym typeface="+mn-lt"/>
              </a:rPr>
              <a:t>中西发展却在急剧分化</a:t>
            </a:r>
            <a:r>
              <a:rPr lang="en-US" altLang="zh-CN" sz="6000" dirty="0">
                <a:solidFill>
                  <a:schemeClr val="bg1"/>
                </a:solidFill>
                <a:effectLst>
                  <a:outerShdw blurRad="38100" dist="19050" dir="2700000" algn="tl" rotWithShape="0">
                    <a:schemeClr val="dk1">
                      <a:alpha val="40000"/>
                    </a:schemeClr>
                  </a:outerShdw>
                </a:effectLst>
                <a:latin typeface="江西拙楷" panose="02010600040101010101" pitchFamily="2" charset="-122"/>
                <a:ea typeface="江西拙楷" panose="02010600040101010101" pitchFamily="2" charset="-122"/>
                <a:cs typeface="方正苏新诗柳楷_GBK" panose="02010600010101010101" charset="-122"/>
                <a:sym typeface="+mn-lt"/>
              </a:rPr>
              <a:t>……</a:t>
            </a:r>
            <a:endParaRPr lang="en-US" altLang="zh-CN" sz="6000" dirty="0">
              <a:solidFill>
                <a:schemeClr val="bg1"/>
              </a:solidFill>
              <a:effectLst>
                <a:outerShdw blurRad="38100" dist="19050" dir="2700000" algn="tl" rotWithShape="0">
                  <a:schemeClr val="dk1">
                    <a:alpha val="40000"/>
                  </a:schemeClr>
                </a:outerShdw>
              </a:effectLst>
              <a:latin typeface="江西拙楷" panose="02010600040101010101" pitchFamily="2" charset="-122"/>
              <a:ea typeface="江西拙楷" panose="02010600040101010101"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par>
    </p:tnLst>
  </p:timing>
</p:sld>
</file>

<file path=ppt/slides/slide29.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96001" y="0"/>
            <a:ext cx="6118019" cy="6858000"/>
          </a:xfrm>
          <a:prstGeom prst="rect">
            <a:avLst/>
          </a:prstGeom>
          <a:blipFill>
            <a:blip r:embed="rId1">
              <a:extLst>
                <a:ext uri="{BEBA8EAE-BF5A-486C-A8C5-ECC9F3942E4B}">
                  <a14:imgProps xmlns:a14="http://schemas.microsoft.com/office/drawing/2010/main">
                    <a14:imgLayer r:embed="rId2">
                      <a14:imgEffect>
                        <a14:artisticGlowEdges trans="15000"/>
                      </a14:imgEffect>
                    </a14:imgLayer>
                  </a14:imgProps>
                </a:ext>
              </a:extLst>
            </a:blip>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8" name="箭头: 五边形 27"/>
          <p:cNvSpPr/>
          <p:nvPr/>
        </p:nvSpPr>
        <p:spPr>
          <a:xfrm rot="10800000">
            <a:off x="10580749" y="2843257"/>
            <a:ext cx="1633271" cy="138223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9" name="矩形 8"/>
          <p:cNvSpPr/>
          <p:nvPr/>
        </p:nvSpPr>
        <p:spPr>
          <a:xfrm>
            <a:off x="-11386" y="0"/>
            <a:ext cx="6118019" cy="6858000"/>
          </a:xfrm>
          <a:prstGeom prst="rect">
            <a:avLst/>
          </a:prstGeom>
          <a:blipFill>
            <a:blip r:embed="rId3"/>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cxnSp>
        <p:nvCxnSpPr>
          <p:cNvPr id="5" name="直接箭头连接符 4"/>
          <p:cNvCxnSpPr/>
          <p:nvPr/>
        </p:nvCxnSpPr>
        <p:spPr>
          <a:xfrm>
            <a:off x="6106633" y="0"/>
            <a:ext cx="0" cy="685800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9" name="箭头: 五边形 28"/>
          <p:cNvSpPr/>
          <p:nvPr/>
        </p:nvSpPr>
        <p:spPr>
          <a:xfrm>
            <a:off x="-11705" y="2767280"/>
            <a:ext cx="1670268" cy="13397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grpSp>
        <p:nvGrpSpPr>
          <p:cNvPr id="12" name="组合 11"/>
          <p:cNvGrpSpPr/>
          <p:nvPr/>
        </p:nvGrpSpPr>
        <p:grpSpPr>
          <a:xfrm>
            <a:off x="5359216" y="276446"/>
            <a:ext cx="1596390" cy="1494794"/>
            <a:chOff x="5184352" y="288372"/>
            <a:chExt cx="1596390" cy="1285240"/>
          </a:xfrm>
        </p:grpSpPr>
        <p:sp>
          <p:nvSpPr>
            <p:cNvPr id="7" name="Freeform 12"/>
            <p:cNvSpPr>
              <a:spLocks noEditPoints="1"/>
            </p:cNvSpPr>
            <p:nvPr/>
          </p:nvSpPr>
          <p:spPr bwMode="auto">
            <a:xfrm>
              <a:off x="5184352" y="288372"/>
              <a:ext cx="1596390" cy="128524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endParaRPr lang="zh-CN" altLang="en-US" dirty="0">
                <a:ea typeface="江西拙楷" panose="02010600040101010101" pitchFamily="2" charset="-122"/>
                <a:cs typeface="+mn-ea"/>
                <a:sym typeface="+mn-lt"/>
              </a:endParaRPr>
            </a:p>
          </p:txBody>
        </p:sp>
        <p:sp>
          <p:nvSpPr>
            <p:cNvPr id="8" name="文本框 7"/>
            <p:cNvSpPr txBox="1"/>
            <p:nvPr/>
          </p:nvSpPr>
          <p:spPr>
            <a:xfrm>
              <a:off x="5184352" y="733507"/>
              <a:ext cx="1496695" cy="448795"/>
            </a:xfrm>
            <a:prstGeom prst="rect">
              <a:avLst/>
            </a:prstGeom>
            <a:noFill/>
          </p:spPr>
          <p:txBody>
            <a:bodyPr wrap="square" rtlCol="0">
              <a:spAutoFit/>
            </a:bodyPr>
            <a:lstStyle/>
            <a:p>
              <a:pPr algn="ct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1610</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
        <p:nvSpPr>
          <p:cNvPr id="13" name="文本框 12"/>
          <p:cNvSpPr txBox="1"/>
          <p:nvPr/>
        </p:nvSpPr>
        <p:spPr>
          <a:xfrm>
            <a:off x="-48382" y="2783544"/>
            <a:ext cx="1212111" cy="1322070"/>
          </a:xfrm>
          <a:prstGeom prst="rect">
            <a:avLst/>
          </a:prstGeom>
          <a:noFill/>
        </p:spPr>
        <p:txBody>
          <a:bodyPr wrap="square" rtlCol="0">
            <a:spAutoFit/>
          </a:bodyPr>
          <a:lstStyle/>
          <a:p>
            <a:pPr algn="ctr"/>
            <a:r>
              <a:rPr lang="zh-CN" altLang="en-US" sz="8000" b="1" dirty="0">
                <a:solidFill>
                  <a:srgbClr val="C00000"/>
                </a:solidFill>
                <a:latin typeface="方正苏新诗柳楷简体" panose="02000000000000000000" pitchFamily="2" charset="-122"/>
                <a:ea typeface="方正苏新诗柳楷简体" panose="02000000000000000000" pitchFamily="2" charset="-122"/>
                <a:cs typeface="+mn-ea"/>
                <a:sym typeface="+mn-lt"/>
              </a:rPr>
              <a:t>中</a:t>
            </a:r>
            <a:endParaRPr lang="zh-CN" altLang="en-US" sz="8000" b="1"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15" name="文本框 14"/>
          <p:cNvSpPr txBox="1"/>
          <p:nvPr/>
        </p:nvSpPr>
        <p:spPr>
          <a:xfrm>
            <a:off x="11038906" y="2767280"/>
            <a:ext cx="1212111" cy="1322070"/>
          </a:xfrm>
          <a:prstGeom prst="rect">
            <a:avLst/>
          </a:prstGeom>
          <a:noFill/>
        </p:spPr>
        <p:txBody>
          <a:bodyPr wrap="square" rtlCol="0">
            <a:spAutoFit/>
          </a:bodyPr>
          <a:lstStyle/>
          <a:p>
            <a:pPr algn="ctr"/>
            <a:r>
              <a:rPr lang="zh-CN" altLang="en-US" sz="8000" b="1" dirty="0">
                <a:solidFill>
                  <a:srgbClr val="FFC000"/>
                </a:solidFill>
                <a:latin typeface="方正苏新诗柳楷简体" panose="02000000000000000000" pitchFamily="2" charset="-122"/>
                <a:ea typeface="方正苏新诗柳楷简体" panose="02000000000000000000" pitchFamily="2" charset="-122"/>
                <a:cs typeface="+mn-ea"/>
                <a:sym typeface="+mn-lt"/>
              </a:rPr>
              <a:t>西</a:t>
            </a:r>
            <a:endParaRPr lang="zh-CN" altLang="en-US" sz="8000" b="1" dirty="0">
              <a:solidFill>
                <a:srgbClr val="FFC000"/>
              </a:solidFill>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箭头连接符 18"/>
          <p:cNvCxnSpPr/>
          <p:nvPr/>
        </p:nvCxnSpPr>
        <p:spPr>
          <a:xfrm flipH="1">
            <a:off x="5039833" y="1073888"/>
            <a:ext cx="432009" cy="0"/>
          </a:xfrm>
          <a:prstGeom prst="straightConnector1">
            <a:avLst/>
          </a:prstGeom>
          <a:ln w="31750">
            <a:solidFill>
              <a:schemeClr val="bg1"/>
            </a:solidFill>
            <a:tailEnd type="triangle"/>
          </a:ln>
          <a:effectLst>
            <a:outerShdw blurRad="1270000" dist="50800" dir="5400000" algn="ctr" rotWithShape="0">
              <a:schemeClr val="bg1"/>
            </a:outerShdw>
          </a:effectLst>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6792203" y="1047956"/>
            <a:ext cx="416670" cy="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4">
            <a:extLst>
              <a:ext uri="{BEBA8EAE-BF5A-486C-A8C5-ECC9F3942E4B}">
                <a14:imgProps xmlns:a14="http://schemas.microsoft.com/office/drawing/2010/main">
                  <a14:imgLayer r:embed="rId5">
                    <a14:imgEffect>
                      <a14:backgroundRemoval t="9928" b="95487" l="10000" r="90000">
                        <a14:foregroundMark x1="52500" y1="11733" x2="52500" y2="11733"/>
                        <a14:foregroundMark x1="57250" y1="12996" x2="57250" y2="12996"/>
                        <a14:foregroundMark x1="45250" y1="43321" x2="45250" y2="43321"/>
                        <a14:foregroundMark x1="53250" y1="89531" x2="53250" y2="89531"/>
                        <a14:foregroundMark x1="41750" y1="90794" x2="41750" y2="90794"/>
                        <a14:foregroundMark x1="45500" y1="94585" x2="45500" y2="94585"/>
                        <a14:foregroundMark x1="44250" y1="95487" x2="44250" y2="95487"/>
                        <a14:foregroundMark x1="42250" y1="95487" x2="42250" y2="95487"/>
                        <a14:foregroundMark x1="41750" y1="94765" x2="41750" y2="94765"/>
                        <a14:foregroundMark x1="59000" y1="94043" x2="59000" y2="94043"/>
                        <a14:foregroundMark x1="57750" y1="93502" x2="57750" y2="93502"/>
                      </a14:backgroundRemoval>
                    </a14:imgEffect>
                  </a14:imgLayer>
                </a14:imgProps>
              </a:ext>
              <a:ext uri="{28A0092B-C50C-407E-A947-70E740481C1C}">
                <a14:useLocalDpi xmlns:a14="http://schemas.microsoft.com/office/drawing/2010/main" val="0"/>
              </a:ext>
            </a:extLst>
          </a:blip>
          <a:stretch>
            <a:fillRect/>
          </a:stretch>
        </p:blipFill>
        <p:spPr>
          <a:xfrm>
            <a:off x="1671799" y="455562"/>
            <a:ext cx="3634105" cy="4623435"/>
          </a:xfrm>
          <a:prstGeom prst="rect">
            <a:avLst/>
          </a:prstGeom>
          <a:ln>
            <a:noFill/>
          </a:ln>
          <a:effectLst>
            <a:outerShdw blurRad="292100" dist="139700" dir="2700000" algn="tl" rotWithShape="0">
              <a:srgbClr val="333333">
                <a:alpha val="65000"/>
              </a:srgbClr>
            </a:outerShdw>
          </a:effectLst>
        </p:spPr>
      </p:pic>
      <p:pic>
        <p:nvPicPr>
          <p:cNvPr id="27" name="图片 26"/>
          <p:cNvPicPr>
            <a:picLocks noChangeAspect="1"/>
          </p:cNvPicPr>
          <p:nvPr/>
        </p:nvPicPr>
        <p:blipFill>
          <a:blip r:embed="rId6">
            <a:extLst>
              <a:ext uri="{BEBA8EAE-BF5A-486C-A8C5-ECC9F3942E4B}">
                <a14:imgProps xmlns:a14="http://schemas.microsoft.com/office/drawing/2010/main">
                  <a14:imgLayer r:embed="rId7">
                    <a14:imgEffect>
                      <a14:backgroundRemoval t="2978" b="98759" l="1600" r="96400">
                        <a14:foregroundMark x1="52200" y1="7444" x2="52200" y2="7444"/>
                        <a14:foregroundMark x1="49200" y1="2978" x2="49200" y2="2978"/>
                        <a14:foregroundMark x1="15200" y1="87097" x2="39400" y2="85112"/>
                        <a14:foregroundMark x1="39400" y1="85112" x2="78000" y2="90571"/>
                        <a14:foregroundMark x1="78000" y1="90571" x2="79800" y2="90323"/>
                        <a14:foregroundMark x1="77000" y1="74194" x2="81200" y2="86600"/>
                        <a14:foregroundMark x1="81200" y1="86600" x2="80800" y2="96030"/>
                        <a14:foregroundMark x1="80800" y1="96030" x2="20400" y2="97270"/>
                        <a14:foregroundMark x1="20400" y1="97270" x2="9400" y2="92060"/>
                        <a14:foregroundMark x1="9400" y1="92060" x2="7800" y2="82630"/>
                        <a14:foregroundMark x1="7800" y1="82630" x2="17600" y2="72705"/>
                        <a14:foregroundMark x1="20400" y1="66749" x2="20400" y2="66749"/>
                        <a14:foregroundMark x1="18600" y1="64764" x2="13600" y2="71464"/>
                        <a14:foregroundMark x1="13600" y1="71464" x2="3800" y2="78908"/>
                        <a14:foregroundMark x1="3800" y1="78908" x2="1600" y2="84615"/>
                        <a14:foregroundMark x1="13200" y1="66749" x2="13200" y2="66749"/>
                        <a14:foregroundMark x1="77800" y1="71464" x2="78600" y2="72705"/>
                        <a14:foregroundMark x1="86600" y1="82630" x2="86600" y2="82630"/>
                        <a14:foregroundMark x1="91000" y1="95037" x2="35200" y2="96526"/>
                        <a14:foregroundMark x1="92200" y1="94045" x2="92200" y2="94045"/>
                        <a14:foregroundMark x1="91400" y1="87841" x2="96000" y2="97270"/>
                        <a14:foregroundMark x1="96000" y1="97270" x2="96400" y2="98759"/>
                      </a14:backgroundRemoval>
                    </a14:imgEffect>
                  </a14:imgLayer>
                </a14:imgProps>
              </a:ext>
              <a:ext uri="{28A0092B-C50C-407E-A947-70E740481C1C}">
                <a14:useLocalDpi xmlns:a14="http://schemas.microsoft.com/office/drawing/2010/main" val="0"/>
              </a:ext>
            </a:extLst>
          </a:blip>
          <a:stretch>
            <a:fillRect/>
          </a:stretch>
        </p:blipFill>
        <p:spPr>
          <a:xfrm>
            <a:off x="7228197" y="276446"/>
            <a:ext cx="2772651" cy="2234757"/>
          </a:xfrm>
          <a:prstGeom prst="rect">
            <a:avLst/>
          </a:prstGeom>
          <a:ln>
            <a:noFill/>
          </a:ln>
          <a:effectLst>
            <a:outerShdw blurRad="292100" dist="139700" dir="2700000" algn="tl" rotWithShape="0">
              <a:srgbClr val="333333">
                <a:alpha val="65000"/>
              </a:srgbClr>
            </a:outerShdw>
          </a:effectLst>
        </p:spPr>
      </p:pic>
      <p:sp>
        <p:nvSpPr>
          <p:cNvPr id="30" name="文本框 29"/>
          <p:cNvSpPr txBox="1"/>
          <p:nvPr/>
        </p:nvSpPr>
        <p:spPr>
          <a:xfrm>
            <a:off x="9419694" y="947948"/>
            <a:ext cx="2772648" cy="1076325"/>
          </a:xfrm>
          <a:prstGeom prst="rect">
            <a:avLst/>
          </a:prstGeom>
          <a:noFill/>
        </p:spPr>
        <p:txBody>
          <a:bodyPr wrap="square" rtlCol="0">
            <a:spAutoFit/>
          </a:bodyPr>
          <a:lstStyle/>
          <a:p>
            <a:pPr algn="ct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mn-ea"/>
                <a:sym typeface="+mn-lt"/>
              </a:rPr>
              <a:t>英国著名思想家霍布斯</a:t>
            </a:r>
            <a:endPar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32" name="文本框 31"/>
          <p:cNvSpPr txBox="1"/>
          <p:nvPr/>
        </p:nvSpPr>
        <p:spPr>
          <a:xfrm>
            <a:off x="6305754" y="2949193"/>
            <a:ext cx="4338104" cy="1753235"/>
          </a:xfrm>
          <a:prstGeom prst="rect">
            <a:avLst/>
          </a:prstGeom>
          <a:noFill/>
        </p:spPr>
        <p:txBody>
          <a:bodyPr wrap="square">
            <a:spAutoFit/>
          </a:bodyPr>
          <a:lstStyle/>
          <a:p>
            <a:pPr>
              <a:lnSpc>
                <a:spcPct val="150000"/>
              </a:lnSpc>
            </a:pPr>
            <a:r>
              <a:rPr lang="en-US" altLang="zh-CN" sz="24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4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启蒙运动的先导霍布斯开始游历欧洲，他提出了著名的自然状态和国家起源说。</a:t>
            </a:r>
            <a:endParaRPr lang="zh-CN" altLang="en-US" sz="24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 name="文本框 1"/>
          <p:cNvSpPr txBox="1"/>
          <p:nvPr/>
        </p:nvSpPr>
        <p:spPr>
          <a:xfrm>
            <a:off x="219710" y="5143500"/>
            <a:ext cx="5694680" cy="1314078"/>
          </a:xfrm>
          <a:prstGeom prst="rect">
            <a:avLst/>
          </a:prstGeom>
          <a:noFill/>
        </p:spPr>
        <p:txBody>
          <a:bodyPr wrap="square" rtlCol="0">
            <a:spAutoFit/>
          </a:bodyPr>
          <a:lstStyle/>
          <a:p>
            <a:pPr>
              <a:lnSpc>
                <a:spcPct val="150000"/>
              </a:lnSpc>
            </a:pP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4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黄宗羲出生。他提出“君主乃天下之大害”，但又寄希望于“贤明君主”</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29" presetClass="entr" presetSubtype="0" fill="hold" grpId="0" nodeType="withEffect">
                                  <p:stCondLst>
                                    <p:cond delay="0"/>
                                  </p:stCondLst>
                                  <p:childTnLst>
                                    <p:set>
                                      <p:cBhvr>
                                        <p:cTn id="13" dur="2000"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ppt_x</p:attrName>
                                        </p:attrNameLst>
                                      </p:cBhvr>
                                      <p:tavLst>
                                        <p:tav tm="0">
                                          <p:val>
                                            <p:strVal val="#ppt_x-.2"/>
                                          </p:val>
                                        </p:tav>
                                        <p:tav tm="100000">
                                          <p:val>
                                            <p:strVal val="#ppt_x"/>
                                          </p:val>
                                        </p:tav>
                                      </p:tavLst>
                                    </p:anim>
                                    <p:anim calcmode="lin" valueType="num">
                                      <p:cBhvr>
                                        <p:cTn id="15"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20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childTnLst>
                          </p:cTn>
                        </p:par>
                        <p:par>
                          <p:cTn id="23" fill="hold">
                            <p:stCondLst>
                              <p:cond delay="1500"/>
                            </p:stCondLst>
                            <p:childTnLst>
                              <p:par>
                                <p:cTn id="24" presetID="12" presetClass="entr" presetSubtype="2" fill="hold" grpId="0" nodeType="afterEffect">
                                  <p:stCondLst>
                                    <p:cond delay="0"/>
                                  </p:stCondLst>
                                  <p:childTnLst>
                                    <p:set>
                                      <p:cBhvr>
                                        <p:cTn id="25" dur="500" fill="hold">
                                          <p:stCondLst>
                                            <p:cond delay="0"/>
                                          </p:stCondLst>
                                        </p:cTn>
                                        <p:tgtEl>
                                          <p:spTgt spid="30"/>
                                        </p:tgtEl>
                                        <p:attrNameLst>
                                          <p:attrName>style.visibility</p:attrName>
                                        </p:attrNameLst>
                                      </p:cBhvr>
                                      <p:to>
                                        <p:strVal val="visible"/>
                                      </p:to>
                                    </p:set>
                                    <p:anim calcmode="lin" valueType="num">
                                      <p:cBhvr additive="base">
                                        <p:cTn id="26" dur="500"/>
                                        <p:tgtEl>
                                          <p:spTgt spid="30"/>
                                        </p:tgtEl>
                                        <p:attrNameLst>
                                          <p:attrName>ppt_x</p:attrName>
                                        </p:attrNameLst>
                                      </p:cBhvr>
                                      <p:tavLst>
                                        <p:tav tm="0">
                                          <p:val>
                                            <p:strVal val="#ppt_x+#ppt_w*1.125000"/>
                                          </p:val>
                                        </p:tav>
                                        <p:tav tm="100000">
                                          <p:val>
                                            <p:strVal val="#ppt_x"/>
                                          </p:val>
                                        </p:tav>
                                      </p:tavLst>
                                    </p:anim>
                                    <p:animEffect transition="in" filter="wipe(left)">
                                      <p:cBhvr>
                                        <p:cTn id="27" dur="500"/>
                                        <p:tgtEl>
                                          <p:spTgt spid="30"/>
                                        </p:tgtEl>
                                      </p:cBhvr>
                                    </p:animEffect>
                                  </p:childTnLst>
                                </p:cTn>
                              </p:par>
                            </p:childTnLst>
                          </p:cTn>
                        </p:par>
                        <p:par>
                          <p:cTn id="28" fill="hold">
                            <p:stCondLst>
                              <p:cond delay="2000"/>
                            </p:stCondLst>
                            <p:childTnLst>
                              <p:par>
                                <p:cTn id="29" presetID="31" presetClass="entr" presetSubtype="0" fill="hold" grpId="0" nodeType="afterEffect">
                                  <p:stCondLst>
                                    <p:cond delay="0"/>
                                  </p:stCondLst>
                                  <p:iterate type="lt">
                                    <p:tmPct val="5000"/>
                                  </p:iterate>
                                  <p:childTnLst>
                                    <p:set>
                                      <p:cBhvr>
                                        <p:cTn id="30" dur="2000" fill="hold">
                                          <p:stCondLst>
                                            <p:cond delay="0"/>
                                          </p:stCondLst>
                                        </p:cTn>
                                        <p:tgtEl>
                                          <p:spTgt spid="32"/>
                                        </p:tgtEl>
                                        <p:attrNameLst>
                                          <p:attrName>style.visibility</p:attrName>
                                        </p:attrNameLst>
                                      </p:cBhvr>
                                      <p:to>
                                        <p:strVal val="visible"/>
                                      </p:to>
                                    </p:set>
                                    <p:anim calcmode="lin" valueType="num">
                                      <p:cBhvr>
                                        <p:cTn id="31" dur="2000" fill="hold"/>
                                        <p:tgtEl>
                                          <p:spTgt spid="32"/>
                                        </p:tgtEl>
                                        <p:attrNameLst>
                                          <p:attrName>ppt_w</p:attrName>
                                        </p:attrNameLst>
                                      </p:cBhvr>
                                      <p:tavLst>
                                        <p:tav tm="0">
                                          <p:val>
                                            <p:fltVal val="0"/>
                                          </p:val>
                                        </p:tav>
                                        <p:tav tm="100000">
                                          <p:val>
                                            <p:strVal val="#ppt_w"/>
                                          </p:val>
                                        </p:tav>
                                      </p:tavLst>
                                    </p:anim>
                                    <p:anim calcmode="lin" valueType="num">
                                      <p:cBhvr>
                                        <p:cTn id="32" dur="2000" fill="hold"/>
                                        <p:tgtEl>
                                          <p:spTgt spid="32"/>
                                        </p:tgtEl>
                                        <p:attrNameLst>
                                          <p:attrName>ppt_h</p:attrName>
                                        </p:attrNameLst>
                                      </p:cBhvr>
                                      <p:tavLst>
                                        <p:tav tm="0">
                                          <p:val>
                                            <p:fltVal val="0"/>
                                          </p:val>
                                        </p:tav>
                                        <p:tav tm="100000">
                                          <p:val>
                                            <p:strVal val="#ppt_h"/>
                                          </p:val>
                                        </p:tav>
                                      </p:tavLst>
                                    </p:anim>
                                    <p:anim calcmode="lin" valueType="num">
                                      <p:cBhvr>
                                        <p:cTn id="33" dur="2000" fill="hold"/>
                                        <p:tgtEl>
                                          <p:spTgt spid="32"/>
                                        </p:tgtEl>
                                        <p:attrNameLst>
                                          <p:attrName>style.rotation</p:attrName>
                                        </p:attrNameLst>
                                      </p:cBhvr>
                                      <p:tavLst>
                                        <p:tav tm="0">
                                          <p:val>
                                            <p:fltVal val="90"/>
                                          </p:val>
                                        </p:tav>
                                        <p:tav tm="100000">
                                          <p:val>
                                            <p:fltVal val="0"/>
                                          </p:val>
                                        </p:tav>
                                      </p:tavLst>
                                    </p:anim>
                                    <p:animEffect transition="in" filter="fade">
                                      <p:cBhvr>
                                        <p:cTn id="3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2" grpId="0"/>
    </p:bldLst>
  </p:timing>
</p:sld>
</file>

<file path=ppt/slides/slide3.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6" name="图片 5" descr="7a704d29b9a11945d1bd9826d013a80f"/>
          <p:cNvPicPr>
            <a:picLocks noChangeAspect="1"/>
          </p:cNvPicPr>
          <p:nvPr>
            <p:custDataLst>
              <p:tags r:id="rId2"/>
            </p:custDataLst>
          </p:nvPr>
        </p:nvPicPr>
        <p:blipFill>
          <a:blip r:embed="rId3" cstate="print"/>
          <a:stretch>
            <a:fillRect/>
          </a:stretch>
        </p:blipFill>
        <p:spPr>
          <a:xfrm>
            <a:off x="7202357" y="3577951"/>
            <a:ext cx="2174873" cy="629469"/>
          </a:xfrm>
          <a:prstGeom prst="rect">
            <a:avLst/>
          </a:prstGeom>
        </p:spPr>
      </p:pic>
      <p:pic>
        <p:nvPicPr>
          <p:cNvPr id="7" name="图片 6" descr="7a704d29b9a11945d1bd9826d013a80f"/>
          <p:cNvPicPr>
            <a:picLocks noChangeAspect="1"/>
          </p:cNvPicPr>
          <p:nvPr>
            <p:custDataLst>
              <p:tags r:id="rId4"/>
            </p:custDataLst>
          </p:nvPr>
        </p:nvPicPr>
        <p:blipFill>
          <a:blip r:embed="rId3" cstate="print"/>
          <a:stretch>
            <a:fillRect/>
          </a:stretch>
        </p:blipFill>
        <p:spPr>
          <a:xfrm>
            <a:off x="7202357" y="5684348"/>
            <a:ext cx="2174873" cy="629469"/>
          </a:xfrm>
          <a:prstGeom prst="rect">
            <a:avLst/>
          </a:prstGeom>
        </p:spPr>
      </p:pic>
      <p:pic>
        <p:nvPicPr>
          <p:cNvPr id="5" name="图片 4" descr="7a704d29b9a11945d1bd9826d013a80f"/>
          <p:cNvPicPr>
            <a:picLocks noChangeAspect="1"/>
          </p:cNvPicPr>
          <p:nvPr>
            <p:custDataLst>
              <p:tags r:id="rId5"/>
            </p:custDataLst>
          </p:nvPr>
        </p:nvPicPr>
        <p:blipFill>
          <a:blip r:embed="rId3" cstate="print"/>
          <a:stretch>
            <a:fillRect/>
          </a:stretch>
        </p:blipFill>
        <p:spPr>
          <a:xfrm>
            <a:off x="7236909" y="1866071"/>
            <a:ext cx="2174873" cy="629469"/>
          </a:xfrm>
          <a:prstGeom prst="rect">
            <a:avLst/>
          </a:prstGeom>
        </p:spPr>
      </p:pic>
      <p:pic>
        <p:nvPicPr>
          <p:cNvPr id="17" name="图片 16"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rotWithShape="1">
          <a:blip r:embed="rId6" cstate="print">
            <a:extLst>
              <a:ext uri="{28A0092B-C50C-407E-A947-70E740481C1C}">
                <a14:useLocalDpi xmlns:a14="http://schemas.microsoft.com/office/drawing/2010/main" val="0"/>
              </a:ext>
            </a:extLst>
          </a:blip>
          <a:srcRect r="35024"/>
          <a:stretch>
            <a:fillRect/>
          </a:stretch>
        </p:blipFill>
        <p:spPr>
          <a:xfrm>
            <a:off x="9116060" y="635"/>
            <a:ext cx="3075940" cy="6856730"/>
          </a:xfrm>
          <a:prstGeom prst="rect">
            <a:avLst/>
          </a:prstGeom>
        </p:spPr>
      </p:pic>
      <p:sp>
        <p:nvSpPr>
          <p:cNvPr id="16" name="PA_库_矩形 10"/>
          <p:cNvSpPr/>
          <p:nvPr>
            <p:custDataLst>
              <p:tags r:id="rId7"/>
            </p:custDataLst>
          </p:nvPr>
        </p:nvSpPr>
        <p:spPr>
          <a:xfrm>
            <a:off x="165100" y="154305"/>
            <a:ext cx="1352550" cy="1356360"/>
          </a:xfrm>
          <a:prstGeom prst="ellipse">
            <a:avLst/>
          </a:prstGeom>
          <a:blipFill dpi="0" rotWithShape="1">
            <a:blip r:embed="rId8" cstate="print"/>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2" name="矩形 1"/>
          <p:cNvSpPr/>
          <p:nvPr/>
        </p:nvSpPr>
        <p:spPr>
          <a:xfrm>
            <a:off x="9527914" y="0"/>
            <a:ext cx="27547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8" name="矩形 17"/>
          <p:cNvSpPr/>
          <p:nvPr/>
        </p:nvSpPr>
        <p:spPr>
          <a:xfrm>
            <a:off x="10409743" y="0"/>
            <a:ext cx="27547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9" name="矩形 18"/>
          <p:cNvSpPr/>
          <p:nvPr/>
        </p:nvSpPr>
        <p:spPr>
          <a:xfrm>
            <a:off x="11296154" y="2441"/>
            <a:ext cx="27547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3" name="图片 2" descr="7a704d29b9a11945d1bd9826d013a80f"/>
          <p:cNvPicPr>
            <a:picLocks noChangeAspect="1"/>
          </p:cNvPicPr>
          <p:nvPr>
            <p:custDataLst>
              <p:tags r:id="rId9"/>
            </p:custDataLst>
          </p:nvPr>
        </p:nvPicPr>
        <p:blipFill>
          <a:blip r:embed="rId3" cstate="print"/>
          <a:stretch>
            <a:fillRect/>
          </a:stretch>
        </p:blipFill>
        <p:spPr>
          <a:xfrm>
            <a:off x="7236909" y="154190"/>
            <a:ext cx="2174873" cy="629469"/>
          </a:xfrm>
          <a:prstGeom prst="rect">
            <a:avLst/>
          </a:prstGeom>
        </p:spPr>
      </p:pic>
      <p:sp>
        <p:nvSpPr>
          <p:cNvPr id="8" name="文本框 7"/>
          <p:cNvSpPr txBox="1"/>
          <p:nvPr/>
        </p:nvSpPr>
        <p:spPr>
          <a:xfrm>
            <a:off x="1598698" y="26035"/>
            <a:ext cx="5928445" cy="1938020"/>
          </a:xfrm>
          <a:prstGeom prst="rect">
            <a:avLst/>
          </a:prstGeom>
          <a:noFill/>
        </p:spPr>
        <p:txBody>
          <a:bodyPr wrap="square" rtlCol="0">
            <a:spAutoFit/>
          </a:bodyPr>
          <a:p>
            <a:r>
              <a:rPr lang="zh-CN" altLang="en-US" sz="2400"/>
              <a:t>贾母又命宝玉道：“连你姐姐妹妹一齐斟上，不许乱斟，都要叫她干了。”宝玉听说，答应着，一一按次斟了。至黛玉前，</a:t>
            </a:r>
            <a:r>
              <a:rPr lang="zh-CN" altLang="en-US" sz="2400">
                <a:solidFill>
                  <a:srgbClr val="C00000"/>
                </a:solidFill>
              </a:rPr>
              <a:t>偏她不饮</a:t>
            </a:r>
            <a:r>
              <a:rPr lang="zh-CN" altLang="en-US" sz="2400"/>
              <a:t>，</a:t>
            </a:r>
            <a:r>
              <a:rPr lang="zh-CN" altLang="en-US" sz="2400">
                <a:solidFill>
                  <a:srgbClr val="C00000"/>
                </a:solidFill>
              </a:rPr>
              <a:t>拿起杯来，放在宝玉唇边，宝玉一气饮干。</a:t>
            </a:r>
            <a:r>
              <a:rPr lang="zh-CN" altLang="en-US" sz="2400"/>
              <a:t>黛玉笑说：“多谢。”</a:t>
            </a:r>
            <a:endParaRPr lang="zh-CN" altLang="en-US" sz="2400"/>
          </a:p>
        </p:txBody>
      </p:sp>
      <p:sp>
        <p:nvSpPr>
          <p:cNvPr id="9" name="文本框 8"/>
          <p:cNvSpPr txBox="1"/>
          <p:nvPr/>
        </p:nvSpPr>
        <p:spPr>
          <a:xfrm>
            <a:off x="7719377" y="214499"/>
            <a:ext cx="1783496" cy="4603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p>
            <a:r>
              <a:rPr lang="zh-CN" altLang="en-US" sz="2400">
                <a:solidFill>
                  <a:schemeClr val="tx1"/>
                </a:solidFill>
              </a:rPr>
              <a:t>胆大</a:t>
            </a:r>
            <a:r>
              <a:rPr lang="zh-CN" altLang="en-US" sz="2400">
                <a:solidFill>
                  <a:schemeClr val="tx1"/>
                </a:solidFill>
              </a:rPr>
              <a:t>主动</a:t>
            </a:r>
            <a:endParaRPr lang="zh-CN" altLang="en-US" sz="2400">
              <a:solidFill>
                <a:schemeClr val="tx1"/>
              </a:solidFill>
            </a:endParaRPr>
          </a:p>
        </p:txBody>
      </p:sp>
      <p:sp>
        <p:nvSpPr>
          <p:cNvPr id="11" name="文本框 10"/>
          <p:cNvSpPr txBox="1"/>
          <p:nvPr/>
        </p:nvSpPr>
        <p:spPr>
          <a:xfrm>
            <a:off x="7719377" y="1943341"/>
            <a:ext cx="1614507" cy="460375"/>
          </a:xfrm>
          <a:prstGeom prst="rect">
            <a:avLst/>
          </a:prstGeom>
          <a:noFill/>
        </p:spPr>
        <p:txBody>
          <a:bodyPr wrap="square" rtlCol="0">
            <a:spAutoFit/>
          </a:bodyPr>
          <a:p>
            <a:r>
              <a:rPr lang="zh-CN" altLang="en-US" sz="2400">
                <a:solidFill>
                  <a:schemeClr val="tx1"/>
                </a:solidFill>
              </a:rPr>
              <a:t>藐视权贵</a:t>
            </a:r>
            <a:endParaRPr lang="zh-CN" altLang="en-US" sz="2400">
              <a:solidFill>
                <a:schemeClr val="tx1"/>
              </a:solidFill>
            </a:endParaRPr>
          </a:p>
        </p:txBody>
      </p:sp>
      <p:sp>
        <p:nvSpPr>
          <p:cNvPr id="12" name="文本框 11"/>
          <p:cNvSpPr txBox="1"/>
          <p:nvPr/>
        </p:nvSpPr>
        <p:spPr>
          <a:xfrm>
            <a:off x="7644447" y="5757846"/>
            <a:ext cx="1851343" cy="460375"/>
          </a:xfrm>
          <a:prstGeom prst="rect">
            <a:avLst/>
          </a:prstGeom>
          <a:noFill/>
        </p:spPr>
        <p:txBody>
          <a:bodyPr wrap="square" rtlCol="0">
            <a:spAutoFit/>
          </a:bodyPr>
          <a:p>
            <a:r>
              <a:rPr lang="zh-CN" altLang="en-US" sz="2400">
                <a:solidFill>
                  <a:schemeClr val="tx1"/>
                </a:solidFill>
              </a:rPr>
              <a:t>果决刚烈</a:t>
            </a:r>
            <a:endParaRPr lang="zh-CN" altLang="en-US" sz="2400">
              <a:solidFill>
                <a:schemeClr val="tx1"/>
              </a:solidFill>
            </a:endParaRPr>
          </a:p>
        </p:txBody>
      </p:sp>
      <p:sp>
        <p:nvSpPr>
          <p:cNvPr id="15" name="文本框 14"/>
          <p:cNvSpPr txBox="1"/>
          <p:nvPr/>
        </p:nvSpPr>
        <p:spPr>
          <a:xfrm>
            <a:off x="1598698" y="1943969"/>
            <a:ext cx="6175961" cy="1198880"/>
          </a:xfrm>
          <a:prstGeom prst="rect">
            <a:avLst/>
          </a:prstGeom>
          <a:noFill/>
        </p:spPr>
        <p:txBody>
          <a:bodyPr wrap="square" rtlCol="0">
            <a:spAutoFit/>
          </a:bodyPr>
          <a:p>
            <a:r>
              <a:rPr lang="zh-CN" altLang="en-US" sz="2400"/>
              <a:t>宝玉又将北静</a:t>
            </a:r>
            <a:r>
              <a:rPr lang="zh-CN" altLang="en-US" sz="2400">
                <a:solidFill>
                  <a:srgbClr val="C00000"/>
                </a:solidFill>
              </a:rPr>
              <a:t>王</a:t>
            </a:r>
            <a:r>
              <a:rPr lang="zh-CN" altLang="en-US" sz="2400"/>
              <a:t>所赠鹡鸰香串珍重取出来，转赠黛玉。黛玉说：“</a:t>
            </a:r>
            <a:r>
              <a:rPr lang="zh-CN" altLang="en-US" sz="2400">
                <a:solidFill>
                  <a:srgbClr val="C00000"/>
                </a:solidFill>
              </a:rPr>
              <a:t>什么臭男人拿过的！我不要它</a:t>
            </a:r>
            <a:r>
              <a:rPr lang="zh-CN" altLang="en-US" sz="2400"/>
              <a:t>。”遂</a:t>
            </a:r>
            <a:r>
              <a:rPr lang="zh-CN" altLang="en-US" sz="2400">
                <a:solidFill>
                  <a:srgbClr val="C00000"/>
                </a:solidFill>
              </a:rPr>
              <a:t>掷而不取</a:t>
            </a:r>
            <a:r>
              <a:rPr lang="zh-CN" altLang="en-US" sz="2400"/>
              <a:t>。</a:t>
            </a:r>
            <a:endParaRPr lang="zh-CN" altLang="en-US" sz="2400"/>
          </a:p>
        </p:txBody>
      </p:sp>
      <p:sp>
        <p:nvSpPr>
          <p:cNvPr id="20" name="文本框 19"/>
          <p:cNvSpPr txBox="1"/>
          <p:nvPr/>
        </p:nvSpPr>
        <p:spPr>
          <a:xfrm>
            <a:off x="1776095" y="4515485"/>
            <a:ext cx="5365750" cy="2342515"/>
          </a:xfrm>
          <a:prstGeom prst="rect">
            <a:avLst/>
          </a:prstGeom>
          <a:noFill/>
        </p:spPr>
        <p:txBody>
          <a:bodyPr wrap="square" rtlCol="0">
            <a:noAutofit/>
          </a:bodyPr>
          <a:p>
            <a:r>
              <a:rPr lang="zh-CN" altLang="en-US" sz="2400"/>
              <a:t>只见黛玉接到手里，也不瞧诗，扎挣着伸出那只手来，</a:t>
            </a:r>
            <a:r>
              <a:rPr lang="zh-CN" altLang="en-US" sz="2400">
                <a:solidFill>
                  <a:srgbClr val="C00000"/>
                </a:solidFill>
              </a:rPr>
              <a:t>狠命</a:t>
            </a:r>
            <a:r>
              <a:rPr lang="zh-CN" altLang="en-US" sz="2400"/>
              <a:t>的</a:t>
            </a:r>
            <a:r>
              <a:rPr lang="zh-CN" altLang="en-US" sz="2400">
                <a:solidFill>
                  <a:srgbClr val="C00000"/>
                </a:solidFill>
              </a:rPr>
              <a:t>撕</a:t>
            </a:r>
            <a:r>
              <a:rPr lang="zh-CN" altLang="en-US" sz="2400"/>
              <a:t>那绢子，却是只有打颤的份儿，那里撕得动</a:t>
            </a:r>
            <a:r>
              <a:rPr lang="en-US" altLang="zh-CN" sz="2400"/>
              <a:t>......</a:t>
            </a:r>
            <a:r>
              <a:rPr lang="zh-CN" altLang="en-US" sz="2400"/>
              <a:t>紫鹃怕她也要烧，连忙将身倚住黛玉，腾出手来拿时，黛玉又早拾起，</a:t>
            </a:r>
            <a:r>
              <a:rPr lang="zh-CN" altLang="en-US" sz="2400">
                <a:solidFill>
                  <a:srgbClr val="C00000"/>
                </a:solidFill>
              </a:rPr>
              <a:t>撂在火上</a:t>
            </a:r>
            <a:r>
              <a:rPr lang="zh-CN" altLang="en-US" sz="2400"/>
              <a:t>。</a:t>
            </a:r>
            <a:r>
              <a:rPr lang="en-US" altLang="zh-CN" sz="2400"/>
              <a:t>         ——</a:t>
            </a:r>
            <a:r>
              <a:rPr lang="zh-CN" altLang="en-US" sz="2400"/>
              <a:t>整理自曹雪芹《</a:t>
            </a:r>
            <a:r>
              <a:rPr lang="zh-CN" altLang="en-US" sz="2400"/>
              <a:t>红楼梦》</a:t>
            </a:r>
            <a:endParaRPr lang="zh-CN" altLang="en-US" sz="2400"/>
          </a:p>
        </p:txBody>
      </p:sp>
      <p:sp>
        <p:nvSpPr>
          <p:cNvPr id="22" name="PA_库_矩形 10"/>
          <p:cNvSpPr/>
          <p:nvPr>
            <p:custDataLst>
              <p:tags r:id="rId10"/>
            </p:custDataLst>
          </p:nvPr>
        </p:nvSpPr>
        <p:spPr>
          <a:xfrm>
            <a:off x="165100" y="1710690"/>
            <a:ext cx="1352550" cy="1416050"/>
          </a:xfrm>
          <a:prstGeom prst="ellipse">
            <a:avLst/>
          </a:prstGeom>
          <a:blipFill dpi="0" rotWithShape="1">
            <a:blip r:embed="rId11" cstate="print"/>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印品黑体" panose="00000500000000000000" pitchFamily="2" charset="-122"/>
              <a:ea typeface="印品黑体" panose="00000500000000000000" pitchFamily="2" charset="-122"/>
            </a:endParaRPr>
          </a:p>
        </p:txBody>
      </p:sp>
      <p:sp>
        <p:nvSpPr>
          <p:cNvPr id="23" name="PA_库_矩形 10"/>
          <p:cNvSpPr/>
          <p:nvPr>
            <p:custDataLst>
              <p:tags r:id="rId12"/>
            </p:custDataLst>
          </p:nvPr>
        </p:nvSpPr>
        <p:spPr>
          <a:xfrm>
            <a:off x="147955" y="3326765"/>
            <a:ext cx="1412875" cy="1365885"/>
          </a:xfrm>
          <a:prstGeom prst="ellipse">
            <a:avLst/>
          </a:prstGeom>
          <a:blipFill dpi="0" rotWithShape="1">
            <a:blip r:embed="rId13" cstate="print"/>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24" name="PA_库_矩形 10"/>
          <p:cNvSpPr/>
          <p:nvPr>
            <p:custDataLst>
              <p:tags r:id="rId14"/>
            </p:custDataLst>
          </p:nvPr>
        </p:nvSpPr>
        <p:spPr>
          <a:xfrm>
            <a:off x="86360" y="5106670"/>
            <a:ext cx="1431290" cy="1399540"/>
          </a:xfrm>
          <a:prstGeom prst="ellipse">
            <a:avLst/>
          </a:prstGeom>
          <a:blipFill dpi="0" rotWithShape="1">
            <a:blip r:embed="rId15" cstate="print"/>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印品黑体" panose="00000500000000000000" pitchFamily="2" charset="-122"/>
              <a:ea typeface="印品黑体" panose="00000500000000000000" pitchFamily="2" charset="-122"/>
            </a:endParaRPr>
          </a:p>
        </p:txBody>
      </p:sp>
      <p:sp>
        <p:nvSpPr>
          <p:cNvPr id="27" name="文本框 26"/>
          <p:cNvSpPr txBox="1"/>
          <p:nvPr/>
        </p:nvSpPr>
        <p:spPr>
          <a:xfrm>
            <a:off x="1775855" y="3180920"/>
            <a:ext cx="5693493" cy="1198880"/>
          </a:xfrm>
          <a:prstGeom prst="rect">
            <a:avLst/>
          </a:prstGeom>
          <a:noFill/>
        </p:spPr>
        <p:txBody>
          <a:bodyPr wrap="square" rtlCol="0">
            <a:spAutoFit/>
          </a:bodyPr>
          <a:p>
            <a:r>
              <a:rPr lang="zh-CN" altLang="en-US" sz="2400"/>
              <a:t>宝玉犹恐是梦，忙又将身子欠起来，向脸上细细一认，只见她两个眼睛</a:t>
            </a:r>
            <a:r>
              <a:rPr lang="zh-CN" altLang="en-US" sz="2400">
                <a:solidFill>
                  <a:srgbClr val="C00000"/>
                </a:solidFill>
              </a:rPr>
              <a:t>肿得桃儿</a:t>
            </a:r>
            <a:r>
              <a:rPr lang="zh-CN" altLang="en-US" sz="2400"/>
              <a:t>一般，满面泪光，不是黛玉却是哪个？</a:t>
            </a:r>
            <a:endParaRPr lang="zh-CN" altLang="en-US" sz="2400"/>
          </a:p>
        </p:txBody>
      </p:sp>
      <p:sp>
        <p:nvSpPr>
          <p:cNvPr id="14" name="文本框 13"/>
          <p:cNvSpPr txBox="1"/>
          <p:nvPr/>
        </p:nvSpPr>
        <p:spPr>
          <a:xfrm>
            <a:off x="7643991" y="3672183"/>
            <a:ext cx="1858882" cy="460375"/>
          </a:xfrm>
          <a:prstGeom prst="rect">
            <a:avLst/>
          </a:prstGeom>
          <a:noFill/>
        </p:spPr>
        <p:txBody>
          <a:bodyPr wrap="square" rtlCol="0">
            <a:spAutoFit/>
          </a:bodyPr>
          <a:p>
            <a:r>
              <a:rPr lang="zh-CN" altLang="en-US" sz="2400"/>
              <a:t>深情痴傻</a:t>
            </a:r>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Requires="p14">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2/3*#ppt_w"/>
                                          </p:val>
                                        </p:tav>
                                        <p:tav tm="100000">
                                          <p:val>
                                            <p:strVal val="#ppt_w"/>
                                          </p:val>
                                        </p:tav>
                                      </p:tavLst>
                                    </p:anim>
                                    <p:anim calcmode="lin" valueType="num">
                                      <p:cBhvr>
                                        <p:cTn id="8" dur="500" fill="hold"/>
                                        <p:tgtEl>
                                          <p:spTgt spid="16"/>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strVal val="2/3*#ppt_w"/>
                                          </p:val>
                                        </p:tav>
                                        <p:tav tm="100000">
                                          <p:val>
                                            <p:strVal val="#ppt_w"/>
                                          </p:val>
                                        </p:tav>
                                      </p:tavLst>
                                    </p:anim>
                                    <p:anim calcmode="lin" valueType="num">
                                      <p:cBhvr>
                                        <p:cTn id="13" dur="500" fill="hold"/>
                                        <p:tgtEl>
                                          <p:spTgt spid="22"/>
                                        </p:tgtEl>
                                        <p:attrNameLst>
                                          <p:attrName>ppt_h</p:attrName>
                                        </p:attrNameLst>
                                      </p:cBhvr>
                                      <p:tavLst>
                                        <p:tav tm="0">
                                          <p:val>
                                            <p:strVal val="2/3*#ppt_h"/>
                                          </p:val>
                                        </p:tav>
                                        <p:tav tm="100000">
                                          <p:val>
                                            <p:strVal val="#ppt_h"/>
                                          </p:val>
                                        </p:tav>
                                      </p:tavLst>
                                    </p:anim>
                                  </p:childTnLst>
                                </p:cTn>
                              </p:par>
                            </p:childTnLst>
                          </p:cTn>
                        </p:par>
                        <p:par>
                          <p:cTn id="14" fill="hold">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strVal val="2/3*#ppt_w"/>
                                          </p:val>
                                        </p:tav>
                                        <p:tav tm="100000">
                                          <p:val>
                                            <p:strVal val="#ppt_w"/>
                                          </p:val>
                                        </p:tav>
                                      </p:tavLst>
                                    </p:anim>
                                    <p:anim calcmode="lin" valueType="num">
                                      <p:cBhvr>
                                        <p:cTn id="18" dur="500" fill="hold"/>
                                        <p:tgtEl>
                                          <p:spTgt spid="23"/>
                                        </p:tgtEl>
                                        <p:attrNameLst>
                                          <p:attrName>ppt_h</p:attrName>
                                        </p:attrNameLst>
                                      </p:cBhvr>
                                      <p:tavLst>
                                        <p:tav tm="0">
                                          <p:val>
                                            <p:strVal val="2/3*#ppt_h"/>
                                          </p:val>
                                        </p:tav>
                                        <p:tav tm="100000">
                                          <p:val>
                                            <p:strVal val="#ppt_h"/>
                                          </p:val>
                                        </p:tav>
                                      </p:tavLst>
                                    </p:anim>
                                  </p:childTnLst>
                                </p:cTn>
                              </p:par>
                            </p:childTnLst>
                          </p:cTn>
                        </p:par>
                        <p:par>
                          <p:cTn id="19" fill="hold">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strVal val="2/3*#ppt_w"/>
                                          </p:val>
                                        </p:tav>
                                        <p:tav tm="100000">
                                          <p:val>
                                            <p:strVal val="#ppt_w"/>
                                          </p:val>
                                        </p:tav>
                                      </p:tavLst>
                                    </p:anim>
                                    <p:anim calcmode="lin" valueType="num">
                                      <p:cBhvr>
                                        <p:cTn id="23" dur="500" fill="hold"/>
                                        <p:tgtEl>
                                          <p:spTgt spid="24"/>
                                        </p:tgtEl>
                                        <p:attrNameLst>
                                          <p:attrName>ppt_h</p:attrName>
                                        </p:attrNameLst>
                                      </p:cBhvr>
                                      <p:tavLst>
                                        <p:tav tm="0">
                                          <p:val>
                                            <p:strVal val="2/3*#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2" grpId="0" bldLvl="0" animBg="1"/>
      <p:bldP spid="23" grpId="0" bldLvl="0" animBg="1"/>
      <p:bldP spid="24" grpId="0" bldLvl="0" animBg="1"/>
      <p:bldP spid="9" grpId="0"/>
      <p:bldP spid="11" grpId="0"/>
      <p:bldP spid="14" grpId="0"/>
      <p:bldP spid="12" grpId="0"/>
    </p:bldLst>
  </p:timing>
</p:sld>
</file>

<file path=ppt/slides/slide30.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386" y="0"/>
            <a:ext cx="6118019" cy="6858000"/>
          </a:xfrm>
          <a:prstGeom prst="rect">
            <a:avLst/>
          </a:prstGeom>
          <a:blipFill>
            <a:blip r:embed="rId1"/>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3" name="矩形 2"/>
          <p:cNvSpPr/>
          <p:nvPr/>
        </p:nvSpPr>
        <p:spPr>
          <a:xfrm>
            <a:off x="6096001" y="0"/>
            <a:ext cx="6118019" cy="6858000"/>
          </a:xfrm>
          <a:prstGeom prst="rect">
            <a:avLst/>
          </a:prstGeom>
          <a:blipFill>
            <a:blip r:embed="rId2">
              <a:extLst>
                <a:ext uri="{BEBA8EAE-BF5A-486C-A8C5-ECC9F3942E4B}">
                  <a14:imgProps xmlns:a14="http://schemas.microsoft.com/office/drawing/2010/main">
                    <a14:imgLayer r:embed="rId3">
                      <a14:imgEffect>
                        <a14:artisticGlowEdges trans="15000"/>
                      </a14:imgEffect>
                    </a14:imgLayer>
                  </a14:imgProps>
                </a:ext>
              </a:extLst>
            </a:blip>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8" name="箭头: 五边形 27"/>
          <p:cNvSpPr/>
          <p:nvPr/>
        </p:nvSpPr>
        <p:spPr>
          <a:xfrm rot="10800000">
            <a:off x="10580749" y="2843257"/>
            <a:ext cx="1633271" cy="138223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ea typeface="江西拙楷" panose="02010600040101010101" pitchFamily="2" charset="-122"/>
              <a:cs typeface="+mn-ea"/>
              <a:sym typeface="+mn-lt"/>
            </a:endParaRPr>
          </a:p>
        </p:txBody>
      </p:sp>
      <p:cxnSp>
        <p:nvCxnSpPr>
          <p:cNvPr id="5" name="直接箭头连接符 4"/>
          <p:cNvCxnSpPr/>
          <p:nvPr/>
        </p:nvCxnSpPr>
        <p:spPr>
          <a:xfrm>
            <a:off x="6106637" y="0"/>
            <a:ext cx="0" cy="685800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9" name="箭头: 五边形 28"/>
          <p:cNvSpPr/>
          <p:nvPr/>
        </p:nvSpPr>
        <p:spPr>
          <a:xfrm>
            <a:off x="-11705" y="2767280"/>
            <a:ext cx="1340876" cy="13397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江西拙楷" panose="02010600040101010101" pitchFamily="2" charset="-122"/>
              <a:cs typeface="+mn-ea"/>
              <a:sym typeface="+mn-lt"/>
            </a:endParaRPr>
          </a:p>
        </p:txBody>
      </p:sp>
      <p:grpSp>
        <p:nvGrpSpPr>
          <p:cNvPr id="12" name="组合 11"/>
          <p:cNvGrpSpPr/>
          <p:nvPr/>
        </p:nvGrpSpPr>
        <p:grpSpPr>
          <a:xfrm>
            <a:off x="5401305" y="341535"/>
            <a:ext cx="1524306" cy="1285247"/>
            <a:chOff x="5184352" y="288372"/>
            <a:chExt cx="1433435" cy="1285247"/>
          </a:xfrm>
        </p:grpSpPr>
        <p:sp>
          <p:nvSpPr>
            <p:cNvPr id="7" name="Freeform 12"/>
            <p:cNvSpPr>
              <a:spLocks noEditPoints="1"/>
            </p:cNvSpPr>
            <p:nvPr/>
          </p:nvSpPr>
          <p:spPr bwMode="auto">
            <a:xfrm>
              <a:off x="5184352" y="288372"/>
              <a:ext cx="1433435" cy="1285247"/>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8" name="文本框 7"/>
            <p:cNvSpPr txBox="1"/>
            <p:nvPr/>
          </p:nvSpPr>
          <p:spPr>
            <a:xfrm>
              <a:off x="5184352" y="733507"/>
              <a:ext cx="1389380"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1611</a:t>
              </a:r>
              <a:r>
                <a:rPr kumimoji="0" lang="zh-CN" altLang="en-US" sz="2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8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
        <p:nvSpPr>
          <p:cNvPr id="13" name="文本框 12"/>
          <p:cNvSpPr txBox="1"/>
          <p:nvPr/>
        </p:nvSpPr>
        <p:spPr>
          <a:xfrm>
            <a:off x="-194260" y="2818028"/>
            <a:ext cx="1212111"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中</a:t>
            </a:r>
            <a:endParaRPr kumimoji="0" lang="zh-CN" altLang="en-US" sz="7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5" name="文本框 14"/>
          <p:cNvSpPr txBox="1"/>
          <p:nvPr/>
        </p:nvSpPr>
        <p:spPr>
          <a:xfrm>
            <a:off x="11038906" y="2767280"/>
            <a:ext cx="121211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FFC000"/>
                </a:solidFill>
                <a:effectLst/>
                <a:uLnTx/>
                <a:uFillTx/>
                <a:latin typeface="方正苏新诗柳楷简体" panose="02000000000000000000" pitchFamily="2" charset="-122"/>
                <a:ea typeface="方正苏新诗柳楷简体" panose="02000000000000000000" pitchFamily="2" charset="-122"/>
                <a:cs typeface="+mn-ea"/>
                <a:sym typeface="+mn-lt"/>
              </a:rPr>
              <a:t>西</a:t>
            </a:r>
            <a:endParaRPr kumimoji="0" lang="zh-CN" altLang="en-US" sz="8000" b="0" i="0" u="none" strike="noStrike" kern="1200" cap="none" spc="0" normalizeH="0" baseline="0" noProof="0" dirty="0">
              <a:ln>
                <a:noFill/>
              </a:ln>
              <a:solidFill>
                <a:srgbClr val="FFC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箭头连接符 18"/>
          <p:cNvCxnSpPr/>
          <p:nvPr/>
        </p:nvCxnSpPr>
        <p:spPr>
          <a:xfrm flipH="1">
            <a:off x="5039837" y="1073888"/>
            <a:ext cx="432009" cy="0"/>
          </a:xfrm>
          <a:prstGeom prst="straightConnector1">
            <a:avLst/>
          </a:prstGeom>
          <a:ln w="317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6792207" y="1047956"/>
            <a:ext cx="416670" cy="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424796" y="2345551"/>
            <a:ext cx="4022550" cy="2558496"/>
          </a:xfrm>
          <a:prstGeom prst="rect">
            <a:avLst/>
          </a:prstGeom>
          <a:ln>
            <a:noFill/>
          </a:ln>
          <a:effectLst>
            <a:outerShdw blurRad="292100" dist="139700" dir="2700000" algn="tl" rotWithShape="0">
              <a:srgbClr val="333333">
                <a:alpha val="65000"/>
              </a:srgbClr>
            </a:outerShdw>
          </a:effectLst>
        </p:spPr>
      </p:pic>
      <p:pic>
        <p:nvPicPr>
          <p:cNvPr id="27" name="图片 26"/>
          <p:cNvPicPr>
            <a:picLocks noChangeAspect="1"/>
          </p:cNvPicPr>
          <p:nvPr/>
        </p:nvPicPr>
        <p:blipFill>
          <a:blip r:embed="rId5">
            <a:extLst>
              <a:ext uri="{BEBA8EAE-BF5A-486C-A8C5-ECC9F3942E4B}">
                <a14:imgProps xmlns:a14="http://schemas.microsoft.com/office/drawing/2010/main">
                  <a14:imgLayer r:embed="rId6">
                    <a14:imgEffect>
                      <a14:backgroundRemoval t="643" b="99357" l="9820" r="89980">
                        <a14:foregroundMark x1="19238" y1="92283" x2="26653" y2="64630"/>
                        <a14:foregroundMark x1="26653" y1="64630" x2="40481" y2="37621"/>
                        <a14:foregroundMark x1="40481" y1="37621" x2="47695" y2="30868"/>
                        <a14:foregroundMark x1="49499" y1="9968" x2="44890" y2="84244"/>
                        <a14:foregroundMark x1="11623" y1="87460" x2="11623" y2="87460"/>
                        <a14:foregroundMark x1="10020" y1="99678" x2="61523" y2="87460"/>
                        <a14:foregroundMark x1="61523" y1="87460" x2="63327" y2="87460"/>
                        <a14:foregroundMark x1="57515" y1="54984" x2="72545" y2="92283"/>
                        <a14:foregroundMark x1="68337" y1="63023" x2="68337" y2="63023"/>
                        <a14:foregroundMark x1="60321" y1="52412" x2="60321" y2="52412"/>
                        <a14:foregroundMark x1="67535" y1="58521" x2="67535" y2="58521"/>
                        <a14:foregroundMark x1="55711" y1="18006" x2="44088" y2="643"/>
                        <a14:foregroundMark x1="66333" y1="55949" x2="66333" y2="55949"/>
                        <a14:foregroundMark x1="56914" y1="43730" x2="50701" y2="21543"/>
                        <a14:foregroundMark x1="82966" y1="83923" x2="82966" y2="83923"/>
                        <a14:foregroundMark x1="85170" y1="75241" x2="66934" y2="86495"/>
                        <a14:foregroundMark x1="66934" y1="86495" x2="65731" y2="88746"/>
                        <a14:foregroundMark x1="56914" y1="17363" x2="56914" y2="17363"/>
                        <a14:foregroundMark x1="57114" y1="14148" x2="52305" y2="4502"/>
                        <a14:foregroundMark x1="57916" y1="19293" x2="57916" y2="19293"/>
                        <a14:backgroundMark x1="77200" y1="73221" x2="78357" y2="38907"/>
                        <a14:backgroundMark x1="78357" y1="38907" x2="73547" y2="12219"/>
                        <a14:backgroundMark x1="73547" y1="12219" x2="73347" y2="11897"/>
                        <a14:backgroundMark x1="76353" y1="43087" x2="64930" y2="4502"/>
                        <a14:backgroundMark x1="14228" y1="30868" x2="28457" y2="13183"/>
                        <a14:backgroundMark x1="28457" y1="13183" x2="28457" y2="13183"/>
                        <a14:backgroundMark x1="29659" y1="28939" x2="29659" y2="28939"/>
                        <a14:backgroundMark x1="32665" y1="25402" x2="11623" y2="38264"/>
                        <a14:backgroundMark x1="11623" y1="38264" x2="8216" y2="45659"/>
                        <a14:backgroundMark x1="87976" y1="90675" x2="87976" y2="90675"/>
                      </a14:backgroundRemoval>
                    </a14:imgEffect>
                  </a14:imgLayer>
                </a14:imgProps>
              </a:ext>
              <a:ext uri="{28A0092B-C50C-407E-A947-70E740481C1C}">
                <a14:useLocalDpi xmlns:a14="http://schemas.microsoft.com/office/drawing/2010/main" val="0"/>
              </a:ext>
            </a:extLst>
          </a:blip>
          <a:srcRect/>
          <a:stretch>
            <a:fillRect/>
          </a:stretch>
        </p:blipFill>
        <p:spPr>
          <a:xfrm>
            <a:off x="6925616" y="736541"/>
            <a:ext cx="3150842" cy="1963751"/>
          </a:xfrm>
          <a:prstGeom prst="rect">
            <a:avLst/>
          </a:prstGeom>
          <a:ln>
            <a:noFill/>
          </a:ln>
          <a:effectLst>
            <a:glow rad="304800">
              <a:schemeClr val="bg1">
                <a:alpha val="40000"/>
              </a:schemeClr>
            </a:glow>
            <a:outerShdw blurRad="292100" dist="139700" dir="2700000" algn="tl" rotWithShape="0">
              <a:srgbClr val="333333">
                <a:alpha val="65000"/>
              </a:srgbClr>
            </a:outerShdw>
          </a:effectLst>
        </p:spPr>
      </p:pic>
      <p:sp>
        <p:nvSpPr>
          <p:cNvPr id="30" name="文本框 29"/>
          <p:cNvSpPr txBox="1"/>
          <p:nvPr/>
        </p:nvSpPr>
        <p:spPr>
          <a:xfrm>
            <a:off x="9294599" y="636798"/>
            <a:ext cx="2772648" cy="1568450"/>
          </a:xfrm>
          <a:prstGeom prst="rect">
            <a:avLst/>
          </a:prstGeom>
          <a:noFill/>
        </p:spPr>
        <p:txBody>
          <a:bodyPr wrap="square" rtlCol="0">
            <a:spAutoFit/>
          </a:bodyPr>
          <a:lstStyle/>
          <a:p>
            <a:pPr lvl="0" algn="ct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mn-ea"/>
                <a:sym typeface="+mn-lt"/>
              </a:rPr>
              <a:t>意大利物理学家天文学家</a:t>
            </a:r>
            <a:endParaRPr lang="en-US" altLang="zh-CN" sz="3200" b="1"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a:p>
            <a:pPr lvl="0" algn="ct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mn-ea"/>
                <a:sym typeface="+mn-lt"/>
              </a:rPr>
              <a:t>伽利略</a:t>
            </a:r>
            <a:endParaRPr kumimoji="0" lang="zh-CN" altLang="en-US" sz="32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32" name="文本框 31"/>
          <p:cNvSpPr txBox="1"/>
          <p:nvPr/>
        </p:nvSpPr>
        <p:spPr>
          <a:xfrm>
            <a:off x="6309118" y="3263016"/>
            <a:ext cx="4271597" cy="2030095"/>
          </a:xfrm>
          <a:prstGeom prst="rect">
            <a:avLst/>
          </a:prstGeom>
          <a:noFill/>
        </p:spPr>
        <p:txBody>
          <a:bodyPr wrap="square">
            <a:spAutoFit/>
          </a:bodyPr>
          <a:lstStyle/>
          <a:p>
            <a:pPr lvl="0">
              <a:lnSpc>
                <a:spcPct val="150000"/>
              </a:lnSpc>
            </a:pPr>
            <a:r>
              <a:rPr lang="en-US" altLang="zh-CN" sz="28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sz="28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这一年，伽利略</a:t>
            </a:r>
            <a:r>
              <a:rPr lang="zh-CN" altLang="en-US" sz="2800"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发表了“太阳黑子说”，近代科学革命呼之欲出。</a:t>
            </a:r>
            <a:endParaRPr kumimoji="0" lang="zh-CN" altLang="en-US" sz="2800" b="0"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 name="文本框 1"/>
          <p:cNvSpPr txBox="1"/>
          <p:nvPr/>
        </p:nvSpPr>
        <p:spPr>
          <a:xfrm>
            <a:off x="1251961" y="263814"/>
            <a:ext cx="3788071" cy="2030095"/>
          </a:xfrm>
          <a:prstGeom prst="rect">
            <a:avLst/>
          </a:prstGeom>
          <a:noFill/>
        </p:spPr>
        <p:txBody>
          <a:bodyPr wrap="square">
            <a:spAutoFit/>
          </a:bodyPr>
          <a:lstStyle/>
          <a:p>
            <a:pPr algn="l">
              <a:lnSpc>
                <a:spcPct val="150000"/>
              </a:lnSpc>
            </a:pP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26</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年后，中国传统科技综合著作</a:t>
            </a: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天工开物</a:t>
            </a: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刊印。</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5000">
        <p14:pan dir="u"/>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par>
                          <p:cTn id="14" fill="hold">
                            <p:stCondLst>
                              <p:cond delay="1000"/>
                            </p:stCondLst>
                            <p:childTnLst>
                              <p:par>
                                <p:cTn id="15" presetID="12" presetClass="entr" presetSubtype="2"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p:tgtEl>
                                          <p:spTgt spid="30"/>
                                        </p:tgtEl>
                                        <p:attrNameLst>
                                          <p:attrName>ppt_x</p:attrName>
                                        </p:attrNameLst>
                                      </p:cBhvr>
                                      <p:tavLst>
                                        <p:tav tm="0">
                                          <p:val>
                                            <p:strVal val="#ppt_x+#ppt_w*1.125000"/>
                                          </p:val>
                                        </p:tav>
                                        <p:tav tm="100000">
                                          <p:val>
                                            <p:strVal val="#ppt_x"/>
                                          </p:val>
                                        </p:tav>
                                      </p:tavLst>
                                    </p:anim>
                                    <p:animEffect transition="in" filter="wipe(left)">
                                      <p:cBhvr>
                                        <p:cTn id="18" dur="500"/>
                                        <p:tgtEl>
                                          <p:spTgt spid="30"/>
                                        </p:tgtEl>
                                      </p:cBhvr>
                                    </p:animEffect>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000" fill="hold">
                                          <p:stCondLst>
                                            <p:cond delay="0"/>
                                          </p:stCondLst>
                                        </p:cTn>
                                        <p:tgtEl>
                                          <p:spTgt spid="32"/>
                                        </p:tgtEl>
                                        <p:attrNameLst>
                                          <p:attrName>style.visibility</p:attrName>
                                        </p:attrNameLst>
                                      </p:cBhvr>
                                      <p:to>
                                        <p:strVal val="visible"/>
                                      </p:to>
                                    </p:set>
                                    <p:anim calcmode="lin" valueType="num">
                                      <p:cBhvr>
                                        <p:cTn id="22" dur="10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3" dur="1000" fill="hold"/>
                                        <p:tgtEl>
                                          <p:spTgt spid="32"/>
                                        </p:tgtEl>
                                        <p:attrNameLst>
                                          <p:attrName>ppt_y</p:attrName>
                                        </p:attrNameLst>
                                      </p:cBhvr>
                                      <p:tavLst>
                                        <p:tav tm="0">
                                          <p:val>
                                            <p:strVal val="#ppt_y"/>
                                          </p:val>
                                        </p:tav>
                                        <p:tav tm="100000">
                                          <p:val>
                                            <p:strVal val="#ppt_y"/>
                                          </p:val>
                                        </p:tav>
                                      </p:tavLst>
                                    </p:anim>
                                    <p:anim calcmode="lin" valueType="num">
                                      <p:cBhvr>
                                        <p:cTn id="24" dur="10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5" dur="10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6" dur="1000" tmFilter="0,0; .5, 1; 1, 1"/>
                                        <p:tgtEl>
                                          <p:spTgt spid="32"/>
                                        </p:tgtEl>
                                      </p:cBhvr>
                                    </p:animEffect>
                                  </p:childTnLst>
                                </p:cTn>
                              </p:par>
                            </p:childTnLst>
                          </p:cTn>
                        </p:par>
                        <p:par>
                          <p:cTn id="27" fill="hold">
                            <p:stCondLst>
                              <p:cond delay="6099"/>
                            </p:stCondLst>
                            <p:childTnLst>
                              <p:par>
                                <p:cTn id="28" presetID="22" presetClass="entr" presetSubtype="2"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right)">
                                      <p:cBhvr>
                                        <p:cTn id="30" dur="500"/>
                                        <p:tgtEl>
                                          <p:spTgt spid="19"/>
                                        </p:tgtEl>
                                      </p:cBhvr>
                                    </p:animEffect>
                                  </p:childTnLst>
                                </p:cTn>
                              </p:par>
                            </p:childTnLst>
                          </p:cTn>
                        </p:par>
                        <p:par>
                          <p:cTn id="31" fill="hold">
                            <p:stCondLst>
                              <p:cond delay="6599"/>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7099"/>
                            </p:stCondLst>
                            <p:childTnLst>
                              <p:par>
                                <p:cTn id="38" presetID="31" presetClass="entr" presetSubtype="0" fill="hold" grpId="0" nodeType="afterEffect">
                                  <p:stCondLst>
                                    <p:cond delay="0"/>
                                  </p:stCondLst>
                                  <p:iterate type="lt">
                                    <p:tmPct val="5000"/>
                                  </p:iterate>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2" grpId="0"/>
    </p:bldLst>
  </p:timing>
</p:sld>
</file>

<file path=ppt/slides/slide31.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096001" y="0"/>
            <a:ext cx="6118019" cy="6858000"/>
          </a:xfrm>
          <a:prstGeom prst="rect">
            <a:avLst/>
          </a:prstGeom>
          <a:blipFill>
            <a:blip r:embed="rId1">
              <a:extLst>
                <a:ext uri="{BEBA8EAE-BF5A-486C-A8C5-ECC9F3942E4B}">
                  <a14:imgProps xmlns:a14="http://schemas.microsoft.com/office/drawing/2010/main">
                    <a14:imgLayer r:embed="rId2">
                      <a14:imgEffect>
                        <a14:artisticGlowEdges trans="15000"/>
                      </a14:imgEffect>
                    </a14:imgLayer>
                  </a14:imgProps>
                </a:ext>
              </a:extLst>
            </a:blip>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271" y="676787"/>
            <a:ext cx="4273997" cy="2506591"/>
          </a:xfrm>
          <a:prstGeom prst="rect">
            <a:avLst/>
          </a:prstGeom>
          <a:ln>
            <a:noFill/>
          </a:ln>
          <a:effectLst>
            <a:softEdge rad="112500"/>
          </a:effectLst>
        </p:spPr>
      </p:pic>
      <p:sp>
        <p:nvSpPr>
          <p:cNvPr id="10" name="矩形 9"/>
          <p:cNvSpPr/>
          <p:nvPr/>
        </p:nvSpPr>
        <p:spPr>
          <a:xfrm>
            <a:off x="-28312" y="0"/>
            <a:ext cx="6118019" cy="6858000"/>
          </a:xfrm>
          <a:prstGeom prst="rect">
            <a:avLst/>
          </a:prstGeom>
          <a:blipFill>
            <a:blip r:embed="rId4"/>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8" name="箭头: 五边形 27"/>
          <p:cNvSpPr/>
          <p:nvPr/>
        </p:nvSpPr>
        <p:spPr>
          <a:xfrm rot="10800000">
            <a:off x="10580749" y="2843257"/>
            <a:ext cx="1633271" cy="138223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cxnSp>
        <p:nvCxnSpPr>
          <p:cNvPr id="5" name="直接箭头连接符 4"/>
          <p:cNvCxnSpPr/>
          <p:nvPr/>
        </p:nvCxnSpPr>
        <p:spPr>
          <a:xfrm>
            <a:off x="6106633" y="0"/>
            <a:ext cx="0" cy="685800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9" name="箭头: 五边形 28"/>
          <p:cNvSpPr/>
          <p:nvPr/>
        </p:nvSpPr>
        <p:spPr>
          <a:xfrm>
            <a:off x="-11705" y="2767280"/>
            <a:ext cx="1670268" cy="13397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grpSp>
        <p:nvGrpSpPr>
          <p:cNvPr id="12" name="组合 11"/>
          <p:cNvGrpSpPr/>
          <p:nvPr/>
        </p:nvGrpSpPr>
        <p:grpSpPr>
          <a:xfrm>
            <a:off x="5320020" y="341535"/>
            <a:ext cx="1673860" cy="1285240"/>
            <a:chOff x="5103072" y="288372"/>
            <a:chExt cx="1673860" cy="1285240"/>
          </a:xfrm>
        </p:grpSpPr>
        <p:sp>
          <p:nvSpPr>
            <p:cNvPr id="7" name="Freeform 12"/>
            <p:cNvSpPr>
              <a:spLocks noEditPoints="1"/>
            </p:cNvSpPr>
            <p:nvPr/>
          </p:nvSpPr>
          <p:spPr bwMode="auto">
            <a:xfrm>
              <a:off x="5103072" y="288372"/>
              <a:ext cx="1673860" cy="128524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endParaRPr lang="zh-CN" altLang="en-US" dirty="0">
                <a:ea typeface="江西拙楷" panose="02010600040101010101" pitchFamily="2" charset="-122"/>
                <a:cs typeface="+mn-ea"/>
                <a:sym typeface="+mn-lt"/>
              </a:endParaRPr>
            </a:p>
          </p:txBody>
        </p:sp>
        <p:sp>
          <p:nvSpPr>
            <p:cNvPr id="8" name="文本框 7"/>
            <p:cNvSpPr txBox="1"/>
            <p:nvPr/>
          </p:nvSpPr>
          <p:spPr>
            <a:xfrm>
              <a:off x="5184352" y="733507"/>
              <a:ext cx="1496695" cy="521970"/>
            </a:xfrm>
            <a:prstGeom prst="rect">
              <a:avLst/>
            </a:prstGeom>
            <a:noFill/>
          </p:spPr>
          <p:txBody>
            <a:bodyPr wrap="square" rtlCol="0">
              <a:spAutoFit/>
            </a:bodyPr>
            <a:lstStyle/>
            <a:p>
              <a:pPr algn="ctr"/>
              <a:r>
                <a:rPr lang="en-US" altLang="zh-CN"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1644</a:t>
              </a:r>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
        <p:nvSpPr>
          <p:cNvPr id="13" name="文本框 12"/>
          <p:cNvSpPr txBox="1"/>
          <p:nvPr/>
        </p:nvSpPr>
        <p:spPr>
          <a:xfrm>
            <a:off x="-48382" y="2783544"/>
            <a:ext cx="1212111" cy="1322070"/>
          </a:xfrm>
          <a:prstGeom prst="rect">
            <a:avLst/>
          </a:prstGeom>
          <a:noFill/>
        </p:spPr>
        <p:txBody>
          <a:bodyPr wrap="square" rtlCol="0">
            <a:spAutoFit/>
          </a:bodyPr>
          <a:lstStyle/>
          <a:p>
            <a:pPr algn="ctr"/>
            <a:r>
              <a:rPr lang="zh-CN" altLang="en-US" sz="8000" b="1" dirty="0">
                <a:solidFill>
                  <a:srgbClr val="C00000"/>
                </a:solidFill>
                <a:latin typeface="方正苏新诗柳楷简体" panose="02000000000000000000" pitchFamily="2" charset="-122"/>
                <a:ea typeface="方正苏新诗柳楷简体" panose="02000000000000000000" pitchFamily="2" charset="-122"/>
                <a:cs typeface="+mn-ea"/>
                <a:sym typeface="+mn-lt"/>
              </a:rPr>
              <a:t>中</a:t>
            </a:r>
            <a:endParaRPr lang="zh-CN" altLang="en-US" sz="8000" b="1" dirty="0">
              <a:solidFill>
                <a:srgbClr val="C00000"/>
              </a:solidFill>
              <a:latin typeface="方正苏新诗柳楷简体" panose="02000000000000000000" pitchFamily="2" charset="-122"/>
              <a:ea typeface="方正苏新诗柳楷简体" panose="02000000000000000000" pitchFamily="2" charset="-122"/>
              <a:cs typeface="+mn-ea"/>
              <a:sym typeface="+mn-lt"/>
            </a:endParaRPr>
          </a:p>
        </p:txBody>
      </p:sp>
      <p:sp>
        <p:nvSpPr>
          <p:cNvPr id="15" name="文本框 14"/>
          <p:cNvSpPr txBox="1"/>
          <p:nvPr/>
        </p:nvSpPr>
        <p:spPr>
          <a:xfrm>
            <a:off x="11038906" y="2767280"/>
            <a:ext cx="1212111" cy="1322070"/>
          </a:xfrm>
          <a:prstGeom prst="rect">
            <a:avLst/>
          </a:prstGeom>
          <a:noFill/>
        </p:spPr>
        <p:txBody>
          <a:bodyPr wrap="square" rtlCol="0">
            <a:spAutoFit/>
          </a:bodyPr>
          <a:lstStyle/>
          <a:p>
            <a:pPr algn="ctr"/>
            <a:r>
              <a:rPr lang="zh-CN" altLang="en-US" sz="8000" b="1" dirty="0">
                <a:solidFill>
                  <a:srgbClr val="FFC000"/>
                </a:solidFill>
                <a:latin typeface="方正苏新诗柳楷简体" panose="02000000000000000000" pitchFamily="2" charset="-122"/>
                <a:ea typeface="方正苏新诗柳楷简体" panose="02000000000000000000" pitchFamily="2" charset="-122"/>
                <a:cs typeface="+mn-ea"/>
                <a:sym typeface="+mn-lt"/>
              </a:rPr>
              <a:t>西</a:t>
            </a:r>
            <a:endParaRPr lang="zh-CN" altLang="en-US" sz="8000" b="1" dirty="0">
              <a:solidFill>
                <a:srgbClr val="FFC000"/>
              </a:solidFill>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箭头连接符 18"/>
          <p:cNvCxnSpPr/>
          <p:nvPr/>
        </p:nvCxnSpPr>
        <p:spPr>
          <a:xfrm flipH="1">
            <a:off x="5039833" y="1073888"/>
            <a:ext cx="432009" cy="0"/>
          </a:xfrm>
          <a:prstGeom prst="straightConnector1">
            <a:avLst/>
          </a:prstGeom>
          <a:ln w="317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6792203" y="1047956"/>
            <a:ext cx="416670" cy="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7282762" y="4301466"/>
            <a:ext cx="4119207" cy="2062103"/>
          </a:xfrm>
          <a:prstGeom prst="rect">
            <a:avLst/>
          </a:prstGeom>
          <a:noFill/>
        </p:spPr>
        <p:txBody>
          <a:bodyPr wrap="square">
            <a:spAutoFit/>
          </a:bodyPr>
          <a:lstStyle/>
          <a:p>
            <a:r>
              <a:rPr lang="en-US" alt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英国议会军在马斯顿大败王军。45年后，《权利法案》颁布。</a:t>
            </a:r>
            <a:endPar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 name="文本框 1"/>
          <p:cNvSpPr txBox="1"/>
          <p:nvPr/>
        </p:nvSpPr>
        <p:spPr>
          <a:xfrm>
            <a:off x="462055" y="671638"/>
            <a:ext cx="3889697" cy="1076325"/>
          </a:xfrm>
          <a:prstGeom prst="rect">
            <a:avLst/>
          </a:prstGeom>
          <a:noFill/>
        </p:spPr>
        <p:txBody>
          <a:bodyPr wrap="square" rtlCol="0">
            <a:spAutoFit/>
          </a:bodyPr>
          <a:lstStyle/>
          <a:p>
            <a:r>
              <a:rPr lang="en-US" alt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明清易代，又一轮的王朝更替。</a:t>
            </a:r>
            <a:endPar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nvGrpSpPr>
          <p:cNvPr id="3" name="组合 2"/>
          <p:cNvGrpSpPr/>
          <p:nvPr/>
        </p:nvGrpSpPr>
        <p:grpSpPr>
          <a:xfrm>
            <a:off x="485535" y="1420836"/>
            <a:ext cx="5004016" cy="4765526"/>
            <a:chOff x="7550593" y="2373303"/>
            <a:chExt cx="3808485" cy="3703422"/>
          </a:xfrm>
        </p:grpSpPr>
        <p:pic>
          <p:nvPicPr>
            <p:cNvPr id="23" name="图片 22"/>
            <p:cNvPicPr>
              <a:picLocks noChangeAspect="1"/>
            </p:cNvPicPr>
            <p:nvPr/>
          </p:nvPicPr>
          <p:blipFill>
            <a:blip r:embed="rId5" cstate="print">
              <a:extLst>
                <a:ext uri="{BEBA8EAE-BF5A-486C-A8C5-ECC9F3942E4B}">
                  <a14:imgProps xmlns:a14="http://schemas.microsoft.com/office/drawing/2010/main">
                    <a14:imgLayer r:embed="rId6">
                      <a14:imgEffect>
                        <a14:backgroundRemoval t="9607" b="98035" l="5938" r="94688">
                          <a14:foregroundMark x1="83906" y1="70742" x2="85313" y2="79476"/>
                          <a14:foregroundMark x1="85313" y1="79476" x2="84844" y2="88646"/>
                          <a14:foregroundMark x1="84844" y1="88646" x2="78438" y2="95633"/>
                          <a14:foregroundMark x1="78438" y1="95633" x2="30000" y2="96288"/>
                          <a14:foregroundMark x1="30000" y1="96288" x2="22500" y2="94541"/>
                          <a14:foregroundMark x1="22500" y1="94541" x2="17500" y2="89520"/>
                          <a14:foregroundMark x1="17500" y1="89520" x2="14063" y2="81441"/>
                          <a14:foregroundMark x1="14063" y1="81441" x2="13906" y2="75109"/>
                          <a14:foregroundMark x1="86563" y1="68996" x2="86563" y2="68996"/>
                          <a14:foregroundMark x1="76875" y1="53930" x2="76875" y2="53930"/>
                          <a14:foregroundMark x1="76094" y1="55240" x2="68750" y2="56769"/>
                          <a14:foregroundMark x1="76719" y1="53275" x2="76719" y2="53275"/>
                          <a14:foregroundMark x1="75000" y1="53275" x2="75781" y2="53057"/>
                          <a14:foregroundMark x1="78281" y1="53712" x2="78281" y2="53712"/>
                          <a14:foregroundMark x1="79375" y1="54585" x2="77813" y2="60044"/>
                          <a14:foregroundMark x1="21875" y1="53712" x2="26563" y2="59170"/>
                          <a14:foregroundMark x1="26563" y1="59170" x2="21250" y2="60480"/>
                          <a14:foregroundMark x1="19844" y1="56114" x2="19844" y2="56114"/>
                          <a14:foregroundMark x1="19063" y1="54803" x2="19063" y2="54803"/>
                          <a14:foregroundMark x1="12344" y1="96288" x2="12344" y2="96288"/>
                          <a14:foregroundMark x1="5938" y1="98253" x2="14063" y2="96070"/>
                          <a14:foregroundMark x1="14063" y1="96070" x2="25156" y2="96070"/>
                          <a14:foregroundMark x1="87969" y1="97380" x2="94688" y2="97380"/>
                          <a14:foregroundMark x1="88281" y1="82096" x2="88281" y2="82096"/>
                          <a14:foregroundMark x1="86250" y1="69432" x2="86250" y2="69432"/>
                          <a14:foregroundMark x1="87188" y1="67031" x2="87188" y2="66812"/>
                          <a14:foregroundMark x1="85000" y1="64629" x2="85000" y2="64629"/>
                          <a14:foregroundMark x1="83750" y1="65721" x2="83750" y2="65721"/>
                        </a14:backgroundRemoval>
                      </a14:imgEffect>
                    </a14:imgLayer>
                  </a14:imgProps>
                </a:ext>
                <a:ext uri="{28A0092B-C50C-407E-A947-70E740481C1C}">
                  <a14:useLocalDpi xmlns:a14="http://schemas.microsoft.com/office/drawing/2010/main" val="0"/>
                </a:ext>
              </a:extLst>
            </a:blip>
            <a:stretch>
              <a:fillRect/>
            </a:stretch>
          </p:blipFill>
          <p:spPr>
            <a:xfrm>
              <a:off x="9041077" y="2373303"/>
              <a:ext cx="2318001" cy="1658820"/>
            </a:xfrm>
            <a:prstGeom prst="rect">
              <a:avLst/>
            </a:prstGeom>
            <a:ln>
              <a:noFill/>
            </a:ln>
            <a:effectLst>
              <a:outerShdw blurRad="292100" dist="139700" dir="2700000" algn="tl" rotWithShape="0">
                <a:srgbClr val="333333">
                  <a:alpha val="65000"/>
                </a:srgbClr>
              </a:outerShdw>
            </a:effectLst>
          </p:spPr>
        </p:pic>
        <p:pic>
          <p:nvPicPr>
            <p:cNvPr id="25" name="图片 24"/>
            <p:cNvPicPr>
              <a:picLocks noChangeAspect="1"/>
            </p:cNvPicPr>
            <p:nvPr/>
          </p:nvPicPr>
          <p:blipFill rotWithShape="1">
            <a:blip r:embed="rId7">
              <a:extLst>
                <a:ext uri="{BEBA8EAE-BF5A-486C-A8C5-ECC9F3942E4B}">
                  <a14:imgProps xmlns:a14="http://schemas.microsoft.com/office/drawing/2010/main">
                    <a14:imgLayer r:embed="rId8">
                      <a14:imgEffect>
                        <a14:backgroundRemoval t="5039" b="89764" l="9752" r="89894">
                          <a14:foregroundMark x1="52837" y1="19685" x2="52837" y2="19685"/>
                          <a14:foregroundMark x1="51596" y1="10236" x2="51596" y2="10236"/>
                          <a14:foregroundMark x1="51596" y1="11339" x2="51596" y2="11339"/>
                          <a14:foregroundMark x1="50355" y1="17323" x2="51950" y2="28346"/>
                          <a14:foregroundMark x1="45745" y1="19213" x2="45745" y2="19213"/>
                          <a14:foregroundMark x1="55674" y1="19055" x2="55674" y2="19055"/>
                          <a14:foregroundMark x1="43794" y1="25039" x2="43794" y2="25039"/>
                          <a14:foregroundMark x1="58688" y1="24724" x2="58688" y2="24724"/>
                          <a14:foregroundMark x1="59220" y1="25039" x2="59220" y2="25039"/>
                          <a14:foregroundMark x1="57270" y1="24094" x2="57270" y2="24094"/>
                          <a14:foregroundMark x1="56028" y1="24409" x2="56028" y2="24409"/>
                          <a14:foregroundMark x1="60816" y1="25197" x2="60816" y2="25197"/>
                          <a14:foregroundMark x1="44149" y1="24252" x2="44149" y2="24252"/>
                          <a14:foregroundMark x1="43085" y1="24252" x2="43085" y2="24252"/>
                          <a14:foregroundMark x1="41844" y1="24567" x2="41844" y2="24567"/>
                          <a14:foregroundMark x1="40603" y1="24882" x2="40603" y2="24882"/>
                          <a14:foregroundMark x1="40426" y1="24567" x2="40426" y2="24567"/>
                          <a14:foregroundMark x1="26950" y1="37008" x2="26950" y2="37008"/>
                          <a14:foregroundMark x1="25000" y1="34961" x2="25000" y2="34961"/>
                          <a14:foregroundMark x1="27128" y1="34646" x2="27660" y2="39213"/>
                          <a14:foregroundMark x1="25887" y1="33543" x2="25887" y2="33543"/>
                          <a14:foregroundMark x1="28901" y1="33858" x2="28901" y2="33858"/>
                          <a14:foregroundMark x1="23759" y1="35591" x2="23759" y2="35591"/>
                          <a14:foregroundMark x1="26773" y1="40000" x2="26773" y2="40000"/>
                          <a14:foregroundMark x1="25532" y1="40000" x2="25532" y2="40000"/>
                          <a14:foregroundMark x1="22340" y1="50551" x2="22340" y2="50551"/>
                          <a14:foregroundMark x1="22518" y1="55748" x2="19681" y2="48661"/>
                          <a14:foregroundMark x1="19681" y1="48661" x2="19681" y2="48189"/>
                          <a14:foregroundMark x1="18262" y1="51969" x2="18262" y2="51969"/>
                          <a14:foregroundMark x1="18085" y1="49606" x2="18085" y2="49606"/>
                          <a14:foregroundMark x1="19326" y1="47087" x2="19326" y2="47087"/>
                          <a14:foregroundMark x1="18085" y1="47874" x2="18085" y2="47874"/>
                          <a14:foregroundMark x1="76950" y1="37953" x2="76950" y2="37953"/>
                          <a14:foregroundMark x1="75355" y1="34961" x2="69504" y2="41260"/>
                          <a14:foregroundMark x1="77660" y1="35118" x2="77660" y2="35118"/>
                          <a14:foregroundMark x1="75177" y1="34173" x2="75177" y2="34173"/>
                          <a14:foregroundMark x1="75177" y1="33386" x2="75177" y2="33386"/>
                          <a14:foregroundMark x1="72340" y1="33543" x2="72340" y2="33543"/>
                          <a14:foregroundMark x1="73759" y1="33701" x2="73759" y2="33701"/>
                          <a14:foregroundMark x1="50887" y1="10079" x2="50887" y2="5827"/>
                          <a14:foregroundMark x1="50709" y1="5039" x2="50709" y2="5039"/>
                          <a14:foregroundMark x1="80674" y1="49134" x2="70745" y2="49134"/>
                          <a14:foregroundMark x1="82447" y1="49921" x2="82447" y2="49921"/>
                        </a14:backgroundRemoval>
                      </a14:imgEffect>
                    </a14:imgLayer>
                  </a14:imgProps>
                </a:ext>
                <a:ext uri="{28A0092B-C50C-407E-A947-70E740481C1C}">
                  <a14:useLocalDpi xmlns:a14="http://schemas.microsoft.com/office/drawing/2010/main" val="0"/>
                </a:ext>
              </a:extLst>
            </a:blip>
            <a:srcRect b="40231"/>
            <a:stretch>
              <a:fillRect/>
            </a:stretch>
          </p:blipFill>
          <p:spPr>
            <a:xfrm>
              <a:off x="7550593" y="3160836"/>
              <a:ext cx="2999144" cy="2018194"/>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9">
              <a:extLst>
                <a:ext uri="{BEBA8EAE-BF5A-486C-A8C5-ECC9F3942E4B}">
                  <a14:imgProps xmlns:a14="http://schemas.microsoft.com/office/drawing/2010/main">
                    <a14:imgLayer r:embed="rId10">
                      <a14:imgEffect>
                        <a14:backgroundRemoval t="3416" b="96395" l="4500" r="99000">
                          <a14:foregroundMark x1="91000" y1="60531" x2="89750" y2="85769"/>
                          <a14:foregroundMark x1="89750" y1="85769" x2="83500" y2="94118"/>
                          <a14:foregroundMark x1="83500" y1="94118" x2="72000" y2="99051"/>
                          <a14:foregroundMark x1="72000" y1="99051" x2="29500" y2="95636"/>
                          <a14:foregroundMark x1="29500" y1="95636" x2="17000" y2="92600"/>
                          <a14:foregroundMark x1="17000" y1="92600" x2="17000" y2="92410"/>
                          <a14:foregroundMark x1="91000" y1="41366" x2="91000" y2="41366"/>
                          <a14:foregroundMark x1="9500" y1="43454" x2="9500" y2="43454"/>
                          <a14:foregroundMark x1="4500" y1="60531" x2="36000" y2="78178"/>
                          <a14:foregroundMark x1="36000" y1="78178" x2="49250" y2="88615"/>
                          <a14:foregroundMark x1="7750" y1="98861" x2="96250" y2="96015"/>
                          <a14:foregroundMark x1="96250" y1="96015" x2="99000" y2="96584"/>
                          <a14:foregroundMark x1="49750" y1="8159" x2="49750" y2="8159"/>
                          <a14:foregroundMark x1="49750" y1="6072" x2="49750" y2="6072"/>
                          <a14:foregroundMark x1="49750" y1="3416" x2="49750" y2="3416"/>
                          <a14:foregroundMark x1="49750" y1="3416" x2="50250" y2="8729"/>
                          <a14:foregroundMark x1="49000" y1="7780" x2="49000" y2="7780"/>
                          <a14:foregroundMark x1="93250" y1="42505" x2="93250" y2="42505"/>
                        </a14:backgroundRemoval>
                      </a14:imgEffect>
                    </a14:imgLayer>
                  </a14:imgProps>
                </a:ext>
                <a:ext uri="{28A0092B-C50C-407E-A947-70E740481C1C}">
                  <a14:useLocalDpi xmlns:a14="http://schemas.microsoft.com/office/drawing/2010/main" val="0"/>
                </a:ext>
              </a:extLst>
            </a:blip>
            <a:srcRect b="18960"/>
            <a:stretch>
              <a:fillRect/>
            </a:stretch>
          </p:blipFill>
          <p:spPr>
            <a:xfrm>
              <a:off x="9402765" y="4032123"/>
              <a:ext cx="1914970" cy="2044602"/>
            </a:xfrm>
            <a:prstGeom prst="rect">
              <a:avLst/>
            </a:prstGeom>
            <a:ln>
              <a:noFill/>
            </a:ln>
            <a:effectLst>
              <a:outerShdw blurRad="292100" dist="139700" dir="2700000" algn="tl" rotWithShape="0">
                <a:srgbClr val="333333">
                  <a:alpha val="65000"/>
                </a:srgbClr>
              </a:outerShdw>
            </a:effectLst>
          </p:spPr>
        </p:pic>
      </p:grpSp>
    </p:spTree>
  </p:cSld>
  <p:clrMapOvr>
    <a:masterClrMapping/>
  </p:clrMapOvr>
  <mc:AlternateContent xmlns:mc="http://schemas.openxmlformats.org/markup-compatibility/2006">
    <mc:Choice xmlns:p14="http://schemas.microsoft.com/office/powerpoint/2010/main" Requires="p14">
      <p:transition spd="slow" p14:dur="1300" advClick="0" advTm="5000">
        <p14:pan dir="u"/>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par>
                          <p:cTn id="23" fill="hold">
                            <p:stCondLst>
                              <p:cond delay="1500"/>
                            </p:stCondLst>
                            <p:childTnLst>
                              <p:par>
                                <p:cTn id="24" presetID="55" presetClass="entr" presetSubtype="0" fill="hold" nodeType="afterEffect">
                                  <p:stCondLst>
                                    <p:cond delay="0"/>
                                  </p:stCondLst>
                                  <p:childTnLst>
                                    <p:set>
                                      <p:cBhvr>
                                        <p:cTn id="25" dur="500"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strVal val="#ppt_w*0.7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animEffect transition="in" filter="fade">
                                      <p:cBhvr>
                                        <p:cTn id="28" dur="500"/>
                                        <p:tgtEl>
                                          <p:spTgt spid="6"/>
                                        </p:tgtEl>
                                      </p:cBhvr>
                                    </p:animEffect>
                                  </p:childTnLst>
                                </p:cTn>
                              </p:par>
                            </p:childTnLst>
                          </p:cTn>
                        </p:par>
                        <p:par>
                          <p:cTn id="29" fill="hold">
                            <p:stCondLst>
                              <p:cond delay="2000"/>
                            </p:stCondLst>
                            <p:childTnLst>
                              <p:par>
                                <p:cTn id="30" presetID="31" presetClass="entr" presetSubtype="0" fill="hold" grpId="0" nodeType="afterEffect">
                                  <p:stCondLst>
                                    <p:cond delay="0"/>
                                  </p:stCondLst>
                                  <p:iterate type="lt">
                                    <p:tmPct val="5000"/>
                                  </p:iterate>
                                  <p:childTnLst>
                                    <p:set>
                                      <p:cBhvr>
                                        <p:cTn id="31" dur="1000" fill="hold">
                                          <p:stCondLst>
                                            <p:cond delay="0"/>
                                          </p:stCondLst>
                                        </p:cTn>
                                        <p:tgtEl>
                                          <p:spTgt spid="32"/>
                                        </p:tgtEl>
                                        <p:attrNameLst>
                                          <p:attrName>style.visibility</p:attrName>
                                        </p:attrNameLst>
                                      </p:cBhvr>
                                      <p:to>
                                        <p:strVal val="visible"/>
                                      </p:to>
                                    </p:set>
                                    <p:anim calcmode="lin" valueType="num">
                                      <p:cBhvr>
                                        <p:cTn id="32" dur="1000" fill="hold"/>
                                        <p:tgtEl>
                                          <p:spTgt spid="32"/>
                                        </p:tgtEl>
                                        <p:attrNameLst>
                                          <p:attrName>ppt_w</p:attrName>
                                        </p:attrNameLst>
                                      </p:cBhvr>
                                      <p:tavLst>
                                        <p:tav tm="0">
                                          <p:val>
                                            <p:fltVal val="0"/>
                                          </p:val>
                                        </p:tav>
                                        <p:tav tm="100000">
                                          <p:val>
                                            <p:strVal val="#ppt_w"/>
                                          </p:val>
                                        </p:tav>
                                      </p:tavLst>
                                    </p:anim>
                                    <p:anim calcmode="lin" valueType="num">
                                      <p:cBhvr>
                                        <p:cTn id="33" dur="1000" fill="hold"/>
                                        <p:tgtEl>
                                          <p:spTgt spid="32"/>
                                        </p:tgtEl>
                                        <p:attrNameLst>
                                          <p:attrName>ppt_h</p:attrName>
                                        </p:attrNameLst>
                                      </p:cBhvr>
                                      <p:tavLst>
                                        <p:tav tm="0">
                                          <p:val>
                                            <p:fltVal val="0"/>
                                          </p:val>
                                        </p:tav>
                                        <p:tav tm="100000">
                                          <p:val>
                                            <p:strVal val="#ppt_h"/>
                                          </p:val>
                                        </p:tav>
                                      </p:tavLst>
                                    </p:anim>
                                    <p:anim calcmode="lin" valueType="num">
                                      <p:cBhvr>
                                        <p:cTn id="34" dur="1000" fill="hold"/>
                                        <p:tgtEl>
                                          <p:spTgt spid="32"/>
                                        </p:tgtEl>
                                        <p:attrNameLst>
                                          <p:attrName>style.rotation</p:attrName>
                                        </p:attrNameLst>
                                      </p:cBhvr>
                                      <p:tavLst>
                                        <p:tav tm="0">
                                          <p:val>
                                            <p:fltVal val="90"/>
                                          </p:val>
                                        </p:tav>
                                        <p:tav tm="100000">
                                          <p:val>
                                            <p:fltVal val="0"/>
                                          </p:val>
                                        </p:tav>
                                      </p:tavLst>
                                    </p:anim>
                                    <p:animEffect transition="in" filter="fade">
                                      <p:cBhvr>
                                        <p:cTn id="3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32.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96001" y="0"/>
            <a:ext cx="6118019" cy="6858000"/>
          </a:xfrm>
          <a:prstGeom prst="rect">
            <a:avLst/>
          </a:prstGeom>
          <a:blipFill>
            <a:blip r:embed="rId1">
              <a:extLst>
                <a:ext uri="{BEBA8EAE-BF5A-486C-A8C5-ECC9F3942E4B}">
                  <a14:imgProps xmlns:a14="http://schemas.microsoft.com/office/drawing/2010/main">
                    <a14:imgLayer r:embed="rId2">
                      <a14:imgEffect>
                        <a14:artisticGlowEdges trans="15000"/>
                      </a14:imgEffect>
                    </a14:imgLayer>
                  </a14:imgProps>
                </a:ext>
              </a:extLst>
            </a:blip>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8" name="箭头: 五边形 27"/>
          <p:cNvSpPr/>
          <p:nvPr/>
        </p:nvSpPr>
        <p:spPr>
          <a:xfrm rot="10800000">
            <a:off x="10580749" y="2843257"/>
            <a:ext cx="1633271" cy="138223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ea typeface="江西拙楷" panose="02010600040101010101" pitchFamily="2" charset="-122"/>
              <a:cs typeface="+mn-ea"/>
              <a:sym typeface="+mn-lt"/>
            </a:endParaRPr>
          </a:p>
        </p:txBody>
      </p:sp>
      <p:sp>
        <p:nvSpPr>
          <p:cNvPr id="9" name="矩形 8"/>
          <p:cNvSpPr/>
          <p:nvPr/>
        </p:nvSpPr>
        <p:spPr>
          <a:xfrm>
            <a:off x="-11386" y="0"/>
            <a:ext cx="6118019" cy="6858000"/>
          </a:xfrm>
          <a:prstGeom prst="rect">
            <a:avLst/>
          </a:prstGeom>
          <a:blipFill>
            <a:blip r:embed="rId3"/>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江西拙楷" panose="02010600040101010101" pitchFamily="2" charset="-122"/>
              <a:cs typeface="+mn-ea"/>
              <a:sym typeface="+mn-lt"/>
            </a:endParaRPr>
          </a:p>
        </p:txBody>
      </p:sp>
      <p:cxnSp>
        <p:nvCxnSpPr>
          <p:cNvPr id="5" name="直接箭头连接符 4"/>
          <p:cNvCxnSpPr/>
          <p:nvPr/>
        </p:nvCxnSpPr>
        <p:spPr>
          <a:xfrm>
            <a:off x="6106633" y="0"/>
            <a:ext cx="0" cy="685800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9" name="箭头: 五边形 28"/>
          <p:cNvSpPr/>
          <p:nvPr/>
        </p:nvSpPr>
        <p:spPr>
          <a:xfrm>
            <a:off x="-11705" y="2767280"/>
            <a:ext cx="1670268" cy="13397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江西拙楷" panose="02010600040101010101" pitchFamily="2" charset="-122"/>
              <a:cs typeface="+mn-ea"/>
              <a:sym typeface="+mn-lt"/>
            </a:endParaRPr>
          </a:p>
        </p:txBody>
      </p:sp>
      <p:grpSp>
        <p:nvGrpSpPr>
          <p:cNvPr id="12" name="组合 11"/>
          <p:cNvGrpSpPr/>
          <p:nvPr/>
        </p:nvGrpSpPr>
        <p:grpSpPr>
          <a:xfrm>
            <a:off x="5399798" y="282804"/>
            <a:ext cx="1562977" cy="1344065"/>
            <a:chOff x="5184352" y="288372"/>
            <a:chExt cx="1433435" cy="1285247"/>
          </a:xfrm>
        </p:grpSpPr>
        <p:sp>
          <p:nvSpPr>
            <p:cNvPr id="7" name="Freeform 12"/>
            <p:cNvSpPr>
              <a:spLocks noEditPoints="1"/>
            </p:cNvSpPr>
            <p:nvPr/>
          </p:nvSpPr>
          <p:spPr bwMode="auto">
            <a:xfrm>
              <a:off x="5184352" y="288372"/>
              <a:ext cx="1433435" cy="1285247"/>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ea typeface="江西拙楷" panose="02010600040101010101" pitchFamily="2" charset="-122"/>
                <a:cs typeface="+mn-ea"/>
                <a:sym typeface="+mn-lt"/>
              </a:endParaRPr>
            </a:p>
          </p:txBody>
        </p:sp>
        <p:sp>
          <p:nvSpPr>
            <p:cNvPr id="8" name="文本框 7"/>
            <p:cNvSpPr txBox="1"/>
            <p:nvPr/>
          </p:nvSpPr>
          <p:spPr>
            <a:xfrm>
              <a:off x="5244866" y="733821"/>
              <a:ext cx="1285904" cy="500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江西拙楷" panose="02010600040101010101" pitchFamily="2" charset="-122"/>
                  <a:ea typeface="江西拙楷" panose="02010600040101010101" pitchFamily="2" charset="-122"/>
                  <a:cs typeface="+mn-ea"/>
                  <a:sym typeface="+mn-lt"/>
                </a:rPr>
                <a:t>1757</a:t>
              </a:r>
              <a:r>
                <a:rPr kumimoji="0" lang="zh-CN" altLang="en-US" sz="2800" b="0" i="0" u="none" strike="noStrike" kern="1200" cap="none" spc="0" normalizeH="0" baseline="0" noProof="0" dirty="0">
                  <a:ln>
                    <a:noFill/>
                  </a:ln>
                  <a:solidFill>
                    <a:prstClr val="white"/>
                  </a:solidFill>
                  <a:effectLst/>
                  <a:uLnTx/>
                  <a:uFillTx/>
                  <a:latin typeface="江西拙楷" panose="02010600040101010101" pitchFamily="2" charset="-122"/>
                  <a:ea typeface="江西拙楷" panose="02010600040101010101" pitchFamily="2" charset="-122"/>
                  <a:cs typeface="+mn-ea"/>
                  <a:sym typeface="+mn-lt"/>
                </a:rPr>
                <a:t>年</a:t>
              </a:r>
              <a:endParaRPr kumimoji="0" lang="zh-CN" altLang="en-US" sz="2800" b="0" i="0" u="none" strike="noStrike" kern="1200" cap="none" spc="0" normalizeH="0" baseline="0" noProof="0" dirty="0">
                <a:ln>
                  <a:noFill/>
                </a:ln>
                <a:solidFill>
                  <a:prstClr val="white"/>
                </a:solidFill>
                <a:effectLst/>
                <a:uLnTx/>
                <a:uFillTx/>
                <a:latin typeface="江西拙楷" panose="02010600040101010101" pitchFamily="2" charset="-122"/>
                <a:ea typeface="江西拙楷" panose="02010600040101010101" pitchFamily="2" charset="-122"/>
                <a:cs typeface="+mn-ea"/>
                <a:sym typeface="+mn-lt"/>
              </a:endParaRPr>
            </a:p>
          </p:txBody>
        </p:sp>
      </p:grpSp>
      <p:sp>
        <p:nvSpPr>
          <p:cNvPr id="13" name="文本框 12"/>
          <p:cNvSpPr txBox="1"/>
          <p:nvPr/>
        </p:nvSpPr>
        <p:spPr>
          <a:xfrm>
            <a:off x="-48382" y="2783544"/>
            <a:ext cx="121211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中</a:t>
            </a:r>
            <a:endParaRPr kumimoji="0" lang="zh-CN" altLang="en-US" sz="80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5" name="文本框 14"/>
          <p:cNvSpPr txBox="1"/>
          <p:nvPr/>
        </p:nvSpPr>
        <p:spPr>
          <a:xfrm>
            <a:off x="11038906" y="2767280"/>
            <a:ext cx="121211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effectLst/>
                <a:uLnTx/>
                <a:uFillTx/>
                <a:latin typeface="方正苏新诗柳楷简体" panose="02000000000000000000" pitchFamily="2" charset="-122"/>
                <a:ea typeface="方正苏新诗柳楷简体" panose="02000000000000000000" pitchFamily="2" charset="-122"/>
                <a:cs typeface="+mn-ea"/>
                <a:sym typeface="+mn-lt"/>
              </a:rPr>
              <a:t>西</a:t>
            </a:r>
            <a:endParaRPr kumimoji="0" lang="zh-CN" altLang="en-US" sz="8000" b="0" i="0" u="none" strike="noStrike" kern="1200" cap="none" spc="0" normalizeH="0" baseline="0" noProof="0" dirty="0">
              <a:ln>
                <a:noFill/>
              </a:ln>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箭头连接符 18"/>
          <p:cNvCxnSpPr/>
          <p:nvPr/>
        </p:nvCxnSpPr>
        <p:spPr>
          <a:xfrm flipH="1">
            <a:off x="5039833" y="1073888"/>
            <a:ext cx="432009" cy="0"/>
          </a:xfrm>
          <a:prstGeom prst="straightConnector1">
            <a:avLst/>
          </a:prstGeom>
          <a:ln w="317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6792203" y="1047956"/>
            <a:ext cx="416670" cy="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71127" y="590678"/>
            <a:ext cx="4166754" cy="1568450"/>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kumimoji="0" lang="zh-CN" altLang="en-US" sz="32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乾隆发布锁国命令，对外只开放广州十三行。</a:t>
            </a:r>
            <a:endParaRPr kumimoji="0" lang="zh-CN" altLang="en-US" sz="32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27" name="图片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280045" y="2502611"/>
            <a:ext cx="4410759" cy="3606749"/>
          </a:xfrm>
          <a:prstGeom prst="rect">
            <a:avLst/>
          </a:prstGeom>
          <a:ln>
            <a:noFill/>
          </a:ln>
          <a:effectLst>
            <a:softEdge rad="112500"/>
          </a:effectLst>
        </p:spPr>
      </p:pic>
      <p:sp>
        <p:nvSpPr>
          <p:cNvPr id="30" name="文本框 29"/>
          <p:cNvSpPr txBox="1"/>
          <p:nvPr/>
        </p:nvSpPr>
        <p:spPr>
          <a:xfrm>
            <a:off x="7292364" y="627399"/>
            <a:ext cx="4360286" cy="1568450"/>
          </a:xfrm>
          <a:prstGeom prst="rect">
            <a:avLst/>
          </a:prstGeom>
          <a:noFill/>
        </p:spPr>
        <p:txBody>
          <a:bodyPr wrap="square" rtlCol="0">
            <a:spAutoFit/>
          </a:bodyPr>
          <a:lstStyle/>
          <a:p>
            <a:pPr lvl="0" algn="l"/>
            <a:r>
              <a:rPr lang="en-US" alt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英国加快向外扩张</a:t>
            </a:r>
            <a:r>
              <a:rPr lang="zh-CN"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印度开始沦为英国的殖民地。</a:t>
            </a:r>
            <a:endParaRPr lang="zh-CN" altLang="en-US" sz="32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2" name="图片 1"/>
          <p:cNvPicPr>
            <a:picLocks noChangeAspect="1"/>
          </p:cNvPicPr>
          <p:nvPr/>
        </p:nvPicPr>
        <p:blipFill>
          <a:blip r:embed="rId5"/>
          <a:stretch>
            <a:fillRect/>
          </a:stretch>
        </p:blipFill>
        <p:spPr>
          <a:xfrm>
            <a:off x="1472833" y="2503300"/>
            <a:ext cx="4436745" cy="360606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Click="0" advTm="5000">
        <p14:pan dir="u"/>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iterate type="lt">
                                    <p:tmAbs val="100"/>
                                  </p:iterate>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799"/>
                            </p:stCondLst>
                            <p:childTnLst>
                              <p:par>
                                <p:cTn id="20" presetID="12" presetClass="entr" presetSubtype="2"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p:tgtEl>
                                          <p:spTgt spid="30"/>
                                        </p:tgtEl>
                                        <p:attrNameLst>
                                          <p:attrName>ppt_x</p:attrName>
                                        </p:attrNameLst>
                                      </p:cBhvr>
                                      <p:tavLst>
                                        <p:tav tm="0">
                                          <p:val>
                                            <p:strVal val="#ppt_x+#ppt_w*1.125000"/>
                                          </p:val>
                                        </p:tav>
                                        <p:tav tm="100000">
                                          <p:val>
                                            <p:strVal val="#ppt_x"/>
                                          </p:val>
                                        </p:tav>
                                      </p:tavLst>
                                    </p:anim>
                                    <p:animEffect transition="in" filter="wipe(left)">
                                      <p:cBhvr>
                                        <p:cTn id="23" dur="500"/>
                                        <p:tgtEl>
                                          <p:spTgt spid="30"/>
                                        </p:tgtEl>
                                      </p:cBhvr>
                                    </p:animEffect>
                                  </p:childTnLst>
                                </p:cTn>
                              </p:par>
                            </p:childTnLst>
                          </p:cTn>
                        </p:par>
                        <p:par>
                          <p:cTn id="24" fill="hold">
                            <p:stCondLst>
                              <p:cond delay="4299"/>
                            </p:stCondLst>
                            <p:childTnLst>
                              <p:par>
                                <p:cTn id="25" presetID="53" presetClass="entr" presetSubtype="16"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0" grpId="0"/>
    </p:bldLst>
  </p:timing>
</p:sld>
</file>

<file path=ppt/slides/slide33.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96001" y="0"/>
            <a:ext cx="6118019" cy="6858000"/>
          </a:xfrm>
          <a:prstGeom prst="rect">
            <a:avLst/>
          </a:prstGeom>
          <a:blipFill>
            <a:blip r:embed="rId1">
              <a:extLst>
                <a:ext uri="{BEBA8EAE-BF5A-486C-A8C5-ECC9F3942E4B}">
                  <a14:imgProps xmlns:a14="http://schemas.microsoft.com/office/drawing/2010/main">
                    <a14:imgLayer r:embed="rId2">
                      <a14:imgEffect>
                        <a14:artisticGlowEdges trans="15000"/>
                      </a14:imgEffect>
                    </a14:imgLayer>
                  </a14:imgProps>
                </a:ext>
              </a:extLst>
            </a:blip>
            <a:srcRect/>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sp>
        <p:nvSpPr>
          <p:cNvPr id="28" name="箭头: 五边形 27"/>
          <p:cNvSpPr/>
          <p:nvPr/>
        </p:nvSpPr>
        <p:spPr>
          <a:xfrm rot="10800000">
            <a:off x="10580749" y="2843257"/>
            <a:ext cx="1633271" cy="138223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ea typeface="江西拙楷" panose="02010600040101010101" pitchFamily="2" charset="-122"/>
              <a:cs typeface="+mn-ea"/>
              <a:sym typeface="+mn-lt"/>
            </a:endParaRPr>
          </a:p>
        </p:txBody>
      </p:sp>
      <p:sp>
        <p:nvSpPr>
          <p:cNvPr id="9" name="矩形 8"/>
          <p:cNvSpPr/>
          <p:nvPr/>
        </p:nvSpPr>
        <p:spPr>
          <a:xfrm>
            <a:off x="-11386" y="0"/>
            <a:ext cx="6118019" cy="6858000"/>
          </a:xfrm>
          <a:prstGeom prst="rect">
            <a:avLst/>
          </a:prstGeom>
          <a:blipFill>
            <a:blip r:embed="rId3"/>
            <a:stretch>
              <a:fillRect t="-21224" b="-21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江西拙楷" panose="02010600040101010101" pitchFamily="2" charset="-122"/>
              <a:cs typeface="+mn-ea"/>
              <a:sym typeface="+mn-lt"/>
            </a:endParaRPr>
          </a:p>
        </p:txBody>
      </p:sp>
      <p:cxnSp>
        <p:nvCxnSpPr>
          <p:cNvPr id="5" name="直接箭头连接符 4"/>
          <p:cNvCxnSpPr/>
          <p:nvPr/>
        </p:nvCxnSpPr>
        <p:spPr>
          <a:xfrm>
            <a:off x="6106633" y="0"/>
            <a:ext cx="0" cy="685800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9" name="箭头: 五边形 28"/>
          <p:cNvSpPr/>
          <p:nvPr/>
        </p:nvSpPr>
        <p:spPr>
          <a:xfrm>
            <a:off x="-11705" y="2767280"/>
            <a:ext cx="1670268" cy="13397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江西拙楷" panose="02010600040101010101" pitchFamily="2" charset="-122"/>
              <a:cs typeface="+mn-ea"/>
              <a:sym typeface="+mn-lt"/>
            </a:endParaRPr>
          </a:p>
        </p:txBody>
      </p:sp>
      <p:grpSp>
        <p:nvGrpSpPr>
          <p:cNvPr id="12" name="组合 11"/>
          <p:cNvGrpSpPr/>
          <p:nvPr/>
        </p:nvGrpSpPr>
        <p:grpSpPr>
          <a:xfrm>
            <a:off x="5373417" y="341630"/>
            <a:ext cx="1589358" cy="1285240"/>
            <a:chOff x="5089723" y="288372"/>
            <a:chExt cx="1528064" cy="1285247"/>
          </a:xfrm>
        </p:grpSpPr>
        <p:sp>
          <p:nvSpPr>
            <p:cNvPr id="7" name="Freeform 12"/>
            <p:cNvSpPr>
              <a:spLocks noEditPoints="1"/>
            </p:cNvSpPr>
            <p:nvPr/>
          </p:nvSpPr>
          <p:spPr bwMode="auto">
            <a:xfrm>
              <a:off x="5184352" y="288372"/>
              <a:ext cx="1433435" cy="1285247"/>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ea typeface="江西拙楷" panose="02010600040101010101" pitchFamily="2" charset="-122"/>
                <a:cs typeface="+mn-ea"/>
                <a:sym typeface="+mn-lt"/>
              </a:endParaRPr>
            </a:p>
          </p:txBody>
        </p:sp>
        <p:sp>
          <p:nvSpPr>
            <p:cNvPr id="8" name="文本框 7"/>
            <p:cNvSpPr txBox="1"/>
            <p:nvPr/>
          </p:nvSpPr>
          <p:spPr>
            <a:xfrm>
              <a:off x="5089723" y="733509"/>
              <a:ext cx="1443248" cy="521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1785</a:t>
              </a:r>
              <a:r>
                <a:rPr kumimoji="0" lang="zh-CN" altLang="en-US" sz="28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年</a:t>
              </a:r>
              <a:endParaRPr kumimoji="0" lang="zh-CN" altLang="en-US" sz="2800" b="1"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
        <p:nvSpPr>
          <p:cNvPr id="13" name="文本框 12"/>
          <p:cNvSpPr txBox="1"/>
          <p:nvPr/>
        </p:nvSpPr>
        <p:spPr>
          <a:xfrm>
            <a:off x="-48382" y="2783544"/>
            <a:ext cx="121211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中</a:t>
            </a:r>
            <a:endParaRPr kumimoji="0" lang="zh-CN" altLang="en-US" sz="80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5" name="文本框 14"/>
          <p:cNvSpPr txBox="1"/>
          <p:nvPr/>
        </p:nvSpPr>
        <p:spPr>
          <a:xfrm>
            <a:off x="11038906" y="2767280"/>
            <a:ext cx="121211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effectLst/>
                <a:uLnTx/>
                <a:uFillTx/>
                <a:latin typeface="方正苏新诗柳楷简体" panose="02000000000000000000" pitchFamily="2" charset="-122"/>
                <a:ea typeface="方正苏新诗柳楷简体" panose="02000000000000000000" pitchFamily="2" charset="-122"/>
                <a:cs typeface="+mn-ea"/>
                <a:sym typeface="+mn-lt"/>
              </a:rPr>
              <a:t>西</a:t>
            </a:r>
            <a:endParaRPr kumimoji="0" lang="zh-CN" altLang="en-US" sz="8000" b="0" i="0" u="none" strike="noStrike" kern="1200" cap="none" spc="0" normalizeH="0" baseline="0" noProof="0" dirty="0">
              <a:ln>
                <a:noFill/>
              </a:ln>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箭头连接符 18"/>
          <p:cNvCxnSpPr/>
          <p:nvPr/>
        </p:nvCxnSpPr>
        <p:spPr>
          <a:xfrm flipH="1">
            <a:off x="5039833" y="1073888"/>
            <a:ext cx="432009" cy="0"/>
          </a:xfrm>
          <a:prstGeom prst="straightConnector1">
            <a:avLst/>
          </a:prstGeom>
          <a:ln w="317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6792203" y="1047956"/>
            <a:ext cx="416670" cy="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500555" y="506889"/>
            <a:ext cx="4058982" cy="138366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74</a:t>
            </a:r>
            <a:r>
              <a:rPr kumimoji="0" lang="zh-CN" altLang="en-US" sz="28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岁的乾隆皇帝亲自示范扶犁耕田，以表对农业的重视。</a:t>
            </a:r>
            <a:endParaRPr kumimoji="0" lang="zh-CN" altLang="en-US" sz="2800" b="1" i="0" u="none" strike="noStrike" kern="1200" cap="none" spc="0" normalizeH="0" baseline="0" noProof="0" dirty="0">
              <a:ln>
                <a:noFill/>
              </a:ln>
              <a:solidFill>
                <a:schemeClr val="bg1"/>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27" name="图片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257082" y="2395855"/>
            <a:ext cx="4173455" cy="3749669"/>
          </a:xfrm>
          <a:prstGeom prst="rect">
            <a:avLst/>
          </a:prstGeom>
          <a:ln>
            <a:noFill/>
          </a:ln>
          <a:effectLst>
            <a:softEdge rad="112500"/>
          </a:effectLst>
        </p:spPr>
      </p:pic>
      <p:sp>
        <p:nvSpPr>
          <p:cNvPr id="30" name="文本框 29"/>
          <p:cNvSpPr txBox="1"/>
          <p:nvPr/>
        </p:nvSpPr>
        <p:spPr>
          <a:xfrm>
            <a:off x="7513832" y="506889"/>
            <a:ext cx="3830383" cy="1383665"/>
          </a:xfrm>
          <a:prstGeom prst="rect">
            <a:avLst/>
          </a:prstGeom>
          <a:noFill/>
        </p:spPr>
        <p:txBody>
          <a:bodyPr wrap="square" rtlCol="0">
            <a:spAutoFit/>
          </a:bodyPr>
          <a:lstStyle/>
          <a:p>
            <a:pPr lvl="0" algn="l"/>
            <a:r>
              <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瓦特改进的蒸汽机在纺织部门投入使用，受到广泛欢迎。</a:t>
            </a:r>
            <a:endParaRPr lang="zh-CN" altLang="en-US" sz="2800" b="1" dirty="0">
              <a:solidFill>
                <a:schemeClr val="bg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2" name="图片 1"/>
          <p:cNvPicPr>
            <a:picLocks noChangeAspect="1"/>
          </p:cNvPicPr>
          <p:nvPr/>
        </p:nvPicPr>
        <p:blipFill>
          <a:blip r:embed="rId5"/>
          <a:stretch>
            <a:fillRect/>
          </a:stretch>
        </p:blipFill>
        <p:spPr>
          <a:xfrm>
            <a:off x="1658620" y="2395855"/>
            <a:ext cx="4217670" cy="3749675"/>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Click="0" advTm="5000">
        <p14:pan dir="u"/>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par>
                          <p:cTn id="16" fill="hold">
                            <p:stCondLst>
                              <p:cond delay="1500"/>
                            </p:stCondLst>
                            <p:childTnLst>
                              <p:par>
                                <p:cTn id="17" presetID="2" presetClass="entr" presetSubtype="4" fill="hold" grpId="0" nodeType="after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3599"/>
                            </p:stCondLst>
                            <p:childTnLst>
                              <p:par>
                                <p:cTn id="22" presetID="1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p:tgtEl>
                                          <p:spTgt spid="30"/>
                                        </p:tgtEl>
                                        <p:attrNameLst>
                                          <p:attrName>ppt_x</p:attrName>
                                        </p:attrNameLst>
                                      </p:cBhvr>
                                      <p:tavLst>
                                        <p:tav tm="0">
                                          <p:val>
                                            <p:strVal val="#ppt_x+#ppt_w*1.125000"/>
                                          </p:val>
                                        </p:tav>
                                        <p:tav tm="100000">
                                          <p:val>
                                            <p:strVal val="#ppt_x"/>
                                          </p:val>
                                        </p:tav>
                                      </p:tavLst>
                                    </p:anim>
                                    <p:animEffect transition="in" filter="wipe(left)">
                                      <p:cBhvr>
                                        <p:cTn id="25" dur="500"/>
                                        <p:tgtEl>
                                          <p:spTgt spid="30"/>
                                        </p:tgtEl>
                                      </p:cBhvr>
                                    </p:animEffect>
                                  </p:childTnLst>
                                </p:cTn>
                              </p:par>
                            </p:childTnLst>
                          </p:cTn>
                        </p:par>
                        <p:par>
                          <p:cTn id="26" fill="hold">
                            <p:stCondLst>
                              <p:cond delay="4099"/>
                            </p:stCondLst>
                            <p:childTnLst>
                              <p:par>
                                <p:cTn id="27" presetID="53" presetClass="entr" presetSubtype="16"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0" grpId="0"/>
    </p:bldLst>
  </p:timing>
</p:sld>
</file>

<file path=ppt/slides/slide34.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50800" y="-52070"/>
            <a:ext cx="12298045" cy="7012305"/>
          </a:xfrm>
          <a:prstGeom prst="rect">
            <a:avLst/>
          </a:prstGeom>
          <a:solidFill>
            <a:schemeClr val="tx1"/>
          </a:solidFill>
        </p:spPr>
        <p:txBody>
          <a:bodyPr wrap="square" rtlCol="0">
            <a:noAutofit/>
          </a:bodyPr>
          <a:p>
            <a:endParaRPr lang="zh-CN" altLang="en-US"/>
          </a:p>
        </p:txBody>
      </p:sp>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4" name="d74209f5-f2b1-4588-8a9d-ea2c4d8d0e5d"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339464" y="936010"/>
            <a:ext cx="9513072" cy="5148636"/>
            <a:chOff x="1593623" y="1119533"/>
            <a:chExt cx="9513072" cy="5148636"/>
          </a:xfrm>
          <a:solidFill>
            <a:schemeClr val="bg1">
              <a:alpha val="25000"/>
            </a:schemeClr>
          </a:solidFill>
        </p:grpSpPr>
        <p:sp>
          <p:nvSpPr>
            <p:cNvPr id="5" name="ïṣľíďé"/>
            <p:cNvSpPr/>
            <p:nvPr>
              <p:custDataLst>
                <p:tags r:id="rId2"/>
              </p:custDataLst>
            </p:nvPr>
          </p:nvSpPr>
          <p:spPr>
            <a:xfrm>
              <a:off x="1593623" y="1119533"/>
              <a:ext cx="9513072" cy="5148636"/>
            </a:xfrm>
            <a:custGeom>
              <a:avLst/>
              <a:gdLst>
                <a:gd name="connsiteX0" fmla="*/ 2703898 w 9513072"/>
                <a:gd name="connsiteY0" fmla="*/ 5085948 h 5148636"/>
                <a:gd name="connsiteX1" fmla="*/ 2735242 w 9513072"/>
                <a:gd name="connsiteY1" fmla="*/ 5117292 h 5148636"/>
                <a:gd name="connsiteX2" fmla="*/ 2703898 w 9513072"/>
                <a:gd name="connsiteY2" fmla="*/ 5148636 h 5148636"/>
                <a:gd name="connsiteX3" fmla="*/ 2672554 w 9513072"/>
                <a:gd name="connsiteY3" fmla="*/ 5117292 h 5148636"/>
                <a:gd name="connsiteX4" fmla="*/ 2703898 w 9513072"/>
                <a:gd name="connsiteY4" fmla="*/ 5085948 h 5148636"/>
                <a:gd name="connsiteX5" fmla="*/ 2693466 w 9513072"/>
                <a:gd name="connsiteY5" fmla="*/ 5014019 h 5148636"/>
                <a:gd name="connsiteX6" fmla="*/ 2713493 w 9513072"/>
                <a:gd name="connsiteY6" fmla="*/ 5034046 h 5148636"/>
                <a:gd name="connsiteX7" fmla="*/ 2693466 w 9513072"/>
                <a:gd name="connsiteY7" fmla="*/ 5054073 h 5148636"/>
                <a:gd name="connsiteX8" fmla="*/ 2673439 w 9513072"/>
                <a:gd name="connsiteY8" fmla="*/ 5034046 h 5148636"/>
                <a:gd name="connsiteX9" fmla="*/ 2693466 w 9513072"/>
                <a:gd name="connsiteY9" fmla="*/ 5014019 h 5148636"/>
                <a:gd name="connsiteX10" fmla="*/ 2587095 w 9513072"/>
                <a:gd name="connsiteY10" fmla="*/ 4981601 h 5148636"/>
                <a:gd name="connsiteX11" fmla="*/ 2643603 w 9513072"/>
                <a:gd name="connsiteY11" fmla="*/ 5038194 h 5148636"/>
                <a:gd name="connsiteX12" fmla="*/ 2587095 w 9513072"/>
                <a:gd name="connsiteY12" fmla="*/ 5094787 h 5148636"/>
                <a:gd name="connsiteX13" fmla="*/ 2530504 w 9513072"/>
                <a:gd name="connsiteY13" fmla="*/ 5038194 h 5148636"/>
                <a:gd name="connsiteX14" fmla="*/ 2587095 w 9513072"/>
                <a:gd name="connsiteY14" fmla="*/ 4981601 h 5148636"/>
                <a:gd name="connsiteX15" fmla="*/ 2671619 w 9513072"/>
                <a:gd name="connsiteY15" fmla="*/ 4845771 h 5148636"/>
                <a:gd name="connsiteX16" fmla="*/ 2732878 w 9513072"/>
                <a:gd name="connsiteY16" fmla="*/ 4907030 h 5148636"/>
                <a:gd name="connsiteX17" fmla="*/ 2671619 w 9513072"/>
                <a:gd name="connsiteY17" fmla="*/ 4968289 h 5148636"/>
                <a:gd name="connsiteX18" fmla="*/ 2610360 w 9513072"/>
                <a:gd name="connsiteY18" fmla="*/ 4907030 h 5148636"/>
                <a:gd name="connsiteX19" fmla="*/ 2671619 w 9513072"/>
                <a:gd name="connsiteY19" fmla="*/ 4845771 h 5148636"/>
                <a:gd name="connsiteX20" fmla="*/ 2536902 w 9513072"/>
                <a:gd name="connsiteY20" fmla="*/ 4842352 h 5148636"/>
                <a:gd name="connsiteX21" fmla="*/ 2585932 w 9513072"/>
                <a:gd name="connsiteY21" fmla="*/ 4891382 h 5148636"/>
                <a:gd name="connsiteX22" fmla="*/ 2536902 w 9513072"/>
                <a:gd name="connsiteY22" fmla="*/ 4940412 h 5148636"/>
                <a:gd name="connsiteX23" fmla="*/ 2487874 w 9513072"/>
                <a:gd name="connsiteY23" fmla="*/ 4891382 h 5148636"/>
                <a:gd name="connsiteX24" fmla="*/ 2536902 w 9513072"/>
                <a:gd name="connsiteY24" fmla="*/ 4842352 h 5148636"/>
                <a:gd name="connsiteX25" fmla="*/ 2661949 w 9513072"/>
                <a:gd name="connsiteY25" fmla="*/ 4789724 h 5148636"/>
                <a:gd name="connsiteX26" fmla="*/ 2681976 w 9513072"/>
                <a:gd name="connsiteY26" fmla="*/ 4809751 h 5148636"/>
                <a:gd name="connsiteX27" fmla="*/ 2661949 w 9513072"/>
                <a:gd name="connsiteY27" fmla="*/ 4829778 h 5148636"/>
                <a:gd name="connsiteX28" fmla="*/ 2641922 w 9513072"/>
                <a:gd name="connsiteY28" fmla="*/ 4809751 h 5148636"/>
                <a:gd name="connsiteX29" fmla="*/ 2661949 w 9513072"/>
                <a:gd name="connsiteY29" fmla="*/ 4789724 h 5148636"/>
                <a:gd name="connsiteX30" fmla="*/ 2587095 w 9513072"/>
                <a:gd name="connsiteY30" fmla="*/ 4748643 h 5148636"/>
                <a:gd name="connsiteX31" fmla="*/ 2625742 w 9513072"/>
                <a:gd name="connsiteY31" fmla="*/ 4787376 h 5148636"/>
                <a:gd name="connsiteX32" fmla="*/ 2587095 w 9513072"/>
                <a:gd name="connsiteY32" fmla="*/ 4826109 h 5148636"/>
                <a:gd name="connsiteX33" fmla="*/ 2548361 w 9513072"/>
                <a:gd name="connsiteY33" fmla="*/ 4787376 h 5148636"/>
                <a:gd name="connsiteX34" fmla="*/ 2587095 w 9513072"/>
                <a:gd name="connsiteY34" fmla="*/ 4748643 h 5148636"/>
                <a:gd name="connsiteX35" fmla="*/ 2646022 w 9513072"/>
                <a:gd name="connsiteY35" fmla="*/ 4721495 h 5148636"/>
                <a:gd name="connsiteX36" fmla="*/ 2661057 w 9513072"/>
                <a:gd name="connsiteY36" fmla="*/ 4736530 h 5148636"/>
                <a:gd name="connsiteX37" fmla="*/ 2646022 w 9513072"/>
                <a:gd name="connsiteY37" fmla="*/ 4751565 h 5148636"/>
                <a:gd name="connsiteX38" fmla="*/ 2630987 w 9513072"/>
                <a:gd name="connsiteY38" fmla="*/ 4736530 h 5148636"/>
                <a:gd name="connsiteX39" fmla="*/ 2646022 w 9513072"/>
                <a:gd name="connsiteY39" fmla="*/ 4721495 h 5148636"/>
                <a:gd name="connsiteX40" fmla="*/ 2717620 w 9513072"/>
                <a:gd name="connsiteY40" fmla="*/ 4718262 h 5148636"/>
                <a:gd name="connsiteX41" fmla="*/ 2756956 w 9513072"/>
                <a:gd name="connsiteY41" fmla="*/ 4757598 h 5148636"/>
                <a:gd name="connsiteX42" fmla="*/ 2717620 w 9513072"/>
                <a:gd name="connsiteY42" fmla="*/ 4796934 h 5148636"/>
                <a:gd name="connsiteX43" fmla="*/ 2678284 w 9513072"/>
                <a:gd name="connsiteY43" fmla="*/ 4757598 h 5148636"/>
                <a:gd name="connsiteX44" fmla="*/ 2717620 w 9513072"/>
                <a:gd name="connsiteY44" fmla="*/ 4718262 h 5148636"/>
                <a:gd name="connsiteX45" fmla="*/ 2482629 w 9513072"/>
                <a:gd name="connsiteY45" fmla="*/ 4711080 h 5148636"/>
                <a:gd name="connsiteX46" fmla="*/ 2531658 w 9513072"/>
                <a:gd name="connsiteY46" fmla="*/ 4760110 h 5148636"/>
                <a:gd name="connsiteX47" fmla="*/ 2482629 w 9513072"/>
                <a:gd name="connsiteY47" fmla="*/ 4809140 h 5148636"/>
                <a:gd name="connsiteX48" fmla="*/ 2433597 w 9513072"/>
                <a:gd name="connsiteY48" fmla="*/ 4760110 h 5148636"/>
                <a:gd name="connsiteX49" fmla="*/ 2482629 w 9513072"/>
                <a:gd name="connsiteY49" fmla="*/ 4711080 h 5148636"/>
                <a:gd name="connsiteX50" fmla="*/ 2550317 w 9513072"/>
                <a:gd name="connsiteY50" fmla="*/ 4685691 h 5148636"/>
                <a:gd name="connsiteX51" fmla="*/ 2570345 w 9513072"/>
                <a:gd name="connsiteY51" fmla="*/ 4705718 h 5148636"/>
                <a:gd name="connsiteX52" fmla="*/ 2550317 w 9513072"/>
                <a:gd name="connsiteY52" fmla="*/ 4725745 h 5148636"/>
                <a:gd name="connsiteX53" fmla="*/ 2530291 w 9513072"/>
                <a:gd name="connsiteY53" fmla="*/ 4705718 h 5148636"/>
                <a:gd name="connsiteX54" fmla="*/ 2550317 w 9513072"/>
                <a:gd name="connsiteY54" fmla="*/ 4685691 h 5148636"/>
                <a:gd name="connsiteX55" fmla="*/ 2725955 w 9513072"/>
                <a:gd name="connsiteY55" fmla="*/ 4631100 h 5148636"/>
                <a:gd name="connsiteX56" fmla="*/ 2757299 w 9513072"/>
                <a:gd name="connsiteY56" fmla="*/ 4662444 h 5148636"/>
                <a:gd name="connsiteX57" fmla="*/ 2725955 w 9513072"/>
                <a:gd name="connsiteY57" fmla="*/ 4693788 h 5148636"/>
                <a:gd name="connsiteX58" fmla="*/ 2694611 w 9513072"/>
                <a:gd name="connsiteY58" fmla="*/ 4662444 h 5148636"/>
                <a:gd name="connsiteX59" fmla="*/ 2725955 w 9513072"/>
                <a:gd name="connsiteY59" fmla="*/ 4631100 h 5148636"/>
                <a:gd name="connsiteX60" fmla="*/ 2615881 w 9513072"/>
                <a:gd name="connsiteY60" fmla="*/ 4629980 h 5148636"/>
                <a:gd name="connsiteX61" fmla="*/ 2654614 w 9513072"/>
                <a:gd name="connsiteY61" fmla="*/ 4668714 h 5148636"/>
                <a:gd name="connsiteX62" fmla="*/ 2615881 w 9513072"/>
                <a:gd name="connsiteY62" fmla="*/ 4707448 h 5148636"/>
                <a:gd name="connsiteX63" fmla="*/ 2577233 w 9513072"/>
                <a:gd name="connsiteY63" fmla="*/ 4668714 h 5148636"/>
                <a:gd name="connsiteX64" fmla="*/ 2615881 w 9513072"/>
                <a:gd name="connsiteY64" fmla="*/ 4629980 h 5148636"/>
                <a:gd name="connsiteX65" fmla="*/ 2522238 w 9513072"/>
                <a:gd name="connsiteY65" fmla="*/ 4595639 h 5148636"/>
                <a:gd name="connsiteX66" fmla="*/ 2561573 w 9513072"/>
                <a:gd name="connsiteY66" fmla="*/ 4634975 h 5148636"/>
                <a:gd name="connsiteX67" fmla="*/ 2522238 w 9513072"/>
                <a:gd name="connsiteY67" fmla="*/ 4674311 h 5148636"/>
                <a:gd name="connsiteX68" fmla="*/ 2482906 w 9513072"/>
                <a:gd name="connsiteY68" fmla="*/ 4634975 h 5148636"/>
                <a:gd name="connsiteX69" fmla="*/ 2522238 w 9513072"/>
                <a:gd name="connsiteY69" fmla="*/ 4595639 h 5148636"/>
                <a:gd name="connsiteX70" fmla="*/ 8329357 w 9513072"/>
                <a:gd name="connsiteY70" fmla="*/ 4590661 h 5148636"/>
                <a:gd name="connsiteX71" fmla="*/ 8349384 w 9513072"/>
                <a:gd name="connsiteY71" fmla="*/ 4610688 h 5148636"/>
                <a:gd name="connsiteX72" fmla="*/ 8329357 w 9513072"/>
                <a:gd name="connsiteY72" fmla="*/ 4630715 h 5148636"/>
                <a:gd name="connsiteX73" fmla="*/ 8309330 w 9513072"/>
                <a:gd name="connsiteY73" fmla="*/ 4610688 h 5148636"/>
                <a:gd name="connsiteX74" fmla="*/ 8329357 w 9513072"/>
                <a:gd name="connsiteY74" fmla="*/ 4590661 h 5148636"/>
                <a:gd name="connsiteX75" fmla="*/ 2640969 w 9513072"/>
                <a:gd name="connsiteY75" fmla="*/ 4544901 h 5148636"/>
                <a:gd name="connsiteX76" fmla="*/ 2672313 w 9513072"/>
                <a:gd name="connsiteY76" fmla="*/ 4576245 h 5148636"/>
                <a:gd name="connsiteX77" fmla="*/ 2640969 w 9513072"/>
                <a:gd name="connsiteY77" fmla="*/ 4607589 h 5148636"/>
                <a:gd name="connsiteX78" fmla="*/ 2609625 w 9513072"/>
                <a:gd name="connsiteY78" fmla="*/ 4576245 h 5148636"/>
                <a:gd name="connsiteX79" fmla="*/ 2640969 w 9513072"/>
                <a:gd name="connsiteY79" fmla="*/ 4544901 h 5148636"/>
                <a:gd name="connsiteX80" fmla="*/ 2743624 w 9513072"/>
                <a:gd name="connsiteY80" fmla="*/ 4520366 h 5148636"/>
                <a:gd name="connsiteX81" fmla="*/ 2789539 w 9513072"/>
                <a:gd name="connsiteY81" fmla="*/ 4566281 h 5148636"/>
                <a:gd name="connsiteX82" fmla="*/ 2743624 w 9513072"/>
                <a:gd name="connsiteY82" fmla="*/ 4612196 h 5148636"/>
                <a:gd name="connsiteX83" fmla="*/ 2697709 w 9513072"/>
                <a:gd name="connsiteY83" fmla="*/ 4566281 h 5148636"/>
                <a:gd name="connsiteX84" fmla="*/ 2743624 w 9513072"/>
                <a:gd name="connsiteY84" fmla="*/ 4520366 h 5148636"/>
                <a:gd name="connsiteX85" fmla="*/ 2828832 w 9513072"/>
                <a:gd name="connsiteY85" fmla="*/ 4485379 h 5148636"/>
                <a:gd name="connsiteX86" fmla="*/ 2860176 w 9513072"/>
                <a:gd name="connsiteY86" fmla="*/ 4516723 h 5148636"/>
                <a:gd name="connsiteX87" fmla="*/ 2828832 w 9513072"/>
                <a:gd name="connsiteY87" fmla="*/ 4548067 h 5148636"/>
                <a:gd name="connsiteX88" fmla="*/ 2797488 w 9513072"/>
                <a:gd name="connsiteY88" fmla="*/ 4516723 h 5148636"/>
                <a:gd name="connsiteX89" fmla="*/ 2828832 w 9513072"/>
                <a:gd name="connsiteY89" fmla="*/ 4485379 h 5148636"/>
                <a:gd name="connsiteX90" fmla="*/ 2544709 w 9513072"/>
                <a:gd name="connsiteY90" fmla="*/ 4463767 h 5148636"/>
                <a:gd name="connsiteX91" fmla="*/ 2600845 w 9513072"/>
                <a:gd name="connsiteY91" fmla="*/ 4519989 h 5148636"/>
                <a:gd name="connsiteX92" fmla="*/ 2544709 w 9513072"/>
                <a:gd name="connsiteY92" fmla="*/ 4576211 h 5148636"/>
                <a:gd name="connsiteX93" fmla="*/ 2488487 w 9513072"/>
                <a:gd name="connsiteY93" fmla="*/ 4519989 h 5148636"/>
                <a:gd name="connsiteX94" fmla="*/ 2544709 w 9513072"/>
                <a:gd name="connsiteY94" fmla="*/ 4463767 h 5148636"/>
                <a:gd name="connsiteX95" fmla="*/ 8315438 w 9513072"/>
                <a:gd name="connsiteY95" fmla="*/ 4451072 h 5148636"/>
                <a:gd name="connsiteX96" fmla="*/ 8368374 w 9513072"/>
                <a:gd name="connsiteY96" fmla="*/ 4504008 h 5148636"/>
                <a:gd name="connsiteX97" fmla="*/ 8315438 w 9513072"/>
                <a:gd name="connsiteY97" fmla="*/ 4556944 h 5148636"/>
                <a:gd name="connsiteX98" fmla="*/ 8262502 w 9513072"/>
                <a:gd name="connsiteY98" fmla="*/ 4504008 h 5148636"/>
                <a:gd name="connsiteX99" fmla="*/ 8315438 w 9513072"/>
                <a:gd name="connsiteY99" fmla="*/ 4451072 h 5148636"/>
                <a:gd name="connsiteX100" fmla="*/ 8195537 w 9513072"/>
                <a:gd name="connsiteY100" fmla="*/ 4430155 h 5148636"/>
                <a:gd name="connsiteX101" fmla="*/ 8244567 w 9513072"/>
                <a:gd name="connsiteY101" fmla="*/ 4479185 h 5148636"/>
                <a:gd name="connsiteX102" fmla="*/ 8195537 w 9513072"/>
                <a:gd name="connsiteY102" fmla="*/ 4528215 h 5148636"/>
                <a:gd name="connsiteX103" fmla="*/ 8146507 w 9513072"/>
                <a:gd name="connsiteY103" fmla="*/ 4479185 h 5148636"/>
                <a:gd name="connsiteX104" fmla="*/ 8195537 w 9513072"/>
                <a:gd name="connsiteY104" fmla="*/ 4430155 h 5148636"/>
                <a:gd name="connsiteX105" fmla="*/ 2664709 w 9513072"/>
                <a:gd name="connsiteY105" fmla="*/ 4424453 h 5148636"/>
                <a:gd name="connsiteX106" fmla="*/ 2710624 w 9513072"/>
                <a:gd name="connsiteY106" fmla="*/ 4470368 h 5148636"/>
                <a:gd name="connsiteX107" fmla="*/ 2664709 w 9513072"/>
                <a:gd name="connsiteY107" fmla="*/ 4516283 h 5148636"/>
                <a:gd name="connsiteX108" fmla="*/ 2618794 w 9513072"/>
                <a:gd name="connsiteY108" fmla="*/ 4470368 h 5148636"/>
                <a:gd name="connsiteX109" fmla="*/ 2664709 w 9513072"/>
                <a:gd name="connsiteY109" fmla="*/ 4424453 h 5148636"/>
                <a:gd name="connsiteX110" fmla="*/ 2462585 w 9513072"/>
                <a:gd name="connsiteY110" fmla="*/ 4414993 h 5148636"/>
                <a:gd name="connsiteX111" fmla="*/ 2493930 w 9513072"/>
                <a:gd name="connsiteY111" fmla="*/ 4446337 h 5148636"/>
                <a:gd name="connsiteX112" fmla="*/ 2462585 w 9513072"/>
                <a:gd name="connsiteY112" fmla="*/ 4477681 h 5148636"/>
                <a:gd name="connsiteX113" fmla="*/ 2431238 w 9513072"/>
                <a:gd name="connsiteY113" fmla="*/ 4446337 h 5148636"/>
                <a:gd name="connsiteX114" fmla="*/ 2462585 w 9513072"/>
                <a:gd name="connsiteY114" fmla="*/ 4414993 h 5148636"/>
                <a:gd name="connsiteX115" fmla="*/ 2774682 w 9513072"/>
                <a:gd name="connsiteY115" fmla="*/ 4401385 h 5148636"/>
                <a:gd name="connsiteX116" fmla="*/ 2814018 w 9513072"/>
                <a:gd name="connsiteY116" fmla="*/ 4440721 h 5148636"/>
                <a:gd name="connsiteX117" fmla="*/ 2774682 w 9513072"/>
                <a:gd name="connsiteY117" fmla="*/ 4480057 h 5148636"/>
                <a:gd name="connsiteX118" fmla="*/ 2735346 w 9513072"/>
                <a:gd name="connsiteY118" fmla="*/ 4440721 h 5148636"/>
                <a:gd name="connsiteX119" fmla="*/ 2774682 w 9513072"/>
                <a:gd name="connsiteY119" fmla="*/ 4401385 h 5148636"/>
                <a:gd name="connsiteX120" fmla="*/ 2877716 w 9513072"/>
                <a:gd name="connsiteY120" fmla="*/ 4399210 h 5148636"/>
                <a:gd name="connsiteX121" fmla="*/ 2909060 w 9513072"/>
                <a:gd name="connsiteY121" fmla="*/ 4430554 h 5148636"/>
                <a:gd name="connsiteX122" fmla="*/ 2877716 w 9513072"/>
                <a:gd name="connsiteY122" fmla="*/ 4461898 h 5148636"/>
                <a:gd name="connsiteX123" fmla="*/ 2846372 w 9513072"/>
                <a:gd name="connsiteY123" fmla="*/ 4430554 h 5148636"/>
                <a:gd name="connsiteX124" fmla="*/ 2877716 w 9513072"/>
                <a:gd name="connsiteY124" fmla="*/ 4399210 h 5148636"/>
                <a:gd name="connsiteX125" fmla="*/ 8440536 w 9513072"/>
                <a:gd name="connsiteY125" fmla="*/ 4396541 h 5148636"/>
                <a:gd name="connsiteX126" fmla="*/ 8471880 w 9513072"/>
                <a:gd name="connsiteY126" fmla="*/ 4427885 h 5148636"/>
                <a:gd name="connsiteX127" fmla="*/ 8440536 w 9513072"/>
                <a:gd name="connsiteY127" fmla="*/ 4459229 h 5148636"/>
                <a:gd name="connsiteX128" fmla="*/ 8409192 w 9513072"/>
                <a:gd name="connsiteY128" fmla="*/ 4427885 h 5148636"/>
                <a:gd name="connsiteX129" fmla="*/ 8440536 w 9513072"/>
                <a:gd name="connsiteY129" fmla="*/ 4396541 h 5148636"/>
                <a:gd name="connsiteX130" fmla="*/ 5122944 w 9513072"/>
                <a:gd name="connsiteY130" fmla="*/ 4384940 h 5148636"/>
                <a:gd name="connsiteX131" fmla="*/ 5142971 w 9513072"/>
                <a:gd name="connsiteY131" fmla="*/ 4404967 h 5148636"/>
                <a:gd name="connsiteX132" fmla="*/ 5122944 w 9513072"/>
                <a:gd name="connsiteY132" fmla="*/ 4424994 h 5148636"/>
                <a:gd name="connsiteX133" fmla="*/ 5102917 w 9513072"/>
                <a:gd name="connsiteY133" fmla="*/ 4404967 h 5148636"/>
                <a:gd name="connsiteX134" fmla="*/ 5122944 w 9513072"/>
                <a:gd name="connsiteY134" fmla="*/ 4384940 h 5148636"/>
                <a:gd name="connsiteX135" fmla="*/ 7673682 w 9513072"/>
                <a:gd name="connsiteY135" fmla="*/ 4381613 h 5148636"/>
                <a:gd name="connsiteX136" fmla="*/ 7693709 w 9513072"/>
                <a:gd name="connsiteY136" fmla="*/ 4401640 h 5148636"/>
                <a:gd name="connsiteX137" fmla="*/ 7673682 w 9513072"/>
                <a:gd name="connsiteY137" fmla="*/ 4421667 h 5148636"/>
                <a:gd name="connsiteX138" fmla="*/ 7653655 w 9513072"/>
                <a:gd name="connsiteY138" fmla="*/ 4401640 h 5148636"/>
                <a:gd name="connsiteX139" fmla="*/ 7673682 w 9513072"/>
                <a:gd name="connsiteY139" fmla="*/ 4381613 h 5148636"/>
                <a:gd name="connsiteX140" fmla="*/ 8153735 w 9513072"/>
                <a:gd name="connsiteY140" fmla="*/ 4359793 h 5148636"/>
                <a:gd name="connsiteX141" fmla="*/ 8173762 w 9513072"/>
                <a:gd name="connsiteY141" fmla="*/ 4379820 h 5148636"/>
                <a:gd name="connsiteX142" fmla="*/ 8153735 w 9513072"/>
                <a:gd name="connsiteY142" fmla="*/ 4399847 h 5148636"/>
                <a:gd name="connsiteX143" fmla="*/ 8133708 w 9513072"/>
                <a:gd name="connsiteY143" fmla="*/ 4379820 h 5148636"/>
                <a:gd name="connsiteX144" fmla="*/ 8153735 w 9513072"/>
                <a:gd name="connsiteY144" fmla="*/ 4359793 h 5148636"/>
                <a:gd name="connsiteX145" fmla="*/ 2645857 w 9513072"/>
                <a:gd name="connsiteY145" fmla="*/ 4353737 h 5148636"/>
                <a:gd name="connsiteX146" fmla="*/ 2665884 w 9513072"/>
                <a:gd name="connsiteY146" fmla="*/ 4373764 h 5148636"/>
                <a:gd name="connsiteX147" fmla="*/ 2645857 w 9513072"/>
                <a:gd name="connsiteY147" fmla="*/ 4393791 h 5148636"/>
                <a:gd name="connsiteX148" fmla="*/ 2625830 w 9513072"/>
                <a:gd name="connsiteY148" fmla="*/ 4373764 h 5148636"/>
                <a:gd name="connsiteX149" fmla="*/ 2645857 w 9513072"/>
                <a:gd name="connsiteY149" fmla="*/ 4353737 h 5148636"/>
                <a:gd name="connsiteX150" fmla="*/ 2723527 w 9513072"/>
                <a:gd name="connsiteY150" fmla="*/ 4334863 h 5148636"/>
                <a:gd name="connsiteX151" fmla="*/ 2754871 w 9513072"/>
                <a:gd name="connsiteY151" fmla="*/ 4366207 h 5148636"/>
                <a:gd name="connsiteX152" fmla="*/ 2723527 w 9513072"/>
                <a:gd name="connsiteY152" fmla="*/ 4397551 h 5148636"/>
                <a:gd name="connsiteX153" fmla="*/ 2692183 w 9513072"/>
                <a:gd name="connsiteY153" fmla="*/ 4366207 h 5148636"/>
                <a:gd name="connsiteX154" fmla="*/ 2723527 w 9513072"/>
                <a:gd name="connsiteY154" fmla="*/ 4334863 h 5148636"/>
                <a:gd name="connsiteX155" fmla="*/ 7462596 w 9513072"/>
                <a:gd name="connsiteY155" fmla="*/ 4327336 h 5148636"/>
                <a:gd name="connsiteX156" fmla="*/ 7482623 w 9513072"/>
                <a:gd name="connsiteY156" fmla="*/ 4347363 h 5148636"/>
                <a:gd name="connsiteX157" fmla="*/ 7462596 w 9513072"/>
                <a:gd name="connsiteY157" fmla="*/ 4367390 h 5148636"/>
                <a:gd name="connsiteX158" fmla="*/ 7442569 w 9513072"/>
                <a:gd name="connsiteY158" fmla="*/ 4347363 h 5148636"/>
                <a:gd name="connsiteX159" fmla="*/ 7462596 w 9513072"/>
                <a:gd name="connsiteY159" fmla="*/ 4327336 h 5148636"/>
                <a:gd name="connsiteX160" fmla="*/ 7584065 w 9513072"/>
                <a:gd name="connsiteY160" fmla="*/ 4324249 h 5148636"/>
                <a:gd name="connsiteX161" fmla="*/ 7615409 w 9513072"/>
                <a:gd name="connsiteY161" fmla="*/ 4355593 h 5148636"/>
                <a:gd name="connsiteX162" fmla="*/ 7584065 w 9513072"/>
                <a:gd name="connsiteY162" fmla="*/ 4386937 h 5148636"/>
                <a:gd name="connsiteX163" fmla="*/ 7552721 w 9513072"/>
                <a:gd name="connsiteY163" fmla="*/ 4355593 h 5148636"/>
                <a:gd name="connsiteX164" fmla="*/ 7584065 w 9513072"/>
                <a:gd name="connsiteY164" fmla="*/ 4324249 h 5148636"/>
                <a:gd name="connsiteX165" fmla="*/ 7761170 w 9513072"/>
                <a:gd name="connsiteY165" fmla="*/ 4318214 h 5148636"/>
                <a:gd name="connsiteX166" fmla="*/ 7799903 w 9513072"/>
                <a:gd name="connsiteY166" fmla="*/ 4356948 h 5148636"/>
                <a:gd name="connsiteX167" fmla="*/ 7761170 w 9513072"/>
                <a:gd name="connsiteY167" fmla="*/ 4395682 h 5148636"/>
                <a:gd name="connsiteX168" fmla="*/ 7722437 w 9513072"/>
                <a:gd name="connsiteY168" fmla="*/ 4356948 h 5148636"/>
                <a:gd name="connsiteX169" fmla="*/ 7761170 w 9513072"/>
                <a:gd name="connsiteY169" fmla="*/ 4318214 h 5148636"/>
                <a:gd name="connsiteX170" fmla="*/ 2542849 w 9513072"/>
                <a:gd name="connsiteY170" fmla="*/ 4317997 h 5148636"/>
                <a:gd name="connsiteX171" fmla="*/ 2595784 w 9513072"/>
                <a:gd name="connsiteY171" fmla="*/ 4370933 h 5148636"/>
                <a:gd name="connsiteX172" fmla="*/ 2542849 w 9513072"/>
                <a:gd name="connsiteY172" fmla="*/ 4423869 h 5148636"/>
                <a:gd name="connsiteX173" fmla="*/ 2489913 w 9513072"/>
                <a:gd name="connsiteY173" fmla="*/ 4370933 h 5148636"/>
                <a:gd name="connsiteX174" fmla="*/ 2542849 w 9513072"/>
                <a:gd name="connsiteY174" fmla="*/ 4317997 h 5148636"/>
                <a:gd name="connsiteX175" fmla="*/ 5190776 w 9513072"/>
                <a:gd name="connsiteY175" fmla="*/ 4305818 h 5148636"/>
                <a:gd name="connsiteX176" fmla="*/ 5219073 w 9513072"/>
                <a:gd name="connsiteY176" fmla="*/ 4334115 h 5148636"/>
                <a:gd name="connsiteX177" fmla="*/ 5190776 w 9513072"/>
                <a:gd name="connsiteY177" fmla="*/ 4362412 h 5148636"/>
                <a:gd name="connsiteX178" fmla="*/ 5162479 w 9513072"/>
                <a:gd name="connsiteY178" fmla="*/ 4334115 h 5148636"/>
                <a:gd name="connsiteX179" fmla="*/ 5190776 w 9513072"/>
                <a:gd name="connsiteY179" fmla="*/ 4305818 h 5148636"/>
                <a:gd name="connsiteX180" fmla="*/ 8057803 w 9513072"/>
                <a:gd name="connsiteY180" fmla="*/ 4305525 h 5148636"/>
                <a:gd name="connsiteX181" fmla="*/ 8096537 w 9513072"/>
                <a:gd name="connsiteY181" fmla="*/ 4344258 h 5148636"/>
                <a:gd name="connsiteX182" fmla="*/ 8057803 w 9513072"/>
                <a:gd name="connsiteY182" fmla="*/ 4382991 h 5148636"/>
                <a:gd name="connsiteX183" fmla="*/ 8019069 w 9513072"/>
                <a:gd name="connsiteY183" fmla="*/ 4344258 h 5148636"/>
                <a:gd name="connsiteX184" fmla="*/ 8057803 w 9513072"/>
                <a:gd name="connsiteY184" fmla="*/ 4305525 h 5148636"/>
                <a:gd name="connsiteX185" fmla="*/ 8283264 w 9513072"/>
                <a:gd name="connsiteY185" fmla="*/ 4294428 h 5148636"/>
                <a:gd name="connsiteX186" fmla="*/ 8344523 w 9513072"/>
                <a:gd name="connsiteY186" fmla="*/ 4355687 h 5148636"/>
                <a:gd name="connsiteX187" fmla="*/ 8283264 w 9513072"/>
                <a:gd name="connsiteY187" fmla="*/ 4416946 h 5148636"/>
                <a:gd name="connsiteX188" fmla="*/ 8222005 w 9513072"/>
                <a:gd name="connsiteY188" fmla="*/ 4355687 h 5148636"/>
                <a:gd name="connsiteX189" fmla="*/ 8283264 w 9513072"/>
                <a:gd name="connsiteY189" fmla="*/ 4294428 h 5148636"/>
                <a:gd name="connsiteX190" fmla="*/ 2837785 w 9513072"/>
                <a:gd name="connsiteY190" fmla="*/ 4286127 h 5148636"/>
                <a:gd name="connsiteX191" fmla="*/ 2890721 w 9513072"/>
                <a:gd name="connsiteY191" fmla="*/ 4339063 h 5148636"/>
                <a:gd name="connsiteX192" fmla="*/ 2837785 w 9513072"/>
                <a:gd name="connsiteY192" fmla="*/ 4391999 h 5148636"/>
                <a:gd name="connsiteX193" fmla="*/ 2784849 w 9513072"/>
                <a:gd name="connsiteY193" fmla="*/ 4339063 h 5148636"/>
                <a:gd name="connsiteX194" fmla="*/ 2837785 w 9513072"/>
                <a:gd name="connsiteY194" fmla="*/ 4286127 h 5148636"/>
                <a:gd name="connsiteX195" fmla="*/ 7868512 w 9513072"/>
                <a:gd name="connsiteY195" fmla="*/ 4281091 h 5148636"/>
                <a:gd name="connsiteX196" fmla="*/ 7899856 w 9513072"/>
                <a:gd name="connsiteY196" fmla="*/ 4312435 h 5148636"/>
                <a:gd name="connsiteX197" fmla="*/ 7868512 w 9513072"/>
                <a:gd name="connsiteY197" fmla="*/ 4343779 h 5148636"/>
                <a:gd name="connsiteX198" fmla="*/ 7837168 w 9513072"/>
                <a:gd name="connsiteY198" fmla="*/ 4312435 h 5148636"/>
                <a:gd name="connsiteX199" fmla="*/ 7868512 w 9513072"/>
                <a:gd name="connsiteY199" fmla="*/ 4281091 h 5148636"/>
                <a:gd name="connsiteX200" fmla="*/ 7552754 w 9513072"/>
                <a:gd name="connsiteY200" fmla="*/ 4270648 h 5148636"/>
                <a:gd name="connsiteX201" fmla="*/ 7572781 w 9513072"/>
                <a:gd name="connsiteY201" fmla="*/ 4290675 h 5148636"/>
                <a:gd name="connsiteX202" fmla="*/ 7552754 w 9513072"/>
                <a:gd name="connsiteY202" fmla="*/ 4310702 h 5148636"/>
                <a:gd name="connsiteX203" fmla="*/ 7532727 w 9513072"/>
                <a:gd name="connsiteY203" fmla="*/ 4290675 h 5148636"/>
                <a:gd name="connsiteX204" fmla="*/ 7552754 w 9513072"/>
                <a:gd name="connsiteY204" fmla="*/ 4270648 h 5148636"/>
                <a:gd name="connsiteX205" fmla="*/ 8143567 w 9513072"/>
                <a:gd name="connsiteY205" fmla="*/ 4266797 h 5148636"/>
                <a:gd name="connsiteX206" fmla="*/ 8174911 w 9513072"/>
                <a:gd name="connsiteY206" fmla="*/ 4298141 h 5148636"/>
                <a:gd name="connsiteX207" fmla="*/ 8143567 w 9513072"/>
                <a:gd name="connsiteY207" fmla="*/ 4329485 h 5148636"/>
                <a:gd name="connsiteX208" fmla="*/ 8112223 w 9513072"/>
                <a:gd name="connsiteY208" fmla="*/ 4298141 h 5148636"/>
                <a:gd name="connsiteX209" fmla="*/ 8143567 w 9513072"/>
                <a:gd name="connsiteY209" fmla="*/ 4266797 h 5148636"/>
                <a:gd name="connsiteX210" fmla="*/ 7652708 w 9513072"/>
                <a:gd name="connsiteY210" fmla="*/ 4261059 h 5148636"/>
                <a:gd name="connsiteX211" fmla="*/ 7684052 w 9513072"/>
                <a:gd name="connsiteY211" fmla="*/ 4292403 h 5148636"/>
                <a:gd name="connsiteX212" fmla="*/ 7652708 w 9513072"/>
                <a:gd name="connsiteY212" fmla="*/ 4323747 h 5148636"/>
                <a:gd name="connsiteX213" fmla="*/ 7621364 w 9513072"/>
                <a:gd name="connsiteY213" fmla="*/ 4292403 h 5148636"/>
                <a:gd name="connsiteX214" fmla="*/ 7652708 w 9513072"/>
                <a:gd name="connsiteY214" fmla="*/ 4261059 h 5148636"/>
                <a:gd name="connsiteX215" fmla="*/ 3091559 w 9513072"/>
                <a:gd name="connsiteY215" fmla="*/ 4255695 h 5148636"/>
                <a:gd name="connsiteX216" fmla="*/ 3130895 w 9513072"/>
                <a:gd name="connsiteY216" fmla="*/ 4295031 h 5148636"/>
                <a:gd name="connsiteX217" fmla="*/ 3091559 w 9513072"/>
                <a:gd name="connsiteY217" fmla="*/ 4334367 h 5148636"/>
                <a:gd name="connsiteX218" fmla="*/ 3052223 w 9513072"/>
                <a:gd name="connsiteY218" fmla="*/ 4295031 h 5148636"/>
                <a:gd name="connsiteX219" fmla="*/ 3091559 w 9513072"/>
                <a:gd name="connsiteY219" fmla="*/ 4255695 h 5148636"/>
                <a:gd name="connsiteX220" fmla="*/ 5048751 w 9513072"/>
                <a:gd name="connsiteY220" fmla="*/ 4249110 h 5148636"/>
                <a:gd name="connsiteX221" fmla="*/ 5110010 w 9513072"/>
                <a:gd name="connsiteY221" fmla="*/ 4310369 h 5148636"/>
                <a:gd name="connsiteX222" fmla="*/ 5048751 w 9513072"/>
                <a:gd name="connsiteY222" fmla="*/ 4371628 h 5148636"/>
                <a:gd name="connsiteX223" fmla="*/ 4987492 w 9513072"/>
                <a:gd name="connsiteY223" fmla="*/ 4310369 h 5148636"/>
                <a:gd name="connsiteX224" fmla="*/ 5048751 w 9513072"/>
                <a:gd name="connsiteY224" fmla="*/ 4249110 h 5148636"/>
                <a:gd name="connsiteX225" fmla="*/ 4913948 w 9513072"/>
                <a:gd name="connsiteY225" fmla="*/ 4245691 h 5148636"/>
                <a:gd name="connsiteX226" fmla="*/ 4962978 w 9513072"/>
                <a:gd name="connsiteY226" fmla="*/ 4294721 h 5148636"/>
                <a:gd name="connsiteX227" fmla="*/ 4913948 w 9513072"/>
                <a:gd name="connsiteY227" fmla="*/ 4343751 h 5148636"/>
                <a:gd name="connsiteX228" fmla="*/ 4864918 w 9513072"/>
                <a:gd name="connsiteY228" fmla="*/ 4294721 h 5148636"/>
                <a:gd name="connsiteX229" fmla="*/ 4913948 w 9513072"/>
                <a:gd name="connsiteY229" fmla="*/ 4245691 h 5148636"/>
                <a:gd name="connsiteX230" fmla="*/ 7751080 w 9513072"/>
                <a:gd name="connsiteY230" fmla="*/ 4243207 h 5148636"/>
                <a:gd name="connsiteX231" fmla="*/ 7771107 w 9513072"/>
                <a:gd name="connsiteY231" fmla="*/ 4263234 h 5148636"/>
                <a:gd name="connsiteX232" fmla="*/ 7751080 w 9513072"/>
                <a:gd name="connsiteY232" fmla="*/ 4283261 h 5148636"/>
                <a:gd name="connsiteX233" fmla="*/ 7731053 w 9513072"/>
                <a:gd name="connsiteY233" fmla="*/ 4263234 h 5148636"/>
                <a:gd name="connsiteX234" fmla="*/ 7751080 w 9513072"/>
                <a:gd name="connsiteY234" fmla="*/ 4243207 h 5148636"/>
                <a:gd name="connsiteX235" fmla="*/ 2754214 w 9513072"/>
                <a:gd name="connsiteY235" fmla="*/ 4241738 h 5148636"/>
                <a:gd name="connsiteX236" fmla="*/ 2774241 w 9513072"/>
                <a:gd name="connsiteY236" fmla="*/ 4261765 h 5148636"/>
                <a:gd name="connsiteX237" fmla="*/ 2754214 w 9513072"/>
                <a:gd name="connsiteY237" fmla="*/ 4281792 h 5148636"/>
                <a:gd name="connsiteX238" fmla="*/ 2734187 w 9513072"/>
                <a:gd name="connsiteY238" fmla="*/ 4261765 h 5148636"/>
                <a:gd name="connsiteX239" fmla="*/ 2754214 w 9513072"/>
                <a:gd name="connsiteY239" fmla="*/ 4241738 h 5148636"/>
                <a:gd name="connsiteX240" fmla="*/ 8273595 w 9513072"/>
                <a:gd name="connsiteY240" fmla="*/ 4238381 h 5148636"/>
                <a:gd name="connsiteX241" fmla="*/ 8293622 w 9513072"/>
                <a:gd name="connsiteY241" fmla="*/ 4258408 h 5148636"/>
                <a:gd name="connsiteX242" fmla="*/ 8273595 w 9513072"/>
                <a:gd name="connsiteY242" fmla="*/ 4278435 h 5148636"/>
                <a:gd name="connsiteX243" fmla="*/ 8253568 w 9513072"/>
                <a:gd name="connsiteY243" fmla="*/ 4258408 h 5148636"/>
                <a:gd name="connsiteX244" fmla="*/ 8273595 w 9513072"/>
                <a:gd name="connsiteY244" fmla="*/ 4238381 h 5148636"/>
                <a:gd name="connsiteX245" fmla="*/ 7491556 w 9513072"/>
                <a:gd name="connsiteY245" fmla="*/ 4227869 h 5148636"/>
                <a:gd name="connsiteX246" fmla="*/ 7522059 w 9513072"/>
                <a:gd name="connsiteY246" fmla="*/ 4258372 h 5148636"/>
                <a:gd name="connsiteX247" fmla="*/ 7491556 w 9513072"/>
                <a:gd name="connsiteY247" fmla="*/ 4288875 h 5148636"/>
                <a:gd name="connsiteX248" fmla="*/ 7461053 w 9513072"/>
                <a:gd name="connsiteY248" fmla="*/ 4258372 h 5148636"/>
                <a:gd name="connsiteX249" fmla="*/ 7491556 w 9513072"/>
                <a:gd name="connsiteY249" fmla="*/ 4227869 h 5148636"/>
                <a:gd name="connsiteX250" fmla="*/ 8476711 w 9513072"/>
                <a:gd name="connsiteY250" fmla="*/ 4227560 h 5148636"/>
                <a:gd name="connsiteX251" fmla="*/ 8542280 w 9513072"/>
                <a:gd name="connsiteY251" fmla="*/ 4293129 h 5148636"/>
                <a:gd name="connsiteX252" fmla="*/ 8476711 w 9513072"/>
                <a:gd name="connsiteY252" fmla="*/ 4358698 h 5148636"/>
                <a:gd name="connsiteX253" fmla="*/ 8411142 w 9513072"/>
                <a:gd name="connsiteY253" fmla="*/ 4293129 h 5148636"/>
                <a:gd name="connsiteX254" fmla="*/ 8476711 w 9513072"/>
                <a:gd name="connsiteY254" fmla="*/ 4227560 h 5148636"/>
                <a:gd name="connsiteX255" fmla="*/ 2967909 w 9513072"/>
                <a:gd name="connsiteY255" fmla="*/ 4227376 h 5148636"/>
                <a:gd name="connsiteX256" fmla="*/ 3031845 w 9513072"/>
                <a:gd name="connsiteY256" fmla="*/ 4291312 h 5148636"/>
                <a:gd name="connsiteX257" fmla="*/ 2967909 w 9513072"/>
                <a:gd name="connsiteY257" fmla="*/ 4355248 h 5148636"/>
                <a:gd name="connsiteX258" fmla="*/ 2903973 w 9513072"/>
                <a:gd name="connsiteY258" fmla="*/ 4291312 h 5148636"/>
                <a:gd name="connsiteX259" fmla="*/ 2967909 w 9513072"/>
                <a:gd name="connsiteY259" fmla="*/ 4227376 h 5148636"/>
                <a:gd name="connsiteX260" fmla="*/ 5150834 w 9513072"/>
                <a:gd name="connsiteY260" fmla="*/ 4226512 h 5148636"/>
                <a:gd name="connsiteX261" fmla="*/ 5182178 w 9513072"/>
                <a:gd name="connsiteY261" fmla="*/ 4257856 h 5148636"/>
                <a:gd name="connsiteX262" fmla="*/ 5150834 w 9513072"/>
                <a:gd name="connsiteY262" fmla="*/ 4289200 h 5148636"/>
                <a:gd name="connsiteX263" fmla="*/ 5119490 w 9513072"/>
                <a:gd name="connsiteY263" fmla="*/ 4257856 h 5148636"/>
                <a:gd name="connsiteX264" fmla="*/ 5150834 w 9513072"/>
                <a:gd name="connsiteY264" fmla="*/ 4226512 h 5148636"/>
                <a:gd name="connsiteX265" fmla="*/ 2522083 w 9513072"/>
                <a:gd name="connsiteY265" fmla="*/ 4219617 h 5148636"/>
                <a:gd name="connsiteX266" fmla="*/ 2553427 w 9513072"/>
                <a:gd name="connsiteY266" fmla="*/ 4250961 h 5148636"/>
                <a:gd name="connsiteX267" fmla="*/ 2522083 w 9513072"/>
                <a:gd name="connsiteY267" fmla="*/ 4282305 h 5148636"/>
                <a:gd name="connsiteX268" fmla="*/ 2490739 w 9513072"/>
                <a:gd name="connsiteY268" fmla="*/ 4250961 h 5148636"/>
                <a:gd name="connsiteX269" fmla="*/ 2522083 w 9513072"/>
                <a:gd name="connsiteY269" fmla="*/ 4219617 h 5148636"/>
                <a:gd name="connsiteX270" fmla="*/ 7831285 w 9513072"/>
                <a:gd name="connsiteY270" fmla="*/ 4202993 h 5148636"/>
                <a:gd name="connsiteX271" fmla="*/ 7859582 w 9513072"/>
                <a:gd name="connsiteY271" fmla="*/ 4231290 h 5148636"/>
                <a:gd name="connsiteX272" fmla="*/ 7831285 w 9513072"/>
                <a:gd name="connsiteY272" fmla="*/ 4259587 h 5148636"/>
                <a:gd name="connsiteX273" fmla="*/ 7802988 w 9513072"/>
                <a:gd name="connsiteY273" fmla="*/ 4231290 h 5148636"/>
                <a:gd name="connsiteX274" fmla="*/ 7831285 w 9513072"/>
                <a:gd name="connsiteY274" fmla="*/ 4202993 h 5148636"/>
                <a:gd name="connsiteX275" fmla="*/ 8198654 w 9513072"/>
                <a:gd name="connsiteY275" fmla="*/ 4197299 h 5148636"/>
                <a:gd name="connsiteX276" fmla="*/ 8237387 w 9513072"/>
                <a:gd name="connsiteY276" fmla="*/ 4236033 h 5148636"/>
                <a:gd name="connsiteX277" fmla="*/ 8198654 w 9513072"/>
                <a:gd name="connsiteY277" fmla="*/ 4274767 h 5148636"/>
                <a:gd name="connsiteX278" fmla="*/ 8159921 w 9513072"/>
                <a:gd name="connsiteY278" fmla="*/ 4236033 h 5148636"/>
                <a:gd name="connsiteX279" fmla="*/ 8198654 w 9513072"/>
                <a:gd name="connsiteY279" fmla="*/ 4197299 h 5148636"/>
                <a:gd name="connsiteX280" fmla="*/ 5039082 w 9513072"/>
                <a:gd name="connsiteY280" fmla="*/ 4193063 h 5148636"/>
                <a:gd name="connsiteX281" fmla="*/ 5059109 w 9513072"/>
                <a:gd name="connsiteY281" fmla="*/ 4213090 h 5148636"/>
                <a:gd name="connsiteX282" fmla="*/ 5039082 w 9513072"/>
                <a:gd name="connsiteY282" fmla="*/ 4233117 h 5148636"/>
                <a:gd name="connsiteX283" fmla="*/ 5019055 w 9513072"/>
                <a:gd name="connsiteY283" fmla="*/ 4213090 h 5148636"/>
                <a:gd name="connsiteX284" fmla="*/ 5039082 w 9513072"/>
                <a:gd name="connsiteY284" fmla="*/ 4193063 h 5148636"/>
                <a:gd name="connsiteX285" fmla="*/ 2642838 w 9513072"/>
                <a:gd name="connsiteY285" fmla="*/ 4187311 h 5148636"/>
                <a:gd name="connsiteX286" fmla="*/ 2706774 w 9513072"/>
                <a:gd name="connsiteY286" fmla="*/ 4251247 h 5148636"/>
                <a:gd name="connsiteX287" fmla="*/ 2642838 w 9513072"/>
                <a:gd name="connsiteY287" fmla="*/ 4315183 h 5148636"/>
                <a:gd name="connsiteX288" fmla="*/ 2578989 w 9513072"/>
                <a:gd name="connsiteY288" fmla="*/ 4251247 h 5148636"/>
                <a:gd name="connsiteX289" fmla="*/ 2642838 w 9513072"/>
                <a:gd name="connsiteY289" fmla="*/ 4187311 h 5148636"/>
                <a:gd name="connsiteX290" fmla="*/ 8059503 w 9513072"/>
                <a:gd name="connsiteY290" fmla="*/ 4185991 h 5148636"/>
                <a:gd name="connsiteX291" fmla="*/ 8108533 w 9513072"/>
                <a:gd name="connsiteY291" fmla="*/ 4235021 h 5148636"/>
                <a:gd name="connsiteX292" fmla="*/ 8059503 w 9513072"/>
                <a:gd name="connsiteY292" fmla="*/ 4284051 h 5148636"/>
                <a:gd name="connsiteX293" fmla="*/ 8010473 w 9513072"/>
                <a:gd name="connsiteY293" fmla="*/ 4235021 h 5148636"/>
                <a:gd name="connsiteX294" fmla="*/ 8059503 w 9513072"/>
                <a:gd name="connsiteY294" fmla="*/ 4185991 h 5148636"/>
                <a:gd name="connsiteX295" fmla="*/ 2841701 w 9513072"/>
                <a:gd name="connsiteY295" fmla="*/ 4178339 h 5148636"/>
                <a:gd name="connsiteX296" fmla="*/ 2880434 w 9513072"/>
                <a:gd name="connsiteY296" fmla="*/ 4217072 h 5148636"/>
                <a:gd name="connsiteX297" fmla="*/ 2841701 w 9513072"/>
                <a:gd name="connsiteY297" fmla="*/ 4255805 h 5148636"/>
                <a:gd name="connsiteX298" fmla="*/ 2802968 w 9513072"/>
                <a:gd name="connsiteY298" fmla="*/ 4217072 h 5148636"/>
                <a:gd name="connsiteX299" fmla="*/ 2841701 w 9513072"/>
                <a:gd name="connsiteY299" fmla="*/ 4178339 h 5148636"/>
                <a:gd name="connsiteX300" fmla="*/ 8257667 w 9513072"/>
                <a:gd name="connsiteY300" fmla="*/ 4170151 h 5148636"/>
                <a:gd name="connsiteX301" fmla="*/ 8272702 w 9513072"/>
                <a:gd name="connsiteY301" fmla="*/ 4185186 h 5148636"/>
                <a:gd name="connsiteX302" fmla="*/ 8257667 w 9513072"/>
                <a:gd name="connsiteY302" fmla="*/ 4200221 h 5148636"/>
                <a:gd name="connsiteX303" fmla="*/ 8242632 w 9513072"/>
                <a:gd name="connsiteY303" fmla="*/ 4185186 h 5148636"/>
                <a:gd name="connsiteX304" fmla="*/ 8257667 w 9513072"/>
                <a:gd name="connsiteY304" fmla="*/ 4170151 h 5148636"/>
                <a:gd name="connsiteX305" fmla="*/ 8329265 w 9513072"/>
                <a:gd name="connsiteY305" fmla="*/ 4166918 h 5148636"/>
                <a:gd name="connsiteX306" fmla="*/ 8368601 w 9513072"/>
                <a:gd name="connsiteY306" fmla="*/ 4206254 h 5148636"/>
                <a:gd name="connsiteX307" fmla="*/ 8329265 w 9513072"/>
                <a:gd name="connsiteY307" fmla="*/ 4245590 h 5148636"/>
                <a:gd name="connsiteX308" fmla="*/ 8289929 w 9513072"/>
                <a:gd name="connsiteY308" fmla="*/ 4206254 h 5148636"/>
                <a:gd name="connsiteX309" fmla="*/ 8329265 w 9513072"/>
                <a:gd name="connsiteY309" fmla="*/ 4166918 h 5148636"/>
                <a:gd name="connsiteX310" fmla="*/ 3138334 w 9513072"/>
                <a:gd name="connsiteY310" fmla="*/ 4165650 h 5148636"/>
                <a:gd name="connsiteX311" fmla="*/ 3177067 w 9513072"/>
                <a:gd name="connsiteY311" fmla="*/ 4204383 h 5148636"/>
                <a:gd name="connsiteX312" fmla="*/ 3138334 w 9513072"/>
                <a:gd name="connsiteY312" fmla="*/ 4243116 h 5148636"/>
                <a:gd name="connsiteX313" fmla="*/ 3099601 w 9513072"/>
                <a:gd name="connsiteY313" fmla="*/ 4204383 h 5148636"/>
                <a:gd name="connsiteX314" fmla="*/ 3138334 w 9513072"/>
                <a:gd name="connsiteY314" fmla="*/ 4165650 h 5148636"/>
                <a:gd name="connsiteX315" fmla="*/ 7475763 w 9513072"/>
                <a:gd name="connsiteY315" fmla="*/ 4157200 h 5148636"/>
                <a:gd name="connsiteX316" fmla="*/ 7495790 w 9513072"/>
                <a:gd name="connsiteY316" fmla="*/ 4177227 h 5148636"/>
                <a:gd name="connsiteX317" fmla="*/ 7475763 w 9513072"/>
                <a:gd name="connsiteY317" fmla="*/ 4197254 h 5148636"/>
                <a:gd name="connsiteX318" fmla="*/ 7455736 w 9513072"/>
                <a:gd name="connsiteY318" fmla="*/ 4177227 h 5148636"/>
                <a:gd name="connsiteX319" fmla="*/ 7475763 w 9513072"/>
                <a:gd name="connsiteY319" fmla="*/ 4157200 h 5148636"/>
                <a:gd name="connsiteX320" fmla="*/ 4964141 w 9513072"/>
                <a:gd name="connsiteY320" fmla="*/ 4151982 h 5148636"/>
                <a:gd name="connsiteX321" fmla="*/ 5002874 w 9513072"/>
                <a:gd name="connsiteY321" fmla="*/ 4190715 h 5148636"/>
                <a:gd name="connsiteX322" fmla="*/ 4964141 w 9513072"/>
                <a:gd name="connsiteY322" fmla="*/ 4229448 h 5148636"/>
                <a:gd name="connsiteX323" fmla="*/ 4925408 w 9513072"/>
                <a:gd name="connsiteY323" fmla="*/ 4190715 h 5148636"/>
                <a:gd name="connsiteX324" fmla="*/ 4964141 w 9513072"/>
                <a:gd name="connsiteY324" fmla="*/ 4151982 h 5148636"/>
                <a:gd name="connsiteX325" fmla="*/ 3038384 w 9513072"/>
                <a:gd name="connsiteY325" fmla="*/ 4151629 h 5148636"/>
                <a:gd name="connsiteX326" fmla="*/ 3077117 w 9513072"/>
                <a:gd name="connsiteY326" fmla="*/ 4190362 h 5148636"/>
                <a:gd name="connsiteX327" fmla="*/ 3038384 w 9513072"/>
                <a:gd name="connsiteY327" fmla="*/ 4229095 h 5148636"/>
                <a:gd name="connsiteX328" fmla="*/ 2999651 w 9513072"/>
                <a:gd name="connsiteY328" fmla="*/ 4190362 h 5148636"/>
                <a:gd name="connsiteX329" fmla="*/ 3038384 w 9513072"/>
                <a:gd name="connsiteY329" fmla="*/ 4151629 h 5148636"/>
                <a:gd name="connsiteX330" fmla="*/ 7582425 w 9513072"/>
                <a:gd name="connsiteY330" fmla="*/ 4151011 h 5148636"/>
                <a:gd name="connsiteX331" fmla="*/ 7635361 w 9513072"/>
                <a:gd name="connsiteY331" fmla="*/ 4203947 h 5148636"/>
                <a:gd name="connsiteX332" fmla="*/ 7582425 w 9513072"/>
                <a:gd name="connsiteY332" fmla="*/ 4256883 h 5148636"/>
                <a:gd name="connsiteX333" fmla="*/ 7529489 w 9513072"/>
                <a:gd name="connsiteY333" fmla="*/ 4203947 h 5148636"/>
                <a:gd name="connsiteX334" fmla="*/ 7582425 w 9513072"/>
                <a:gd name="connsiteY334" fmla="*/ 4151011 h 5148636"/>
                <a:gd name="connsiteX335" fmla="*/ 5255882 w 9513072"/>
                <a:gd name="connsiteY335" fmla="*/ 4148081 h 5148636"/>
                <a:gd name="connsiteX336" fmla="*/ 5321451 w 9513072"/>
                <a:gd name="connsiteY336" fmla="*/ 4213650 h 5148636"/>
                <a:gd name="connsiteX337" fmla="*/ 5255882 w 9513072"/>
                <a:gd name="connsiteY337" fmla="*/ 4279219 h 5148636"/>
                <a:gd name="connsiteX338" fmla="*/ 5190313 w 9513072"/>
                <a:gd name="connsiteY338" fmla="*/ 4213650 h 5148636"/>
                <a:gd name="connsiteX339" fmla="*/ 5255882 w 9513072"/>
                <a:gd name="connsiteY339" fmla="*/ 4148081 h 5148636"/>
                <a:gd name="connsiteX340" fmla="*/ 7926560 w 9513072"/>
                <a:gd name="connsiteY340" fmla="*/ 4147747 h 5148636"/>
                <a:gd name="connsiteX341" fmla="*/ 7975590 w 9513072"/>
                <a:gd name="connsiteY341" fmla="*/ 4196777 h 5148636"/>
                <a:gd name="connsiteX342" fmla="*/ 7926560 w 9513072"/>
                <a:gd name="connsiteY342" fmla="*/ 4245807 h 5148636"/>
                <a:gd name="connsiteX343" fmla="*/ 7877530 w 9513072"/>
                <a:gd name="connsiteY343" fmla="*/ 4196777 h 5148636"/>
                <a:gd name="connsiteX344" fmla="*/ 7926560 w 9513072"/>
                <a:gd name="connsiteY344" fmla="*/ 4147747 h 5148636"/>
                <a:gd name="connsiteX345" fmla="*/ 8138981 w 9513072"/>
                <a:gd name="connsiteY345" fmla="*/ 4142134 h 5148636"/>
                <a:gd name="connsiteX346" fmla="*/ 8159008 w 9513072"/>
                <a:gd name="connsiteY346" fmla="*/ 4162161 h 5148636"/>
                <a:gd name="connsiteX347" fmla="*/ 8138981 w 9513072"/>
                <a:gd name="connsiteY347" fmla="*/ 4182188 h 5148636"/>
                <a:gd name="connsiteX348" fmla="*/ 8118954 w 9513072"/>
                <a:gd name="connsiteY348" fmla="*/ 4162161 h 5148636"/>
                <a:gd name="connsiteX349" fmla="*/ 8138981 w 9513072"/>
                <a:gd name="connsiteY349" fmla="*/ 4142134 h 5148636"/>
                <a:gd name="connsiteX350" fmla="*/ 2949044 w 9513072"/>
                <a:gd name="connsiteY350" fmla="*/ 4141216 h 5148636"/>
                <a:gd name="connsiteX351" fmla="*/ 2980388 w 9513072"/>
                <a:gd name="connsiteY351" fmla="*/ 4172560 h 5148636"/>
                <a:gd name="connsiteX352" fmla="*/ 2949044 w 9513072"/>
                <a:gd name="connsiteY352" fmla="*/ 4203904 h 5148636"/>
                <a:gd name="connsiteX353" fmla="*/ 2917700 w 9513072"/>
                <a:gd name="connsiteY353" fmla="*/ 4172560 h 5148636"/>
                <a:gd name="connsiteX354" fmla="*/ 2949044 w 9513072"/>
                <a:gd name="connsiteY354" fmla="*/ 4141216 h 5148636"/>
                <a:gd name="connsiteX355" fmla="*/ 5167690 w 9513072"/>
                <a:gd name="connsiteY355" fmla="*/ 4138349 h 5148636"/>
                <a:gd name="connsiteX356" fmla="*/ 5182725 w 9513072"/>
                <a:gd name="connsiteY356" fmla="*/ 4153384 h 5148636"/>
                <a:gd name="connsiteX357" fmla="*/ 5167690 w 9513072"/>
                <a:gd name="connsiteY357" fmla="*/ 4168419 h 5148636"/>
                <a:gd name="connsiteX358" fmla="*/ 5152655 w 9513072"/>
                <a:gd name="connsiteY358" fmla="*/ 4153384 h 5148636"/>
                <a:gd name="connsiteX359" fmla="*/ 5167690 w 9513072"/>
                <a:gd name="connsiteY359" fmla="*/ 4138349 h 5148636"/>
                <a:gd name="connsiteX360" fmla="*/ 3224099 w 9513072"/>
                <a:gd name="connsiteY360" fmla="*/ 4126922 h 5148636"/>
                <a:gd name="connsiteX361" fmla="*/ 3255443 w 9513072"/>
                <a:gd name="connsiteY361" fmla="*/ 4158266 h 5148636"/>
                <a:gd name="connsiteX362" fmla="*/ 3224099 w 9513072"/>
                <a:gd name="connsiteY362" fmla="*/ 4189610 h 5148636"/>
                <a:gd name="connsiteX363" fmla="*/ 3192755 w 9513072"/>
                <a:gd name="connsiteY363" fmla="*/ 4158266 h 5148636"/>
                <a:gd name="connsiteX364" fmla="*/ 3224099 w 9513072"/>
                <a:gd name="connsiteY364" fmla="*/ 4126922 h 5148636"/>
                <a:gd name="connsiteX365" fmla="*/ 8530840 w 9513072"/>
                <a:gd name="connsiteY365" fmla="*/ 4126254 h 5148636"/>
                <a:gd name="connsiteX366" fmla="*/ 8550867 w 9513072"/>
                <a:gd name="connsiteY366" fmla="*/ 4146281 h 5148636"/>
                <a:gd name="connsiteX367" fmla="*/ 8530840 w 9513072"/>
                <a:gd name="connsiteY367" fmla="*/ 4166308 h 5148636"/>
                <a:gd name="connsiteX368" fmla="*/ 8510813 w 9513072"/>
                <a:gd name="connsiteY368" fmla="*/ 4146281 h 5148636"/>
                <a:gd name="connsiteX369" fmla="*/ 8530840 w 9513072"/>
                <a:gd name="connsiteY369" fmla="*/ 4126254 h 5148636"/>
                <a:gd name="connsiteX370" fmla="*/ 5023154 w 9513072"/>
                <a:gd name="connsiteY370" fmla="*/ 4124833 h 5148636"/>
                <a:gd name="connsiteX371" fmla="*/ 5038189 w 9513072"/>
                <a:gd name="connsiteY371" fmla="*/ 4139868 h 5148636"/>
                <a:gd name="connsiteX372" fmla="*/ 5023154 w 9513072"/>
                <a:gd name="connsiteY372" fmla="*/ 4154903 h 5148636"/>
                <a:gd name="connsiteX373" fmla="*/ 5008119 w 9513072"/>
                <a:gd name="connsiteY373" fmla="*/ 4139868 h 5148636"/>
                <a:gd name="connsiteX374" fmla="*/ 5023154 w 9513072"/>
                <a:gd name="connsiteY374" fmla="*/ 4124833 h 5148636"/>
                <a:gd name="connsiteX375" fmla="*/ 5094753 w 9513072"/>
                <a:gd name="connsiteY375" fmla="*/ 4121601 h 5148636"/>
                <a:gd name="connsiteX376" fmla="*/ 5134089 w 9513072"/>
                <a:gd name="connsiteY376" fmla="*/ 4160937 h 5148636"/>
                <a:gd name="connsiteX377" fmla="*/ 5094753 w 9513072"/>
                <a:gd name="connsiteY377" fmla="*/ 4200273 h 5148636"/>
                <a:gd name="connsiteX378" fmla="*/ 5055417 w 9513072"/>
                <a:gd name="connsiteY378" fmla="*/ 4160937 h 5148636"/>
                <a:gd name="connsiteX379" fmla="*/ 5094753 w 9513072"/>
                <a:gd name="connsiteY379" fmla="*/ 4121601 h 5148636"/>
                <a:gd name="connsiteX380" fmla="*/ 2733239 w 9513072"/>
                <a:gd name="connsiteY380" fmla="*/ 4121184 h 5148636"/>
                <a:gd name="connsiteX381" fmla="*/ 2764583 w 9513072"/>
                <a:gd name="connsiteY381" fmla="*/ 4152528 h 5148636"/>
                <a:gd name="connsiteX382" fmla="*/ 2733239 w 9513072"/>
                <a:gd name="connsiteY382" fmla="*/ 4183872 h 5148636"/>
                <a:gd name="connsiteX383" fmla="*/ 2701895 w 9513072"/>
                <a:gd name="connsiteY383" fmla="*/ 4152528 h 5148636"/>
                <a:gd name="connsiteX384" fmla="*/ 2733239 w 9513072"/>
                <a:gd name="connsiteY384" fmla="*/ 4121184 h 5148636"/>
                <a:gd name="connsiteX385" fmla="*/ 4859674 w 9513072"/>
                <a:gd name="connsiteY385" fmla="*/ 4114418 h 5148636"/>
                <a:gd name="connsiteX386" fmla="*/ 4908704 w 9513072"/>
                <a:gd name="connsiteY386" fmla="*/ 4163448 h 5148636"/>
                <a:gd name="connsiteX387" fmla="*/ 4859674 w 9513072"/>
                <a:gd name="connsiteY387" fmla="*/ 4212478 h 5148636"/>
                <a:gd name="connsiteX388" fmla="*/ 4810644 w 9513072"/>
                <a:gd name="connsiteY388" fmla="*/ 4163448 h 5148636"/>
                <a:gd name="connsiteX389" fmla="*/ 4859674 w 9513072"/>
                <a:gd name="connsiteY389" fmla="*/ 4114418 h 5148636"/>
                <a:gd name="connsiteX390" fmla="*/ 8436205 w 9513072"/>
                <a:gd name="connsiteY390" fmla="*/ 4114342 h 5148636"/>
                <a:gd name="connsiteX391" fmla="*/ 8485235 w 9513072"/>
                <a:gd name="connsiteY391" fmla="*/ 4163372 h 5148636"/>
                <a:gd name="connsiteX392" fmla="*/ 8436205 w 9513072"/>
                <a:gd name="connsiteY392" fmla="*/ 4212402 h 5148636"/>
                <a:gd name="connsiteX393" fmla="*/ 8387175 w 9513072"/>
                <a:gd name="connsiteY393" fmla="*/ 4163372 h 5148636"/>
                <a:gd name="connsiteX394" fmla="*/ 8436205 w 9513072"/>
                <a:gd name="connsiteY394" fmla="*/ 4114342 h 5148636"/>
                <a:gd name="connsiteX395" fmla="*/ 2831612 w 9513072"/>
                <a:gd name="connsiteY395" fmla="*/ 4103331 h 5148636"/>
                <a:gd name="connsiteX396" fmla="*/ 2851639 w 9513072"/>
                <a:gd name="connsiteY396" fmla="*/ 4123358 h 5148636"/>
                <a:gd name="connsiteX397" fmla="*/ 2831612 w 9513072"/>
                <a:gd name="connsiteY397" fmla="*/ 4143385 h 5148636"/>
                <a:gd name="connsiteX398" fmla="*/ 2811585 w 9513072"/>
                <a:gd name="connsiteY398" fmla="*/ 4123358 h 5148636"/>
                <a:gd name="connsiteX399" fmla="*/ 2831612 w 9513072"/>
                <a:gd name="connsiteY399" fmla="*/ 4103331 h 5148636"/>
                <a:gd name="connsiteX400" fmla="*/ 4927364 w 9513072"/>
                <a:gd name="connsiteY400" fmla="*/ 4089029 h 5148636"/>
                <a:gd name="connsiteX401" fmla="*/ 4947391 w 9513072"/>
                <a:gd name="connsiteY401" fmla="*/ 4109056 h 5148636"/>
                <a:gd name="connsiteX402" fmla="*/ 4927364 w 9513072"/>
                <a:gd name="connsiteY402" fmla="*/ 4129083 h 5148636"/>
                <a:gd name="connsiteX403" fmla="*/ 4907337 w 9513072"/>
                <a:gd name="connsiteY403" fmla="*/ 4109056 h 5148636"/>
                <a:gd name="connsiteX404" fmla="*/ 4927364 w 9513072"/>
                <a:gd name="connsiteY404" fmla="*/ 4089029 h 5148636"/>
                <a:gd name="connsiteX405" fmla="*/ 2572173 w 9513072"/>
                <a:gd name="connsiteY405" fmla="*/ 4087994 h 5148636"/>
                <a:gd name="connsiteX406" fmla="*/ 2602590 w 9513072"/>
                <a:gd name="connsiteY406" fmla="*/ 4118497 h 5148636"/>
                <a:gd name="connsiteX407" fmla="*/ 2572173 w 9513072"/>
                <a:gd name="connsiteY407" fmla="*/ 4149000 h 5148636"/>
                <a:gd name="connsiteX408" fmla="*/ 2541670 w 9513072"/>
                <a:gd name="connsiteY408" fmla="*/ 4118497 h 5148636"/>
                <a:gd name="connsiteX409" fmla="*/ 2572173 w 9513072"/>
                <a:gd name="connsiteY409" fmla="*/ 4087994 h 5148636"/>
                <a:gd name="connsiteX410" fmla="*/ 7727118 w 9513072"/>
                <a:gd name="connsiteY410" fmla="*/ 4086797 h 5148636"/>
                <a:gd name="connsiteX411" fmla="*/ 7791054 w 9513072"/>
                <a:gd name="connsiteY411" fmla="*/ 4150733 h 5148636"/>
                <a:gd name="connsiteX412" fmla="*/ 7727118 w 9513072"/>
                <a:gd name="connsiteY412" fmla="*/ 4214669 h 5148636"/>
                <a:gd name="connsiteX413" fmla="*/ 7663182 w 9513072"/>
                <a:gd name="connsiteY413" fmla="*/ 4150733 h 5148636"/>
                <a:gd name="connsiteX414" fmla="*/ 7727118 w 9513072"/>
                <a:gd name="connsiteY414" fmla="*/ 4086797 h 5148636"/>
                <a:gd name="connsiteX415" fmla="*/ 7840390 w 9513072"/>
                <a:gd name="connsiteY415" fmla="*/ 4085529 h 5148636"/>
                <a:gd name="connsiteX416" fmla="*/ 7868687 w 9513072"/>
                <a:gd name="connsiteY416" fmla="*/ 4113826 h 5148636"/>
                <a:gd name="connsiteX417" fmla="*/ 7840390 w 9513072"/>
                <a:gd name="connsiteY417" fmla="*/ 4142123 h 5148636"/>
                <a:gd name="connsiteX418" fmla="*/ 7812093 w 9513072"/>
                <a:gd name="connsiteY418" fmla="*/ 4113826 h 5148636"/>
                <a:gd name="connsiteX419" fmla="*/ 7840390 w 9513072"/>
                <a:gd name="connsiteY419" fmla="*/ 4085529 h 5148636"/>
                <a:gd name="connsiteX420" fmla="*/ 5296328 w 9513072"/>
                <a:gd name="connsiteY420" fmla="*/ 4080938 h 5148636"/>
                <a:gd name="connsiteX421" fmla="*/ 5316355 w 9513072"/>
                <a:gd name="connsiteY421" fmla="*/ 4100965 h 5148636"/>
                <a:gd name="connsiteX422" fmla="*/ 5296328 w 9513072"/>
                <a:gd name="connsiteY422" fmla="*/ 4120992 h 5148636"/>
                <a:gd name="connsiteX423" fmla="*/ 5276301 w 9513072"/>
                <a:gd name="connsiteY423" fmla="*/ 4100965 h 5148636"/>
                <a:gd name="connsiteX424" fmla="*/ 5296328 w 9513072"/>
                <a:gd name="connsiteY424" fmla="*/ 4080938 h 5148636"/>
                <a:gd name="connsiteX425" fmla="*/ 8337601 w 9513072"/>
                <a:gd name="connsiteY425" fmla="*/ 4079756 h 5148636"/>
                <a:gd name="connsiteX426" fmla="*/ 8368945 w 9513072"/>
                <a:gd name="connsiteY426" fmla="*/ 4111100 h 5148636"/>
                <a:gd name="connsiteX427" fmla="*/ 8337601 w 9513072"/>
                <a:gd name="connsiteY427" fmla="*/ 4142444 h 5148636"/>
                <a:gd name="connsiteX428" fmla="*/ 8306257 w 9513072"/>
                <a:gd name="connsiteY428" fmla="*/ 4111100 h 5148636"/>
                <a:gd name="connsiteX429" fmla="*/ 8337601 w 9513072"/>
                <a:gd name="connsiteY429" fmla="*/ 4079756 h 5148636"/>
                <a:gd name="connsiteX430" fmla="*/ 8227527 w 9513072"/>
                <a:gd name="connsiteY430" fmla="*/ 4078636 h 5148636"/>
                <a:gd name="connsiteX431" fmla="*/ 8266261 w 9513072"/>
                <a:gd name="connsiteY431" fmla="*/ 4117369 h 5148636"/>
                <a:gd name="connsiteX432" fmla="*/ 8227527 w 9513072"/>
                <a:gd name="connsiteY432" fmla="*/ 4156102 h 5148636"/>
                <a:gd name="connsiteX433" fmla="*/ 8188793 w 9513072"/>
                <a:gd name="connsiteY433" fmla="*/ 4117369 h 5148636"/>
                <a:gd name="connsiteX434" fmla="*/ 8227527 w 9513072"/>
                <a:gd name="connsiteY434" fmla="*/ 4078636 h 5148636"/>
                <a:gd name="connsiteX435" fmla="*/ 3244415 w 9513072"/>
                <a:gd name="connsiteY435" fmla="*/ 4070273 h 5148636"/>
                <a:gd name="connsiteX436" fmla="*/ 3264442 w 9513072"/>
                <a:gd name="connsiteY436" fmla="*/ 4090300 h 5148636"/>
                <a:gd name="connsiteX437" fmla="*/ 3244415 w 9513072"/>
                <a:gd name="connsiteY437" fmla="*/ 4110327 h 5148636"/>
                <a:gd name="connsiteX438" fmla="*/ 3224388 w 9513072"/>
                <a:gd name="connsiteY438" fmla="*/ 4090300 h 5148636"/>
                <a:gd name="connsiteX439" fmla="*/ 3244415 w 9513072"/>
                <a:gd name="connsiteY439" fmla="*/ 4070273 h 5148636"/>
                <a:gd name="connsiteX440" fmla="*/ 2911817 w 9513072"/>
                <a:gd name="connsiteY440" fmla="*/ 4063118 h 5148636"/>
                <a:gd name="connsiteX441" fmla="*/ 2940114 w 9513072"/>
                <a:gd name="connsiteY441" fmla="*/ 4091415 h 5148636"/>
                <a:gd name="connsiteX442" fmla="*/ 2911817 w 9513072"/>
                <a:gd name="connsiteY442" fmla="*/ 4119712 h 5148636"/>
                <a:gd name="connsiteX443" fmla="*/ 2883520 w 9513072"/>
                <a:gd name="connsiteY443" fmla="*/ 4091415 h 5148636"/>
                <a:gd name="connsiteX444" fmla="*/ 2911817 w 9513072"/>
                <a:gd name="connsiteY444" fmla="*/ 4063118 h 5148636"/>
                <a:gd name="connsiteX445" fmla="*/ 8061324 w 9513072"/>
                <a:gd name="connsiteY445" fmla="*/ 4060333 h 5148636"/>
                <a:gd name="connsiteX446" fmla="*/ 8110354 w 9513072"/>
                <a:gd name="connsiteY446" fmla="*/ 4109363 h 5148636"/>
                <a:gd name="connsiteX447" fmla="*/ 8061324 w 9513072"/>
                <a:gd name="connsiteY447" fmla="*/ 4158393 h 5148636"/>
                <a:gd name="connsiteX448" fmla="*/ 8012294 w 9513072"/>
                <a:gd name="connsiteY448" fmla="*/ 4109363 h 5148636"/>
                <a:gd name="connsiteX449" fmla="*/ 8061324 w 9513072"/>
                <a:gd name="connsiteY449" fmla="*/ 4060333 h 5148636"/>
                <a:gd name="connsiteX450" fmla="*/ 7530796 w 9513072"/>
                <a:gd name="connsiteY450" fmla="*/ 4052329 h 5148636"/>
                <a:gd name="connsiteX451" fmla="*/ 7569529 w 9513072"/>
                <a:gd name="connsiteY451" fmla="*/ 4091062 h 5148636"/>
                <a:gd name="connsiteX452" fmla="*/ 7530796 w 9513072"/>
                <a:gd name="connsiteY452" fmla="*/ 4129795 h 5148636"/>
                <a:gd name="connsiteX453" fmla="*/ 7492063 w 9513072"/>
                <a:gd name="connsiteY453" fmla="*/ 4091062 h 5148636"/>
                <a:gd name="connsiteX454" fmla="*/ 7530796 w 9513072"/>
                <a:gd name="connsiteY454" fmla="*/ 4052329 h 5148636"/>
                <a:gd name="connsiteX455" fmla="*/ 8423484 w 9513072"/>
                <a:gd name="connsiteY455" fmla="*/ 4051987 h 5148636"/>
                <a:gd name="connsiteX456" fmla="*/ 8443511 w 9513072"/>
                <a:gd name="connsiteY456" fmla="*/ 4072014 h 5148636"/>
                <a:gd name="connsiteX457" fmla="*/ 8423484 w 9513072"/>
                <a:gd name="connsiteY457" fmla="*/ 4092041 h 5148636"/>
                <a:gd name="connsiteX458" fmla="*/ 8403457 w 9513072"/>
                <a:gd name="connsiteY458" fmla="*/ 4072014 h 5148636"/>
                <a:gd name="connsiteX459" fmla="*/ 8423484 w 9513072"/>
                <a:gd name="connsiteY459" fmla="*/ 4051987 h 5148636"/>
                <a:gd name="connsiteX460" fmla="*/ 5206959 w 9513072"/>
                <a:gd name="connsiteY460" fmla="*/ 4048805 h 5148636"/>
                <a:gd name="connsiteX461" fmla="*/ 5238303 w 9513072"/>
                <a:gd name="connsiteY461" fmla="*/ 4080149 h 5148636"/>
                <a:gd name="connsiteX462" fmla="*/ 5206959 w 9513072"/>
                <a:gd name="connsiteY462" fmla="*/ 4111493 h 5148636"/>
                <a:gd name="connsiteX463" fmla="*/ 5175615 w 9513072"/>
                <a:gd name="connsiteY463" fmla="*/ 4080149 h 5148636"/>
                <a:gd name="connsiteX464" fmla="*/ 5206959 w 9513072"/>
                <a:gd name="connsiteY464" fmla="*/ 4048805 h 5148636"/>
                <a:gd name="connsiteX465" fmla="*/ 5624079 w 9513072"/>
                <a:gd name="connsiteY465" fmla="*/ 4047912 h 5148636"/>
                <a:gd name="connsiteX466" fmla="*/ 5644106 w 9513072"/>
                <a:gd name="connsiteY466" fmla="*/ 4067939 h 5148636"/>
                <a:gd name="connsiteX467" fmla="*/ 5624079 w 9513072"/>
                <a:gd name="connsiteY467" fmla="*/ 4087966 h 5148636"/>
                <a:gd name="connsiteX468" fmla="*/ 5604052 w 9513072"/>
                <a:gd name="connsiteY468" fmla="*/ 4067939 h 5148636"/>
                <a:gd name="connsiteX469" fmla="*/ 5624079 w 9513072"/>
                <a:gd name="connsiteY469" fmla="*/ 4047912 h 5148636"/>
                <a:gd name="connsiteX470" fmla="*/ 3140035 w 9513072"/>
                <a:gd name="connsiteY470" fmla="*/ 4046116 h 5148636"/>
                <a:gd name="connsiteX471" fmla="*/ 3189065 w 9513072"/>
                <a:gd name="connsiteY471" fmla="*/ 4095146 h 5148636"/>
                <a:gd name="connsiteX472" fmla="*/ 3140035 w 9513072"/>
                <a:gd name="connsiteY472" fmla="*/ 4144176 h 5148636"/>
                <a:gd name="connsiteX473" fmla="*/ 3091005 w 9513072"/>
                <a:gd name="connsiteY473" fmla="*/ 4095146 h 5148636"/>
                <a:gd name="connsiteX474" fmla="*/ 3140035 w 9513072"/>
                <a:gd name="connsiteY474" fmla="*/ 4046116 h 5148636"/>
                <a:gd name="connsiteX475" fmla="*/ 7629943 w 9513072"/>
                <a:gd name="connsiteY475" fmla="*/ 4036150 h 5148636"/>
                <a:gd name="connsiteX476" fmla="*/ 7661287 w 9513072"/>
                <a:gd name="connsiteY476" fmla="*/ 4067494 h 5148636"/>
                <a:gd name="connsiteX477" fmla="*/ 7629943 w 9513072"/>
                <a:gd name="connsiteY477" fmla="*/ 4098838 h 5148636"/>
                <a:gd name="connsiteX478" fmla="*/ 7598599 w 9513072"/>
                <a:gd name="connsiteY478" fmla="*/ 4067494 h 5148636"/>
                <a:gd name="connsiteX479" fmla="*/ 7629943 w 9513072"/>
                <a:gd name="connsiteY479" fmla="*/ 4036150 h 5148636"/>
                <a:gd name="connsiteX480" fmla="*/ 5103088 w 9513072"/>
                <a:gd name="connsiteY480" fmla="*/ 4034440 h 5148636"/>
                <a:gd name="connsiteX481" fmla="*/ 5134432 w 9513072"/>
                <a:gd name="connsiteY481" fmla="*/ 4065784 h 5148636"/>
                <a:gd name="connsiteX482" fmla="*/ 5103088 w 9513072"/>
                <a:gd name="connsiteY482" fmla="*/ 4097128 h 5148636"/>
                <a:gd name="connsiteX483" fmla="*/ 5071744 w 9513072"/>
                <a:gd name="connsiteY483" fmla="*/ 4065784 h 5148636"/>
                <a:gd name="connsiteX484" fmla="*/ 5103088 w 9513072"/>
                <a:gd name="connsiteY484" fmla="*/ 4034440 h 5148636"/>
                <a:gd name="connsiteX485" fmla="*/ 4993013 w 9513072"/>
                <a:gd name="connsiteY485" fmla="*/ 4033319 h 5148636"/>
                <a:gd name="connsiteX486" fmla="*/ 5031746 w 9513072"/>
                <a:gd name="connsiteY486" fmla="*/ 4072052 h 5148636"/>
                <a:gd name="connsiteX487" fmla="*/ 4993013 w 9513072"/>
                <a:gd name="connsiteY487" fmla="*/ 4110785 h 5148636"/>
                <a:gd name="connsiteX488" fmla="*/ 4954280 w 9513072"/>
                <a:gd name="connsiteY488" fmla="*/ 4072052 h 5148636"/>
                <a:gd name="connsiteX489" fmla="*/ 4993013 w 9513072"/>
                <a:gd name="connsiteY489" fmla="*/ 4033319 h 5148636"/>
                <a:gd name="connsiteX490" fmla="*/ 2662956 w 9513072"/>
                <a:gd name="connsiteY490" fmla="*/ 4011136 h 5148636"/>
                <a:gd name="connsiteX491" fmla="*/ 2715892 w 9513072"/>
                <a:gd name="connsiteY491" fmla="*/ 4064072 h 5148636"/>
                <a:gd name="connsiteX492" fmla="*/ 2662956 w 9513072"/>
                <a:gd name="connsiteY492" fmla="*/ 4117008 h 5148636"/>
                <a:gd name="connsiteX493" fmla="*/ 2610020 w 9513072"/>
                <a:gd name="connsiteY493" fmla="*/ 4064072 h 5148636"/>
                <a:gd name="connsiteX494" fmla="*/ 2662956 w 9513072"/>
                <a:gd name="connsiteY494" fmla="*/ 4011136 h 5148636"/>
                <a:gd name="connsiteX495" fmla="*/ 3007092 w 9513072"/>
                <a:gd name="connsiteY495" fmla="*/ 4007872 h 5148636"/>
                <a:gd name="connsiteX496" fmla="*/ 3056122 w 9513072"/>
                <a:gd name="connsiteY496" fmla="*/ 4056902 h 5148636"/>
                <a:gd name="connsiteX497" fmla="*/ 3007092 w 9513072"/>
                <a:gd name="connsiteY497" fmla="*/ 4105932 h 5148636"/>
                <a:gd name="connsiteX498" fmla="*/ 2958062 w 9513072"/>
                <a:gd name="connsiteY498" fmla="*/ 4056902 h 5148636"/>
                <a:gd name="connsiteX499" fmla="*/ 3007092 w 9513072"/>
                <a:gd name="connsiteY499" fmla="*/ 4007872 h 5148636"/>
                <a:gd name="connsiteX500" fmla="*/ 3219513 w 9513072"/>
                <a:gd name="connsiteY500" fmla="*/ 4002259 h 5148636"/>
                <a:gd name="connsiteX501" fmla="*/ 3239540 w 9513072"/>
                <a:gd name="connsiteY501" fmla="*/ 4022286 h 5148636"/>
                <a:gd name="connsiteX502" fmla="*/ 3219513 w 9513072"/>
                <a:gd name="connsiteY502" fmla="*/ 4042313 h 5148636"/>
                <a:gd name="connsiteX503" fmla="*/ 3199486 w 9513072"/>
                <a:gd name="connsiteY503" fmla="*/ 4022286 h 5148636"/>
                <a:gd name="connsiteX504" fmla="*/ 3219513 w 9513072"/>
                <a:gd name="connsiteY504" fmla="*/ 4002259 h 5148636"/>
                <a:gd name="connsiteX505" fmla="*/ 4899284 w 9513072"/>
                <a:gd name="connsiteY505" fmla="*/ 3998978 h 5148636"/>
                <a:gd name="connsiteX506" fmla="*/ 4938620 w 9513072"/>
                <a:gd name="connsiteY506" fmla="*/ 4038314 h 5148636"/>
                <a:gd name="connsiteX507" fmla="*/ 4899284 w 9513072"/>
                <a:gd name="connsiteY507" fmla="*/ 4077650 h 5148636"/>
                <a:gd name="connsiteX508" fmla="*/ 4859948 w 9513072"/>
                <a:gd name="connsiteY508" fmla="*/ 4038314 h 5148636"/>
                <a:gd name="connsiteX509" fmla="*/ 4899284 w 9513072"/>
                <a:gd name="connsiteY509" fmla="*/ 3998978 h 5148636"/>
                <a:gd name="connsiteX510" fmla="*/ 7764549 w 9513072"/>
                <a:gd name="connsiteY510" fmla="*/ 3997354 h 5148636"/>
                <a:gd name="connsiteX511" fmla="*/ 7804045 w 9513072"/>
                <a:gd name="connsiteY511" fmla="*/ 4036850 h 5148636"/>
                <a:gd name="connsiteX512" fmla="*/ 7764549 w 9513072"/>
                <a:gd name="connsiteY512" fmla="*/ 4076346 h 5148636"/>
                <a:gd name="connsiteX513" fmla="*/ 7725053 w 9513072"/>
                <a:gd name="connsiteY513" fmla="*/ 4036850 h 5148636"/>
                <a:gd name="connsiteX514" fmla="*/ 7764549 w 9513072"/>
                <a:gd name="connsiteY514" fmla="*/ 3997354 h 5148636"/>
                <a:gd name="connsiteX515" fmla="*/ 8252615 w 9513072"/>
                <a:gd name="connsiteY515" fmla="*/ 3993556 h 5148636"/>
                <a:gd name="connsiteX516" fmla="*/ 8283959 w 9513072"/>
                <a:gd name="connsiteY516" fmla="*/ 4024900 h 5148636"/>
                <a:gd name="connsiteX517" fmla="*/ 8252615 w 9513072"/>
                <a:gd name="connsiteY517" fmla="*/ 4056244 h 5148636"/>
                <a:gd name="connsiteX518" fmla="*/ 8221271 w 9513072"/>
                <a:gd name="connsiteY518" fmla="*/ 4024900 h 5148636"/>
                <a:gd name="connsiteX519" fmla="*/ 8252615 w 9513072"/>
                <a:gd name="connsiteY519" fmla="*/ 3993556 h 5148636"/>
                <a:gd name="connsiteX520" fmla="*/ 2550317 w 9513072"/>
                <a:gd name="connsiteY520" fmla="*/ 3990073 h 5148636"/>
                <a:gd name="connsiteX521" fmla="*/ 2570345 w 9513072"/>
                <a:gd name="connsiteY521" fmla="*/ 4010100 h 5148636"/>
                <a:gd name="connsiteX522" fmla="*/ 2550317 w 9513072"/>
                <a:gd name="connsiteY522" fmla="*/ 4030127 h 5148636"/>
                <a:gd name="connsiteX523" fmla="*/ 2530291 w 9513072"/>
                <a:gd name="connsiteY523" fmla="*/ 4010100 h 5148636"/>
                <a:gd name="connsiteX524" fmla="*/ 2550317 w 9513072"/>
                <a:gd name="connsiteY524" fmla="*/ 3990073 h 5148636"/>
                <a:gd name="connsiteX525" fmla="*/ 7410527 w 9513072"/>
                <a:gd name="connsiteY525" fmla="*/ 3984921 h 5148636"/>
                <a:gd name="connsiteX526" fmla="*/ 7474463 w 9513072"/>
                <a:gd name="connsiteY526" fmla="*/ 4048857 h 5148636"/>
                <a:gd name="connsiteX527" fmla="*/ 7410527 w 9513072"/>
                <a:gd name="connsiteY527" fmla="*/ 4112793 h 5148636"/>
                <a:gd name="connsiteX528" fmla="*/ 7346591 w 9513072"/>
                <a:gd name="connsiteY528" fmla="*/ 4048857 h 5148636"/>
                <a:gd name="connsiteX529" fmla="*/ 7410527 w 9513072"/>
                <a:gd name="connsiteY529" fmla="*/ 3984921 h 5148636"/>
                <a:gd name="connsiteX530" fmla="*/ 7936548 w 9513072"/>
                <a:gd name="connsiteY530" fmla="*/ 3982992 h 5148636"/>
                <a:gd name="connsiteX531" fmla="*/ 8000484 w 9513072"/>
                <a:gd name="connsiteY531" fmla="*/ 4046928 h 5148636"/>
                <a:gd name="connsiteX532" fmla="*/ 7936548 w 9513072"/>
                <a:gd name="connsiteY532" fmla="*/ 4110864 h 5148636"/>
                <a:gd name="connsiteX533" fmla="*/ 7872612 w 9513072"/>
                <a:gd name="connsiteY533" fmla="*/ 4046928 h 5148636"/>
                <a:gd name="connsiteX534" fmla="*/ 7936548 w 9513072"/>
                <a:gd name="connsiteY534" fmla="*/ 3982992 h 5148636"/>
                <a:gd name="connsiteX535" fmla="*/ 5212082 w 9513072"/>
                <a:gd name="connsiteY535" fmla="*/ 3973530 h 5148636"/>
                <a:gd name="connsiteX536" fmla="*/ 5232109 w 9513072"/>
                <a:gd name="connsiteY536" fmla="*/ 3993557 h 5148636"/>
                <a:gd name="connsiteX537" fmla="*/ 5212082 w 9513072"/>
                <a:gd name="connsiteY537" fmla="*/ 4013584 h 5148636"/>
                <a:gd name="connsiteX538" fmla="*/ 5192055 w 9513072"/>
                <a:gd name="connsiteY538" fmla="*/ 3993557 h 5148636"/>
                <a:gd name="connsiteX539" fmla="*/ 5212082 w 9513072"/>
                <a:gd name="connsiteY539" fmla="*/ 3973530 h 5148636"/>
                <a:gd name="connsiteX540" fmla="*/ 8355269 w 9513072"/>
                <a:gd name="connsiteY540" fmla="*/ 3969022 h 5148636"/>
                <a:gd name="connsiteX541" fmla="*/ 8401184 w 9513072"/>
                <a:gd name="connsiteY541" fmla="*/ 4014937 h 5148636"/>
                <a:gd name="connsiteX542" fmla="*/ 8355269 w 9513072"/>
                <a:gd name="connsiteY542" fmla="*/ 4060852 h 5148636"/>
                <a:gd name="connsiteX543" fmla="*/ 8309354 w 9513072"/>
                <a:gd name="connsiteY543" fmla="*/ 4014937 h 5148636"/>
                <a:gd name="connsiteX544" fmla="*/ 8355269 w 9513072"/>
                <a:gd name="connsiteY544" fmla="*/ 3969022 h 5148636"/>
                <a:gd name="connsiteX545" fmla="*/ 3348179 w 9513072"/>
                <a:gd name="connsiteY545" fmla="*/ 3964238 h 5148636"/>
                <a:gd name="connsiteX546" fmla="*/ 3404401 w 9513072"/>
                <a:gd name="connsiteY546" fmla="*/ 4020460 h 5148636"/>
                <a:gd name="connsiteX547" fmla="*/ 3348179 w 9513072"/>
                <a:gd name="connsiteY547" fmla="*/ 4076682 h 5148636"/>
                <a:gd name="connsiteX548" fmla="*/ 3291957 w 9513072"/>
                <a:gd name="connsiteY548" fmla="*/ 4020460 h 5148636"/>
                <a:gd name="connsiteX549" fmla="*/ 3348179 w 9513072"/>
                <a:gd name="connsiteY549" fmla="*/ 3964238 h 5148636"/>
                <a:gd name="connsiteX550" fmla="*/ 5301451 w 9513072"/>
                <a:gd name="connsiteY550" fmla="*/ 3955787 h 5148636"/>
                <a:gd name="connsiteX551" fmla="*/ 5350481 w 9513072"/>
                <a:gd name="connsiteY551" fmla="*/ 4004817 h 5148636"/>
                <a:gd name="connsiteX552" fmla="*/ 5301451 w 9513072"/>
                <a:gd name="connsiteY552" fmla="*/ 4053847 h 5148636"/>
                <a:gd name="connsiteX553" fmla="*/ 5252421 w 9513072"/>
                <a:gd name="connsiteY553" fmla="*/ 4004817 h 5148636"/>
                <a:gd name="connsiteX554" fmla="*/ 5301451 w 9513072"/>
                <a:gd name="connsiteY554" fmla="*/ 3955787 h 5148636"/>
                <a:gd name="connsiteX555" fmla="*/ 3268683 w 9513072"/>
                <a:gd name="connsiteY555" fmla="*/ 3952783 h 5148636"/>
                <a:gd name="connsiteX556" fmla="*/ 3288710 w 9513072"/>
                <a:gd name="connsiteY556" fmla="*/ 3972810 h 5148636"/>
                <a:gd name="connsiteX557" fmla="*/ 3268683 w 9513072"/>
                <a:gd name="connsiteY557" fmla="*/ 3992837 h 5148636"/>
                <a:gd name="connsiteX558" fmla="*/ 3248656 w 9513072"/>
                <a:gd name="connsiteY558" fmla="*/ 3972810 h 5148636"/>
                <a:gd name="connsiteX559" fmla="*/ 3268683 w 9513072"/>
                <a:gd name="connsiteY559" fmla="*/ 3952783 h 5148636"/>
                <a:gd name="connsiteX560" fmla="*/ 7526244 w 9513072"/>
                <a:gd name="connsiteY560" fmla="*/ 3949435 h 5148636"/>
                <a:gd name="connsiteX561" fmla="*/ 7564977 w 9513072"/>
                <a:gd name="connsiteY561" fmla="*/ 3988169 h 5148636"/>
                <a:gd name="connsiteX562" fmla="*/ 7526244 w 9513072"/>
                <a:gd name="connsiteY562" fmla="*/ 4026903 h 5148636"/>
                <a:gd name="connsiteX563" fmla="*/ 7487511 w 9513072"/>
                <a:gd name="connsiteY563" fmla="*/ 3988169 h 5148636"/>
                <a:gd name="connsiteX564" fmla="*/ 7526244 w 9513072"/>
                <a:gd name="connsiteY564" fmla="*/ 3949435 h 5148636"/>
                <a:gd name="connsiteX565" fmla="*/ 5018101 w 9513072"/>
                <a:gd name="connsiteY565" fmla="*/ 3948239 h 5148636"/>
                <a:gd name="connsiteX566" fmla="*/ 5049445 w 9513072"/>
                <a:gd name="connsiteY566" fmla="*/ 3979583 h 5148636"/>
                <a:gd name="connsiteX567" fmla="*/ 5018101 w 9513072"/>
                <a:gd name="connsiteY567" fmla="*/ 4010927 h 5148636"/>
                <a:gd name="connsiteX568" fmla="*/ 4986757 w 9513072"/>
                <a:gd name="connsiteY568" fmla="*/ 3979583 h 5148636"/>
                <a:gd name="connsiteX569" fmla="*/ 5018101 w 9513072"/>
                <a:gd name="connsiteY569" fmla="*/ 3948239 h 5148636"/>
                <a:gd name="connsiteX570" fmla="*/ 2807650 w 9513072"/>
                <a:gd name="connsiteY570" fmla="*/ 3946922 h 5148636"/>
                <a:gd name="connsiteX571" fmla="*/ 2871586 w 9513072"/>
                <a:gd name="connsiteY571" fmla="*/ 4010858 h 5148636"/>
                <a:gd name="connsiteX572" fmla="*/ 2807650 w 9513072"/>
                <a:gd name="connsiteY572" fmla="*/ 4074794 h 5148636"/>
                <a:gd name="connsiteX573" fmla="*/ 2743714 w 9513072"/>
                <a:gd name="connsiteY573" fmla="*/ 4010858 h 5148636"/>
                <a:gd name="connsiteX574" fmla="*/ 2807650 w 9513072"/>
                <a:gd name="connsiteY574" fmla="*/ 3946922 h 5148636"/>
                <a:gd name="connsiteX575" fmla="*/ 2920922 w 9513072"/>
                <a:gd name="connsiteY575" fmla="*/ 3945654 h 5148636"/>
                <a:gd name="connsiteX576" fmla="*/ 2949219 w 9513072"/>
                <a:gd name="connsiteY576" fmla="*/ 3973951 h 5148636"/>
                <a:gd name="connsiteX577" fmla="*/ 2920922 w 9513072"/>
                <a:gd name="connsiteY577" fmla="*/ 4002248 h 5148636"/>
                <a:gd name="connsiteX578" fmla="*/ 2892625 w 9513072"/>
                <a:gd name="connsiteY578" fmla="*/ 3973951 h 5148636"/>
                <a:gd name="connsiteX579" fmla="*/ 2920922 w 9513072"/>
                <a:gd name="connsiteY579" fmla="*/ 3945654 h 5148636"/>
                <a:gd name="connsiteX580" fmla="*/ 7733779 w 9513072"/>
                <a:gd name="connsiteY580" fmla="*/ 3942720 h 5148636"/>
                <a:gd name="connsiteX581" fmla="*/ 7753806 w 9513072"/>
                <a:gd name="connsiteY581" fmla="*/ 3962747 h 5148636"/>
                <a:gd name="connsiteX582" fmla="*/ 7733779 w 9513072"/>
                <a:gd name="connsiteY582" fmla="*/ 3982774 h 5148636"/>
                <a:gd name="connsiteX583" fmla="*/ 7713752 w 9513072"/>
                <a:gd name="connsiteY583" fmla="*/ 3962747 h 5148636"/>
                <a:gd name="connsiteX584" fmla="*/ 7733779 w 9513072"/>
                <a:gd name="connsiteY584" fmla="*/ 3942720 h 5148636"/>
                <a:gd name="connsiteX585" fmla="*/ 5710606 w 9513072"/>
                <a:gd name="connsiteY585" fmla="*/ 3937508 h 5148636"/>
                <a:gd name="connsiteX586" fmla="*/ 5741950 w 9513072"/>
                <a:gd name="connsiteY586" fmla="*/ 3968852 h 5148636"/>
                <a:gd name="connsiteX587" fmla="*/ 5710606 w 9513072"/>
                <a:gd name="connsiteY587" fmla="*/ 4000196 h 5148636"/>
                <a:gd name="connsiteX588" fmla="*/ 5679262 w 9513072"/>
                <a:gd name="connsiteY588" fmla="*/ 3968852 h 5148636"/>
                <a:gd name="connsiteX589" fmla="*/ 5710606 w 9513072"/>
                <a:gd name="connsiteY589" fmla="*/ 3937508 h 5148636"/>
                <a:gd name="connsiteX590" fmla="*/ 7842869 w 9513072"/>
                <a:gd name="connsiteY590" fmla="*/ 3927961 h 5148636"/>
                <a:gd name="connsiteX591" fmla="*/ 7884122 w 9513072"/>
                <a:gd name="connsiteY591" fmla="*/ 3969215 h 5148636"/>
                <a:gd name="connsiteX592" fmla="*/ 7842869 w 9513072"/>
                <a:gd name="connsiteY592" fmla="*/ 4010469 h 5148636"/>
                <a:gd name="connsiteX593" fmla="*/ 7801616 w 9513072"/>
                <a:gd name="connsiteY593" fmla="*/ 3969215 h 5148636"/>
                <a:gd name="connsiteX594" fmla="*/ 7842869 w 9513072"/>
                <a:gd name="connsiteY594" fmla="*/ 3927961 h 5148636"/>
                <a:gd name="connsiteX595" fmla="*/ 7643858 w 9513072"/>
                <a:gd name="connsiteY595" fmla="*/ 3927234 h 5148636"/>
                <a:gd name="connsiteX596" fmla="*/ 7681185 w 9513072"/>
                <a:gd name="connsiteY596" fmla="*/ 3964562 h 5148636"/>
                <a:gd name="connsiteX597" fmla="*/ 7643858 w 9513072"/>
                <a:gd name="connsiteY597" fmla="*/ 4001890 h 5148636"/>
                <a:gd name="connsiteX598" fmla="*/ 7606531 w 9513072"/>
                <a:gd name="connsiteY598" fmla="*/ 3964562 h 5148636"/>
                <a:gd name="connsiteX599" fmla="*/ 7643858 w 9513072"/>
                <a:gd name="connsiteY599" fmla="*/ 3927234 h 5148636"/>
                <a:gd name="connsiteX600" fmla="*/ 8263659 w 9513072"/>
                <a:gd name="connsiteY600" fmla="*/ 3925300 h 5148636"/>
                <a:gd name="connsiteX601" fmla="*/ 8283686 w 9513072"/>
                <a:gd name="connsiteY601" fmla="*/ 3945327 h 5148636"/>
                <a:gd name="connsiteX602" fmla="*/ 8263659 w 9513072"/>
                <a:gd name="connsiteY602" fmla="*/ 3965354 h 5148636"/>
                <a:gd name="connsiteX603" fmla="*/ 8243632 w 9513072"/>
                <a:gd name="connsiteY603" fmla="*/ 3945327 h 5148636"/>
                <a:gd name="connsiteX604" fmla="*/ 8263659 w 9513072"/>
                <a:gd name="connsiteY604" fmla="*/ 3925300 h 5148636"/>
                <a:gd name="connsiteX605" fmla="*/ 5120757 w 9513072"/>
                <a:gd name="connsiteY605" fmla="*/ 3923704 h 5148636"/>
                <a:gd name="connsiteX606" fmla="*/ 5166672 w 9513072"/>
                <a:gd name="connsiteY606" fmla="*/ 3969619 h 5148636"/>
                <a:gd name="connsiteX607" fmla="*/ 5120757 w 9513072"/>
                <a:gd name="connsiteY607" fmla="*/ 4015534 h 5148636"/>
                <a:gd name="connsiteX608" fmla="*/ 5074842 w 9513072"/>
                <a:gd name="connsiteY608" fmla="*/ 3969619 h 5148636"/>
                <a:gd name="connsiteX609" fmla="*/ 5120757 w 9513072"/>
                <a:gd name="connsiteY609" fmla="*/ 3923704 h 5148636"/>
                <a:gd name="connsiteX610" fmla="*/ 3141856 w 9513072"/>
                <a:gd name="connsiteY610" fmla="*/ 3920457 h 5148636"/>
                <a:gd name="connsiteX611" fmla="*/ 3190886 w 9513072"/>
                <a:gd name="connsiteY611" fmla="*/ 3969487 h 5148636"/>
                <a:gd name="connsiteX612" fmla="*/ 3141856 w 9513072"/>
                <a:gd name="connsiteY612" fmla="*/ 4018517 h 5148636"/>
                <a:gd name="connsiteX613" fmla="*/ 3092826 w 9513072"/>
                <a:gd name="connsiteY613" fmla="*/ 3969487 h 5148636"/>
                <a:gd name="connsiteX614" fmla="*/ 3141856 w 9513072"/>
                <a:gd name="connsiteY614" fmla="*/ 3920457 h 5148636"/>
                <a:gd name="connsiteX615" fmla="*/ 8046137 w 9513072"/>
                <a:gd name="connsiteY615" fmla="*/ 3919369 h 5148636"/>
                <a:gd name="connsiteX616" fmla="*/ 8084533 w 9513072"/>
                <a:gd name="connsiteY616" fmla="*/ 3957764 h 5148636"/>
                <a:gd name="connsiteX617" fmla="*/ 8046137 w 9513072"/>
                <a:gd name="connsiteY617" fmla="*/ 3996159 h 5148636"/>
                <a:gd name="connsiteX618" fmla="*/ 8007741 w 9513072"/>
                <a:gd name="connsiteY618" fmla="*/ 3957764 h 5148636"/>
                <a:gd name="connsiteX619" fmla="*/ 8046137 w 9513072"/>
                <a:gd name="connsiteY619" fmla="*/ 3919369 h 5148636"/>
                <a:gd name="connsiteX620" fmla="*/ 5592600 w 9513072"/>
                <a:gd name="connsiteY620" fmla="*/ 3912630 h 5148636"/>
                <a:gd name="connsiteX621" fmla="*/ 5645536 w 9513072"/>
                <a:gd name="connsiteY621" fmla="*/ 3965566 h 5148636"/>
                <a:gd name="connsiteX622" fmla="*/ 5592600 w 9513072"/>
                <a:gd name="connsiteY622" fmla="*/ 4018502 h 5148636"/>
                <a:gd name="connsiteX623" fmla="*/ 5539664 w 9513072"/>
                <a:gd name="connsiteY623" fmla="*/ 3965566 h 5148636"/>
                <a:gd name="connsiteX624" fmla="*/ 5592600 w 9513072"/>
                <a:gd name="connsiteY624" fmla="*/ 3912630 h 5148636"/>
                <a:gd name="connsiteX625" fmla="*/ 2611328 w 9513072"/>
                <a:gd name="connsiteY625" fmla="*/ 3912455 h 5148636"/>
                <a:gd name="connsiteX626" fmla="*/ 2650061 w 9513072"/>
                <a:gd name="connsiteY626" fmla="*/ 3951188 h 5148636"/>
                <a:gd name="connsiteX627" fmla="*/ 2611328 w 9513072"/>
                <a:gd name="connsiteY627" fmla="*/ 3989921 h 5148636"/>
                <a:gd name="connsiteX628" fmla="*/ 2572681 w 9513072"/>
                <a:gd name="connsiteY628" fmla="*/ 3951188 h 5148636"/>
                <a:gd name="connsiteX629" fmla="*/ 2611328 w 9513072"/>
                <a:gd name="connsiteY629" fmla="*/ 3912455 h 5148636"/>
                <a:gd name="connsiteX630" fmla="*/ 8156268 w 9513072"/>
                <a:gd name="connsiteY630" fmla="*/ 3912423 h 5148636"/>
                <a:gd name="connsiteX631" fmla="*/ 8212490 w 9513072"/>
                <a:gd name="connsiteY631" fmla="*/ 3968645 h 5148636"/>
                <a:gd name="connsiteX632" fmla="*/ 8156268 w 9513072"/>
                <a:gd name="connsiteY632" fmla="*/ 4024867 h 5148636"/>
                <a:gd name="connsiteX633" fmla="*/ 8100046 w 9513072"/>
                <a:gd name="connsiteY633" fmla="*/ 3968645 h 5148636"/>
                <a:gd name="connsiteX634" fmla="*/ 8156268 w 9513072"/>
                <a:gd name="connsiteY634" fmla="*/ 3912423 h 5148636"/>
                <a:gd name="connsiteX635" fmla="*/ 2710475 w 9513072"/>
                <a:gd name="connsiteY635" fmla="*/ 3896274 h 5148636"/>
                <a:gd name="connsiteX636" fmla="*/ 2741819 w 9513072"/>
                <a:gd name="connsiteY636" fmla="*/ 3927618 h 5148636"/>
                <a:gd name="connsiteX637" fmla="*/ 2710475 w 9513072"/>
                <a:gd name="connsiteY637" fmla="*/ 3958962 h 5148636"/>
                <a:gd name="connsiteX638" fmla="*/ 2679131 w 9513072"/>
                <a:gd name="connsiteY638" fmla="*/ 3927618 h 5148636"/>
                <a:gd name="connsiteX639" fmla="*/ 2710475 w 9513072"/>
                <a:gd name="connsiteY639" fmla="*/ 3896274 h 5148636"/>
                <a:gd name="connsiteX640" fmla="*/ 5205964 w 9513072"/>
                <a:gd name="connsiteY640" fmla="*/ 3888717 h 5148636"/>
                <a:gd name="connsiteX641" fmla="*/ 5237308 w 9513072"/>
                <a:gd name="connsiteY641" fmla="*/ 3920061 h 5148636"/>
                <a:gd name="connsiteX642" fmla="*/ 5205964 w 9513072"/>
                <a:gd name="connsiteY642" fmla="*/ 3951405 h 5148636"/>
                <a:gd name="connsiteX643" fmla="*/ 5174620 w 9513072"/>
                <a:gd name="connsiteY643" fmla="*/ 3920061 h 5148636"/>
                <a:gd name="connsiteX644" fmla="*/ 5205964 w 9513072"/>
                <a:gd name="connsiteY644" fmla="*/ 3888717 h 5148636"/>
                <a:gd name="connsiteX645" fmla="*/ 5415146 w 9513072"/>
                <a:gd name="connsiteY645" fmla="*/ 3886549 h 5148636"/>
                <a:gd name="connsiteX646" fmla="*/ 5471368 w 9513072"/>
                <a:gd name="connsiteY646" fmla="*/ 3942771 h 5148636"/>
                <a:gd name="connsiteX647" fmla="*/ 5415146 w 9513072"/>
                <a:gd name="connsiteY647" fmla="*/ 3998993 h 5148636"/>
                <a:gd name="connsiteX648" fmla="*/ 5358924 w 9513072"/>
                <a:gd name="connsiteY648" fmla="*/ 3942771 h 5148636"/>
                <a:gd name="connsiteX649" fmla="*/ 5415146 w 9513072"/>
                <a:gd name="connsiteY649" fmla="*/ 3886549 h 5148636"/>
                <a:gd name="connsiteX650" fmla="*/ 5301451 w 9513072"/>
                <a:gd name="connsiteY650" fmla="*/ 3886549 h 5148636"/>
                <a:gd name="connsiteX651" fmla="*/ 5321478 w 9513072"/>
                <a:gd name="connsiteY651" fmla="*/ 3906576 h 5148636"/>
                <a:gd name="connsiteX652" fmla="*/ 5301451 w 9513072"/>
                <a:gd name="connsiteY652" fmla="*/ 3926603 h 5148636"/>
                <a:gd name="connsiteX653" fmla="*/ 5281424 w 9513072"/>
                <a:gd name="connsiteY653" fmla="*/ 3906576 h 5148636"/>
                <a:gd name="connsiteX654" fmla="*/ 5301451 w 9513072"/>
                <a:gd name="connsiteY654" fmla="*/ 3886549 h 5148636"/>
                <a:gd name="connsiteX655" fmla="*/ 7936804 w 9513072"/>
                <a:gd name="connsiteY655" fmla="*/ 3883174 h 5148636"/>
                <a:gd name="connsiteX656" fmla="*/ 7968148 w 9513072"/>
                <a:gd name="connsiteY656" fmla="*/ 3914518 h 5148636"/>
                <a:gd name="connsiteX657" fmla="*/ 7936804 w 9513072"/>
                <a:gd name="connsiteY657" fmla="*/ 3945862 h 5148636"/>
                <a:gd name="connsiteX658" fmla="*/ 7905460 w 9513072"/>
                <a:gd name="connsiteY658" fmla="*/ 3914518 h 5148636"/>
                <a:gd name="connsiteX659" fmla="*/ 7936804 w 9513072"/>
                <a:gd name="connsiteY659" fmla="*/ 3883174 h 5148636"/>
                <a:gd name="connsiteX660" fmla="*/ 7459757 w 9513072"/>
                <a:gd name="connsiteY660" fmla="*/ 3869533 h 5148636"/>
                <a:gd name="connsiteX661" fmla="*/ 7497085 w 9513072"/>
                <a:gd name="connsiteY661" fmla="*/ 3906860 h 5148636"/>
                <a:gd name="connsiteX662" fmla="*/ 7459757 w 9513072"/>
                <a:gd name="connsiteY662" fmla="*/ 3944187 h 5148636"/>
                <a:gd name="connsiteX663" fmla="*/ 7422429 w 9513072"/>
                <a:gd name="connsiteY663" fmla="*/ 3906860 h 5148636"/>
                <a:gd name="connsiteX664" fmla="*/ 7459757 w 9513072"/>
                <a:gd name="connsiteY664" fmla="*/ 3869533 h 5148636"/>
                <a:gd name="connsiteX665" fmla="*/ 4921755 w 9513072"/>
                <a:gd name="connsiteY665" fmla="*/ 3867106 h 5148636"/>
                <a:gd name="connsiteX666" fmla="*/ 4977977 w 9513072"/>
                <a:gd name="connsiteY666" fmla="*/ 3923328 h 5148636"/>
                <a:gd name="connsiteX667" fmla="*/ 4921755 w 9513072"/>
                <a:gd name="connsiteY667" fmla="*/ 3979550 h 5148636"/>
                <a:gd name="connsiteX668" fmla="*/ 4865533 w 9513072"/>
                <a:gd name="connsiteY668" fmla="*/ 3923328 h 5148636"/>
                <a:gd name="connsiteX669" fmla="*/ 4921755 w 9513072"/>
                <a:gd name="connsiteY669" fmla="*/ 3867106 h 5148636"/>
                <a:gd name="connsiteX670" fmla="*/ 7670950 w 9513072"/>
                <a:gd name="connsiteY670" fmla="*/ 3864412 h 5148636"/>
                <a:gd name="connsiteX671" fmla="*/ 7690977 w 9513072"/>
                <a:gd name="connsiteY671" fmla="*/ 3884439 h 5148636"/>
                <a:gd name="connsiteX672" fmla="*/ 7670950 w 9513072"/>
                <a:gd name="connsiteY672" fmla="*/ 3904466 h 5148636"/>
                <a:gd name="connsiteX673" fmla="*/ 7650923 w 9513072"/>
                <a:gd name="connsiteY673" fmla="*/ 3884439 h 5148636"/>
                <a:gd name="connsiteX674" fmla="*/ 7670950 w 9513072"/>
                <a:gd name="connsiteY674" fmla="*/ 3864412 h 5148636"/>
                <a:gd name="connsiteX675" fmla="*/ 2845080 w 9513072"/>
                <a:gd name="connsiteY675" fmla="*/ 3857480 h 5148636"/>
                <a:gd name="connsiteX676" fmla="*/ 2884576 w 9513072"/>
                <a:gd name="connsiteY676" fmla="*/ 3896976 h 5148636"/>
                <a:gd name="connsiteX677" fmla="*/ 2845080 w 9513072"/>
                <a:gd name="connsiteY677" fmla="*/ 3936472 h 5148636"/>
                <a:gd name="connsiteX678" fmla="*/ 2805584 w 9513072"/>
                <a:gd name="connsiteY678" fmla="*/ 3896976 h 5148636"/>
                <a:gd name="connsiteX679" fmla="*/ 2845080 w 9513072"/>
                <a:gd name="connsiteY679" fmla="*/ 3857480 h 5148636"/>
                <a:gd name="connsiteX680" fmla="*/ 7799274 w 9513072"/>
                <a:gd name="connsiteY680" fmla="*/ 3856048 h 5148636"/>
                <a:gd name="connsiteX681" fmla="*/ 7833124 w 9513072"/>
                <a:gd name="connsiteY681" fmla="*/ 3889898 h 5148636"/>
                <a:gd name="connsiteX682" fmla="*/ 7799274 w 9513072"/>
                <a:gd name="connsiteY682" fmla="*/ 3923748 h 5148636"/>
                <a:gd name="connsiteX683" fmla="*/ 7765424 w 9513072"/>
                <a:gd name="connsiteY683" fmla="*/ 3889898 h 5148636"/>
                <a:gd name="connsiteX684" fmla="*/ 7799274 w 9513072"/>
                <a:gd name="connsiteY684" fmla="*/ 3856048 h 5148636"/>
                <a:gd name="connsiteX685" fmla="*/ 5658578 w 9513072"/>
                <a:gd name="connsiteY685" fmla="*/ 3855893 h 5148636"/>
                <a:gd name="connsiteX686" fmla="*/ 5678605 w 9513072"/>
                <a:gd name="connsiteY686" fmla="*/ 3875920 h 5148636"/>
                <a:gd name="connsiteX687" fmla="*/ 5658578 w 9513072"/>
                <a:gd name="connsiteY687" fmla="*/ 3895947 h 5148636"/>
                <a:gd name="connsiteX688" fmla="*/ 5638551 w 9513072"/>
                <a:gd name="connsiteY688" fmla="*/ 3875920 h 5148636"/>
                <a:gd name="connsiteX689" fmla="*/ 5658578 w 9513072"/>
                <a:gd name="connsiteY689" fmla="*/ 3855893 h 5148636"/>
                <a:gd name="connsiteX690" fmla="*/ 3223155 w 9513072"/>
                <a:gd name="connsiteY690" fmla="*/ 3845642 h 5148636"/>
                <a:gd name="connsiteX691" fmla="*/ 3243182 w 9513072"/>
                <a:gd name="connsiteY691" fmla="*/ 3865669 h 5148636"/>
                <a:gd name="connsiteX692" fmla="*/ 3223155 w 9513072"/>
                <a:gd name="connsiteY692" fmla="*/ 3885696 h 5148636"/>
                <a:gd name="connsiteX693" fmla="*/ 3203128 w 9513072"/>
                <a:gd name="connsiteY693" fmla="*/ 3865669 h 5148636"/>
                <a:gd name="connsiteX694" fmla="*/ 3223155 w 9513072"/>
                <a:gd name="connsiteY694" fmla="*/ 3845642 h 5148636"/>
                <a:gd name="connsiteX695" fmla="*/ 3017080 w 9513072"/>
                <a:gd name="connsiteY695" fmla="*/ 3843117 h 5148636"/>
                <a:gd name="connsiteX696" fmla="*/ 3081016 w 9513072"/>
                <a:gd name="connsiteY696" fmla="*/ 3907053 h 5148636"/>
                <a:gd name="connsiteX697" fmla="*/ 3017080 w 9513072"/>
                <a:gd name="connsiteY697" fmla="*/ 3970989 h 5148636"/>
                <a:gd name="connsiteX698" fmla="*/ 2953144 w 9513072"/>
                <a:gd name="connsiteY698" fmla="*/ 3907053 h 5148636"/>
                <a:gd name="connsiteX699" fmla="*/ 3017080 w 9513072"/>
                <a:gd name="connsiteY699" fmla="*/ 3843117 h 5148636"/>
                <a:gd name="connsiteX700" fmla="*/ 5772184 w 9513072"/>
                <a:gd name="connsiteY700" fmla="*/ 3842360 h 5148636"/>
                <a:gd name="connsiteX701" fmla="*/ 5805744 w 9513072"/>
                <a:gd name="connsiteY701" fmla="*/ 3875920 h 5148636"/>
                <a:gd name="connsiteX702" fmla="*/ 5772184 w 9513072"/>
                <a:gd name="connsiteY702" fmla="*/ 3909480 h 5148636"/>
                <a:gd name="connsiteX703" fmla="*/ 5738624 w 9513072"/>
                <a:gd name="connsiteY703" fmla="*/ 3875920 h 5148636"/>
                <a:gd name="connsiteX704" fmla="*/ 5772184 w 9513072"/>
                <a:gd name="connsiteY704" fmla="*/ 3842360 h 5148636"/>
                <a:gd name="connsiteX705" fmla="*/ 3321472 w 9513072"/>
                <a:gd name="connsiteY705" fmla="*/ 3839818 h 5148636"/>
                <a:gd name="connsiteX706" fmla="*/ 3370502 w 9513072"/>
                <a:gd name="connsiteY706" fmla="*/ 3888848 h 5148636"/>
                <a:gd name="connsiteX707" fmla="*/ 3321472 w 9513072"/>
                <a:gd name="connsiteY707" fmla="*/ 3937878 h 5148636"/>
                <a:gd name="connsiteX708" fmla="*/ 3272442 w 9513072"/>
                <a:gd name="connsiteY708" fmla="*/ 3888848 h 5148636"/>
                <a:gd name="connsiteX709" fmla="*/ 3321472 w 9513072"/>
                <a:gd name="connsiteY709" fmla="*/ 3839818 h 5148636"/>
                <a:gd name="connsiteX710" fmla="*/ 5041841 w 9513072"/>
                <a:gd name="connsiteY710" fmla="*/ 3827792 h 5148636"/>
                <a:gd name="connsiteX711" fmla="*/ 5087756 w 9513072"/>
                <a:gd name="connsiteY711" fmla="*/ 3873707 h 5148636"/>
                <a:gd name="connsiteX712" fmla="*/ 5041841 w 9513072"/>
                <a:gd name="connsiteY712" fmla="*/ 3919622 h 5148636"/>
                <a:gd name="connsiteX713" fmla="*/ 4995926 w 9513072"/>
                <a:gd name="connsiteY713" fmla="*/ 3873707 h 5148636"/>
                <a:gd name="connsiteX714" fmla="*/ 5041841 w 9513072"/>
                <a:gd name="connsiteY714" fmla="*/ 3827792 h 5148636"/>
                <a:gd name="connsiteX715" fmla="*/ 8283418 w 9513072"/>
                <a:gd name="connsiteY715" fmla="*/ 3820636 h 5148636"/>
                <a:gd name="connsiteX716" fmla="*/ 8321813 w 9513072"/>
                <a:gd name="connsiteY716" fmla="*/ 3859032 h 5148636"/>
                <a:gd name="connsiteX717" fmla="*/ 8283418 w 9513072"/>
                <a:gd name="connsiteY717" fmla="*/ 3897428 h 5148636"/>
                <a:gd name="connsiteX718" fmla="*/ 8245023 w 9513072"/>
                <a:gd name="connsiteY718" fmla="*/ 3859032 h 5148636"/>
                <a:gd name="connsiteX719" fmla="*/ 8283418 w 9513072"/>
                <a:gd name="connsiteY719" fmla="*/ 3820636 h 5148636"/>
                <a:gd name="connsiteX720" fmla="*/ 7919844 w 9513072"/>
                <a:gd name="connsiteY720" fmla="*/ 3811180 h 5148636"/>
                <a:gd name="connsiteX721" fmla="*/ 7948141 w 9513072"/>
                <a:gd name="connsiteY721" fmla="*/ 3839477 h 5148636"/>
                <a:gd name="connsiteX722" fmla="*/ 7919844 w 9513072"/>
                <a:gd name="connsiteY722" fmla="*/ 3867774 h 5148636"/>
                <a:gd name="connsiteX723" fmla="*/ 7891547 w 9513072"/>
                <a:gd name="connsiteY723" fmla="*/ 3839477 h 5148636"/>
                <a:gd name="connsiteX724" fmla="*/ 7919844 w 9513072"/>
                <a:gd name="connsiteY724" fmla="*/ 3811180 h 5148636"/>
                <a:gd name="connsiteX725" fmla="*/ 5347766 w 9513072"/>
                <a:gd name="connsiteY725" fmla="*/ 3810452 h 5148636"/>
                <a:gd name="connsiteX726" fmla="*/ 5379110 w 9513072"/>
                <a:gd name="connsiteY726" fmla="*/ 3841796 h 5148636"/>
                <a:gd name="connsiteX727" fmla="*/ 5347766 w 9513072"/>
                <a:gd name="connsiteY727" fmla="*/ 3873140 h 5148636"/>
                <a:gd name="connsiteX728" fmla="*/ 5316422 w 9513072"/>
                <a:gd name="connsiteY728" fmla="*/ 3841796 h 5148636"/>
                <a:gd name="connsiteX729" fmla="*/ 5347766 w 9513072"/>
                <a:gd name="connsiteY729" fmla="*/ 3810452 h 5148636"/>
                <a:gd name="connsiteX730" fmla="*/ 2606775 w 9513072"/>
                <a:gd name="connsiteY730" fmla="*/ 3809561 h 5148636"/>
                <a:gd name="connsiteX731" fmla="*/ 2645508 w 9513072"/>
                <a:gd name="connsiteY731" fmla="*/ 3848294 h 5148636"/>
                <a:gd name="connsiteX732" fmla="*/ 2606775 w 9513072"/>
                <a:gd name="connsiteY732" fmla="*/ 3887027 h 5148636"/>
                <a:gd name="connsiteX733" fmla="*/ 2568129 w 9513072"/>
                <a:gd name="connsiteY733" fmla="*/ 3848294 h 5148636"/>
                <a:gd name="connsiteX734" fmla="*/ 2606775 w 9513072"/>
                <a:gd name="connsiteY734" fmla="*/ 3809561 h 5148636"/>
                <a:gd name="connsiteX735" fmla="*/ 5151815 w 9513072"/>
                <a:gd name="connsiteY735" fmla="*/ 3804724 h 5148636"/>
                <a:gd name="connsiteX736" fmla="*/ 5191151 w 9513072"/>
                <a:gd name="connsiteY736" fmla="*/ 3844060 h 5148636"/>
                <a:gd name="connsiteX737" fmla="*/ 5151815 w 9513072"/>
                <a:gd name="connsiteY737" fmla="*/ 3883396 h 5148636"/>
                <a:gd name="connsiteX738" fmla="*/ 5112479 w 9513072"/>
                <a:gd name="connsiteY738" fmla="*/ 3844060 h 5148636"/>
                <a:gd name="connsiteX739" fmla="*/ 5151815 w 9513072"/>
                <a:gd name="connsiteY739" fmla="*/ 3804724 h 5148636"/>
                <a:gd name="connsiteX740" fmla="*/ 2814311 w 9513072"/>
                <a:gd name="connsiteY740" fmla="*/ 3802845 h 5148636"/>
                <a:gd name="connsiteX741" fmla="*/ 2834338 w 9513072"/>
                <a:gd name="connsiteY741" fmla="*/ 3822872 h 5148636"/>
                <a:gd name="connsiteX742" fmla="*/ 2814311 w 9513072"/>
                <a:gd name="connsiteY742" fmla="*/ 3842899 h 5148636"/>
                <a:gd name="connsiteX743" fmla="*/ 2794284 w 9513072"/>
                <a:gd name="connsiteY743" fmla="*/ 3822872 h 5148636"/>
                <a:gd name="connsiteX744" fmla="*/ 2814311 w 9513072"/>
                <a:gd name="connsiteY744" fmla="*/ 3802845 h 5148636"/>
                <a:gd name="connsiteX745" fmla="*/ 5254849 w 9513072"/>
                <a:gd name="connsiteY745" fmla="*/ 3802549 h 5148636"/>
                <a:gd name="connsiteX746" fmla="*/ 5286193 w 9513072"/>
                <a:gd name="connsiteY746" fmla="*/ 3833893 h 5148636"/>
                <a:gd name="connsiteX747" fmla="*/ 5254849 w 9513072"/>
                <a:gd name="connsiteY747" fmla="*/ 3865237 h 5148636"/>
                <a:gd name="connsiteX748" fmla="*/ 5223505 w 9513072"/>
                <a:gd name="connsiteY748" fmla="*/ 3833893 h 5148636"/>
                <a:gd name="connsiteX749" fmla="*/ 5254849 w 9513072"/>
                <a:gd name="connsiteY749" fmla="*/ 3802549 h 5148636"/>
                <a:gd name="connsiteX750" fmla="*/ 4818831 w 9513072"/>
                <a:gd name="connsiteY750" fmla="*/ 3799088 h 5148636"/>
                <a:gd name="connsiteX751" fmla="*/ 4858327 w 9513072"/>
                <a:gd name="connsiteY751" fmla="*/ 3838584 h 5148636"/>
                <a:gd name="connsiteX752" fmla="*/ 4818831 w 9513072"/>
                <a:gd name="connsiteY752" fmla="*/ 3878080 h 5148636"/>
                <a:gd name="connsiteX753" fmla="*/ 4779335 w 9513072"/>
                <a:gd name="connsiteY753" fmla="*/ 3838584 h 5148636"/>
                <a:gd name="connsiteX754" fmla="*/ 4818831 w 9513072"/>
                <a:gd name="connsiteY754" fmla="*/ 3799088 h 5148636"/>
                <a:gd name="connsiteX755" fmla="*/ 8035828 w 9513072"/>
                <a:gd name="connsiteY755" fmla="*/ 3795358 h 5148636"/>
                <a:gd name="connsiteX756" fmla="*/ 8084858 w 9513072"/>
                <a:gd name="connsiteY756" fmla="*/ 3844388 h 5148636"/>
                <a:gd name="connsiteX757" fmla="*/ 8035828 w 9513072"/>
                <a:gd name="connsiteY757" fmla="*/ 3893418 h 5148636"/>
                <a:gd name="connsiteX758" fmla="*/ 7986798 w 9513072"/>
                <a:gd name="connsiteY758" fmla="*/ 3844388 h 5148636"/>
                <a:gd name="connsiteX759" fmla="*/ 8035828 w 9513072"/>
                <a:gd name="connsiteY759" fmla="*/ 3795358 h 5148636"/>
                <a:gd name="connsiteX760" fmla="*/ 2923401 w 9513072"/>
                <a:gd name="connsiteY760" fmla="*/ 3788086 h 5148636"/>
                <a:gd name="connsiteX761" fmla="*/ 2964654 w 9513072"/>
                <a:gd name="connsiteY761" fmla="*/ 3829339 h 5148636"/>
                <a:gd name="connsiteX762" fmla="*/ 2923401 w 9513072"/>
                <a:gd name="connsiteY762" fmla="*/ 3870592 h 5148636"/>
                <a:gd name="connsiteX763" fmla="*/ 2882148 w 9513072"/>
                <a:gd name="connsiteY763" fmla="*/ 3829339 h 5148636"/>
                <a:gd name="connsiteX764" fmla="*/ 2923401 w 9513072"/>
                <a:gd name="connsiteY764" fmla="*/ 3788086 h 5148636"/>
                <a:gd name="connsiteX765" fmla="*/ 2724391 w 9513072"/>
                <a:gd name="connsiteY765" fmla="*/ 3787359 h 5148636"/>
                <a:gd name="connsiteX766" fmla="*/ 2761719 w 9513072"/>
                <a:gd name="connsiteY766" fmla="*/ 3824687 h 5148636"/>
                <a:gd name="connsiteX767" fmla="*/ 2724391 w 9513072"/>
                <a:gd name="connsiteY767" fmla="*/ 3862015 h 5148636"/>
                <a:gd name="connsiteX768" fmla="*/ 2687063 w 9513072"/>
                <a:gd name="connsiteY768" fmla="*/ 3824687 h 5148636"/>
                <a:gd name="connsiteX769" fmla="*/ 2724391 w 9513072"/>
                <a:gd name="connsiteY769" fmla="*/ 3787359 h 5148636"/>
                <a:gd name="connsiteX770" fmla="*/ 3126668 w 9513072"/>
                <a:gd name="connsiteY770" fmla="*/ 3779495 h 5148636"/>
                <a:gd name="connsiteX771" fmla="*/ 3165063 w 9513072"/>
                <a:gd name="connsiteY771" fmla="*/ 3817890 h 5148636"/>
                <a:gd name="connsiteX772" fmla="*/ 3126668 w 9513072"/>
                <a:gd name="connsiteY772" fmla="*/ 3856285 h 5148636"/>
                <a:gd name="connsiteX773" fmla="*/ 3088273 w 9513072"/>
                <a:gd name="connsiteY773" fmla="*/ 3817890 h 5148636"/>
                <a:gd name="connsiteX774" fmla="*/ 3126668 w 9513072"/>
                <a:gd name="connsiteY774" fmla="*/ 3779495 h 5148636"/>
                <a:gd name="connsiteX775" fmla="*/ 3428838 w 9513072"/>
                <a:gd name="connsiteY775" fmla="*/ 3775155 h 5148636"/>
                <a:gd name="connsiteX776" fmla="*/ 3484941 w 9513072"/>
                <a:gd name="connsiteY776" fmla="*/ 3831258 h 5148636"/>
                <a:gd name="connsiteX777" fmla="*/ 3428838 w 9513072"/>
                <a:gd name="connsiteY777" fmla="*/ 3887361 h 5148636"/>
                <a:gd name="connsiteX778" fmla="*/ 3372735 w 9513072"/>
                <a:gd name="connsiteY778" fmla="*/ 3831258 h 5148636"/>
                <a:gd name="connsiteX779" fmla="*/ 3428838 w 9513072"/>
                <a:gd name="connsiteY779" fmla="*/ 3775155 h 5148636"/>
                <a:gd name="connsiteX780" fmla="*/ 5436562 w 9513072"/>
                <a:gd name="connsiteY780" fmla="*/ 3768855 h 5148636"/>
                <a:gd name="connsiteX781" fmla="*/ 5470122 w 9513072"/>
                <a:gd name="connsiteY781" fmla="*/ 3802415 h 5148636"/>
                <a:gd name="connsiteX782" fmla="*/ 5436562 w 9513072"/>
                <a:gd name="connsiteY782" fmla="*/ 3835975 h 5148636"/>
                <a:gd name="connsiteX783" fmla="*/ 5403002 w 9513072"/>
                <a:gd name="connsiteY783" fmla="*/ 3802415 h 5148636"/>
                <a:gd name="connsiteX784" fmla="*/ 5436562 w 9513072"/>
                <a:gd name="connsiteY784" fmla="*/ 3768855 h 5148636"/>
                <a:gd name="connsiteX785" fmla="*/ 8154408 w 9513072"/>
                <a:gd name="connsiteY785" fmla="*/ 3766653 h 5148636"/>
                <a:gd name="connsiteX786" fmla="*/ 8207344 w 9513072"/>
                <a:gd name="connsiteY786" fmla="*/ 3819589 h 5148636"/>
                <a:gd name="connsiteX787" fmla="*/ 8154408 w 9513072"/>
                <a:gd name="connsiteY787" fmla="*/ 3872525 h 5148636"/>
                <a:gd name="connsiteX788" fmla="*/ 8101472 w 9513072"/>
                <a:gd name="connsiteY788" fmla="*/ 3819589 h 5148636"/>
                <a:gd name="connsiteX789" fmla="*/ 8154408 w 9513072"/>
                <a:gd name="connsiteY789" fmla="*/ 3766653 h 5148636"/>
                <a:gd name="connsiteX790" fmla="*/ 7838457 w 9513072"/>
                <a:gd name="connsiteY790" fmla="*/ 3766341 h 5148636"/>
                <a:gd name="connsiteX791" fmla="*/ 7869801 w 9513072"/>
                <a:gd name="connsiteY791" fmla="*/ 3797685 h 5148636"/>
                <a:gd name="connsiteX792" fmla="*/ 7838457 w 9513072"/>
                <a:gd name="connsiteY792" fmla="*/ 3829029 h 5148636"/>
                <a:gd name="connsiteX793" fmla="*/ 7807113 w 9513072"/>
                <a:gd name="connsiteY793" fmla="*/ 3797685 h 5148636"/>
                <a:gd name="connsiteX794" fmla="*/ 7838457 w 9513072"/>
                <a:gd name="connsiteY794" fmla="*/ 3766341 h 5148636"/>
                <a:gd name="connsiteX795" fmla="*/ 8247685 w 9513072"/>
                <a:gd name="connsiteY795" fmla="*/ 3762598 h 5148636"/>
                <a:gd name="connsiteX796" fmla="*/ 8267712 w 9513072"/>
                <a:gd name="connsiteY796" fmla="*/ 3782625 h 5148636"/>
                <a:gd name="connsiteX797" fmla="*/ 8247685 w 9513072"/>
                <a:gd name="connsiteY797" fmla="*/ 3802652 h 5148636"/>
                <a:gd name="connsiteX798" fmla="*/ 8227658 w 9513072"/>
                <a:gd name="connsiteY798" fmla="*/ 3782625 h 5148636"/>
                <a:gd name="connsiteX799" fmla="*/ 8247685 w 9513072"/>
                <a:gd name="connsiteY799" fmla="*/ 3762598 h 5148636"/>
                <a:gd name="connsiteX800" fmla="*/ 5022989 w 9513072"/>
                <a:gd name="connsiteY800" fmla="*/ 3757076 h 5148636"/>
                <a:gd name="connsiteX801" fmla="*/ 5043016 w 9513072"/>
                <a:gd name="connsiteY801" fmla="*/ 3777103 h 5148636"/>
                <a:gd name="connsiteX802" fmla="*/ 5022989 w 9513072"/>
                <a:gd name="connsiteY802" fmla="*/ 3797130 h 5148636"/>
                <a:gd name="connsiteX803" fmla="*/ 5002962 w 9513072"/>
                <a:gd name="connsiteY803" fmla="*/ 3777103 h 5148636"/>
                <a:gd name="connsiteX804" fmla="*/ 5022989 w 9513072"/>
                <a:gd name="connsiteY804" fmla="*/ 3757076 h 5148636"/>
                <a:gd name="connsiteX805" fmla="*/ 7707464 w 9513072"/>
                <a:gd name="connsiteY805" fmla="*/ 3746692 h 5148636"/>
                <a:gd name="connsiteX806" fmla="*/ 7761371 w 9513072"/>
                <a:gd name="connsiteY806" fmla="*/ 3800599 h 5148636"/>
                <a:gd name="connsiteX807" fmla="*/ 7707464 w 9513072"/>
                <a:gd name="connsiteY807" fmla="*/ 3854506 h 5148636"/>
                <a:gd name="connsiteX808" fmla="*/ 7653557 w 9513072"/>
                <a:gd name="connsiteY808" fmla="*/ 3800599 h 5148636"/>
                <a:gd name="connsiteX809" fmla="*/ 7707464 w 9513072"/>
                <a:gd name="connsiteY809" fmla="*/ 3746692 h 5148636"/>
                <a:gd name="connsiteX810" fmla="*/ 3017336 w 9513072"/>
                <a:gd name="connsiteY810" fmla="*/ 3743299 h 5148636"/>
                <a:gd name="connsiteX811" fmla="*/ 3048680 w 9513072"/>
                <a:gd name="connsiteY811" fmla="*/ 3774643 h 5148636"/>
                <a:gd name="connsiteX812" fmla="*/ 3017336 w 9513072"/>
                <a:gd name="connsiteY812" fmla="*/ 3805987 h 5148636"/>
                <a:gd name="connsiteX813" fmla="*/ 2985992 w 9513072"/>
                <a:gd name="connsiteY813" fmla="*/ 3774643 h 5148636"/>
                <a:gd name="connsiteX814" fmla="*/ 3017336 w 9513072"/>
                <a:gd name="connsiteY814" fmla="*/ 3743299 h 5148636"/>
                <a:gd name="connsiteX815" fmla="*/ 5100660 w 9513072"/>
                <a:gd name="connsiteY815" fmla="*/ 3738202 h 5148636"/>
                <a:gd name="connsiteX816" fmla="*/ 5132004 w 9513072"/>
                <a:gd name="connsiteY816" fmla="*/ 3769546 h 5148636"/>
                <a:gd name="connsiteX817" fmla="*/ 5100660 w 9513072"/>
                <a:gd name="connsiteY817" fmla="*/ 3800890 h 5148636"/>
                <a:gd name="connsiteX818" fmla="*/ 5069316 w 9513072"/>
                <a:gd name="connsiteY818" fmla="*/ 3769546 h 5148636"/>
                <a:gd name="connsiteX819" fmla="*/ 5100660 w 9513072"/>
                <a:gd name="connsiteY819" fmla="*/ 3738202 h 5148636"/>
                <a:gd name="connsiteX820" fmla="*/ 3246370 w 9513072"/>
                <a:gd name="connsiteY820" fmla="*/ 3734108 h 5148636"/>
                <a:gd name="connsiteX821" fmla="*/ 3287426 w 9513072"/>
                <a:gd name="connsiteY821" fmla="*/ 3775164 h 5148636"/>
                <a:gd name="connsiteX822" fmla="*/ 3246370 w 9513072"/>
                <a:gd name="connsiteY822" fmla="*/ 3816220 h 5148636"/>
                <a:gd name="connsiteX823" fmla="*/ 3205314 w 9513072"/>
                <a:gd name="connsiteY823" fmla="*/ 3775164 h 5148636"/>
                <a:gd name="connsiteX824" fmla="*/ 3246370 w 9513072"/>
                <a:gd name="connsiteY824" fmla="*/ 3734108 h 5148636"/>
                <a:gd name="connsiteX825" fmla="*/ 2483831 w 9513072"/>
                <a:gd name="connsiteY825" fmla="*/ 3731142 h 5148636"/>
                <a:gd name="connsiteX826" fmla="*/ 2525510 w 9513072"/>
                <a:gd name="connsiteY826" fmla="*/ 3772822 h 5148636"/>
                <a:gd name="connsiteX827" fmla="*/ 2483831 w 9513072"/>
                <a:gd name="connsiteY827" fmla="*/ 3814502 h 5148636"/>
                <a:gd name="connsiteX828" fmla="*/ 2442151 w 9513072"/>
                <a:gd name="connsiteY828" fmla="*/ 3772822 h 5148636"/>
                <a:gd name="connsiteX829" fmla="*/ 2483831 w 9513072"/>
                <a:gd name="connsiteY829" fmla="*/ 3731142 h 5148636"/>
                <a:gd name="connsiteX830" fmla="*/ 2751482 w 9513072"/>
                <a:gd name="connsiteY830" fmla="*/ 3724537 h 5148636"/>
                <a:gd name="connsiteX831" fmla="*/ 2771509 w 9513072"/>
                <a:gd name="connsiteY831" fmla="*/ 3744564 h 5148636"/>
                <a:gd name="connsiteX832" fmla="*/ 2751482 w 9513072"/>
                <a:gd name="connsiteY832" fmla="*/ 3764591 h 5148636"/>
                <a:gd name="connsiteX833" fmla="*/ 2731455 w 9513072"/>
                <a:gd name="connsiteY833" fmla="*/ 3744564 h 5148636"/>
                <a:gd name="connsiteX834" fmla="*/ 2751482 w 9513072"/>
                <a:gd name="connsiteY834" fmla="*/ 3724537 h 5148636"/>
                <a:gd name="connsiteX835" fmla="*/ 4838101 w 9513072"/>
                <a:gd name="connsiteY835" fmla="*/ 3723623 h 5148636"/>
                <a:gd name="connsiteX836" fmla="*/ 4858128 w 9513072"/>
                <a:gd name="connsiteY836" fmla="*/ 3743650 h 5148636"/>
                <a:gd name="connsiteX837" fmla="*/ 4838101 w 9513072"/>
                <a:gd name="connsiteY837" fmla="*/ 3763677 h 5148636"/>
                <a:gd name="connsiteX838" fmla="*/ 4818074 w 9513072"/>
                <a:gd name="connsiteY838" fmla="*/ 3743650 h 5148636"/>
                <a:gd name="connsiteX839" fmla="*/ 4838101 w 9513072"/>
                <a:gd name="connsiteY839" fmla="*/ 3723623 h 5148636"/>
                <a:gd name="connsiteX840" fmla="*/ 4919894 w 9513072"/>
                <a:gd name="connsiteY840" fmla="*/ 3721335 h 5148636"/>
                <a:gd name="connsiteX841" fmla="*/ 4972830 w 9513072"/>
                <a:gd name="connsiteY841" fmla="*/ 3774271 h 5148636"/>
                <a:gd name="connsiteX842" fmla="*/ 4919894 w 9513072"/>
                <a:gd name="connsiteY842" fmla="*/ 3827207 h 5148636"/>
                <a:gd name="connsiteX843" fmla="*/ 4866958 w 9513072"/>
                <a:gd name="connsiteY843" fmla="*/ 3774271 h 5148636"/>
                <a:gd name="connsiteX844" fmla="*/ 4919894 w 9513072"/>
                <a:gd name="connsiteY844" fmla="*/ 3721335 h 5148636"/>
                <a:gd name="connsiteX845" fmla="*/ 7947332 w 9513072"/>
                <a:gd name="connsiteY845" fmla="*/ 3710188 h 5148636"/>
                <a:gd name="connsiteX846" fmla="*/ 7978676 w 9513072"/>
                <a:gd name="connsiteY846" fmla="*/ 3741532 h 5148636"/>
                <a:gd name="connsiteX847" fmla="*/ 7947332 w 9513072"/>
                <a:gd name="connsiteY847" fmla="*/ 3772876 h 5148636"/>
                <a:gd name="connsiteX848" fmla="*/ 7915988 w 9513072"/>
                <a:gd name="connsiteY848" fmla="*/ 3741532 h 5148636"/>
                <a:gd name="connsiteX849" fmla="*/ 7947332 w 9513072"/>
                <a:gd name="connsiteY849" fmla="*/ 3710188 h 5148636"/>
                <a:gd name="connsiteX850" fmla="*/ 5214918 w 9513072"/>
                <a:gd name="connsiteY850" fmla="*/ 3689466 h 5148636"/>
                <a:gd name="connsiteX851" fmla="*/ 5267854 w 9513072"/>
                <a:gd name="connsiteY851" fmla="*/ 3742402 h 5148636"/>
                <a:gd name="connsiteX852" fmla="*/ 5214918 w 9513072"/>
                <a:gd name="connsiteY852" fmla="*/ 3795338 h 5148636"/>
                <a:gd name="connsiteX853" fmla="*/ 5161982 w 9513072"/>
                <a:gd name="connsiteY853" fmla="*/ 3742402 h 5148636"/>
                <a:gd name="connsiteX854" fmla="*/ 5214918 w 9513072"/>
                <a:gd name="connsiteY854" fmla="*/ 3689466 h 5148636"/>
                <a:gd name="connsiteX855" fmla="*/ 7789492 w 9513072"/>
                <a:gd name="connsiteY855" fmla="*/ 3687950 h 5148636"/>
                <a:gd name="connsiteX856" fmla="*/ 7820836 w 9513072"/>
                <a:gd name="connsiteY856" fmla="*/ 3719294 h 5148636"/>
                <a:gd name="connsiteX857" fmla="*/ 7789492 w 9513072"/>
                <a:gd name="connsiteY857" fmla="*/ 3750638 h 5148636"/>
                <a:gd name="connsiteX858" fmla="*/ 7758148 w 9513072"/>
                <a:gd name="connsiteY858" fmla="*/ 3719294 h 5148636"/>
                <a:gd name="connsiteX859" fmla="*/ 7789492 w 9513072"/>
                <a:gd name="connsiteY859" fmla="*/ 3687950 h 5148636"/>
                <a:gd name="connsiteX860" fmla="*/ 2631256 w 9513072"/>
                <a:gd name="connsiteY860" fmla="*/ 3685285 h 5148636"/>
                <a:gd name="connsiteX861" fmla="*/ 2684192 w 9513072"/>
                <a:gd name="connsiteY861" fmla="*/ 3738221 h 5148636"/>
                <a:gd name="connsiteX862" fmla="*/ 2631256 w 9513072"/>
                <a:gd name="connsiteY862" fmla="*/ 3791157 h 5148636"/>
                <a:gd name="connsiteX863" fmla="*/ 2578405 w 9513072"/>
                <a:gd name="connsiteY863" fmla="*/ 3738221 h 5148636"/>
                <a:gd name="connsiteX864" fmla="*/ 2631256 w 9513072"/>
                <a:gd name="connsiteY864" fmla="*/ 3685285 h 5148636"/>
                <a:gd name="connsiteX865" fmla="*/ 2965540 w 9513072"/>
                <a:gd name="connsiteY865" fmla="*/ 3681591 h 5148636"/>
                <a:gd name="connsiteX866" fmla="*/ 2993837 w 9513072"/>
                <a:gd name="connsiteY866" fmla="*/ 3709888 h 5148636"/>
                <a:gd name="connsiteX867" fmla="*/ 2965540 w 9513072"/>
                <a:gd name="connsiteY867" fmla="*/ 3738185 h 5148636"/>
                <a:gd name="connsiteX868" fmla="*/ 2937243 w 9513072"/>
                <a:gd name="connsiteY868" fmla="*/ 3709888 h 5148636"/>
                <a:gd name="connsiteX869" fmla="*/ 2965540 w 9513072"/>
                <a:gd name="connsiteY869" fmla="*/ 3681591 h 5148636"/>
                <a:gd name="connsiteX870" fmla="*/ 5504936 w 9513072"/>
                <a:gd name="connsiteY870" fmla="*/ 3679064 h 5148636"/>
                <a:gd name="connsiteX871" fmla="*/ 5544272 w 9513072"/>
                <a:gd name="connsiteY871" fmla="*/ 3718400 h 5148636"/>
                <a:gd name="connsiteX872" fmla="*/ 5504936 w 9513072"/>
                <a:gd name="connsiteY872" fmla="*/ 3757736 h 5148636"/>
                <a:gd name="connsiteX873" fmla="*/ 5465600 w 9513072"/>
                <a:gd name="connsiteY873" fmla="*/ 3718400 h 5148636"/>
                <a:gd name="connsiteX874" fmla="*/ 5504936 w 9513072"/>
                <a:gd name="connsiteY874" fmla="*/ 3679064 h 5148636"/>
                <a:gd name="connsiteX875" fmla="*/ 3384583 w 9513072"/>
                <a:gd name="connsiteY875" fmla="*/ 3678015 h 5148636"/>
                <a:gd name="connsiteX876" fmla="*/ 3422978 w 9513072"/>
                <a:gd name="connsiteY876" fmla="*/ 3716411 h 5148636"/>
                <a:gd name="connsiteX877" fmla="*/ 3384583 w 9513072"/>
                <a:gd name="connsiteY877" fmla="*/ 3754807 h 5148636"/>
                <a:gd name="connsiteX878" fmla="*/ 3346188 w 9513072"/>
                <a:gd name="connsiteY878" fmla="*/ 3716411 h 5148636"/>
                <a:gd name="connsiteX879" fmla="*/ 3384583 w 9513072"/>
                <a:gd name="connsiteY879" fmla="*/ 3678015 h 5148636"/>
                <a:gd name="connsiteX880" fmla="*/ 2860719 w 9513072"/>
                <a:gd name="connsiteY880" fmla="*/ 3678000 h 5148636"/>
                <a:gd name="connsiteX881" fmla="*/ 2913655 w 9513072"/>
                <a:gd name="connsiteY881" fmla="*/ 3730936 h 5148636"/>
                <a:gd name="connsiteX882" fmla="*/ 2860719 w 9513072"/>
                <a:gd name="connsiteY882" fmla="*/ 3783872 h 5148636"/>
                <a:gd name="connsiteX883" fmla="*/ 2807783 w 9513072"/>
                <a:gd name="connsiteY883" fmla="*/ 3730936 h 5148636"/>
                <a:gd name="connsiteX884" fmla="*/ 2860719 w 9513072"/>
                <a:gd name="connsiteY884" fmla="*/ 3678000 h 5148636"/>
                <a:gd name="connsiteX885" fmla="*/ 7980369 w 9513072"/>
                <a:gd name="connsiteY885" fmla="*/ 3676609 h 5148636"/>
                <a:gd name="connsiteX886" fmla="*/ 7995405 w 9513072"/>
                <a:gd name="connsiteY886" fmla="*/ 3691644 h 5148636"/>
                <a:gd name="connsiteX887" fmla="*/ 7980369 w 9513072"/>
                <a:gd name="connsiteY887" fmla="*/ 3706679 h 5148636"/>
                <a:gd name="connsiteX888" fmla="*/ 7965333 w 9513072"/>
                <a:gd name="connsiteY888" fmla="*/ 3691644 h 5148636"/>
                <a:gd name="connsiteX889" fmla="*/ 7980369 w 9513072"/>
                <a:gd name="connsiteY889" fmla="*/ 3676609 h 5148636"/>
                <a:gd name="connsiteX890" fmla="*/ 3116360 w 9513072"/>
                <a:gd name="connsiteY890" fmla="*/ 3655483 h 5148636"/>
                <a:gd name="connsiteX891" fmla="*/ 3165390 w 9513072"/>
                <a:gd name="connsiteY891" fmla="*/ 3704513 h 5148636"/>
                <a:gd name="connsiteX892" fmla="*/ 3116360 w 9513072"/>
                <a:gd name="connsiteY892" fmla="*/ 3753543 h 5148636"/>
                <a:gd name="connsiteX893" fmla="*/ 3067330 w 9513072"/>
                <a:gd name="connsiteY893" fmla="*/ 3704513 h 5148636"/>
                <a:gd name="connsiteX894" fmla="*/ 3116360 w 9513072"/>
                <a:gd name="connsiteY894" fmla="*/ 3655483 h 5148636"/>
                <a:gd name="connsiteX895" fmla="*/ 2301951 w 9513072"/>
                <a:gd name="connsiteY895" fmla="*/ 3651661 h 5148636"/>
                <a:gd name="connsiteX896" fmla="*/ 2354887 w 9513072"/>
                <a:gd name="connsiteY896" fmla="*/ 3704597 h 5148636"/>
                <a:gd name="connsiteX897" fmla="*/ 2301951 w 9513072"/>
                <a:gd name="connsiteY897" fmla="*/ 3757533 h 5148636"/>
                <a:gd name="connsiteX898" fmla="*/ 2249013 w 9513072"/>
                <a:gd name="connsiteY898" fmla="*/ 3704597 h 5148636"/>
                <a:gd name="connsiteX899" fmla="*/ 2301951 w 9513072"/>
                <a:gd name="connsiteY899" fmla="*/ 3651661 h 5148636"/>
                <a:gd name="connsiteX900" fmla="*/ 2515024 w 9513072"/>
                <a:gd name="connsiteY900" fmla="*/ 3647854 h 5148636"/>
                <a:gd name="connsiteX901" fmla="*/ 2538192 w 9513072"/>
                <a:gd name="connsiteY901" fmla="*/ 3681201 h 5148636"/>
                <a:gd name="connsiteX902" fmla="*/ 2504149 w 9513072"/>
                <a:gd name="connsiteY902" fmla="*/ 3703331 h 5148636"/>
                <a:gd name="connsiteX903" fmla="*/ 2480985 w 9513072"/>
                <a:gd name="connsiteY903" fmla="*/ 3669983 h 5148636"/>
                <a:gd name="connsiteX904" fmla="*/ 2515024 w 9513072"/>
                <a:gd name="connsiteY904" fmla="*/ 3647854 h 5148636"/>
                <a:gd name="connsiteX905" fmla="*/ 5131346 w 9513072"/>
                <a:gd name="connsiteY905" fmla="*/ 3645077 h 5148636"/>
                <a:gd name="connsiteX906" fmla="*/ 5151373 w 9513072"/>
                <a:gd name="connsiteY906" fmla="*/ 3665104 h 5148636"/>
                <a:gd name="connsiteX907" fmla="*/ 5131346 w 9513072"/>
                <a:gd name="connsiteY907" fmla="*/ 3685131 h 5148636"/>
                <a:gd name="connsiteX908" fmla="*/ 5111319 w 9513072"/>
                <a:gd name="connsiteY908" fmla="*/ 3665104 h 5148636"/>
                <a:gd name="connsiteX909" fmla="*/ 5131346 w 9513072"/>
                <a:gd name="connsiteY909" fmla="*/ 3645077 h 5148636"/>
                <a:gd name="connsiteX910" fmla="*/ 7863964 w 9513072"/>
                <a:gd name="connsiteY910" fmla="*/ 3644821 h 5148636"/>
                <a:gd name="connsiteX911" fmla="*/ 7893130 w 9513072"/>
                <a:gd name="connsiteY911" fmla="*/ 3673987 h 5148636"/>
                <a:gd name="connsiteX912" fmla="*/ 7863964 w 9513072"/>
                <a:gd name="connsiteY912" fmla="*/ 3703153 h 5148636"/>
                <a:gd name="connsiteX913" fmla="*/ 7834798 w 9513072"/>
                <a:gd name="connsiteY913" fmla="*/ 3673987 h 5148636"/>
                <a:gd name="connsiteX914" fmla="*/ 7863964 w 9513072"/>
                <a:gd name="connsiteY914" fmla="*/ 3644821 h 5148636"/>
                <a:gd name="connsiteX915" fmla="*/ 2429716 w 9513072"/>
                <a:gd name="connsiteY915" fmla="*/ 3641737 h 5148636"/>
                <a:gd name="connsiteX916" fmla="*/ 2453353 w 9513072"/>
                <a:gd name="connsiteY916" fmla="*/ 3665375 h 5148636"/>
                <a:gd name="connsiteX917" fmla="*/ 2429716 w 9513072"/>
                <a:gd name="connsiteY917" fmla="*/ 3689013 h 5148636"/>
                <a:gd name="connsiteX918" fmla="*/ 2406077 w 9513072"/>
                <a:gd name="connsiteY918" fmla="*/ 3665375 h 5148636"/>
                <a:gd name="connsiteX919" fmla="*/ 2429716 w 9513072"/>
                <a:gd name="connsiteY919" fmla="*/ 3641737 h 5148636"/>
                <a:gd name="connsiteX920" fmla="*/ 3276920 w 9513072"/>
                <a:gd name="connsiteY920" fmla="*/ 3637573 h 5148636"/>
                <a:gd name="connsiteX921" fmla="*/ 3315316 w 9513072"/>
                <a:gd name="connsiteY921" fmla="*/ 3675968 h 5148636"/>
                <a:gd name="connsiteX922" fmla="*/ 3276920 w 9513072"/>
                <a:gd name="connsiteY922" fmla="*/ 3714363 h 5148636"/>
                <a:gd name="connsiteX923" fmla="*/ 3238524 w 9513072"/>
                <a:gd name="connsiteY923" fmla="*/ 3675968 h 5148636"/>
                <a:gd name="connsiteX924" fmla="*/ 3276920 w 9513072"/>
                <a:gd name="connsiteY924" fmla="*/ 3637573 h 5148636"/>
                <a:gd name="connsiteX925" fmla="*/ 5345042 w 9513072"/>
                <a:gd name="connsiteY925" fmla="*/ 3630715 h 5148636"/>
                <a:gd name="connsiteX926" fmla="*/ 5408978 w 9513072"/>
                <a:gd name="connsiteY926" fmla="*/ 3694651 h 5148636"/>
                <a:gd name="connsiteX927" fmla="*/ 5345042 w 9513072"/>
                <a:gd name="connsiteY927" fmla="*/ 3758587 h 5148636"/>
                <a:gd name="connsiteX928" fmla="*/ 5281106 w 9513072"/>
                <a:gd name="connsiteY928" fmla="*/ 3694651 h 5148636"/>
                <a:gd name="connsiteX929" fmla="*/ 5345042 w 9513072"/>
                <a:gd name="connsiteY929" fmla="*/ 3630715 h 5148636"/>
                <a:gd name="connsiteX930" fmla="*/ 3476396 w 9513072"/>
                <a:gd name="connsiteY930" fmla="*/ 3622487 h 5148636"/>
                <a:gd name="connsiteX931" fmla="*/ 3505562 w 9513072"/>
                <a:gd name="connsiteY931" fmla="*/ 3651653 h 5148636"/>
                <a:gd name="connsiteX932" fmla="*/ 3476396 w 9513072"/>
                <a:gd name="connsiteY932" fmla="*/ 3680819 h 5148636"/>
                <a:gd name="connsiteX933" fmla="*/ 3447230 w 9513072"/>
                <a:gd name="connsiteY933" fmla="*/ 3651653 h 5148636"/>
                <a:gd name="connsiteX934" fmla="*/ 3476396 w 9513072"/>
                <a:gd name="connsiteY934" fmla="*/ 3622487 h 5148636"/>
                <a:gd name="connsiteX935" fmla="*/ 8271438 w 9513072"/>
                <a:gd name="connsiteY935" fmla="*/ 3620116 h 5148636"/>
                <a:gd name="connsiteX936" fmla="*/ 8310172 w 9513072"/>
                <a:gd name="connsiteY936" fmla="*/ 3658849 h 5148636"/>
                <a:gd name="connsiteX937" fmla="*/ 8271438 w 9513072"/>
                <a:gd name="connsiteY937" fmla="*/ 3697582 h 5148636"/>
                <a:gd name="connsiteX938" fmla="*/ 8232704 w 9513072"/>
                <a:gd name="connsiteY938" fmla="*/ 3658849 h 5148636"/>
                <a:gd name="connsiteX939" fmla="*/ 8271438 w 9513072"/>
                <a:gd name="connsiteY939" fmla="*/ 3620116 h 5148636"/>
                <a:gd name="connsiteX940" fmla="*/ 3397050 w 9513072"/>
                <a:gd name="connsiteY940" fmla="*/ 3618797 h 5148636"/>
                <a:gd name="connsiteX941" fmla="*/ 3417077 w 9513072"/>
                <a:gd name="connsiteY941" fmla="*/ 3638824 h 5148636"/>
                <a:gd name="connsiteX942" fmla="*/ 3397050 w 9513072"/>
                <a:gd name="connsiteY942" fmla="*/ 3658851 h 5148636"/>
                <a:gd name="connsiteX943" fmla="*/ 3377023 w 9513072"/>
                <a:gd name="connsiteY943" fmla="*/ 3638824 h 5148636"/>
                <a:gd name="connsiteX944" fmla="*/ 3397050 w 9513072"/>
                <a:gd name="connsiteY944" fmla="*/ 3618797 h 5148636"/>
                <a:gd name="connsiteX945" fmla="*/ 2909892 w 9513072"/>
                <a:gd name="connsiteY945" fmla="*/ 3614974 h 5148636"/>
                <a:gd name="connsiteX946" fmla="*/ 2933895 w 9513072"/>
                <a:gd name="connsiteY946" fmla="*/ 3638977 h 5148636"/>
                <a:gd name="connsiteX947" fmla="*/ 2909892 w 9513072"/>
                <a:gd name="connsiteY947" fmla="*/ 3662980 h 5148636"/>
                <a:gd name="connsiteX948" fmla="*/ 2885889 w 9513072"/>
                <a:gd name="connsiteY948" fmla="*/ 3638977 h 5148636"/>
                <a:gd name="connsiteX949" fmla="*/ 2909892 w 9513072"/>
                <a:gd name="connsiteY949" fmla="*/ 3614974 h 5148636"/>
                <a:gd name="connsiteX950" fmla="*/ 4838101 w 9513072"/>
                <a:gd name="connsiteY950" fmla="*/ 3612267 h 5148636"/>
                <a:gd name="connsiteX951" fmla="*/ 4884016 w 9513072"/>
                <a:gd name="connsiteY951" fmla="*/ 3658182 h 5148636"/>
                <a:gd name="connsiteX952" fmla="*/ 4838101 w 9513072"/>
                <a:gd name="connsiteY952" fmla="*/ 3704097 h 5148636"/>
                <a:gd name="connsiteX953" fmla="*/ 4792186 w 9513072"/>
                <a:gd name="connsiteY953" fmla="*/ 3658182 h 5148636"/>
                <a:gd name="connsiteX954" fmla="*/ 4838101 w 9513072"/>
                <a:gd name="connsiteY954" fmla="*/ 3612267 h 5148636"/>
                <a:gd name="connsiteX955" fmla="*/ 2749630 w 9513072"/>
                <a:gd name="connsiteY955" fmla="*/ 3597870 h 5148636"/>
                <a:gd name="connsiteX956" fmla="*/ 2802566 w 9513072"/>
                <a:gd name="connsiteY956" fmla="*/ 3650806 h 5148636"/>
                <a:gd name="connsiteX957" fmla="*/ 2749630 w 9513072"/>
                <a:gd name="connsiteY957" fmla="*/ 3703742 h 5148636"/>
                <a:gd name="connsiteX958" fmla="*/ 2696694 w 9513072"/>
                <a:gd name="connsiteY958" fmla="*/ 3650806 h 5148636"/>
                <a:gd name="connsiteX959" fmla="*/ 2749630 w 9513072"/>
                <a:gd name="connsiteY959" fmla="*/ 3597870 h 5148636"/>
                <a:gd name="connsiteX960" fmla="*/ 2342281 w 9513072"/>
                <a:gd name="connsiteY960" fmla="*/ 3595137 h 5148636"/>
                <a:gd name="connsiteX961" fmla="*/ 2362306 w 9513072"/>
                <a:gd name="connsiteY961" fmla="*/ 3615164 h 5148636"/>
                <a:gd name="connsiteX962" fmla="*/ 2342281 w 9513072"/>
                <a:gd name="connsiteY962" fmla="*/ 3635191 h 5148636"/>
                <a:gd name="connsiteX963" fmla="*/ 2322255 w 9513072"/>
                <a:gd name="connsiteY963" fmla="*/ 3615164 h 5148636"/>
                <a:gd name="connsiteX964" fmla="*/ 2342281 w 9513072"/>
                <a:gd name="connsiteY964" fmla="*/ 3595137 h 5148636"/>
                <a:gd name="connsiteX965" fmla="*/ 7461707 w 9513072"/>
                <a:gd name="connsiteY965" fmla="*/ 3591782 h 5148636"/>
                <a:gd name="connsiteX966" fmla="*/ 7481734 w 9513072"/>
                <a:gd name="connsiteY966" fmla="*/ 3611809 h 5148636"/>
                <a:gd name="connsiteX967" fmla="*/ 7461707 w 9513072"/>
                <a:gd name="connsiteY967" fmla="*/ 3631836 h 5148636"/>
                <a:gd name="connsiteX968" fmla="*/ 7441680 w 9513072"/>
                <a:gd name="connsiteY968" fmla="*/ 3611809 h 5148636"/>
                <a:gd name="connsiteX969" fmla="*/ 7461707 w 9513072"/>
                <a:gd name="connsiteY969" fmla="*/ 3591782 h 5148636"/>
                <a:gd name="connsiteX970" fmla="*/ 7344437 w 9513072"/>
                <a:gd name="connsiteY970" fmla="*/ 3591412 h 5148636"/>
                <a:gd name="connsiteX971" fmla="*/ 7375781 w 9513072"/>
                <a:gd name="connsiteY971" fmla="*/ 3622756 h 5148636"/>
                <a:gd name="connsiteX972" fmla="*/ 7344437 w 9513072"/>
                <a:gd name="connsiteY972" fmla="*/ 3654100 h 5148636"/>
                <a:gd name="connsiteX973" fmla="*/ 7313093 w 9513072"/>
                <a:gd name="connsiteY973" fmla="*/ 3622756 h 5148636"/>
                <a:gd name="connsiteX974" fmla="*/ 7344437 w 9513072"/>
                <a:gd name="connsiteY974" fmla="*/ 3591412 h 5148636"/>
                <a:gd name="connsiteX975" fmla="*/ 4920260 w 9513072"/>
                <a:gd name="connsiteY975" fmla="*/ 3590800 h 5148636"/>
                <a:gd name="connsiteX976" fmla="*/ 4940287 w 9513072"/>
                <a:gd name="connsiteY976" fmla="*/ 3610827 h 5148636"/>
                <a:gd name="connsiteX977" fmla="*/ 4920260 w 9513072"/>
                <a:gd name="connsiteY977" fmla="*/ 3630854 h 5148636"/>
                <a:gd name="connsiteX978" fmla="*/ 4900233 w 9513072"/>
                <a:gd name="connsiteY978" fmla="*/ 3610827 h 5148636"/>
                <a:gd name="connsiteX979" fmla="*/ 4920260 w 9513072"/>
                <a:gd name="connsiteY979" fmla="*/ 3590800 h 5148636"/>
                <a:gd name="connsiteX980" fmla="*/ 5019970 w 9513072"/>
                <a:gd name="connsiteY980" fmla="*/ 3590650 h 5148636"/>
                <a:gd name="connsiteX981" fmla="*/ 5083906 w 9513072"/>
                <a:gd name="connsiteY981" fmla="*/ 3654586 h 5148636"/>
                <a:gd name="connsiteX982" fmla="*/ 5019970 w 9513072"/>
                <a:gd name="connsiteY982" fmla="*/ 3718522 h 5148636"/>
                <a:gd name="connsiteX983" fmla="*/ 4956034 w 9513072"/>
                <a:gd name="connsiteY983" fmla="*/ 3654586 h 5148636"/>
                <a:gd name="connsiteX984" fmla="*/ 5019970 w 9513072"/>
                <a:gd name="connsiteY984" fmla="*/ 3590650 h 5148636"/>
                <a:gd name="connsiteX985" fmla="*/ 5218833 w 9513072"/>
                <a:gd name="connsiteY985" fmla="*/ 3581679 h 5148636"/>
                <a:gd name="connsiteX986" fmla="*/ 5257566 w 9513072"/>
                <a:gd name="connsiteY986" fmla="*/ 3620412 h 5148636"/>
                <a:gd name="connsiteX987" fmla="*/ 5218833 w 9513072"/>
                <a:gd name="connsiteY987" fmla="*/ 3659145 h 5148636"/>
                <a:gd name="connsiteX988" fmla="*/ 5180100 w 9513072"/>
                <a:gd name="connsiteY988" fmla="*/ 3620412 h 5148636"/>
                <a:gd name="connsiteX989" fmla="*/ 5218833 w 9513072"/>
                <a:gd name="connsiteY989" fmla="*/ 3581679 h 5148636"/>
                <a:gd name="connsiteX990" fmla="*/ 3028467 w 9513072"/>
                <a:gd name="connsiteY990" fmla="*/ 3580321 h 5148636"/>
                <a:gd name="connsiteX991" fmla="*/ 3075984 w 9513072"/>
                <a:gd name="connsiteY991" fmla="*/ 3627838 h 5148636"/>
                <a:gd name="connsiteX992" fmla="*/ 3028467 w 9513072"/>
                <a:gd name="connsiteY992" fmla="*/ 3675355 h 5148636"/>
                <a:gd name="connsiteX993" fmla="*/ 2980950 w 9513072"/>
                <a:gd name="connsiteY993" fmla="*/ 3627838 h 5148636"/>
                <a:gd name="connsiteX994" fmla="*/ 3028467 w 9513072"/>
                <a:gd name="connsiteY994" fmla="*/ 3580321 h 5148636"/>
                <a:gd name="connsiteX995" fmla="*/ 8389318 w 9513072"/>
                <a:gd name="connsiteY995" fmla="*/ 3574310 h 5148636"/>
                <a:gd name="connsiteX996" fmla="*/ 8428051 w 9513072"/>
                <a:gd name="connsiteY996" fmla="*/ 3613043 h 5148636"/>
                <a:gd name="connsiteX997" fmla="*/ 8389318 w 9513072"/>
                <a:gd name="connsiteY997" fmla="*/ 3651776 h 5148636"/>
                <a:gd name="connsiteX998" fmla="*/ 8350585 w 9513072"/>
                <a:gd name="connsiteY998" fmla="*/ 3613043 h 5148636"/>
                <a:gd name="connsiteX999" fmla="*/ 8389318 w 9513072"/>
                <a:gd name="connsiteY999" fmla="*/ 3574310 h 5148636"/>
                <a:gd name="connsiteX1000" fmla="*/ 3145790 w 9513072"/>
                <a:gd name="connsiteY1000" fmla="*/ 3573043 h 5148636"/>
                <a:gd name="connsiteX1001" fmla="*/ 3174956 w 9513072"/>
                <a:gd name="connsiteY1001" fmla="*/ 3602209 h 5148636"/>
                <a:gd name="connsiteX1002" fmla="*/ 3145790 w 9513072"/>
                <a:gd name="connsiteY1002" fmla="*/ 3631375 h 5148636"/>
                <a:gd name="connsiteX1003" fmla="*/ 3116624 w 9513072"/>
                <a:gd name="connsiteY1003" fmla="*/ 3602209 h 5148636"/>
                <a:gd name="connsiteX1004" fmla="*/ 3145790 w 9513072"/>
                <a:gd name="connsiteY1004" fmla="*/ 3573043 h 5148636"/>
                <a:gd name="connsiteX1005" fmla="*/ 7280257 w 9513072"/>
                <a:gd name="connsiteY1005" fmla="*/ 3570886 h 5148636"/>
                <a:gd name="connsiteX1006" fmla="*/ 7295292 w 9513072"/>
                <a:gd name="connsiteY1006" fmla="*/ 3585921 h 5148636"/>
                <a:gd name="connsiteX1007" fmla="*/ 7280257 w 9513072"/>
                <a:gd name="connsiteY1007" fmla="*/ 3600956 h 5148636"/>
                <a:gd name="connsiteX1008" fmla="*/ 7265222 w 9513072"/>
                <a:gd name="connsiteY1008" fmla="*/ 3585921 h 5148636"/>
                <a:gd name="connsiteX1009" fmla="*/ 7280257 w 9513072"/>
                <a:gd name="connsiteY1009" fmla="*/ 3570886 h 5148636"/>
                <a:gd name="connsiteX1010" fmla="*/ 2228040 w 9513072"/>
                <a:gd name="connsiteY1010" fmla="*/ 3570631 h 5148636"/>
                <a:gd name="connsiteX1011" fmla="*/ 2259389 w 9513072"/>
                <a:gd name="connsiteY1011" fmla="*/ 3601975 h 5148636"/>
                <a:gd name="connsiteX1012" fmla="*/ 2228040 w 9513072"/>
                <a:gd name="connsiteY1012" fmla="*/ 3633319 h 5148636"/>
                <a:gd name="connsiteX1013" fmla="*/ 2196692 w 9513072"/>
                <a:gd name="connsiteY1013" fmla="*/ 3601975 h 5148636"/>
                <a:gd name="connsiteX1014" fmla="*/ 2228040 w 9513072"/>
                <a:gd name="connsiteY1014" fmla="*/ 3570631 h 5148636"/>
                <a:gd name="connsiteX1015" fmla="*/ 5515467 w 9513072"/>
                <a:gd name="connsiteY1015" fmla="*/ 3568989 h 5148636"/>
                <a:gd name="connsiteX1016" fmla="*/ 5554201 w 9513072"/>
                <a:gd name="connsiteY1016" fmla="*/ 3607723 h 5148636"/>
                <a:gd name="connsiteX1017" fmla="*/ 5515467 w 9513072"/>
                <a:gd name="connsiteY1017" fmla="*/ 3646457 h 5148636"/>
                <a:gd name="connsiteX1018" fmla="*/ 5476733 w 9513072"/>
                <a:gd name="connsiteY1018" fmla="*/ 3607723 h 5148636"/>
                <a:gd name="connsiteX1019" fmla="*/ 5515467 w 9513072"/>
                <a:gd name="connsiteY1019" fmla="*/ 3568989 h 5148636"/>
                <a:gd name="connsiteX1020" fmla="*/ 2842613 w 9513072"/>
                <a:gd name="connsiteY1020" fmla="*/ 3560486 h 5148636"/>
                <a:gd name="connsiteX1021" fmla="*/ 2870910 w 9513072"/>
                <a:gd name="connsiteY1021" fmla="*/ 3588783 h 5148636"/>
                <a:gd name="connsiteX1022" fmla="*/ 2842613 w 9513072"/>
                <a:gd name="connsiteY1022" fmla="*/ 3617080 h 5148636"/>
                <a:gd name="connsiteX1023" fmla="*/ 2814316 w 9513072"/>
                <a:gd name="connsiteY1023" fmla="*/ 3588783 h 5148636"/>
                <a:gd name="connsiteX1024" fmla="*/ 2842613 w 9513072"/>
                <a:gd name="connsiteY1024" fmla="*/ 3560486 h 5148636"/>
                <a:gd name="connsiteX1025" fmla="*/ 5415517 w 9513072"/>
                <a:gd name="connsiteY1025" fmla="*/ 3554968 h 5148636"/>
                <a:gd name="connsiteX1026" fmla="*/ 5454251 w 9513072"/>
                <a:gd name="connsiteY1026" fmla="*/ 3593701 h 5148636"/>
                <a:gd name="connsiteX1027" fmla="*/ 5415517 w 9513072"/>
                <a:gd name="connsiteY1027" fmla="*/ 3632434 h 5148636"/>
                <a:gd name="connsiteX1028" fmla="*/ 5376783 w 9513072"/>
                <a:gd name="connsiteY1028" fmla="*/ 3593701 h 5148636"/>
                <a:gd name="connsiteX1029" fmla="*/ 5415517 w 9513072"/>
                <a:gd name="connsiteY1029" fmla="*/ 3554968 h 5148636"/>
                <a:gd name="connsiteX1030" fmla="*/ 7207319 w 9513072"/>
                <a:gd name="connsiteY1030" fmla="*/ 3554137 h 5148636"/>
                <a:gd name="connsiteX1031" fmla="*/ 7246655 w 9513072"/>
                <a:gd name="connsiteY1031" fmla="*/ 3593473 h 5148636"/>
                <a:gd name="connsiteX1032" fmla="*/ 7207319 w 9513072"/>
                <a:gd name="connsiteY1032" fmla="*/ 3632809 h 5148636"/>
                <a:gd name="connsiteX1033" fmla="*/ 7167983 w 9513072"/>
                <a:gd name="connsiteY1033" fmla="*/ 3593473 h 5148636"/>
                <a:gd name="connsiteX1034" fmla="*/ 7207319 w 9513072"/>
                <a:gd name="connsiteY1034" fmla="*/ 3554137 h 5148636"/>
                <a:gd name="connsiteX1035" fmla="*/ 2586069 w 9513072"/>
                <a:gd name="connsiteY1035" fmla="*/ 3554032 h 5148636"/>
                <a:gd name="connsiteX1036" fmla="*/ 2638920 w 9513072"/>
                <a:gd name="connsiteY1036" fmla="*/ 3606968 h 5148636"/>
                <a:gd name="connsiteX1037" fmla="*/ 2586069 w 9513072"/>
                <a:gd name="connsiteY1037" fmla="*/ 3659904 h 5148636"/>
                <a:gd name="connsiteX1038" fmla="*/ 2533133 w 9513072"/>
                <a:gd name="connsiteY1038" fmla="*/ 3606968 h 5148636"/>
                <a:gd name="connsiteX1039" fmla="*/ 2586069 w 9513072"/>
                <a:gd name="connsiteY1039" fmla="*/ 3554032 h 5148636"/>
                <a:gd name="connsiteX1040" fmla="*/ 3218396 w 9513072"/>
                <a:gd name="connsiteY1040" fmla="*/ 3552937 h 5148636"/>
                <a:gd name="connsiteX1041" fmla="*/ 3249037 w 9513072"/>
                <a:gd name="connsiteY1041" fmla="*/ 3583578 h 5148636"/>
                <a:gd name="connsiteX1042" fmla="*/ 3218396 w 9513072"/>
                <a:gd name="connsiteY1042" fmla="*/ 3614219 h 5148636"/>
                <a:gd name="connsiteX1043" fmla="*/ 3187755 w 9513072"/>
                <a:gd name="connsiteY1043" fmla="*/ 3583578 h 5148636"/>
                <a:gd name="connsiteX1044" fmla="*/ 3218396 w 9513072"/>
                <a:gd name="connsiteY1044" fmla="*/ 3552937 h 5148636"/>
                <a:gd name="connsiteX1045" fmla="*/ 5326176 w 9513072"/>
                <a:gd name="connsiteY1045" fmla="*/ 3544556 h 5148636"/>
                <a:gd name="connsiteX1046" fmla="*/ 5357520 w 9513072"/>
                <a:gd name="connsiteY1046" fmla="*/ 3575900 h 5148636"/>
                <a:gd name="connsiteX1047" fmla="*/ 5326176 w 9513072"/>
                <a:gd name="connsiteY1047" fmla="*/ 3607244 h 5148636"/>
                <a:gd name="connsiteX1048" fmla="*/ 5294832 w 9513072"/>
                <a:gd name="connsiteY1048" fmla="*/ 3575900 h 5148636"/>
                <a:gd name="connsiteX1049" fmla="*/ 5326176 w 9513072"/>
                <a:gd name="connsiteY1049" fmla="*/ 3544556 h 5148636"/>
                <a:gd name="connsiteX1050" fmla="*/ 3447075 w 9513072"/>
                <a:gd name="connsiteY1050" fmla="*/ 3539088 h 5148636"/>
                <a:gd name="connsiteX1051" fmla="*/ 3476241 w 9513072"/>
                <a:gd name="connsiteY1051" fmla="*/ 3568254 h 5148636"/>
                <a:gd name="connsiteX1052" fmla="*/ 3447075 w 9513072"/>
                <a:gd name="connsiteY1052" fmla="*/ 3597420 h 5148636"/>
                <a:gd name="connsiteX1053" fmla="*/ 3417909 w 9513072"/>
                <a:gd name="connsiteY1053" fmla="*/ 3568254 h 5148636"/>
                <a:gd name="connsiteX1054" fmla="*/ 3447075 w 9513072"/>
                <a:gd name="connsiteY1054" fmla="*/ 3539088 h 5148636"/>
                <a:gd name="connsiteX1055" fmla="*/ 5010419 w 9513072"/>
                <a:gd name="connsiteY1055" fmla="*/ 3534113 h 5148636"/>
                <a:gd name="connsiteX1056" fmla="*/ 5030446 w 9513072"/>
                <a:gd name="connsiteY1056" fmla="*/ 3554140 h 5148636"/>
                <a:gd name="connsiteX1057" fmla="*/ 5010419 w 9513072"/>
                <a:gd name="connsiteY1057" fmla="*/ 3574167 h 5148636"/>
                <a:gd name="connsiteX1058" fmla="*/ 4990392 w 9513072"/>
                <a:gd name="connsiteY1058" fmla="*/ 3554140 h 5148636"/>
                <a:gd name="connsiteX1059" fmla="*/ 5010419 w 9513072"/>
                <a:gd name="connsiteY1059" fmla="*/ 3534113 h 5148636"/>
                <a:gd name="connsiteX1060" fmla="*/ 5601231 w 9513072"/>
                <a:gd name="connsiteY1060" fmla="*/ 3530260 h 5148636"/>
                <a:gd name="connsiteX1061" fmla="*/ 5632575 w 9513072"/>
                <a:gd name="connsiteY1061" fmla="*/ 3561604 h 5148636"/>
                <a:gd name="connsiteX1062" fmla="*/ 5601231 w 9513072"/>
                <a:gd name="connsiteY1062" fmla="*/ 3592948 h 5148636"/>
                <a:gd name="connsiteX1063" fmla="*/ 5569887 w 9513072"/>
                <a:gd name="connsiteY1063" fmla="*/ 3561604 h 5148636"/>
                <a:gd name="connsiteX1064" fmla="*/ 5601231 w 9513072"/>
                <a:gd name="connsiteY1064" fmla="*/ 3530260 h 5148636"/>
                <a:gd name="connsiteX1065" fmla="*/ 5110371 w 9513072"/>
                <a:gd name="connsiteY1065" fmla="*/ 3524523 h 5148636"/>
                <a:gd name="connsiteX1066" fmla="*/ 5141715 w 9513072"/>
                <a:gd name="connsiteY1066" fmla="*/ 3555867 h 5148636"/>
                <a:gd name="connsiteX1067" fmla="*/ 5110371 w 9513072"/>
                <a:gd name="connsiteY1067" fmla="*/ 3587211 h 5148636"/>
                <a:gd name="connsiteX1068" fmla="*/ 5079027 w 9513072"/>
                <a:gd name="connsiteY1068" fmla="*/ 3555867 h 5148636"/>
                <a:gd name="connsiteX1069" fmla="*/ 5110371 w 9513072"/>
                <a:gd name="connsiteY1069" fmla="*/ 3524523 h 5148636"/>
                <a:gd name="connsiteX1070" fmla="*/ 2702186 w 9513072"/>
                <a:gd name="connsiteY1070" fmla="*/ 3519000 h 5148636"/>
                <a:gd name="connsiteX1071" fmla="*/ 2735746 w 9513072"/>
                <a:gd name="connsiteY1071" fmla="*/ 3552560 h 5148636"/>
                <a:gd name="connsiteX1072" fmla="*/ 2702186 w 9513072"/>
                <a:gd name="connsiteY1072" fmla="*/ 3586120 h 5148636"/>
                <a:gd name="connsiteX1073" fmla="*/ 2668626 w 9513072"/>
                <a:gd name="connsiteY1073" fmla="*/ 3552560 h 5148636"/>
                <a:gd name="connsiteX1074" fmla="*/ 2702186 w 9513072"/>
                <a:gd name="connsiteY1074" fmla="*/ 3519000 h 5148636"/>
                <a:gd name="connsiteX1075" fmla="*/ 2938361 w 9513072"/>
                <a:gd name="connsiteY1075" fmla="*/ 3512510 h 5148636"/>
                <a:gd name="connsiteX1076" fmla="*/ 2975353 w 9513072"/>
                <a:gd name="connsiteY1076" fmla="*/ 3549501 h 5148636"/>
                <a:gd name="connsiteX1077" fmla="*/ 2938361 w 9513072"/>
                <a:gd name="connsiteY1077" fmla="*/ 3586492 h 5148636"/>
                <a:gd name="connsiteX1078" fmla="*/ 2901369 w 9513072"/>
                <a:gd name="connsiteY1078" fmla="*/ 3549501 h 5148636"/>
                <a:gd name="connsiteX1079" fmla="*/ 2938361 w 9513072"/>
                <a:gd name="connsiteY1079" fmla="*/ 3512510 h 5148636"/>
                <a:gd name="connsiteX1080" fmla="*/ 4853264 w 9513072"/>
                <a:gd name="connsiteY1080" fmla="*/ 3508360 h 5148636"/>
                <a:gd name="connsiteX1081" fmla="*/ 4891997 w 9513072"/>
                <a:gd name="connsiteY1081" fmla="*/ 3547093 h 5148636"/>
                <a:gd name="connsiteX1082" fmla="*/ 4853264 w 9513072"/>
                <a:gd name="connsiteY1082" fmla="*/ 3585826 h 5148636"/>
                <a:gd name="connsiteX1083" fmla="*/ 4814531 w 9513072"/>
                <a:gd name="connsiteY1083" fmla="*/ 3547093 h 5148636"/>
                <a:gd name="connsiteX1084" fmla="*/ 4853264 w 9513072"/>
                <a:gd name="connsiteY1084" fmla="*/ 3508360 h 5148636"/>
                <a:gd name="connsiteX1085" fmla="*/ 5208744 w 9513072"/>
                <a:gd name="connsiteY1085" fmla="*/ 3506671 h 5148636"/>
                <a:gd name="connsiteX1086" fmla="*/ 5228771 w 9513072"/>
                <a:gd name="connsiteY1086" fmla="*/ 3526698 h 5148636"/>
                <a:gd name="connsiteX1087" fmla="*/ 5208744 w 9513072"/>
                <a:gd name="connsiteY1087" fmla="*/ 3546725 h 5148636"/>
                <a:gd name="connsiteX1088" fmla="*/ 5188717 w 9513072"/>
                <a:gd name="connsiteY1088" fmla="*/ 3526698 h 5148636"/>
                <a:gd name="connsiteX1089" fmla="*/ 5208744 w 9513072"/>
                <a:gd name="connsiteY1089" fmla="*/ 3506671 h 5148636"/>
                <a:gd name="connsiteX1090" fmla="*/ 8154307 w 9513072"/>
                <a:gd name="connsiteY1090" fmla="*/ 3501493 h 5148636"/>
                <a:gd name="connsiteX1091" fmla="*/ 8185651 w 9513072"/>
                <a:gd name="connsiteY1091" fmla="*/ 3532837 h 5148636"/>
                <a:gd name="connsiteX1092" fmla="*/ 8154307 w 9513072"/>
                <a:gd name="connsiteY1092" fmla="*/ 3564181 h 5148636"/>
                <a:gd name="connsiteX1093" fmla="*/ 8122963 w 9513072"/>
                <a:gd name="connsiteY1093" fmla="*/ 3532837 h 5148636"/>
                <a:gd name="connsiteX1094" fmla="*/ 8154307 w 9513072"/>
                <a:gd name="connsiteY1094" fmla="*/ 3501493 h 5148636"/>
                <a:gd name="connsiteX1095" fmla="*/ 7336491 w 9513072"/>
                <a:gd name="connsiteY1095" fmla="*/ 3499609 h 5148636"/>
                <a:gd name="connsiteX1096" fmla="*/ 7367835 w 9513072"/>
                <a:gd name="connsiteY1096" fmla="*/ 3530953 h 5148636"/>
                <a:gd name="connsiteX1097" fmla="*/ 7336491 w 9513072"/>
                <a:gd name="connsiteY1097" fmla="*/ 3562297 h 5148636"/>
                <a:gd name="connsiteX1098" fmla="*/ 7305147 w 9513072"/>
                <a:gd name="connsiteY1098" fmla="*/ 3530953 h 5148636"/>
                <a:gd name="connsiteX1099" fmla="*/ 7336491 w 9513072"/>
                <a:gd name="connsiteY1099" fmla="*/ 3499609 h 5148636"/>
                <a:gd name="connsiteX1100" fmla="*/ 3334942 w 9513072"/>
                <a:gd name="connsiteY1100" fmla="*/ 3498176 h 5148636"/>
                <a:gd name="connsiteX1101" fmla="*/ 3395277 w 9513072"/>
                <a:gd name="connsiteY1101" fmla="*/ 3558511 h 5148636"/>
                <a:gd name="connsiteX1102" fmla="*/ 3334942 w 9513072"/>
                <a:gd name="connsiteY1102" fmla="*/ 3618846 h 5148636"/>
                <a:gd name="connsiteX1103" fmla="*/ 3274607 w 9513072"/>
                <a:gd name="connsiteY1103" fmla="*/ 3558511 h 5148636"/>
                <a:gd name="connsiteX1104" fmla="*/ 3334942 w 9513072"/>
                <a:gd name="connsiteY1104" fmla="*/ 3498176 h 5148636"/>
                <a:gd name="connsiteX1105" fmla="*/ 2305359 w 9513072"/>
                <a:gd name="connsiteY1105" fmla="*/ 3495306 h 5148636"/>
                <a:gd name="connsiteX1106" fmla="*/ 2347039 w 9513072"/>
                <a:gd name="connsiteY1106" fmla="*/ 3536986 h 5148636"/>
                <a:gd name="connsiteX1107" fmla="*/ 2305359 w 9513072"/>
                <a:gd name="connsiteY1107" fmla="*/ 3578666 h 5148636"/>
                <a:gd name="connsiteX1108" fmla="*/ 2263682 w 9513072"/>
                <a:gd name="connsiteY1108" fmla="*/ 3536986 h 5148636"/>
                <a:gd name="connsiteX1109" fmla="*/ 2305359 w 9513072"/>
                <a:gd name="connsiteY1109" fmla="*/ 3495306 h 5148636"/>
                <a:gd name="connsiteX1110" fmla="*/ 3224563 w 9513072"/>
                <a:gd name="connsiteY1110" fmla="*/ 3492542 h 5148636"/>
                <a:gd name="connsiteX1111" fmla="*/ 3244590 w 9513072"/>
                <a:gd name="connsiteY1111" fmla="*/ 3512569 h 5148636"/>
                <a:gd name="connsiteX1112" fmla="*/ 3224563 w 9513072"/>
                <a:gd name="connsiteY1112" fmla="*/ 3532596 h 5148636"/>
                <a:gd name="connsiteX1113" fmla="*/ 3204536 w 9513072"/>
                <a:gd name="connsiteY1113" fmla="*/ 3512569 h 5148636"/>
                <a:gd name="connsiteX1114" fmla="*/ 3224563 w 9513072"/>
                <a:gd name="connsiteY1114" fmla="*/ 3492542 h 5148636"/>
                <a:gd name="connsiteX1115" fmla="*/ 4949220 w 9513072"/>
                <a:gd name="connsiteY1115" fmla="*/ 3491333 h 5148636"/>
                <a:gd name="connsiteX1116" fmla="*/ 4979723 w 9513072"/>
                <a:gd name="connsiteY1116" fmla="*/ 3521836 h 5148636"/>
                <a:gd name="connsiteX1117" fmla="*/ 4949220 w 9513072"/>
                <a:gd name="connsiteY1117" fmla="*/ 3552339 h 5148636"/>
                <a:gd name="connsiteX1118" fmla="*/ 4918717 w 9513072"/>
                <a:gd name="connsiteY1118" fmla="*/ 3521836 h 5148636"/>
                <a:gd name="connsiteX1119" fmla="*/ 4949220 w 9513072"/>
                <a:gd name="connsiteY1119" fmla="*/ 3491333 h 5148636"/>
                <a:gd name="connsiteX1120" fmla="*/ 2446754 w 9513072"/>
                <a:gd name="connsiteY1120" fmla="*/ 3487599 h 5148636"/>
                <a:gd name="connsiteX1121" fmla="*/ 2509667 w 9513072"/>
                <a:gd name="connsiteY1121" fmla="*/ 3550513 h 5148636"/>
                <a:gd name="connsiteX1122" fmla="*/ 2446754 w 9513072"/>
                <a:gd name="connsiteY1122" fmla="*/ 3613427 h 5148636"/>
                <a:gd name="connsiteX1123" fmla="*/ 2383840 w 9513072"/>
                <a:gd name="connsiteY1123" fmla="*/ 3550513 h 5148636"/>
                <a:gd name="connsiteX1124" fmla="*/ 2446754 w 9513072"/>
                <a:gd name="connsiteY1124" fmla="*/ 3487599 h 5148636"/>
                <a:gd name="connsiteX1125" fmla="*/ 3556083 w 9513072"/>
                <a:gd name="connsiteY1125" fmla="*/ 3487020 h 5148636"/>
                <a:gd name="connsiteX1126" fmla="*/ 3621652 w 9513072"/>
                <a:gd name="connsiteY1126" fmla="*/ 3552589 h 5148636"/>
                <a:gd name="connsiteX1127" fmla="*/ 3556083 w 9513072"/>
                <a:gd name="connsiteY1127" fmla="*/ 3618158 h 5148636"/>
                <a:gd name="connsiteX1128" fmla="*/ 3490514 w 9513072"/>
                <a:gd name="connsiteY1128" fmla="*/ 3552589 h 5148636"/>
                <a:gd name="connsiteX1129" fmla="*/ 3556083 w 9513072"/>
                <a:gd name="connsiteY1129" fmla="*/ 3487020 h 5148636"/>
                <a:gd name="connsiteX1130" fmla="*/ 2785519 w 9513072"/>
                <a:gd name="connsiteY1130" fmla="*/ 3477082 h 5148636"/>
                <a:gd name="connsiteX1131" fmla="*/ 2825924 w 9513072"/>
                <a:gd name="connsiteY1131" fmla="*/ 3517487 h 5148636"/>
                <a:gd name="connsiteX1132" fmla="*/ 2785519 w 9513072"/>
                <a:gd name="connsiteY1132" fmla="*/ 3557892 h 5148636"/>
                <a:gd name="connsiteX1133" fmla="*/ 2745114 w 9513072"/>
                <a:gd name="connsiteY1133" fmla="*/ 3517487 h 5148636"/>
                <a:gd name="connsiteX1134" fmla="*/ 2785519 w 9513072"/>
                <a:gd name="connsiteY1134" fmla="*/ 3477082 h 5148636"/>
                <a:gd name="connsiteX1135" fmla="*/ 8271438 w 9513072"/>
                <a:gd name="connsiteY1135" fmla="*/ 3468901 h 5148636"/>
                <a:gd name="connsiteX1136" fmla="*/ 8335374 w 9513072"/>
                <a:gd name="connsiteY1136" fmla="*/ 3532837 h 5148636"/>
                <a:gd name="connsiteX1137" fmla="*/ 8271438 w 9513072"/>
                <a:gd name="connsiteY1137" fmla="*/ 3596773 h 5148636"/>
                <a:gd name="connsiteX1138" fmla="*/ 8207502 w 9513072"/>
                <a:gd name="connsiteY1138" fmla="*/ 3532837 h 5148636"/>
                <a:gd name="connsiteX1139" fmla="*/ 8271438 w 9513072"/>
                <a:gd name="connsiteY1139" fmla="*/ 3468901 h 5148636"/>
                <a:gd name="connsiteX1140" fmla="*/ 7215655 w 9513072"/>
                <a:gd name="connsiteY1140" fmla="*/ 3466976 h 5148636"/>
                <a:gd name="connsiteX1141" fmla="*/ 7246999 w 9513072"/>
                <a:gd name="connsiteY1141" fmla="*/ 3498320 h 5148636"/>
                <a:gd name="connsiteX1142" fmla="*/ 7215655 w 9513072"/>
                <a:gd name="connsiteY1142" fmla="*/ 3529664 h 5148636"/>
                <a:gd name="connsiteX1143" fmla="*/ 7184311 w 9513072"/>
                <a:gd name="connsiteY1143" fmla="*/ 3498320 h 5148636"/>
                <a:gd name="connsiteX1144" fmla="*/ 7215655 w 9513072"/>
                <a:gd name="connsiteY1144" fmla="*/ 3466976 h 5148636"/>
                <a:gd name="connsiteX1145" fmla="*/ 5288949 w 9513072"/>
                <a:gd name="connsiteY1145" fmla="*/ 3466456 h 5148636"/>
                <a:gd name="connsiteX1146" fmla="*/ 5317246 w 9513072"/>
                <a:gd name="connsiteY1146" fmla="*/ 3494753 h 5148636"/>
                <a:gd name="connsiteX1147" fmla="*/ 5288949 w 9513072"/>
                <a:gd name="connsiteY1147" fmla="*/ 3523050 h 5148636"/>
                <a:gd name="connsiteX1148" fmla="*/ 5260652 w 9513072"/>
                <a:gd name="connsiteY1148" fmla="*/ 3494753 h 5148636"/>
                <a:gd name="connsiteX1149" fmla="*/ 5288949 w 9513072"/>
                <a:gd name="connsiteY1149" fmla="*/ 3466456 h 5148636"/>
                <a:gd name="connsiteX1150" fmla="*/ 2210654 w 9513072"/>
                <a:gd name="connsiteY1150" fmla="*/ 3466167 h 5148636"/>
                <a:gd name="connsiteX1151" fmla="*/ 2252337 w 9513072"/>
                <a:gd name="connsiteY1151" fmla="*/ 3507847 h 5148636"/>
                <a:gd name="connsiteX1152" fmla="*/ 2210654 w 9513072"/>
                <a:gd name="connsiteY1152" fmla="*/ 3549527 h 5148636"/>
                <a:gd name="connsiteX1153" fmla="*/ 2168981 w 9513072"/>
                <a:gd name="connsiteY1153" fmla="*/ 3507847 h 5148636"/>
                <a:gd name="connsiteX1154" fmla="*/ 2210654 w 9513072"/>
                <a:gd name="connsiteY1154" fmla="*/ 3466167 h 5148636"/>
                <a:gd name="connsiteX1155" fmla="*/ 3072653 w 9513072"/>
                <a:gd name="connsiteY1155" fmla="*/ 3463354 h 5148636"/>
                <a:gd name="connsiteX1156" fmla="*/ 3121683 w 9513072"/>
                <a:gd name="connsiteY1156" fmla="*/ 3512384 h 5148636"/>
                <a:gd name="connsiteX1157" fmla="*/ 3072653 w 9513072"/>
                <a:gd name="connsiteY1157" fmla="*/ 3561414 h 5148636"/>
                <a:gd name="connsiteX1158" fmla="*/ 3023623 w 9513072"/>
                <a:gd name="connsiteY1158" fmla="*/ 3512384 h 5148636"/>
                <a:gd name="connsiteX1159" fmla="*/ 3072653 w 9513072"/>
                <a:gd name="connsiteY1159" fmla="*/ 3463354 h 5148636"/>
                <a:gd name="connsiteX1160" fmla="*/ 2556911 w 9513072"/>
                <a:gd name="connsiteY1160" fmla="*/ 3462098 h 5148636"/>
                <a:gd name="connsiteX1161" fmla="*/ 2580075 w 9513072"/>
                <a:gd name="connsiteY1161" fmla="*/ 3495447 h 5148636"/>
                <a:gd name="connsiteX1162" fmla="*/ 2546034 w 9513072"/>
                <a:gd name="connsiteY1162" fmla="*/ 3517578 h 5148636"/>
                <a:gd name="connsiteX1163" fmla="*/ 2522870 w 9513072"/>
                <a:gd name="connsiteY1163" fmla="*/ 3484230 h 5148636"/>
                <a:gd name="connsiteX1164" fmla="*/ 2556911 w 9513072"/>
                <a:gd name="connsiteY1164" fmla="*/ 3462098 h 5148636"/>
                <a:gd name="connsiteX1165" fmla="*/ 5517167 w 9513072"/>
                <a:gd name="connsiteY1165" fmla="*/ 3449454 h 5148636"/>
                <a:gd name="connsiteX1166" fmla="*/ 5566197 w 9513072"/>
                <a:gd name="connsiteY1166" fmla="*/ 3498484 h 5148636"/>
                <a:gd name="connsiteX1167" fmla="*/ 5517167 w 9513072"/>
                <a:gd name="connsiteY1167" fmla="*/ 3547514 h 5148636"/>
                <a:gd name="connsiteX1168" fmla="*/ 5468137 w 9513072"/>
                <a:gd name="connsiteY1168" fmla="*/ 3498484 h 5148636"/>
                <a:gd name="connsiteX1169" fmla="*/ 5517167 w 9513072"/>
                <a:gd name="connsiteY1169" fmla="*/ 3449454 h 5148636"/>
                <a:gd name="connsiteX1170" fmla="*/ 8108637 w 9513072"/>
                <a:gd name="connsiteY1170" fmla="*/ 3446330 h 5148636"/>
                <a:gd name="connsiteX1171" fmla="*/ 8128664 w 9513072"/>
                <a:gd name="connsiteY1171" fmla="*/ 3466357 h 5148636"/>
                <a:gd name="connsiteX1172" fmla="*/ 8108637 w 9513072"/>
                <a:gd name="connsiteY1172" fmla="*/ 3486384 h 5148636"/>
                <a:gd name="connsiteX1173" fmla="*/ 8088610 w 9513072"/>
                <a:gd name="connsiteY1173" fmla="*/ 3466357 h 5148636"/>
                <a:gd name="connsiteX1174" fmla="*/ 8108637 w 9513072"/>
                <a:gd name="connsiteY1174" fmla="*/ 3446330 h 5148636"/>
                <a:gd name="connsiteX1175" fmla="*/ 3157594 w 9513072"/>
                <a:gd name="connsiteY1175" fmla="*/ 3444687 h 5148636"/>
                <a:gd name="connsiteX1176" fmla="*/ 3177621 w 9513072"/>
                <a:gd name="connsiteY1176" fmla="*/ 3464714 h 5148636"/>
                <a:gd name="connsiteX1177" fmla="*/ 3157594 w 9513072"/>
                <a:gd name="connsiteY1177" fmla="*/ 3484741 h 5148636"/>
                <a:gd name="connsiteX1178" fmla="*/ 3137567 w 9513072"/>
                <a:gd name="connsiteY1178" fmla="*/ 3464714 h 5148636"/>
                <a:gd name="connsiteX1179" fmla="*/ 3157594 w 9513072"/>
                <a:gd name="connsiteY1179" fmla="*/ 3444687 h 5148636"/>
                <a:gd name="connsiteX1180" fmla="*/ 2641528 w 9513072"/>
                <a:gd name="connsiteY1180" fmla="*/ 3444076 h 5148636"/>
                <a:gd name="connsiteX1181" fmla="*/ 2678855 w 9513072"/>
                <a:gd name="connsiteY1181" fmla="*/ 3481404 h 5148636"/>
                <a:gd name="connsiteX1182" fmla="*/ 2641528 w 9513072"/>
                <a:gd name="connsiteY1182" fmla="*/ 3518732 h 5148636"/>
                <a:gd name="connsiteX1183" fmla="*/ 2604201 w 9513072"/>
                <a:gd name="connsiteY1183" fmla="*/ 3481404 h 5148636"/>
                <a:gd name="connsiteX1184" fmla="*/ 2641528 w 9513072"/>
                <a:gd name="connsiteY1184" fmla="*/ 3444076 h 5148636"/>
                <a:gd name="connsiteX1185" fmla="*/ 3443561 w 9513072"/>
                <a:gd name="connsiteY1185" fmla="*/ 3443273 h 5148636"/>
                <a:gd name="connsiteX1186" fmla="*/ 3481957 w 9513072"/>
                <a:gd name="connsiteY1186" fmla="*/ 3481668 h 5148636"/>
                <a:gd name="connsiteX1187" fmla="*/ 3443561 w 9513072"/>
                <a:gd name="connsiteY1187" fmla="*/ 3520063 h 5148636"/>
                <a:gd name="connsiteX1188" fmla="*/ 3405165 w 9513072"/>
                <a:gd name="connsiteY1188" fmla="*/ 3481668 h 5148636"/>
                <a:gd name="connsiteX1189" fmla="*/ 3443561 w 9513072"/>
                <a:gd name="connsiteY1189" fmla="*/ 3443273 h 5148636"/>
                <a:gd name="connsiteX1190" fmla="*/ 2864617 w 9513072"/>
                <a:gd name="connsiteY1190" fmla="*/ 3426775 h 5148636"/>
                <a:gd name="connsiteX1191" fmla="*/ 2901945 w 9513072"/>
                <a:gd name="connsiteY1191" fmla="*/ 3464103 h 5148636"/>
                <a:gd name="connsiteX1192" fmla="*/ 2864617 w 9513072"/>
                <a:gd name="connsiteY1192" fmla="*/ 3501431 h 5148636"/>
                <a:gd name="connsiteX1193" fmla="*/ 2827289 w 9513072"/>
                <a:gd name="connsiteY1193" fmla="*/ 3464103 h 5148636"/>
                <a:gd name="connsiteX1194" fmla="*/ 2864617 w 9513072"/>
                <a:gd name="connsiteY1194" fmla="*/ 3426775 h 5148636"/>
                <a:gd name="connsiteX1195" fmla="*/ 7127419 w 9513072"/>
                <a:gd name="connsiteY1195" fmla="*/ 3426072 h 5148636"/>
                <a:gd name="connsiteX1196" fmla="*/ 7166152 w 9513072"/>
                <a:gd name="connsiteY1196" fmla="*/ 3464805 h 5148636"/>
                <a:gd name="connsiteX1197" fmla="*/ 7127419 w 9513072"/>
                <a:gd name="connsiteY1197" fmla="*/ 3503538 h 5148636"/>
                <a:gd name="connsiteX1198" fmla="*/ 7088686 w 9513072"/>
                <a:gd name="connsiteY1198" fmla="*/ 3464805 h 5148636"/>
                <a:gd name="connsiteX1199" fmla="*/ 7127419 w 9513072"/>
                <a:gd name="connsiteY1199" fmla="*/ 3426072 h 5148636"/>
                <a:gd name="connsiteX1200" fmla="*/ 3333046 w 9513072"/>
                <a:gd name="connsiteY1200" fmla="*/ 3425286 h 5148636"/>
                <a:gd name="connsiteX1201" fmla="*/ 3356684 w 9513072"/>
                <a:gd name="connsiteY1201" fmla="*/ 3448924 h 5148636"/>
                <a:gd name="connsiteX1202" fmla="*/ 3333046 w 9513072"/>
                <a:gd name="connsiteY1202" fmla="*/ 3472562 h 5148636"/>
                <a:gd name="connsiteX1203" fmla="*/ 3309408 w 9513072"/>
                <a:gd name="connsiteY1203" fmla="*/ 3448924 h 5148636"/>
                <a:gd name="connsiteX1204" fmla="*/ 3333046 w 9513072"/>
                <a:gd name="connsiteY1204" fmla="*/ 3425286 h 5148636"/>
                <a:gd name="connsiteX1205" fmla="*/ 4862242 w 9513072"/>
                <a:gd name="connsiteY1205" fmla="*/ 3422634 h 5148636"/>
                <a:gd name="connsiteX1206" fmla="*/ 4893586 w 9513072"/>
                <a:gd name="connsiteY1206" fmla="*/ 3453978 h 5148636"/>
                <a:gd name="connsiteX1207" fmla="*/ 4862242 w 9513072"/>
                <a:gd name="connsiteY1207" fmla="*/ 3485322 h 5148636"/>
                <a:gd name="connsiteX1208" fmla="*/ 4830898 w 9513072"/>
                <a:gd name="connsiteY1208" fmla="*/ 3453978 h 5148636"/>
                <a:gd name="connsiteX1209" fmla="*/ 4862242 w 9513072"/>
                <a:gd name="connsiteY1209" fmla="*/ 3422634 h 5148636"/>
                <a:gd name="connsiteX1210" fmla="*/ 5040089 w 9513072"/>
                <a:gd name="connsiteY1210" fmla="*/ 3414475 h 5148636"/>
                <a:gd name="connsiteX1211" fmla="*/ 5093025 w 9513072"/>
                <a:gd name="connsiteY1211" fmla="*/ 3467411 h 5148636"/>
                <a:gd name="connsiteX1212" fmla="*/ 5040089 w 9513072"/>
                <a:gd name="connsiteY1212" fmla="*/ 3520347 h 5148636"/>
                <a:gd name="connsiteX1213" fmla="*/ 4987153 w 9513072"/>
                <a:gd name="connsiteY1213" fmla="*/ 3467411 h 5148636"/>
                <a:gd name="connsiteX1214" fmla="*/ 5040089 w 9513072"/>
                <a:gd name="connsiteY1214" fmla="*/ 3414475 h 5148636"/>
                <a:gd name="connsiteX1215" fmla="*/ 5384225 w 9513072"/>
                <a:gd name="connsiteY1215" fmla="*/ 3411210 h 5148636"/>
                <a:gd name="connsiteX1216" fmla="*/ 5433255 w 9513072"/>
                <a:gd name="connsiteY1216" fmla="*/ 3460240 h 5148636"/>
                <a:gd name="connsiteX1217" fmla="*/ 5384225 w 9513072"/>
                <a:gd name="connsiteY1217" fmla="*/ 3509270 h 5148636"/>
                <a:gd name="connsiteX1218" fmla="*/ 5335195 w 9513072"/>
                <a:gd name="connsiteY1218" fmla="*/ 3460240 h 5148636"/>
                <a:gd name="connsiteX1219" fmla="*/ 5384225 w 9513072"/>
                <a:gd name="connsiteY1219" fmla="*/ 3411210 h 5148636"/>
                <a:gd name="connsiteX1220" fmla="*/ 5596645 w 9513072"/>
                <a:gd name="connsiteY1220" fmla="*/ 3405598 h 5148636"/>
                <a:gd name="connsiteX1221" fmla="*/ 5616672 w 9513072"/>
                <a:gd name="connsiteY1221" fmla="*/ 3425625 h 5148636"/>
                <a:gd name="connsiteX1222" fmla="*/ 5596645 w 9513072"/>
                <a:gd name="connsiteY1222" fmla="*/ 3445652 h 5148636"/>
                <a:gd name="connsiteX1223" fmla="*/ 5576618 w 9513072"/>
                <a:gd name="connsiteY1223" fmla="*/ 3425625 h 5148636"/>
                <a:gd name="connsiteX1224" fmla="*/ 5596645 w 9513072"/>
                <a:gd name="connsiteY1224" fmla="*/ 3405598 h 5148636"/>
                <a:gd name="connsiteX1225" fmla="*/ 8061464 w 9513072"/>
                <a:gd name="connsiteY1225" fmla="*/ 3396849 h 5148636"/>
                <a:gd name="connsiteX1226" fmla="*/ 8081491 w 9513072"/>
                <a:gd name="connsiteY1226" fmla="*/ 3416876 h 5148636"/>
                <a:gd name="connsiteX1227" fmla="*/ 8061464 w 9513072"/>
                <a:gd name="connsiteY1227" fmla="*/ 3436903 h 5148636"/>
                <a:gd name="connsiteX1228" fmla="*/ 8041437 w 9513072"/>
                <a:gd name="connsiteY1228" fmla="*/ 3416876 h 5148636"/>
                <a:gd name="connsiteX1229" fmla="*/ 8061464 w 9513072"/>
                <a:gd name="connsiteY1229" fmla="*/ 3396849 h 5148636"/>
                <a:gd name="connsiteX1230" fmla="*/ 4927364 w 9513072"/>
                <a:gd name="connsiteY1230" fmla="*/ 3393412 h 5148636"/>
                <a:gd name="connsiteX1231" fmla="*/ 4947391 w 9513072"/>
                <a:gd name="connsiteY1231" fmla="*/ 3413439 h 5148636"/>
                <a:gd name="connsiteX1232" fmla="*/ 4927364 w 9513072"/>
                <a:gd name="connsiteY1232" fmla="*/ 3433466 h 5148636"/>
                <a:gd name="connsiteX1233" fmla="*/ 4907337 w 9513072"/>
                <a:gd name="connsiteY1233" fmla="*/ 3413439 h 5148636"/>
                <a:gd name="connsiteX1234" fmla="*/ 4927364 w 9513072"/>
                <a:gd name="connsiteY1234" fmla="*/ 3393412 h 5148636"/>
                <a:gd name="connsiteX1235" fmla="*/ 7414018 w 9513072"/>
                <a:gd name="connsiteY1235" fmla="*/ 3388323 h 5148636"/>
                <a:gd name="connsiteX1236" fmla="*/ 7463048 w 9513072"/>
                <a:gd name="connsiteY1236" fmla="*/ 3437353 h 5148636"/>
                <a:gd name="connsiteX1237" fmla="*/ 7414018 w 9513072"/>
                <a:gd name="connsiteY1237" fmla="*/ 3486383 h 5148636"/>
                <a:gd name="connsiteX1238" fmla="*/ 7364988 w 9513072"/>
                <a:gd name="connsiteY1238" fmla="*/ 3437353 h 5148636"/>
                <a:gd name="connsiteX1239" fmla="*/ 7414018 w 9513072"/>
                <a:gd name="connsiteY1239" fmla="*/ 3388323 h 5148636"/>
                <a:gd name="connsiteX1240" fmla="*/ 2975670 w 9513072"/>
                <a:gd name="connsiteY1240" fmla="*/ 3380874 h 5148636"/>
                <a:gd name="connsiteX1241" fmla="*/ 3029577 w 9513072"/>
                <a:gd name="connsiteY1241" fmla="*/ 3434781 h 5148636"/>
                <a:gd name="connsiteX1242" fmla="*/ 2975670 w 9513072"/>
                <a:gd name="connsiteY1242" fmla="*/ 3488688 h 5148636"/>
                <a:gd name="connsiteX1243" fmla="*/ 2921763 w 9513072"/>
                <a:gd name="connsiteY1243" fmla="*/ 3434781 h 5148636"/>
                <a:gd name="connsiteX1244" fmla="*/ 2975670 w 9513072"/>
                <a:gd name="connsiteY1244" fmla="*/ 3380874 h 5148636"/>
                <a:gd name="connsiteX1245" fmla="*/ 7592215 w 9513072"/>
                <a:gd name="connsiteY1245" fmla="*/ 3379994 h 5148636"/>
                <a:gd name="connsiteX1246" fmla="*/ 7607250 w 9513072"/>
                <a:gd name="connsiteY1246" fmla="*/ 3395029 h 5148636"/>
                <a:gd name="connsiteX1247" fmla="*/ 7592215 w 9513072"/>
                <a:gd name="connsiteY1247" fmla="*/ 3410064 h 5148636"/>
                <a:gd name="connsiteX1248" fmla="*/ 7577180 w 9513072"/>
                <a:gd name="connsiteY1248" fmla="*/ 3395029 h 5148636"/>
                <a:gd name="connsiteX1249" fmla="*/ 7592215 w 9513072"/>
                <a:gd name="connsiteY1249" fmla="*/ 3379994 h 5148636"/>
                <a:gd name="connsiteX1250" fmla="*/ 2366114 w 9513072"/>
                <a:gd name="connsiteY1250" fmla="*/ 3378677 h 5148636"/>
                <a:gd name="connsiteX1251" fmla="*/ 2419050 w 9513072"/>
                <a:gd name="connsiteY1251" fmla="*/ 3431613 h 5148636"/>
                <a:gd name="connsiteX1252" fmla="*/ 2366114 w 9513072"/>
                <a:gd name="connsiteY1252" fmla="*/ 3484549 h 5148636"/>
                <a:gd name="connsiteX1253" fmla="*/ 2313175 w 9513072"/>
                <a:gd name="connsiteY1253" fmla="*/ 3431613 h 5148636"/>
                <a:gd name="connsiteX1254" fmla="*/ 2366114 w 9513072"/>
                <a:gd name="connsiteY1254" fmla="*/ 3378677 h 5148636"/>
                <a:gd name="connsiteX1255" fmla="*/ 2590602 w 9513072"/>
                <a:gd name="connsiteY1255" fmla="*/ 3376504 h 5148636"/>
                <a:gd name="connsiteX1256" fmla="*/ 2613682 w 9513072"/>
                <a:gd name="connsiteY1256" fmla="*/ 3409852 h 5148636"/>
                <a:gd name="connsiteX1257" fmla="*/ 2579722 w 9513072"/>
                <a:gd name="connsiteY1257" fmla="*/ 3431982 h 5148636"/>
                <a:gd name="connsiteX1258" fmla="*/ 2556559 w 9513072"/>
                <a:gd name="connsiteY1258" fmla="*/ 3398635 h 5148636"/>
                <a:gd name="connsiteX1259" fmla="*/ 2590602 w 9513072"/>
                <a:gd name="connsiteY1259" fmla="*/ 3376504 h 5148636"/>
                <a:gd name="connsiteX1260" fmla="*/ 8199444 w 9513072"/>
                <a:gd name="connsiteY1260" fmla="*/ 3376190 h 5148636"/>
                <a:gd name="connsiteX1261" fmla="*/ 8238178 w 9513072"/>
                <a:gd name="connsiteY1261" fmla="*/ 3414923 h 5148636"/>
                <a:gd name="connsiteX1262" fmla="*/ 8199444 w 9513072"/>
                <a:gd name="connsiteY1262" fmla="*/ 3453656 h 5148636"/>
                <a:gd name="connsiteX1263" fmla="*/ 8160710 w 9513072"/>
                <a:gd name="connsiteY1263" fmla="*/ 3414923 h 5148636"/>
                <a:gd name="connsiteX1264" fmla="*/ 8199444 w 9513072"/>
                <a:gd name="connsiteY1264" fmla="*/ 3376190 h 5148636"/>
                <a:gd name="connsiteX1265" fmla="*/ 7520775 w 9513072"/>
                <a:gd name="connsiteY1265" fmla="*/ 3375002 h 5148636"/>
                <a:gd name="connsiteX1266" fmla="*/ 7540802 w 9513072"/>
                <a:gd name="connsiteY1266" fmla="*/ 3395029 h 5148636"/>
                <a:gd name="connsiteX1267" fmla="*/ 7520775 w 9513072"/>
                <a:gd name="connsiteY1267" fmla="*/ 3415056 h 5148636"/>
                <a:gd name="connsiteX1268" fmla="*/ 7500748 w 9513072"/>
                <a:gd name="connsiteY1268" fmla="*/ 3395029 h 5148636"/>
                <a:gd name="connsiteX1269" fmla="*/ 7520775 w 9513072"/>
                <a:gd name="connsiteY1269" fmla="*/ 3375002 h 5148636"/>
                <a:gd name="connsiteX1270" fmla="*/ 2249814 w 9513072"/>
                <a:gd name="connsiteY1270" fmla="*/ 3373090 h 5148636"/>
                <a:gd name="connsiteX1271" fmla="*/ 2287144 w 9513072"/>
                <a:gd name="connsiteY1271" fmla="*/ 3410417 h 5148636"/>
                <a:gd name="connsiteX1272" fmla="*/ 2249814 w 9513072"/>
                <a:gd name="connsiteY1272" fmla="*/ 3447744 h 5148636"/>
                <a:gd name="connsiteX1273" fmla="*/ 2212482 w 9513072"/>
                <a:gd name="connsiteY1273" fmla="*/ 3410417 h 5148636"/>
                <a:gd name="connsiteX1274" fmla="*/ 2249814 w 9513072"/>
                <a:gd name="connsiteY1274" fmla="*/ 3373090 h 5148636"/>
                <a:gd name="connsiteX1275" fmla="*/ 7040563 w 9513072"/>
                <a:gd name="connsiteY1275" fmla="*/ 3363468 h 5148636"/>
                <a:gd name="connsiteX1276" fmla="*/ 7071907 w 9513072"/>
                <a:gd name="connsiteY1276" fmla="*/ 3394812 h 5148636"/>
                <a:gd name="connsiteX1277" fmla="*/ 7040563 w 9513072"/>
                <a:gd name="connsiteY1277" fmla="*/ 3426156 h 5148636"/>
                <a:gd name="connsiteX1278" fmla="*/ 7009219 w 9513072"/>
                <a:gd name="connsiteY1278" fmla="*/ 3394812 h 5148636"/>
                <a:gd name="connsiteX1279" fmla="*/ 7040563 w 9513072"/>
                <a:gd name="connsiteY1279" fmla="*/ 3363468 h 5148636"/>
                <a:gd name="connsiteX1280" fmla="*/ 3248392 w 9513072"/>
                <a:gd name="connsiteY1280" fmla="*/ 3360459 h 5148636"/>
                <a:gd name="connsiteX1281" fmla="*/ 3297422 w 9513072"/>
                <a:gd name="connsiteY1281" fmla="*/ 3409489 h 5148636"/>
                <a:gd name="connsiteX1282" fmla="*/ 3248392 w 9513072"/>
                <a:gd name="connsiteY1282" fmla="*/ 3458519 h 5148636"/>
                <a:gd name="connsiteX1283" fmla="*/ 3199362 w 9513072"/>
                <a:gd name="connsiteY1283" fmla="*/ 3409489 h 5148636"/>
                <a:gd name="connsiteX1284" fmla="*/ 3248392 w 9513072"/>
                <a:gd name="connsiteY1284" fmla="*/ 3360459 h 5148636"/>
                <a:gd name="connsiteX1285" fmla="*/ 4819924 w 9513072"/>
                <a:gd name="connsiteY1285" fmla="*/ 3354561 h 5148636"/>
                <a:gd name="connsiteX1286" fmla="*/ 4844430 w 9513072"/>
                <a:gd name="connsiteY1286" fmla="*/ 3379067 h 5148636"/>
                <a:gd name="connsiteX1287" fmla="*/ 4819924 w 9513072"/>
                <a:gd name="connsiteY1287" fmla="*/ 3403573 h 5148636"/>
                <a:gd name="connsiteX1288" fmla="*/ 4795418 w 9513072"/>
                <a:gd name="connsiteY1288" fmla="*/ 3379067 h 5148636"/>
                <a:gd name="connsiteX1289" fmla="*/ 4819924 w 9513072"/>
                <a:gd name="connsiteY1289" fmla="*/ 3354561 h 5148636"/>
                <a:gd name="connsiteX1290" fmla="*/ 5184782 w 9513072"/>
                <a:gd name="connsiteY1290" fmla="*/ 3350260 h 5148636"/>
                <a:gd name="connsiteX1291" fmla="*/ 5248718 w 9513072"/>
                <a:gd name="connsiteY1291" fmla="*/ 3414196 h 5148636"/>
                <a:gd name="connsiteX1292" fmla="*/ 5184782 w 9513072"/>
                <a:gd name="connsiteY1292" fmla="*/ 3478132 h 5148636"/>
                <a:gd name="connsiteX1293" fmla="*/ 5120846 w 9513072"/>
                <a:gd name="connsiteY1293" fmla="*/ 3414196 h 5148636"/>
                <a:gd name="connsiteX1294" fmla="*/ 5184782 w 9513072"/>
                <a:gd name="connsiteY1294" fmla="*/ 3350260 h 5148636"/>
                <a:gd name="connsiteX1295" fmla="*/ 5298055 w 9513072"/>
                <a:gd name="connsiteY1295" fmla="*/ 3348993 h 5148636"/>
                <a:gd name="connsiteX1296" fmla="*/ 5326352 w 9513072"/>
                <a:gd name="connsiteY1296" fmla="*/ 3377290 h 5148636"/>
                <a:gd name="connsiteX1297" fmla="*/ 5298055 w 9513072"/>
                <a:gd name="connsiteY1297" fmla="*/ 3405587 h 5148636"/>
                <a:gd name="connsiteX1298" fmla="*/ 5269758 w 9513072"/>
                <a:gd name="connsiteY1298" fmla="*/ 3377290 h 5148636"/>
                <a:gd name="connsiteX1299" fmla="*/ 5298055 w 9513072"/>
                <a:gd name="connsiteY1299" fmla="*/ 3348993 h 5148636"/>
                <a:gd name="connsiteX1300" fmla="*/ 2486762 w 9513072"/>
                <a:gd name="connsiteY1300" fmla="*/ 3342992 h 5148636"/>
                <a:gd name="connsiteX1301" fmla="*/ 2528440 w 9513072"/>
                <a:gd name="connsiteY1301" fmla="*/ 3384672 h 5148636"/>
                <a:gd name="connsiteX1302" fmla="*/ 2486762 w 9513072"/>
                <a:gd name="connsiteY1302" fmla="*/ 3426352 h 5148636"/>
                <a:gd name="connsiteX1303" fmla="*/ 2445080 w 9513072"/>
                <a:gd name="connsiteY1303" fmla="*/ 3384672 h 5148636"/>
                <a:gd name="connsiteX1304" fmla="*/ 2486762 w 9513072"/>
                <a:gd name="connsiteY1304" fmla="*/ 3342992 h 5148636"/>
                <a:gd name="connsiteX1305" fmla="*/ 2735317 w 9513072"/>
                <a:gd name="connsiteY1305" fmla="*/ 3336445 h 5148636"/>
                <a:gd name="connsiteX1306" fmla="*/ 2798231 w 9513072"/>
                <a:gd name="connsiteY1306" fmla="*/ 3399359 h 5148636"/>
                <a:gd name="connsiteX1307" fmla="*/ 2735317 w 9513072"/>
                <a:gd name="connsiteY1307" fmla="*/ 3462273 h 5148636"/>
                <a:gd name="connsiteX1308" fmla="*/ 2672403 w 9513072"/>
                <a:gd name="connsiteY1308" fmla="*/ 3399359 h 5148636"/>
                <a:gd name="connsiteX1309" fmla="*/ 2735317 w 9513072"/>
                <a:gd name="connsiteY1309" fmla="*/ 3336445 h 5148636"/>
                <a:gd name="connsiteX1310" fmla="*/ 7948174 w 9513072"/>
                <a:gd name="connsiteY1310" fmla="*/ 3329314 h 5148636"/>
                <a:gd name="connsiteX1311" fmla="*/ 8012110 w 9513072"/>
                <a:gd name="connsiteY1311" fmla="*/ 3393250 h 5148636"/>
                <a:gd name="connsiteX1312" fmla="*/ 7948174 w 9513072"/>
                <a:gd name="connsiteY1312" fmla="*/ 3457186 h 5148636"/>
                <a:gd name="connsiteX1313" fmla="*/ 7884238 w 9513072"/>
                <a:gd name="connsiteY1313" fmla="*/ 3393250 h 5148636"/>
                <a:gd name="connsiteX1314" fmla="*/ 7948174 w 9513072"/>
                <a:gd name="connsiteY1314" fmla="*/ 3329314 h 5148636"/>
                <a:gd name="connsiteX1315" fmla="*/ 5518988 w 9513072"/>
                <a:gd name="connsiteY1315" fmla="*/ 3323796 h 5148636"/>
                <a:gd name="connsiteX1316" fmla="*/ 5568018 w 9513072"/>
                <a:gd name="connsiteY1316" fmla="*/ 3372826 h 5148636"/>
                <a:gd name="connsiteX1317" fmla="*/ 5518988 w 9513072"/>
                <a:gd name="connsiteY1317" fmla="*/ 3421856 h 5148636"/>
                <a:gd name="connsiteX1318" fmla="*/ 5469958 w 9513072"/>
                <a:gd name="connsiteY1318" fmla="*/ 3372826 h 5148636"/>
                <a:gd name="connsiteX1319" fmla="*/ 5518988 w 9513072"/>
                <a:gd name="connsiteY1319" fmla="*/ 3323796 h 5148636"/>
                <a:gd name="connsiteX1320" fmla="*/ 2639483 w 9513072"/>
                <a:gd name="connsiteY1320" fmla="*/ 3320245 h 5148636"/>
                <a:gd name="connsiteX1321" fmla="*/ 2659510 w 9513072"/>
                <a:gd name="connsiteY1321" fmla="*/ 3340272 h 5148636"/>
                <a:gd name="connsiteX1322" fmla="*/ 2639483 w 9513072"/>
                <a:gd name="connsiteY1322" fmla="*/ 3360299 h 5148636"/>
                <a:gd name="connsiteX1323" fmla="*/ 2619456 w 9513072"/>
                <a:gd name="connsiteY1323" fmla="*/ 3340272 h 5148636"/>
                <a:gd name="connsiteX1324" fmla="*/ 2639483 w 9513072"/>
                <a:gd name="connsiteY1324" fmla="*/ 3320245 h 5148636"/>
                <a:gd name="connsiteX1325" fmla="*/ 4988461 w 9513072"/>
                <a:gd name="connsiteY1325" fmla="*/ 3315793 h 5148636"/>
                <a:gd name="connsiteX1326" fmla="*/ 5027194 w 9513072"/>
                <a:gd name="connsiteY1326" fmla="*/ 3354526 h 5148636"/>
                <a:gd name="connsiteX1327" fmla="*/ 4988461 w 9513072"/>
                <a:gd name="connsiteY1327" fmla="*/ 3393259 h 5148636"/>
                <a:gd name="connsiteX1328" fmla="*/ 4949728 w 9513072"/>
                <a:gd name="connsiteY1328" fmla="*/ 3354526 h 5148636"/>
                <a:gd name="connsiteX1329" fmla="*/ 4988461 w 9513072"/>
                <a:gd name="connsiteY1329" fmla="*/ 3315793 h 5148636"/>
                <a:gd name="connsiteX1330" fmla="*/ 3100880 w 9513072"/>
                <a:gd name="connsiteY1330" fmla="*/ 3309468 h 5148636"/>
                <a:gd name="connsiteX1331" fmla="*/ 3149910 w 9513072"/>
                <a:gd name="connsiteY1331" fmla="*/ 3358498 h 5148636"/>
                <a:gd name="connsiteX1332" fmla="*/ 3100880 w 9513072"/>
                <a:gd name="connsiteY1332" fmla="*/ 3407528 h 5148636"/>
                <a:gd name="connsiteX1333" fmla="*/ 3051850 w 9513072"/>
                <a:gd name="connsiteY1333" fmla="*/ 3358498 h 5148636"/>
                <a:gd name="connsiteX1334" fmla="*/ 3100880 w 9513072"/>
                <a:gd name="connsiteY1334" fmla="*/ 3309468 h 5148636"/>
                <a:gd name="connsiteX1335" fmla="*/ 7382728 w 9513072"/>
                <a:gd name="connsiteY1335" fmla="*/ 3304615 h 5148636"/>
                <a:gd name="connsiteX1336" fmla="*/ 7402755 w 9513072"/>
                <a:gd name="connsiteY1336" fmla="*/ 3324642 h 5148636"/>
                <a:gd name="connsiteX1337" fmla="*/ 7382728 w 9513072"/>
                <a:gd name="connsiteY1337" fmla="*/ 3344669 h 5148636"/>
                <a:gd name="connsiteX1338" fmla="*/ 7362701 w 9513072"/>
                <a:gd name="connsiteY1338" fmla="*/ 3324642 h 5148636"/>
                <a:gd name="connsiteX1339" fmla="*/ 7382728 w 9513072"/>
                <a:gd name="connsiteY1339" fmla="*/ 3304615 h 5148636"/>
                <a:gd name="connsiteX1340" fmla="*/ 2861675 w 9513072"/>
                <a:gd name="connsiteY1340" fmla="*/ 3302914 h 5148636"/>
                <a:gd name="connsiteX1341" fmla="*/ 2909944 w 9513072"/>
                <a:gd name="connsiteY1341" fmla="*/ 3351184 h 5148636"/>
                <a:gd name="connsiteX1342" fmla="*/ 2861675 w 9513072"/>
                <a:gd name="connsiteY1342" fmla="*/ 3399454 h 5148636"/>
                <a:gd name="connsiteX1343" fmla="*/ 2813406 w 9513072"/>
                <a:gd name="connsiteY1343" fmla="*/ 3351184 h 5148636"/>
                <a:gd name="connsiteX1344" fmla="*/ 2861675 w 9513072"/>
                <a:gd name="connsiteY1344" fmla="*/ 3302914 h 5148636"/>
                <a:gd name="connsiteX1345" fmla="*/ 5087608 w 9513072"/>
                <a:gd name="connsiteY1345" fmla="*/ 3299613 h 5148636"/>
                <a:gd name="connsiteX1346" fmla="*/ 5118952 w 9513072"/>
                <a:gd name="connsiteY1346" fmla="*/ 3330957 h 5148636"/>
                <a:gd name="connsiteX1347" fmla="*/ 5087608 w 9513072"/>
                <a:gd name="connsiteY1347" fmla="*/ 3362301 h 5148636"/>
                <a:gd name="connsiteX1348" fmla="*/ 5056264 w 9513072"/>
                <a:gd name="connsiteY1348" fmla="*/ 3330957 h 5148636"/>
                <a:gd name="connsiteX1349" fmla="*/ 5087608 w 9513072"/>
                <a:gd name="connsiteY1349" fmla="*/ 3299613 h 5148636"/>
                <a:gd name="connsiteX1350" fmla="*/ 2996458 w 9513072"/>
                <a:gd name="connsiteY1350" fmla="*/ 3297141 h 5148636"/>
                <a:gd name="connsiteX1351" fmla="*/ 3025624 w 9513072"/>
                <a:gd name="connsiteY1351" fmla="*/ 3326307 h 5148636"/>
                <a:gd name="connsiteX1352" fmla="*/ 2996458 w 9513072"/>
                <a:gd name="connsiteY1352" fmla="*/ 3355473 h 5148636"/>
                <a:gd name="connsiteX1353" fmla="*/ 2967292 w 9513072"/>
                <a:gd name="connsiteY1353" fmla="*/ 3326307 h 5148636"/>
                <a:gd name="connsiteX1354" fmla="*/ 2996458 w 9513072"/>
                <a:gd name="connsiteY1354" fmla="*/ 3297141 h 5148636"/>
                <a:gd name="connsiteX1355" fmla="*/ 2340870 w 9513072"/>
                <a:gd name="connsiteY1355" fmla="*/ 3289837 h 5148636"/>
                <a:gd name="connsiteX1356" fmla="*/ 2372215 w 9513072"/>
                <a:gd name="connsiteY1356" fmla="*/ 3321181 h 5148636"/>
                <a:gd name="connsiteX1357" fmla="*/ 2340870 w 9513072"/>
                <a:gd name="connsiteY1357" fmla="*/ 3352525 h 5148636"/>
                <a:gd name="connsiteX1358" fmla="*/ 2309527 w 9513072"/>
                <a:gd name="connsiteY1358" fmla="*/ 3321181 h 5148636"/>
                <a:gd name="connsiteX1359" fmla="*/ 2340870 w 9513072"/>
                <a:gd name="connsiteY1359" fmla="*/ 3289837 h 5148636"/>
                <a:gd name="connsiteX1360" fmla="*/ 4927363 w 9513072"/>
                <a:gd name="connsiteY1360" fmla="*/ 3281880 h 5148636"/>
                <a:gd name="connsiteX1361" fmla="*/ 4947390 w 9513072"/>
                <a:gd name="connsiteY1361" fmla="*/ 3301907 h 5148636"/>
                <a:gd name="connsiteX1362" fmla="*/ 4927363 w 9513072"/>
                <a:gd name="connsiteY1362" fmla="*/ 3321934 h 5148636"/>
                <a:gd name="connsiteX1363" fmla="*/ 4907336 w 9513072"/>
                <a:gd name="connsiteY1363" fmla="*/ 3301907 h 5148636"/>
                <a:gd name="connsiteX1364" fmla="*/ 4927363 w 9513072"/>
                <a:gd name="connsiteY1364" fmla="*/ 3281880 h 5148636"/>
                <a:gd name="connsiteX1365" fmla="*/ 5222213 w 9513072"/>
                <a:gd name="connsiteY1365" fmla="*/ 3260818 h 5148636"/>
                <a:gd name="connsiteX1366" fmla="*/ 5261709 w 9513072"/>
                <a:gd name="connsiteY1366" fmla="*/ 3300314 h 5148636"/>
                <a:gd name="connsiteX1367" fmla="*/ 5222213 w 9513072"/>
                <a:gd name="connsiteY1367" fmla="*/ 3339810 h 5148636"/>
                <a:gd name="connsiteX1368" fmla="*/ 5182717 w 9513072"/>
                <a:gd name="connsiteY1368" fmla="*/ 3300314 h 5148636"/>
                <a:gd name="connsiteX1369" fmla="*/ 5222213 w 9513072"/>
                <a:gd name="connsiteY1369" fmla="*/ 3260818 h 5148636"/>
                <a:gd name="connsiteX1370" fmla="*/ 4715600 w 9513072"/>
                <a:gd name="connsiteY1370" fmla="*/ 3257661 h 5148636"/>
                <a:gd name="connsiteX1371" fmla="*/ 4755096 w 9513072"/>
                <a:gd name="connsiteY1371" fmla="*/ 3297157 h 5148636"/>
                <a:gd name="connsiteX1372" fmla="*/ 4715600 w 9513072"/>
                <a:gd name="connsiteY1372" fmla="*/ 3336653 h 5148636"/>
                <a:gd name="connsiteX1373" fmla="*/ 4676104 w 9513072"/>
                <a:gd name="connsiteY1373" fmla="*/ 3297157 h 5148636"/>
                <a:gd name="connsiteX1374" fmla="*/ 4715600 w 9513072"/>
                <a:gd name="connsiteY1374" fmla="*/ 3257661 h 5148636"/>
                <a:gd name="connsiteX1375" fmla="*/ 2559664 w 9513072"/>
                <a:gd name="connsiteY1375" fmla="*/ 3249215 h 5148636"/>
                <a:gd name="connsiteX1376" fmla="*/ 2596992 w 9513072"/>
                <a:gd name="connsiteY1376" fmla="*/ 3286543 h 5148636"/>
                <a:gd name="connsiteX1377" fmla="*/ 2559664 w 9513072"/>
                <a:gd name="connsiteY1377" fmla="*/ 3323871 h 5148636"/>
                <a:gd name="connsiteX1378" fmla="*/ 2522337 w 9513072"/>
                <a:gd name="connsiteY1378" fmla="*/ 3286543 h 5148636"/>
                <a:gd name="connsiteX1379" fmla="*/ 2559664 w 9513072"/>
                <a:gd name="connsiteY1379" fmla="*/ 3249215 h 5148636"/>
                <a:gd name="connsiteX1380" fmla="*/ 5600287 w 9513072"/>
                <a:gd name="connsiteY1380" fmla="*/ 3248980 h 5148636"/>
                <a:gd name="connsiteX1381" fmla="*/ 5620314 w 9513072"/>
                <a:gd name="connsiteY1381" fmla="*/ 3269007 h 5148636"/>
                <a:gd name="connsiteX1382" fmla="*/ 5600287 w 9513072"/>
                <a:gd name="connsiteY1382" fmla="*/ 3289034 h 5148636"/>
                <a:gd name="connsiteX1383" fmla="*/ 5580260 w 9513072"/>
                <a:gd name="connsiteY1383" fmla="*/ 3269007 h 5148636"/>
                <a:gd name="connsiteX1384" fmla="*/ 5600287 w 9513072"/>
                <a:gd name="connsiteY1384" fmla="*/ 3248980 h 5148636"/>
                <a:gd name="connsiteX1385" fmla="*/ 7490690 w 9513072"/>
                <a:gd name="connsiteY1385" fmla="*/ 3248794 h 5148636"/>
                <a:gd name="connsiteX1386" fmla="*/ 7536605 w 9513072"/>
                <a:gd name="connsiteY1386" fmla="*/ 3294709 h 5148636"/>
                <a:gd name="connsiteX1387" fmla="*/ 7490690 w 9513072"/>
                <a:gd name="connsiteY1387" fmla="*/ 3340624 h 5148636"/>
                <a:gd name="connsiteX1388" fmla="*/ 7444775 w 9513072"/>
                <a:gd name="connsiteY1388" fmla="*/ 3294709 h 5148636"/>
                <a:gd name="connsiteX1389" fmla="*/ 7490690 w 9513072"/>
                <a:gd name="connsiteY1389" fmla="*/ 3248794 h 5148636"/>
                <a:gd name="connsiteX1390" fmla="*/ 5394212 w 9513072"/>
                <a:gd name="connsiteY1390" fmla="*/ 3246456 h 5148636"/>
                <a:gd name="connsiteX1391" fmla="*/ 5458148 w 9513072"/>
                <a:gd name="connsiteY1391" fmla="*/ 3310392 h 5148636"/>
                <a:gd name="connsiteX1392" fmla="*/ 5394212 w 9513072"/>
                <a:gd name="connsiteY1392" fmla="*/ 3374328 h 5148636"/>
                <a:gd name="connsiteX1393" fmla="*/ 5330276 w 9513072"/>
                <a:gd name="connsiteY1393" fmla="*/ 3310392 h 5148636"/>
                <a:gd name="connsiteX1394" fmla="*/ 5394212 w 9513072"/>
                <a:gd name="connsiteY1394" fmla="*/ 3246456 h 5148636"/>
                <a:gd name="connsiteX1395" fmla="*/ 5698604 w 9513072"/>
                <a:gd name="connsiteY1395" fmla="*/ 3243157 h 5148636"/>
                <a:gd name="connsiteX1396" fmla="*/ 5747634 w 9513072"/>
                <a:gd name="connsiteY1396" fmla="*/ 3292187 h 5148636"/>
                <a:gd name="connsiteX1397" fmla="*/ 5698604 w 9513072"/>
                <a:gd name="connsiteY1397" fmla="*/ 3341217 h 5148636"/>
                <a:gd name="connsiteX1398" fmla="*/ 5649574 w 9513072"/>
                <a:gd name="connsiteY1398" fmla="*/ 3292187 h 5148636"/>
                <a:gd name="connsiteX1399" fmla="*/ 5698604 w 9513072"/>
                <a:gd name="connsiteY1399" fmla="*/ 3243157 h 5148636"/>
                <a:gd name="connsiteX1400" fmla="*/ 2922847 w 9513072"/>
                <a:gd name="connsiteY1400" fmla="*/ 3238704 h 5148636"/>
                <a:gd name="connsiteX1401" fmla="*/ 2952013 w 9513072"/>
                <a:gd name="connsiteY1401" fmla="*/ 3267870 h 5148636"/>
                <a:gd name="connsiteX1402" fmla="*/ 2922847 w 9513072"/>
                <a:gd name="connsiteY1402" fmla="*/ 3297036 h 5148636"/>
                <a:gd name="connsiteX1403" fmla="*/ 2893681 w 9513072"/>
                <a:gd name="connsiteY1403" fmla="*/ 3267870 h 5148636"/>
                <a:gd name="connsiteX1404" fmla="*/ 2922847 w 9513072"/>
                <a:gd name="connsiteY1404" fmla="*/ 3238704 h 5148636"/>
                <a:gd name="connsiteX1405" fmla="*/ 7576319 w 9513072"/>
                <a:gd name="connsiteY1405" fmla="*/ 3236596 h 5148636"/>
                <a:gd name="connsiteX1406" fmla="*/ 7596346 w 9513072"/>
                <a:gd name="connsiteY1406" fmla="*/ 3256623 h 5148636"/>
                <a:gd name="connsiteX1407" fmla="*/ 7576319 w 9513072"/>
                <a:gd name="connsiteY1407" fmla="*/ 3276650 h 5148636"/>
                <a:gd name="connsiteX1408" fmla="*/ 7556292 w 9513072"/>
                <a:gd name="connsiteY1408" fmla="*/ 3256623 h 5148636"/>
                <a:gd name="connsiteX1409" fmla="*/ 7576319 w 9513072"/>
                <a:gd name="connsiteY1409" fmla="*/ 3236596 h 5148636"/>
                <a:gd name="connsiteX1410" fmla="*/ 2230434 w 9513072"/>
                <a:gd name="connsiteY1410" fmla="*/ 3219380 h 5148636"/>
                <a:gd name="connsiteX1411" fmla="*/ 2294371 w 9513072"/>
                <a:gd name="connsiteY1411" fmla="*/ 3283316 h 5148636"/>
                <a:gd name="connsiteX1412" fmla="*/ 2230434 w 9513072"/>
                <a:gd name="connsiteY1412" fmla="*/ 3347252 h 5148636"/>
                <a:gd name="connsiteX1413" fmla="*/ 2166499 w 9513072"/>
                <a:gd name="connsiteY1413" fmla="*/ 3283316 h 5148636"/>
                <a:gd name="connsiteX1414" fmla="*/ 2230434 w 9513072"/>
                <a:gd name="connsiteY1414" fmla="*/ 3219380 h 5148636"/>
                <a:gd name="connsiteX1415" fmla="*/ 2651289 w 9513072"/>
                <a:gd name="connsiteY1415" fmla="*/ 3219235 h 5148636"/>
                <a:gd name="connsiteX1416" fmla="*/ 2674927 w 9513072"/>
                <a:gd name="connsiteY1416" fmla="*/ 3242873 h 5148636"/>
                <a:gd name="connsiteX1417" fmla="*/ 2651289 w 9513072"/>
                <a:gd name="connsiteY1417" fmla="*/ 3266511 h 5148636"/>
                <a:gd name="connsiteX1418" fmla="*/ 2627651 w 9513072"/>
                <a:gd name="connsiteY1418" fmla="*/ 3242873 h 5148636"/>
                <a:gd name="connsiteX1419" fmla="*/ 2651289 w 9513072"/>
                <a:gd name="connsiteY1419" fmla="*/ 3219235 h 5148636"/>
                <a:gd name="connsiteX1420" fmla="*/ 2754438 w 9513072"/>
                <a:gd name="connsiteY1420" fmla="*/ 3214484 h 5148636"/>
                <a:gd name="connsiteX1421" fmla="*/ 2807374 w 9513072"/>
                <a:gd name="connsiteY1421" fmla="*/ 3267420 h 5148636"/>
                <a:gd name="connsiteX1422" fmla="*/ 2754438 w 9513072"/>
                <a:gd name="connsiteY1422" fmla="*/ 3320356 h 5148636"/>
                <a:gd name="connsiteX1423" fmla="*/ 2701502 w 9513072"/>
                <a:gd name="connsiteY1423" fmla="*/ 3267420 h 5148636"/>
                <a:gd name="connsiteX1424" fmla="*/ 2754438 w 9513072"/>
                <a:gd name="connsiteY1424" fmla="*/ 3214484 h 5148636"/>
                <a:gd name="connsiteX1425" fmla="*/ 4983908 w 9513072"/>
                <a:gd name="connsiteY1425" fmla="*/ 3212899 h 5148636"/>
                <a:gd name="connsiteX1426" fmla="*/ 5022642 w 9513072"/>
                <a:gd name="connsiteY1426" fmla="*/ 3251632 h 5148636"/>
                <a:gd name="connsiteX1427" fmla="*/ 4983908 w 9513072"/>
                <a:gd name="connsiteY1427" fmla="*/ 3290365 h 5148636"/>
                <a:gd name="connsiteX1428" fmla="*/ 4945174 w 9513072"/>
                <a:gd name="connsiteY1428" fmla="*/ 3251632 h 5148636"/>
                <a:gd name="connsiteX1429" fmla="*/ 4983908 w 9513072"/>
                <a:gd name="connsiteY1429" fmla="*/ 3212899 h 5148636"/>
                <a:gd name="connsiteX1430" fmla="*/ 4838101 w 9513072"/>
                <a:gd name="connsiteY1430" fmla="*/ 3212567 h 5148636"/>
                <a:gd name="connsiteX1431" fmla="*/ 4891037 w 9513072"/>
                <a:gd name="connsiteY1431" fmla="*/ 3265503 h 5148636"/>
                <a:gd name="connsiteX1432" fmla="*/ 4838101 w 9513072"/>
                <a:gd name="connsiteY1432" fmla="*/ 3318439 h 5148636"/>
                <a:gd name="connsiteX1433" fmla="*/ 4785165 w 9513072"/>
                <a:gd name="connsiteY1433" fmla="*/ 3265503 h 5148636"/>
                <a:gd name="connsiteX1434" fmla="*/ 4838101 w 9513072"/>
                <a:gd name="connsiteY1434" fmla="*/ 3212567 h 5148636"/>
                <a:gd name="connsiteX1435" fmla="*/ 2319020 w 9513072"/>
                <a:gd name="connsiteY1435" fmla="*/ 3209218 h 5148636"/>
                <a:gd name="connsiteX1436" fmla="*/ 2342655 w 9513072"/>
                <a:gd name="connsiteY1436" fmla="*/ 3232856 h 5148636"/>
                <a:gd name="connsiteX1437" fmla="*/ 2319020 w 9513072"/>
                <a:gd name="connsiteY1437" fmla="*/ 3256494 h 5148636"/>
                <a:gd name="connsiteX1438" fmla="*/ 2295379 w 9513072"/>
                <a:gd name="connsiteY1438" fmla="*/ 3232856 h 5148636"/>
                <a:gd name="connsiteX1439" fmla="*/ 2319020 w 9513072"/>
                <a:gd name="connsiteY1439" fmla="*/ 3209218 h 5148636"/>
                <a:gd name="connsiteX1440" fmla="*/ 7167227 w 9513072"/>
                <a:gd name="connsiteY1440" fmla="*/ 3208180 h 5148636"/>
                <a:gd name="connsiteX1441" fmla="*/ 7195524 w 9513072"/>
                <a:gd name="connsiteY1441" fmla="*/ 3236476 h 5148636"/>
                <a:gd name="connsiteX1442" fmla="*/ 7167227 w 9513072"/>
                <a:gd name="connsiteY1442" fmla="*/ 3264772 h 5148636"/>
                <a:gd name="connsiteX1443" fmla="*/ 7138930 w 9513072"/>
                <a:gd name="connsiteY1443" fmla="*/ 3236476 h 5148636"/>
                <a:gd name="connsiteX1444" fmla="*/ 7167227 w 9513072"/>
                <a:gd name="connsiteY1444" fmla="*/ 3208180 h 5148636"/>
                <a:gd name="connsiteX1445" fmla="*/ 5191443 w 9513072"/>
                <a:gd name="connsiteY1445" fmla="*/ 3206184 h 5148636"/>
                <a:gd name="connsiteX1446" fmla="*/ 5211470 w 9513072"/>
                <a:gd name="connsiteY1446" fmla="*/ 3226211 h 5148636"/>
                <a:gd name="connsiteX1447" fmla="*/ 5191443 w 9513072"/>
                <a:gd name="connsiteY1447" fmla="*/ 3246238 h 5148636"/>
                <a:gd name="connsiteX1448" fmla="*/ 5171416 w 9513072"/>
                <a:gd name="connsiteY1448" fmla="*/ 3226211 h 5148636"/>
                <a:gd name="connsiteX1449" fmla="*/ 5191443 w 9513072"/>
                <a:gd name="connsiteY1449" fmla="*/ 3206184 h 5148636"/>
                <a:gd name="connsiteX1450" fmla="*/ 2433096 w 9513072"/>
                <a:gd name="connsiteY1450" fmla="*/ 3203464 h 5148636"/>
                <a:gd name="connsiteX1451" fmla="*/ 2486033 w 9513072"/>
                <a:gd name="connsiteY1451" fmla="*/ 3256400 h 5148636"/>
                <a:gd name="connsiteX1452" fmla="*/ 2433096 w 9513072"/>
                <a:gd name="connsiteY1452" fmla="*/ 3309336 h 5148636"/>
                <a:gd name="connsiteX1453" fmla="*/ 2380156 w 9513072"/>
                <a:gd name="connsiteY1453" fmla="*/ 3256400 h 5148636"/>
                <a:gd name="connsiteX1454" fmla="*/ 2433096 w 9513072"/>
                <a:gd name="connsiteY1454" fmla="*/ 3203464 h 5148636"/>
                <a:gd name="connsiteX1455" fmla="*/ 4373958 w 9513072"/>
                <a:gd name="connsiteY1455" fmla="*/ 3198517 h 5148636"/>
                <a:gd name="connsiteX1456" fmla="*/ 4426894 w 9513072"/>
                <a:gd name="connsiteY1456" fmla="*/ 3251453 h 5148636"/>
                <a:gd name="connsiteX1457" fmla="*/ 4373958 w 9513072"/>
                <a:gd name="connsiteY1457" fmla="*/ 3304389 h 5148636"/>
                <a:gd name="connsiteX1458" fmla="*/ 4321022 w 9513072"/>
                <a:gd name="connsiteY1458" fmla="*/ 3251453 h 5148636"/>
                <a:gd name="connsiteX1459" fmla="*/ 4373958 w 9513072"/>
                <a:gd name="connsiteY1459" fmla="*/ 3198517 h 5148636"/>
                <a:gd name="connsiteX1460" fmla="*/ 5300533 w 9513072"/>
                <a:gd name="connsiteY1460" fmla="*/ 3191424 h 5148636"/>
                <a:gd name="connsiteX1461" fmla="*/ 5341786 w 9513072"/>
                <a:gd name="connsiteY1461" fmla="*/ 3232677 h 5148636"/>
                <a:gd name="connsiteX1462" fmla="*/ 5300533 w 9513072"/>
                <a:gd name="connsiteY1462" fmla="*/ 3273930 h 5148636"/>
                <a:gd name="connsiteX1463" fmla="*/ 5259280 w 9513072"/>
                <a:gd name="connsiteY1463" fmla="*/ 3232677 h 5148636"/>
                <a:gd name="connsiteX1464" fmla="*/ 5300533 w 9513072"/>
                <a:gd name="connsiteY1464" fmla="*/ 3191424 h 5148636"/>
                <a:gd name="connsiteX1465" fmla="*/ 5101522 w 9513072"/>
                <a:gd name="connsiteY1465" fmla="*/ 3190698 h 5148636"/>
                <a:gd name="connsiteX1466" fmla="*/ 5138849 w 9513072"/>
                <a:gd name="connsiteY1466" fmla="*/ 3228026 h 5148636"/>
                <a:gd name="connsiteX1467" fmla="*/ 5101522 w 9513072"/>
                <a:gd name="connsiteY1467" fmla="*/ 3265354 h 5148636"/>
                <a:gd name="connsiteX1468" fmla="*/ 5064195 w 9513072"/>
                <a:gd name="connsiteY1468" fmla="*/ 3228026 h 5148636"/>
                <a:gd name="connsiteX1469" fmla="*/ 5101522 w 9513072"/>
                <a:gd name="connsiteY1469" fmla="*/ 3190698 h 5148636"/>
                <a:gd name="connsiteX1470" fmla="*/ 5503801 w 9513072"/>
                <a:gd name="connsiteY1470" fmla="*/ 3182833 h 5148636"/>
                <a:gd name="connsiteX1471" fmla="*/ 5542197 w 9513072"/>
                <a:gd name="connsiteY1471" fmla="*/ 3221229 h 5148636"/>
                <a:gd name="connsiteX1472" fmla="*/ 5503801 w 9513072"/>
                <a:gd name="connsiteY1472" fmla="*/ 3259625 h 5148636"/>
                <a:gd name="connsiteX1473" fmla="*/ 5465405 w 9513072"/>
                <a:gd name="connsiteY1473" fmla="*/ 3221229 h 5148636"/>
                <a:gd name="connsiteX1474" fmla="*/ 5503801 w 9513072"/>
                <a:gd name="connsiteY1474" fmla="*/ 3182833 h 5148636"/>
                <a:gd name="connsiteX1475" fmla="*/ 3016728 w 9513072"/>
                <a:gd name="connsiteY1475" fmla="*/ 3179921 h 5148636"/>
                <a:gd name="connsiteX1476" fmla="*/ 3065758 w 9513072"/>
                <a:gd name="connsiteY1476" fmla="*/ 3228951 h 5148636"/>
                <a:gd name="connsiteX1477" fmla="*/ 3016728 w 9513072"/>
                <a:gd name="connsiteY1477" fmla="*/ 3277981 h 5148636"/>
                <a:gd name="connsiteX1478" fmla="*/ 2967698 w 9513072"/>
                <a:gd name="connsiteY1478" fmla="*/ 3228951 h 5148636"/>
                <a:gd name="connsiteX1479" fmla="*/ 3016728 w 9513072"/>
                <a:gd name="connsiteY1479" fmla="*/ 3179921 h 5148636"/>
                <a:gd name="connsiteX1480" fmla="*/ 5796355 w 9513072"/>
                <a:gd name="connsiteY1480" fmla="*/ 3179907 h 5148636"/>
                <a:gd name="connsiteX1481" fmla="*/ 5832833 w 9513072"/>
                <a:gd name="connsiteY1481" fmla="*/ 3216385 h 5148636"/>
                <a:gd name="connsiteX1482" fmla="*/ 5796355 w 9513072"/>
                <a:gd name="connsiteY1482" fmla="*/ 3252863 h 5148636"/>
                <a:gd name="connsiteX1483" fmla="*/ 5759877 w 9513072"/>
                <a:gd name="connsiteY1483" fmla="*/ 3216385 h 5148636"/>
                <a:gd name="connsiteX1484" fmla="*/ 5796355 w 9513072"/>
                <a:gd name="connsiteY1484" fmla="*/ 3179907 h 5148636"/>
                <a:gd name="connsiteX1485" fmla="*/ 4715600 w 9513072"/>
                <a:gd name="connsiteY1485" fmla="*/ 3178964 h 5148636"/>
                <a:gd name="connsiteX1486" fmla="*/ 4735627 w 9513072"/>
                <a:gd name="connsiteY1486" fmla="*/ 3198991 h 5148636"/>
                <a:gd name="connsiteX1487" fmla="*/ 4715600 w 9513072"/>
                <a:gd name="connsiteY1487" fmla="*/ 3219018 h 5148636"/>
                <a:gd name="connsiteX1488" fmla="*/ 4695573 w 9513072"/>
                <a:gd name="connsiteY1488" fmla="*/ 3198991 h 5148636"/>
                <a:gd name="connsiteX1489" fmla="*/ 4715600 w 9513072"/>
                <a:gd name="connsiteY1489" fmla="*/ 3178964 h 5148636"/>
                <a:gd name="connsiteX1490" fmla="*/ 4643647 w 9513072"/>
                <a:gd name="connsiteY1490" fmla="*/ 3178964 h 5148636"/>
                <a:gd name="connsiteX1491" fmla="*/ 4677207 w 9513072"/>
                <a:gd name="connsiteY1491" fmla="*/ 3212524 h 5148636"/>
                <a:gd name="connsiteX1492" fmla="*/ 4643647 w 9513072"/>
                <a:gd name="connsiteY1492" fmla="*/ 3246084 h 5148636"/>
                <a:gd name="connsiteX1493" fmla="*/ 4610087 w 9513072"/>
                <a:gd name="connsiteY1493" fmla="*/ 3212524 h 5148636"/>
                <a:gd name="connsiteX1494" fmla="*/ 4643647 w 9513072"/>
                <a:gd name="connsiteY1494" fmla="*/ 3178964 h 5148636"/>
                <a:gd name="connsiteX1495" fmla="*/ 2843418 w 9513072"/>
                <a:gd name="connsiteY1495" fmla="*/ 3178748 h 5148636"/>
                <a:gd name="connsiteX1496" fmla="*/ 2874762 w 9513072"/>
                <a:gd name="connsiteY1496" fmla="*/ 3210092 h 5148636"/>
                <a:gd name="connsiteX1497" fmla="*/ 2843418 w 9513072"/>
                <a:gd name="connsiteY1497" fmla="*/ 3241436 h 5148636"/>
                <a:gd name="connsiteX1498" fmla="*/ 2812074 w 9513072"/>
                <a:gd name="connsiteY1498" fmla="*/ 3210092 h 5148636"/>
                <a:gd name="connsiteX1499" fmla="*/ 2843418 w 9513072"/>
                <a:gd name="connsiteY1499" fmla="*/ 3178748 h 5148636"/>
                <a:gd name="connsiteX1500" fmla="*/ 5710606 w 9513072"/>
                <a:gd name="connsiteY1500" fmla="*/ 3177412 h 5148636"/>
                <a:gd name="connsiteX1501" fmla="*/ 5730633 w 9513072"/>
                <a:gd name="connsiteY1501" fmla="*/ 3197439 h 5148636"/>
                <a:gd name="connsiteX1502" fmla="*/ 5710606 w 9513072"/>
                <a:gd name="connsiteY1502" fmla="*/ 3217466 h 5148636"/>
                <a:gd name="connsiteX1503" fmla="*/ 5690579 w 9513072"/>
                <a:gd name="connsiteY1503" fmla="*/ 3197439 h 5148636"/>
                <a:gd name="connsiteX1504" fmla="*/ 5710606 w 9513072"/>
                <a:gd name="connsiteY1504" fmla="*/ 3177412 h 5148636"/>
                <a:gd name="connsiteX1505" fmla="*/ 7520775 w 9513072"/>
                <a:gd name="connsiteY1505" fmla="*/ 3174957 h 5148636"/>
                <a:gd name="connsiteX1506" fmla="*/ 7540802 w 9513072"/>
                <a:gd name="connsiteY1506" fmla="*/ 3194984 h 5148636"/>
                <a:gd name="connsiteX1507" fmla="*/ 7520775 w 9513072"/>
                <a:gd name="connsiteY1507" fmla="*/ 3215011 h 5148636"/>
                <a:gd name="connsiteX1508" fmla="*/ 7500748 w 9513072"/>
                <a:gd name="connsiteY1508" fmla="*/ 3194984 h 5148636"/>
                <a:gd name="connsiteX1509" fmla="*/ 7520775 w 9513072"/>
                <a:gd name="connsiteY1509" fmla="*/ 3174957 h 5148636"/>
                <a:gd name="connsiteX1510" fmla="*/ 4221082 w 9513072"/>
                <a:gd name="connsiteY1510" fmla="*/ 3171738 h 5148636"/>
                <a:gd name="connsiteX1511" fmla="*/ 4268599 w 9513072"/>
                <a:gd name="connsiteY1511" fmla="*/ 3219255 h 5148636"/>
                <a:gd name="connsiteX1512" fmla="*/ 4221082 w 9513072"/>
                <a:gd name="connsiteY1512" fmla="*/ 3266772 h 5148636"/>
                <a:gd name="connsiteX1513" fmla="*/ 4173565 w 9513072"/>
                <a:gd name="connsiteY1513" fmla="*/ 3219255 h 5148636"/>
                <a:gd name="connsiteX1514" fmla="*/ 4221082 w 9513072"/>
                <a:gd name="connsiteY1514" fmla="*/ 3171738 h 5148636"/>
                <a:gd name="connsiteX1515" fmla="*/ 4432393 w 9513072"/>
                <a:gd name="connsiteY1515" fmla="*/ 3149891 h 5148636"/>
                <a:gd name="connsiteX1516" fmla="*/ 4452420 w 9513072"/>
                <a:gd name="connsiteY1516" fmla="*/ 3169918 h 5148636"/>
                <a:gd name="connsiteX1517" fmla="*/ 4432393 w 9513072"/>
                <a:gd name="connsiteY1517" fmla="*/ 3189945 h 5148636"/>
                <a:gd name="connsiteX1518" fmla="*/ 4412366 w 9513072"/>
                <a:gd name="connsiteY1518" fmla="*/ 3169918 h 5148636"/>
                <a:gd name="connsiteX1519" fmla="*/ 4432393 w 9513072"/>
                <a:gd name="connsiteY1519" fmla="*/ 3149891 h 5148636"/>
                <a:gd name="connsiteX1520" fmla="*/ 5394468 w 9513072"/>
                <a:gd name="connsiteY1520" fmla="*/ 3146638 h 5148636"/>
                <a:gd name="connsiteX1521" fmla="*/ 5425812 w 9513072"/>
                <a:gd name="connsiteY1521" fmla="*/ 3177982 h 5148636"/>
                <a:gd name="connsiteX1522" fmla="*/ 5394468 w 9513072"/>
                <a:gd name="connsiteY1522" fmla="*/ 3209326 h 5148636"/>
                <a:gd name="connsiteX1523" fmla="*/ 5363124 w 9513072"/>
                <a:gd name="connsiteY1523" fmla="*/ 3177982 h 5148636"/>
                <a:gd name="connsiteX1524" fmla="*/ 5394468 w 9513072"/>
                <a:gd name="connsiteY1524" fmla="*/ 3146638 h 5148636"/>
                <a:gd name="connsiteX1525" fmla="*/ 5623502 w 9513072"/>
                <a:gd name="connsiteY1525" fmla="*/ 3137447 h 5148636"/>
                <a:gd name="connsiteX1526" fmla="*/ 5664558 w 9513072"/>
                <a:gd name="connsiteY1526" fmla="*/ 3178503 h 5148636"/>
                <a:gd name="connsiteX1527" fmla="*/ 5623502 w 9513072"/>
                <a:gd name="connsiteY1527" fmla="*/ 3219559 h 5148636"/>
                <a:gd name="connsiteX1528" fmla="*/ 5582446 w 9513072"/>
                <a:gd name="connsiteY1528" fmla="*/ 3178503 h 5148636"/>
                <a:gd name="connsiteX1529" fmla="*/ 5623502 w 9513072"/>
                <a:gd name="connsiteY1529" fmla="*/ 3137447 h 5148636"/>
                <a:gd name="connsiteX1530" fmla="*/ 4894503 w 9513072"/>
                <a:gd name="connsiteY1530" fmla="*/ 3134127 h 5148636"/>
                <a:gd name="connsiteX1531" fmla="*/ 4931831 w 9513072"/>
                <a:gd name="connsiteY1531" fmla="*/ 3171455 h 5148636"/>
                <a:gd name="connsiteX1532" fmla="*/ 4894503 w 9513072"/>
                <a:gd name="connsiteY1532" fmla="*/ 3208783 h 5148636"/>
                <a:gd name="connsiteX1533" fmla="*/ 4857175 w 9513072"/>
                <a:gd name="connsiteY1533" fmla="*/ 3171455 h 5148636"/>
                <a:gd name="connsiteX1534" fmla="*/ 4894503 w 9513072"/>
                <a:gd name="connsiteY1534" fmla="*/ 3134127 h 5148636"/>
                <a:gd name="connsiteX1535" fmla="*/ 2537809 w 9513072"/>
                <a:gd name="connsiteY1535" fmla="*/ 3131952 h 5148636"/>
                <a:gd name="connsiteX1536" fmla="*/ 2579490 w 9513072"/>
                <a:gd name="connsiteY1536" fmla="*/ 3173632 h 5148636"/>
                <a:gd name="connsiteX1537" fmla="*/ 2537809 w 9513072"/>
                <a:gd name="connsiteY1537" fmla="*/ 3215312 h 5148636"/>
                <a:gd name="connsiteX1538" fmla="*/ 2496130 w 9513072"/>
                <a:gd name="connsiteY1538" fmla="*/ 3173632 h 5148636"/>
                <a:gd name="connsiteX1539" fmla="*/ 2537809 w 9513072"/>
                <a:gd name="connsiteY1539" fmla="*/ 3131952 h 5148636"/>
                <a:gd name="connsiteX1540" fmla="*/ 4168887 w 9513072"/>
                <a:gd name="connsiteY1540" fmla="*/ 3129068 h 5148636"/>
                <a:gd name="connsiteX1541" fmla="*/ 4188914 w 9513072"/>
                <a:gd name="connsiteY1541" fmla="*/ 3149095 h 5148636"/>
                <a:gd name="connsiteX1542" fmla="*/ 4168887 w 9513072"/>
                <a:gd name="connsiteY1542" fmla="*/ 3169122 h 5148636"/>
                <a:gd name="connsiteX1543" fmla="*/ 4148860 w 9513072"/>
                <a:gd name="connsiteY1543" fmla="*/ 3149095 h 5148636"/>
                <a:gd name="connsiteX1544" fmla="*/ 4168887 w 9513072"/>
                <a:gd name="connsiteY1544" fmla="*/ 3129068 h 5148636"/>
                <a:gd name="connsiteX1545" fmla="*/ 7127286 w 9513072"/>
                <a:gd name="connsiteY1545" fmla="*/ 3128874 h 5148636"/>
                <a:gd name="connsiteX1546" fmla="*/ 7158630 w 9513072"/>
                <a:gd name="connsiteY1546" fmla="*/ 3160218 h 5148636"/>
                <a:gd name="connsiteX1547" fmla="*/ 7127286 w 9513072"/>
                <a:gd name="connsiteY1547" fmla="*/ 3191562 h 5148636"/>
                <a:gd name="connsiteX1548" fmla="*/ 7095942 w 9513072"/>
                <a:gd name="connsiteY1548" fmla="*/ 3160218 h 5148636"/>
                <a:gd name="connsiteX1549" fmla="*/ 7127286 w 9513072"/>
                <a:gd name="connsiteY1549" fmla="*/ 3128874 h 5148636"/>
                <a:gd name="connsiteX1550" fmla="*/ 5128615 w 9513072"/>
                <a:gd name="connsiteY1550" fmla="*/ 3127875 h 5148636"/>
                <a:gd name="connsiteX1551" fmla="*/ 5148642 w 9513072"/>
                <a:gd name="connsiteY1551" fmla="*/ 3147902 h 5148636"/>
                <a:gd name="connsiteX1552" fmla="*/ 5128615 w 9513072"/>
                <a:gd name="connsiteY1552" fmla="*/ 3167929 h 5148636"/>
                <a:gd name="connsiteX1553" fmla="*/ 5108588 w 9513072"/>
                <a:gd name="connsiteY1553" fmla="*/ 3147902 h 5148636"/>
                <a:gd name="connsiteX1554" fmla="*/ 5128615 w 9513072"/>
                <a:gd name="connsiteY1554" fmla="*/ 3127875 h 5148636"/>
                <a:gd name="connsiteX1555" fmla="*/ 4790502 w 9513072"/>
                <a:gd name="connsiteY1555" fmla="*/ 3120752 h 5148636"/>
                <a:gd name="connsiteX1556" fmla="*/ 4832182 w 9513072"/>
                <a:gd name="connsiteY1556" fmla="*/ 3162432 h 5148636"/>
                <a:gd name="connsiteX1557" fmla="*/ 4790502 w 9513072"/>
                <a:gd name="connsiteY1557" fmla="*/ 3204112 h 5148636"/>
                <a:gd name="connsiteX1558" fmla="*/ 4748822 w 9513072"/>
                <a:gd name="connsiteY1558" fmla="*/ 3162432 h 5148636"/>
                <a:gd name="connsiteX1559" fmla="*/ 4790502 w 9513072"/>
                <a:gd name="connsiteY1559" fmla="*/ 3120752 h 5148636"/>
                <a:gd name="connsiteX1560" fmla="*/ 2671332 w 9513072"/>
                <a:gd name="connsiteY1560" fmla="*/ 3108174 h 5148636"/>
                <a:gd name="connsiteX1561" fmla="*/ 2700498 w 9513072"/>
                <a:gd name="connsiteY1561" fmla="*/ 3137340 h 5148636"/>
                <a:gd name="connsiteX1562" fmla="*/ 2671332 w 9513072"/>
                <a:gd name="connsiteY1562" fmla="*/ 3166506 h 5148636"/>
                <a:gd name="connsiteX1563" fmla="*/ 2642166 w 9513072"/>
                <a:gd name="connsiteY1563" fmla="*/ 3137340 h 5148636"/>
                <a:gd name="connsiteX1564" fmla="*/ 2671332 w 9513072"/>
                <a:gd name="connsiteY1564" fmla="*/ 3108174 h 5148636"/>
                <a:gd name="connsiteX1565" fmla="*/ 2453384 w 9513072"/>
                <a:gd name="connsiteY1565" fmla="*/ 3105855 h 5148636"/>
                <a:gd name="connsiteX1566" fmla="*/ 2473412 w 9513072"/>
                <a:gd name="connsiteY1566" fmla="*/ 3125882 h 5148636"/>
                <a:gd name="connsiteX1567" fmla="*/ 2453384 w 9513072"/>
                <a:gd name="connsiteY1567" fmla="*/ 3145909 h 5148636"/>
                <a:gd name="connsiteX1568" fmla="*/ 2433358 w 9513072"/>
                <a:gd name="connsiteY1568" fmla="*/ 3125882 h 5148636"/>
                <a:gd name="connsiteX1569" fmla="*/ 2453384 w 9513072"/>
                <a:gd name="connsiteY1569" fmla="*/ 3105855 h 5148636"/>
                <a:gd name="connsiteX1570" fmla="*/ 6543873 w 9513072"/>
                <a:gd name="connsiteY1570" fmla="*/ 3101884 h 5148636"/>
                <a:gd name="connsiteX1571" fmla="*/ 6582606 w 9513072"/>
                <a:gd name="connsiteY1571" fmla="*/ 3140617 h 5148636"/>
                <a:gd name="connsiteX1572" fmla="*/ 6543873 w 9513072"/>
                <a:gd name="connsiteY1572" fmla="*/ 3179350 h 5148636"/>
                <a:gd name="connsiteX1573" fmla="*/ 6505140 w 9513072"/>
                <a:gd name="connsiteY1573" fmla="*/ 3140617 h 5148636"/>
                <a:gd name="connsiteX1574" fmla="*/ 6543873 w 9513072"/>
                <a:gd name="connsiteY1574" fmla="*/ 3101884 h 5148636"/>
                <a:gd name="connsiteX1575" fmla="*/ 2760829 w 9513072"/>
                <a:gd name="connsiteY1575" fmla="*/ 3099185 h 5148636"/>
                <a:gd name="connsiteX1576" fmla="*/ 2799225 w 9513072"/>
                <a:gd name="connsiteY1576" fmla="*/ 3137580 h 5148636"/>
                <a:gd name="connsiteX1577" fmla="*/ 2760829 w 9513072"/>
                <a:gd name="connsiteY1577" fmla="*/ 3175975 h 5148636"/>
                <a:gd name="connsiteX1578" fmla="*/ 2722433 w 9513072"/>
                <a:gd name="connsiteY1578" fmla="*/ 3137580 h 5148636"/>
                <a:gd name="connsiteX1579" fmla="*/ 2760829 w 9513072"/>
                <a:gd name="connsiteY1579" fmla="*/ 3099185 h 5148636"/>
                <a:gd name="connsiteX1580" fmla="*/ 7015534 w 9513072"/>
                <a:gd name="connsiteY1580" fmla="*/ 3095425 h 5148636"/>
                <a:gd name="connsiteX1581" fmla="*/ 7035561 w 9513072"/>
                <a:gd name="connsiteY1581" fmla="*/ 3115452 h 5148636"/>
                <a:gd name="connsiteX1582" fmla="*/ 7015534 w 9513072"/>
                <a:gd name="connsiteY1582" fmla="*/ 3135479 h 5148636"/>
                <a:gd name="connsiteX1583" fmla="*/ 6995507 w 9513072"/>
                <a:gd name="connsiteY1583" fmla="*/ 3115452 h 5148636"/>
                <a:gd name="connsiteX1584" fmla="*/ 7015534 w 9513072"/>
                <a:gd name="connsiteY1584" fmla="*/ 3095425 h 5148636"/>
                <a:gd name="connsiteX1585" fmla="*/ 5008388 w 9513072"/>
                <a:gd name="connsiteY1585" fmla="*/ 3088623 h 5148636"/>
                <a:gd name="connsiteX1586" fmla="*/ 5061324 w 9513072"/>
                <a:gd name="connsiteY1586" fmla="*/ 3141559 h 5148636"/>
                <a:gd name="connsiteX1587" fmla="*/ 5008388 w 9513072"/>
                <a:gd name="connsiteY1587" fmla="*/ 3194495 h 5148636"/>
                <a:gd name="connsiteX1588" fmla="*/ 4955452 w 9513072"/>
                <a:gd name="connsiteY1588" fmla="*/ 3141559 h 5148636"/>
                <a:gd name="connsiteX1589" fmla="*/ 5008388 w 9513072"/>
                <a:gd name="connsiteY1589" fmla="*/ 3088623 h 5148636"/>
                <a:gd name="connsiteX1590" fmla="*/ 2600291 w 9513072"/>
                <a:gd name="connsiteY1590" fmla="*/ 3086430 h 5148636"/>
                <a:gd name="connsiteX1591" fmla="*/ 2620231 w 9513072"/>
                <a:gd name="connsiteY1591" fmla="*/ 3106457 h 5148636"/>
                <a:gd name="connsiteX1592" fmla="*/ 2600291 w 9513072"/>
                <a:gd name="connsiteY1592" fmla="*/ 3126484 h 5148636"/>
                <a:gd name="connsiteX1593" fmla="*/ 2580263 w 9513072"/>
                <a:gd name="connsiteY1593" fmla="*/ 3106457 h 5148636"/>
                <a:gd name="connsiteX1594" fmla="*/ 2600291 w 9513072"/>
                <a:gd name="connsiteY1594" fmla="*/ 3086430 h 5148636"/>
                <a:gd name="connsiteX1595" fmla="*/ 5342672 w 9513072"/>
                <a:gd name="connsiteY1595" fmla="*/ 3084929 h 5148636"/>
                <a:gd name="connsiteX1596" fmla="*/ 5370969 w 9513072"/>
                <a:gd name="connsiteY1596" fmla="*/ 3113226 h 5148636"/>
                <a:gd name="connsiteX1597" fmla="*/ 5342672 w 9513072"/>
                <a:gd name="connsiteY1597" fmla="*/ 3141523 h 5148636"/>
                <a:gd name="connsiteX1598" fmla="*/ 5314375 w 9513072"/>
                <a:gd name="connsiteY1598" fmla="*/ 3113226 h 5148636"/>
                <a:gd name="connsiteX1599" fmla="*/ 5342672 w 9513072"/>
                <a:gd name="connsiteY1599" fmla="*/ 3084929 h 5148636"/>
                <a:gd name="connsiteX1600" fmla="*/ 2922847 w 9513072"/>
                <a:gd name="connsiteY1600" fmla="*/ 3084739 h 5148636"/>
                <a:gd name="connsiteX1601" fmla="*/ 2975783 w 9513072"/>
                <a:gd name="connsiteY1601" fmla="*/ 3137675 h 5148636"/>
                <a:gd name="connsiteX1602" fmla="*/ 2922847 w 9513072"/>
                <a:gd name="connsiteY1602" fmla="*/ 3190611 h 5148636"/>
                <a:gd name="connsiteX1603" fmla="*/ 2869911 w 9513072"/>
                <a:gd name="connsiteY1603" fmla="*/ 3137675 h 5148636"/>
                <a:gd name="connsiteX1604" fmla="*/ 2922847 w 9513072"/>
                <a:gd name="connsiteY1604" fmla="*/ 3084739 h 5148636"/>
                <a:gd name="connsiteX1605" fmla="*/ 4347790 w 9513072"/>
                <a:gd name="connsiteY1605" fmla="*/ 3084231 h 5148636"/>
                <a:gd name="connsiteX1606" fmla="*/ 4385118 w 9513072"/>
                <a:gd name="connsiteY1606" fmla="*/ 3121559 h 5148636"/>
                <a:gd name="connsiteX1607" fmla="*/ 4347790 w 9513072"/>
                <a:gd name="connsiteY1607" fmla="*/ 3158887 h 5148636"/>
                <a:gd name="connsiteX1608" fmla="*/ 4310462 w 9513072"/>
                <a:gd name="connsiteY1608" fmla="*/ 3121559 h 5148636"/>
                <a:gd name="connsiteX1609" fmla="*/ 4347790 w 9513072"/>
                <a:gd name="connsiteY1609" fmla="*/ 3084231 h 5148636"/>
                <a:gd name="connsiteX1610" fmla="*/ 5761716 w 9513072"/>
                <a:gd name="connsiteY1610" fmla="*/ 3081353 h 5148636"/>
                <a:gd name="connsiteX1611" fmla="*/ 5800112 w 9513072"/>
                <a:gd name="connsiteY1611" fmla="*/ 3119749 h 5148636"/>
                <a:gd name="connsiteX1612" fmla="*/ 5761716 w 9513072"/>
                <a:gd name="connsiteY1612" fmla="*/ 3158145 h 5148636"/>
                <a:gd name="connsiteX1613" fmla="*/ 5723320 w 9513072"/>
                <a:gd name="connsiteY1613" fmla="*/ 3119749 h 5148636"/>
                <a:gd name="connsiteX1614" fmla="*/ 5761716 w 9513072"/>
                <a:gd name="connsiteY1614" fmla="*/ 3081353 h 5148636"/>
                <a:gd name="connsiteX1615" fmla="*/ 5237851 w 9513072"/>
                <a:gd name="connsiteY1615" fmla="*/ 3081338 h 5148636"/>
                <a:gd name="connsiteX1616" fmla="*/ 5290787 w 9513072"/>
                <a:gd name="connsiteY1616" fmla="*/ 3134274 h 5148636"/>
                <a:gd name="connsiteX1617" fmla="*/ 5237851 w 9513072"/>
                <a:gd name="connsiteY1617" fmla="*/ 3187210 h 5148636"/>
                <a:gd name="connsiteX1618" fmla="*/ 5184915 w 9513072"/>
                <a:gd name="connsiteY1618" fmla="*/ 3134274 h 5148636"/>
                <a:gd name="connsiteX1619" fmla="*/ 5237851 w 9513072"/>
                <a:gd name="connsiteY1619" fmla="*/ 3081338 h 5148636"/>
                <a:gd name="connsiteX1620" fmla="*/ 4545467 w 9513072"/>
                <a:gd name="connsiteY1620" fmla="*/ 3075649 h 5148636"/>
                <a:gd name="connsiteX1621" fmla="*/ 4611266 w 9513072"/>
                <a:gd name="connsiteY1621" fmla="*/ 3141448 h 5148636"/>
                <a:gd name="connsiteX1622" fmla="*/ 4545467 w 9513072"/>
                <a:gd name="connsiteY1622" fmla="*/ 3207247 h 5148636"/>
                <a:gd name="connsiteX1623" fmla="*/ 4479668 w 9513072"/>
                <a:gd name="connsiteY1623" fmla="*/ 3141448 h 5148636"/>
                <a:gd name="connsiteX1624" fmla="*/ 4545467 w 9513072"/>
                <a:gd name="connsiteY1624" fmla="*/ 3075649 h 5148636"/>
                <a:gd name="connsiteX1625" fmla="*/ 2222704 w 9513072"/>
                <a:gd name="connsiteY1625" fmla="*/ 3073075 h 5148636"/>
                <a:gd name="connsiteX1626" fmla="*/ 2242735 w 9513072"/>
                <a:gd name="connsiteY1626" fmla="*/ 3093102 h 5148636"/>
                <a:gd name="connsiteX1627" fmla="*/ 2222704 w 9513072"/>
                <a:gd name="connsiteY1627" fmla="*/ 3113129 h 5148636"/>
                <a:gd name="connsiteX1628" fmla="*/ 2202676 w 9513072"/>
                <a:gd name="connsiteY1628" fmla="*/ 3093102 h 5148636"/>
                <a:gd name="connsiteX1629" fmla="*/ 2222704 w 9513072"/>
                <a:gd name="connsiteY1629" fmla="*/ 3073075 h 5148636"/>
                <a:gd name="connsiteX1630" fmla="*/ 4243789 w 9513072"/>
                <a:gd name="connsiteY1630" fmla="*/ 3070856 h 5148636"/>
                <a:gd name="connsiteX1631" fmla="*/ 4285469 w 9513072"/>
                <a:gd name="connsiteY1631" fmla="*/ 3112536 h 5148636"/>
                <a:gd name="connsiteX1632" fmla="*/ 4243789 w 9513072"/>
                <a:gd name="connsiteY1632" fmla="*/ 3154216 h 5148636"/>
                <a:gd name="connsiteX1633" fmla="*/ 4202109 w 9513072"/>
                <a:gd name="connsiteY1633" fmla="*/ 3112536 h 5148636"/>
                <a:gd name="connsiteX1634" fmla="*/ 4243789 w 9513072"/>
                <a:gd name="connsiteY1634" fmla="*/ 3070856 h 5148636"/>
                <a:gd name="connsiteX1635" fmla="*/ 7769287 w 9513072"/>
                <a:gd name="connsiteY1635" fmla="*/ 3068793 h 5148636"/>
                <a:gd name="connsiteX1636" fmla="*/ 7800631 w 9513072"/>
                <a:gd name="connsiteY1636" fmla="*/ 3100137 h 5148636"/>
                <a:gd name="connsiteX1637" fmla="*/ 7769287 w 9513072"/>
                <a:gd name="connsiteY1637" fmla="*/ 3131481 h 5148636"/>
                <a:gd name="connsiteX1638" fmla="*/ 7737943 w 9513072"/>
                <a:gd name="connsiteY1638" fmla="*/ 3100137 h 5148636"/>
                <a:gd name="connsiteX1639" fmla="*/ 7769287 w 9513072"/>
                <a:gd name="connsiteY1639" fmla="*/ 3068793 h 5148636"/>
                <a:gd name="connsiteX1640" fmla="*/ 5493493 w 9513072"/>
                <a:gd name="connsiteY1640" fmla="*/ 3058821 h 5148636"/>
                <a:gd name="connsiteX1641" fmla="*/ 5542523 w 9513072"/>
                <a:gd name="connsiteY1641" fmla="*/ 3107851 h 5148636"/>
                <a:gd name="connsiteX1642" fmla="*/ 5493493 w 9513072"/>
                <a:gd name="connsiteY1642" fmla="*/ 3156881 h 5148636"/>
                <a:gd name="connsiteX1643" fmla="*/ 5444463 w 9513072"/>
                <a:gd name="connsiteY1643" fmla="*/ 3107851 h 5148636"/>
                <a:gd name="connsiteX1644" fmla="*/ 5493493 w 9513072"/>
                <a:gd name="connsiteY1644" fmla="*/ 3058821 h 5148636"/>
                <a:gd name="connsiteX1645" fmla="*/ 4678997 w 9513072"/>
                <a:gd name="connsiteY1645" fmla="*/ 3055000 h 5148636"/>
                <a:gd name="connsiteX1646" fmla="*/ 4731933 w 9513072"/>
                <a:gd name="connsiteY1646" fmla="*/ 3107936 h 5148636"/>
                <a:gd name="connsiteX1647" fmla="*/ 4678997 w 9513072"/>
                <a:gd name="connsiteY1647" fmla="*/ 3160872 h 5148636"/>
                <a:gd name="connsiteX1648" fmla="*/ 4626061 w 9513072"/>
                <a:gd name="connsiteY1648" fmla="*/ 3107936 h 5148636"/>
                <a:gd name="connsiteX1649" fmla="*/ 4678997 w 9513072"/>
                <a:gd name="connsiteY1649" fmla="*/ 3055000 h 5148636"/>
                <a:gd name="connsiteX1650" fmla="*/ 6635261 w 9513072"/>
                <a:gd name="connsiteY1650" fmla="*/ 3053071 h 5148636"/>
                <a:gd name="connsiteX1651" fmla="*/ 6663558 w 9513072"/>
                <a:gd name="connsiteY1651" fmla="*/ 3081368 h 5148636"/>
                <a:gd name="connsiteX1652" fmla="*/ 6635261 w 9513072"/>
                <a:gd name="connsiteY1652" fmla="*/ 3109665 h 5148636"/>
                <a:gd name="connsiteX1653" fmla="*/ 6606964 w 9513072"/>
                <a:gd name="connsiteY1653" fmla="*/ 3081368 h 5148636"/>
                <a:gd name="connsiteX1654" fmla="*/ 6635261 w 9513072"/>
                <a:gd name="connsiteY1654" fmla="*/ 3053071 h 5148636"/>
                <a:gd name="connsiteX1655" fmla="*/ 4892072 w 9513072"/>
                <a:gd name="connsiteY1655" fmla="*/ 3051191 h 5148636"/>
                <a:gd name="connsiteX1656" fmla="*/ 4915239 w 9513072"/>
                <a:gd name="connsiteY1656" fmla="*/ 3084539 h 5148636"/>
                <a:gd name="connsiteX1657" fmla="*/ 4881194 w 9513072"/>
                <a:gd name="connsiteY1657" fmla="*/ 3106669 h 5148636"/>
                <a:gd name="connsiteX1658" fmla="*/ 4858028 w 9513072"/>
                <a:gd name="connsiteY1658" fmla="*/ 3073321 h 5148636"/>
                <a:gd name="connsiteX1659" fmla="*/ 4892072 w 9513072"/>
                <a:gd name="connsiteY1659" fmla="*/ 3051191 h 5148636"/>
                <a:gd name="connsiteX1660" fmla="*/ 4806760 w 9513072"/>
                <a:gd name="connsiteY1660" fmla="*/ 3045076 h 5148636"/>
                <a:gd name="connsiteX1661" fmla="*/ 4830398 w 9513072"/>
                <a:gd name="connsiteY1661" fmla="*/ 3068714 h 5148636"/>
                <a:gd name="connsiteX1662" fmla="*/ 4806760 w 9513072"/>
                <a:gd name="connsiteY1662" fmla="*/ 3092352 h 5148636"/>
                <a:gd name="connsiteX1663" fmla="*/ 4783122 w 9513072"/>
                <a:gd name="connsiteY1663" fmla="*/ 3068714 h 5148636"/>
                <a:gd name="connsiteX1664" fmla="*/ 4806760 w 9513072"/>
                <a:gd name="connsiteY1664" fmla="*/ 3045076 h 5148636"/>
                <a:gd name="connsiteX1665" fmla="*/ 2815370 w 9513072"/>
                <a:gd name="connsiteY1665" fmla="*/ 3043217 h 5148636"/>
                <a:gd name="connsiteX1666" fmla="*/ 2838536 w 9513072"/>
                <a:gd name="connsiteY1666" fmla="*/ 3076565 h 5148636"/>
                <a:gd name="connsiteX1667" fmla="*/ 2804492 w 9513072"/>
                <a:gd name="connsiteY1667" fmla="*/ 3098695 h 5148636"/>
                <a:gd name="connsiteX1668" fmla="*/ 2781327 w 9513072"/>
                <a:gd name="connsiteY1668" fmla="*/ 3065347 h 5148636"/>
                <a:gd name="connsiteX1669" fmla="*/ 2815370 w 9513072"/>
                <a:gd name="connsiteY1669" fmla="*/ 3043217 h 5148636"/>
                <a:gd name="connsiteX1670" fmla="*/ 5654053 w 9513072"/>
                <a:gd name="connsiteY1670" fmla="*/ 3040911 h 5148636"/>
                <a:gd name="connsiteX1671" fmla="*/ 5692449 w 9513072"/>
                <a:gd name="connsiteY1671" fmla="*/ 3079306 h 5148636"/>
                <a:gd name="connsiteX1672" fmla="*/ 5654053 w 9513072"/>
                <a:gd name="connsiteY1672" fmla="*/ 3117701 h 5148636"/>
                <a:gd name="connsiteX1673" fmla="*/ 5615657 w 9513072"/>
                <a:gd name="connsiteY1673" fmla="*/ 3079306 h 5148636"/>
                <a:gd name="connsiteX1674" fmla="*/ 5654053 w 9513072"/>
                <a:gd name="connsiteY1674" fmla="*/ 3040911 h 5148636"/>
                <a:gd name="connsiteX1675" fmla="*/ 7144141 w 9513072"/>
                <a:gd name="connsiteY1675" fmla="*/ 3040710 h 5148636"/>
                <a:gd name="connsiteX1676" fmla="*/ 7159176 w 9513072"/>
                <a:gd name="connsiteY1676" fmla="*/ 3055745 h 5148636"/>
                <a:gd name="connsiteX1677" fmla="*/ 7144141 w 9513072"/>
                <a:gd name="connsiteY1677" fmla="*/ 3070780 h 5148636"/>
                <a:gd name="connsiteX1678" fmla="*/ 7129106 w 9513072"/>
                <a:gd name="connsiteY1678" fmla="*/ 3055745 h 5148636"/>
                <a:gd name="connsiteX1679" fmla="*/ 7144141 w 9513072"/>
                <a:gd name="connsiteY1679" fmla="*/ 3040710 h 5148636"/>
                <a:gd name="connsiteX1680" fmla="*/ 4443429 w 9513072"/>
                <a:gd name="connsiteY1680" fmla="*/ 3036311 h 5148636"/>
                <a:gd name="connsiteX1681" fmla="*/ 4474773 w 9513072"/>
                <a:gd name="connsiteY1681" fmla="*/ 3067655 h 5148636"/>
                <a:gd name="connsiteX1682" fmla="*/ 4443429 w 9513072"/>
                <a:gd name="connsiteY1682" fmla="*/ 3098999 h 5148636"/>
                <a:gd name="connsiteX1683" fmla="*/ 4412085 w 9513072"/>
                <a:gd name="connsiteY1683" fmla="*/ 3067655 h 5148636"/>
                <a:gd name="connsiteX1684" fmla="*/ 4443429 w 9513072"/>
                <a:gd name="connsiteY1684" fmla="*/ 3036311 h 5148636"/>
                <a:gd name="connsiteX1685" fmla="*/ 2326826 w 9513072"/>
                <a:gd name="connsiteY1685" fmla="*/ 3033661 h 5148636"/>
                <a:gd name="connsiteX1686" fmla="*/ 2363428 w 9513072"/>
                <a:gd name="connsiteY1686" fmla="*/ 3070267 h 5148636"/>
                <a:gd name="connsiteX1687" fmla="*/ 2326826 w 9513072"/>
                <a:gd name="connsiteY1687" fmla="*/ 3106873 h 5148636"/>
                <a:gd name="connsiteX1688" fmla="*/ 2290223 w 9513072"/>
                <a:gd name="connsiteY1688" fmla="*/ 3070267 h 5148636"/>
                <a:gd name="connsiteX1689" fmla="*/ 2326826 w 9513072"/>
                <a:gd name="connsiteY1689" fmla="*/ 3033661 h 5148636"/>
                <a:gd name="connsiteX1690" fmla="*/ 6999606 w 9513072"/>
                <a:gd name="connsiteY1690" fmla="*/ 3027195 h 5148636"/>
                <a:gd name="connsiteX1691" fmla="*/ 7014641 w 9513072"/>
                <a:gd name="connsiteY1691" fmla="*/ 3042230 h 5148636"/>
                <a:gd name="connsiteX1692" fmla="*/ 6999606 w 9513072"/>
                <a:gd name="connsiteY1692" fmla="*/ 3057265 h 5148636"/>
                <a:gd name="connsiteX1693" fmla="*/ 6984571 w 9513072"/>
                <a:gd name="connsiteY1693" fmla="*/ 3042230 h 5148636"/>
                <a:gd name="connsiteX1694" fmla="*/ 6999606 w 9513072"/>
                <a:gd name="connsiteY1694" fmla="*/ 3027195 h 5148636"/>
                <a:gd name="connsiteX1695" fmla="*/ 7071203 w 9513072"/>
                <a:gd name="connsiteY1695" fmla="*/ 3023963 h 5148636"/>
                <a:gd name="connsiteX1696" fmla="*/ 7110539 w 9513072"/>
                <a:gd name="connsiteY1696" fmla="*/ 3063299 h 5148636"/>
                <a:gd name="connsiteX1697" fmla="*/ 7071203 w 9513072"/>
                <a:gd name="connsiteY1697" fmla="*/ 3102635 h 5148636"/>
                <a:gd name="connsiteX1698" fmla="*/ 7031867 w 9513072"/>
                <a:gd name="connsiteY1698" fmla="*/ 3063299 h 5148636"/>
                <a:gd name="connsiteX1699" fmla="*/ 7071203 w 9513072"/>
                <a:gd name="connsiteY1699" fmla="*/ 3023963 h 5148636"/>
                <a:gd name="connsiteX1700" fmla="*/ 5287025 w 9513072"/>
                <a:gd name="connsiteY1700" fmla="*/ 3018312 h 5148636"/>
                <a:gd name="connsiteX1701" fmla="*/ 5311028 w 9513072"/>
                <a:gd name="connsiteY1701" fmla="*/ 3042315 h 5148636"/>
                <a:gd name="connsiteX1702" fmla="*/ 5287025 w 9513072"/>
                <a:gd name="connsiteY1702" fmla="*/ 3066318 h 5148636"/>
                <a:gd name="connsiteX1703" fmla="*/ 5263022 w 9513072"/>
                <a:gd name="connsiteY1703" fmla="*/ 3042315 h 5148636"/>
                <a:gd name="connsiteX1704" fmla="*/ 5287025 w 9513072"/>
                <a:gd name="connsiteY1704" fmla="*/ 3018312 h 5148636"/>
                <a:gd name="connsiteX1705" fmla="*/ 2536902 w 9513072"/>
                <a:gd name="connsiteY1705" fmla="*/ 3009936 h 5148636"/>
                <a:gd name="connsiteX1706" fmla="*/ 2578582 w 9513072"/>
                <a:gd name="connsiteY1706" fmla="*/ 3051616 h 5148636"/>
                <a:gd name="connsiteX1707" fmla="*/ 2536902 w 9513072"/>
                <a:gd name="connsiteY1707" fmla="*/ 3093296 h 5148636"/>
                <a:gd name="connsiteX1708" fmla="*/ 2495223 w 9513072"/>
                <a:gd name="connsiteY1708" fmla="*/ 3051616 h 5148636"/>
                <a:gd name="connsiteX1709" fmla="*/ 2536902 w 9513072"/>
                <a:gd name="connsiteY1709" fmla="*/ 3009936 h 5148636"/>
                <a:gd name="connsiteX1710" fmla="*/ 4132283 w 9513072"/>
                <a:gd name="connsiteY1710" fmla="*/ 3005104 h 5148636"/>
                <a:gd name="connsiteX1711" fmla="*/ 4185219 w 9513072"/>
                <a:gd name="connsiteY1711" fmla="*/ 3058040 h 5148636"/>
                <a:gd name="connsiteX1712" fmla="*/ 4132283 w 9513072"/>
                <a:gd name="connsiteY1712" fmla="*/ 3110976 h 5148636"/>
                <a:gd name="connsiteX1713" fmla="*/ 4079347 w 9513072"/>
                <a:gd name="connsiteY1713" fmla="*/ 3058040 h 5148636"/>
                <a:gd name="connsiteX1714" fmla="*/ 4132283 w 9513072"/>
                <a:gd name="connsiteY1714" fmla="*/ 3005104 h 5148636"/>
                <a:gd name="connsiteX1715" fmla="*/ 4345359 w 9513072"/>
                <a:gd name="connsiteY1715" fmla="*/ 3001295 h 5148636"/>
                <a:gd name="connsiteX1716" fmla="*/ 4368525 w 9513072"/>
                <a:gd name="connsiteY1716" fmla="*/ 3034644 h 5148636"/>
                <a:gd name="connsiteX1717" fmla="*/ 4334481 w 9513072"/>
                <a:gd name="connsiteY1717" fmla="*/ 3056775 h 5148636"/>
                <a:gd name="connsiteX1718" fmla="*/ 4311315 w 9513072"/>
                <a:gd name="connsiteY1718" fmla="*/ 3023426 h 5148636"/>
                <a:gd name="connsiteX1719" fmla="*/ 4345359 w 9513072"/>
                <a:gd name="connsiteY1719" fmla="*/ 3001295 h 5148636"/>
                <a:gd name="connsiteX1720" fmla="*/ 5126762 w 9513072"/>
                <a:gd name="connsiteY1720" fmla="*/ 3001209 h 5148636"/>
                <a:gd name="connsiteX1721" fmla="*/ 5179698 w 9513072"/>
                <a:gd name="connsiteY1721" fmla="*/ 3054145 h 5148636"/>
                <a:gd name="connsiteX1722" fmla="*/ 5126762 w 9513072"/>
                <a:gd name="connsiteY1722" fmla="*/ 3107081 h 5148636"/>
                <a:gd name="connsiteX1723" fmla="*/ 5073826 w 9513072"/>
                <a:gd name="connsiteY1723" fmla="*/ 3054145 h 5148636"/>
                <a:gd name="connsiteX1724" fmla="*/ 5126762 w 9513072"/>
                <a:gd name="connsiteY1724" fmla="*/ 3001209 h 5148636"/>
                <a:gd name="connsiteX1725" fmla="*/ 4719328 w 9513072"/>
                <a:gd name="connsiteY1725" fmla="*/ 2998475 h 5148636"/>
                <a:gd name="connsiteX1726" fmla="*/ 4739355 w 9513072"/>
                <a:gd name="connsiteY1726" fmla="*/ 3018502 h 5148636"/>
                <a:gd name="connsiteX1727" fmla="*/ 4719328 w 9513072"/>
                <a:gd name="connsiteY1727" fmla="*/ 3038529 h 5148636"/>
                <a:gd name="connsiteX1728" fmla="*/ 4699301 w 9513072"/>
                <a:gd name="connsiteY1728" fmla="*/ 3018502 h 5148636"/>
                <a:gd name="connsiteX1729" fmla="*/ 4719328 w 9513072"/>
                <a:gd name="connsiteY1729" fmla="*/ 2998475 h 5148636"/>
                <a:gd name="connsiteX1730" fmla="*/ 6448284 w 9513072"/>
                <a:gd name="connsiteY1730" fmla="*/ 2996811 h 5148636"/>
                <a:gd name="connsiteX1731" fmla="*/ 6479628 w 9513072"/>
                <a:gd name="connsiteY1731" fmla="*/ 3028155 h 5148636"/>
                <a:gd name="connsiteX1732" fmla="*/ 6448284 w 9513072"/>
                <a:gd name="connsiteY1732" fmla="*/ 3059499 h 5148636"/>
                <a:gd name="connsiteX1733" fmla="*/ 6416940 w 9513072"/>
                <a:gd name="connsiteY1733" fmla="*/ 3028155 h 5148636"/>
                <a:gd name="connsiteX1734" fmla="*/ 6448284 w 9513072"/>
                <a:gd name="connsiteY1734" fmla="*/ 2996811 h 5148636"/>
                <a:gd name="connsiteX1735" fmla="*/ 4260048 w 9513072"/>
                <a:gd name="connsiteY1735" fmla="*/ 2995180 h 5148636"/>
                <a:gd name="connsiteX1736" fmla="*/ 4283686 w 9513072"/>
                <a:gd name="connsiteY1736" fmla="*/ 3018818 h 5148636"/>
                <a:gd name="connsiteX1737" fmla="*/ 4260048 w 9513072"/>
                <a:gd name="connsiteY1737" fmla="*/ 3042456 h 5148636"/>
                <a:gd name="connsiteX1738" fmla="*/ 4236410 w 9513072"/>
                <a:gd name="connsiteY1738" fmla="*/ 3018818 h 5148636"/>
                <a:gd name="connsiteX1739" fmla="*/ 4260048 w 9513072"/>
                <a:gd name="connsiteY1739" fmla="*/ 2995180 h 5148636"/>
                <a:gd name="connsiteX1740" fmla="*/ 6564887 w 9513072"/>
                <a:gd name="connsiteY1740" fmla="*/ 2988819 h 5148636"/>
                <a:gd name="connsiteX1741" fmla="*/ 6604223 w 9513072"/>
                <a:gd name="connsiteY1741" fmla="*/ 3028155 h 5148636"/>
                <a:gd name="connsiteX1742" fmla="*/ 6564887 w 9513072"/>
                <a:gd name="connsiteY1742" fmla="*/ 3067491 h 5148636"/>
                <a:gd name="connsiteX1743" fmla="*/ 6525551 w 9513072"/>
                <a:gd name="connsiteY1743" fmla="*/ 3028155 h 5148636"/>
                <a:gd name="connsiteX1744" fmla="*/ 6564887 w 9513072"/>
                <a:gd name="connsiteY1744" fmla="*/ 2988819 h 5148636"/>
                <a:gd name="connsiteX1745" fmla="*/ 5405600 w 9513072"/>
                <a:gd name="connsiteY1745" fmla="*/ 2983659 h 5148636"/>
                <a:gd name="connsiteX1746" fmla="*/ 5453117 w 9513072"/>
                <a:gd name="connsiteY1746" fmla="*/ 3031176 h 5148636"/>
                <a:gd name="connsiteX1747" fmla="*/ 5405600 w 9513072"/>
                <a:gd name="connsiteY1747" fmla="*/ 3078693 h 5148636"/>
                <a:gd name="connsiteX1748" fmla="*/ 5358083 w 9513072"/>
                <a:gd name="connsiteY1748" fmla="*/ 3031176 h 5148636"/>
                <a:gd name="connsiteX1749" fmla="*/ 5405600 w 9513072"/>
                <a:gd name="connsiteY1749" fmla="*/ 2983659 h 5148636"/>
                <a:gd name="connsiteX1750" fmla="*/ 7272778 w 9513072"/>
                <a:gd name="connsiteY1750" fmla="*/ 2983299 h 5148636"/>
                <a:gd name="connsiteX1751" fmla="*/ 7292805 w 9513072"/>
                <a:gd name="connsiteY1751" fmla="*/ 3003326 h 5148636"/>
                <a:gd name="connsiteX1752" fmla="*/ 7272778 w 9513072"/>
                <a:gd name="connsiteY1752" fmla="*/ 3023353 h 5148636"/>
                <a:gd name="connsiteX1753" fmla="*/ 7252751 w 9513072"/>
                <a:gd name="connsiteY1753" fmla="*/ 3003326 h 5148636"/>
                <a:gd name="connsiteX1754" fmla="*/ 7272778 w 9513072"/>
                <a:gd name="connsiteY1754" fmla="*/ 2983299 h 5148636"/>
                <a:gd name="connsiteX1755" fmla="*/ 2192865 w 9513072"/>
                <a:gd name="connsiteY1755" fmla="*/ 2977410 h 5148636"/>
                <a:gd name="connsiteX1756" fmla="*/ 2224214 w 9513072"/>
                <a:gd name="connsiteY1756" fmla="*/ 3008754 h 5148636"/>
                <a:gd name="connsiteX1757" fmla="*/ 2192865 w 9513072"/>
                <a:gd name="connsiteY1757" fmla="*/ 3040098 h 5148636"/>
                <a:gd name="connsiteX1758" fmla="*/ 2161529 w 9513072"/>
                <a:gd name="connsiteY1758" fmla="*/ 3008754 h 5148636"/>
                <a:gd name="connsiteX1759" fmla="*/ 2192865 w 9513072"/>
                <a:gd name="connsiteY1759" fmla="*/ 2977410 h 5148636"/>
                <a:gd name="connsiteX1760" fmla="*/ 5522922 w 9513072"/>
                <a:gd name="connsiteY1760" fmla="*/ 2976381 h 5148636"/>
                <a:gd name="connsiteX1761" fmla="*/ 5552088 w 9513072"/>
                <a:gd name="connsiteY1761" fmla="*/ 3005547 h 5148636"/>
                <a:gd name="connsiteX1762" fmla="*/ 5522922 w 9513072"/>
                <a:gd name="connsiteY1762" fmla="*/ 3034713 h 5148636"/>
                <a:gd name="connsiteX1763" fmla="*/ 5493756 w 9513072"/>
                <a:gd name="connsiteY1763" fmla="*/ 3005547 h 5148636"/>
                <a:gd name="connsiteX1764" fmla="*/ 5522922 w 9513072"/>
                <a:gd name="connsiteY1764" fmla="*/ 2976381 h 5148636"/>
                <a:gd name="connsiteX1765" fmla="*/ 4605088 w 9513072"/>
                <a:gd name="connsiteY1765" fmla="*/ 2973969 h 5148636"/>
                <a:gd name="connsiteX1766" fmla="*/ 4636432 w 9513072"/>
                <a:gd name="connsiteY1766" fmla="*/ 3005313 h 5148636"/>
                <a:gd name="connsiteX1767" fmla="*/ 4605088 w 9513072"/>
                <a:gd name="connsiteY1767" fmla="*/ 3036657 h 5148636"/>
                <a:gd name="connsiteX1768" fmla="*/ 4573744 w 9513072"/>
                <a:gd name="connsiteY1768" fmla="*/ 3005313 h 5148636"/>
                <a:gd name="connsiteX1769" fmla="*/ 4605088 w 9513072"/>
                <a:gd name="connsiteY1769" fmla="*/ 2973969 h 5148636"/>
                <a:gd name="connsiteX1770" fmla="*/ 5219746 w 9513072"/>
                <a:gd name="connsiteY1770" fmla="*/ 2963824 h 5148636"/>
                <a:gd name="connsiteX1771" fmla="*/ 5248043 w 9513072"/>
                <a:gd name="connsiteY1771" fmla="*/ 2992121 h 5148636"/>
                <a:gd name="connsiteX1772" fmla="*/ 5219746 w 9513072"/>
                <a:gd name="connsiteY1772" fmla="*/ 3020418 h 5148636"/>
                <a:gd name="connsiteX1773" fmla="*/ 5191449 w 9513072"/>
                <a:gd name="connsiteY1773" fmla="*/ 2992121 h 5148636"/>
                <a:gd name="connsiteX1774" fmla="*/ 5219746 w 9513072"/>
                <a:gd name="connsiteY1774" fmla="*/ 2963824 h 5148636"/>
                <a:gd name="connsiteX1775" fmla="*/ 4521542 w 9513072"/>
                <a:gd name="connsiteY1775" fmla="*/ 2958694 h 5148636"/>
                <a:gd name="connsiteX1776" fmla="*/ 4555102 w 9513072"/>
                <a:gd name="connsiteY1776" fmla="*/ 2992254 h 5148636"/>
                <a:gd name="connsiteX1777" fmla="*/ 4521542 w 9513072"/>
                <a:gd name="connsiteY1777" fmla="*/ 3025814 h 5148636"/>
                <a:gd name="connsiteX1778" fmla="*/ 4487982 w 9513072"/>
                <a:gd name="connsiteY1778" fmla="*/ 2992254 h 5148636"/>
                <a:gd name="connsiteX1779" fmla="*/ 4521542 w 9513072"/>
                <a:gd name="connsiteY1779" fmla="*/ 2958694 h 5148636"/>
                <a:gd name="connsiteX1780" fmla="*/ 4963116 w 9513072"/>
                <a:gd name="connsiteY1780" fmla="*/ 2957371 h 5148636"/>
                <a:gd name="connsiteX1781" fmla="*/ 5016052 w 9513072"/>
                <a:gd name="connsiteY1781" fmla="*/ 3010307 h 5148636"/>
                <a:gd name="connsiteX1782" fmla="*/ 4963116 w 9513072"/>
                <a:gd name="connsiteY1782" fmla="*/ 3063243 h 5148636"/>
                <a:gd name="connsiteX1783" fmla="*/ 4910180 w 9513072"/>
                <a:gd name="connsiteY1783" fmla="*/ 3010307 h 5148636"/>
                <a:gd name="connsiteX1784" fmla="*/ 4963116 w 9513072"/>
                <a:gd name="connsiteY1784" fmla="*/ 2957371 h 5148636"/>
                <a:gd name="connsiteX1785" fmla="*/ 5595529 w 9513072"/>
                <a:gd name="connsiteY1785" fmla="*/ 2956276 h 5148636"/>
                <a:gd name="connsiteX1786" fmla="*/ 5626171 w 9513072"/>
                <a:gd name="connsiteY1786" fmla="*/ 2986917 h 5148636"/>
                <a:gd name="connsiteX1787" fmla="*/ 5595529 w 9513072"/>
                <a:gd name="connsiteY1787" fmla="*/ 3017558 h 5148636"/>
                <a:gd name="connsiteX1788" fmla="*/ 5564887 w 9513072"/>
                <a:gd name="connsiteY1788" fmla="*/ 2986917 h 5148636"/>
                <a:gd name="connsiteX1789" fmla="*/ 5595529 w 9513072"/>
                <a:gd name="connsiteY1789" fmla="*/ 2956276 h 5148636"/>
                <a:gd name="connsiteX1790" fmla="*/ 7712368 w 9513072"/>
                <a:gd name="connsiteY1790" fmla="*/ 2952142 h 5148636"/>
                <a:gd name="connsiteX1791" fmla="*/ 7762860 w 9513072"/>
                <a:gd name="connsiteY1791" fmla="*/ 3002634 h 5148636"/>
                <a:gd name="connsiteX1792" fmla="*/ 7712368 w 9513072"/>
                <a:gd name="connsiteY1792" fmla="*/ 3053126 h 5148636"/>
                <a:gd name="connsiteX1793" fmla="*/ 7661876 w 9513072"/>
                <a:gd name="connsiteY1793" fmla="*/ 3002634 h 5148636"/>
                <a:gd name="connsiteX1794" fmla="*/ 7712368 w 9513072"/>
                <a:gd name="connsiteY1794" fmla="*/ 2952142 h 5148636"/>
                <a:gd name="connsiteX1795" fmla="*/ 7183411 w 9513072"/>
                <a:gd name="connsiteY1795" fmla="*/ 2951166 h 5148636"/>
                <a:gd name="connsiteX1796" fmla="*/ 7214755 w 9513072"/>
                <a:gd name="connsiteY1796" fmla="*/ 2982510 h 5148636"/>
                <a:gd name="connsiteX1797" fmla="*/ 7183411 w 9513072"/>
                <a:gd name="connsiteY1797" fmla="*/ 3013854 h 5148636"/>
                <a:gd name="connsiteX1798" fmla="*/ 7152067 w 9513072"/>
                <a:gd name="connsiteY1798" fmla="*/ 2982510 h 5148636"/>
                <a:gd name="connsiteX1799" fmla="*/ 7183411 w 9513072"/>
                <a:gd name="connsiteY1799" fmla="*/ 2951166 h 5148636"/>
                <a:gd name="connsiteX1800" fmla="*/ 7600530 w 9513072"/>
                <a:gd name="connsiteY1800" fmla="*/ 2950274 h 5148636"/>
                <a:gd name="connsiteX1801" fmla="*/ 7620557 w 9513072"/>
                <a:gd name="connsiteY1801" fmla="*/ 2970301 h 5148636"/>
                <a:gd name="connsiteX1802" fmla="*/ 7600530 w 9513072"/>
                <a:gd name="connsiteY1802" fmla="*/ 2990328 h 5148636"/>
                <a:gd name="connsiteX1803" fmla="*/ 7580503 w 9513072"/>
                <a:gd name="connsiteY1803" fmla="*/ 2970301 h 5148636"/>
                <a:gd name="connsiteX1804" fmla="*/ 7600530 w 9513072"/>
                <a:gd name="connsiteY1804" fmla="*/ 2950274 h 5148636"/>
                <a:gd name="connsiteX1805" fmla="*/ 4172615 w 9513072"/>
                <a:gd name="connsiteY1805" fmla="*/ 2948580 h 5148636"/>
                <a:gd name="connsiteX1806" fmla="*/ 4192642 w 9513072"/>
                <a:gd name="connsiteY1806" fmla="*/ 2968607 h 5148636"/>
                <a:gd name="connsiteX1807" fmla="*/ 4172615 w 9513072"/>
                <a:gd name="connsiteY1807" fmla="*/ 2988634 h 5148636"/>
                <a:gd name="connsiteX1808" fmla="*/ 4152588 w 9513072"/>
                <a:gd name="connsiteY1808" fmla="*/ 2968607 h 5148636"/>
                <a:gd name="connsiteX1809" fmla="*/ 4172615 w 9513072"/>
                <a:gd name="connsiteY1809" fmla="*/ 2948580 h 5148636"/>
                <a:gd name="connsiteX1810" fmla="*/ 6497572 w 9513072"/>
                <a:gd name="connsiteY1810" fmla="*/ 2946844 h 5148636"/>
                <a:gd name="connsiteX1811" fmla="*/ 6517599 w 9513072"/>
                <a:gd name="connsiteY1811" fmla="*/ 2966871 h 5148636"/>
                <a:gd name="connsiteX1812" fmla="*/ 6497572 w 9513072"/>
                <a:gd name="connsiteY1812" fmla="*/ 2986898 h 5148636"/>
                <a:gd name="connsiteX1813" fmla="*/ 6477545 w 9513072"/>
                <a:gd name="connsiteY1813" fmla="*/ 2966871 h 5148636"/>
                <a:gd name="connsiteX1814" fmla="*/ 6497572 w 9513072"/>
                <a:gd name="connsiteY1814" fmla="*/ 2946844 h 5148636"/>
                <a:gd name="connsiteX1815" fmla="*/ 2093785 w 9513072"/>
                <a:gd name="connsiteY1815" fmla="*/ 2940847 h 5148636"/>
                <a:gd name="connsiteX1816" fmla="*/ 2133011 w 9513072"/>
                <a:gd name="connsiteY1816" fmla="*/ 2980066 h 5148636"/>
                <a:gd name="connsiteX1817" fmla="*/ 2093785 w 9513072"/>
                <a:gd name="connsiteY1817" fmla="*/ 3019285 h 5148636"/>
                <a:gd name="connsiteX1818" fmla="*/ 2054569 w 9513072"/>
                <a:gd name="connsiteY1818" fmla="*/ 2980066 h 5148636"/>
                <a:gd name="connsiteX1819" fmla="*/ 2093785 w 9513072"/>
                <a:gd name="connsiteY1819" fmla="*/ 2940847 h 5148636"/>
                <a:gd name="connsiteX1820" fmla="*/ 7079540 w 9513072"/>
                <a:gd name="connsiteY1820" fmla="*/ 2936801 h 5148636"/>
                <a:gd name="connsiteX1821" fmla="*/ 7110884 w 9513072"/>
                <a:gd name="connsiteY1821" fmla="*/ 2968145 h 5148636"/>
                <a:gd name="connsiteX1822" fmla="*/ 7079540 w 9513072"/>
                <a:gd name="connsiteY1822" fmla="*/ 2999489 h 5148636"/>
                <a:gd name="connsiteX1823" fmla="*/ 7048196 w 9513072"/>
                <a:gd name="connsiteY1823" fmla="*/ 2968145 h 5148636"/>
                <a:gd name="connsiteX1824" fmla="*/ 7079540 w 9513072"/>
                <a:gd name="connsiteY1824" fmla="*/ 2936801 h 5148636"/>
                <a:gd name="connsiteX1825" fmla="*/ 6969465 w 9513072"/>
                <a:gd name="connsiteY1825" fmla="*/ 2935680 h 5148636"/>
                <a:gd name="connsiteX1826" fmla="*/ 7008198 w 9513072"/>
                <a:gd name="connsiteY1826" fmla="*/ 2974413 h 5148636"/>
                <a:gd name="connsiteX1827" fmla="*/ 6969465 w 9513072"/>
                <a:gd name="connsiteY1827" fmla="*/ 3013146 h 5148636"/>
                <a:gd name="connsiteX1828" fmla="*/ 6930732 w 9513072"/>
                <a:gd name="connsiteY1828" fmla="*/ 2974413 h 5148636"/>
                <a:gd name="connsiteX1829" fmla="*/ 6969465 w 9513072"/>
                <a:gd name="connsiteY1829" fmla="*/ 2935680 h 5148636"/>
                <a:gd name="connsiteX1830" fmla="*/ 5746627 w 9513072"/>
                <a:gd name="connsiteY1830" fmla="*/ 2931922 h 5148636"/>
                <a:gd name="connsiteX1831" fmla="*/ 5806962 w 9513072"/>
                <a:gd name="connsiteY1831" fmla="*/ 2992257 h 5148636"/>
                <a:gd name="connsiteX1832" fmla="*/ 5746627 w 9513072"/>
                <a:gd name="connsiteY1832" fmla="*/ 3052592 h 5148636"/>
                <a:gd name="connsiteX1833" fmla="*/ 5686292 w 9513072"/>
                <a:gd name="connsiteY1833" fmla="*/ 2992257 h 5148636"/>
                <a:gd name="connsiteX1834" fmla="*/ 5746627 w 9513072"/>
                <a:gd name="connsiteY1834" fmla="*/ 2931922 h 5148636"/>
                <a:gd name="connsiteX1835" fmla="*/ 4058376 w 9513072"/>
                <a:gd name="connsiteY1835" fmla="*/ 2924073 h 5148636"/>
                <a:gd name="connsiteX1836" fmla="*/ 4089720 w 9513072"/>
                <a:gd name="connsiteY1836" fmla="*/ 2955417 h 5148636"/>
                <a:gd name="connsiteX1837" fmla="*/ 4058376 w 9513072"/>
                <a:gd name="connsiteY1837" fmla="*/ 2986761 h 5148636"/>
                <a:gd name="connsiteX1838" fmla="*/ 4027032 w 9513072"/>
                <a:gd name="connsiteY1838" fmla="*/ 2955417 h 5148636"/>
                <a:gd name="connsiteX1839" fmla="*/ 4058376 w 9513072"/>
                <a:gd name="connsiteY1839" fmla="*/ 2924073 h 5148636"/>
                <a:gd name="connsiteX1840" fmla="*/ 5079318 w 9513072"/>
                <a:gd name="connsiteY1840" fmla="*/ 2922338 h 5148636"/>
                <a:gd name="connsiteX1841" fmla="*/ 5112878 w 9513072"/>
                <a:gd name="connsiteY1841" fmla="*/ 2955898 h 5148636"/>
                <a:gd name="connsiteX1842" fmla="*/ 5079318 w 9513072"/>
                <a:gd name="connsiteY1842" fmla="*/ 2989458 h 5148636"/>
                <a:gd name="connsiteX1843" fmla="*/ 5045758 w 9513072"/>
                <a:gd name="connsiteY1843" fmla="*/ 2955898 h 5148636"/>
                <a:gd name="connsiteX1844" fmla="*/ 5079318 w 9513072"/>
                <a:gd name="connsiteY1844" fmla="*/ 2922338 h 5148636"/>
                <a:gd name="connsiteX1845" fmla="*/ 5315492 w 9513072"/>
                <a:gd name="connsiteY1845" fmla="*/ 2915848 h 5148636"/>
                <a:gd name="connsiteX1846" fmla="*/ 5352483 w 9513072"/>
                <a:gd name="connsiteY1846" fmla="*/ 2952839 h 5148636"/>
                <a:gd name="connsiteX1847" fmla="*/ 5315492 w 9513072"/>
                <a:gd name="connsiteY1847" fmla="*/ 2989830 h 5148636"/>
                <a:gd name="connsiteX1848" fmla="*/ 5278501 w 9513072"/>
                <a:gd name="connsiteY1848" fmla="*/ 2952839 h 5148636"/>
                <a:gd name="connsiteX1849" fmla="*/ 5315492 w 9513072"/>
                <a:gd name="connsiteY1849" fmla="*/ 2915848 h 5148636"/>
                <a:gd name="connsiteX1850" fmla="*/ 4673033 w 9513072"/>
                <a:gd name="connsiteY1850" fmla="*/ 2913928 h 5148636"/>
                <a:gd name="connsiteX1851" fmla="*/ 4701330 w 9513072"/>
                <a:gd name="connsiteY1851" fmla="*/ 2942225 h 5148636"/>
                <a:gd name="connsiteX1852" fmla="*/ 4673033 w 9513072"/>
                <a:gd name="connsiteY1852" fmla="*/ 2970522 h 5148636"/>
                <a:gd name="connsiteX1853" fmla="*/ 4644736 w 9513072"/>
                <a:gd name="connsiteY1853" fmla="*/ 2942225 h 5148636"/>
                <a:gd name="connsiteX1854" fmla="*/ 4673033 w 9513072"/>
                <a:gd name="connsiteY1854" fmla="*/ 2913928 h 5148636"/>
                <a:gd name="connsiteX1855" fmla="*/ 3980288 w 9513072"/>
                <a:gd name="connsiteY1855" fmla="*/ 2913162 h 5148636"/>
                <a:gd name="connsiteX1856" fmla="*/ 4008499 w 9513072"/>
                <a:gd name="connsiteY1856" fmla="*/ 2941374 h 5148636"/>
                <a:gd name="connsiteX1857" fmla="*/ 3980288 w 9513072"/>
                <a:gd name="connsiteY1857" fmla="*/ 2969586 h 5148636"/>
                <a:gd name="connsiteX1858" fmla="*/ 3952077 w 9513072"/>
                <a:gd name="connsiteY1858" fmla="*/ 2941374 h 5148636"/>
                <a:gd name="connsiteX1859" fmla="*/ 3980288 w 9513072"/>
                <a:gd name="connsiteY1859" fmla="*/ 2913162 h 5148636"/>
                <a:gd name="connsiteX1860" fmla="*/ 4416403 w 9513072"/>
                <a:gd name="connsiteY1860" fmla="*/ 2907475 h 5148636"/>
                <a:gd name="connsiteX1861" fmla="*/ 4469339 w 9513072"/>
                <a:gd name="connsiteY1861" fmla="*/ 2960411 h 5148636"/>
                <a:gd name="connsiteX1862" fmla="*/ 4416403 w 9513072"/>
                <a:gd name="connsiteY1862" fmla="*/ 3013347 h 5148636"/>
                <a:gd name="connsiteX1863" fmla="*/ 4363467 w 9513072"/>
                <a:gd name="connsiteY1863" fmla="*/ 2960411 h 5148636"/>
                <a:gd name="connsiteX1864" fmla="*/ 4416403 w 9513072"/>
                <a:gd name="connsiteY1864" fmla="*/ 2907475 h 5148636"/>
                <a:gd name="connsiteX1865" fmla="*/ 2303392 w 9513072"/>
                <a:gd name="connsiteY1865" fmla="*/ 2900035 h 5148636"/>
                <a:gd name="connsiteX1866" fmla="*/ 2359982 w 9513072"/>
                <a:gd name="connsiteY1866" fmla="*/ 2956628 h 5148636"/>
                <a:gd name="connsiteX1867" fmla="*/ 2303392 w 9513072"/>
                <a:gd name="connsiteY1867" fmla="*/ 3013221 h 5148636"/>
                <a:gd name="connsiteX1868" fmla="*/ 2246802 w 9513072"/>
                <a:gd name="connsiteY1868" fmla="*/ 2956628 h 5148636"/>
                <a:gd name="connsiteX1869" fmla="*/ 2303392 w 9513072"/>
                <a:gd name="connsiteY1869" fmla="*/ 2900035 h 5148636"/>
                <a:gd name="connsiteX1870" fmla="*/ 5601696 w 9513072"/>
                <a:gd name="connsiteY1870" fmla="*/ 2895880 h 5148636"/>
                <a:gd name="connsiteX1871" fmla="*/ 5621723 w 9513072"/>
                <a:gd name="connsiteY1871" fmla="*/ 2915907 h 5148636"/>
                <a:gd name="connsiteX1872" fmla="*/ 5601696 w 9513072"/>
                <a:gd name="connsiteY1872" fmla="*/ 2935934 h 5148636"/>
                <a:gd name="connsiteX1873" fmla="*/ 5581669 w 9513072"/>
                <a:gd name="connsiteY1873" fmla="*/ 2915907 h 5148636"/>
                <a:gd name="connsiteX1874" fmla="*/ 5601696 w 9513072"/>
                <a:gd name="connsiteY1874" fmla="*/ 2895880 h 5148636"/>
                <a:gd name="connsiteX1875" fmla="*/ 4505803 w 9513072"/>
                <a:gd name="connsiteY1875" fmla="*/ 2891272 h 5148636"/>
                <a:gd name="connsiteX1876" fmla="*/ 4525830 w 9513072"/>
                <a:gd name="connsiteY1876" fmla="*/ 2911299 h 5148636"/>
                <a:gd name="connsiteX1877" fmla="*/ 4505803 w 9513072"/>
                <a:gd name="connsiteY1877" fmla="*/ 2931326 h 5148636"/>
                <a:gd name="connsiteX1878" fmla="*/ 4485776 w 9513072"/>
                <a:gd name="connsiteY1878" fmla="*/ 2911299 h 5148636"/>
                <a:gd name="connsiteX1879" fmla="*/ 4505803 w 9513072"/>
                <a:gd name="connsiteY1879" fmla="*/ 2891272 h 5148636"/>
                <a:gd name="connsiteX1880" fmla="*/ 4823800 w 9513072"/>
                <a:gd name="connsiteY1880" fmla="*/ 2890938 h 5148636"/>
                <a:gd name="connsiteX1881" fmla="*/ 4886714 w 9513072"/>
                <a:gd name="connsiteY1881" fmla="*/ 2953852 h 5148636"/>
                <a:gd name="connsiteX1882" fmla="*/ 4823800 w 9513072"/>
                <a:gd name="connsiteY1882" fmla="*/ 3016766 h 5148636"/>
                <a:gd name="connsiteX1883" fmla="*/ 4760886 w 9513072"/>
                <a:gd name="connsiteY1883" fmla="*/ 2953852 h 5148636"/>
                <a:gd name="connsiteX1884" fmla="*/ 4823800 w 9513072"/>
                <a:gd name="connsiteY1884" fmla="*/ 2890938 h 5148636"/>
                <a:gd name="connsiteX1885" fmla="*/ 4729938 w 9513072"/>
                <a:gd name="connsiteY1885" fmla="*/ 2882728 h 5148636"/>
                <a:gd name="connsiteX1886" fmla="*/ 4751158 w 9513072"/>
                <a:gd name="connsiteY1886" fmla="*/ 2903948 h 5148636"/>
                <a:gd name="connsiteX1887" fmla="*/ 4729938 w 9513072"/>
                <a:gd name="connsiteY1887" fmla="*/ 2925168 h 5148636"/>
                <a:gd name="connsiteX1888" fmla="*/ 4708718 w 9513072"/>
                <a:gd name="connsiteY1888" fmla="*/ 2903948 h 5148636"/>
                <a:gd name="connsiteX1889" fmla="*/ 4729938 w 9513072"/>
                <a:gd name="connsiteY1889" fmla="*/ 2882728 h 5148636"/>
                <a:gd name="connsiteX1890" fmla="*/ 6469603 w 9513072"/>
                <a:gd name="connsiteY1890" fmla="*/ 2882253 h 5148636"/>
                <a:gd name="connsiteX1891" fmla="*/ 6489630 w 9513072"/>
                <a:gd name="connsiteY1891" fmla="*/ 2902280 h 5148636"/>
                <a:gd name="connsiteX1892" fmla="*/ 6469603 w 9513072"/>
                <a:gd name="connsiteY1892" fmla="*/ 2922307 h 5148636"/>
                <a:gd name="connsiteX1893" fmla="*/ 6449576 w 9513072"/>
                <a:gd name="connsiteY1893" fmla="*/ 2902280 h 5148636"/>
                <a:gd name="connsiteX1894" fmla="*/ 6469603 w 9513072"/>
                <a:gd name="connsiteY1894" fmla="*/ 2882253 h 5148636"/>
                <a:gd name="connsiteX1895" fmla="*/ 5162651 w 9513072"/>
                <a:gd name="connsiteY1895" fmla="*/ 2880420 h 5148636"/>
                <a:gd name="connsiteX1896" fmla="*/ 5203056 w 9513072"/>
                <a:gd name="connsiteY1896" fmla="*/ 2920825 h 5148636"/>
                <a:gd name="connsiteX1897" fmla="*/ 5162651 w 9513072"/>
                <a:gd name="connsiteY1897" fmla="*/ 2961230 h 5148636"/>
                <a:gd name="connsiteX1898" fmla="*/ 5122246 w 9513072"/>
                <a:gd name="connsiteY1898" fmla="*/ 2920825 h 5148636"/>
                <a:gd name="connsiteX1899" fmla="*/ 5162651 w 9513072"/>
                <a:gd name="connsiteY1899" fmla="*/ 2880420 h 5148636"/>
                <a:gd name="connsiteX1900" fmla="*/ 7188533 w 9513072"/>
                <a:gd name="connsiteY1900" fmla="*/ 2875892 h 5148636"/>
                <a:gd name="connsiteX1901" fmla="*/ 7208560 w 9513072"/>
                <a:gd name="connsiteY1901" fmla="*/ 2895919 h 5148636"/>
                <a:gd name="connsiteX1902" fmla="*/ 7188533 w 9513072"/>
                <a:gd name="connsiteY1902" fmla="*/ 2915946 h 5148636"/>
                <a:gd name="connsiteX1903" fmla="*/ 7168506 w 9513072"/>
                <a:gd name="connsiteY1903" fmla="*/ 2895919 h 5148636"/>
                <a:gd name="connsiteX1904" fmla="*/ 7188533 w 9513072"/>
                <a:gd name="connsiteY1904" fmla="*/ 2875892 h 5148636"/>
                <a:gd name="connsiteX1905" fmla="*/ 4587707 w 9513072"/>
                <a:gd name="connsiteY1905" fmla="*/ 2869506 h 5148636"/>
                <a:gd name="connsiteX1906" fmla="*/ 4629387 w 9513072"/>
                <a:gd name="connsiteY1906" fmla="*/ 2911186 h 5148636"/>
                <a:gd name="connsiteX1907" fmla="*/ 4587707 w 9513072"/>
                <a:gd name="connsiteY1907" fmla="*/ 2952866 h 5148636"/>
                <a:gd name="connsiteX1908" fmla="*/ 4546027 w 9513072"/>
                <a:gd name="connsiteY1908" fmla="*/ 2911186 h 5148636"/>
                <a:gd name="connsiteX1909" fmla="*/ 4587707 w 9513072"/>
                <a:gd name="connsiteY1909" fmla="*/ 2869506 h 5148636"/>
                <a:gd name="connsiteX1910" fmla="*/ 5449785 w 9513072"/>
                <a:gd name="connsiteY1910" fmla="*/ 2866692 h 5148636"/>
                <a:gd name="connsiteX1911" fmla="*/ 5498815 w 9513072"/>
                <a:gd name="connsiteY1911" fmla="*/ 2915722 h 5148636"/>
                <a:gd name="connsiteX1912" fmla="*/ 5449785 w 9513072"/>
                <a:gd name="connsiteY1912" fmla="*/ 2964752 h 5148636"/>
                <a:gd name="connsiteX1913" fmla="*/ 5400755 w 9513072"/>
                <a:gd name="connsiteY1913" fmla="*/ 2915722 h 5148636"/>
                <a:gd name="connsiteX1914" fmla="*/ 5449785 w 9513072"/>
                <a:gd name="connsiteY1914" fmla="*/ 2866692 h 5148636"/>
                <a:gd name="connsiteX1915" fmla="*/ 4933957 w 9513072"/>
                <a:gd name="connsiteY1915" fmla="*/ 2865436 h 5148636"/>
                <a:gd name="connsiteX1916" fmla="*/ 4957122 w 9513072"/>
                <a:gd name="connsiteY1916" fmla="*/ 2898785 h 5148636"/>
                <a:gd name="connsiteX1917" fmla="*/ 4923079 w 9513072"/>
                <a:gd name="connsiteY1917" fmla="*/ 2920916 h 5148636"/>
                <a:gd name="connsiteX1918" fmla="*/ 4899914 w 9513072"/>
                <a:gd name="connsiteY1918" fmla="*/ 2887567 h 5148636"/>
                <a:gd name="connsiteX1919" fmla="*/ 4933957 w 9513072"/>
                <a:gd name="connsiteY1919" fmla="*/ 2865436 h 5148636"/>
                <a:gd name="connsiteX1920" fmla="*/ 7277902 w 9513072"/>
                <a:gd name="connsiteY1920" fmla="*/ 2858149 h 5148636"/>
                <a:gd name="connsiteX1921" fmla="*/ 7326932 w 9513072"/>
                <a:gd name="connsiteY1921" fmla="*/ 2907179 h 5148636"/>
                <a:gd name="connsiteX1922" fmla="*/ 7277902 w 9513072"/>
                <a:gd name="connsiteY1922" fmla="*/ 2956209 h 5148636"/>
                <a:gd name="connsiteX1923" fmla="*/ 7228872 w 9513072"/>
                <a:gd name="connsiteY1923" fmla="*/ 2907179 h 5148636"/>
                <a:gd name="connsiteX1924" fmla="*/ 7277902 w 9513072"/>
                <a:gd name="connsiteY1924" fmla="*/ 2858149 h 5148636"/>
                <a:gd name="connsiteX1925" fmla="*/ 2071456 w 9513072"/>
                <a:gd name="connsiteY1925" fmla="*/ 2856001 h 5148636"/>
                <a:gd name="connsiteX1926" fmla="*/ 2102793 w 9513072"/>
                <a:gd name="connsiteY1926" fmla="*/ 2887345 h 5148636"/>
                <a:gd name="connsiteX1927" fmla="*/ 2071456 w 9513072"/>
                <a:gd name="connsiteY1927" fmla="*/ 2918689 h 5148636"/>
                <a:gd name="connsiteX1928" fmla="*/ 2040112 w 9513072"/>
                <a:gd name="connsiteY1928" fmla="*/ 2887345 h 5148636"/>
                <a:gd name="connsiteX1929" fmla="*/ 2071456 w 9513072"/>
                <a:gd name="connsiteY1929" fmla="*/ 2856001 h 5148636"/>
                <a:gd name="connsiteX1930" fmla="*/ 1938607 w 9513072"/>
                <a:gd name="connsiteY1930" fmla="*/ 2855918 h 5148636"/>
                <a:gd name="connsiteX1931" fmla="*/ 2005456 w 9513072"/>
                <a:gd name="connsiteY1931" fmla="*/ 2922771 h 5148636"/>
                <a:gd name="connsiteX1932" fmla="*/ 1938607 w 9513072"/>
                <a:gd name="connsiteY1932" fmla="*/ 2989624 h 5148636"/>
                <a:gd name="connsiteX1933" fmla="*/ 1871755 w 9513072"/>
                <a:gd name="connsiteY1933" fmla="*/ 2922771 h 5148636"/>
                <a:gd name="connsiteX1934" fmla="*/ 1938607 w 9513072"/>
                <a:gd name="connsiteY1934" fmla="*/ 2855918 h 5148636"/>
                <a:gd name="connsiteX1935" fmla="*/ 6580487 w 9513072"/>
                <a:gd name="connsiteY1935" fmla="*/ 2854980 h 5148636"/>
                <a:gd name="connsiteX1936" fmla="*/ 6633423 w 9513072"/>
                <a:gd name="connsiteY1936" fmla="*/ 2907916 h 5148636"/>
                <a:gd name="connsiteX1937" fmla="*/ 6580487 w 9513072"/>
                <a:gd name="connsiteY1937" fmla="*/ 2960852 h 5148636"/>
                <a:gd name="connsiteX1938" fmla="*/ 6527551 w 9513072"/>
                <a:gd name="connsiteY1938" fmla="*/ 2907916 h 5148636"/>
                <a:gd name="connsiteX1939" fmla="*/ 6580487 w 9513072"/>
                <a:gd name="connsiteY1939" fmla="*/ 2854980 h 5148636"/>
                <a:gd name="connsiteX1940" fmla="*/ 6994553 w 9513072"/>
                <a:gd name="connsiteY1940" fmla="*/ 2850601 h 5148636"/>
                <a:gd name="connsiteX1941" fmla="*/ 7025897 w 9513072"/>
                <a:gd name="connsiteY1941" fmla="*/ 2881945 h 5148636"/>
                <a:gd name="connsiteX1942" fmla="*/ 6994553 w 9513072"/>
                <a:gd name="connsiteY1942" fmla="*/ 2913289 h 5148636"/>
                <a:gd name="connsiteX1943" fmla="*/ 6963209 w 9513072"/>
                <a:gd name="connsiteY1943" fmla="*/ 2881945 h 5148636"/>
                <a:gd name="connsiteX1944" fmla="*/ 6994553 w 9513072"/>
                <a:gd name="connsiteY1944" fmla="*/ 2850601 h 5148636"/>
                <a:gd name="connsiteX1945" fmla="*/ 6380235 w 9513072"/>
                <a:gd name="connsiteY1945" fmla="*/ 2850121 h 5148636"/>
                <a:gd name="connsiteX1946" fmla="*/ 6411579 w 9513072"/>
                <a:gd name="connsiteY1946" fmla="*/ 2881465 h 5148636"/>
                <a:gd name="connsiteX1947" fmla="*/ 6380235 w 9513072"/>
                <a:gd name="connsiteY1947" fmla="*/ 2912809 h 5148636"/>
                <a:gd name="connsiteX1948" fmla="*/ 6348891 w 9513072"/>
                <a:gd name="connsiteY1948" fmla="*/ 2881465 h 5148636"/>
                <a:gd name="connsiteX1949" fmla="*/ 6380235 w 9513072"/>
                <a:gd name="connsiteY1949" fmla="*/ 2850121 h 5148636"/>
                <a:gd name="connsiteX1950" fmla="*/ 4135693 w 9513072"/>
                <a:gd name="connsiteY1950" fmla="*/ 2848748 h 5148636"/>
                <a:gd name="connsiteX1951" fmla="*/ 4177373 w 9513072"/>
                <a:gd name="connsiteY1951" fmla="*/ 2890428 h 5148636"/>
                <a:gd name="connsiteX1952" fmla="*/ 4135693 w 9513072"/>
                <a:gd name="connsiteY1952" fmla="*/ 2932108 h 5148636"/>
                <a:gd name="connsiteX1953" fmla="*/ 4094013 w 9513072"/>
                <a:gd name="connsiteY1953" fmla="*/ 2890428 h 5148636"/>
                <a:gd name="connsiteX1954" fmla="*/ 4135693 w 9513072"/>
                <a:gd name="connsiteY1954" fmla="*/ 2848748 h 5148636"/>
                <a:gd name="connsiteX1955" fmla="*/ 5534726 w 9513072"/>
                <a:gd name="connsiteY1955" fmla="*/ 2848026 h 5148636"/>
                <a:gd name="connsiteX1956" fmla="*/ 5554753 w 9513072"/>
                <a:gd name="connsiteY1956" fmla="*/ 2868053 h 5148636"/>
                <a:gd name="connsiteX1957" fmla="*/ 5534726 w 9513072"/>
                <a:gd name="connsiteY1957" fmla="*/ 2888080 h 5148636"/>
                <a:gd name="connsiteX1958" fmla="*/ 5514699 w 9513072"/>
                <a:gd name="connsiteY1958" fmla="*/ 2868053 h 5148636"/>
                <a:gd name="connsiteX1959" fmla="*/ 5534726 w 9513072"/>
                <a:gd name="connsiteY1959" fmla="*/ 2848026 h 5148636"/>
                <a:gd name="connsiteX1960" fmla="*/ 5018661 w 9513072"/>
                <a:gd name="connsiteY1960" fmla="*/ 2847415 h 5148636"/>
                <a:gd name="connsiteX1961" fmla="*/ 5055989 w 9513072"/>
                <a:gd name="connsiteY1961" fmla="*/ 2884743 h 5148636"/>
                <a:gd name="connsiteX1962" fmla="*/ 5018661 w 9513072"/>
                <a:gd name="connsiteY1962" fmla="*/ 2922071 h 5148636"/>
                <a:gd name="connsiteX1963" fmla="*/ 4981333 w 9513072"/>
                <a:gd name="connsiteY1963" fmla="*/ 2884743 h 5148636"/>
                <a:gd name="connsiteX1964" fmla="*/ 5018661 w 9513072"/>
                <a:gd name="connsiteY1964" fmla="*/ 2847415 h 5148636"/>
                <a:gd name="connsiteX1965" fmla="*/ 5820693 w 9513072"/>
                <a:gd name="connsiteY1965" fmla="*/ 2846611 h 5148636"/>
                <a:gd name="connsiteX1966" fmla="*/ 5859089 w 9513072"/>
                <a:gd name="connsiteY1966" fmla="*/ 2885006 h 5148636"/>
                <a:gd name="connsiteX1967" fmla="*/ 5820693 w 9513072"/>
                <a:gd name="connsiteY1967" fmla="*/ 2923401 h 5148636"/>
                <a:gd name="connsiteX1968" fmla="*/ 5782297 w 9513072"/>
                <a:gd name="connsiteY1968" fmla="*/ 2885006 h 5148636"/>
                <a:gd name="connsiteX1969" fmla="*/ 5820693 w 9513072"/>
                <a:gd name="connsiteY1969" fmla="*/ 2846611 h 5148636"/>
                <a:gd name="connsiteX1970" fmla="*/ 4277087 w 9513072"/>
                <a:gd name="connsiteY1970" fmla="*/ 2841042 h 5148636"/>
                <a:gd name="connsiteX1971" fmla="*/ 4340001 w 9513072"/>
                <a:gd name="connsiteY1971" fmla="*/ 2903956 h 5148636"/>
                <a:gd name="connsiteX1972" fmla="*/ 4277087 w 9513072"/>
                <a:gd name="connsiteY1972" fmla="*/ 2966870 h 5148636"/>
                <a:gd name="connsiteX1973" fmla="*/ 4214173 w 9513072"/>
                <a:gd name="connsiteY1973" fmla="*/ 2903956 h 5148636"/>
                <a:gd name="connsiteX1974" fmla="*/ 4277087 w 9513072"/>
                <a:gd name="connsiteY1974" fmla="*/ 2841042 h 5148636"/>
                <a:gd name="connsiteX1975" fmla="*/ 7658543 w 9513072"/>
                <a:gd name="connsiteY1975" fmla="*/ 2838205 h 5148636"/>
                <a:gd name="connsiteX1976" fmla="*/ 7711479 w 9513072"/>
                <a:gd name="connsiteY1976" fmla="*/ 2891141 h 5148636"/>
                <a:gd name="connsiteX1977" fmla="*/ 7658543 w 9513072"/>
                <a:gd name="connsiteY1977" fmla="*/ 2944077 h 5148636"/>
                <a:gd name="connsiteX1978" fmla="*/ 7605607 w 9513072"/>
                <a:gd name="connsiteY1978" fmla="*/ 2891141 h 5148636"/>
                <a:gd name="connsiteX1979" fmla="*/ 7658543 w 9513072"/>
                <a:gd name="connsiteY1979" fmla="*/ 2838205 h 5148636"/>
                <a:gd name="connsiteX1980" fmla="*/ 4867015 w 9513072"/>
                <a:gd name="connsiteY1980" fmla="*/ 2835141 h 5148636"/>
                <a:gd name="connsiteX1981" fmla="*/ 4887042 w 9513072"/>
                <a:gd name="connsiteY1981" fmla="*/ 2855168 h 5148636"/>
                <a:gd name="connsiteX1982" fmla="*/ 4867015 w 9513072"/>
                <a:gd name="connsiteY1982" fmla="*/ 2875195 h 5148636"/>
                <a:gd name="connsiteX1983" fmla="*/ 4846988 w 9513072"/>
                <a:gd name="connsiteY1983" fmla="*/ 2855168 h 5148636"/>
                <a:gd name="connsiteX1984" fmla="*/ 4867015 w 9513072"/>
                <a:gd name="connsiteY1984" fmla="*/ 2835141 h 5148636"/>
                <a:gd name="connsiteX1985" fmla="*/ 5241749 w 9513072"/>
                <a:gd name="connsiteY1985" fmla="*/ 2830114 h 5148636"/>
                <a:gd name="connsiteX1986" fmla="*/ 5279077 w 9513072"/>
                <a:gd name="connsiteY1986" fmla="*/ 2867442 h 5148636"/>
                <a:gd name="connsiteX1987" fmla="*/ 5241749 w 9513072"/>
                <a:gd name="connsiteY1987" fmla="*/ 2904770 h 5148636"/>
                <a:gd name="connsiteX1988" fmla="*/ 5204421 w 9513072"/>
                <a:gd name="connsiteY1988" fmla="*/ 2867442 h 5148636"/>
                <a:gd name="connsiteX1989" fmla="*/ 5241749 w 9513072"/>
                <a:gd name="connsiteY1989" fmla="*/ 2830114 h 5148636"/>
                <a:gd name="connsiteX1990" fmla="*/ 5710178 w 9513072"/>
                <a:gd name="connsiteY1990" fmla="*/ 2828625 h 5148636"/>
                <a:gd name="connsiteX1991" fmla="*/ 5733816 w 9513072"/>
                <a:gd name="connsiteY1991" fmla="*/ 2852263 h 5148636"/>
                <a:gd name="connsiteX1992" fmla="*/ 5710178 w 9513072"/>
                <a:gd name="connsiteY1992" fmla="*/ 2875901 h 5148636"/>
                <a:gd name="connsiteX1993" fmla="*/ 5686540 w 9513072"/>
                <a:gd name="connsiteY1993" fmla="*/ 2852263 h 5148636"/>
                <a:gd name="connsiteX1994" fmla="*/ 5710178 w 9513072"/>
                <a:gd name="connsiteY1994" fmla="*/ 2828625 h 5148636"/>
                <a:gd name="connsiteX1995" fmla="*/ 7097207 w 9513072"/>
                <a:gd name="connsiteY1995" fmla="*/ 2826066 h 5148636"/>
                <a:gd name="connsiteX1996" fmla="*/ 7143122 w 9513072"/>
                <a:gd name="connsiteY1996" fmla="*/ 2871981 h 5148636"/>
                <a:gd name="connsiteX1997" fmla="*/ 7097207 w 9513072"/>
                <a:gd name="connsiteY1997" fmla="*/ 2917896 h 5148636"/>
                <a:gd name="connsiteX1998" fmla="*/ 7051292 w 9513072"/>
                <a:gd name="connsiteY1998" fmla="*/ 2871981 h 5148636"/>
                <a:gd name="connsiteX1999" fmla="*/ 7097207 w 9513072"/>
                <a:gd name="connsiteY1999" fmla="*/ 2826066 h 5148636"/>
                <a:gd name="connsiteX2000" fmla="*/ 4040994 w 9513072"/>
                <a:gd name="connsiteY2000" fmla="*/ 2819610 h 5148636"/>
                <a:gd name="connsiteX2001" fmla="*/ 4082674 w 9513072"/>
                <a:gd name="connsiteY2001" fmla="*/ 2861290 h 5148636"/>
                <a:gd name="connsiteX2002" fmla="*/ 4040994 w 9513072"/>
                <a:gd name="connsiteY2002" fmla="*/ 2902970 h 5148636"/>
                <a:gd name="connsiteX2003" fmla="*/ 3999314 w 9513072"/>
                <a:gd name="connsiteY2003" fmla="*/ 2861290 h 5148636"/>
                <a:gd name="connsiteX2004" fmla="*/ 4040994 w 9513072"/>
                <a:gd name="connsiteY2004" fmla="*/ 2819610 h 5148636"/>
                <a:gd name="connsiteX2005" fmla="*/ 6657109 w 9513072"/>
                <a:gd name="connsiteY2005" fmla="*/ 2816126 h 5148636"/>
                <a:gd name="connsiteX2006" fmla="*/ 6677136 w 9513072"/>
                <a:gd name="connsiteY2006" fmla="*/ 2836153 h 5148636"/>
                <a:gd name="connsiteX2007" fmla="*/ 6657109 w 9513072"/>
                <a:gd name="connsiteY2007" fmla="*/ 2856180 h 5148636"/>
                <a:gd name="connsiteX2008" fmla="*/ 6637082 w 9513072"/>
                <a:gd name="connsiteY2008" fmla="*/ 2836153 h 5148636"/>
                <a:gd name="connsiteX2009" fmla="*/ 6657109 w 9513072"/>
                <a:gd name="connsiteY2009" fmla="*/ 2816126 h 5148636"/>
                <a:gd name="connsiteX2010" fmla="*/ 4387245 w 9513072"/>
                <a:gd name="connsiteY2010" fmla="*/ 2815540 h 5148636"/>
                <a:gd name="connsiteX2011" fmla="*/ 4410412 w 9513072"/>
                <a:gd name="connsiteY2011" fmla="*/ 2848888 h 5148636"/>
                <a:gd name="connsiteX2012" fmla="*/ 4376367 w 9513072"/>
                <a:gd name="connsiteY2012" fmla="*/ 2871018 h 5148636"/>
                <a:gd name="connsiteX2013" fmla="*/ 4353201 w 9513072"/>
                <a:gd name="connsiteY2013" fmla="*/ 2837670 h 5148636"/>
                <a:gd name="connsiteX2014" fmla="*/ 4387245 w 9513072"/>
                <a:gd name="connsiteY2014" fmla="*/ 2815540 h 5148636"/>
                <a:gd name="connsiteX2015" fmla="*/ 1788357 w 9513072"/>
                <a:gd name="connsiteY2015" fmla="*/ 2797930 h 5148636"/>
                <a:gd name="connsiteX2016" fmla="*/ 1837382 w 9513072"/>
                <a:gd name="connsiteY2016" fmla="*/ 2846960 h 5148636"/>
                <a:gd name="connsiteX2017" fmla="*/ 1788357 w 9513072"/>
                <a:gd name="connsiteY2017" fmla="*/ 2895990 h 5148636"/>
                <a:gd name="connsiteX2018" fmla="*/ 1739327 w 9513072"/>
                <a:gd name="connsiteY2018" fmla="*/ 2846960 h 5148636"/>
                <a:gd name="connsiteX2019" fmla="*/ 1788357 w 9513072"/>
                <a:gd name="connsiteY2019" fmla="*/ 2797930 h 5148636"/>
                <a:gd name="connsiteX2020" fmla="*/ 4567254 w 9513072"/>
                <a:gd name="connsiteY2020" fmla="*/ 2797879 h 5148636"/>
                <a:gd name="connsiteX2021" fmla="*/ 4587281 w 9513072"/>
                <a:gd name="connsiteY2021" fmla="*/ 2817906 h 5148636"/>
                <a:gd name="connsiteX2022" fmla="*/ 4567254 w 9513072"/>
                <a:gd name="connsiteY2022" fmla="*/ 2837933 h 5148636"/>
                <a:gd name="connsiteX2023" fmla="*/ 4547227 w 9513072"/>
                <a:gd name="connsiteY2023" fmla="*/ 2817906 h 5148636"/>
                <a:gd name="connsiteX2024" fmla="*/ 4567254 w 9513072"/>
                <a:gd name="connsiteY2024" fmla="*/ 2797879 h 5148636"/>
                <a:gd name="connsiteX2025" fmla="*/ 4471948 w 9513072"/>
                <a:gd name="connsiteY2025" fmla="*/ 2797519 h 5148636"/>
                <a:gd name="connsiteX2026" fmla="*/ 4509276 w 9513072"/>
                <a:gd name="connsiteY2026" fmla="*/ 2834846 h 5148636"/>
                <a:gd name="connsiteX2027" fmla="*/ 4471948 w 9513072"/>
                <a:gd name="connsiteY2027" fmla="*/ 2872173 h 5148636"/>
                <a:gd name="connsiteX2028" fmla="*/ 4434620 w 9513072"/>
                <a:gd name="connsiteY2028" fmla="*/ 2834846 h 5148636"/>
                <a:gd name="connsiteX2029" fmla="*/ 4471948 w 9513072"/>
                <a:gd name="connsiteY2029" fmla="*/ 2797519 h 5148636"/>
                <a:gd name="connsiteX2030" fmla="*/ 5462075 w 9513072"/>
                <a:gd name="connsiteY2030" fmla="*/ 2791664 h 5148636"/>
                <a:gd name="connsiteX2031" fmla="*/ 5485713 w 9513072"/>
                <a:gd name="connsiteY2031" fmla="*/ 2815302 h 5148636"/>
                <a:gd name="connsiteX2032" fmla="*/ 5462075 w 9513072"/>
                <a:gd name="connsiteY2032" fmla="*/ 2838940 h 5148636"/>
                <a:gd name="connsiteX2033" fmla="*/ 5438437 w 9513072"/>
                <a:gd name="connsiteY2033" fmla="*/ 2815302 h 5148636"/>
                <a:gd name="connsiteX2034" fmla="*/ 5462075 w 9513072"/>
                <a:gd name="connsiteY2034" fmla="*/ 2791664 h 5148636"/>
                <a:gd name="connsiteX2035" fmla="*/ 7182416 w 9513072"/>
                <a:gd name="connsiteY2035" fmla="*/ 2791079 h 5148636"/>
                <a:gd name="connsiteX2036" fmla="*/ 7213760 w 9513072"/>
                <a:gd name="connsiteY2036" fmla="*/ 2822423 h 5148636"/>
                <a:gd name="connsiteX2037" fmla="*/ 7182416 w 9513072"/>
                <a:gd name="connsiteY2037" fmla="*/ 2853767 h 5148636"/>
                <a:gd name="connsiteX2038" fmla="*/ 7151072 w 9513072"/>
                <a:gd name="connsiteY2038" fmla="*/ 2822423 h 5148636"/>
                <a:gd name="connsiteX2039" fmla="*/ 7182416 w 9513072"/>
                <a:gd name="connsiteY2039" fmla="*/ 2791079 h 5148636"/>
                <a:gd name="connsiteX2040" fmla="*/ 7277902 w 9513072"/>
                <a:gd name="connsiteY2040" fmla="*/ 2788910 h 5148636"/>
                <a:gd name="connsiteX2041" fmla="*/ 7297929 w 9513072"/>
                <a:gd name="connsiteY2041" fmla="*/ 2808937 h 5148636"/>
                <a:gd name="connsiteX2042" fmla="*/ 7277902 w 9513072"/>
                <a:gd name="connsiteY2042" fmla="*/ 2828964 h 5148636"/>
                <a:gd name="connsiteX2043" fmla="*/ 7257875 w 9513072"/>
                <a:gd name="connsiteY2043" fmla="*/ 2808937 h 5148636"/>
                <a:gd name="connsiteX2044" fmla="*/ 7277902 w 9513072"/>
                <a:gd name="connsiteY2044" fmla="*/ 2788910 h 5148636"/>
                <a:gd name="connsiteX2045" fmla="*/ 5900072 w 9513072"/>
                <a:gd name="connsiteY2045" fmla="*/ 2786135 h 5148636"/>
                <a:gd name="connsiteX2046" fmla="*/ 5929238 w 9513072"/>
                <a:gd name="connsiteY2046" fmla="*/ 2815301 h 5148636"/>
                <a:gd name="connsiteX2047" fmla="*/ 5900072 w 9513072"/>
                <a:gd name="connsiteY2047" fmla="*/ 2844467 h 5148636"/>
                <a:gd name="connsiteX2048" fmla="*/ 5870906 w 9513072"/>
                <a:gd name="connsiteY2048" fmla="*/ 2815301 h 5148636"/>
                <a:gd name="connsiteX2049" fmla="*/ 5900072 w 9513072"/>
                <a:gd name="connsiteY2049" fmla="*/ 2786135 h 5148636"/>
                <a:gd name="connsiteX2050" fmla="*/ 5822401 w 9513072"/>
                <a:gd name="connsiteY2050" fmla="*/ 2786104 h 5148636"/>
                <a:gd name="connsiteX2051" fmla="*/ 5842428 w 9513072"/>
                <a:gd name="connsiteY2051" fmla="*/ 2806131 h 5148636"/>
                <a:gd name="connsiteX2052" fmla="*/ 5822401 w 9513072"/>
                <a:gd name="connsiteY2052" fmla="*/ 2826158 h 5148636"/>
                <a:gd name="connsiteX2053" fmla="*/ 5802374 w 9513072"/>
                <a:gd name="connsiteY2053" fmla="*/ 2806131 h 5148636"/>
                <a:gd name="connsiteX2054" fmla="*/ 5822401 w 9513072"/>
                <a:gd name="connsiteY2054" fmla="*/ 2786104 h 5148636"/>
                <a:gd name="connsiteX2055" fmla="*/ 5352802 w 9513072"/>
                <a:gd name="connsiteY2055" fmla="*/ 2784213 h 5148636"/>
                <a:gd name="connsiteX2056" fmla="*/ 5406709 w 9513072"/>
                <a:gd name="connsiteY2056" fmla="*/ 2838120 h 5148636"/>
                <a:gd name="connsiteX2057" fmla="*/ 5352802 w 9513072"/>
                <a:gd name="connsiteY2057" fmla="*/ 2892027 h 5148636"/>
                <a:gd name="connsiteX2058" fmla="*/ 5298895 w 9513072"/>
                <a:gd name="connsiteY2058" fmla="*/ 2838120 h 5148636"/>
                <a:gd name="connsiteX2059" fmla="*/ 5352802 w 9513072"/>
                <a:gd name="connsiteY2059" fmla="*/ 2784213 h 5148636"/>
                <a:gd name="connsiteX2060" fmla="*/ 6741734 w 9513072"/>
                <a:gd name="connsiteY2060" fmla="*/ 2782962 h 5148636"/>
                <a:gd name="connsiteX2061" fmla="*/ 6773078 w 9513072"/>
                <a:gd name="connsiteY2061" fmla="*/ 2814306 h 5148636"/>
                <a:gd name="connsiteX2062" fmla="*/ 6741734 w 9513072"/>
                <a:gd name="connsiteY2062" fmla="*/ 2845650 h 5148636"/>
                <a:gd name="connsiteX2063" fmla="*/ 6710390 w 9513072"/>
                <a:gd name="connsiteY2063" fmla="*/ 2814306 h 5148636"/>
                <a:gd name="connsiteX2064" fmla="*/ 6741734 w 9513072"/>
                <a:gd name="connsiteY2064" fmla="*/ 2782962 h 5148636"/>
                <a:gd name="connsiteX2065" fmla="*/ 4695036 w 9513072"/>
                <a:gd name="connsiteY2065" fmla="*/ 2780218 h 5148636"/>
                <a:gd name="connsiteX2066" fmla="*/ 4732363 w 9513072"/>
                <a:gd name="connsiteY2066" fmla="*/ 2817546 h 5148636"/>
                <a:gd name="connsiteX2067" fmla="*/ 4695036 w 9513072"/>
                <a:gd name="connsiteY2067" fmla="*/ 2854874 h 5148636"/>
                <a:gd name="connsiteX2068" fmla="*/ 4657709 w 9513072"/>
                <a:gd name="connsiteY2068" fmla="*/ 2817546 h 5148636"/>
                <a:gd name="connsiteX2069" fmla="*/ 4695036 w 9513072"/>
                <a:gd name="connsiteY2069" fmla="*/ 2780218 h 5148636"/>
                <a:gd name="connsiteX2070" fmla="*/ 4967648 w 9513072"/>
                <a:gd name="connsiteY2070" fmla="*/ 2779843 h 5148636"/>
                <a:gd name="connsiteX2071" fmla="*/ 4990814 w 9513072"/>
                <a:gd name="connsiteY2071" fmla="*/ 2813191 h 5148636"/>
                <a:gd name="connsiteX2072" fmla="*/ 4956770 w 9513072"/>
                <a:gd name="connsiteY2072" fmla="*/ 2835321 h 5148636"/>
                <a:gd name="connsiteX2073" fmla="*/ 4933605 w 9513072"/>
                <a:gd name="connsiteY2073" fmla="*/ 2801973 h 5148636"/>
                <a:gd name="connsiteX2074" fmla="*/ 4967648 w 9513072"/>
                <a:gd name="connsiteY2074" fmla="*/ 2779843 h 5148636"/>
                <a:gd name="connsiteX2075" fmla="*/ 6385358 w 9513072"/>
                <a:gd name="connsiteY2075" fmla="*/ 2774846 h 5148636"/>
                <a:gd name="connsiteX2076" fmla="*/ 6405385 w 9513072"/>
                <a:gd name="connsiteY2076" fmla="*/ 2794873 h 5148636"/>
                <a:gd name="connsiteX2077" fmla="*/ 6385358 w 9513072"/>
                <a:gd name="connsiteY2077" fmla="*/ 2814900 h 5148636"/>
                <a:gd name="connsiteX2078" fmla="*/ 6365331 w 9513072"/>
                <a:gd name="connsiteY2078" fmla="*/ 2794873 h 5148636"/>
                <a:gd name="connsiteX2079" fmla="*/ 6385358 w 9513072"/>
                <a:gd name="connsiteY2079" fmla="*/ 2774846 h 5148636"/>
                <a:gd name="connsiteX2080" fmla="*/ 7381761 w 9513072"/>
                <a:gd name="connsiteY2080" fmla="*/ 2770341 h 5148636"/>
                <a:gd name="connsiteX2081" fmla="*/ 7401788 w 9513072"/>
                <a:gd name="connsiteY2081" fmla="*/ 2790368 h 5148636"/>
                <a:gd name="connsiteX2082" fmla="*/ 7381761 w 9513072"/>
                <a:gd name="connsiteY2082" fmla="*/ 2810395 h 5148636"/>
                <a:gd name="connsiteX2083" fmla="*/ 7361734 w 9513072"/>
                <a:gd name="connsiteY2083" fmla="*/ 2790368 h 5148636"/>
                <a:gd name="connsiteX2084" fmla="*/ 7381761 w 9513072"/>
                <a:gd name="connsiteY2084" fmla="*/ 2770341 h 5148636"/>
                <a:gd name="connsiteX2085" fmla="*/ 6898206 w 9513072"/>
                <a:gd name="connsiteY2085" fmla="*/ 2769468 h 5148636"/>
                <a:gd name="connsiteX2086" fmla="*/ 6954428 w 9513072"/>
                <a:gd name="connsiteY2086" fmla="*/ 2825690 h 5148636"/>
                <a:gd name="connsiteX2087" fmla="*/ 6898206 w 9513072"/>
                <a:gd name="connsiteY2087" fmla="*/ 2881912 h 5148636"/>
                <a:gd name="connsiteX2088" fmla="*/ 6841984 w 9513072"/>
                <a:gd name="connsiteY2088" fmla="*/ 2825690 h 5148636"/>
                <a:gd name="connsiteX2089" fmla="*/ 6898206 w 9513072"/>
                <a:gd name="connsiteY2089" fmla="*/ 2769468 h 5148636"/>
                <a:gd name="connsiteX2090" fmla="*/ 5998732 w 9513072"/>
                <a:gd name="connsiteY2090" fmla="*/ 2763324 h 5148636"/>
                <a:gd name="connsiteX2091" fmla="*/ 6037465 w 9513072"/>
                <a:gd name="connsiteY2091" fmla="*/ 2802057 h 5148636"/>
                <a:gd name="connsiteX2092" fmla="*/ 5998732 w 9513072"/>
                <a:gd name="connsiteY2092" fmla="*/ 2840790 h 5148636"/>
                <a:gd name="connsiteX2093" fmla="*/ 5959999 w 9513072"/>
                <a:gd name="connsiteY2093" fmla="*/ 2802057 h 5148636"/>
                <a:gd name="connsiteX2094" fmla="*/ 5998732 w 9513072"/>
                <a:gd name="connsiteY2094" fmla="*/ 2763324 h 5148636"/>
                <a:gd name="connsiteX2095" fmla="*/ 2086021 w 9513072"/>
                <a:gd name="connsiteY2095" fmla="*/ 2760088 h 5148636"/>
                <a:gd name="connsiteX2096" fmla="*/ 2117363 w 9513072"/>
                <a:gd name="connsiteY2096" fmla="*/ 2791432 h 5148636"/>
                <a:gd name="connsiteX2097" fmla="*/ 2086021 w 9513072"/>
                <a:gd name="connsiteY2097" fmla="*/ 2822776 h 5148636"/>
                <a:gd name="connsiteX2098" fmla="*/ 2054679 w 9513072"/>
                <a:gd name="connsiteY2098" fmla="*/ 2791432 h 5148636"/>
                <a:gd name="connsiteX2099" fmla="*/ 2086021 w 9513072"/>
                <a:gd name="connsiteY2099" fmla="*/ 2760088 h 5148636"/>
                <a:gd name="connsiteX2100" fmla="*/ 6474726 w 9513072"/>
                <a:gd name="connsiteY2100" fmla="*/ 2757104 h 5148636"/>
                <a:gd name="connsiteX2101" fmla="*/ 6523756 w 9513072"/>
                <a:gd name="connsiteY2101" fmla="*/ 2806134 h 5148636"/>
                <a:gd name="connsiteX2102" fmla="*/ 6474726 w 9513072"/>
                <a:gd name="connsiteY2102" fmla="*/ 2855164 h 5148636"/>
                <a:gd name="connsiteX2103" fmla="*/ 6425696 w 9513072"/>
                <a:gd name="connsiteY2103" fmla="*/ 2806134 h 5148636"/>
                <a:gd name="connsiteX2104" fmla="*/ 6474726 w 9513072"/>
                <a:gd name="connsiteY2104" fmla="*/ 2757104 h 5148636"/>
                <a:gd name="connsiteX2105" fmla="*/ 1885294 w 9513072"/>
                <a:gd name="connsiteY2105" fmla="*/ 2755991 h 5148636"/>
                <a:gd name="connsiteX2106" fmla="*/ 1924024 w 9513072"/>
                <a:gd name="connsiteY2106" fmla="*/ 2794725 h 5148636"/>
                <a:gd name="connsiteX2107" fmla="*/ 1885294 w 9513072"/>
                <a:gd name="connsiteY2107" fmla="*/ 2833459 h 5148636"/>
                <a:gd name="connsiteX2108" fmla="*/ 1846562 w 9513072"/>
                <a:gd name="connsiteY2108" fmla="*/ 2794725 h 5148636"/>
                <a:gd name="connsiteX2109" fmla="*/ 1885294 w 9513072"/>
                <a:gd name="connsiteY2109" fmla="*/ 2755991 h 5148636"/>
                <a:gd name="connsiteX2110" fmla="*/ 4901462 w 9513072"/>
                <a:gd name="connsiteY2110" fmla="*/ 2748158 h 5148636"/>
                <a:gd name="connsiteX2111" fmla="*/ 4921489 w 9513072"/>
                <a:gd name="connsiteY2111" fmla="*/ 2768185 h 5148636"/>
                <a:gd name="connsiteX2112" fmla="*/ 4901462 w 9513072"/>
                <a:gd name="connsiteY2112" fmla="*/ 2788212 h 5148636"/>
                <a:gd name="connsiteX2113" fmla="*/ 4881435 w 9513072"/>
                <a:gd name="connsiteY2113" fmla="*/ 2768185 h 5148636"/>
                <a:gd name="connsiteX2114" fmla="*/ 4901462 w 9513072"/>
                <a:gd name="connsiteY2114" fmla="*/ 2748158 h 5148636"/>
                <a:gd name="connsiteX2115" fmla="*/ 5757519 w 9513072"/>
                <a:gd name="connsiteY2115" fmla="*/ 2741653 h 5148636"/>
                <a:gd name="connsiteX2116" fmla="*/ 5786685 w 9513072"/>
                <a:gd name="connsiteY2116" fmla="*/ 2770819 h 5148636"/>
                <a:gd name="connsiteX2117" fmla="*/ 5757519 w 9513072"/>
                <a:gd name="connsiteY2117" fmla="*/ 2799985 h 5148636"/>
                <a:gd name="connsiteX2118" fmla="*/ 5728353 w 9513072"/>
                <a:gd name="connsiteY2118" fmla="*/ 2770819 h 5148636"/>
                <a:gd name="connsiteX2119" fmla="*/ 5757519 w 9513072"/>
                <a:gd name="connsiteY2119" fmla="*/ 2741653 h 5148636"/>
                <a:gd name="connsiteX2120" fmla="*/ 5112449 w 9513072"/>
                <a:gd name="connsiteY2120" fmla="*/ 2739784 h 5148636"/>
                <a:gd name="connsiteX2121" fmla="*/ 5175363 w 9513072"/>
                <a:gd name="connsiteY2121" fmla="*/ 2802698 h 5148636"/>
                <a:gd name="connsiteX2122" fmla="*/ 5112449 w 9513072"/>
                <a:gd name="connsiteY2122" fmla="*/ 2865612 h 5148636"/>
                <a:gd name="connsiteX2123" fmla="*/ 5049535 w 9513072"/>
                <a:gd name="connsiteY2123" fmla="*/ 2802698 h 5148636"/>
                <a:gd name="connsiteX2124" fmla="*/ 5112449 w 9513072"/>
                <a:gd name="connsiteY2124" fmla="*/ 2739784 h 5148636"/>
                <a:gd name="connsiteX2125" fmla="*/ 4614767 w 9513072"/>
                <a:gd name="connsiteY2125" fmla="*/ 2739704 h 5148636"/>
                <a:gd name="connsiteX2126" fmla="*/ 4634794 w 9513072"/>
                <a:gd name="connsiteY2126" fmla="*/ 2759731 h 5148636"/>
                <a:gd name="connsiteX2127" fmla="*/ 4614767 w 9513072"/>
                <a:gd name="connsiteY2127" fmla="*/ 2779758 h 5148636"/>
                <a:gd name="connsiteX2128" fmla="*/ 4594740 w 9513072"/>
                <a:gd name="connsiteY2128" fmla="*/ 2759731 h 5148636"/>
                <a:gd name="connsiteX2129" fmla="*/ 4614767 w 9513072"/>
                <a:gd name="connsiteY2129" fmla="*/ 2739704 h 5148636"/>
                <a:gd name="connsiteX2130" fmla="*/ 4806090 w 9513072"/>
                <a:gd name="connsiteY2130" fmla="*/ 2734317 h 5148636"/>
                <a:gd name="connsiteX2131" fmla="*/ 4859997 w 9513072"/>
                <a:gd name="connsiteY2131" fmla="*/ 2788224 h 5148636"/>
                <a:gd name="connsiteX2132" fmla="*/ 4806090 w 9513072"/>
                <a:gd name="connsiteY2132" fmla="*/ 2842131 h 5148636"/>
                <a:gd name="connsiteX2133" fmla="*/ 4752183 w 9513072"/>
                <a:gd name="connsiteY2133" fmla="*/ 2788224 h 5148636"/>
                <a:gd name="connsiteX2134" fmla="*/ 4806090 w 9513072"/>
                <a:gd name="connsiteY2134" fmla="*/ 2734317 h 5148636"/>
                <a:gd name="connsiteX2135" fmla="*/ 4196445 w 9513072"/>
                <a:gd name="connsiteY2135" fmla="*/ 2732120 h 5148636"/>
                <a:gd name="connsiteX2136" fmla="*/ 4249381 w 9513072"/>
                <a:gd name="connsiteY2136" fmla="*/ 2785056 h 5148636"/>
                <a:gd name="connsiteX2137" fmla="*/ 4196445 w 9513072"/>
                <a:gd name="connsiteY2137" fmla="*/ 2837992 h 5148636"/>
                <a:gd name="connsiteX2138" fmla="*/ 4143509 w 9513072"/>
                <a:gd name="connsiteY2138" fmla="*/ 2785056 h 5148636"/>
                <a:gd name="connsiteX2139" fmla="*/ 4196445 w 9513072"/>
                <a:gd name="connsiteY2139" fmla="*/ 2732120 h 5148636"/>
                <a:gd name="connsiteX2140" fmla="*/ 7018293 w 9513072"/>
                <a:gd name="connsiteY2140" fmla="*/ 2730153 h 5148636"/>
                <a:gd name="connsiteX2141" fmla="*/ 7064208 w 9513072"/>
                <a:gd name="connsiteY2141" fmla="*/ 2776068 h 5148636"/>
                <a:gd name="connsiteX2142" fmla="*/ 7018293 w 9513072"/>
                <a:gd name="connsiteY2142" fmla="*/ 2821983 h 5148636"/>
                <a:gd name="connsiteX2143" fmla="*/ 6972378 w 9513072"/>
                <a:gd name="connsiteY2143" fmla="*/ 2776068 h 5148636"/>
                <a:gd name="connsiteX2144" fmla="*/ 7018293 w 9513072"/>
                <a:gd name="connsiteY2144" fmla="*/ 2730153 h 5148636"/>
                <a:gd name="connsiteX2145" fmla="*/ 4420936 w 9513072"/>
                <a:gd name="connsiteY2145" fmla="*/ 2729947 h 5148636"/>
                <a:gd name="connsiteX2146" fmla="*/ 4444102 w 9513072"/>
                <a:gd name="connsiteY2146" fmla="*/ 2763296 h 5148636"/>
                <a:gd name="connsiteX2147" fmla="*/ 4410058 w 9513072"/>
                <a:gd name="connsiteY2147" fmla="*/ 2785427 h 5148636"/>
                <a:gd name="connsiteX2148" fmla="*/ 4386892 w 9513072"/>
                <a:gd name="connsiteY2148" fmla="*/ 2752078 h 5148636"/>
                <a:gd name="connsiteX2149" fmla="*/ 4420936 w 9513072"/>
                <a:gd name="connsiteY2149" fmla="*/ 2729947 h 5148636"/>
                <a:gd name="connsiteX2150" fmla="*/ 4080149 w 9513072"/>
                <a:gd name="connsiteY2150" fmla="*/ 2726532 h 5148636"/>
                <a:gd name="connsiteX2151" fmla="*/ 4117477 w 9513072"/>
                <a:gd name="connsiteY2151" fmla="*/ 2763860 h 5148636"/>
                <a:gd name="connsiteX2152" fmla="*/ 4080149 w 9513072"/>
                <a:gd name="connsiteY2152" fmla="*/ 2801188 h 5148636"/>
                <a:gd name="connsiteX2153" fmla="*/ 4042821 w 9513072"/>
                <a:gd name="connsiteY2153" fmla="*/ 2763860 h 5148636"/>
                <a:gd name="connsiteX2154" fmla="*/ 4080149 w 9513072"/>
                <a:gd name="connsiteY2154" fmla="*/ 2726532 h 5148636"/>
                <a:gd name="connsiteX2155" fmla="*/ 5016615 w 9513072"/>
                <a:gd name="connsiteY2155" fmla="*/ 2723584 h 5148636"/>
                <a:gd name="connsiteX2156" fmla="*/ 5036642 w 9513072"/>
                <a:gd name="connsiteY2156" fmla="*/ 2743611 h 5148636"/>
                <a:gd name="connsiteX2157" fmla="*/ 5016615 w 9513072"/>
                <a:gd name="connsiteY2157" fmla="*/ 2763638 h 5148636"/>
                <a:gd name="connsiteX2158" fmla="*/ 4996588 w 9513072"/>
                <a:gd name="connsiteY2158" fmla="*/ 2743611 h 5148636"/>
                <a:gd name="connsiteX2159" fmla="*/ 5016615 w 9513072"/>
                <a:gd name="connsiteY2159" fmla="*/ 2723584 h 5148636"/>
                <a:gd name="connsiteX2160" fmla="*/ 1733953 w 9513072"/>
                <a:gd name="connsiteY2160" fmla="*/ 2716381 h 5148636"/>
                <a:gd name="connsiteX2161" fmla="*/ 1765294 w 9513072"/>
                <a:gd name="connsiteY2161" fmla="*/ 2747725 h 5148636"/>
                <a:gd name="connsiteX2162" fmla="*/ 1733953 w 9513072"/>
                <a:gd name="connsiteY2162" fmla="*/ 2779069 h 5148636"/>
                <a:gd name="connsiteX2163" fmla="*/ 1702606 w 9513072"/>
                <a:gd name="connsiteY2163" fmla="*/ 2747725 h 5148636"/>
                <a:gd name="connsiteX2164" fmla="*/ 1733953 w 9513072"/>
                <a:gd name="connsiteY2164" fmla="*/ 2716381 h 5148636"/>
                <a:gd name="connsiteX2165" fmla="*/ 7324216 w 9513072"/>
                <a:gd name="connsiteY2165" fmla="*/ 2712814 h 5148636"/>
                <a:gd name="connsiteX2166" fmla="*/ 7355560 w 9513072"/>
                <a:gd name="connsiteY2166" fmla="*/ 2744158 h 5148636"/>
                <a:gd name="connsiteX2167" fmla="*/ 7324216 w 9513072"/>
                <a:gd name="connsiteY2167" fmla="*/ 2775502 h 5148636"/>
                <a:gd name="connsiteX2168" fmla="*/ 7292872 w 9513072"/>
                <a:gd name="connsiteY2168" fmla="*/ 2744158 h 5148636"/>
                <a:gd name="connsiteX2169" fmla="*/ 7324216 w 9513072"/>
                <a:gd name="connsiteY2169" fmla="*/ 2712814 h 5148636"/>
                <a:gd name="connsiteX2170" fmla="*/ 6689836 w 9513072"/>
                <a:gd name="connsiteY2170" fmla="*/ 2711713 h 5148636"/>
                <a:gd name="connsiteX2171" fmla="*/ 6709863 w 9513072"/>
                <a:gd name="connsiteY2171" fmla="*/ 2731740 h 5148636"/>
                <a:gd name="connsiteX2172" fmla="*/ 6689836 w 9513072"/>
                <a:gd name="connsiteY2172" fmla="*/ 2751767 h 5148636"/>
                <a:gd name="connsiteX2173" fmla="*/ 6669809 w 9513072"/>
                <a:gd name="connsiteY2173" fmla="*/ 2731740 h 5148636"/>
                <a:gd name="connsiteX2174" fmla="*/ 6689836 w 9513072"/>
                <a:gd name="connsiteY2174" fmla="*/ 2711713 h 5148636"/>
                <a:gd name="connsiteX2175" fmla="*/ 4534496 w 9513072"/>
                <a:gd name="connsiteY2175" fmla="*/ 2707890 h 5148636"/>
                <a:gd name="connsiteX2176" fmla="*/ 4571824 w 9513072"/>
                <a:gd name="connsiteY2176" fmla="*/ 2745218 h 5148636"/>
                <a:gd name="connsiteX2177" fmla="*/ 4534496 w 9513072"/>
                <a:gd name="connsiteY2177" fmla="*/ 2782546 h 5148636"/>
                <a:gd name="connsiteX2178" fmla="*/ 4497168 w 9513072"/>
                <a:gd name="connsiteY2178" fmla="*/ 2745218 h 5148636"/>
                <a:gd name="connsiteX2179" fmla="*/ 4534496 w 9513072"/>
                <a:gd name="connsiteY2179" fmla="*/ 2707890 h 5148636"/>
                <a:gd name="connsiteX2180" fmla="*/ 7128266 w 9513072"/>
                <a:gd name="connsiteY2180" fmla="*/ 2707086 h 5148636"/>
                <a:gd name="connsiteX2181" fmla="*/ 7167602 w 9513072"/>
                <a:gd name="connsiteY2181" fmla="*/ 2746422 h 5148636"/>
                <a:gd name="connsiteX2182" fmla="*/ 7128266 w 9513072"/>
                <a:gd name="connsiteY2182" fmla="*/ 2785758 h 5148636"/>
                <a:gd name="connsiteX2183" fmla="*/ 7088930 w 9513072"/>
                <a:gd name="connsiteY2183" fmla="*/ 2746422 h 5148636"/>
                <a:gd name="connsiteX2184" fmla="*/ 7128266 w 9513072"/>
                <a:gd name="connsiteY2184" fmla="*/ 2707086 h 5148636"/>
                <a:gd name="connsiteX2185" fmla="*/ 5238808 w 9513072"/>
                <a:gd name="connsiteY2185" fmla="*/ 2706253 h 5148636"/>
                <a:gd name="connsiteX2186" fmla="*/ 5287077 w 9513072"/>
                <a:gd name="connsiteY2186" fmla="*/ 2754523 h 5148636"/>
                <a:gd name="connsiteX2187" fmla="*/ 5238808 w 9513072"/>
                <a:gd name="connsiteY2187" fmla="*/ 2802793 h 5148636"/>
                <a:gd name="connsiteX2188" fmla="*/ 5190539 w 9513072"/>
                <a:gd name="connsiteY2188" fmla="*/ 2754523 h 5148636"/>
                <a:gd name="connsiteX2189" fmla="*/ 5238808 w 9513072"/>
                <a:gd name="connsiteY2189" fmla="*/ 2706253 h 5148636"/>
                <a:gd name="connsiteX2190" fmla="*/ 7231299 w 9513072"/>
                <a:gd name="connsiteY2190" fmla="*/ 2704910 h 5148636"/>
                <a:gd name="connsiteX2191" fmla="*/ 7262643 w 9513072"/>
                <a:gd name="connsiteY2191" fmla="*/ 2736254 h 5148636"/>
                <a:gd name="connsiteX2192" fmla="*/ 7231299 w 9513072"/>
                <a:gd name="connsiteY2192" fmla="*/ 2767598 h 5148636"/>
                <a:gd name="connsiteX2193" fmla="*/ 7199955 w 9513072"/>
                <a:gd name="connsiteY2193" fmla="*/ 2736254 h 5148636"/>
                <a:gd name="connsiteX2194" fmla="*/ 7231299 w 9513072"/>
                <a:gd name="connsiteY2194" fmla="*/ 2704910 h 5148636"/>
                <a:gd name="connsiteX2195" fmla="*/ 5373590 w 9513072"/>
                <a:gd name="connsiteY2195" fmla="*/ 2700480 h 5148636"/>
                <a:gd name="connsiteX2196" fmla="*/ 5402756 w 9513072"/>
                <a:gd name="connsiteY2196" fmla="*/ 2729646 h 5148636"/>
                <a:gd name="connsiteX2197" fmla="*/ 5373590 w 9513072"/>
                <a:gd name="connsiteY2197" fmla="*/ 2758812 h 5148636"/>
                <a:gd name="connsiteX2198" fmla="*/ 5344424 w 9513072"/>
                <a:gd name="connsiteY2198" fmla="*/ 2729646 h 5148636"/>
                <a:gd name="connsiteX2199" fmla="*/ 5373590 w 9513072"/>
                <a:gd name="connsiteY2199" fmla="*/ 2700480 h 5148636"/>
                <a:gd name="connsiteX2200" fmla="*/ 1825003 w 9513072"/>
                <a:gd name="connsiteY2200" fmla="*/ 2699384 h 5148636"/>
                <a:gd name="connsiteX2201" fmla="*/ 1856344 w 9513072"/>
                <a:gd name="connsiteY2201" fmla="*/ 2730728 h 5148636"/>
                <a:gd name="connsiteX2202" fmla="*/ 1825003 w 9513072"/>
                <a:gd name="connsiteY2202" fmla="*/ 2762072 h 5148636"/>
                <a:gd name="connsiteX2203" fmla="*/ 1793662 w 9513072"/>
                <a:gd name="connsiteY2203" fmla="*/ 2730728 h 5148636"/>
                <a:gd name="connsiteX2204" fmla="*/ 1825003 w 9513072"/>
                <a:gd name="connsiteY2204" fmla="*/ 2699384 h 5148636"/>
                <a:gd name="connsiteX2205" fmla="*/ 4317093 w 9513072"/>
                <a:gd name="connsiteY2205" fmla="*/ 2696435 h 5148636"/>
                <a:gd name="connsiteX2206" fmla="*/ 4358773 w 9513072"/>
                <a:gd name="connsiteY2206" fmla="*/ 2738115 h 5148636"/>
                <a:gd name="connsiteX2207" fmla="*/ 4317093 w 9513072"/>
                <a:gd name="connsiteY2207" fmla="*/ 2779795 h 5148636"/>
                <a:gd name="connsiteX2208" fmla="*/ 4275413 w 9513072"/>
                <a:gd name="connsiteY2208" fmla="*/ 2738115 h 5148636"/>
                <a:gd name="connsiteX2209" fmla="*/ 4317093 w 9513072"/>
                <a:gd name="connsiteY2209" fmla="*/ 2696435 h 5148636"/>
                <a:gd name="connsiteX2210" fmla="*/ 6379240 w 9513072"/>
                <a:gd name="connsiteY2210" fmla="*/ 2690034 h 5148636"/>
                <a:gd name="connsiteX2211" fmla="*/ 6410584 w 9513072"/>
                <a:gd name="connsiteY2211" fmla="*/ 2721378 h 5148636"/>
                <a:gd name="connsiteX2212" fmla="*/ 6379240 w 9513072"/>
                <a:gd name="connsiteY2212" fmla="*/ 2752722 h 5148636"/>
                <a:gd name="connsiteX2213" fmla="*/ 6347896 w 9513072"/>
                <a:gd name="connsiteY2213" fmla="*/ 2721378 h 5148636"/>
                <a:gd name="connsiteX2214" fmla="*/ 6379240 w 9513072"/>
                <a:gd name="connsiteY2214" fmla="*/ 2690034 h 5148636"/>
                <a:gd name="connsiteX2215" fmla="*/ 6588421 w 9513072"/>
                <a:gd name="connsiteY2215" fmla="*/ 2687865 h 5148636"/>
                <a:gd name="connsiteX2216" fmla="*/ 6644643 w 9513072"/>
                <a:gd name="connsiteY2216" fmla="*/ 2744087 h 5148636"/>
                <a:gd name="connsiteX2217" fmla="*/ 6588421 w 9513072"/>
                <a:gd name="connsiteY2217" fmla="*/ 2800309 h 5148636"/>
                <a:gd name="connsiteX2218" fmla="*/ 6532199 w 9513072"/>
                <a:gd name="connsiteY2218" fmla="*/ 2744087 h 5148636"/>
                <a:gd name="connsiteX2219" fmla="*/ 6588421 w 9513072"/>
                <a:gd name="connsiteY2219" fmla="*/ 2687865 h 5148636"/>
                <a:gd name="connsiteX2220" fmla="*/ 6474726 w 9513072"/>
                <a:gd name="connsiteY2220" fmla="*/ 2687865 h 5148636"/>
                <a:gd name="connsiteX2221" fmla="*/ 6494753 w 9513072"/>
                <a:gd name="connsiteY2221" fmla="*/ 2707892 h 5148636"/>
                <a:gd name="connsiteX2222" fmla="*/ 6474726 w 9513072"/>
                <a:gd name="connsiteY2222" fmla="*/ 2727919 h 5148636"/>
                <a:gd name="connsiteX2223" fmla="*/ 6454699 w 9513072"/>
                <a:gd name="connsiteY2223" fmla="*/ 2707892 h 5148636"/>
                <a:gd name="connsiteX2224" fmla="*/ 6474726 w 9513072"/>
                <a:gd name="connsiteY2224" fmla="*/ 2687865 h 5148636"/>
                <a:gd name="connsiteX2225" fmla="*/ 5643528 w 9513072"/>
                <a:gd name="connsiteY2225" fmla="*/ 2674987 h 5148636"/>
                <a:gd name="connsiteX2226" fmla="*/ 5692558 w 9513072"/>
                <a:gd name="connsiteY2226" fmla="*/ 2724017 h 5148636"/>
                <a:gd name="connsiteX2227" fmla="*/ 5643528 w 9513072"/>
                <a:gd name="connsiteY2227" fmla="*/ 2773047 h 5148636"/>
                <a:gd name="connsiteX2228" fmla="*/ 5594498 w 9513072"/>
                <a:gd name="connsiteY2228" fmla="*/ 2724017 h 5148636"/>
                <a:gd name="connsiteX2229" fmla="*/ 5643528 w 9513072"/>
                <a:gd name="connsiteY2229" fmla="*/ 2674987 h 5148636"/>
                <a:gd name="connsiteX2230" fmla="*/ 4469902 w 9513072"/>
                <a:gd name="connsiteY2230" fmla="*/ 2673688 h 5148636"/>
                <a:gd name="connsiteX2231" fmla="*/ 4489929 w 9513072"/>
                <a:gd name="connsiteY2231" fmla="*/ 2693715 h 5148636"/>
                <a:gd name="connsiteX2232" fmla="*/ 4469902 w 9513072"/>
                <a:gd name="connsiteY2232" fmla="*/ 2713742 h 5148636"/>
                <a:gd name="connsiteX2233" fmla="*/ 4449875 w 9513072"/>
                <a:gd name="connsiteY2233" fmla="*/ 2693715 h 5148636"/>
                <a:gd name="connsiteX2234" fmla="*/ 4469902 w 9513072"/>
                <a:gd name="connsiteY2234" fmla="*/ 2673688 h 5148636"/>
                <a:gd name="connsiteX2235" fmla="*/ 7522838 w 9513072"/>
                <a:gd name="connsiteY2235" fmla="*/ 2671398 h 5148636"/>
                <a:gd name="connsiteX2236" fmla="*/ 7542865 w 9513072"/>
                <a:gd name="connsiteY2236" fmla="*/ 2691425 h 5148636"/>
                <a:gd name="connsiteX2237" fmla="*/ 7522838 w 9513072"/>
                <a:gd name="connsiteY2237" fmla="*/ 2711452 h 5148636"/>
                <a:gd name="connsiteX2238" fmla="*/ 7502811 w 9513072"/>
                <a:gd name="connsiteY2238" fmla="*/ 2691425 h 5148636"/>
                <a:gd name="connsiteX2239" fmla="*/ 7522838 w 9513072"/>
                <a:gd name="connsiteY2239" fmla="*/ 2671398 h 5148636"/>
                <a:gd name="connsiteX2240" fmla="*/ 6767470 w 9513072"/>
                <a:gd name="connsiteY2240" fmla="*/ 2671398 h 5148636"/>
                <a:gd name="connsiteX2241" fmla="*/ 6782505 w 9513072"/>
                <a:gd name="connsiteY2241" fmla="*/ 2686433 h 5148636"/>
                <a:gd name="connsiteX2242" fmla="*/ 6767470 w 9513072"/>
                <a:gd name="connsiteY2242" fmla="*/ 2701468 h 5148636"/>
                <a:gd name="connsiteX2243" fmla="*/ 6752435 w 9513072"/>
                <a:gd name="connsiteY2243" fmla="*/ 2686433 h 5148636"/>
                <a:gd name="connsiteX2244" fmla="*/ 6767470 w 9513072"/>
                <a:gd name="connsiteY2244" fmla="*/ 2671398 h 5148636"/>
                <a:gd name="connsiteX2245" fmla="*/ 7413013 w 9513072"/>
                <a:gd name="connsiteY2245" fmla="*/ 2671217 h 5148636"/>
                <a:gd name="connsiteX2246" fmla="*/ 7446573 w 9513072"/>
                <a:gd name="connsiteY2246" fmla="*/ 2704777 h 5148636"/>
                <a:gd name="connsiteX2247" fmla="*/ 7413013 w 9513072"/>
                <a:gd name="connsiteY2247" fmla="*/ 2738337 h 5148636"/>
                <a:gd name="connsiteX2248" fmla="*/ 7379453 w 9513072"/>
                <a:gd name="connsiteY2248" fmla="*/ 2704777 h 5148636"/>
                <a:gd name="connsiteX2249" fmla="*/ 7413013 w 9513072"/>
                <a:gd name="connsiteY2249" fmla="*/ 2671217 h 5148636"/>
                <a:gd name="connsiteX2250" fmla="*/ 6999440 w 9513072"/>
                <a:gd name="connsiteY2250" fmla="*/ 2659438 h 5148636"/>
                <a:gd name="connsiteX2251" fmla="*/ 7019467 w 9513072"/>
                <a:gd name="connsiteY2251" fmla="*/ 2679465 h 5148636"/>
                <a:gd name="connsiteX2252" fmla="*/ 6999440 w 9513072"/>
                <a:gd name="connsiteY2252" fmla="*/ 2699492 h 5148636"/>
                <a:gd name="connsiteX2253" fmla="*/ 6979413 w 9513072"/>
                <a:gd name="connsiteY2253" fmla="*/ 2679465 h 5148636"/>
                <a:gd name="connsiteX2254" fmla="*/ 6999440 w 9513072"/>
                <a:gd name="connsiteY2254" fmla="*/ 2659438 h 5148636"/>
                <a:gd name="connsiteX2255" fmla="*/ 4692095 w 9513072"/>
                <a:gd name="connsiteY2255" fmla="*/ 2656357 h 5148636"/>
                <a:gd name="connsiteX2256" fmla="*/ 4740365 w 9513072"/>
                <a:gd name="connsiteY2256" fmla="*/ 2704627 h 5148636"/>
                <a:gd name="connsiteX2257" fmla="*/ 4692095 w 9513072"/>
                <a:gd name="connsiteY2257" fmla="*/ 2752897 h 5148636"/>
                <a:gd name="connsiteX2258" fmla="*/ 4643825 w 9513072"/>
                <a:gd name="connsiteY2258" fmla="*/ 2704627 h 5148636"/>
                <a:gd name="connsiteX2259" fmla="*/ 4692095 w 9513072"/>
                <a:gd name="connsiteY2259" fmla="*/ 2656357 h 5148636"/>
                <a:gd name="connsiteX2260" fmla="*/ 4936710 w 9513072"/>
                <a:gd name="connsiteY2260" fmla="*/ 2652554 h 5148636"/>
                <a:gd name="connsiteX2261" fmla="*/ 4974038 w 9513072"/>
                <a:gd name="connsiteY2261" fmla="*/ 2689882 h 5148636"/>
                <a:gd name="connsiteX2262" fmla="*/ 4936710 w 9513072"/>
                <a:gd name="connsiteY2262" fmla="*/ 2727210 h 5148636"/>
                <a:gd name="connsiteX2263" fmla="*/ 4899382 w 9513072"/>
                <a:gd name="connsiteY2263" fmla="*/ 2689882 h 5148636"/>
                <a:gd name="connsiteX2264" fmla="*/ 4936710 w 9513072"/>
                <a:gd name="connsiteY2264" fmla="*/ 2652554 h 5148636"/>
                <a:gd name="connsiteX2265" fmla="*/ 1612507 w 9513072"/>
                <a:gd name="connsiteY2265" fmla="*/ 2648570 h 5148636"/>
                <a:gd name="connsiteX2266" fmla="*/ 1673761 w 9513072"/>
                <a:gd name="connsiteY2266" fmla="*/ 2709829 h 5148636"/>
                <a:gd name="connsiteX2267" fmla="*/ 1612507 w 9513072"/>
                <a:gd name="connsiteY2267" fmla="*/ 2771088 h 5148636"/>
                <a:gd name="connsiteX2268" fmla="*/ 1551233 w 9513072"/>
                <a:gd name="connsiteY2268" fmla="*/ 2709829 h 5148636"/>
                <a:gd name="connsiteX2269" fmla="*/ 1612507 w 9513072"/>
                <a:gd name="connsiteY2269" fmla="*/ 2648570 h 5148636"/>
                <a:gd name="connsiteX2270" fmla="*/ 1719410 w 9513072"/>
                <a:gd name="connsiteY2270" fmla="*/ 2648144 h 5148636"/>
                <a:gd name="connsiteX2271" fmla="*/ 1739441 w 9513072"/>
                <a:gd name="connsiteY2271" fmla="*/ 2668171 h 5148636"/>
                <a:gd name="connsiteX2272" fmla="*/ 1719410 w 9513072"/>
                <a:gd name="connsiteY2272" fmla="*/ 2688198 h 5148636"/>
                <a:gd name="connsiteX2273" fmla="*/ 1699389 w 9513072"/>
                <a:gd name="connsiteY2273" fmla="*/ 2668171 h 5148636"/>
                <a:gd name="connsiteX2274" fmla="*/ 1719410 w 9513072"/>
                <a:gd name="connsiteY2274" fmla="*/ 2648144 h 5148636"/>
                <a:gd name="connsiteX2275" fmla="*/ 4171205 w 9513072"/>
                <a:gd name="connsiteY2275" fmla="*/ 2643280 h 5148636"/>
                <a:gd name="connsiteX2276" fmla="*/ 4202549 w 9513072"/>
                <a:gd name="connsiteY2276" fmla="*/ 2674624 h 5148636"/>
                <a:gd name="connsiteX2277" fmla="*/ 4171205 w 9513072"/>
                <a:gd name="connsiteY2277" fmla="*/ 2705968 h 5148636"/>
                <a:gd name="connsiteX2278" fmla="*/ 4139861 w 9513072"/>
                <a:gd name="connsiteY2278" fmla="*/ 2674624 h 5148636"/>
                <a:gd name="connsiteX2279" fmla="*/ 4171205 w 9513072"/>
                <a:gd name="connsiteY2279" fmla="*/ 2643280 h 5148636"/>
                <a:gd name="connsiteX2280" fmla="*/ 5299979 w 9513072"/>
                <a:gd name="connsiteY2280" fmla="*/ 2642044 h 5148636"/>
                <a:gd name="connsiteX2281" fmla="*/ 5329145 w 9513072"/>
                <a:gd name="connsiteY2281" fmla="*/ 2671210 h 5148636"/>
                <a:gd name="connsiteX2282" fmla="*/ 5299979 w 9513072"/>
                <a:gd name="connsiteY2282" fmla="*/ 2700376 h 5148636"/>
                <a:gd name="connsiteX2283" fmla="*/ 5270813 w 9513072"/>
                <a:gd name="connsiteY2283" fmla="*/ 2671210 h 5148636"/>
                <a:gd name="connsiteX2284" fmla="*/ 5299979 w 9513072"/>
                <a:gd name="connsiteY2284" fmla="*/ 2642044 h 5148636"/>
                <a:gd name="connsiteX2285" fmla="*/ 7077111 w 9513072"/>
                <a:gd name="connsiteY2285" fmla="*/ 2640563 h 5148636"/>
                <a:gd name="connsiteX2286" fmla="*/ 7108455 w 9513072"/>
                <a:gd name="connsiteY2286" fmla="*/ 2671907 h 5148636"/>
                <a:gd name="connsiteX2287" fmla="*/ 7077111 w 9513072"/>
                <a:gd name="connsiteY2287" fmla="*/ 2703251 h 5148636"/>
                <a:gd name="connsiteX2288" fmla="*/ 7045767 w 9513072"/>
                <a:gd name="connsiteY2288" fmla="*/ 2671907 h 5148636"/>
                <a:gd name="connsiteX2289" fmla="*/ 7077111 w 9513072"/>
                <a:gd name="connsiteY2289" fmla="*/ 2640563 h 5148636"/>
                <a:gd name="connsiteX2290" fmla="*/ 5866045 w 9513072"/>
                <a:gd name="connsiteY2290" fmla="*/ 2630536 h 5148636"/>
                <a:gd name="connsiteX2291" fmla="*/ 5922267 w 9513072"/>
                <a:gd name="connsiteY2291" fmla="*/ 2686758 h 5148636"/>
                <a:gd name="connsiteX2292" fmla="*/ 5866045 w 9513072"/>
                <a:gd name="connsiteY2292" fmla="*/ 2742980 h 5148636"/>
                <a:gd name="connsiteX2293" fmla="*/ 5809823 w 9513072"/>
                <a:gd name="connsiteY2293" fmla="*/ 2686758 h 5148636"/>
                <a:gd name="connsiteX2294" fmla="*/ 5866045 w 9513072"/>
                <a:gd name="connsiteY2294" fmla="*/ 2630536 h 5148636"/>
                <a:gd name="connsiteX2295" fmla="*/ 6224782 w 9513072"/>
                <a:gd name="connsiteY2295" fmla="*/ 2628524 h 5148636"/>
                <a:gd name="connsiteX2296" fmla="*/ 6251314 w 9513072"/>
                <a:gd name="connsiteY2296" fmla="*/ 2655056 h 5148636"/>
                <a:gd name="connsiteX2297" fmla="*/ 6224782 w 9513072"/>
                <a:gd name="connsiteY2297" fmla="*/ 2681588 h 5148636"/>
                <a:gd name="connsiteX2298" fmla="*/ 6198250 w 9513072"/>
                <a:gd name="connsiteY2298" fmla="*/ 2655056 h 5148636"/>
                <a:gd name="connsiteX2299" fmla="*/ 6224782 w 9513072"/>
                <a:gd name="connsiteY2299" fmla="*/ 2628524 h 5148636"/>
                <a:gd name="connsiteX2300" fmla="*/ 6814553 w 9513072"/>
                <a:gd name="connsiteY2300" fmla="*/ 2625985 h 5148636"/>
                <a:gd name="connsiteX2301" fmla="*/ 6834580 w 9513072"/>
                <a:gd name="connsiteY2301" fmla="*/ 2646012 h 5148636"/>
                <a:gd name="connsiteX2302" fmla="*/ 6814553 w 9513072"/>
                <a:gd name="connsiteY2302" fmla="*/ 2666039 h 5148636"/>
                <a:gd name="connsiteX2303" fmla="*/ 6794526 w 9513072"/>
                <a:gd name="connsiteY2303" fmla="*/ 2646012 h 5148636"/>
                <a:gd name="connsiteX2304" fmla="*/ 6814553 w 9513072"/>
                <a:gd name="connsiteY2304" fmla="*/ 2625985 h 5148636"/>
                <a:gd name="connsiteX2305" fmla="*/ 6896346 w 9513072"/>
                <a:gd name="connsiteY2305" fmla="*/ 2623697 h 5148636"/>
                <a:gd name="connsiteX2306" fmla="*/ 6949282 w 9513072"/>
                <a:gd name="connsiteY2306" fmla="*/ 2676633 h 5148636"/>
                <a:gd name="connsiteX2307" fmla="*/ 6896346 w 9513072"/>
                <a:gd name="connsiteY2307" fmla="*/ 2729569 h 5148636"/>
                <a:gd name="connsiteX2308" fmla="*/ 6843410 w 9513072"/>
                <a:gd name="connsiteY2308" fmla="*/ 2676633 h 5148636"/>
                <a:gd name="connsiteX2309" fmla="*/ 6896346 w 9513072"/>
                <a:gd name="connsiteY2309" fmla="*/ 2623697 h 5148636"/>
                <a:gd name="connsiteX2310" fmla="*/ 5028421 w 9513072"/>
                <a:gd name="connsiteY2310" fmla="*/ 2622573 h 5148636"/>
                <a:gd name="connsiteX2311" fmla="*/ 5052059 w 9513072"/>
                <a:gd name="connsiteY2311" fmla="*/ 2646211 h 5148636"/>
                <a:gd name="connsiteX2312" fmla="*/ 5028421 w 9513072"/>
                <a:gd name="connsiteY2312" fmla="*/ 2669849 h 5148636"/>
                <a:gd name="connsiteX2313" fmla="*/ 5004783 w 9513072"/>
                <a:gd name="connsiteY2313" fmla="*/ 2646211 h 5148636"/>
                <a:gd name="connsiteX2314" fmla="*/ 5028421 w 9513072"/>
                <a:gd name="connsiteY2314" fmla="*/ 2622573 h 5148636"/>
                <a:gd name="connsiteX2315" fmla="*/ 5131570 w 9513072"/>
                <a:gd name="connsiteY2315" fmla="*/ 2617823 h 5148636"/>
                <a:gd name="connsiteX2316" fmla="*/ 5184506 w 9513072"/>
                <a:gd name="connsiteY2316" fmla="*/ 2670759 h 5148636"/>
                <a:gd name="connsiteX2317" fmla="*/ 5131570 w 9513072"/>
                <a:gd name="connsiteY2317" fmla="*/ 2723695 h 5148636"/>
                <a:gd name="connsiteX2318" fmla="*/ 5078634 w 9513072"/>
                <a:gd name="connsiteY2318" fmla="*/ 2670759 h 5148636"/>
                <a:gd name="connsiteX2319" fmla="*/ 5131570 w 9513072"/>
                <a:gd name="connsiteY2319" fmla="*/ 2617823 h 5148636"/>
                <a:gd name="connsiteX2320" fmla="*/ 6713591 w 9513072"/>
                <a:gd name="connsiteY2320" fmla="*/ 2613655 h 5148636"/>
                <a:gd name="connsiteX2321" fmla="*/ 6747151 w 9513072"/>
                <a:gd name="connsiteY2321" fmla="*/ 2647215 h 5148636"/>
                <a:gd name="connsiteX2322" fmla="*/ 6713591 w 9513072"/>
                <a:gd name="connsiteY2322" fmla="*/ 2680775 h 5148636"/>
                <a:gd name="connsiteX2323" fmla="*/ 6680031 w 9513072"/>
                <a:gd name="connsiteY2323" fmla="*/ 2647215 h 5148636"/>
                <a:gd name="connsiteX2324" fmla="*/ 6713591 w 9513072"/>
                <a:gd name="connsiteY2324" fmla="*/ 2613655 h 5148636"/>
                <a:gd name="connsiteX2325" fmla="*/ 6521041 w 9513072"/>
                <a:gd name="connsiteY2325" fmla="*/ 2611769 h 5148636"/>
                <a:gd name="connsiteX2326" fmla="*/ 6552385 w 9513072"/>
                <a:gd name="connsiteY2326" fmla="*/ 2643113 h 5148636"/>
                <a:gd name="connsiteX2327" fmla="*/ 6521041 w 9513072"/>
                <a:gd name="connsiteY2327" fmla="*/ 2674457 h 5148636"/>
                <a:gd name="connsiteX2328" fmla="*/ 6489697 w 9513072"/>
                <a:gd name="connsiteY2328" fmla="*/ 2643113 h 5148636"/>
                <a:gd name="connsiteX2329" fmla="*/ 6521041 w 9513072"/>
                <a:gd name="connsiteY2329" fmla="*/ 2611769 h 5148636"/>
                <a:gd name="connsiteX2330" fmla="*/ 1791817 w 9513072"/>
                <a:gd name="connsiteY2330" fmla="*/ 2610301 h 5148636"/>
                <a:gd name="connsiteX2331" fmla="*/ 1830547 w 9513072"/>
                <a:gd name="connsiteY2331" fmla="*/ 2649034 h 5148636"/>
                <a:gd name="connsiteX2332" fmla="*/ 1791817 w 9513072"/>
                <a:gd name="connsiteY2332" fmla="*/ 2687767 h 5148636"/>
                <a:gd name="connsiteX2333" fmla="*/ 1753083 w 9513072"/>
                <a:gd name="connsiteY2333" fmla="*/ 2649034 h 5148636"/>
                <a:gd name="connsiteX2334" fmla="*/ 1791817 w 9513072"/>
                <a:gd name="connsiteY2334" fmla="*/ 2610301 h 5148636"/>
                <a:gd name="connsiteX2335" fmla="*/ 1896402 w 9513072"/>
                <a:gd name="connsiteY2335" fmla="*/ 2607318 h 5148636"/>
                <a:gd name="connsiteX2336" fmla="*/ 1945433 w 9513072"/>
                <a:gd name="connsiteY2336" fmla="*/ 2656348 h 5148636"/>
                <a:gd name="connsiteX2337" fmla="*/ 1896402 w 9513072"/>
                <a:gd name="connsiteY2337" fmla="*/ 2705378 h 5148636"/>
                <a:gd name="connsiteX2338" fmla="*/ 1847373 w 9513072"/>
                <a:gd name="connsiteY2338" fmla="*/ 2656348 h 5148636"/>
                <a:gd name="connsiteX2339" fmla="*/ 1896402 w 9513072"/>
                <a:gd name="connsiteY2339" fmla="*/ 2607318 h 5148636"/>
                <a:gd name="connsiteX2340" fmla="*/ 4810141 w 9513072"/>
                <a:gd name="connsiteY2340" fmla="*/ 2606803 h 5148636"/>
                <a:gd name="connsiteX2341" fmla="*/ 4863077 w 9513072"/>
                <a:gd name="connsiteY2341" fmla="*/ 2659739 h 5148636"/>
                <a:gd name="connsiteX2342" fmla="*/ 4810141 w 9513072"/>
                <a:gd name="connsiteY2342" fmla="*/ 2712675 h 5148636"/>
                <a:gd name="connsiteX2343" fmla="*/ 4757205 w 9513072"/>
                <a:gd name="connsiteY2343" fmla="*/ 2659739 h 5148636"/>
                <a:gd name="connsiteX2344" fmla="*/ 4810141 w 9513072"/>
                <a:gd name="connsiteY2344" fmla="*/ 2606803 h 5148636"/>
                <a:gd name="connsiteX2345" fmla="*/ 6325091 w 9513072"/>
                <a:gd name="connsiteY2345" fmla="*/ 2606041 h 5148636"/>
                <a:gd name="connsiteX2346" fmla="*/ 6364427 w 9513072"/>
                <a:gd name="connsiteY2346" fmla="*/ 2645377 h 5148636"/>
                <a:gd name="connsiteX2347" fmla="*/ 6325091 w 9513072"/>
                <a:gd name="connsiteY2347" fmla="*/ 2684713 h 5148636"/>
                <a:gd name="connsiteX2348" fmla="*/ 6285755 w 9513072"/>
                <a:gd name="connsiteY2348" fmla="*/ 2645377 h 5148636"/>
                <a:gd name="connsiteX2349" fmla="*/ 6325091 w 9513072"/>
                <a:gd name="connsiteY2349" fmla="*/ 2606041 h 5148636"/>
                <a:gd name="connsiteX2350" fmla="*/ 5356353 w 9513072"/>
                <a:gd name="connsiteY2350" fmla="*/ 2606041 h 5148636"/>
                <a:gd name="connsiteX2351" fmla="*/ 5376380 w 9513072"/>
                <a:gd name="connsiteY2351" fmla="*/ 2626068 h 5148636"/>
                <a:gd name="connsiteX2352" fmla="*/ 5356353 w 9513072"/>
                <a:gd name="connsiteY2352" fmla="*/ 2646095 h 5148636"/>
                <a:gd name="connsiteX2353" fmla="*/ 5336326 w 9513072"/>
                <a:gd name="connsiteY2353" fmla="*/ 2626068 h 5148636"/>
                <a:gd name="connsiteX2354" fmla="*/ 5356353 w 9513072"/>
                <a:gd name="connsiteY2354" fmla="*/ 2606041 h 5148636"/>
                <a:gd name="connsiteX2355" fmla="*/ 6428124 w 9513072"/>
                <a:gd name="connsiteY2355" fmla="*/ 2603865 h 5148636"/>
                <a:gd name="connsiteX2356" fmla="*/ 6459468 w 9513072"/>
                <a:gd name="connsiteY2356" fmla="*/ 2635209 h 5148636"/>
                <a:gd name="connsiteX2357" fmla="*/ 6428124 w 9513072"/>
                <a:gd name="connsiteY2357" fmla="*/ 2666553 h 5148636"/>
                <a:gd name="connsiteX2358" fmla="*/ 6396780 w 9513072"/>
                <a:gd name="connsiteY2358" fmla="*/ 2635209 h 5148636"/>
                <a:gd name="connsiteX2359" fmla="*/ 6428124 w 9513072"/>
                <a:gd name="connsiteY2359" fmla="*/ 2603865 h 5148636"/>
                <a:gd name="connsiteX2360" fmla="*/ 4389996 w 9513072"/>
                <a:gd name="connsiteY2360" fmla="*/ 2602658 h 5148636"/>
                <a:gd name="connsiteX2361" fmla="*/ 4427323 w 9513072"/>
                <a:gd name="connsiteY2361" fmla="*/ 2639985 h 5148636"/>
                <a:gd name="connsiteX2362" fmla="*/ 4389996 w 9513072"/>
                <a:gd name="connsiteY2362" fmla="*/ 2677312 h 5148636"/>
                <a:gd name="connsiteX2363" fmla="*/ 4352669 w 9513072"/>
                <a:gd name="connsiteY2363" fmla="*/ 2639985 h 5148636"/>
                <a:gd name="connsiteX2364" fmla="*/ 4389996 w 9513072"/>
                <a:gd name="connsiteY2364" fmla="*/ 2602658 h 5148636"/>
                <a:gd name="connsiteX2365" fmla="*/ 4573950 w 9513072"/>
                <a:gd name="connsiteY2365" fmla="*/ 2601242 h 5148636"/>
                <a:gd name="connsiteX2366" fmla="*/ 4621467 w 9513072"/>
                <a:gd name="connsiteY2366" fmla="*/ 2648759 h 5148636"/>
                <a:gd name="connsiteX2367" fmla="*/ 4573950 w 9513072"/>
                <a:gd name="connsiteY2367" fmla="*/ 2696276 h 5148636"/>
                <a:gd name="connsiteX2368" fmla="*/ 4526433 w 9513072"/>
                <a:gd name="connsiteY2368" fmla="*/ 2648759 h 5148636"/>
                <a:gd name="connsiteX2369" fmla="*/ 4573950 w 9513072"/>
                <a:gd name="connsiteY2369" fmla="*/ 2601242 h 5148636"/>
                <a:gd name="connsiteX2370" fmla="*/ 5992107 w 9513072"/>
                <a:gd name="connsiteY2370" fmla="*/ 2600405 h 5148636"/>
                <a:gd name="connsiteX2371" fmla="*/ 6031603 w 9513072"/>
                <a:gd name="connsiteY2371" fmla="*/ 2639901 h 5148636"/>
                <a:gd name="connsiteX2372" fmla="*/ 5992107 w 9513072"/>
                <a:gd name="connsiteY2372" fmla="*/ 2679397 h 5148636"/>
                <a:gd name="connsiteX2373" fmla="*/ 5952611 w 9513072"/>
                <a:gd name="connsiteY2373" fmla="*/ 2639901 h 5148636"/>
                <a:gd name="connsiteX2374" fmla="*/ 5992107 w 9513072"/>
                <a:gd name="connsiteY2374" fmla="*/ 2600405 h 5148636"/>
                <a:gd name="connsiteX2375" fmla="*/ 5712506 w 9513072"/>
                <a:gd name="connsiteY2375" fmla="*/ 2595359 h 5148636"/>
                <a:gd name="connsiteX2376" fmla="*/ 5743850 w 9513072"/>
                <a:gd name="connsiteY2376" fmla="*/ 2626703 h 5148636"/>
                <a:gd name="connsiteX2377" fmla="*/ 5712506 w 9513072"/>
                <a:gd name="connsiteY2377" fmla="*/ 2658047 h 5148636"/>
                <a:gd name="connsiteX2378" fmla="*/ 5681162 w 9513072"/>
                <a:gd name="connsiteY2378" fmla="*/ 2626703 h 5148636"/>
                <a:gd name="connsiteX2379" fmla="*/ 5712506 w 9513072"/>
                <a:gd name="connsiteY2379" fmla="*/ 2595359 h 5148636"/>
                <a:gd name="connsiteX2380" fmla="*/ 7191369 w 9513072"/>
                <a:gd name="connsiteY2380" fmla="*/ 2591827 h 5148636"/>
                <a:gd name="connsiteX2381" fmla="*/ 7244305 w 9513072"/>
                <a:gd name="connsiteY2381" fmla="*/ 2644763 h 5148636"/>
                <a:gd name="connsiteX2382" fmla="*/ 7191369 w 9513072"/>
                <a:gd name="connsiteY2382" fmla="*/ 2697699 h 5148636"/>
                <a:gd name="connsiteX2383" fmla="*/ 7138433 w 9513072"/>
                <a:gd name="connsiteY2383" fmla="*/ 2644763 h 5148636"/>
                <a:gd name="connsiteX2384" fmla="*/ 7191369 w 9513072"/>
                <a:gd name="connsiteY2384" fmla="*/ 2591827 h 5148636"/>
                <a:gd name="connsiteX2385" fmla="*/ 4656957 w 9513072"/>
                <a:gd name="connsiteY2385" fmla="*/ 2586506 h 5148636"/>
                <a:gd name="connsiteX2386" fmla="*/ 4680595 w 9513072"/>
                <a:gd name="connsiteY2386" fmla="*/ 2610144 h 5148636"/>
                <a:gd name="connsiteX2387" fmla="*/ 4656957 w 9513072"/>
                <a:gd name="connsiteY2387" fmla="*/ 2633782 h 5148636"/>
                <a:gd name="connsiteX2388" fmla="*/ 4633319 w 9513072"/>
                <a:gd name="connsiteY2388" fmla="*/ 2610144 h 5148636"/>
                <a:gd name="connsiteX2389" fmla="*/ 4656957 w 9513072"/>
                <a:gd name="connsiteY2389" fmla="*/ 2586506 h 5148636"/>
                <a:gd name="connsiteX2390" fmla="*/ 2295558 w 9513072"/>
                <a:gd name="connsiteY2390" fmla="*/ 2584045 h 5148636"/>
                <a:gd name="connsiteX2391" fmla="*/ 2334895 w 9513072"/>
                <a:gd name="connsiteY2391" fmla="*/ 2623381 h 5148636"/>
                <a:gd name="connsiteX2392" fmla="*/ 2295558 w 9513072"/>
                <a:gd name="connsiteY2392" fmla="*/ 2662717 h 5148636"/>
                <a:gd name="connsiteX2393" fmla="*/ 2256226 w 9513072"/>
                <a:gd name="connsiteY2393" fmla="*/ 2623381 h 5148636"/>
                <a:gd name="connsiteX2394" fmla="*/ 2295558 w 9513072"/>
                <a:gd name="connsiteY2394" fmla="*/ 2584045 h 5148636"/>
                <a:gd name="connsiteX2395" fmla="*/ 5220550 w 9513072"/>
                <a:gd name="connsiteY2395" fmla="*/ 2582087 h 5148636"/>
                <a:gd name="connsiteX2396" fmla="*/ 5251894 w 9513072"/>
                <a:gd name="connsiteY2396" fmla="*/ 2613431 h 5148636"/>
                <a:gd name="connsiteX2397" fmla="*/ 5220550 w 9513072"/>
                <a:gd name="connsiteY2397" fmla="*/ 2644775 h 5148636"/>
                <a:gd name="connsiteX2398" fmla="*/ 5189206 w 9513072"/>
                <a:gd name="connsiteY2398" fmla="*/ 2613431 h 5148636"/>
                <a:gd name="connsiteX2399" fmla="*/ 5220550 w 9513072"/>
                <a:gd name="connsiteY2399" fmla="*/ 2582087 h 5148636"/>
                <a:gd name="connsiteX2400" fmla="*/ 7481387 w 9513072"/>
                <a:gd name="connsiteY2400" fmla="*/ 2581426 h 5148636"/>
                <a:gd name="connsiteX2401" fmla="*/ 7520723 w 9513072"/>
                <a:gd name="connsiteY2401" fmla="*/ 2620762 h 5148636"/>
                <a:gd name="connsiteX2402" fmla="*/ 7481387 w 9513072"/>
                <a:gd name="connsiteY2402" fmla="*/ 2660098 h 5148636"/>
                <a:gd name="connsiteX2403" fmla="*/ 7442051 w 9513072"/>
                <a:gd name="connsiteY2403" fmla="*/ 2620762 h 5148636"/>
                <a:gd name="connsiteX2404" fmla="*/ 7481387 w 9513072"/>
                <a:gd name="connsiteY2404" fmla="*/ 2581426 h 5148636"/>
                <a:gd name="connsiteX2405" fmla="*/ 4060771 w 9513072"/>
                <a:gd name="connsiteY2405" fmla="*/ 2572823 h 5148636"/>
                <a:gd name="connsiteX2406" fmla="*/ 4124707 w 9513072"/>
                <a:gd name="connsiteY2406" fmla="*/ 2636759 h 5148636"/>
                <a:gd name="connsiteX2407" fmla="*/ 4060771 w 9513072"/>
                <a:gd name="connsiteY2407" fmla="*/ 2700695 h 5148636"/>
                <a:gd name="connsiteX2408" fmla="*/ 3996835 w 9513072"/>
                <a:gd name="connsiteY2408" fmla="*/ 2636759 h 5148636"/>
                <a:gd name="connsiteX2409" fmla="*/ 4060771 w 9513072"/>
                <a:gd name="connsiteY2409" fmla="*/ 2572823 h 5148636"/>
                <a:gd name="connsiteX2410" fmla="*/ 4481708 w 9513072"/>
                <a:gd name="connsiteY2410" fmla="*/ 2572678 h 5148636"/>
                <a:gd name="connsiteX2411" fmla="*/ 4505346 w 9513072"/>
                <a:gd name="connsiteY2411" fmla="*/ 2596316 h 5148636"/>
                <a:gd name="connsiteX2412" fmla="*/ 4481708 w 9513072"/>
                <a:gd name="connsiteY2412" fmla="*/ 2619954 h 5148636"/>
                <a:gd name="connsiteX2413" fmla="*/ 4458070 w 9513072"/>
                <a:gd name="connsiteY2413" fmla="*/ 2596316 h 5148636"/>
                <a:gd name="connsiteX2414" fmla="*/ 4481708 w 9513072"/>
                <a:gd name="connsiteY2414" fmla="*/ 2572678 h 5148636"/>
                <a:gd name="connsiteX2415" fmla="*/ 6609837 w 9513072"/>
                <a:gd name="connsiteY2415" fmla="*/ 2570172 h 5148636"/>
                <a:gd name="connsiteX2416" fmla="*/ 6643397 w 9513072"/>
                <a:gd name="connsiteY2416" fmla="*/ 2603732 h 5148636"/>
                <a:gd name="connsiteX2417" fmla="*/ 6609837 w 9513072"/>
                <a:gd name="connsiteY2417" fmla="*/ 2637292 h 5148636"/>
                <a:gd name="connsiteX2418" fmla="*/ 6576277 w 9513072"/>
                <a:gd name="connsiteY2418" fmla="*/ 2603732 h 5148636"/>
                <a:gd name="connsiteX2419" fmla="*/ 6609837 w 9513072"/>
                <a:gd name="connsiteY2419" fmla="*/ 2570172 h 5148636"/>
                <a:gd name="connsiteX2420" fmla="*/ 4149352 w 9513072"/>
                <a:gd name="connsiteY2420" fmla="*/ 2562662 h 5148636"/>
                <a:gd name="connsiteX2421" fmla="*/ 4172990 w 9513072"/>
                <a:gd name="connsiteY2421" fmla="*/ 2586300 h 5148636"/>
                <a:gd name="connsiteX2422" fmla="*/ 4149352 w 9513072"/>
                <a:gd name="connsiteY2422" fmla="*/ 2609938 h 5148636"/>
                <a:gd name="connsiteX2423" fmla="*/ 4125714 w 9513072"/>
                <a:gd name="connsiteY2423" fmla="*/ 2586300 h 5148636"/>
                <a:gd name="connsiteX2424" fmla="*/ 4149352 w 9513072"/>
                <a:gd name="connsiteY2424" fmla="*/ 2562662 h 5148636"/>
                <a:gd name="connsiteX2425" fmla="*/ 5797754 w 9513072"/>
                <a:gd name="connsiteY2425" fmla="*/ 2559844 h 5148636"/>
                <a:gd name="connsiteX2426" fmla="*/ 5829098 w 9513072"/>
                <a:gd name="connsiteY2426" fmla="*/ 2591188 h 5148636"/>
                <a:gd name="connsiteX2427" fmla="*/ 5797754 w 9513072"/>
                <a:gd name="connsiteY2427" fmla="*/ 2622532 h 5148636"/>
                <a:gd name="connsiteX2428" fmla="*/ 5766410 w 9513072"/>
                <a:gd name="connsiteY2428" fmla="*/ 2591188 h 5148636"/>
                <a:gd name="connsiteX2429" fmla="*/ 5797754 w 9513072"/>
                <a:gd name="connsiteY2429" fmla="*/ 2559844 h 5148636"/>
                <a:gd name="connsiteX2430" fmla="*/ 6196264 w 9513072"/>
                <a:gd name="connsiteY2430" fmla="*/ 2558393 h 5148636"/>
                <a:gd name="connsiteX2431" fmla="*/ 6216291 w 9513072"/>
                <a:gd name="connsiteY2431" fmla="*/ 2578420 h 5148636"/>
                <a:gd name="connsiteX2432" fmla="*/ 6196264 w 9513072"/>
                <a:gd name="connsiteY2432" fmla="*/ 2598447 h 5148636"/>
                <a:gd name="connsiteX2433" fmla="*/ 6176237 w 9513072"/>
                <a:gd name="connsiteY2433" fmla="*/ 2578420 h 5148636"/>
                <a:gd name="connsiteX2434" fmla="*/ 6196264 w 9513072"/>
                <a:gd name="connsiteY2434" fmla="*/ 2558393 h 5148636"/>
                <a:gd name="connsiteX2435" fmla="*/ 4263428 w 9513072"/>
                <a:gd name="connsiteY2435" fmla="*/ 2556907 h 5148636"/>
                <a:gd name="connsiteX2436" fmla="*/ 4316364 w 9513072"/>
                <a:gd name="connsiteY2436" fmla="*/ 2609843 h 5148636"/>
                <a:gd name="connsiteX2437" fmla="*/ 4263428 w 9513072"/>
                <a:gd name="connsiteY2437" fmla="*/ 2662779 h 5148636"/>
                <a:gd name="connsiteX2438" fmla="*/ 4210492 w 9513072"/>
                <a:gd name="connsiteY2438" fmla="*/ 2609843 h 5148636"/>
                <a:gd name="connsiteX2439" fmla="*/ 4263428 w 9513072"/>
                <a:gd name="connsiteY2439" fmla="*/ 2556907 h 5148636"/>
                <a:gd name="connsiteX2440" fmla="*/ 7589720 w 9513072"/>
                <a:gd name="connsiteY2440" fmla="*/ 2555974 h 5148636"/>
                <a:gd name="connsiteX2441" fmla="*/ 7638750 w 9513072"/>
                <a:gd name="connsiteY2441" fmla="*/ 2605004 h 5148636"/>
                <a:gd name="connsiteX2442" fmla="*/ 7589720 w 9513072"/>
                <a:gd name="connsiteY2442" fmla="*/ 2654034 h 5148636"/>
                <a:gd name="connsiteX2443" fmla="*/ 7540690 w 9513072"/>
                <a:gd name="connsiteY2443" fmla="*/ 2605004 h 5148636"/>
                <a:gd name="connsiteX2444" fmla="*/ 7589720 w 9513072"/>
                <a:gd name="connsiteY2444" fmla="*/ 2555974 h 5148636"/>
                <a:gd name="connsiteX2445" fmla="*/ 5447738 w 9513072"/>
                <a:gd name="connsiteY2445" fmla="*/ 2555651 h 5148636"/>
                <a:gd name="connsiteX2446" fmla="*/ 5496768 w 9513072"/>
                <a:gd name="connsiteY2446" fmla="*/ 2604681 h 5148636"/>
                <a:gd name="connsiteX2447" fmla="*/ 5447738 w 9513072"/>
                <a:gd name="connsiteY2447" fmla="*/ 2653711 h 5148636"/>
                <a:gd name="connsiteX2448" fmla="*/ 5398708 w 9513072"/>
                <a:gd name="connsiteY2448" fmla="*/ 2604681 h 5148636"/>
                <a:gd name="connsiteX2449" fmla="*/ 5447738 w 9513072"/>
                <a:gd name="connsiteY2449" fmla="*/ 2555651 h 5148636"/>
                <a:gd name="connsiteX2450" fmla="*/ 5576182 w 9513072"/>
                <a:gd name="connsiteY2450" fmla="*/ 2554888 h 5148636"/>
                <a:gd name="connsiteX2451" fmla="*/ 5625212 w 9513072"/>
                <a:gd name="connsiteY2451" fmla="*/ 2603918 h 5148636"/>
                <a:gd name="connsiteX2452" fmla="*/ 5576182 w 9513072"/>
                <a:gd name="connsiteY2452" fmla="*/ 2652948 h 5148636"/>
                <a:gd name="connsiteX2453" fmla="*/ 5527152 w 9513072"/>
                <a:gd name="connsiteY2453" fmla="*/ 2603918 h 5148636"/>
                <a:gd name="connsiteX2454" fmla="*/ 5576182 w 9513072"/>
                <a:gd name="connsiteY2454" fmla="*/ 2554888 h 5148636"/>
                <a:gd name="connsiteX2455" fmla="*/ 1719382 w 9513072"/>
                <a:gd name="connsiteY2455" fmla="*/ 2550051 h 5148636"/>
                <a:gd name="connsiteX2456" fmla="*/ 1750726 w 9513072"/>
                <a:gd name="connsiteY2456" fmla="*/ 2581395 h 5148636"/>
                <a:gd name="connsiteX2457" fmla="*/ 1719382 w 9513072"/>
                <a:gd name="connsiteY2457" fmla="*/ 2612739 h 5148636"/>
                <a:gd name="connsiteX2458" fmla="*/ 1688042 w 9513072"/>
                <a:gd name="connsiteY2458" fmla="*/ 2581395 h 5148636"/>
                <a:gd name="connsiteX2459" fmla="*/ 1719382 w 9513072"/>
                <a:gd name="connsiteY2459" fmla="*/ 2550051 h 5148636"/>
                <a:gd name="connsiteX2460" fmla="*/ 1615139 w 9513072"/>
                <a:gd name="connsiteY2460" fmla="*/ 2549798 h 5148636"/>
                <a:gd name="connsiteX2461" fmla="*/ 1654475 w 9513072"/>
                <a:gd name="connsiteY2461" fmla="*/ 2589134 h 5148636"/>
                <a:gd name="connsiteX2462" fmla="*/ 1615139 w 9513072"/>
                <a:gd name="connsiteY2462" fmla="*/ 2628470 h 5148636"/>
                <a:gd name="connsiteX2463" fmla="*/ 1575795 w 9513072"/>
                <a:gd name="connsiteY2463" fmla="*/ 2589134 h 5148636"/>
                <a:gd name="connsiteX2464" fmla="*/ 1615139 w 9513072"/>
                <a:gd name="connsiteY2464" fmla="*/ 2549798 h 5148636"/>
                <a:gd name="connsiteX2465" fmla="*/ 7107797 w 9513072"/>
                <a:gd name="connsiteY2465" fmla="*/ 2547438 h 5148636"/>
                <a:gd name="connsiteX2466" fmla="*/ 7127824 w 9513072"/>
                <a:gd name="connsiteY2466" fmla="*/ 2567465 h 5148636"/>
                <a:gd name="connsiteX2467" fmla="*/ 7107797 w 9513072"/>
                <a:gd name="connsiteY2467" fmla="*/ 2587492 h 5148636"/>
                <a:gd name="connsiteX2468" fmla="*/ 7087770 w 9513072"/>
                <a:gd name="connsiteY2468" fmla="*/ 2567465 h 5148636"/>
                <a:gd name="connsiteX2469" fmla="*/ 7107797 w 9513072"/>
                <a:gd name="connsiteY2469" fmla="*/ 2547438 h 5148636"/>
                <a:gd name="connsiteX2470" fmla="*/ 1808038 w 9513072"/>
                <a:gd name="connsiteY2470" fmla="*/ 2541305 h 5148636"/>
                <a:gd name="connsiteX2471" fmla="*/ 1828063 w 9513072"/>
                <a:gd name="connsiteY2471" fmla="*/ 2561332 h 5148636"/>
                <a:gd name="connsiteX2472" fmla="*/ 1808038 w 9513072"/>
                <a:gd name="connsiteY2472" fmla="*/ 2581359 h 5148636"/>
                <a:gd name="connsiteX2473" fmla="*/ 1788012 w 9513072"/>
                <a:gd name="connsiteY2473" fmla="*/ 2561332 h 5148636"/>
                <a:gd name="connsiteX2474" fmla="*/ 1808038 w 9513072"/>
                <a:gd name="connsiteY2474" fmla="*/ 2541305 h 5148636"/>
                <a:gd name="connsiteX2475" fmla="*/ 6273935 w 9513072"/>
                <a:gd name="connsiteY2475" fmla="*/ 2539518 h 5148636"/>
                <a:gd name="connsiteX2476" fmla="*/ 6305279 w 9513072"/>
                <a:gd name="connsiteY2476" fmla="*/ 2570862 h 5148636"/>
                <a:gd name="connsiteX2477" fmla="*/ 6273935 w 9513072"/>
                <a:gd name="connsiteY2477" fmla="*/ 2602206 h 5148636"/>
                <a:gd name="connsiteX2478" fmla="*/ 6242591 w 9513072"/>
                <a:gd name="connsiteY2478" fmla="*/ 2570862 h 5148636"/>
                <a:gd name="connsiteX2479" fmla="*/ 6273935 w 9513072"/>
                <a:gd name="connsiteY2479" fmla="*/ 2539518 h 5148636"/>
                <a:gd name="connsiteX2480" fmla="*/ 4561879 w 9513072"/>
                <a:gd name="connsiteY2480" fmla="*/ 2536886 h 5148636"/>
                <a:gd name="connsiteX2481" fmla="*/ 4581906 w 9513072"/>
                <a:gd name="connsiteY2481" fmla="*/ 2556913 h 5148636"/>
                <a:gd name="connsiteX2482" fmla="*/ 4561879 w 9513072"/>
                <a:gd name="connsiteY2482" fmla="*/ 2576940 h 5148636"/>
                <a:gd name="connsiteX2483" fmla="*/ 4541852 w 9513072"/>
                <a:gd name="connsiteY2483" fmla="*/ 2556913 h 5148636"/>
                <a:gd name="connsiteX2484" fmla="*/ 4561879 w 9513072"/>
                <a:gd name="connsiteY2484" fmla="*/ 2536886 h 5148636"/>
                <a:gd name="connsiteX2485" fmla="*/ 4914856 w 9513072"/>
                <a:gd name="connsiteY2485" fmla="*/ 2535291 h 5148636"/>
                <a:gd name="connsiteX2486" fmla="*/ 4956536 w 9513072"/>
                <a:gd name="connsiteY2486" fmla="*/ 2576971 h 5148636"/>
                <a:gd name="connsiteX2487" fmla="*/ 4914856 w 9513072"/>
                <a:gd name="connsiteY2487" fmla="*/ 2618651 h 5148636"/>
                <a:gd name="connsiteX2488" fmla="*/ 4873176 w 9513072"/>
                <a:gd name="connsiteY2488" fmla="*/ 2576971 h 5148636"/>
                <a:gd name="connsiteX2489" fmla="*/ 4914856 w 9513072"/>
                <a:gd name="connsiteY2489" fmla="*/ 2535291 h 5148636"/>
                <a:gd name="connsiteX2490" fmla="*/ 7321493 w 9513072"/>
                <a:gd name="connsiteY2490" fmla="*/ 2533076 h 5148636"/>
                <a:gd name="connsiteX2491" fmla="*/ 7385429 w 9513072"/>
                <a:gd name="connsiteY2491" fmla="*/ 2597012 h 5148636"/>
                <a:gd name="connsiteX2492" fmla="*/ 7321493 w 9513072"/>
                <a:gd name="connsiteY2492" fmla="*/ 2660948 h 5148636"/>
                <a:gd name="connsiteX2493" fmla="*/ 7257557 w 9513072"/>
                <a:gd name="connsiteY2493" fmla="*/ 2597012 h 5148636"/>
                <a:gd name="connsiteX2494" fmla="*/ 7321493 w 9513072"/>
                <a:gd name="connsiteY2494" fmla="*/ 2533076 h 5148636"/>
                <a:gd name="connsiteX2495" fmla="*/ 5676855 w 9513072"/>
                <a:gd name="connsiteY2495" fmla="*/ 2525088 h 5148636"/>
                <a:gd name="connsiteX2496" fmla="*/ 5696882 w 9513072"/>
                <a:gd name="connsiteY2496" fmla="*/ 2545115 h 5148636"/>
                <a:gd name="connsiteX2497" fmla="*/ 5676855 w 9513072"/>
                <a:gd name="connsiteY2497" fmla="*/ 2565142 h 5148636"/>
                <a:gd name="connsiteX2498" fmla="*/ 5656828 w 9513072"/>
                <a:gd name="connsiteY2498" fmla="*/ 2545115 h 5148636"/>
                <a:gd name="connsiteX2499" fmla="*/ 5676855 w 9513072"/>
                <a:gd name="connsiteY2499" fmla="*/ 2525088 h 5148636"/>
                <a:gd name="connsiteX2500" fmla="*/ 6011377 w 9513072"/>
                <a:gd name="connsiteY2500" fmla="*/ 2524940 h 5148636"/>
                <a:gd name="connsiteX2501" fmla="*/ 6031404 w 9513072"/>
                <a:gd name="connsiteY2501" fmla="*/ 2544967 h 5148636"/>
                <a:gd name="connsiteX2502" fmla="*/ 6011377 w 9513072"/>
                <a:gd name="connsiteY2502" fmla="*/ 2564994 h 5148636"/>
                <a:gd name="connsiteX2503" fmla="*/ 5991350 w 9513072"/>
                <a:gd name="connsiteY2503" fmla="*/ 2544967 h 5148636"/>
                <a:gd name="connsiteX2504" fmla="*/ 6011377 w 9513072"/>
                <a:gd name="connsiteY2504" fmla="*/ 2524940 h 5148636"/>
                <a:gd name="connsiteX2505" fmla="*/ 6093170 w 9513072"/>
                <a:gd name="connsiteY2505" fmla="*/ 2522652 h 5148636"/>
                <a:gd name="connsiteX2506" fmla="*/ 6146106 w 9513072"/>
                <a:gd name="connsiteY2506" fmla="*/ 2575588 h 5148636"/>
                <a:gd name="connsiteX2507" fmla="*/ 6093170 w 9513072"/>
                <a:gd name="connsiteY2507" fmla="*/ 2628524 h 5148636"/>
                <a:gd name="connsiteX2508" fmla="*/ 6040234 w 9513072"/>
                <a:gd name="connsiteY2508" fmla="*/ 2575588 h 5148636"/>
                <a:gd name="connsiteX2509" fmla="*/ 6093170 w 9513072"/>
                <a:gd name="connsiteY2509" fmla="*/ 2522652 h 5148636"/>
                <a:gd name="connsiteX2510" fmla="*/ 6814553 w 9513072"/>
                <a:gd name="connsiteY2510" fmla="*/ 2514629 h 5148636"/>
                <a:gd name="connsiteX2511" fmla="*/ 6860468 w 9513072"/>
                <a:gd name="connsiteY2511" fmla="*/ 2560544 h 5148636"/>
                <a:gd name="connsiteX2512" fmla="*/ 6814553 w 9513072"/>
                <a:gd name="connsiteY2512" fmla="*/ 2606459 h 5148636"/>
                <a:gd name="connsiteX2513" fmla="*/ 6768638 w 9513072"/>
                <a:gd name="connsiteY2513" fmla="*/ 2560544 h 5148636"/>
                <a:gd name="connsiteX2514" fmla="*/ 6814553 w 9513072"/>
                <a:gd name="connsiteY2514" fmla="*/ 2514629 h 5148636"/>
                <a:gd name="connsiteX2515" fmla="*/ 5048464 w 9513072"/>
                <a:gd name="connsiteY2515" fmla="*/ 2511513 h 5148636"/>
                <a:gd name="connsiteX2516" fmla="*/ 5077630 w 9513072"/>
                <a:gd name="connsiteY2516" fmla="*/ 2540679 h 5148636"/>
                <a:gd name="connsiteX2517" fmla="*/ 5048464 w 9513072"/>
                <a:gd name="connsiteY2517" fmla="*/ 2569845 h 5148636"/>
                <a:gd name="connsiteX2518" fmla="*/ 5019298 w 9513072"/>
                <a:gd name="connsiteY2518" fmla="*/ 2540679 h 5148636"/>
                <a:gd name="connsiteX2519" fmla="*/ 5048464 w 9513072"/>
                <a:gd name="connsiteY2519" fmla="*/ 2511513 h 5148636"/>
                <a:gd name="connsiteX2520" fmla="*/ 2239008 w 9513072"/>
                <a:gd name="connsiteY2520" fmla="*/ 2509986 h 5148636"/>
                <a:gd name="connsiteX2521" fmla="*/ 2270352 w 9513072"/>
                <a:gd name="connsiteY2521" fmla="*/ 2541330 h 5148636"/>
                <a:gd name="connsiteX2522" fmla="*/ 2239008 w 9513072"/>
                <a:gd name="connsiteY2522" fmla="*/ 2572674 h 5148636"/>
                <a:gd name="connsiteX2523" fmla="*/ 2207655 w 9513072"/>
                <a:gd name="connsiteY2523" fmla="*/ 2541330 h 5148636"/>
                <a:gd name="connsiteX2524" fmla="*/ 2239008 w 9513072"/>
                <a:gd name="connsiteY2524" fmla="*/ 2509986 h 5148636"/>
                <a:gd name="connsiteX2525" fmla="*/ 5389423 w 9513072"/>
                <a:gd name="connsiteY2525" fmla="*/ 2509413 h 5148636"/>
                <a:gd name="connsiteX2526" fmla="*/ 5404458 w 9513072"/>
                <a:gd name="connsiteY2526" fmla="*/ 2524448 h 5148636"/>
                <a:gd name="connsiteX2527" fmla="*/ 5389423 w 9513072"/>
                <a:gd name="connsiteY2527" fmla="*/ 2539483 h 5148636"/>
                <a:gd name="connsiteX2528" fmla="*/ 5374388 w 9513072"/>
                <a:gd name="connsiteY2528" fmla="*/ 2524448 h 5148636"/>
                <a:gd name="connsiteX2529" fmla="*/ 5389423 w 9513072"/>
                <a:gd name="connsiteY2529" fmla="*/ 2509413 h 5148636"/>
                <a:gd name="connsiteX2530" fmla="*/ 4830432 w 9513072"/>
                <a:gd name="connsiteY2530" fmla="*/ 2509194 h 5148636"/>
                <a:gd name="connsiteX2531" fmla="*/ 4850459 w 9513072"/>
                <a:gd name="connsiteY2531" fmla="*/ 2529221 h 5148636"/>
                <a:gd name="connsiteX2532" fmla="*/ 4830432 w 9513072"/>
                <a:gd name="connsiteY2532" fmla="*/ 2549248 h 5148636"/>
                <a:gd name="connsiteX2533" fmla="*/ 4810405 w 9513072"/>
                <a:gd name="connsiteY2533" fmla="*/ 2529221 h 5148636"/>
                <a:gd name="connsiteX2534" fmla="*/ 4830432 w 9513072"/>
                <a:gd name="connsiteY2534" fmla="*/ 2509194 h 5148636"/>
                <a:gd name="connsiteX2535" fmla="*/ 4455766 w 9513072"/>
                <a:gd name="connsiteY2535" fmla="*/ 2509194 h 5148636"/>
                <a:gd name="connsiteX2536" fmla="*/ 4475793 w 9513072"/>
                <a:gd name="connsiteY2536" fmla="*/ 2529221 h 5148636"/>
                <a:gd name="connsiteX2537" fmla="*/ 4455766 w 9513072"/>
                <a:gd name="connsiteY2537" fmla="*/ 2549248 h 5148636"/>
                <a:gd name="connsiteX2538" fmla="*/ 4435739 w 9513072"/>
                <a:gd name="connsiteY2538" fmla="*/ 2529221 h 5148636"/>
                <a:gd name="connsiteX2539" fmla="*/ 4455766 w 9513072"/>
                <a:gd name="connsiteY2539" fmla="*/ 2509194 h 5148636"/>
                <a:gd name="connsiteX2540" fmla="*/ 1894203 w 9513072"/>
                <a:gd name="connsiteY2540" fmla="*/ 2507558 h 5148636"/>
                <a:gd name="connsiteX2541" fmla="*/ 1925544 w 9513072"/>
                <a:gd name="connsiteY2541" fmla="*/ 2538902 h 5148636"/>
                <a:gd name="connsiteX2542" fmla="*/ 1894203 w 9513072"/>
                <a:gd name="connsiteY2542" fmla="*/ 2570246 h 5148636"/>
                <a:gd name="connsiteX2543" fmla="*/ 1862857 w 9513072"/>
                <a:gd name="connsiteY2543" fmla="*/ 2538902 h 5148636"/>
                <a:gd name="connsiteX2544" fmla="*/ 1894203 w 9513072"/>
                <a:gd name="connsiteY2544" fmla="*/ 2507558 h 5148636"/>
                <a:gd name="connsiteX2545" fmla="*/ 5137961 w 9513072"/>
                <a:gd name="connsiteY2545" fmla="*/ 2502524 h 5148636"/>
                <a:gd name="connsiteX2546" fmla="*/ 5176357 w 9513072"/>
                <a:gd name="connsiteY2546" fmla="*/ 2540920 h 5148636"/>
                <a:gd name="connsiteX2547" fmla="*/ 5137961 w 9513072"/>
                <a:gd name="connsiteY2547" fmla="*/ 2579316 h 5148636"/>
                <a:gd name="connsiteX2548" fmla="*/ 5099565 w 9513072"/>
                <a:gd name="connsiteY2548" fmla="*/ 2540920 h 5148636"/>
                <a:gd name="connsiteX2549" fmla="*/ 5137961 w 9513072"/>
                <a:gd name="connsiteY2549" fmla="*/ 2502524 h 5148636"/>
                <a:gd name="connsiteX2550" fmla="*/ 6896711 w 9513072"/>
                <a:gd name="connsiteY2550" fmla="*/ 2493162 h 5148636"/>
                <a:gd name="connsiteX2551" fmla="*/ 6916738 w 9513072"/>
                <a:gd name="connsiteY2551" fmla="*/ 2513189 h 5148636"/>
                <a:gd name="connsiteX2552" fmla="*/ 6896711 w 9513072"/>
                <a:gd name="connsiteY2552" fmla="*/ 2533216 h 5148636"/>
                <a:gd name="connsiteX2553" fmla="*/ 6876684 w 9513072"/>
                <a:gd name="connsiteY2553" fmla="*/ 2513189 h 5148636"/>
                <a:gd name="connsiteX2554" fmla="*/ 6896711 w 9513072"/>
                <a:gd name="connsiteY2554" fmla="*/ 2493162 h 5148636"/>
                <a:gd name="connsiteX2555" fmla="*/ 6996421 w 9513072"/>
                <a:gd name="connsiteY2555" fmla="*/ 2493011 h 5148636"/>
                <a:gd name="connsiteX2556" fmla="*/ 7060357 w 9513072"/>
                <a:gd name="connsiteY2556" fmla="*/ 2556947 h 5148636"/>
                <a:gd name="connsiteX2557" fmla="*/ 6996421 w 9513072"/>
                <a:gd name="connsiteY2557" fmla="*/ 2620883 h 5148636"/>
                <a:gd name="connsiteX2558" fmla="*/ 6932485 w 9513072"/>
                <a:gd name="connsiteY2558" fmla="*/ 2556947 h 5148636"/>
                <a:gd name="connsiteX2559" fmla="*/ 6996421 w 9513072"/>
                <a:gd name="connsiteY2559" fmla="*/ 2493011 h 5148636"/>
                <a:gd name="connsiteX2560" fmla="*/ 5558195 w 9513072"/>
                <a:gd name="connsiteY2560" fmla="*/ 2492029 h 5148636"/>
                <a:gd name="connsiteX2561" fmla="*/ 5578222 w 9513072"/>
                <a:gd name="connsiteY2561" fmla="*/ 2512056 h 5148636"/>
                <a:gd name="connsiteX2562" fmla="*/ 5558195 w 9513072"/>
                <a:gd name="connsiteY2562" fmla="*/ 2532083 h 5148636"/>
                <a:gd name="connsiteX2563" fmla="*/ 5538168 w 9513072"/>
                <a:gd name="connsiteY2563" fmla="*/ 2512056 h 5148636"/>
                <a:gd name="connsiteX2564" fmla="*/ 5558195 w 9513072"/>
                <a:gd name="connsiteY2564" fmla="*/ 2492029 h 5148636"/>
                <a:gd name="connsiteX2565" fmla="*/ 6388193 w 9513072"/>
                <a:gd name="connsiteY2565" fmla="*/ 2490782 h 5148636"/>
                <a:gd name="connsiteX2566" fmla="*/ 6441129 w 9513072"/>
                <a:gd name="connsiteY2566" fmla="*/ 2543718 h 5148636"/>
                <a:gd name="connsiteX2567" fmla="*/ 6388193 w 9513072"/>
                <a:gd name="connsiteY2567" fmla="*/ 2596654 h 5148636"/>
                <a:gd name="connsiteX2568" fmla="*/ 6335257 w 9513072"/>
                <a:gd name="connsiteY2568" fmla="*/ 2543718 h 5148636"/>
                <a:gd name="connsiteX2569" fmla="*/ 6388193 w 9513072"/>
                <a:gd name="connsiteY2569" fmla="*/ 2490782 h 5148636"/>
                <a:gd name="connsiteX2570" fmla="*/ 4977336 w 9513072"/>
                <a:gd name="connsiteY2570" fmla="*/ 2489768 h 5148636"/>
                <a:gd name="connsiteX2571" fmla="*/ 4997363 w 9513072"/>
                <a:gd name="connsiteY2571" fmla="*/ 2509795 h 5148636"/>
                <a:gd name="connsiteX2572" fmla="*/ 4977336 w 9513072"/>
                <a:gd name="connsiteY2572" fmla="*/ 2529822 h 5148636"/>
                <a:gd name="connsiteX2573" fmla="*/ 4957309 w 9513072"/>
                <a:gd name="connsiteY2573" fmla="*/ 2509795 h 5148636"/>
                <a:gd name="connsiteX2574" fmla="*/ 4977336 w 9513072"/>
                <a:gd name="connsiteY2574" fmla="*/ 2489768 h 5148636"/>
                <a:gd name="connsiteX2575" fmla="*/ 4728345 w 9513072"/>
                <a:gd name="connsiteY2575" fmla="*/ 2489407 h 5148636"/>
                <a:gd name="connsiteX2576" fmla="*/ 4781281 w 9513072"/>
                <a:gd name="connsiteY2576" fmla="*/ 2542343 h 5148636"/>
                <a:gd name="connsiteX2577" fmla="*/ 4728345 w 9513072"/>
                <a:gd name="connsiteY2577" fmla="*/ 2595279 h 5148636"/>
                <a:gd name="connsiteX2578" fmla="*/ 4675409 w 9513072"/>
                <a:gd name="connsiteY2578" fmla="*/ 2542343 h 5148636"/>
                <a:gd name="connsiteX2579" fmla="*/ 4728345 w 9513072"/>
                <a:gd name="connsiteY2579" fmla="*/ 2489407 h 5148636"/>
                <a:gd name="connsiteX2580" fmla="*/ 5299980 w 9513072"/>
                <a:gd name="connsiteY2580" fmla="*/ 2488077 h 5148636"/>
                <a:gd name="connsiteX2581" fmla="*/ 5352916 w 9513072"/>
                <a:gd name="connsiteY2581" fmla="*/ 2541013 h 5148636"/>
                <a:gd name="connsiteX2582" fmla="*/ 5299980 w 9513072"/>
                <a:gd name="connsiteY2582" fmla="*/ 2593949 h 5148636"/>
                <a:gd name="connsiteX2583" fmla="*/ 5247044 w 9513072"/>
                <a:gd name="connsiteY2583" fmla="*/ 2541013 h 5148636"/>
                <a:gd name="connsiteX2584" fmla="*/ 5299980 w 9513072"/>
                <a:gd name="connsiteY2584" fmla="*/ 2488077 h 5148636"/>
                <a:gd name="connsiteX2585" fmla="*/ 4368143 w 9513072"/>
                <a:gd name="connsiteY2585" fmla="*/ 2485395 h 5148636"/>
                <a:gd name="connsiteX2586" fmla="*/ 4409823 w 9513072"/>
                <a:gd name="connsiteY2586" fmla="*/ 2527075 h 5148636"/>
                <a:gd name="connsiteX2587" fmla="*/ 4368143 w 9513072"/>
                <a:gd name="connsiteY2587" fmla="*/ 2568755 h 5148636"/>
                <a:gd name="connsiteX2588" fmla="*/ 4326463 w 9513072"/>
                <a:gd name="connsiteY2588" fmla="*/ 2527075 h 5148636"/>
                <a:gd name="connsiteX2589" fmla="*/ 4368143 w 9513072"/>
                <a:gd name="connsiteY2589" fmla="*/ 2485395 h 5148636"/>
                <a:gd name="connsiteX2590" fmla="*/ 7195285 w 9513072"/>
                <a:gd name="connsiteY2590" fmla="*/ 2484040 h 5148636"/>
                <a:gd name="connsiteX2591" fmla="*/ 7234018 w 9513072"/>
                <a:gd name="connsiteY2591" fmla="*/ 2522773 h 5148636"/>
                <a:gd name="connsiteX2592" fmla="*/ 7195285 w 9513072"/>
                <a:gd name="connsiteY2592" fmla="*/ 2561506 h 5148636"/>
                <a:gd name="connsiteX2593" fmla="*/ 7156552 w 9513072"/>
                <a:gd name="connsiteY2593" fmla="*/ 2522773 h 5148636"/>
                <a:gd name="connsiteX2594" fmla="*/ 7195285 w 9513072"/>
                <a:gd name="connsiteY2594" fmla="*/ 2484040 h 5148636"/>
                <a:gd name="connsiteX2595" fmla="*/ 6678212 w 9513072"/>
                <a:gd name="connsiteY2595" fmla="*/ 2480381 h 5148636"/>
                <a:gd name="connsiteX2596" fmla="*/ 6717548 w 9513072"/>
                <a:gd name="connsiteY2596" fmla="*/ 2519717 h 5148636"/>
                <a:gd name="connsiteX2597" fmla="*/ 6678212 w 9513072"/>
                <a:gd name="connsiteY2597" fmla="*/ 2559053 h 5148636"/>
                <a:gd name="connsiteX2598" fmla="*/ 6638876 w 9513072"/>
                <a:gd name="connsiteY2598" fmla="*/ 2519717 h 5148636"/>
                <a:gd name="connsiteX2599" fmla="*/ 6678212 w 9513072"/>
                <a:gd name="connsiteY2599" fmla="*/ 2480381 h 5148636"/>
                <a:gd name="connsiteX2600" fmla="*/ 4599755 w 9513072"/>
                <a:gd name="connsiteY2600" fmla="*/ 2476413 h 5148636"/>
                <a:gd name="connsiteX2601" fmla="*/ 4619782 w 9513072"/>
                <a:gd name="connsiteY2601" fmla="*/ 2496440 h 5148636"/>
                <a:gd name="connsiteX2602" fmla="*/ 4599755 w 9513072"/>
                <a:gd name="connsiteY2602" fmla="*/ 2516467 h 5148636"/>
                <a:gd name="connsiteX2603" fmla="*/ 4579728 w 9513072"/>
                <a:gd name="connsiteY2603" fmla="*/ 2496440 h 5148636"/>
                <a:gd name="connsiteX2604" fmla="*/ 4599755 w 9513072"/>
                <a:gd name="connsiteY2604" fmla="*/ 2476413 h 5148636"/>
                <a:gd name="connsiteX2605" fmla="*/ 7491917 w 9513072"/>
                <a:gd name="connsiteY2605" fmla="*/ 2471350 h 5148636"/>
                <a:gd name="connsiteX2606" fmla="*/ 7530650 w 9513072"/>
                <a:gd name="connsiteY2606" fmla="*/ 2510083 h 5148636"/>
                <a:gd name="connsiteX2607" fmla="*/ 7491917 w 9513072"/>
                <a:gd name="connsiteY2607" fmla="*/ 2548816 h 5148636"/>
                <a:gd name="connsiteX2608" fmla="*/ 7453184 w 9513072"/>
                <a:gd name="connsiteY2608" fmla="*/ 2510083 h 5148636"/>
                <a:gd name="connsiteX2609" fmla="*/ 7491917 w 9513072"/>
                <a:gd name="connsiteY2609" fmla="*/ 2471350 h 5148636"/>
                <a:gd name="connsiteX2610" fmla="*/ 1986065 w 9513072"/>
                <a:gd name="connsiteY2610" fmla="*/ 2464610 h 5148636"/>
                <a:gd name="connsiteX2611" fmla="*/ 2024796 w 9513072"/>
                <a:gd name="connsiteY2611" fmla="*/ 2503343 h 5148636"/>
                <a:gd name="connsiteX2612" fmla="*/ 1986065 w 9513072"/>
                <a:gd name="connsiteY2612" fmla="*/ 2542076 h 5148636"/>
                <a:gd name="connsiteX2613" fmla="*/ 1947335 w 9513072"/>
                <a:gd name="connsiteY2613" fmla="*/ 2503343 h 5148636"/>
                <a:gd name="connsiteX2614" fmla="*/ 1986065 w 9513072"/>
                <a:gd name="connsiteY2614" fmla="*/ 2464610 h 5148636"/>
                <a:gd name="connsiteX2615" fmla="*/ 1623476 w 9513072"/>
                <a:gd name="connsiteY2615" fmla="*/ 2462637 h 5148636"/>
                <a:gd name="connsiteX2616" fmla="*/ 1654820 w 9513072"/>
                <a:gd name="connsiteY2616" fmla="*/ 2493981 h 5148636"/>
                <a:gd name="connsiteX2617" fmla="*/ 1623476 w 9513072"/>
                <a:gd name="connsiteY2617" fmla="*/ 2525325 h 5148636"/>
                <a:gd name="connsiteX2618" fmla="*/ 1592126 w 9513072"/>
                <a:gd name="connsiteY2618" fmla="*/ 2493981 h 5148636"/>
                <a:gd name="connsiteX2619" fmla="*/ 1623476 w 9513072"/>
                <a:gd name="connsiteY2619" fmla="*/ 2462637 h 5148636"/>
                <a:gd name="connsiteX2620" fmla="*/ 1513382 w 9513072"/>
                <a:gd name="connsiteY2620" fmla="*/ 2461516 h 5148636"/>
                <a:gd name="connsiteX2621" fmla="*/ 1552122 w 9513072"/>
                <a:gd name="connsiteY2621" fmla="*/ 2500249 h 5148636"/>
                <a:gd name="connsiteX2622" fmla="*/ 1513382 w 9513072"/>
                <a:gd name="connsiteY2622" fmla="*/ 2538982 h 5148636"/>
                <a:gd name="connsiteX2623" fmla="*/ 1474644 w 9513072"/>
                <a:gd name="connsiteY2623" fmla="*/ 2500249 h 5148636"/>
                <a:gd name="connsiteX2624" fmla="*/ 1513382 w 9513072"/>
                <a:gd name="connsiteY2624" fmla="*/ 2461516 h 5148636"/>
                <a:gd name="connsiteX2625" fmla="*/ 7717379 w 9513072"/>
                <a:gd name="connsiteY2625" fmla="*/ 2460253 h 5148636"/>
                <a:gd name="connsiteX2626" fmla="*/ 7778638 w 9513072"/>
                <a:gd name="connsiteY2626" fmla="*/ 2521512 h 5148636"/>
                <a:gd name="connsiteX2627" fmla="*/ 7717379 w 9513072"/>
                <a:gd name="connsiteY2627" fmla="*/ 2582771 h 5148636"/>
                <a:gd name="connsiteX2628" fmla="*/ 7656120 w 9513072"/>
                <a:gd name="connsiteY2628" fmla="*/ 2521512 h 5148636"/>
                <a:gd name="connsiteX2629" fmla="*/ 7717379 w 9513072"/>
                <a:gd name="connsiteY2629" fmla="*/ 2460253 h 5148636"/>
                <a:gd name="connsiteX2630" fmla="*/ 4283719 w 9513072"/>
                <a:gd name="connsiteY2630" fmla="*/ 2459298 h 5148636"/>
                <a:gd name="connsiteX2631" fmla="*/ 4303746 w 9513072"/>
                <a:gd name="connsiteY2631" fmla="*/ 2479325 h 5148636"/>
                <a:gd name="connsiteX2632" fmla="*/ 4283719 w 9513072"/>
                <a:gd name="connsiteY2632" fmla="*/ 2499352 h 5148636"/>
                <a:gd name="connsiteX2633" fmla="*/ 4263692 w 9513072"/>
                <a:gd name="connsiteY2633" fmla="*/ 2479325 h 5148636"/>
                <a:gd name="connsiteX2634" fmla="*/ 4283719 w 9513072"/>
                <a:gd name="connsiteY2634" fmla="*/ 2459298 h 5148636"/>
                <a:gd name="connsiteX2635" fmla="*/ 7391967 w 9513072"/>
                <a:gd name="connsiteY2635" fmla="*/ 2457330 h 5148636"/>
                <a:gd name="connsiteX2636" fmla="*/ 7430700 w 9513072"/>
                <a:gd name="connsiteY2636" fmla="*/ 2496063 h 5148636"/>
                <a:gd name="connsiteX2637" fmla="*/ 7391967 w 9513072"/>
                <a:gd name="connsiteY2637" fmla="*/ 2534796 h 5148636"/>
                <a:gd name="connsiteX2638" fmla="*/ 7353234 w 9513072"/>
                <a:gd name="connsiteY2638" fmla="*/ 2496063 h 5148636"/>
                <a:gd name="connsiteX2639" fmla="*/ 7391967 w 9513072"/>
                <a:gd name="connsiteY2639" fmla="*/ 2457330 h 5148636"/>
                <a:gd name="connsiteX2640" fmla="*/ 5881420 w 9513072"/>
                <a:gd name="connsiteY2640" fmla="*/ 2454960 h 5148636"/>
                <a:gd name="connsiteX2641" fmla="*/ 5930450 w 9513072"/>
                <a:gd name="connsiteY2641" fmla="*/ 2503990 h 5148636"/>
                <a:gd name="connsiteX2642" fmla="*/ 5881420 w 9513072"/>
                <a:gd name="connsiteY2642" fmla="*/ 2553020 h 5148636"/>
                <a:gd name="connsiteX2643" fmla="*/ 5832390 w 9513072"/>
                <a:gd name="connsiteY2643" fmla="*/ 2503990 h 5148636"/>
                <a:gd name="connsiteX2644" fmla="*/ 5881420 w 9513072"/>
                <a:gd name="connsiteY2644" fmla="*/ 2454960 h 5148636"/>
                <a:gd name="connsiteX2645" fmla="*/ 4664150 w 9513072"/>
                <a:gd name="connsiteY2645" fmla="*/ 2453981 h 5148636"/>
                <a:gd name="connsiteX2646" fmla="*/ 4688165 w 9513072"/>
                <a:gd name="connsiteY2646" fmla="*/ 2477996 h 5148636"/>
                <a:gd name="connsiteX2647" fmla="*/ 4664150 w 9513072"/>
                <a:gd name="connsiteY2647" fmla="*/ 2502011 h 5148636"/>
                <a:gd name="connsiteX2648" fmla="*/ 4640135 w 9513072"/>
                <a:gd name="connsiteY2648" fmla="*/ 2477996 h 5148636"/>
                <a:gd name="connsiteX2649" fmla="*/ 4664150 w 9513072"/>
                <a:gd name="connsiteY2649" fmla="*/ 2453981 h 5148636"/>
                <a:gd name="connsiteX2650" fmla="*/ 7302627 w 9513072"/>
                <a:gd name="connsiteY2650" fmla="*/ 2446917 h 5148636"/>
                <a:gd name="connsiteX2651" fmla="*/ 7333971 w 9513072"/>
                <a:gd name="connsiteY2651" fmla="*/ 2478261 h 5148636"/>
                <a:gd name="connsiteX2652" fmla="*/ 7302627 w 9513072"/>
                <a:gd name="connsiteY2652" fmla="*/ 2509605 h 5148636"/>
                <a:gd name="connsiteX2653" fmla="*/ 7271283 w 9513072"/>
                <a:gd name="connsiteY2653" fmla="*/ 2478261 h 5148636"/>
                <a:gd name="connsiteX2654" fmla="*/ 7302627 w 9513072"/>
                <a:gd name="connsiteY2654" fmla="*/ 2446917 h 5148636"/>
                <a:gd name="connsiteX2655" fmla="*/ 5192502 w 9513072"/>
                <a:gd name="connsiteY2655" fmla="*/ 2446556 h 5148636"/>
                <a:gd name="connsiteX2656" fmla="*/ 5215667 w 9513072"/>
                <a:gd name="connsiteY2656" fmla="*/ 2479905 h 5148636"/>
                <a:gd name="connsiteX2657" fmla="*/ 5181624 w 9513072"/>
                <a:gd name="connsiteY2657" fmla="*/ 2502036 h 5148636"/>
                <a:gd name="connsiteX2658" fmla="*/ 5158459 w 9513072"/>
                <a:gd name="connsiteY2658" fmla="*/ 2468687 h 5148636"/>
                <a:gd name="connsiteX2659" fmla="*/ 5192502 w 9513072"/>
                <a:gd name="connsiteY2659" fmla="*/ 2446556 h 5148636"/>
                <a:gd name="connsiteX2660" fmla="*/ 6304622 w 9513072"/>
                <a:gd name="connsiteY2660" fmla="*/ 2446393 h 5148636"/>
                <a:gd name="connsiteX2661" fmla="*/ 6324649 w 9513072"/>
                <a:gd name="connsiteY2661" fmla="*/ 2466420 h 5148636"/>
                <a:gd name="connsiteX2662" fmla="*/ 6304622 w 9513072"/>
                <a:gd name="connsiteY2662" fmla="*/ 2486447 h 5148636"/>
                <a:gd name="connsiteX2663" fmla="*/ 6284595 w 9513072"/>
                <a:gd name="connsiteY2663" fmla="*/ 2466420 h 5148636"/>
                <a:gd name="connsiteX2664" fmla="*/ 6304622 w 9513072"/>
                <a:gd name="connsiteY2664" fmla="*/ 2446393 h 5148636"/>
                <a:gd name="connsiteX2665" fmla="*/ 2358764 w 9513072"/>
                <a:gd name="connsiteY2665" fmla="*/ 2444636 h 5148636"/>
                <a:gd name="connsiteX2666" fmla="*/ 2414986 w 9513072"/>
                <a:gd name="connsiteY2666" fmla="*/ 2500858 h 5148636"/>
                <a:gd name="connsiteX2667" fmla="*/ 2358764 w 9513072"/>
                <a:gd name="connsiteY2667" fmla="*/ 2557080 h 5148636"/>
                <a:gd name="connsiteX2668" fmla="*/ 2302542 w 9513072"/>
                <a:gd name="connsiteY2668" fmla="*/ 2500858 h 5148636"/>
                <a:gd name="connsiteX2669" fmla="*/ 2358764 w 9513072"/>
                <a:gd name="connsiteY2669" fmla="*/ 2444636 h 5148636"/>
                <a:gd name="connsiteX2670" fmla="*/ 5759475 w 9513072"/>
                <a:gd name="connsiteY2670" fmla="*/ 2444026 h 5148636"/>
                <a:gd name="connsiteX2671" fmla="*/ 5805390 w 9513072"/>
                <a:gd name="connsiteY2671" fmla="*/ 2489941 h 5148636"/>
                <a:gd name="connsiteX2672" fmla="*/ 5759475 w 9513072"/>
                <a:gd name="connsiteY2672" fmla="*/ 2535856 h 5148636"/>
                <a:gd name="connsiteX2673" fmla="*/ 5713560 w 9513072"/>
                <a:gd name="connsiteY2673" fmla="*/ 2489941 h 5148636"/>
                <a:gd name="connsiteX2674" fmla="*/ 5759475 w 9513072"/>
                <a:gd name="connsiteY2674" fmla="*/ 2444026 h 5148636"/>
                <a:gd name="connsiteX2675" fmla="*/ 4181632 w 9513072"/>
                <a:gd name="connsiteY2675" fmla="*/ 2439512 h 5148636"/>
                <a:gd name="connsiteX2676" fmla="*/ 4234568 w 9513072"/>
                <a:gd name="connsiteY2676" fmla="*/ 2492448 h 5148636"/>
                <a:gd name="connsiteX2677" fmla="*/ 4181632 w 9513072"/>
                <a:gd name="connsiteY2677" fmla="*/ 2545384 h 5148636"/>
                <a:gd name="connsiteX2678" fmla="*/ 4128696 w 9513072"/>
                <a:gd name="connsiteY2678" fmla="*/ 2492448 h 5148636"/>
                <a:gd name="connsiteX2679" fmla="*/ 4181632 w 9513072"/>
                <a:gd name="connsiteY2679" fmla="*/ 2439512 h 5148636"/>
                <a:gd name="connsiteX2680" fmla="*/ 4413034 w 9513072"/>
                <a:gd name="connsiteY2680" fmla="*/ 2437467 h 5148636"/>
                <a:gd name="connsiteX2681" fmla="*/ 4433061 w 9513072"/>
                <a:gd name="connsiteY2681" fmla="*/ 2457494 h 5148636"/>
                <a:gd name="connsiteX2682" fmla="*/ 4413034 w 9513072"/>
                <a:gd name="connsiteY2682" fmla="*/ 2477521 h 5148636"/>
                <a:gd name="connsiteX2683" fmla="*/ 4393007 w 9513072"/>
                <a:gd name="connsiteY2683" fmla="*/ 2457494 h 5148636"/>
                <a:gd name="connsiteX2684" fmla="*/ 4413034 w 9513072"/>
                <a:gd name="connsiteY2684" fmla="*/ 2437467 h 5148636"/>
                <a:gd name="connsiteX2685" fmla="*/ 6986870 w 9513072"/>
                <a:gd name="connsiteY2685" fmla="*/ 2436474 h 5148636"/>
                <a:gd name="connsiteX2686" fmla="*/ 7006897 w 9513072"/>
                <a:gd name="connsiteY2686" fmla="*/ 2456501 h 5148636"/>
                <a:gd name="connsiteX2687" fmla="*/ 6986870 w 9513072"/>
                <a:gd name="connsiteY2687" fmla="*/ 2476528 h 5148636"/>
                <a:gd name="connsiteX2688" fmla="*/ 6966843 w 9513072"/>
                <a:gd name="connsiteY2688" fmla="*/ 2456501 h 5148636"/>
                <a:gd name="connsiteX2689" fmla="*/ 6986870 w 9513072"/>
                <a:gd name="connsiteY2689" fmla="*/ 2436474 h 5148636"/>
                <a:gd name="connsiteX2690" fmla="*/ 5465266 w 9513072"/>
                <a:gd name="connsiteY2690" fmla="*/ 2433482 h 5148636"/>
                <a:gd name="connsiteX2691" fmla="*/ 5504602 w 9513072"/>
                <a:gd name="connsiteY2691" fmla="*/ 2472818 h 5148636"/>
                <a:gd name="connsiteX2692" fmla="*/ 5465266 w 9513072"/>
                <a:gd name="connsiteY2692" fmla="*/ 2512154 h 5148636"/>
                <a:gd name="connsiteX2693" fmla="*/ 5425930 w 9513072"/>
                <a:gd name="connsiteY2693" fmla="*/ 2472818 h 5148636"/>
                <a:gd name="connsiteX2694" fmla="*/ 5465266 w 9513072"/>
                <a:gd name="connsiteY2694" fmla="*/ 2433482 h 5148636"/>
                <a:gd name="connsiteX2695" fmla="*/ 7577682 w 9513072"/>
                <a:gd name="connsiteY2695" fmla="*/ 2432622 h 5148636"/>
                <a:gd name="connsiteX2696" fmla="*/ 7609026 w 9513072"/>
                <a:gd name="connsiteY2696" fmla="*/ 2463966 h 5148636"/>
                <a:gd name="connsiteX2697" fmla="*/ 7577682 w 9513072"/>
                <a:gd name="connsiteY2697" fmla="*/ 2495310 h 5148636"/>
                <a:gd name="connsiteX2698" fmla="*/ 7546338 w 9513072"/>
                <a:gd name="connsiteY2698" fmla="*/ 2463966 h 5148636"/>
                <a:gd name="connsiteX2699" fmla="*/ 7577682 w 9513072"/>
                <a:gd name="connsiteY2699" fmla="*/ 2432622 h 5148636"/>
                <a:gd name="connsiteX2700" fmla="*/ 2111515 w 9513072"/>
                <a:gd name="connsiteY2700" fmla="*/ 2432284 h 5148636"/>
                <a:gd name="connsiteX2701" fmla="*/ 2142871 w 9513072"/>
                <a:gd name="connsiteY2701" fmla="*/ 2463628 h 5148636"/>
                <a:gd name="connsiteX2702" fmla="*/ 2111515 w 9513072"/>
                <a:gd name="connsiteY2702" fmla="*/ 2494972 h 5148636"/>
                <a:gd name="connsiteX2703" fmla="*/ 2080174 w 9513072"/>
                <a:gd name="connsiteY2703" fmla="*/ 2463628 h 5148636"/>
                <a:gd name="connsiteX2704" fmla="*/ 2111515 w 9513072"/>
                <a:gd name="connsiteY2704" fmla="*/ 2432284 h 5148636"/>
                <a:gd name="connsiteX2705" fmla="*/ 6518318 w 9513072"/>
                <a:gd name="connsiteY2705" fmla="*/ 2432031 h 5148636"/>
                <a:gd name="connsiteX2706" fmla="*/ 6582254 w 9513072"/>
                <a:gd name="connsiteY2706" fmla="*/ 2495967 h 5148636"/>
                <a:gd name="connsiteX2707" fmla="*/ 6518318 w 9513072"/>
                <a:gd name="connsiteY2707" fmla="*/ 2559903 h 5148636"/>
                <a:gd name="connsiteX2708" fmla="*/ 6454382 w 9513072"/>
                <a:gd name="connsiteY2708" fmla="*/ 2495967 h 5148636"/>
                <a:gd name="connsiteX2709" fmla="*/ 6518318 w 9513072"/>
                <a:gd name="connsiteY2709" fmla="*/ 2432031 h 5148636"/>
                <a:gd name="connsiteX2710" fmla="*/ 1419652 w 9513072"/>
                <a:gd name="connsiteY2710" fmla="*/ 2427176 h 5148636"/>
                <a:gd name="connsiteX2711" fmla="*/ 1458983 w 9513072"/>
                <a:gd name="connsiteY2711" fmla="*/ 2466512 h 5148636"/>
                <a:gd name="connsiteX2712" fmla="*/ 1419652 w 9513072"/>
                <a:gd name="connsiteY2712" fmla="*/ 2505848 h 5148636"/>
                <a:gd name="connsiteX2713" fmla="*/ 1380318 w 9513072"/>
                <a:gd name="connsiteY2713" fmla="*/ 2466512 h 5148636"/>
                <a:gd name="connsiteX2714" fmla="*/ 1419652 w 9513072"/>
                <a:gd name="connsiteY2714" fmla="*/ 2427176 h 5148636"/>
                <a:gd name="connsiteX2715" fmla="*/ 7086823 w 9513072"/>
                <a:gd name="connsiteY2715" fmla="*/ 2426884 h 5148636"/>
                <a:gd name="connsiteX2716" fmla="*/ 7118167 w 9513072"/>
                <a:gd name="connsiteY2716" fmla="*/ 2458228 h 5148636"/>
                <a:gd name="connsiteX2717" fmla="*/ 7086823 w 9513072"/>
                <a:gd name="connsiteY2717" fmla="*/ 2489572 h 5148636"/>
                <a:gd name="connsiteX2718" fmla="*/ 7055479 w 9513072"/>
                <a:gd name="connsiteY2718" fmla="*/ 2458228 h 5148636"/>
                <a:gd name="connsiteX2719" fmla="*/ 7086823 w 9513072"/>
                <a:gd name="connsiteY2719" fmla="*/ 2426884 h 5148636"/>
                <a:gd name="connsiteX2720" fmla="*/ 4824322 w 9513072"/>
                <a:gd name="connsiteY2720" fmla="*/ 2425619 h 5148636"/>
                <a:gd name="connsiteX2721" fmla="*/ 4853488 w 9513072"/>
                <a:gd name="connsiteY2721" fmla="*/ 2454785 h 5148636"/>
                <a:gd name="connsiteX2722" fmla="*/ 4824322 w 9513072"/>
                <a:gd name="connsiteY2722" fmla="*/ 2483951 h 5148636"/>
                <a:gd name="connsiteX2723" fmla="*/ 4795156 w 9513072"/>
                <a:gd name="connsiteY2723" fmla="*/ 2454785 h 5148636"/>
                <a:gd name="connsiteX2724" fmla="*/ 4824322 w 9513072"/>
                <a:gd name="connsiteY2724" fmla="*/ 2425619 h 5148636"/>
                <a:gd name="connsiteX2725" fmla="*/ 1742583 w 9513072"/>
                <a:gd name="connsiteY2725" fmla="*/ 2424827 h 5148636"/>
                <a:gd name="connsiteX2726" fmla="*/ 1795519 w 9513072"/>
                <a:gd name="connsiteY2726" fmla="*/ 2477763 h 5148636"/>
                <a:gd name="connsiteX2727" fmla="*/ 1742583 w 9513072"/>
                <a:gd name="connsiteY2727" fmla="*/ 2530699 h 5148636"/>
                <a:gd name="connsiteX2728" fmla="*/ 1689650 w 9513072"/>
                <a:gd name="connsiteY2728" fmla="*/ 2477763 h 5148636"/>
                <a:gd name="connsiteX2729" fmla="*/ 1742583 w 9513072"/>
                <a:gd name="connsiteY2729" fmla="*/ 2424827 h 5148636"/>
                <a:gd name="connsiteX2730" fmla="*/ 1850088 w 9513072"/>
                <a:gd name="connsiteY2730" fmla="*/ 2424545 h 5148636"/>
                <a:gd name="connsiteX2731" fmla="*/ 1888817 w 9513072"/>
                <a:gd name="connsiteY2731" fmla="*/ 2463278 h 5148636"/>
                <a:gd name="connsiteX2732" fmla="*/ 1850088 w 9513072"/>
                <a:gd name="connsiteY2732" fmla="*/ 2502011 h 5148636"/>
                <a:gd name="connsiteX2733" fmla="*/ 1811353 w 9513072"/>
                <a:gd name="connsiteY2733" fmla="*/ 2463278 h 5148636"/>
                <a:gd name="connsiteX2734" fmla="*/ 1850088 w 9513072"/>
                <a:gd name="connsiteY2734" fmla="*/ 2424545 h 5148636"/>
                <a:gd name="connsiteX2735" fmla="*/ 6011377 w 9513072"/>
                <a:gd name="connsiteY2735" fmla="*/ 2413583 h 5148636"/>
                <a:gd name="connsiteX2736" fmla="*/ 6057292 w 9513072"/>
                <a:gd name="connsiteY2736" fmla="*/ 2459498 h 5148636"/>
                <a:gd name="connsiteX2737" fmla="*/ 6011377 w 9513072"/>
                <a:gd name="connsiteY2737" fmla="*/ 2505413 h 5148636"/>
                <a:gd name="connsiteX2738" fmla="*/ 5965462 w 9513072"/>
                <a:gd name="connsiteY2738" fmla="*/ 2459498 h 5148636"/>
                <a:gd name="connsiteX2739" fmla="*/ 6011377 w 9513072"/>
                <a:gd name="connsiteY2739" fmla="*/ 2413583 h 5148636"/>
                <a:gd name="connsiteX2740" fmla="*/ 4913948 w 9513072"/>
                <a:gd name="connsiteY2740" fmla="*/ 2413275 h 5148636"/>
                <a:gd name="connsiteX2741" fmla="*/ 4955628 w 9513072"/>
                <a:gd name="connsiteY2741" fmla="*/ 2454955 h 5148636"/>
                <a:gd name="connsiteX2742" fmla="*/ 4913948 w 9513072"/>
                <a:gd name="connsiteY2742" fmla="*/ 2496635 h 5148636"/>
                <a:gd name="connsiteX2743" fmla="*/ 4872268 w 9513072"/>
                <a:gd name="connsiteY2743" fmla="*/ 2454955 h 5148636"/>
                <a:gd name="connsiteX2744" fmla="*/ 4913948 w 9513072"/>
                <a:gd name="connsiteY2744" fmla="*/ 2413275 h 5148636"/>
                <a:gd name="connsiteX2745" fmla="*/ 5078172 w 9513072"/>
                <a:gd name="connsiteY2745" fmla="*/ 2413105 h 5148636"/>
                <a:gd name="connsiteX2746" fmla="*/ 5119852 w 9513072"/>
                <a:gd name="connsiteY2746" fmla="*/ 2454785 h 5148636"/>
                <a:gd name="connsiteX2747" fmla="*/ 5078172 w 9513072"/>
                <a:gd name="connsiteY2747" fmla="*/ 2496465 h 5148636"/>
                <a:gd name="connsiteX2748" fmla="*/ 5036492 w 9513072"/>
                <a:gd name="connsiteY2748" fmla="*/ 2454785 h 5148636"/>
                <a:gd name="connsiteX2749" fmla="*/ 5078172 w 9513072"/>
                <a:gd name="connsiteY2749" fmla="*/ 2413105 h 5148636"/>
                <a:gd name="connsiteX2750" fmla="*/ 4548153 w 9513072"/>
                <a:gd name="connsiteY2750" fmla="*/ 2411377 h 5148636"/>
                <a:gd name="connsiteX2751" fmla="*/ 4579497 w 9513072"/>
                <a:gd name="connsiteY2751" fmla="*/ 2442721 h 5148636"/>
                <a:gd name="connsiteX2752" fmla="*/ 4548153 w 9513072"/>
                <a:gd name="connsiteY2752" fmla="*/ 2474065 h 5148636"/>
                <a:gd name="connsiteX2753" fmla="*/ 4516809 w 9513072"/>
                <a:gd name="connsiteY2753" fmla="*/ 2442721 h 5148636"/>
                <a:gd name="connsiteX2754" fmla="*/ 4548153 w 9513072"/>
                <a:gd name="connsiteY2754" fmla="*/ 2411377 h 5148636"/>
                <a:gd name="connsiteX2755" fmla="*/ 6829716 w 9513072"/>
                <a:gd name="connsiteY2755" fmla="*/ 2410721 h 5148636"/>
                <a:gd name="connsiteX2756" fmla="*/ 6868450 w 9513072"/>
                <a:gd name="connsiteY2756" fmla="*/ 2449454 h 5148636"/>
                <a:gd name="connsiteX2757" fmla="*/ 6829716 w 9513072"/>
                <a:gd name="connsiteY2757" fmla="*/ 2488187 h 5148636"/>
                <a:gd name="connsiteX2758" fmla="*/ 6790982 w 9513072"/>
                <a:gd name="connsiteY2758" fmla="*/ 2449454 h 5148636"/>
                <a:gd name="connsiteX2759" fmla="*/ 6829716 w 9513072"/>
                <a:gd name="connsiteY2759" fmla="*/ 2410721 h 5148636"/>
                <a:gd name="connsiteX2760" fmla="*/ 7185195 w 9513072"/>
                <a:gd name="connsiteY2760" fmla="*/ 2409032 h 5148636"/>
                <a:gd name="connsiteX2761" fmla="*/ 7205222 w 9513072"/>
                <a:gd name="connsiteY2761" fmla="*/ 2429059 h 5148636"/>
                <a:gd name="connsiteX2762" fmla="*/ 7185195 w 9513072"/>
                <a:gd name="connsiteY2762" fmla="*/ 2449086 h 5148636"/>
                <a:gd name="connsiteX2763" fmla="*/ 7165168 w 9513072"/>
                <a:gd name="connsiteY2763" fmla="*/ 2429059 h 5148636"/>
                <a:gd name="connsiteX2764" fmla="*/ 7185195 w 9513072"/>
                <a:gd name="connsiteY2764" fmla="*/ 2409032 h 5148636"/>
                <a:gd name="connsiteX2765" fmla="*/ 7707710 w 9513072"/>
                <a:gd name="connsiteY2765" fmla="*/ 2404206 h 5148636"/>
                <a:gd name="connsiteX2766" fmla="*/ 7727737 w 9513072"/>
                <a:gd name="connsiteY2766" fmla="*/ 2424233 h 5148636"/>
                <a:gd name="connsiteX2767" fmla="*/ 7707710 w 9513072"/>
                <a:gd name="connsiteY2767" fmla="*/ 2444260 h 5148636"/>
                <a:gd name="connsiteX2768" fmla="*/ 7687683 w 9513072"/>
                <a:gd name="connsiteY2768" fmla="*/ 2424233 h 5148636"/>
                <a:gd name="connsiteX2769" fmla="*/ 7707710 w 9513072"/>
                <a:gd name="connsiteY2769" fmla="*/ 2404206 h 5148636"/>
                <a:gd name="connsiteX2770" fmla="*/ 2217952 w 9513072"/>
                <a:gd name="connsiteY2770" fmla="*/ 2395407 h 5148636"/>
                <a:gd name="connsiteX2771" fmla="*/ 2256691 w 9513072"/>
                <a:gd name="connsiteY2771" fmla="*/ 2434140 h 5148636"/>
                <a:gd name="connsiteX2772" fmla="*/ 2217952 w 9513072"/>
                <a:gd name="connsiteY2772" fmla="*/ 2472873 h 5148636"/>
                <a:gd name="connsiteX2773" fmla="*/ 2179220 w 9513072"/>
                <a:gd name="connsiteY2773" fmla="*/ 2434140 h 5148636"/>
                <a:gd name="connsiteX2774" fmla="*/ 2217952 w 9513072"/>
                <a:gd name="connsiteY2774" fmla="*/ 2395407 h 5148636"/>
                <a:gd name="connsiteX2775" fmla="*/ 6925671 w 9513072"/>
                <a:gd name="connsiteY2775" fmla="*/ 2393694 h 5148636"/>
                <a:gd name="connsiteX2776" fmla="*/ 6956174 w 9513072"/>
                <a:gd name="connsiteY2776" fmla="*/ 2424197 h 5148636"/>
                <a:gd name="connsiteX2777" fmla="*/ 6925671 w 9513072"/>
                <a:gd name="connsiteY2777" fmla="*/ 2454700 h 5148636"/>
                <a:gd name="connsiteX2778" fmla="*/ 6895168 w 9513072"/>
                <a:gd name="connsiteY2778" fmla="*/ 2424197 h 5148636"/>
                <a:gd name="connsiteX2779" fmla="*/ 6925671 w 9513072"/>
                <a:gd name="connsiteY2779" fmla="*/ 2393694 h 5148636"/>
                <a:gd name="connsiteX2780" fmla="*/ 6093536 w 9513072"/>
                <a:gd name="connsiteY2780" fmla="*/ 2392117 h 5148636"/>
                <a:gd name="connsiteX2781" fmla="*/ 6113563 w 9513072"/>
                <a:gd name="connsiteY2781" fmla="*/ 2412144 h 5148636"/>
                <a:gd name="connsiteX2782" fmla="*/ 6093536 w 9513072"/>
                <a:gd name="connsiteY2782" fmla="*/ 2432171 h 5148636"/>
                <a:gd name="connsiteX2783" fmla="*/ 6073509 w 9513072"/>
                <a:gd name="connsiteY2783" fmla="*/ 2412144 h 5148636"/>
                <a:gd name="connsiteX2784" fmla="*/ 6093536 w 9513072"/>
                <a:gd name="connsiteY2784" fmla="*/ 2392117 h 5148636"/>
                <a:gd name="connsiteX2785" fmla="*/ 6193246 w 9513072"/>
                <a:gd name="connsiteY2785" fmla="*/ 2391966 h 5148636"/>
                <a:gd name="connsiteX2786" fmla="*/ 6257182 w 9513072"/>
                <a:gd name="connsiteY2786" fmla="*/ 2455902 h 5148636"/>
                <a:gd name="connsiteX2787" fmla="*/ 6193246 w 9513072"/>
                <a:gd name="connsiteY2787" fmla="*/ 2519838 h 5148636"/>
                <a:gd name="connsiteX2788" fmla="*/ 6129310 w 9513072"/>
                <a:gd name="connsiteY2788" fmla="*/ 2455902 h 5148636"/>
                <a:gd name="connsiteX2789" fmla="*/ 6193246 w 9513072"/>
                <a:gd name="connsiteY2789" fmla="*/ 2391966 h 5148636"/>
                <a:gd name="connsiteX2790" fmla="*/ 2035033 w 9513072"/>
                <a:gd name="connsiteY2790" fmla="*/ 2391006 h 5148636"/>
                <a:gd name="connsiteX2791" fmla="*/ 2066375 w 9513072"/>
                <a:gd name="connsiteY2791" fmla="*/ 2422350 h 5148636"/>
                <a:gd name="connsiteX2792" fmla="*/ 2035033 w 9513072"/>
                <a:gd name="connsiteY2792" fmla="*/ 2453694 h 5148636"/>
                <a:gd name="connsiteX2793" fmla="*/ 2003692 w 9513072"/>
                <a:gd name="connsiteY2793" fmla="*/ 2422350 h 5148636"/>
                <a:gd name="connsiteX2794" fmla="*/ 2035033 w 9513072"/>
                <a:gd name="connsiteY2794" fmla="*/ 2391006 h 5148636"/>
                <a:gd name="connsiteX2795" fmla="*/ 5642380 w 9513072"/>
                <a:gd name="connsiteY2795" fmla="*/ 2387876 h 5148636"/>
                <a:gd name="connsiteX2796" fmla="*/ 5691410 w 9513072"/>
                <a:gd name="connsiteY2796" fmla="*/ 2436906 h 5148636"/>
                <a:gd name="connsiteX2797" fmla="*/ 5642380 w 9513072"/>
                <a:gd name="connsiteY2797" fmla="*/ 2485936 h 5148636"/>
                <a:gd name="connsiteX2798" fmla="*/ 5593350 w 9513072"/>
                <a:gd name="connsiteY2798" fmla="*/ 2436906 h 5148636"/>
                <a:gd name="connsiteX2799" fmla="*/ 5642380 w 9513072"/>
                <a:gd name="connsiteY2799" fmla="*/ 2387876 h 5148636"/>
                <a:gd name="connsiteX2800" fmla="*/ 5742729 w 9513072"/>
                <a:gd name="connsiteY2800" fmla="*/ 2383235 h 5148636"/>
                <a:gd name="connsiteX2801" fmla="*/ 5762756 w 9513072"/>
                <a:gd name="connsiteY2801" fmla="*/ 2403262 h 5148636"/>
                <a:gd name="connsiteX2802" fmla="*/ 5742729 w 9513072"/>
                <a:gd name="connsiteY2802" fmla="*/ 2423289 h 5148636"/>
                <a:gd name="connsiteX2803" fmla="*/ 5722702 w 9513072"/>
                <a:gd name="connsiteY2803" fmla="*/ 2403262 h 5148636"/>
                <a:gd name="connsiteX2804" fmla="*/ 5742729 w 9513072"/>
                <a:gd name="connsiteY2804" fmla="*/ 2383235 h 5148636"/>
                <a:gd name="connsiteX2805" fmla="*/ 6392109 w 9513072"/>
                <a:gd name="connsiteY2805" fmla="*/ 2382995 h 5148636"/>
                <a:gd name="connsiteX2806" fmla="*/ 6430842 w 9513072"/>
                <a:gd name="connsiteY2806" fmla="*/ 2421728 h 5148636"/>
                <a:gd name="connsiteX2807" fmla="*/ 6392109 w 9513072"/>
                <a:gd name="connsiteY2807" fmla="*/ 2460461 h 5148636"/>
                <a:gd name="connsiteX2808" fmla="*/ 6353376 w 9513072"/>
                <a:gd name="connsiteY2808" fmla="*/ 2421728 h 5148636"/>
                <a:gd name="connsiteX2809" fmla="*/ 6392109 w 9513072"/>
                <a:gd name="connsiteY2809" fmla="*/ 2382995 h 5148636"/>
                <a:gd name="connsiteX2810" fmla="*/ 4331097 w 9513072"/>
                <a:gd name="connsiteY2810" fmla="*/ 2380749 h 5148636"/>
                <a:gd name="connsiteX2811" fmla="*/ 4362441 w 9513072"/>
                <a:gd name="connsiteY2811" fmla="*/ 2412093 h 5148636"/>
                <a:gd name="connsiteX2812" fmla="*/ 4331097 w 9513072"/>
                <a:gd name="connsiteY2812" fmla="*/ 2443437 h 5148636"/>
                <a:gd name="connsiteX2813" fmla="*/ 4299753 w 9513072"/>
                <a:gd name="connsiteY2813" fmla="*/ 2412093 h 5148636"/>
                <a:gd name="connsiteX2814" fmla="*/ 4331097 w 9513072"/>
                <a:gd name="connsiteY2814" fmla="*/ 2380749 h 5148636"/>
                <a:gd name="connsiteX2815" fmla="*/ 1946411 w 9513072"/>
                <a:gd name="connsiteY2815" fmla="*/ 2380079 h 5148636"/>
                <a:gd name="connsiteX2816" fmla="*/ 1977757 w 9513072"/>
                <a:gd name="connsiteY2816" fmla="*/ 2411423 h 5148636"/>
                <a:gd name="connsiteX2817" fmla="*/ 1946411 w 9513072"/>
                <a:gd name="connsiteY2817" fmla="*/ 2442767 h 5148636"/>
                <a:gd name="connsiteX2818" fmla="*/ 1915061 w 9513072"/>
                <a:gd name="connsiteY2818" fmla="*/ 2411423 h 5148636"/>
                <a:gd name="connsiteX2819" fmla="*/ 1946411 w 9513072"/>
                <a:gd name="connsiteY2819" fmla="*/ 2380079 h 5148636"/>
                <a:gd name="connsiteX2820" fmla="*/ 4743158 w 9513072"/>
                <a:gd name="connsiteY2820" fmla="*/ 2378426 h 5148636"/>
                <a:gd name="connsiteX2821" fmla="*/ 4779764 w 9513072"/>
                <a:gd name="connsiteY2821" fmla="*/ 2415032 h 5148636"/>
                <a:gd name="connsiteX2822" fmla="*/ 4743158 w 9513072"/>
                <a:gd name="connsiteY2822" fmla="*/ 2451638 h 5148636"/>
                <a:gd name="connsiteX2823" fmla="*/ 4706552 w 9513072"/>
                <a:gd name="connsiteY2823" fmla="*/ 2415032 h 5148636"/>
                <a:gd name="connsiteX2824" fmla="*/ 4743158 w 9513072"/>
                <a:gd name="connsiteY2824" fmla="*/ 2378426 h 5148636"/>
                <a:gd name="connsiteX2825" fmla="*/ 1538472 w 9513072"/>
                <a:gd name="connsiteY2825" fmla="*/ 2376437 h 5148636"/>
                <a:gd name="connsiteX2826" fmla="*/ 1569823 w 9513072"/>
                <a:gd name="connsiteY2826" fmla="*/ 2407781 h 5148636"/>
                <a:gd name="connsiteX2827" fmla="*/ 1538472 w 9513072"/>
                <a:gd name="connsiteY2827" fmla="*/ 2439125 h 5148636"/>
                <a:gd name="connsiteX2828" fmla="*/ 1507122 w 9513072"/>
                <a:gd name="connsiteY2828" fmla="*/ 2407781 h 5148636"/>
                <a:gd name="connsiteX2829" fmla="*/ 1538472 w 9513072"/>
                <a:gd name="connsiteY2829" fmla="*/ 2376437 h 5148636"/>
                <a:gd name="connsiteX2830" fmla="*/ 6688741 w 9513072"/>
                <a:gd name="connsiteY2830" fmla="*/ 2370305 h 5148636"/>
                <a:gd name="connsiteX2831" fmla="*/ 6727474 w 9513072"/>
                <a:gd name="connsiteY2831" fmla="*/ 2409038 h 5148636"/>
                <a:gd name="connsiteX2832" fmla="*/ 6688741 w 9513072"/>
                <a:gd name="connsiteY2832" fmla="*/ 2447771 h 5148636"/>
                <a:gd name="connsiteX2833" fmla="*/ 6650008 w 9513072"/>
                <a:gd name="connsiteY2833" fmla="*/ 2409038 h 5148636"/>
                <a:gd name="connsiteX2834" fmla="*/ 6688741 w 9513072"/>
                <a:gd name="connsiteY2834" fmla="*/ 2370305 h 5148636"/>
                <a:gd name="connsiteX2835" fmla="*/ 7265400 w 9513072"/>
                <a:gd name="connsiteY2835" fmla="*/ 2368818 h 5148636"/>
                <a:gd name="connsiteX2836" fmla="*/ 7293697 w 9513072"/>
                <a:gd name="connsiteY2836" fmla="*/ 2397115 h 5148636"/>
                <a:gd name="connsiteX2837" fmla="*/ 7265400 w 9513072"/>
                <a:gd name="connsiteY2837" fmla="*/ 2425412 h 5148636"/>
                <a:gd name="connsiteX2838" fmla="*/ 7237103 w 9513072"/>
                <a:gd name="connsiteY2838" fmla="*/ 2397115 h 5148636"/>
                <a:gd name="connsiteX2839" fmla="*/ 7265400 w 9513072"/>
                <a:gd name="connsiteY2839" fmla="*/ 2368818 h 5148636"/>
                <a:gd name="connsiteX2840" fmla="*/ 1314583 w 9513072"/>
                <a:gd name="connsiteY2840" fmla="*/ 2366818 h 5148636"/>
                <a:gd name="connsiteX2841" fmla="*/ 1362127 w 9513072"/>
                <a:gd name="connsiteY2841" fmla="*/ 2414363 h 5148636"/>
                <a:gd name="connsiteX2842" fmla="*/ 1314583 w 9513072"/>
                <a:gd name="connsiteY2842" fmla="*/ 2461908 h 5148636"/>
                <a:gd name="connsiteX2843" fmla="*/ 1267039 w 9513072"/>
                <a:gd name="connsiteY2843" fmla="*/ 2414363 h 5148636"/>
                <a:gd name="connsiteX2844" fmla="*/ 1314583 w 9513072"/>
                <a:gd name="connsiteY2844" fmla="*/ 2366818 h 5148636"/>
                <a:gd name="connsiteX2845" fmla="*/ 2126120 w 9513072"/>
                <a:gd name="connsiteY2845" fmla="*/ 2365262 h 5148636"/>
                <a:gd name="connsiteX2846" fmla="*/ 2146153 w 9513072"/>
                <a:gd name="connsiteY2846" fmla="*/ 2385289 h 5148636"/>
                <a:gd name="connsiteX2847" fmla="*/ 2126120 w 9513072"/>
                <a:gd name="connsiteY2847" fmla="*/ 2405316 h 5148636"/>
                <a:gd name="connsiteX2848" fmla="*/ 2106089 w 9513072"/>
                <a:gd name="connsiteY2848" fmla="*/ 2385289 h 5148636"/>
                <a:gd name="connsiteX2849" fmla="*/ 2126120 w 9513072"/>
                <a:gd name="connsiteY2849" fmla="*/ 2365262 h 5148636"/>
                <a:gd name="connsiteX2850" fmla="*/ 7632770 w 9513072"/>
                <a:gd name="connsiteY2850" fmla="*/ 2363125 h 5148636"/>
                <a:gd name="connsiteX2851" fmla="*/ 7671504 w 9513072"/>
                <a:gd name="connsiteY2851" fmla="*/ 2401858 h 5148636"/>
                <a:gd name="connsiteX2852" fmla="*/ 7632770 w 9513072"/>
                <a:gd name="connsiteY2852" fmla="*/ 2440591 h 5148636"/>
                <a:gd name="connsiteX2853" fmla="*/ 7594036 w 9513072"/>
                <a:gd name="connsiteY2853" fmla="*/ 2401858 h 5148636"/>
                <a:gd name="connsiteX2854" fmla="*/ 7632770 w 9513072"/>
                <a:gd name="connsiteY2854" fmla="*/ 2363125 h 5148636"/>
                <a:gd name="connsiteX2855" fmla="*/ 7924511 w 9513072"/>
                <a:gd name="connsiteY2855" fmla="*/ 2359224 h 5148636"/>
                <a:gd name="connsiteX2856" fmla="*/ 7990080 w 9513072"/>
                <a:gd name="connsiteY2856" fmla="*/ 2424793 h 5148636"/>
                <a:gd name="connsiteX2857" fmla="*/ 7924511 w 9513072"/>
                <a:gd name="connsiteY2857" fmla="*/ 2490362 h 5148636"/>
                <a:gd name="connsiteX2858" fmla="*/ 7858942 w 9513072"/>
                <a:gd name="connsiteY2858" fmla="*/ 2424793 h 5148636"/>
                <a:gd name="connsiteX2859" fmla="*/ 7924511 w 9513072"/>
                <a:gd name="connsiteY2859" fmla="*/ 2359224 h 5148636"/>
                <a:gd name="connsiteX2860" fmla="*/ 6588791 w 9513072"/>
                <a:gd name="connsiteY2860" fmla="*/ 2356285 h 5148636"/>
                <a:gd name="connsiteX2861" fmla="*/ 6627524 w 9513072"/>
                <a:gd name="connsiteY2861" fmla="*/ 2395018 h 5148636"/>
                <a:gd name="connsiteX2862" fmla="*/ 6588791 w 9513072"/>
                <a:gd name="connsiteY2862" fmla="*/ 2433751 h 5148636"/>
                <a:gd name="connsiteX2863" fmla="*/ 6550058 w 9513072"/>
                <a:gd name="connsiteY2863" fmla="*/ 2395018 h 5148636"/>
                <a:gd name="connsiteX2864" fmla="*/ 6588791 w 9513072"/>
                <a:gd name="connsiteY2864" fmla="*/ 2356285 h 5148636"/>
                <a:gd name="connsiteX2865" fmla="*/ 1641141 w 9513072"/>
                <a:gd name="connsiteY2865" fmla="*/ 2351902 h 5148636"/>
                <a:gd name="connsiteX2866" fmla="*/ 1687056 w 9513072"/>
                <a:gd name="connsiteY2866" fmla="*/ 2397817 h 5148636"/>
                <a:gd name="connsiteX2867" fmla="*/ 1641141 w 9513072"/>
                <a:gd name="connsiteY2867" fmla="*/ 2443732 h 5148636"/>
                <a:gd name="connsiteX2868" fmla="*/ 1595226 w 9513072"/>
                <a:gd name="connsiteY2868" fmla="*/ 2397817 h 5148636"/>
                <a:gd name="connsiteX2869" fmla="*/ 1641141 w 9513072"/>
                <a:gd name="connsiteY2869" fmla="*/ 2351902 h 5148636"/>
                <a:gd name="connsiteX2870" fmla="*/ 7493619 w 9513072"/>
                <a:gd name="connsiteY2870" fmla="*/ 2351816 h 5148636"/>
                <a:gd name="connsiteX2871" fmla="*/ 7542649 w 9513072"/>
                <a:gd name="connsiteY2871" fmla="*/ 2400846 h 5148636"/>
                <a:gd name="connsiteX2872" fmla="*/ 7493619 w 9513072"/>
                <a:gd name="connsiteY2872" fmla="*/ 2449876 h 5148636"/>
                <a:gd name="connsiteX2873" fmla="*/ 7444589 w 9513072"/>
                <a:gd name="connsiteY2873" fmla="*/ 2400846 h 5148636"/>
                <a:gd name="connsiteX2874" fmla="*/ 7493619 w 9513072"/>
                <a:gd name="connsiteY2874" fmla="*/ 2351816 h 5148636"/>
                <a:gd name="connsiteX2875" fmla="*/ 5824107 w 9513072"/>
                <a:gd name="connsiteY2875" fmla="*/ 2349686 h 5148636"/>
                <a:gd name="connsiteX2876" fmla="*/ 5862840 w 9513072"/>
                <a:gd name="connsiteY2876" fmla="*/ 2388419 h 5148636"/>
                <a:gd name="connsiteX2877" fmla="*/ 5824107 w 9513072"/>
                <a:gd name="connsiteY2877" fmla="*/ 2427152 h 5148636"/>
                <a:gd name="connsiteX2878" fmla="*/ 5785374 w 9513072"/>
                <a:gd name="connsiteY2878" fmla="*/ 2388419 h 5148636"/>
                <a:gd name="connsiteX2879" fmla="*/ 5824107 w 9513072"/>
                <a:gd name="connsiteY2879" fmla="*/ 2349686 h 5148636"/>
                <a:gd name="connsiteX2880" fmla="*/ 1843212 w 9513072"/>
                <a:gd name="connsiteY2880" fmla="*/ 2346085 h 5148636"/>
                <a:gd name="connsiteX2881" fmla="*/ 1874556 w 9513072"/>
                <a:gd name="connsiteY2881" fmla="*/ 2377429 h 5148636"/>
                <a:gd name="connsiteX2882" fmla="*/ 1843212 w 9513072"/>
                <a:gd name="connsiteY2882" fmla="*/ 2408773 h 5148636"/>
                <a:gd name="connsiteX2883" fmla="*/ 1811872 w 9513072"/>
                <a:gd name="connsiteY2883" fmla="*/ 2377429 h 5148636"/>
                <a:gd name="connsiteX2884" fmla="*/ 1843212 w 9513072"/>
                <a:gd name="connsiteY2884" fmla="*/ 2346085 h 5148636"/>
                <a:gd name="connsiteX2885" fmla="*/ 6499451 w 9513072"/>
                <a:gd name="connsiteY2885" fmla="*/ 2345871 h 5148636"/>
                <a:gd name="connsiteX2886" fmla="*/ 6530795 w 9513072"/>
                <a:gd name="connsiteY2886" fmla="*/ 2377215 h 5148636"/>
                <a:gd name="connsiteX2887" fmla="*/ 6499451 w 9513072"/>
                <a:gd name="connsiteY2887" fmla="*/ 2408559 h 5148636"/>
                <a:gd name="connsiteX2888" fmla="*/ 6468107 w 9513072"/>
                <a:gd name="connsiteY2888" fmla="*/ 2377215 h 5148636"/>
                <a:gd name="connsiteX2889" fmla="*/ 6499451 w 9513072"/>
                <a:gd name="connsiteY2889" fmla="*/ 2345871 h 5148636"/>
                <a:gd name="connsiteX2890" fmla="*/ 4470844 w 9513072"/>
                <a:gd name="connsiteY2890" fmla="*/ 2344187 h 5148636"/>
                <a:gd name="connsiteX2891" fmla="*/ 4510063 w 9513072"/>
                <a:gd name="connsiteY2891" fmla="*/ 2383406 h 5148636"/>
                <a:gd name="connsiteX2892" fmla="*/ 4470844 w 9513072"/>
                <a:gd name="connsiteY2892" fmla="*/ 2422625 h 5148636"/>
                <a:gd name="connsiteX2893" fmla="*/ 4431625 w 9513072"/>
                <a:gd name="connsiteY2893" fmla="*/ 2383406 h 5148636"/>
                <a:gd name="connsiteX2894" fmla="*/ 4470844 w 9513072"/>
                <a:gd name="connsiteY2894" fmla="*/ 2344187 h 5148636"/>
                <a:gd name="connsiteX2895" fmla="*/ 7691782 w 9513072"/>
                <a:gd name="connsiteY2895" fmla="*/ 2335976 h 5148636"/>
                <a:gd name="connsiteX2896" fmla="*/ 7706817 w 9513072"/>
                <a:gd name="connsiteY2896" fmla="*/ 2351011 h 5148636"/>
                <a:gd name="connsiteX2897" fmla="*/ 7691782 w 9513072"/>
                <a:gd name="connsiteY2897" fmla="*/ 2366046 h 5148636"/>
                <a:gd name="connsiteX2898" fmla="*/ 7676747 w 9513072"/>
                <a:gd name="connsiteY2898" fmla="*/ 2351011 h 5148636"/>
                <a:gd name="connsiteX2899" fmla="*/ 7691782 w 9513072"/>
                <a:gd name="connsiteY2899" fmla="*/ 2335976 h 5148636"/>
                <a:gd name="connsiteX2900" fmla="*/ 6183694 w 9513072"/>
                <a:gd name="connsiteY2900" fmla="*/ 2335429 h 5148636"/>
                <a:gd name="connsiteX2901" fmla="*/ 6203721 w 9513072"/>
                <a:gd name="connsiteY2901" fmla="*/ 2355456 h 5148636"/>
                <a:gd name="connsiteX2902" fmla="*/ 6183694 w 9513072"/>
                <a:gd name="connsiteY2902" fmla="*/ 2375483 h 5148636"/>
                <a:gd name="connsiteX2903" fmla="*/ 6163667 w 9513072"/>
                <a:gd name="connsiteY2903" fmla="*/ 2355456 h 5148636"/>
                <a:gd name="connsiteX2904" fmla="*/ 6183694 w 9513072"/>
                <a:gd name="connsiteY2904" fmla="*/ 2335429 h 5148636"/>
                <a:gd name="connsiteX2905" fmla="*/ 7763380 w 9513072"/>
                <a:gd name="connsiteY2905" fmla="*/ 2332744 h 5148636"/>
                <a:gd name="connsiteX2906" fmla="*/ 7802716 w 9513072"/>
                <a:gd name="connsiteY2906" fmla="*/ 2372080 h 5148636"/>
                <a:gd name="connsiteX2907" fmla="*/ 7763380 w 9513072"/>
                <a:gd name="connsiteY2907" fmla="*/ 2411416 h 5148636"/>
                <a:gd name="connsiteX2908" fmla="*/ 7724044 w 9513072"/>
                <a:gd name="connsiteY2908" fmla="*/ 2372080 h 5148636"/>
                <a:gd name="connsiteX2909" fmla="*/ 7763380 w 9513072"/>
                <a:gd name="connsiteY2909" fmla="*/ 2332744 h 5148636"/>
                <a:gd name="connsiteX2910" fmla="*/ 5920062 w 9513072"/>
                <a:gd name="connsiteY2910" fmla="*/ 2332659 h 5148636"/>
                <a:gd name="connsiteX2911" fmla="*/ 5950565 w 9513072"/>
                <a:gd name="connsiteY2911" fmla="*/ 2363162 h 5148636"/>
                <a:gd name="connsiteX2912" fmla="*/ 5920062 w 9513072"/>
                <a:gd name="connsiteY2912" fmla="*/ 2393665 h 5148636"/>
                <a:gd name="connsiteX2913" fmla="*/ 5889559 w 9513072"/>
                <a:gd name="connsiteY2913" fmla="*/ 2363162 h 5148636"/>
                <a:gd name="connsiteX2914" fmla="*/ 5920062 w 9513072"/>
                <a:gd name="connsiteY2914" fmla="*/ 2332659 h 5148636"/>
                <a:gd name="connsiteX2915" fmla="*/ 6774507 w 9513072"/>
                <a:gd name="connsiteY2915" fmla="*/ 2331577 h 5148636"/>
                <a:gd name="connsiteX2916" fmla="*/ 6805851 w 9513072"/>
                <a:gd name="connsiteY2916" fmla="*/ 2362921 h 5148636"/>
                <a:gd name="connsiteX2917" fmla="*/ 6774507 w 9513072"/>
                <a:gd name="connsiteY2917" fmla="*/ 2394265 h 5148636"/>
                <a:gd name="connsiteX2918" fmla="*/ 6743163 w 9513072"/>
                <a:gd name="connsiteY2918" fmla="*/ 2362921 h 5148636"/>
                <a:gd name="connsiteX2919" fmla="*/ 6774507 w 9513072"/>
                <a:gd name="connsiteY2919" fmla="*/ 2331577 h 5148636"/>
                <a:gd name="connsiteX2920" fmla="*/ 1906374 w 9513072"/>
                <a:gd name="connsiteY2920" fmla="*/ 2328839 h 5148636"/>
                <a:gd name="connsiteX2921" fmla="*/ 1926400 w 9513072"/>
                <a:gd name="connsiteY2921" fmla="*/ 2348866 h 5148636"/>
                <a:gd name="connsiteX2922" fmla="*/ 1906374 w 9513072"/>
                <a:gd name="connsiteY2922" fmla="*/ 2368893 h 5148636"/>
                <a:gd name="connsiteX2923" fmla="*/ 1886345 w 9513072"/>
                <a:gd name="connsiteY2923" fmla="*/ 2348866 h 5148636"/>
                <a:gd name="connsiteX2924" fmla="*/ 1906374 w 9513072"/>
                <a:gd name="connsiteY2924" fmla="*/ 2328839 h 5148636"/>
                <a:gd name="connsiteX2925" fmla="*/ 4637343 w 9513072"/>
                <a:gd name="connsiteY2925" fmla="*/ 2328372 h 5148636"/>
                <a:gd name="connsiteX2926" fmla="*/ 4693935 w 9513072"/>
                <a:gd name="connsiteY2926" fmla="*/ 2384965 h 5148636"/>
                <a:gd name="connsiteX2927" fmla="*/ 4637343 w 9513072"/>
                <a:gd name="connsiteY2927" fmla="*/ 2441558 h 5148636"/>
                <a:gd name="connsiteX2928" fmla="*/ 4580751 w 9513072"/>
                <a:gd name="connsiteY2928" fmla="*/ 2384965 h 5148636"/>
                <a:gd name="connsiteX2929" fmla="*/ 4637343 w 9513072"/>
                <a:gd name="connsiteY2929" fmla="*/ 2328372 h 5148636"/>
                <a:gd name="connsiteX2930" fmla="*/ 6283647 w 9513072"/>
                <a:gd name="connsiteY2930" fmla="*/ 2325839 h 5148636"/>
                <a:gd name="connsiteX2931" fmla="*/ 6314991 w 9513072"/>
                <a:gd name="connsiteY2931" fmla="*/ 2357183 h 5148636"/>
                <a:gd name="connsiteX2932" fmla="*/ 6283647 w 9513072"/>
                <a:gd name="connsiteY2932" fmla="*/ 2388527 h 5148636"/>
                <a:gd name="connsiteX2933" fmla="*/ 6252303 w 9513072"/>
                <a:gd name="connsiteY2933" fmla="*/ 2357183 h 5148636"/>
                <a:gd name="connsiteX2934" fmla="*/ 6283647 w 9513072"/>
                <a:gd name="connsiteY2934" fmla="*/ 2325839 h 5148636"/>
                <a:gd name="connsiteX2935" fmla="*/ 6909877 w 9513072"/>
                <a:gd name="connsiteY2935" fmla="*/ 2323026 h 5148636"/>
                <a:gd name="connsiteX2936" fmla="*/ 6929904 w 9513072"/>
                <a:gd name="connsiteY2936" fmla="*/ 2343053 h 5148636"/>
                <a:gd name="connsiteX2937" fmla="*/ 6909877 w 9513072"/>
                <a:gd name="connsiteY2937" fmla="*/ 2363080 h 5148636"/>
                <a:gd name="connsiteX2938" fmla="*/ 6889850 w 9513072"/>
                <a:gd name="connsiteY2938" fmla="*/ 2343053 h 5148636"/>
                <a:gd name="connsiteX2939" fmla="*/ 6909877 w 9513072"/>
                <a:gd name="connsiteY2939" fmla="*/ 2323026 h 5148636"/>
                <a:gd name="connsiteX2940" fmla="*/ 7016541 w 9513072"/>
                <a:gd name="connsiteY2940" fmla="*/ 2316837 h 5148636"/>
                <a:gd name="connsiteX2941" fmla="*/ 7069477 w 9513072"/>
                <a:gd name="connsiteY2941" fmla="*/ 2369773 h 5148636"/>
                <a:gd name="connsiteX2942" fmla="*/ 7016541 w 9513072"/>
                <a:gd name="connsiteY2942" fmla="*/ 2422709 h 5148636"/>
                <a:gd name="connsiteX2943" fmla="*/ 6963605 w 9513072"/>
                <a:gd name="connsiteY2943" fmla="*/ 2369773 h 5148636"/>
                <a:gd name="connsiteX2944" fmla="*/ 7016541 w 9513072"/>
                <a:gd name="connsiteY2944" fmla="*/ 2316837 h 5148636"/>
                <a:gd name="connsiteX2945" fmla="*/ 7360675 w 9513072"/>
                <a:gd name="connsiteY2945" fmla="*/ 2313572 h 5148636"/>
                <a:gd name="connsiteX2946" fmla="*/ 7409705 w 9513072"/>
                <a:gd name="connsiteY2946" fmla="*/ 2362602 h 5148636"/>
                <a:gd name="connsiteX2947" fmla="*/ 7360675 w 9513072"/>
                <a:gd name="connsiteY2947" fmla="*/ 2411632 h 5148636"/>
                <a:gd name="connsiteX2948" fmla="*/ 7311645 w 9513072"/>
                <a:gd name="connsiteY2948" fmla="*/ 2362602 h 5148636"/>
                <a:gd name="connsiteX2949" fmla="*/ 7360675 w 9513072"/>
                <a:gd name="connsiteY2949" fmla="*/ 2313572 h 5148636"/>
                <a:gd name="connsiteX2950" fmla="*/ 2317487 w 9513072"/>
                <a:gd name="connsiteY2950" fmla="*/ 2311087 h 5148636"/>
                <a:gd name="connsiteX2951" fmla="*/ 2373704 w 9513072"/>
                <a:gd name="connsiteY2951" fmla="*/ 2367309 h 5148636"/>
                <a:gd name="connsiteX2952" fmla="*/ 2317487 w 9513072"/>
                <a:gd name="connsiteY2952" fmla="*/ 2423531 h 5148636"/>
                <a:gd name="connsiteX2953" fmla="*/ 2261267 w 9513072"/>
                <a:gd name="connsiteY2953" fmla="*/ 2367309 h 5148636"/>
                <a:gd name="connsiteX2954" fmla="*/ 2317487 w 9513072"/>
                <a:gd name="connsiteY2954" fmla="*/ 2311087 h 5148636"/>
                <a:gd name="connsiteX2955" fmla="*/ 6026541 w 9513072"/>
                <a:gd name="connsiteY2955" fmla="*/ 2309676 h 5148636"/>
                <a:gd name="connsiteX2956" fmla="*/ 6065275 w 9513072"/>
                <a:gd name="connsiteY2956" fmla="*/ 2348410 h 5148636"/>
                <a:gd name="connsiteX2957" fmla="*/ 6026541 w 9513072"/>
                <a:gd name="connsiteY2957" fmla="*/ 2387144 h 5148636"/>
                <a:gd name="connsiteX2958" fmla="*/ 5987807 w 9513072"/>
                <a:gd name="connsiteY2958" fmla="*/ 2348410 h 5148636"/>
                <a:gd name="connsiteX2959" fmla="*/ 6026541 w 9513072"/>
                <a:gd name="connsiteY2959" fmla="*/ 2309676 h 5148636"/>
                <a:gd name="connsiteX2960" fmla="*/ 6382020 w 9513072"/>
                <a:gd name="connsiteY2960" fmla="*/ 2307987 h 5148636"/>
                <a:gd name="connsiteX2961" fmla="*/ 6402047 w 9513072"/>
                <a:gd name="connsiteY2961" fmla="*/ 2328014 h 5148636"/>
                <a:gd name="connsiteX2962" fmla="*/ 6382020 w 9513072"/>
                <a:gd name="connsiteY2962" fmla="*/ 2348041 h 5148636"/>
                <a:gd name="connsiteX2963" fmla="*/ 6361993 w 9513072"/>
                <a:gd name="connsiteY2963" fmla="*/ 2328014 h 5148636"/>
                <a:gd name="connsiteX2964" fmla="*/ 6382020 w 9513072"/>
                <a:gd name="connsiteY2964" fmla="*/ 2307987 h 5148636"/>
                <a:gd name="connsiteX2965" fmla="*/ 7573096 w 9513072"/>
                <a:gd name="connsiteY2965" fmla="*/ 2307959 h 5148636"/>
                <a:gd name="connsiteX2966" fmla="*/ 7593123 w 9513072"/>
                <a:gd name="connsiteY2966" fmla="*/ 2327986 h 5148636"/>
                <a:gd name="connsiteX2967" fmla="*/ 7573096 w 9513072"/>
                <a:gd name="connsiteY2967" fmla="*/ 2348013 h 5148636"/>
                <a:gd name="connsiteX2968" fmla="*/ 7553069 w 9513072"/>
                <a:gd name="connsiteY2968" fmla="*/ 2327986 h 5148636"/>
                <a:gd name="connsiteX2969" fmla="*/ 7573096 w 9513072"/>
                <a:gd name="connsiteY2969" fmla="*/ 2307959 h 5148636"/>
                <a:gd name="connsiteX2970" fmla="*/ 1746225 w 9513072"/>
                <a:gd name="connsiteY2970" fmla="*/ 2305847 h 5148636"/>
                <a:gd name="connsiteX2971" fmla="*/ 1799158 w 9513072"/>
                <a:gd name="connsiteY2971" fmla="*/ 2358783 h 5148636"/>
                <a:gd name="connsiteX2972" fmla="*/ 1746225 w 9513072"/>
                <a:gd name="connsiteY2972" fmla="*/ 2411719 h 5148636"/>
                <a:gd name="connsiteX2973" fmla="*/ 1693292 w 9513072"/>
                <a:gd name="connsiteY2973" fmla="*/ 2358783 h 5148636"/>
                <a:gd name="connsiteX2974" fmla="*/ 1746225 w 9513072"/>
                <a:gd name="connsiteY2974" fmla="*/ 2305847 h 5148636"/>
                <a:gd name="connsiteX2975" fmla="*/ 4383193 w 9513072"/>
                <a:gd name="connsiteY2975" fmla="*/ 2303253 h 5148636"/>
                <a:gd name="connsiteX2976" fmla="*/ 4414537 w 9513072"/>
                <a:gd name="connsiteY2976" fmla="*/ 2334597 h 5148636"/>
                <a:gd name="connsiteX2977" fmla="*/ 4383193 w 9513072"/>
                <a:gd name="connsiteY2977" fmla="*/ 2365941 h 5148636"/>
                <a:gd name="connsiteX2978" fmla="*/ 4351849 w 9513072"/>
                <a:gd name="connsiteY2978" fmla="*/ 2334597 h 5148636"/>
                <a:gd name="connsiteX2979" fmla="*/ 4383193 w 9513072"/>
                <a:gd name="connsiteY2979" fmla="*/ 2303253 h 5148636"/>
                <a:gd name="connsiteX2980" fmla="*/ 1442119 w 9513072"/>
                <a:gd name="connsiteY2980" fmla="*/ 2295304 h 5148636"/>
                <a:gd name="connsiteX2981" fmla="*/ 1498339 w 9513072"/>
                <a:gd name="connsiteY2981" fmla="*/ 2351526 h 5148636"/>
                <a:gd name="connsiteX2982" fmla="*/ 1442119 w 9513072"/>
                <a:gd name="connsiteY2982" fmla="*/ 2407748 h 5148636"/>
                <a:gd name="connsiteX2983" fmla="*/ 1385901 w 9513072"/>
                <a:gd name="connsiteY2983" fmla="*/ 2351526 h 5148636"/>
                <a:gd name="connsiteX2984" fmla="*/ 1442119 w 9513072"/>
                <a:gd name="connsiteY2984" fmla="*/ 2295304 h 5148636"/>
                <a:gd name="connsiteX2985" fmla="*/ 6122496 w 9513072"/>
                <a:gd name="connsiteY2985" fmla="*/ 2292649 h 5148636"/>
                <a:gd name="connsiteX2986" fmla="*/ 6152999 w 9513072"/>
                <a:gd name="connsiteY2986" fmla="*/ 2323152 h 5148636"/>
                <a:gd name="connsiteX2987" fmla="*/ 6122496 w 9513072"/>
                <a:gd name="connsiteY2987" fmla="*/ 2353655 h 5148636"/>
                <a:gd name="connsiteX2988" fmla="*/ 6091993 w 9513072"/>
                <a:gd name="connsiteY2988" fmla="*/ 2323152 h 5148636"/>
                <a:gd name="connsiteX2989" fmla="*/ 6122496 w 9513072"/>
                <a:gd name="connsiteY2989" fmla="*/ 2292649 h 5148636"/>
                <a:gd name="connsiteX2990" fmla="*/ 7964956 w 9513072"/>
                <a:gd name="connsiteY2990" fmla="*/ 2292080 h 5148636"/>
                <a:gd name="connsiteX2991" fmla="*/ 7984983 w 9513072"/>
                <a:gd name="connsiteY2991" fmla="*/ 2312107 h 5148636"/>
                <a:gd name="connsiteX2992" fmla="*/ 7964956 w 9513072"/>
                <a:gd name="connsiteY2992" fmla="*/ 2332134 h 5148636"/>
                <a:gd name="connsiteX2993" fmla="*/ 7944929 w 9513072"/>
                <a:gd name="connsiteY2993" fmla="*/ 2312107 h 5148636"/>
                <a:gd name="connsiteX2994" fmla="*/ 7964956 w 9513072"/>
                <a:gd name="connsiteY2994" fmla="*/ 2292080 h 5148636"/>
                <a:gd name="connsiteX2995" fmla="*/ 4252201 w 9513072"/>
                <a:gd name="connsiteY2995" fmla="*/ 2283603 h 5148636"/>
                <a:gd name="connsiteX2996" fmla="*/ 4306108 w 9513072"/>
                <a:gd name="connsiteY2996" fmla="*/ 2337510 h 5148636"/>
                <a:gd name="connsiteX2997" fmla="*/ 4252201 w 9513072"/>
                <a:gd name="connsiteY2997" fmla="*/ 2391417 h 5148636"/>
                <a:gd name="connsiteX2998" fmla="*/ 4198294 w 9513072"/>
                <a:gd name="connsiteY2998" fmla="*/ 2337510 h 5148636"/>
                <a:gd name="connsiteX2999" fmla="*/ 4252201 w 9513072"/>
                <a:gd name="connsiteY2999" fmla="*/ 2283603 h 5148636"/>
                <a:gd name="connsiteX3000" fmla="*/ 5530686 w 9513072"/>
                <a:gd name="connsiteY3000" fmla="*/ 2280958 h 5148636"/>
                <a:gd name="connsiteX3001" fmla="*/ 5591945 w 9513072"/>
                <a:gd name="connsiteY3001" fmla="*/ 2342217 h 5148636"/>
                <a:gd name="connsiteX3002" fmla="*/ 5530686 w 9513072"/>
                <a:gd name="connsiteY3002" fmla="*/ 2403476 h 5148636"/>
                <a:gd name="connsiteX3003" fmla="*/ 5469427 w 9513072"/>
                <a:gd name="connsiteY3003" fmla="*/ 2342217 h 5148636"/>
                <a:gd name="connsiteX3004" fmla="*/ 5530686 w 9513072"/>
                <a:gd name="connsiteY3004" fmla="*/ 2280958 h 5148636"/>
                <a:gd name="connsiteX3005" fmla="*/ 6842211 w 9513072"/>
                <a:gd name="connsiteY3005" fmla="*/ 2280140 h 5148636"/>
                <a:gd name="connsiteX3006" fmla="*/ 6873555 w 9513072"/>
                <a:gd name="connsiteY3006" fmla="*/ 2311484 h 5148636"/>
                <a:gd name="connsiteX3007" fmla="*/ 6842211 w 9513072"/>
                <a:gd name="connsiteY3007" fmla="*/ 2342828 h 5148636"/>
                <a:gd name="connsiteX3008" fmla="*/ 6810867 w 9513072"/>
                <a:gd name="connsiteY3008" fmla="*/ 2311484 h 5148636"/>
                <a:gd name="connsiteX3009" fmla="*/ 6842211 w 9513072"/>
                <a:gd name="connsiteY3009" fmla="*/ 2280140 h 5148636"/>
                <a:gd name="connsiteX3010" fmla="*/ 5968377 w 9513072"/>
                <a:gd name="connsiteY3010" fmla="*/ 2276551 h 5148636"/>
                <a:gd name="connsiteX3011" fmla="*/ 5988404 w 9513072"/>
                <a:gd name="connsiteY3011" fmla="*/ 2296578 h 5148636"/>
                <a:gd name="connsiteX3012" fmla="*/ 5968377 w 9513072"/>
                <a:gd name="connsiteY3012" fmla="*/ 2316605 h 5148636"/>
                <a:gd name="connsiteX3013" fmla="*/ 5948350 w 9513072"/>
                <a:gd name="connsiteY3013" fmla="*/ 2296578 h 5148636"/>
                <a:gd name="connsiteX3014" fmla="*/ 5968377 w 9513072"/>
                <a:gd name="connsiteY3014" fmla="*/ 2276551 h 5148636"/>
                <a:gd name="connsiteX3015" fmla="*/ 1260605 w 9513072"/>
                <a:gd name="connsiteY3015" fmla="*/ 2270559 h 5148636"/>
                <a:gd name="connsiteX3016" fmla="*/ 1299942 w 9513072"/>
                <a:gd name="connsiteY3016" fmla="*/ 2309895 h 5148636"/>
                <a:gd name="connsiteX3017" fmla="*/ 1260605 w 9513072"/>
                <a:gd name="connsiteY3017" fmla="*/ 2349231 h 5148636"/>
                <a:gd name="connsiteX3018" fmla="*/ 1221273 w 9513072"/>
                <a:gd name="connsiteY3018" fmla="*/ 2309895 h 5148636"/>
                <a:gd name="connsiteX3019" fmla="*/ 1260605 w 9513072"/>
                <a:gd name="connsiteY3019" fmla="*/ 2270559 h 5148636"/>
                <a:gd name="connsiteX3020" fmla="*/ 6462225 w 9513072"/>
                <a:gd name="connsiteY3020" fmla="*/ 2267773 h 5148636"/>
                <a:gd name="connsiteX3021" fmla="*/ 6490522 w 9513072"/>
                <a:gd name="connsiteY3021" fmla="*/ 2296070 h 5148636"/>
                <a:gd name="connsiteX3022" fmla="*/ 6462225 w 9513072"/>
                <a:gd name="connsiteY3022" fmla="*/ 2324367 h 5148636"/>
                <a:gd name="connsiteX3023" fmla="*/ 6433928 w 9513072"/>
                <a:gd name="connsiteY3023" fmla="*/ 2296070 h 5148636"/>
                <a:gd name="connsiteX3024" fmla="*/ 6462225 w 9513072"/>
                <a:gd name="connsiteY3024" fmla="*/ 2267773 h 5148636"/>
                <a:gd name="connsiteX3025" fmla="*/ 8122714 w 9513072"/>
                <a:gd name="connsiteY3025" fmla="*/ 2265729 h 5148636"/>
                <a:gd name="connsiteX3026" fmla="*/ 8175650 w 9513072"/>
                <a:gd name="connsiteY3026" fmla="*/ 2318665 h 5148636"/>
                <a:gd name="connsiteX3027" fmla="*/ 8122714 w 9513072"/>
                <a:gd name="connsiteY3027" fmla="*/ 2371601 h 5148636"/>
                <a:gd name="connsiteX3028" fmla="*/ 8069778 w 9513072"/>
                <a:gd name="connsiteY3028" fmla="*/ 2318665 h 5148636"/>
                <a:gd name="connsiteX3029" fmla="*/ 8122714 w 9513072"/>
                <a:gd name="connsiteY3029" fmla="*/ 2265729 h 5148636"/>
                <a:gd name="connsiteX3030" fmla="*/ 5833086 w 9513072"/>
                <a:gd name="connsiteY3030" fmla="*/ 2263960 h 5148636"/>
                <a:gd name="connsiteX3031" fmla="*/ 5864430 w 9513072"/>
                <a:gd name="connsiteY3031" fmla="*/ 2295304 h 5148636"/>
                <a:gd name="connsiteX3032" fmla="*/ 5833086 w 9513072"/>
                <a:gd name="connsiteY3032" fmla="*/ 2326648 h 5148636"/>
                <a:gd name="connsiteX3033" fmla="*/ 5801742 w 9513072"/>
                <a:gd name="connsiteY3033" fmla="*/ 2295304 h 5148636"/>
                <a:gd name="connsiteX3034" fmla="*/ 5833086 w 9513072"/>
                <a:gd name="connsiteY3034" fmla="*/ 2263960 h 5148636"/>
                <a:gd name="connsiteX3035" fmla="*/ 1562218 w 9513072"/>
                <a:gd name="connsiteY3035" fmla="*/ 2255989 h 5148636"/>
                <a:gd name="connsiteX3036" fmla="*/ 1608141 w 9513072"/>
                <a:gd name="connsiteY3036" fmla="*/ 2301904 h 5148636"/>
                <a:gd name="connsiteX3037" fmla="*/ 1562218 w 9513072"/>
                <a:gd name="connsiteY3037" fmla="*/ 2347819 h 5148636"/>
                <a:gd name="connsiteX3038" fmla="*/ 1516293 w 9513072"/>
                <a:gd name="connsiteY3038" fmla="*/ 2301904 h 5148636"/>
                <a:gd name="connsiteX3039" fmla="*/ 1562218 w 9513072"/>
                <a:gd name="connsiteY3039" fmla="*/ 2255989 h 5148636"/>
                <a:gd name="connsiteX3040" fmla="*/ 7161233 w 9513072"/>
                <a:gd name="connsiteY3040" fmla="*/ 2252622 h 5148636"/>
                <a:gd name="connsiteX3041" fmla="*/ 7225169 w 9513072"/>
                <a:gd name="connsiteY3041" fmla="*/ 2316558 h 5148636"/>
                <a:gd name="connsiteX3042" fmla="*/ 7161233 w 9513072"/>
                <a:gd name="connsiteY3042" fmla="*/ 2380494 h 5148636"/>
                <a:gd name="connsiteX3043" fmla="*/ 7097297 w 9513072"/>
                <a:gd name="connsiteY3043" fmla="*/ 2316558 h 5148636"/>
                <a:gd name="connsiteX3044" fmla="*/ 7161233 w 9513072"/>
                <a:gd name="connsiteY3044" fmla="*/ 2252622 h 5148636"/>
                <a:gd name="connsiteX3045" fmla="*/ 7274505 w 9513072"/>
                <a:gd name="connsiteY3045" fmla="*/ 2251355 h 5148636"/>
                <a:gd name="connsiteX3046" fmla="*/ 7302802 w 9513072"/>
                <a:gd name="connsiteY3046" fmla="*/ 2279652 h 5148636"/>
                <a:gd name="connsiteX3047" fmla="*/ 7274505 w 9513072"/>
                <a:gd name="connsiteY3047" fmla="*/ 2307949 h 5148636"/>
                <a:gd name="connsiteX3048" fmla="*/ 7246208 w 9513072"/>
                <a:gd name="connsiteY3048" fmla="*/ 2279652 h 5148636"/>
                <a:gd name="connsiteX3049" fmla="*/ 7274505 w 9513072"/>
                <a:gd name="connsiteY3049" fmla="*/ 2251355 h 5148636"/>
                <a:gd name="connsiteX3050" fmla="*/ 6690443 w 9513072"/>
                <a:gd name="connsiteY3050" fmla="*/ 2250771 h 5148636"/>
                <a:gd name="connsiteX3051" fmla="*/ 6739473 w 9513072"/>
                <a:gd name="connsiteY3051" fmla="*/ 2299801 h 5148636"/>
                <a:gd name="connsiteX3052" fmla="*/ 6690443 w 9513072"/>
                <a:gd name="connsiteY3052" fmla="*/ 2348831 h 5148636"/>
                <a:gd name="connsiteX3053" fmla="*/ 6641413 w 9513072"/>
                <a:gd name="connsiteY3053" fmla="*/ 2299801 h 5148636"/>
                <a:gd name="connsiteX3054" fmla="*/ 6690443 w 9513072"/>
                <a:gd name="connsiteY3054" fmla="*/ 2250771 h 5148636"/>
                <a:gd name="connsiteX3055" fmla="*/ 2174431 w 9513072"/>
                <a:gd name="connsiteY3055" fmla="*/ 2249163 h 5148636"/>
                <a:gd name="connsiteX3056" fmla="*/ 2223459 w 9513072"/>
                <a:gd name="connsiteY3056" fmla="*/ 2298193 h 5148636"/>
                <a:gd name="connsiteX3057" fmla="*/ 2174431 w 9513072"/>
                <a:gd name="connsiteY3057" fmla="*/ 2347223 h 5148636"/>
                <a:gd name="connsiteX3058" fmla="*/ 2125393 w 9513072"/>
                <a:gd name="connsiteY3058" fmla="*/ 2298193 h 5148636"/>
                <a:gd name="connsiteX3059" fmla="*/ 2174431 w 9513072"/>
                <a:gd name="connsiteY3059" fmla="*/ 2249163 h 5148636"/>
                <a:gd name="connsiteX3060" fmla="*/ 1359997 w 9513072"/>
                <a:gd name="connsiteY3060" fmla="*/ 2246529 h 5148636"/>
                <a:gd name="connsiteX3061" fmla="*/ 1391342 w 9513072"/>
                <a:gd name="connsiteY3061" fmla="*/ 2277873 h 5148636"/>
                <a:gd name="connsiteX3062" fmla="*/ 1359997 w 9513072"/>
                <a:gd name="connsiteY3062" fmla="*/ 2309217 h 5148636"/>
                <a:gd name="connsiteX3063" fmla="*/ 1328655 w 9513072"/>
                <a:gd name="connsiteY3063" fmla="*/ 2277873 h 5148636"/>
                <a:gd name="connsiteX3064" fmla="*/ 1359997 w 9513072"/>
                <a:gd name="connsiteY3064" fmla="*/ 2246529 h 5148636"/>
                <a:gd name="connsiteX3065" fmla="*/ 7771716 w 9513072"/>
                <a:gd name="connsiteY3065" fmla="*/ 2245582 h 5148636"/>
                <a:gd name="connsiteX3066" fmla="*/ 7803060 w 9513072"/>
                <a:gd name="connsiteY3066" fmla="*/ 2276926 h 5148636"/>
                <a:gd name="connsiteX3067" fmla="*/ 7771716 w 9513072"/>
                <a:gd name="connsiteY3067" fmla="*/ 2308270 h 5148636"/>
                <a:gd name="connsiteX3068" fmla="*/ 7740372 w 9513072"/>
                <a:gd name="connsiteY3068" fmla="*/ 2276926 h 5148636"/>
                <a:gd name="connsiteX3069" fmla="*/ 7771716 w 9513072"/>
                <a:gd name="connsiteY3069" fmla="*/ 2245582 h 5148636"/>
                <a:gd name="connsiteX3070" fmla="*/ 7661642 w 9513072"/>
                <a:gd name="connsiteY3070" fmla="*/ 2244461 h 5148636"/>
                <a:gd name="connsiteX3071" fmla="*/ 7700375 w 9513072"/>
                <a:gd name="connsiteY3071" fmla="*/ 2283194 h 5148636"/>
                <a:gd name="connsiteX3072" fmla="*/ 7661642 w 9513072"/>
                <a:gd name="connsiteY3072" fmla="*/ 2321927 h 5148636"/>
                <a:gd name="connsiteX3073" fmla="*/ 7622909 w 9513072"/>
                <a:gd name="connsiteY3073" fmla="*/ 2283194 h 5148636"/>
                <a:gd name="connsiteX3074" fmla="*/ 7661642 w 9513072"/>
                <a:gd name="connsiteY3074" fmla="*/ 2244461 h 5148636"/>
                <a:gd name="connsiteX3075" fmla="*/ 1875185 w 9513072"/>
                <a:gd name="connsiteY3075" fmla="*/ 2244195 h 5148636"/>
                <a:gd name="connsiteX3076" fmla="*/ 1913916 w 9513072"/>
                <a:gd name="connsiteY3076" fmla="*/ 2282928 h 5148636"/>
                <a:gd name="connsiteX3077" fmla="*/ 1875185 w 9513072"/>
                <a:gd name="connsiteY3077" fmla="*/ 2321661 h 5148636"/>
                <a:gd name="connsiteX3078" fmla="*/ 1836455 w 9513072"/>
                <a:gd name="connsiteY3078" fmla="*/ 2282928 h 5148636"/>
                <a:gd name="connsiteX3079" fmla="*/ 1875185 w 9513072"/>
                <a:gd name="connsiteY3079" fmla="*/ 2244195 h 5148636"/>
                <a:gd name="connsiteX3080" fmla="*/ 2421120 w 9513072"/>
                <a:gd name="connsiteY3080" fmla="*/ 2241673 h 5148636"/>
                <a:gd name="connsiteX3081" fmla="*/ 2452464 w 9513072"/>
                <a:gd name="connsiteY3081" fmla="*/ 2273017 h 5148636"/>
                <a:gd name="connsiteX3082" fmla="*/ 2421120 w 9513072"/>
                <a:gd name="connsiteY3082" fmla="*/ 2304361 h 5148636"/>
                <a:gd name="connsiteX3083" fmla="*/ 2389776 w 9513072"/>
                <a:gd name="connsiteY3083" fmla="*/ 2273017 h 5148636"/>
                <a:gd name="connsiteX3084" fmla="*/ 2421120 w 9513072"/>
                <a:gd name="connsiteY3084" fmla="*/ 2241673 h 5148636"/>
                <a:gd name="connsiteX3085" fmla="*/ 2041455 w 9513072"/>
                <a:gd name="connsiteY3085" fmla="*/ 2241025 h 5148636"/>
                <a:gd name="connsiteX3086" fmla="*/ 2105384 w 9513072"/>
                <a:gd name="connsiteY3086" fmla="*/ 2304961 h 5148636"/>
                <a:gd name="connsiteX3087" fmla="*/ 2041455 w 9513072"/>
                <a:gd name="connsiteY3087" fmla="*/ 2368897 h 5148636"/>
                <a:gd name="connsiteX3088" fmla="*/ 1977528 w 9513072"/>
                <a:gd name="connsiteY3088" fmla="*/ 2304961 h 5148636"/>
                <a:gd name="connsiteX3089" fmla="*/ 2041455 w 9513072"/>
                <a:gd name="connsiteY3089" fmla="*/ 2241025 h 5148636"/>
                <a:gd name="connsiteX3090" fmla="*/ 5898207 w 9513072"/>
                <a:gd name="connsiteY3090" fmla="*/ 2234738 h 5148636"/>
                <a:gd name="connsiteX3091" fmla="*/ 5918234 w 9513072"/>
                <a:gd name="connsiteY3091" fmla="*/ 2254765 h 5148636"/>
                <a:gd name="connsiteX3092" fmla="*/ 5898207 w 9513072"/>
                <a:gd name="connsiteY3092" fmla="*/ 2274792 h 5148636"/>
                <a:gd name="connsiteX3093" fmla="*/ 5878180 w 9513072"/>
                <a:gd name="connsiteY3093" fmla="*/ 2254765 h 5148636"/>
                <a:gd name="connsiteX3094" fmla="*/ 5898207 w 9513072"/>
                <a:gd name="connsiteY3094" fmla="*/ 2234738 h 5148636"/>
                <a:gd name="connsiteX3095" fmla="*/ 6778751 w 9513072"/>
                <a:gd name="connsiteY3095" fmla="*/ 2232974 h 5148636"/>
                <a:gd name="connsiteX3096" fmla="*/ 6798778 w 9513072"/>
                <a:gd name="connsiteY3096" fmla="*/ 2253001 h 5148636"/>
                <a:gd name="connsiteX3097" fmla="*/ 6778751 w 9513072"/>
                <a:gd name="connsiteY3097" fmla="*/ 2273028 h 5148636"/>
                <a:gd name="connsiteX3098" fmla="*/ 6758724 w 9513072"/>
                <a:gd name="connsiteY3098" fmla="*/ 2253001 h 5148636"/>
                <a:gd name="connsiteX3099" fmla="*/ 6778751 w 9513072"/>
                <a:gd name="connsiteY3099" fmla="*/ 2232974 h 5148636"/>
                <a:gd name="connsiteX3100" fmla="*/ 1672200 w 9513072"/>
                <a:gd name="connsiteY3100" fmla="*/ 2232922 h 5148636"/>
                <a:gd name="connsiteX3101" fmla="*/ 1711532 w 9513072"/>
                <a:gd name="connsiteY3101" fmla="*/ 2272258 h 5148636"/>
                <a:gd name="connsiteX3102" fmla="*/ 1672200 w 9513072"/>
                <a:gd name="connsiteY3102" fmla="*/ 2311594 h 5148636"/>
                <a:gd name="connsiteX3103" fmla="*/ 1632866 w 9513072"/>
                <a:gd name="connsiteY3103" fmla="*/ 2272258 h 5148636"/>
                <a:gd name="connsiteX3104" fmla="*/ 1672200 w 9513072"/>
                <a:gd name="connsiteY3104" fmla="*/ 2232922 h 5148636"/>
                <a:gd name="connsiteX3105" fmla="*/ 1775228 w 9513072"/>
                <a:gd name="connsiteY3105" fmla="*/ 2230746 h 5148636"/>
                <a:gd name="connsiteX3106" fmla="*/ 1806571 w 9513072"/>
                <a:gd name="connsiteY3106" fmla="*/ 2262090 h 5148636"/>
                <a:gd name="connsiteX3107" fmla="*/ 1775228 w 9513072"/>
                <a:gd name="connsiteY3107" fmla="*/ 2293434 h 5148636"/>
                <a:gd name="connsiteX3108" fmla="*/ 1743885 w 9513072"/>
                <a:gd name="connsiteY3108" fmla="*/ 2262090 h 5148636"/>
                <a:gd name="connsiteX3109" fmla="*/ 1775228 w 9513072"/>
                <a:gd name="connsiteY3109" fmla="*/ 2230746 h 5148636"/>
                <a:gd name="connsiteX3110" fmla="*/ 7495439 w 9513072"/>
                <a:gd name="connsiteY3110" fmla="*/ 2226158 h 5148636"/>
                <a:gd name="connsiteX3111" fmla="*/ 7544469 w 9513072"/>
                <a:gd name="connsiteY3111" fmla="*/ 2275188 h 5148636"/>
                <a:gd name="connsiteX3112" fmla="*/ 7495439 w 9513072"/>
                <a:gd name="connsiteY3112" fmla="*/ 2324218 h 5148636"/>
                <a:gd name="connsiteX3113" fmla="*/ 7446409 w 9513072"/>
                <a:gd name="connsiteY3113" fmla="*/ 2275188 h 5148636"/>
                <a:gd name="connsiteX3114" fmla="*/ 7495439 w 9513072"/>
                <a:gd name="connsiteY3114" fmla="*/ 2226158 h 5148636"/>
                <a:gd name="connsiteX3115" fmla="*/ 5696574 w 9513072"/>
                <a:gd name="connsiteY3115" fmla="*/ 2225835 h 5148636"/>
                <a:gd name="connsiteX3116" fmla="*/ 5762143 w 9513072"/>
                <a:gd name="connsiteY3116" fmla="*/ 2291404 h 5148636"/>
                <a:gd name="connsiteX3117" fmla="*/ 5696574 w 9513072"/>
                <a:gd name="connsiteY3117" fmla="*/ 2356973 h 5148636"/>
                <a:gd name="connsiteX3118" fmla="*/ 5631005 w 9513072"/>
                <a:gd name="connsiteY3118" fmla="*/ 2291404 h 5148636"/>
                <a:gd name="connsiteX3119" fmla="*/ 5696574 w 9513072"/>
                <a:gd name="connsiteY3119" fmla="*/ 2225835 h 5148636"/>
                <a:gd name="connsiteX3120" fmla="*/ 6035518 w 9513072"/>
                <a:gd name="connsiteY3120" fmla="*/ 2223951 h 5148636"/>
                <a:gd name="connsiteX3121" fmla="*/ 6066862 w 9513072"/>
                <a:gd name="connsiteY3121" fmla="*/ 2255295 h 5148636"/>
                <a:gd name="connsiteX3122" fmla="*/ 6035518 w 9513072"/>
                <a:gd name="connsiteY3122" fmla="*/ 2286639 h 5148636"/>
                <a:gd name="connsiteX3123" fmla="*/ 6004174 w 9513072"/>
                <a:gd name="connsiteY3123" fmla="*/ 2255295 h 5148636"/>
                <a:gd name="connsiteX3124" fmla="*/ 6035518 w 9513072"/>
                <a:gd name="connsiteY3124" fmla="*/ 2223951 h 5148636"/>
                <a:gd name="connsiteX3125" fmla="*/ 6964912 w 9513072"/>
                <a:gd name="connsiteY3125" fmla="*/ 2218155 h 5148636"/>
                <a:gd name="connsiteX3126" fmla="*/ 7003645 w 9513072"/>
                <a:gd name="connsiteY3126" fmla="*/ 2256888 h 5148636"/>
                <a:gd name="connsiteX3127" fmla="*/ 6964912 w 9513072"/>
                <a:gd name="connsiteY3127" fmla="*/ 2295621 h 5148636"/>
                <a:gd name="connsiteX3128" fmla="*/ 6926179 w 9513072"/>
                <a:gd name="connsiteY3128" fmla="*/ 2256888 h 5148636"/>
                <a:gd name="connsiteX3129" fmla="*/ 6964912 w 9513072"/>
                <a:gd name="connsiteY3129" fmla="*/ 2218155 h 5148636"/>
                <a:gd name="connsiteX3130" fmla="*/ 6213365 w 9513072"/>
                <a:gd name="connsiteY3130" fmla="*/ 2215791 h 5148636"/>
                <a:gd name="connsiteX3131" fmla="*/ 6266301 w 9513072"/>
                <a:gd name="connsiteY3131" fmla="*/ 2268727 h 5148636"/>
                <a:gd name="connsiteX3132" fmla="*/ 6213365 w 9513072"/>
                <a:gd name="connsiteY3132" fmla="*/ 2321663 h 5148636"/>
                <a:gd name="connsiteX3133" fmla="*/ 6160429 w 9513072"/>
                <a:gd name="connsiteY3133" fmla="*/ 2268727 h 5148636"/>
                <a:gd name="connsiteX3134" fmla="*/ 6213365 w 9513072"/>
                <a:gd name="connsiteY3134" fmla="*/ 2215791 h 5148636"/>
                <a:gd name="connsiteX3135" fmla="*/ 5212218 w 9513072"/>
                <a:gd name="connsiteY3135" fmla="*/ 2215367 h 5148636"/>
                <a:gd name="connsiteX3136" fmla="*/ 5232245 w 9513072"/>
                <a:gd name="connsiteY3136" fmla="*/ 2235394 h 5148636"/>
                <a:gd name="connsiteX3137" fmla="*/ 5212218 w 9513072"/>
                <a:gd name="connsiteY3137" fmla="*/ 2255421 h 5148636"/>
                <a:gd name="connsiteX3138" fmla="*/ 5192191 w 9513072"/>
                <a:gd name="connsiteY3138" fmla="*/ 2235394 h 5148636"/>
                <a:gd name="connsiteX3139" fmla="*/ 5212218 w 9513072"/>
                <a:gd name="connsiteY3139" fmla="*/ 2215367 h 5148636"/>
                <a:gd name="connsiteX3140" fmla="*/ 2282715 w 9513072"/>
                <a:gd name="connsiteY3140" fmla="*/ 2214963 h 5148636"/>
                <a:gd name="connsiteX3141" fmla="*/ 2314058 w 9513072"/>
                <a:gd name="connsiteY3141" fmla="*/ 2246307 h 5148636"/>
                <a:gd name="connsiteX3142" fmla="*/ 2282715 w 9513072"/>
                <a:gd name="connsiteY3142" fmla="*/ 2277651 h 5148636"/>
                <a:gd name="connsiteX3143" fmla="*/ 2251370 w 9513072"/>
                <a:gd name="connsiteY3143" fmla="*/ 2246307 h 5148636"/>
                <a:gd name="connsiteX3144" fmla="*/ 2282715 w 9513072"/>
                <a:gd name="connsiteY3144" fmla="*/ 2214963 h 5148636"/>
                <a:gd name="connsiteX3145" fmla="*/ 6557500 w 9513072"/>
                <a:gd name="connsiteY3145" fmla="*/ 2212527 h 5148636"/>
                <a:gd name="connsiteX3146" fmla="*/ 6606530 w 9513072"/>
                <a:gd name="connsiteY3146" fmla="*/ 2261557 h 5148636"/>
                <a:gd name="connsiteX3147" fmla="*/ 6557500 w 9513072"/>
                <a:gd name="connsiteY3147" fmla="*/ 2310587 h 5148636"/>
                <a:gd name="connsiteX3148" fmla="*/ 6508470 w 9513072"/>
                <a:gd name="connsiteY3148" fmla="*/ 2261557 h 5148636"/>
                <a:gd name="connsiteX3149" fmla="*/ 6557500 w 9513072"/>
                <a:gd name="connsiteY3149" fmla="*/ 2212527 h 5148636"/>
                <a:gd name="connsiteX3150" fmla="*/ 4363868 w 9513072"/>
                <a:gd name="connsiteY3150" fmla="*/ 2209111 h 5148636"/>
                <a:gd name="connsiteX3151" fmla="*/ 4403087 w 9513072"/>
                <a:gd name="connsiteY3151" fmla="*/ 2248330 h 5148636"/>
                <a:gd name="connsiteX3152" fmla="*/ 4363868 w 9513072"/>
                <a:gd name="connsiteY3152" fmla="*/ 2287549 h 5148636"/>
                <a:gd name="connsiteX3153" fmla="*/ 4324649 w 9513072"/>
                <a:gd name="connsiteY3153" fmla="*/ 2248330 h 5148636"/>
                <a:gd name="connsiteX3154" fmla="*/ 4363868 w 9513072"/>
                <a:gd name="connsiteY3154" fmla="*/ 2209111 h 5148636"/>
                <a:gd name="connsiteX3155" fmla="*/ 8204289 w 9513072"/>
                <a:gd name="connsiteY3155" fmla="*/ 2203210 h 5148636"/>
                <a:gd name="connsiteX3156" fmla="*/ 8237849 w 9513072"/>
                <a:gd name="connsiteY3156" fmla="*/ 2236770 h 5148636"/>
                <a:gd name="connsiteX3157" fmla="*/ 8204289 w 9513072"/>
                <a:gd name="connsiteY3157" fmla="*/ 2270330 h 5148636"/>
                <a:gd name="connsiteX3158" fmla="*/ 8170729 w 9513072"/>
                <a:gd name="connsiteY3158" fmla="*/ 2236770 h 5148636"/>
                <a:gd name="connsiteX3159" fmla="*/ 8204289 w 9513072"/>
                <a:gd name="connsiteY3159" fmla="*/ 2203210 h 5148636"/>
                <a:gd name="connsiteX3160" fmla="*/ 7064059 w 9513072"/>
                <a:gd name="connsiteY3160" fmla="*/ 2201975 h 5148636"/>
                <a:gd name="connsiteX3161" fmla="*/ 7095403 w 9513072"/>
                <a:gd name="connsiteY3161" fmla="*/ 2233319 h 5148636"/>
                <a:gd name="connsiteX3162" fmla="*/ 7064059 w 9513072"/>
                <a:gd name="connsiteY3162" fmla="*/ 2264663 h 5148636"/>
                <a:gd name="connsiteX3163" fmla="*/ 7032715 w 9513072"/>
                <a:gd name="connsiteY3163" fmla="*/ 2233319 h 5148636"/>
                <a:gd name="connsiteX3164" fmla="*/ 7064059 w 9513072"/>
                <a:gd name="connsiteY3164" fmla="*/ 2201975 h 5148636"/>
                <a:gd name="connsiteX3165" fmla="*/ 4165399 w 9513072"/>
                <a:gd name="connsiteY3165" fmla="*/ 2201269 h 5148636"/>
                <a:gd name="connsiteX3166" fmla="*/ 4214429 w 9513072"/>
                <a:gd name="connsiteY3166" fmla="*/ 2250299 h 5148636"/>
                <a:gd name="connsiteX3167" fmla="*/ 4165399 w 9513072"/>
                <a:gd name="connsiteY3167" fmla="*/ 2299329 h 5148636"/>
                <a:gd name="connsiteX3168" fmla="*/ 4116369 w 9513072"/>
                <a:gd name="connsiteY3168" fmla="*/ 2250299 h 5148636"/>
                <a:gd name="connsiteX3169" fmla="*/ 4165399 w 9513072"/>
                <a:gd name="connsiteY3169" fmla="*/ 2201269 h 5148636"/>
                <a:gd name="connsiteX3170" fmla="*/ 1900304 w 9513072"/>
                <a:gd name="connsiteY3170" fmla="*/ 2198932 h 5148636"/>
                <a:gd name="connsiteX3171" fmla="*/ 1920325 w 9513072"/>
                <a:gd name="connsiteY3171" fmla="*/ 2218959 h 5148636"/>
                <a:gd name="connsiteX3172" fmla="*/ 1900304 w 9513072"/>
                <a:gd name="connsiteY3172" fmla="*/ 2238986 h 5148636"/>
                <a:gd name="connsiteX3173" fmla="*/ 1880278 w 9513072"/>
                <a:gd name="connsiteY3173" fmla="*/ 2218959 h 5148636"/>
                <a:gd name="connsiteX3174" fmla="*/ 1900304 w 9513072"/>
                <a:gd name="connsiteY3174" fmla="*/ 2198932 h 5148636"/>
                <a:gd name="connsiteX3175" fmla="*/ 6100640 w 9513072"/>
                <a:gd name="connsiteY3175" fmla="*/ 2194729 h 5148636"/>
                <a:gd name="connsiteX3176" fmla="*/ 6120667 w 9513072"/>
                <a:gd name="connsiteY3176" fmla="*/ 2214756 h 5148636"/>
                <a:gd name="connsiteX3177" fmla="*/ 6100640 w 9513072"/>
                <a:gd name="connsiteY3177" fmla="*/ 2234783 h 5148636"/>
                <a:gd name="connsiteX3178" fmla="*/ 6080613 w 9513072"/>
                <a:gd name="connsiteY3178" fmla="*/ 2214756 h 5148636"/>
                <a:gd name="connsiteX3179" fmla="*/ 6100640 w 9513072"/>
                <a:gd name="connsiteY3179" fmla="*/ 2194729 h 5148636"/>
                <a:gd name="connsiteX3180" fmla="*/ 4859673 w 9513072"/>
                <a:gd name="connsiteY3180" fmla="*/ 2190798 h 5148636"/>
                <a:gd name="connsiteX3181" fmla="*/ 4901353 w 9513072"/>
                <a:gd name="connsiteY3181" fmla="*/ 2232478 h 5148636"/>
                <a:gd name="connsiteX3182" fmla="*/ 4859673 w 9513072"/>
                <a:gd name="connsiteY3182" fmla="*/ 2274158 h 5148636"/>
                <a:gd name="connsiteX3183" fmla="*/ 4817993 w 9513072"/>
                <a:gd name="connsiteY3183" fmla="*/ 2232478 h 5148636"/>
                <a:gd name="connsiteX3184" fmla="*/ 4859673 w 9513072"/>
                <a:gd name="connsiteY3184" fmla="*/ 2190798 h 5148636"/>
                <a:gd name="connsiteX3185" fmla="*/ 1543362 w 9513072"/>
                <a:gd name="connsiteY3185" fmla="*/ 2185274 h 5148636"/>
                <a:gd name="connsiteX3186" fmla="*/ 1563392 w 9513072"/>
                <a:gd name="connsiteY3186" fmla="*/ 2205301 h 5148636"/>
                <a:gd name="connsiteX3187" fmla="*/ 1543362 w 9513072"/>
                <a:gd name="connsiteY3187" fmla="*/ 2225328 h 5148636"/>
                <a:gd name="connsiteX3188" fmla="*/ 1523332 w 9513072"/>
                <a:gd name="connsiteY3188" fmla="*/ 2205301 h 5148636"/>
                <a:gd name="connsiteX3189" fmla="*/ 1543362 w 9513072"/>
                <a:gd name="connsiteY3189" fmla="*/ 2185274 h 5148636"/>
                <a:gd name="connsiteX3190" fmla="*/ 7880710 w 9513072"/>
                <a:gd name="connsiteY3190" fmla="*/ 2184673 h 5148636"/>
                <a:gd name="connsiteX3191" fmla="*/ 7900737 w 9513072"/>
                <a:gd name="connsiteY3191" fmla="*/ 2204700 h 5148636"/>
                <a:gd name="connsiteX3192" fmla="*/ 7880710 w 9513072"/>
                <a:gd name="connsiteY3192" fmla="*/ 2224727 h 5148636"/>
                <a:gd name="connsiteX3193" fmla="*/ 7860683 w 9513072"/>
                <a:gd name="connsiteY3193" fmla="*/ 2204700 h 5148636"/>
                <a:gd name="connsiteX3194" fmla="*/ 7880710 w 9513072"/>
                <a:gd name="connsiteY3194" fmla="*/ 2184673 h 5148636"/>
                <a:gd name="connsiteX3195" fmla="*/ 1969479 w 9513072"/>
                <a:gd name="connsiteY3195" fmla="*/ 2184611 h 5148636"/>
                <a:gd name="connsiteX3196" fmla="*/ 2000818 w 9513072"/>
                <a:gd name="connsiteY3196" fmla="*/ 2215955 h 5148636"/>
                <a:gd name="connsiteX3197" fmla="*/ 1969479 w 9513072"/>
                <a:gd name="connsiteY3197" fmla="*/ 2247299 h 5148636"/>
                <a:gd name="connsiteX3198" fmla="*/ 1938131 w 9513072"/>
                <a:gd name="connsiteY3198" fmla="*/ 2215955 h 5148636"/>
                <a:gd name="connsiteX3199" fmla="*/ 1969479 w 9513072"/>
                <a:gd name="connsiteY3199" fmla="*/ 2184611 h 5148636"/>
                <a:gd name="connsiteX3200" fmla="*/ 6903815 w 9513072"/>
                <a:gd name="connsiteY3200" fmla="*/ 2184242 h 5148636"/>
                <a:gd name="connsiteX3201" fmla="*/ 6923842 w 9513072"/>
                <a:gd name="connsiteY3201" fmla="*/ 2204269 h 5148636"/>
                <a:gd name="connsiteX3202" fmla="*/ 6903815 w 9513072"/>
                <a:gd name="connsiteY3202" fmla="*/ 2224296 h 5148636"/>
                <a:gd name="connsiteX3203" fmla="*/ 6883788 w 9513072"/>
                <a:gd name="connsiteY3203" fmla="*/ 2204269 h 5148636"/>
                <a:gd name="connsiteX3204" fmla="*/ 6903815 w 9513072"/>
                <a:gd name="connsiteY3204" fmla="*/ 2184242 h 5148636"/>
                <a:gd name="connsiteX3205" fmla="*/ 2354344 w 9513072"/>
                <a:gd name="connsiteY3205" fmla="*/ 2173684 h 5148636"/>
                <a:gd name="connsiteX3206" fmla="*/ 2385688 w 9513072"/>
                <a:gd name="connsiteY3206" fmla="*/ 2205028 h 5148636"/>
                <a:gd name="connsiteX3207" fmla="*/ 2354344 w 9513072"/>
                <a:gd name="connsiteY3207" fmla="*/ 2236372 h 5148636"/>
                <a:gd name="connsiteX3208" fmla="*/ 2323003 w 9513072"/>
                <a:gd name="connsiteY3208" fmla="*/ 2205028 h 5148636"/>
                <a:gd name="connsiteX3209" fmla="*/ 2354344 w 9513072"/>
                <a:gd name="connsiteY3209" fmla="*/ 2173684 h 5148636"/>
                <a:gd name="connsiteX3210" fmla="*/ 1173387 w 9513072"/>
                <a:gd name="connsiteY3210" fmla="*/ 2170253 h 5148636"/>
                <a:gd name="connsiteX3211" fmla="*/ 1237316 w 9513072"/>
                <a:gd name="connsiteY3211" fmla="*/ 2234189 h 5148636"/>
                <a:gd name="connsiteX3212" fmla="*/ 1173387 w 9513072"/>
                <a:gd name="connsiteY3212" fmla="*/ 2298125 h 5148636"/>
                <a:gd name="connsiteX3213" fmla="*/ 1109443 w 9513072"/>
                <a:gd name="connsiteY3213" fmla="*/ 2234189 h 5148636"/>
                <a:gd name="connsiteX3214" fmla="*/ 1173387 w 9513072"/>
                <a:gd name="connsiteY3214" fmla="*/ 2170253 h 5148636"/>
                <a:gd name="connsiteX3215" fmla="*/ 7970079 w 9513072"/>
                <a:gd name="connsiteY3215" fmla="*/ 2166930 h 5148636"/>
                <a:gd name="connsiteX3216" fmla="*/ 8019109 w 9513072"/>
                <a:gd name="connsiteY3216" fmla="*/ 2215960 h 5148636"/>
                <a:gd name="connsiteX3217" fmla="*/ 7970079 w 9513072"/>
                <a:gd name="connsiteY3217" fmla="*/ 2264990 h 5148636"/>
                <a:gd name="connsiteX3218" fmla="*/ 7921049 w 9513072"/>
                <a:gd name="connsiteY3218" fmla="*/ 2215960 h 5148636"/>
                <a:gd name="connsiteX3219" fmla="*/ 7970079 w 9513072"/>
                <a:gd name="connsiteY3219" fmla="*/ 2166930 h 5148636"/>
                <a:gd name="connsiteX3220" fmla="*/ 1621048 w 9513072"/>
                <a:gd name="connsiteY3220" fmla="*/ 2166399 h 5148636"/>
                <a:gd name="connsiteX3221" fmla="*/ 1652389 w 9513072"/>
                <a:gd name="connsiteY3221" fmla="*/ 2197743 h 5148636"/>
                <a:gd name="connsiteX3222" fmla="*/ 1621048 w 9513072"/>
                <a:gd name="connsiteY3222" fmla="*/ 2229087 h 5148636"/>
                <a:gd name="connsiteX3223" fmla="*/ 1589698 w 9513072"/>
                <a:gd name="connsiteY3223" fmla="*/ 2197743 h 5148636"/>
                <a:gd name="connsiteX3224" fmla="*/ 1621048 w 9513072"/>
                <a:gd name="connsiteY3224" fmla="*/ 2166399 h 5148636"/>
                <a:gd name="connsiteX3225" fmla="*/ 1301885 w 9513072"/>
                <a:gd name="connsiteY3225" fmla="*/ 2164933 h 5148636"/>
                <a:gd name="connsiteX3226" fmla="*/ 1341220 w 9513072"/>
                <a:gd name="connsiteY3226" fmla="*/ 2204269 h 5148636"/>
                <a:gd name="connsiteX3227" fmla="*/ 1301885 w 9513072"/>
                <a:gd name="connsiteY3227" fmla="*/ 2243605 h 5148636"/>
                <a:gd name="connsiteX3228" fmla="*/ 1262547 w 9513072"/>
                <a:gd name="connsiteY3228" fmla="*/ 2204269 h 5148636"/>
                <a:gd name="connsiteX3229" fmla="*/ 1301885 w 9513072"/>
                <a:gd name="connsiteY3229" fmla="*/ 2164933 h 5148636"/>
                <a:gd name="connsiteX3230" fmla="*/ 7198664 w 9513072"/>
                <a:gd name="connsiteY3230" fmla="*/ 2163180 h 5148636"/>
                <a:gd name="connsiteX3231" fmla="*/ 7238160 w 9513072"/>
                <a:gd name="connsiteY3231" fmla="*/ 2202676 h 5148636"/>
                <a:gd name="connsiteX3232" fmla="*/ 7198664 w 9513072"/>
                <a:gd name="connsiteY3232" fmla="*/ 2242172 h 5148636"/>
                <a:gd name="connsiteX3233" fmla="*/ 7159168 w 9513072"/>
                <a:gd name="connsiteY3233" fmla="*/ 2202676 h 5148636"/>
                <a:gd name="connsiteX3234" fmla="*/ 7198664 w 9513072"/>
                <a:gd name="connsiteY3234" fmla="*/ 2163180 h 5148636"/>
                <a:gd name="connsiteX3235" fmla="*/ 7686730 w 9513072"/>
                <a:gd name="connsiteY3235" fmla="*/ 2159382 h 5148636"/>
                <a:gd name="connsiteX3236" fmla="*/ 7718074 w 9513072"/>
                <a:gd name="connsiteY3236" fmla="*/ 2190726 h 5148636"/>
                <a:gd name="connsiteX3237" fmla="*/ 7686730 w 9513072"/>
                <a:gd name="connsiteY3237" fmla="*/ 2222070 h 5148636"/>
                <a:gd name="connsiteX3238" fmla="*/ 7655386 w 9513072"/>
                <a:gd name="connsiteY3238" fmla="*/ 2190726 h 5148636"/>
                <a:gd name="connsiteX3239" fmla="*/ 7686730 w 9513072"/>
                <a:gd name="connsiteY3239" fmla="*/ 2159382 h 5148636"/>
                <a:gd name="connsiteX3240" fmla="*/ 4262343 w 9513072"/>
                <a:gd name="connsiteY3240" fmla="*/ 2159330 h 5148636"/>
                <a:gd name="connsiteX3241" fmla="*/ 4301076 w 9513072"/>
                <a:gd name="connsiteY3241" fmla="*/ 2198063 h 5148636"/>
                <a:gd name="connsiteX3242" fmla="*/ 4262343 w 9513072"/>
                <a:gd name="connsiteY3242" fmla="*/ 2236796 h 5148636"/>
                <a:gd name="connsiteX3243" fmla="*/ 4223610 w 9513072"/>
                <a:gd name="connsiteY3243" fmla="*/ 2198063 h 5148636"/>
                <a:gd name="connsiteX3244" fmla="*/ 4262343 w 9513072"/>
                <a:gd name="connsiteY3244" fmla="*/ 2159330 h 5148636"/>
                <a:gd name="connsiteX3245" fmla="*/ 5915015 w 9513072"/>
                <a:gd name="connsiteY3245" fmla="*/ 2158341 h 5148636"/>
                <a:gd name="connsiteX3246" fmla="*/ 5935042 w 9513072"/>
                <a:gd name="connsiteY3246" fmla="*/ 2178368 h 5148636"/>
                <a:gd name="connsiteX3247" fmla="*/ 5915015 w 9513072"/>
                <a:gd name="connsiteY3247" fmla="*/ 2198395 h 5148636"/>
                <a:gd name="connsiteX3248" fmla="*/ 5894988 w 9513072"/>
                <a:gd name="connsiteY3248" fmla="*/ 2178368 h 5148636"/>
                <a:gd name="connsiteX3249" fmla="*/ 5915015 w 9513072"/>
                <a:gd name="connsiteY3249" fmla="*/ 2158341 h 5148636"/>
                <a:gd name="connsiteX3250" fmla="*/ 5993199 w 9513072"/>
                <a:gd name="connsiteY3250" fmla="*/ 2155878 h 5148636"/>
                <a:gd name="connsiteX3251" fmla="*/ 6017705 w 9513072"/>
                <a:gd name="connsiteY3251" fmla="*/ 2180384 h 5148636"/>
                <a:gd name="connsiteX3252" fmla="*/ 5993199 w 9513072"/>
                <a:gd name="connsiteY3252" fmla="*/ 2204890 h 5148636"/>
                <a:gd name="connsiteX3253" fmla="*/ 5968693 w 9513072"/>
                <a:gd name="connsiteY3253" fmla="*/ 2180384 h 5148636"/>
                <a:gd name="connsiteX3254" fmla="*/ 5993199 w 9513072"/>
                <a:gd name="connsiteY3254" fmla="*/ 2155878 h 5148636"/>
                <a:gd name="connsiteX3255" fmla="*/ 5674728 w 9513072"/>
                <a:gd name="connsiteY3255" fmla="*/ 2153695 h 5148636"/>
                <a:gd name="connsiteX3256" fmla="*/ 5694755 w 9513072"/>
                <a:gd name="connsiteY3256" fmla="*/ 2173722 h 5148636"/>
                <a:gd name="connsiteX3257" fmla="*/ 5674728 w 9513072"/>
                <a:gd name="connsiteY3257" fmla="*/ 2193749 h 5148636"/>
                <a:gd name="connsiteX3258" fmla="*/ 5654701 w 9513072"/>
                <a:gd name="connsiteY3258" fmla="*/ 2173722 h 5148636"/>
                <a:gd name="connsiteX3259" fmla="*/ 5674728 w 9513072"/>
                <a:gd name="connsiteY3259" fmla="*/ 2153695 h 5148636"/>
                <a:gd name="connsiteX3260" fmla="*/ 5602774 w 9513072"/>
                <a:gd name="connsiteY3260" fmla="*/ 2153695 h 5148636"/>
                <a:gd name="connsiteX3261" fmla="*/ 5636334 w 9513072"/>
                <a:gd name="connsiteY3261" fmla="*/ 2187255 h 5148636"/>
                <a:gd name="connsiteX3262" fmla="*/ 5602774 w 9513072"/>
                <a:gd name="connsiteY3262" fmla="*/ 2220815 h 5148636"/>
                <a:gd name="connsiteX3263" fmla="*/ 5569214 w 9513072"/>
                <a:gd name="connsiteY3263" fmla="*/ 2187255 h 5148636"/>
                <a:gd name="connsiteX3264" fmla="*/ 5602774 w 9513072"/>
                <a:gd name="connsiteY3264" fmla="*/ 2153695 h 5148636"/>
                <a:gd name="connsiteX3265" fmla="*/ 6358058 w 9513072"/>
                <a:gd name="connsiteY3265" fmla="*/ 2151577 h 5148636"/>
                <a:gd name="connsiteX3266" fmla="*/ 6421994 w 9513072"/>
                <a:gd name="connsiteY3266" fmla="*/ 2215513 h 5148636"/>
                <a:gd name="connsiteX3267" fmla="*/ 6358058 w 9513072"/>
                <a:gd name="connsiteY3267" fmla="*/ 2279449 h 5148636"/>
                <a:gd name="connsiteX3268" fmla="*/ 6294122 w 9513072"/>
                <a:gd name="connsiteY3268" fmla="*/ 2215513 h 5148636"/>
                <a:gd name="connsiteX3269" fmla="*/ 6358058 w 9513072"/>
                <a:gd name="connsiteY3269" fmla="*/ 2151577 h 5148636"/>
                <a:gd name="connsiteX3270" fmla="*/ 6471330 w 9513072"/>
                <a:gd name="connsiteY3270" fmla="*/ 2150310 h 5148636"/>
                <a:gd name="connsiteX3271" fmla="*/ 6499627 w 9513072"/>
                <a:gd name="connsiteY3271" fmla="*/ 2178607 h 5148636"/>
                <a:gd name="connsiteX3272" fmla="*/ 6471330 w 9513072"/>
                <a:gd name="connsiteY3272" fmla="*/ 2206904 h 5148636"/>
                <a:gd name="connsiteX3273" fmla="*/ 6443033 w 9513072"/>
                <a:gd name="connsiteY3273" fmla="*/ 2178607 h 5148636"/>
                <a:gd name="connsiteX3274" fmla="*/ 6471330 w 9513072"/>
                <a:gd name="connsiteY3274" fmla="*/ 2150310 h 5148636"/>
                <a:gd name="connsiteX3275" fmla="*/ 5127615 w 9513072"/>
                <a:gd name="connsiteY3275" fmla="*/ 2149707 h 5148636"/>
                <a:gd name="connsiteX3276" fmla="*/ 5164943 w 9513072"/>
                <a:gd name="connsiteY3276" fmla="*/ 2187034 h 5148636"/>
                <a:gd name="connsiteX3277" fmla="*/ 5127615 w 9513072"/>
                <a:gd name="connsiteY3277" fmla="*/ 2224361 h 5148636"/>
                <a:gd name="connsiteX3278" fmla="*/ 5090287 w 9513072"/>
                <a:gd name="connsiteY3278" fmla="*/ 2187034 h 5148636"/>
                <a:gd name="connsiteX3279" fmla="*/ 5127615 w 9513072"/>
                <a:gd name="connsiteY3279" fmla="*/ 2149707 h 5148636"/>
                <a:gd name="connsiteX3280" fmla="*/ 1440262 w 9513072"/>
                <a:gd name="connsiteY3280" fmla="*/ 2149533 h 5148636"/>
                <a:gd name="connsiteX3281" fmla="*/ 1493192 w 9513072"/>
                <a:gd name="connsiteY3281" fmla="*/ 2202469 h 5148636"/>
                <a:gd name="connsiteX3282" fmla="*/ 1440262 w 9513072"/>
                <a:gd name="connsiteY3282" fmla="*/ 2255405 h 5148636"/>
                <a:gd name="connsiteX3283" fmla="*/ 1387325 w 9513072"/>
                <a:gd name="connsiteY3283" fmla="*/ 2202469 h 5148636"/>
                <a:gd name="connsiteX3284" fmla="*/ 1440262 w 9513072"/>
                <a:gd name="connsiteY3284" fmla="*/ 2149533 h 5148636"/>
                <a:gd name="connsiteX3285" fmla="*/ 2223217 w 9513072"/>
                <a:gd name="connsiteY3285" fmla="*/ 2149402 h 5148636"/>
                <a:gd name="connsiteX3286" fmla="*/ 2254570 w 9513072"/>
                <a:gd name="connsiteY3286" fmla="*/ 2180746 h 5148636"/>
                <a:gd name="connsiteX3287" fmla="*/ 2223217 w 9513072"/>
                <a:gd name="connsiteY3287" fmla="*/ 2212090 h 5148636"/>
                <a:gd name="connsiteX3288" fmla="*/ 2191874 w 9513072"/>
                <a:gd name="connsiteY3288" fmla="*/ 2180746 h 5148636"/>
                <a:gd name="connsiteX3289" fmla="*/ 2223217 w 9513072"/>
                <a:gd name="connsiteY3289" fmla="*/ 2149402 h 5148636"/>
                <a:gd name="connsiteX3290" fmla="*/ 7370663 w 9513072"/>
                <a:gd name="connsiteY3290" fmla="*/ 2148818 h 5148636"/>
                <a:gd name="connsiteX3291" fmla="*/ 7434599 w 9513072"/>
                <a:gd name="connsiteY3291" fmla="*/ 2212754 h 5148636"/>
                <a:gd name="connsiteX3292" fmla="*/ 7370663 w 9513072"/>
                <a:gd name="connsiteY3292" fmla="*/ 2276690 h 5148636"/>
                <a:gd name="connsiteX3293" fmla="*/ 7306727 w 9513072"/>
                <a:gd name="connsiteY3293" fmla="*/ 2212754 h 5148636"/>
                <a:gd name="connsiteX3294" fmla="*/ 7370663 w 9513072"/>
                <a:gd name="connsiteY3294" fmla="*/ 2148818 h 5148636"/>
                <a:gd name="connsiteX3295" fmla="*/ 8190756 w 9513072"/>
                <a:gd name="connsiteY3295" fmla="*/ 2143083 h 5148636"/>
                <a:gd name="connsiteX3296" fmla="*/ 8210783 w 9513072"/>
                <a:gd name="connsiteY3296" fmla="*/ 2163110 h 5148636"/>
                <a:gd name="connsiteX3297" fmla="*/ 8190756 w 9513072"/>
                <a:gd name="connsiteY3297" fmla="*/ 2183137 h 5148636"/>
                <a:gd name="connsiteX3298" fmla="*/ 8170729 w 9513072"/>
                <a:gd name="connsiteY3298" fmla="*/ 2163110 h 5148636"/>
                <a:gd name="connsiteX3299" fmla="*/ 8190756 w 9513072"/>
                <a:gd name="connsiteY3299" fmla="*/ 2143083 h 5148636"/>
                <a:gd name="connsiteX3300" fmla="*/ 7789384 w 9513072"/>
                <a:gd name="connsiteY3300" fmla="*/ 2134847 h 5148636"/>
                <a:gd name="connsiteX3301" fmla="*/ 7835299 w 9513072"/>
                <a:gd name="connsiteY3301" fmla="*/ 2180762 h 5148636"/>
                <a:gd name="connsiteX3302" fmla="*/ 7789384 w 9513072"/>
                <a:gd name="connsiteY3302" fmla="*/ 2226677 h 5148636"/>
                <a:gd name="connsiteX3303" fmla="*/ 7743469 w 9513072"/>
                <a:gd name="connsiteY3303" fmla="*/ 2180762 h 5148636"/>
                <a:gd name="connsiteX3304" fmla="*/ 7789384 w 9513072"/>
                <a:gd name="connsiteY3304" fmla="*/ 2134847 h 5148636"/>
                <a:gd name="connsiteX3305" fmla="*/ 5320610 w 9513072"/>
                <a:gd name="connsiteY3305" fmla="*/ 2131631 h 5148636"/>
                <a:gd name="connsiteX3306" fmla="*/ 5351954 w 9513072"/>
                <a:gd name="connsiteY3306" fmla="*/ 2162975 h 5148636"/>
                <a:gd name="connsiteX3307" fmla="*/ 5320610 w 9513072"/>
                <a:gd name="connsiteY3307" fmla="*/ 2194319 h 5148636"/>
                <a:gd name="connsiteX3308" fmla="*/ 5289266 w 9513072"/>
                <a:gd name="connsiteY3308" fmla="*/ 2162975 h 5148636"/>
                <a:gd name="connsiteX3309" fmla="*/ 5320610 w 9513072"/>
                <a:gd name="connsiteY3309" fmla="*/ 2131631 h 5148636"/>
                <a:gd name="connsiteX3310" fmla="*/ 6692264 w 9513072"/>
                <a:gd name="connsiteY3310" fmla="*/ 2125113 h 5148636"/>
                <a:gd name="connsiteX3311" fmla="*/ 6741294 w 9513072"/>
                <a:gd name="connsiteY3311" fmla="*/ 2174143 h 5148636"/>
                <a:gd name="connsiteX3312" fmla="*/ 6692264 w 9513072"/>
                <a:gd name="connsiteY3312" fmla="*/ 2223173 h 5148636"/>
                <a:gd name="connsiteX3313" fmla="*/ 6643234 w 9513072"/>
                <a:gd name="connsiteY3313" fmla="*/ 2174143 h 5148636"/>
                <a:gd name="connsiteX3314" fmla="*/ 6692264 w 9513072"/>
                <a:gd name="connsiteY3314" fmla="*/ 2125113 h 5148636"/>
                <a:gd name="connsiteX3315" fmla="*/ 5458822 w 9513072"/>
                <a:gd name="connsiteY3315" fmla="*/ 2120475 h 5148636"/>
                <a:gd name="connsiteX3316" fmla="*/ 5511758 w 9513072"/>
                <a:gd name="connsiteY3316" fmla="*/ 2173411 h 5148636"/>
                <a:gd name="connsiteX3317" fmla="*/ 5458822 w 9513072"/>
                <a:gd name="connsiteY3317" fmla="*/ 2226347 h 5148636"/>
                <a:gd name="connsiteX3318" fmla="*/ 5405886 w 9513072"/>
                <a:gd name="connsiteY3318" fmla="*/ 2173411 h 5148636"/>
                <a:gd name="connsiteX3319" fmla="*/ 5458822 w 9513072"/>
                <a:gd name="connsiteY3319" fmla="*/ 2120475 h 5148636"/>
                <a:gd name="connsiteX3320" fmla="*/ 4166843 w 9513072"/>
                <a:gd name="connsiteY3320" fmla="*/ 2119720 h 5148636"/>
                <a:gd name="connsiteX3321" fmla="*/ 4198187 w 9513072"/>
                <a:gd name="connsiteY3321" fmla="*/ 2151064 h 5148636"/>
                <a:gd name="connsiteX3322" fmla="*/ 4166843 w 9513072"/>
                <a:gd name="connsiteY3322" fmla="*/ 2182408 h 5148636"/>
                <a:gd name="connsiteX3323" fmla="*/ 4135499 w 9513072"/>
                <a:gd name="connsiteY3323" fmla="*/ 2151064 h 5148636"/>
                <a:gd name="connsiteX3324" fmla="*/ 4166843 w 9513072"/>
                <a:gd name="connsiteY3324" fmla="*/ 2119720 h 5148636"/>
                <a:gd name="connsiteX3325" fmla="*/ 2096717 w 9513072"/>
                <a:gd name="connsiteY3325" fmla="*/ 2118041 h 5148636"/>
                <a:gd name="connsiteX3326" fmla="*/ 2145761 w 9513072"/>
                <a:gd name="connsiteY3326" fmla="*/ 2167071 h 5148636"/>
                <a:gd name="connsiteX3327" fmla="*/ 2096717 w 9513072"/>
                <a:gd name="connsiteY3327" fmla="*/ 2216101 h 5148636"/>
                <a:gd name="connsiteX3328" fmla="*/ 2047692 w 9513072"/>
                <a:gd name="connsiteY3328" fmla="*/ 2167071 h 5148636"/>
                <a:gd name="connsiteX3329" fmla="*/ 2096717 w 9513072"/>
                <a:gd name="connsiteY3329" fmla="*/ 2118041 h 5148636"/>
                <a:gd name="connsiteX3330" fmla="*/ 1735299 w 9513072"/>
                <a:gd name="connsiteY3330" fmla="*/ 2117663 h 5148636"/>
                <a:gd name="connsiteX3331" fmla="*/ 1788233 w 9513072"/>
                <a:gd name="connsiteY3331" fmla="*/ 2170599 h 5148636"/>
                <a:gd name="connsiteX3332" fmla="*/ 1735299 w 9513072"/>
                <a:gd name="connsiteY3332" fmla="*/ 2223535 h 5148636"/>
                <a:gd name="connsiteX3333" fmla="*/ 1682365 w 9513072"/>
                <a:gd name="connsiteY3333" fmla="*/ 2170599 h 5148636"/>
                <a:gd name="connsiteX3334" fmla="*/ 1735299 w 9513072"/>
                <a:gd name="connsiteY3334" fmla="*/ 2117663 h 5148636"/>
                <a:gd name="connsiteX3335" fmla="*/ 6161736 w 9513072"/>
                <a:gd name="connsiteY3335" fmla="*/ 2117110 h 5148636"/>
                <a:gd name="connsiteX3336" fmla="*/ 6200469 w 9513072"/>
                <a:gd name="connsiteY3336" fmla="*/ 2155843 h 5148636"/>
                <a:gd name="connsiteX3337" fmla="*/ 6161736 w 9513072"/>
                <a:gd name="connsiteY3337" fmla="*/ 2194576 h 5148636"/>
                <a:gd name="connsiteX3338" fmla="*/ 6123003 w 9513072"/>
                <a:gd name="connsiteY3338" fmla="*/ 2155843 h 5148636"/>
                <a:gd name="connsiteX3339" fmla="*/ 6161736 w 9513072"/>
                <a:gd name="connsiteY3339" fmla="*/ 2117110 h 5148636"/>
                <a:gd name="connsiteX3340" fmla="*/ 6960359 w 9513072"/>
                <a:gd name="connsiteY3340" fmla="*/ 2115261 h 5148636"/>
                <a:gd name="connsiteX3341" fmla="*/ 6999092 w 9513072"/>
                <a:gd name="connsiteY3341" fmla="*/ 2153994 h 5148636"/>
                <a:gd name="connsiteX3342" fmla="*/ 6960359 w 9513072"/>
                <a:gd name="connsiteY3342" fmla="*/ 2192727 h 5148636"/>
                <a:gd name="connsiteX3343" fmla="*/ 6921626 w 9513072"/>
                <a:gd name="connsiteY3343" fmla="*/ 2153994 h 5148636"/>
                <a:gd name="connsiteX3344" fmla="*/ 6960359 w 9513072"/>
                <a:gd name="connsiteY3344" fmla="*/ 2115261 h 5148636"/>
                <a:gd name="connsiteX3345" fmla="*/ 6814552 w 9513072"/>
                <a:gd name="connsiteY3345" fmla="*/ 2114929 h 5148636"/>
                <a:gd name="connsiteX3346" fmla="*/ 6867488 w 9513072"/>
                <a:gd name="connsiteY3346" fmla="*/ 2167865 h 5148636"/>
                <a:gd name="connsiteX3347" fmla="*/ 6814552 w 9513072"/>
                <a:gd name="connsiteY3347" fmla="*/ 2220801 h 5148636"/>
                <a:gd name="connsiteX3348" fmla="*/ 6761616 w 9513072"/>
                <a:gd name="connsiteY3348" fmla="*/ 2167865 h 5148636"/>
                <a:gd name="connsiteX3349" fmla="*/ 6814552 w 9513072"/>
                <a:gd name="connsiteY3349" fmla="*/ 2114929 h 5148636"/>
                <a:gd name="connsiteX3350" fmla="*/ 7167895 w 9513072"/>
                <a:gd name="connsiteY3350" fmla="*/ 2108546 h 5148636"/>
                <a:gd name="connsiteX3351" fmla="*/ 7187922 w 9513072"/>
                <a:gd name="connsiteY3351" fmla="*/ 2128573 h 5148636"/>
                <a:gd name="connsiteX3352" fmla="*/ 7167895 w 9513072"/>
                <a:gd name="connsiteY3352" fmla="*/ 2148600 h 5148636"/>
                <a:gd name="connsiteX3353" fmla="*/ 7147868 w 9513072"/>
                <a:gd name="connsiteY3353" fmla="*/ 2128573 h 5148636"/>
                <a:gd name="connsiteX3354" fmla="*/ 7167895 w 9513072"/>
                <a:gd name="connsiteY3354" fmla="*/ 2108546 h 5148636"/>
                <a:gd name="connsiteX3355" fmla="*/ 5223255 w 9513072"/>
                <a:gd name="connsiteY3355" fmla="*/ 2101786 h 5148636"/>
                <a:gd name="connsiteX3356" fmla="*/ 5254599 w 9513072"/>
                <a:gd name="connsiteY3356" fmla="*/ 2133130 h 5148636"/>
                <a:gd name="connsiteX3357" fmla="*/ 5223255 w 9513072"/>
                <a:gd name="connsiteY3357" fmla="*/ 2164474 h 5148636"/>
                <a:gd name="connsiteX3358" fmla="*/ 5191911 w 9513072"/>
                <a:gd name="connsiteY3358" fmla="*/ 2133130 h 5148636"/>
                <a:gd name="connsiteX3359" fmla="*/ 5223255 w 9513072"/>
                <a:gd name="connsiteY3359" fmla="*/ 2101786 h 5148636"/>
                <a:gd name="connsiteX3360" fmla="*/ 6260883 w 9513072"/>
                <a:gd name="connsiteY3360" fmla="*/ 2100929 h 5148636"/>
                <a:gd name="connsiteX3361" fmla="*/ 6292227 w 9513072"/>
                <a:gd name="connsiteY3361" fmla="*/ 2132273 h 5148636"/>
                <a:gd name="connsiteX3362" fmla="*/ 6260883 w 9513072"/>
                <a:gd name="connsiteY3362" fmla="*/ 2163617 h 5148636"/>
                <a:gd name="connsiteX3363" fmla="*/ 6229539 w 9513072"/>
                <a:gd name="connsiteY3363" fmla="*/ 2132273 h 5148636"/>
                <a:gd name="connsiteX3364" fmla="*/ 6260883 w 9513072"/>
                <a:gd name="connsiteY3364" fmla="*/ 2100929 h 5148636"/>
                <a:gd name="connsiteX3365" fmla="*/ 7874592 w 9513072"/>
                <a:gd name="connsiteY3365" fmla="*/ 2099860 h 5148636"/>
                <a:gd name="connsiteX3366" fmla="*/ 7905936 w 9513072"/>
                <a:gd name="connsiteY3366" fmla="*/ 2131204 h 5148636"/>
                <a:gd name="connsiteX3367" fmla="*/ 7874592 w 9513072"/>
                <a:gd name="connsiteY3367" fmla="*/ 2162548 h 5148636"/>
                <a:gd name="connsiteX3368" fmla="*/ 7843248 w 9513072"/>
                <a:gd name="connsiteY3368" fmla="*/ 2131204 h 5148636"/>
                <a:gd name="connsiteX3369" fmla="*/ 7874592 w 9513072"/>
                <a:gd name="connsiteY3369" fmla="*/ 2099860 h 5148636"/>
                <a:gd name="connsiteX3370" fmla="*/ 8083773 w 9513072"/>
                <a:gd name="connsiteY3370" fmla="*/ 2097691 h 5148636"/>
                <a:gd name="connsiteX3371" fmla="*/ 8139995 w 9513072"/>
                <a:gd name="connsiteY3371" fmla="*/ 2153913 h 5148636"/>
                <a:gd name="connsiteX3372" fmla="*/ 8083773 w 9513072"/>
                <a:gd name="connsiteY3372" fmla="*/ 2210135 h 5148636"/>
                <a:gd name="connsiteX3373" fmla="*/ 8027551 w 9513072"/>
                <a:gd name="connsiteY3373" fmla="*/ 2153913 h 5148636"/>
                <a:gd name="connsiteX3374" fmla="*/ 8083773 w 9513072"/>
                <a:gd name="connsiteY3374" fmla="*/ 2097691 h 5148636"/>
                <a:gd name="connsiteX3375" fmla="*/ 7970079 w 9513072"/>
                <a:gd name="connsiteY3375" fmla="*/ 2097691 h 5148636"/>
                <a:gd name="connsiteX3376" fmla="*/ 7990106 w 9513072"/>
                <a:gd name="connsiteY3376" fmla="*/ 2117718 h 5148636"/>
                <a:gd name="connsiteX3377" fmla="*/ 7970079 w 9513072"/>
                <a:gd name="connsiteY3377" fmla="*/ 2137745 h 5148636"/>
                <a:gd name="connsiteX3378" fmla="*/ 7950052 w 9513072"/>
                <a:gd name="connsiteY3378" fmla="*/ 2117718 h 5148636"/>
                <a:gd name="connsiteX3379" fmla="*/ 7970079 w 9513072"/>
                <a:gd name="connsiteY3379" fmla="*/ 2097691 h 5148636"/>
                <a:gd name="connsiteX3380" fmla="*/ 1241018 w 9513072"/>
                <a:gd name="connsiteY3380" fmla="*/ 2095679 h 5148636"/>
                <a:gd name="connsiteX3381" fmla="*/ 1272359 w 9513072"/>
                <a:gd name="connsiteY3381" fmla="*/ 2127023 h 5148636"/>
                <a:gd name="connsiteX3382" fmla="*/ 1241018 w 9513072"/>
                <a:gd name="connsiteY3382" fmla="*/ 2158367 h 5148636"/>
                <a:gd name="connsiteX3383" fmla="*/ 1209674 w 9513072"/>
                <a:gd name="connsiteY3383" fmla="*/ 2127023 h 5148636"/>
                <a:gd name="connsiteX3384" fmla="*/ 1241018 w 9513072"/>
                <a:gd name="connsiteY3384" fmla="*/ 2095679 h 5148636"/>
                <a:gd name="connsiteX3385" fmla="*/ 7276984 w 9513072"/>
                <a:gd name="connsiteY3385" fmla="*/ 2093786 h 5148636"/>
                <a:gd name="connsiteX3386" fmla="*/ 7318237 w 9513072"/>
                <a:gd name="connsiteY3386" fmla="*/ 2135039 h 5148636"/>
                <a:gd name="connsiteX3387" fmla="*/ 7276984 w 9513072"/>
                <a:gd name="connsiteY3387" fmla="*/ 2176292 h 5148636"/>
                <a:gd name="connsiteX3388" fmla="*/ 7235731 w 9513072"/>
                <a:gd name="connsiteY3388" fmla="*/ 2135039 h 5148636"/>
                <a:gd name="connsiteX3389" fmla="*/ 7276984 w 9513072"/>
                <a:gd name="connsiteY3389" fmla="*/ 2093786 h 5148636"/>
                <a:gd name="connsiteX3390" fmla="*/ 7077974 w 9513072"/>
                <a:gd name="connsiteY3390" fmla="*/ 2093060 h 5148636"/>
                <a:gd name="connsiteX3391" fmla="*/ 7115302 w 9513072"/>
                <a:gd name="connsiteY3391" fmla="*/ 2130388 h 5148636"/>
                <a:gd name="connsiteX3392" fmla="*/ 7077974 w 9513072"/>
                <a:gd name="connsiteY3392" fmla="*/ 2167716 h 5148636"/>
                <a:gd name="connsiteX3393" fmla="*/ 7040646 w 9513072"/>
                <a:gd name="connsiteY3393" fmla="*/ 2130388 h 5148636"/>
                <a:gd name="connsiteX3394" fmla="*/ 7077974 w 9513072"/>
                <a:gd name="connsiteY3394" fmla="*/ 2093060 h 5148636"/>
                <a:gd name="connsiteX3395" fmla="*/ 5741113 w 9513072"/>
                <a:gd name="connsiteY3395" fmla="*/ 2091102 h 5148636"/>
                <a:gd name="connsiteX3396" fmla="*/ 5761140 w 9513072"/>
                <a:gd name="connsiteY3396" fmla="*/ 2111129 h 5148636"/>
                <a:gd name="connsiteX3397" fmla="*/ 5741113 w 9513072"/>
                <a:gd name="connsiteY3397" fmla="*/ 2131156 h 5148636"/>
                <a:gd name="connsiteX3398" fmla="*/ 5721086 w 9513072"/>
                <a:gd name="connsiteY3398" fmla="*/ 2111129 h 5148636"/>
                <a:gd name="connsiteX3399" fmla="*/ 5741113 w 9513072"/>
                <a:gd name="connsiteY3399" fmla="*/ 2091102 h 5148636"/>
                <a:gd name="connsiteX3400" fmla="*/ 1989064 w 9513072"/>
                <a:gd name="connsiteY3400" fmla="*/ 2087231 h 5148636"/>
                <a:gd name="connsiteX3401" fmla="*/ 2028396 w 9513072"/>
                <a:gd name="connsiteY3401" fmla="*/ 2126567 h 5148636"/>
                <a:gd name="connsiteX3402" fmla="*/ 1989064 w 9513072"/>
                <a:gd name="connsiteY3402" fmla="*/ 2165903 h 5148636"/>
                <a:gd name="connsiteX3403" fmla="*/ 1949728 w 9513072"/>
                <a:gd name="connsiteY3403" fmla="*/ 2126567 h 5148636"/>
                <a:gd name="connsiteX3404" fmla="*/ 1989064 w 9513072"/>
                <a:gd name="connsiteY3404" fmla="*/ 2087231 h 5148636"/>
                <a:gd name="connsiteX3405" fmla="*/ 7480253 w 9513072"/>
                <a:gd name="connsiteY3405" fmla="*/ 2085194 h 5148636"/>
                <a:gd name="connsiteX3406" fmla="*/ 7518649 w 9513072"/>
                <a:gd name="connsiteY3406" fmla="*/ 2123590 h 5148636"/>
                <a:gd name="connsiteX3407" fmla="*/ 7480253 w 9513072"/>
                <a:gd name="connsiteY3407" fmla="*/ 2161986 h 5148636"/>
                <a:gd name="connsiteX3408" fmla="*/ 7441857 w 9513072"/>
                <a:gd name="connsiteY3408" fmla="*/ 2123590 h 5148636"/>
                <a:gd name="connsiteX3409" fmla="*/ 7480253 w 9513072"/>
                <a:gd name="connsiteY3409" fmla="*/ 2085194 h 5148636"/>
                <a:gd name="connsiteX3410" fmla="*/ 6100639 w 9513072"/>
                <a:gd name="connsiteY3410" fmla="*/ 2083197 h 5148636"/>
                <a:gd name="connsiteX3411" fmla="*/ 6120666 w 9513072"/>
                <a:gd name="connsiteY3411" fmla="*/ 2103224 h 5148636"/>
                <a:gd name="connsiteX3412" fmla="*/ 6100639 w 9513072"/>
                <a:gd name="connsiteY3412" fmla="*/ 2123251 h 5148636"/>
                <a:gd name="connsiteX3413" fmla="*/ 6080612 w 9513072"/>
                <a:gd name="connsiteY3413" fmla="*/ 2103224 h 5148636"/>
                <a:gd name="connsiteX3414" fmla="*/ 6100639 w 9513072"/>
                <a:gd name="connsiteY3414" fmla="*/ 2083197 h 5148636"/>
                <a:gd name="connsiteX3415" fmla="*/ 7687057 w 9513072"/>
                <a:gd name="connsiteY3415" fmla="*/ 2079774 h 5148636"/>
                <a:gd name="connsiteX3416" fmla="*/ 7707084 w 9513072"/>
                <a:gd name="connsiteY3416" fmla="*/ 2099801 h 5148636"/>
                <a:gd name="connsiteX3417" fmla="*/ 7687057 w 9513072"/>
                <a:gd name="connsiteY3417" fmla="*/ 2119828 h 5148636"/>
                <a:gd name="connsiteX3418" fmla="*/ 7667030 w 9513072"/>
                <a:gd name="connsiteY3418" fmla="*/ 2099801 h 5148636"/>
                <a:gd name="connsiteX3419" fmla="*/ 7687057 w 9513072"/>
                <a:gd name="connsiteY3419" fmla="*/ 2079774 h 5148636"/>
                <a:gd name="connsiteX3420" fmla="*/ 7590383 w 9513072"/>
                <a:gd name="connsiteY3420" fmla="*/ 2078248 h 5148636"/>
                <a:gd name="connsiteX3421" fmla="*/ 7646605 w 9513072"/>
                <a:gd name="connsiteY3421" fmla="*/ 2134470 h 5148636"/>
                <a:gd name="connsiteX3422" fmla="*/ 7590383 w 9513072"/>
                <a:gd name="connsiteY3422" fmla="*/ 2190692 h 5148636"/>
                <a:gd name="connsiteX3423" fmla="*/ 7534161 w 9513072"/>
                <a:gd name="connsiteY3423" fmla="*/ 2134470 h 5148636"/>
                <a:gd name="connsiteX3424" fmla="*/ 7590383 w 9513072"/>
                <a:gd name="connsiteY3424" fmla="*/ 2078248 h 5148636"/>
                <a:gd name="connsiteX3425" fmla="*/ 2400204 w 9513072"/>
                <a:gd name="connsiteY3425" fmla="*/ 2076611 h 5148636"/>
                <a:gd name="connsiteX3426" fmla="*/ 2437537 w 9513072"/>
                <a:gd name="connsiteY3426" fmla="*/ 2113938 h 5148636"/>
                <a:gd name="connsiteX3427" fmla="*/ 2400204 w 9513072"/>
                <a:gd name="connsiteY3427" fmla="*/ 2151265 h 5148636"/>
                <a:gd name="connsiteX3428" fmla="*/ 2362876 w 9513072"/>
                <a:gd name="connsiteY3428" fmla="*/ 2113938 h 5148636"/>
                <a:gd name="connsiteX3429" fmla="*/ 2400204 w 9513072"/>
                <a:gd name="connsiteY3429" fmla="*/ 2076611 h 5148636"/>
                <a:gd name="connsiteX3430" fmla="*/ 1651734 w 9513072"/>
                <a:gd name="connsiteY3430" fmla="*/ 2073274 h 5148636"/>
                <a:gd name="connsiteX3431" fmla="*/ 1671758 w 9513072"/>
                <a:gd name="connsiteY3431" fmla="*/ 2093301 h 5148636"/>
                <a:gd name="connsiteX3432" fmla="*/ 1651734 w 9513072"/>
                <a:gd name="connsiteY3432" fmla="*/ 2113328 h 5148636"/>
                <a:gd name="connsiteX3433" fmla="*/ 1631705 w 9513072"/>
                <a:gd name="connsiteY3433" fmla="*/ 2093301 h 5148636"/>
                <a:gd name="connsiteX3434" fmla="*/ 1651734 w 9513072"/>
                <a:gd name="connsiteY3434" fmla="*/ 2073274 h 5148636"/>
                <a:gd name="connsiteX3435" fmla="*/ 5076268 w 9513072"/>
                <a:gd name="connsiteY3435" fmla="*/ 2070893 h 5148636"/>
                <a:gd name="connsiteX3436" fmla="*/ 5104479 w 9513072"/>
                <a:gd name="connsiteY3436" fmla="*/ 2099105 h 5148636"/>
                <a:gd name="connsiteX3437" fmla="*/ 5076268 w 9513072"/>
                <a:gd name="connsiteY3437" fmla="*/ 2127317 h 5148636"/>
                <a:gd name="connsiteX3438" fmla="*/ 5048057 w 9513072"/>
                <a:gd name="connsiteY3438" fmla="*/ 2099105 h 5148636"/>
                <a:gd name="connsiteX3439" fmla="*/ 5076268 w 9513072"/>
                <a:gd name="connsiteY3439" fmla="*/ 2070893 h 5148636"/>
                <a:gd name="connsiteX3440" fmla="*/ 6395488 w 9513072"/>
                <a:gd name="connsiteY3440" fmla="*/ 2062135 h 5148636"/>
                <a:gd name="connsiteX3441" fmla="*/ 6434984 w 9513072"/>
                <a:gd name="connsiteY3441" fmla="*/ 2101631 h 5148636"/>
                <a:gd name="connsiteX3442" fmla="*/ 6395488 w 9513072"/>
                <a:gd name="connsiteY3442" fmla="*/ 2141127 h 5148636"/>
                <a:gd name="connsiteX3443" fmla="*/ 6355992 w 9513072"/>
                <a:gd name="connsiteY3443" fmla="*/ 2101631 h 5148636"/>
                <a:gd name="connsiteX3444" fmla="*/ 6395488 w 9513072"/>
                <a:gd name="connsiteY3444" fmla="*/ 2062135 h 5148636"/>
                <a:gd name="connsiteX3445" fmla="*/ 1865419 w 9513072"/>
                <a:gd name="connsiteY3445" fmla="*/ 2058912 h 5148636"/>
                <a:gd name="connsiteX3446" fmla="*/ 1929350 w 9513072"/>
                <a:gd name="connsiteY3446" fmla="*/ 2122848 h 5148636"/>
                <a:gd name="connsiteX3447" fmla="*/ 1865419 w 9513072"/>
                <a:gd name="connsiteY3447" fmla="*/ 2186784 h 5148636"/>
                <a:gd name="connsiteX3448" fmla="*/ 1801484 w 9513072"/>
                <a:gd name="connsiteY3448" fmla="*/ 2122848 h 5148636"/>
                <a:gd name="connsiteX3449" fmla="*/ 1865419 w 9513072"/>
                <a:gd name="connsiteY3449" fmla="*/ 2058912 h 5148636"/>
                <a:gd name="connsiteX3450" fmla="*/ 4531674 w 9513072"/>
                <a:gd name="connsiteY3450" fmla="*/ 2057194 h 5148636"/>
                <a:gd name="connsiteX3451" fmla="*/ 4563018 w 9513072"/>
                <a:gd name="connsiteY3451" fmla="*/ 2088538 h 5148636"/>
                <a:gd name="connsiteX3452" fmla="*/ 4531674 w 9513072"/>
                <a:gd name="connsiteY3452" fmla="*/ 2119882 h 5148636"/>
                <a:gd name="connsiteX3453" fmla="*/ 4500330 w 9513072"/>
                <a:gd name="connsiteY3453" fmla="*/ 2088538 h 5148636"/>
                <a:gd name="connsiteX3454" fmla="*/ 4531674 w 9513072"/>
                <a:gd name="connsiteY3454" fmla="*/ 2057194 h 5148636"/>
                <a:gd name="connsiteX3455" fmla="*/ 8202073 w 9513072"/>
                <a:gd name="connsiteY3455" fmla="*/ 2056015 h 5148636"/>
                <a:gd name="connsiteX3456" fmla="*/ 8233417 w 9513072"/>
                <a:gd name="connsiteY3456" fmla="*/ 2087359 h 5148636"/>
                <a:gd name="connsiteX3457" fmla="*/ 8202073 w 9513072"/>
                <a:gd name="connsiteY3457" fmla="*/ 2118703 h 5148636"/>
                <a:gd name="connsiteX3458" fmla="*/ 8170729 w 9513072"/>
                <a:gd name="connsiteY3458" fmla="*/ 2087359 h 5148636"/>
                <a:gd name="connsiteX3459" fmla="*/ 8202073 w 9513072"/>
                <a:gd name="connsiteY3459" fmla="*/ 2056015 h 5148636"/>
                <a:gd name="connsiteX3460" fmla="*/ 4278733 w 9513072"/>
                <a:gd name="connsiteY3460" fmla="*/ 2049805 h 5148636"/>
                <a:gd name="connsiteX3461" fmla="*/ 4317466 w 9513072"/>
                <a:gd name="connsiteY3461" fmla="*/ 2088538 h 5148636"/>
                <a:gd name="connsiteX3462" fmla="*/ 4278733 w 9513072"/>
                <a:gd name="connsiteY3462" fmla="*/ 2127271 h 5148636"/>
                <a:gd name="connsiteX3463" fmla="*/ 4240000 w 9513072"/>
                <a:gd name="connsiteY3463" fmla="*/ 2088538 h 5148636"/>
                <a:gd name="connsiteX3464" fmla="*/ 4278733 w 9513072"/>
                <a:gd name="connsiteY3464" fmla="*/ 2049805 h 5148636"/>
                <a:gd name="connsiteX3465" fmla="*/ 7370920 w 9513072"/>
                <a:gd name="connsiteY3465" fmla="*/ 2049000 h 5148636"/>
                <a:gd name="connsiteX3466" fmla="*/ 7402264 w 9513072"/>
                <a:gd name="connsiteY3466" fmla="*/ 2080344 h 5148636"/>
                <a:gd name="connsiteX3467" fmla="*/ 7370920 w 9513072"/>
                <a:gd name="connsiteY3467" fmla="*/ 2111688 h 5148636"/>
                <a:gd name="connsiteX3468" fmla="*/ 7339576 w 9513072"/>
                <a:gd name="connsiteY3468" fmla="*/ 2080344 h 5148636"/>
                <a:gd name="connsiteX3469" fmla="*/ 7370920 w 9513072"/>
                <a:gd name="connsiteY3469" fmla="*/ 2049000 h 5148636"/>
                <a:gd name="connsiteX3470" fmla="*/ 6567487 w 9513072"/>
                <a:gd name="connsiteY3470" fmla="*/ 2047773 h 5148636"/>
                <a:gd name="connsiteX3471" fmla="*/ 6631423 w 9513072"/>
                <a:gd name="connsiteY3471" fmla="*/ 2111709 h 5148636"/>
                <a:gd name="connsiteX3472" fmla="*/ 6567487 w 9513072"/>
                <a:gd name="connsiteY3472" fmla="*/ 2175645 h 5148636"/>
                <a:gd name="connsiteX3473" fmla="*/ 6503551 w 9513072"/>
                <a:gd name="connsiteY3473" fmla="*/ 2111709 h 5148636"/>
                <a:gd name="connsiteX3474" fmla="*/ 6567487 w 9513072"/>
                <a:gd name="connsiteY3474" fmla="*/ 2047773 h 5148636"/>
                <a:gd name="connsiteX3475" fmla="*/ 6870954 w 9513072"/>
                <a:gd name="connsiteY3475" fmla="*/ 2036489 h 5148636"/>
                <a:gd name="connsiteX3476" fmla="*/ 6908281 w 9513072"/>
                <a:gd name="connsiteY3476" fmla="*/ 2073817 h 5148636"/>
                <a:gd name="connsiteX3477" fmla="*/ 6870954 w 9513072"/>
                <a:gd name="connsiteY3477" fmla="*/ 2111145 h 5148636"/>
                <a:gd name="connsiteX3478" fmla="*/ 6833627 w 9513072"/>
                <a:gd name="connsiteY3478" fmla="*/ 2073817 h 5148636"/>
                <a:gd name="connsiteX3479" fmla="*/ 6870954 w 9513072"/>
                <a:gd name="connsiteY3479" fmla="*/ 2036489 h 5148636"/>
                <a:gd name="connsiteX3480" fmla="*/ 1230119 w 9513072"/>
                <a:gd name="connsiteY3480" fmla="*/ 2034120 h 5148636"/>
                <a:gd name="connsiteX3481" fmla="*/ 1250146 w 9513072"/>
                <a:gd name="connsiteY3481" fmla="*/ 2054147 h 5148636"/>
                <a:gd name="connsiteX3482" fmla="*/ 1230119 w 9513072"/>
                <a:gd name="connsiteY3482" fmla="*/ 2074174 h 5148636"/>
                <a:gd name="connsiteX3483" fmla="*/ 1210095 w 9513072"/>
                <a:gd name="connsiteY3483" fmla="*/ 2054147 h 5148636"/>
                <a:gd name="connsiteX3484" fmla="*/ 1230119 w 9513072"/>
                <a:gd name="connsiteY3484" fmla="*/ 2034120 h 5148636"/>
                <a:gd name="connsiteX3485" fmla="*/ 2812608 w 9513072"/>
                <a:gd name="connsiteY3485" fmla="*/ 2032903 h 5148636"/>
                <a:gd name="connsiteX3486" fmla="*/ 2832635 w 9513072"/>
                <a:gd name="connsiteY3486" fmla="*/ 2052930 h 5148636"/>
                <a:gd name="connsiteX3487" fmla="*/ 2812608 w 9513072"/>
                <a:gd name="connsiteY3487" fmla="*/ 2072957 h 5148636"/>
                <a:gd name="connsiteX3488" fmla="*/ 2792581 w 9513072"/>
                <a:gd name="connsiteY3488" fmla="*/ 2052930 h 5148636"/>
                <a:gd name="connsiteX3489" fmla="*/ 2812608 w 9513072"/>
                <a:gd name="connsiteY3489" fmla="*/ 2032903 h 5148636"/>
                <a:gd name="connsiteX3490" fmla="*/ 5660693 w 9513072"/>
                <a:gd name="connsiteY3490" fmla="*/ 2032531 h 5148636"/>
                <a:gd name="connsiteX3491" fmla="*/ 5700189 w 9513072"/>
                <a:gd name="connsiteY3491" fmla="*/ 2072027 h 5148636"/>
                <a:gd name="connsiteX3492" fmla="*/ 5660693 w 9513072"/>
                <a:gd name="connsiteY3492" fmla="*/ 2111523 h 5148636"/>
                <a:gd name="connsiteX3493" fmla="*/ 5621197 w 9513072"/>
                <a:gd name="connsiteY3493" fmla="*/ 2072027 h 5148636"/>
                <a:gd name="connsiteX3494" fmla="*/ 5660693 w 9513072"/>
                <a:gd name="connsiteY3494" fmla="*/ 2032531 h 5148636"/>
                <a:gd name="connsiteX3495" fmla="*/ 1367418 w 9513072"/>
                <a:gd name="connsiteY3495" fmla="*/ 2031160 h 5148636"/>
                <a:gd name="connsiteX3496" fmla="*/ 1420354 w 9513072"/>
                <a:gd name="connsiteY3496" fmla="*/ 2084096 h 5148636"/>
                <a:gd name="connsiteX3497" fmla="*/ 1367418 w 9513072"/>
                <a:gd name="connsiteY3497" fmla="*/ 2137032 h 5148636"/>
                <a:gd name="connsiteX3498" fmla="*/ 1314480 w 9513072"/>
                <a:gd name="connsiteY3498" fmla="*/ 2084096 h 5148636"/>
                <a:gd name="connsiteX3499" fmla="*/ 1367418 w 9513072"/>
                <a:gd name="connsiteY3499" fmla="*/ 2031160 h 5148636"/>
                <a:gd name="connsiteX3500" fmla="*/ 7105065 w 9513072"/>
                <a:gd name="connsiteY3500" fmla="*/ 2030237 h 5148636"/>
                <a:gd name="connsiteX3501" fmla="*/ 7125092 w 9513072"/>
                <a:gd name="connsiteY3501" fmla="*/ 2050264 h 5148636"/>
                <a:gd name="connsiteX3502" fmla="*/ 7105065 w 9513072"/>
                <a:gd name="connsiteY3502" fmla="*/ 2070291 h 5148636"/>
                <a:gd name="connsiteX3503" fmla="*/ 7085038 w 9513072"/>
                <a:gd name="connsiteY3503" fmla="*/ 2050264 h 5148636"/>
                <a:gd name="connsiteX3504" fmla="*/ 7105065 w 9513072"/>
                <a:gd name="connsiteY3504" fmla="*/ 2030237 h 5148636"/>
                <a:gd name="connsiteX3505" fmla="*/ 5155141 w 9513072"/>
                <a:gd name="connsiteY3505" fmla="*/ 2027656 h 5148636"/>
                <a:gd name="connsiteX3506" fmla="*/ 5183353 w 9513072"/>
                <a:gd name="connsiteY3506" fmla="*/ 2055867 h 5148636"/>
                <a:gd name="connsiteX3507" fmla="*/ 5155141 w 9513072"/>
                <a:gd name="connsiteY3507" fmla="*/ 2084078 h 5148636"/>
                <a:gd name="connsiteX3508" fmla="*/ 5126929 w 9513072"/>
                <a:gd name="connsiteY3508" fmla="*/ 2055867 h 5148636"/>
                <a:gd name="connsiteX3509" fmla="*/ 5155141 w 9513072"/>
                <a:gd name="connsiteY3509" fmla="*/ 2027656 h 5148636"/>
                <a:gd name="connsiteX3510" fmla="*/ 2681958 w 9513072"/>
                <a:gd name="connsiteY3510" fmla="*/ 2024675 h 5148636"/>
                <a:gd name="connsiteX3511" fmla="*/ 2696993 w 9513072"/>
                <a:gd name="connsiteY3511" fmla="*/ 2039710 h 5148636"/>
                <a:gd name="connsiteX3512" fmla="*/ 2681958 w 9513072"/>
                <a:gd name="connsiteY3512" fmla="*/ 2054745 h 5148636"/>
                <a:gd name="connsiteX3513" fmla="*/ 2666923 w 9513072"/>
                <a:gd name="connsiteY3513" fmla="*/ 2039710 h 5148636"/>
                <a:gd name="connsiteX3514" fmla="*/ 2681958 w 9513072"/>
                <a:gd name="connsiteY3514" fmla="*/ 2024675 h 5148636"/>
                <a:gd name="connsiteX3515" fmla="*/ 4392126 w 9513072"/>
                <a:gd name="connsiteY3515" fmla="*/ 2024602 h 5148636"/>
                <a:gd name="connsiteX3516" fmla="*/ 4456062 w 9513072"/>
                <a:gd name="connsiteY3516" fmla="*/ 2088538 h 5148636"/>
                <a:gd name="connsiteX3517" fmla="*/ 4392126 w 9513072"/>
                <a:gd name="connsiteY3517" fmla="*/ 2152474 h 5148636"/>
                <a:gd name="connsiteX3518" fmla="*/ 4328190 w 9513072"/>
                <a:gd name="connsiteY3518" fmla="*/ 2088538 h 5148636"/>
                <a:gd name="connsiteX3519" fmla="*/ 4392126 w 9513072"/>
                <a:gd name="connsiteY3519" fmla="*/ 2024602 h 5148636"/>
                <a:gd name="connsiteX3520" fmla="*/ 6766954 w 9513072"/>
                <a:gd name="connsiteY3520" fmla="*/ 2023114 h 5148636"/>
                <a:gd name="connsiteX3521" fmla="*/ 6808634 w 9513072"/>
                <a:gd name="connsiteY3521" fmla="*/ 2064794 h 5148636"/>
                <a:gd name="connsiteX3522" fmla="*/ 6766954 w 9513072"/>
                <a:gd name="connsiteY3522" fmla="*/ 2106474 h 5148636"/>
                <a:gd name="connsiteX3523" fmla="*/ 6725274 w 9513072"/>
                <a:gd name="connsiteY3523" fmla="*/ 2064794 h 5148636"/>
                <a:gd name="connsiteX3524" fmla="*/ 6766954 w 9513072"/>
                <a:gd name="connsiteY3524" fmla="*/ 2023114 h 5148636"/>
                <a:gd name="connsiteX3525" fmla="*/ 7233389 w 9513072"/>
                <a:gd name="connsiteY3525" fmla="*/ 2021873 h 5148636"/>
                <a:gd name="connsiteX3526" fmla="*/ 7267239 w 9513072"/>
                <a:gd name="connsiteY3526" fmla="*/ 2055723 h 5148636"/>
                <a:gd name="connsiteX3527" fmla="*/ 7233389 w 9513072"/>
                <a:gd name="connsiteY3527" fmla="*/ 2089573 h 5148636"/>
                <a:gd name="connsiteX3528" fmla="*/ 7199539 w 9513072"/>
                <a:gd name="connsiteY3528" fmla="*/ 2055723 h 5148636"/>
                <a:gd name="connsiteX3529" fmla="*/ 7233389 w 9513072"/>
                <a:gd name="connsiteY3529" fmla="*/ 2021873 h 5148636"/>
                <a:gd name="connsiteX3530" fmla="*/ 8016393 w 9513072"/>
                <a:gd name="connsiteY3530" fmla="*/ 2021595 h 5148636"/>
                <a:gd name="connsiteX3531" fmla="*/ 8047737 w 9513072"/>
                <a:gd name="connsiteY3531" fmla="*/ 2052939 h 5148636"/>
                <a:gd name="connsiteX3532" fmla="*/ 8016393 w 9513072"/>
                <a:gd name="connsiteY3532" fmla="*/ 2084283 h 5148636"/>
                <a:gd name="connsiteX3533" fmla="*/ 7985049 w 9513072"/>
                <a:gd name="connsiteY3533" fmla="*/ 2052939 h 5148636"/>
                <a:gd name="connsiteX3534" fmla="*/ 8016393 w 9513072"/>
                <a:gd name="connsiteY3534" fmla="*/ 2021595 h 5148636"/>
                <a:gd name="connsiteX3535" fmla="*/ 1540343 w 9513072"/>
                <a:gd name="connsiteY3535" fmla="*/ 2018847 h 5148636"/>
                <a:gd name="connsiteX3536" fmla="*/ 1604293 w 9513072"/>
                <a:gd name="connsiteY3536" fmla="*/ 2082783 h 5148636"/>
                <a:gd name="connsiteX3537" fmla="*/ 1540343 w 9513072"/>
                <a:gd name="connsiteY3537" fmla="*/ 2146719 h 5148636"/>
                <a:gd name="connsiteX3538" fmla="*/ 1476394 w 9513072"/>
                <a:gd name="connsiteY3538" fmla="*/ 2082783 h 5148636"/>
                <a:gd name="connsiteX3539" fmla="*/ 1540343 w 9513072"/>
                <a:gd name="connsiteY3539" fmla="*/ 2018847 h 5148636"/>
                <a:gd name="connsiteX3540" fmla="*/ 7820443 w 9513072"/>
                <a:gd name="connsiteY3540" fmla="*/ 2015867 h 5148636"/>
                <a:gd name="connsiteX3541" fmla="*/ 7859779 w 9513072"/>
                <a:gd name="connsiteY3541" fmla="*/ 2055203 h 5148636"/>
                <a:gd name="connsiteX3542" fmla="*/ 7820443 w 9513072"/>
                <a:gd name="connsiteY3542" fmla="*/ 2094539 h 5148636"/>
                <a:gd name="connsiteX3543" fmla="*/ 7781107 w 9513072"/>
                <a:gd name="connsiteY3543" fmla="*/ 2055203 h 5148636"/>
                <a:gd name="connsiteX3544" fmla="*/ 7820443 w 9513072"/>
                <a:gd name="connsiteY3544" fmla="*/ 2015867 h 5148636"/>
                <a:gd name="connsiteX3545" fmla="*/ 2581386 w 9513072"/>
                <a:gd name="connsiteY3545" fmla="*/ 2014638 h 5148636"/>
                <a:gd name="connsiteX3546" fmla="*/ 2630331 w 9513072"/>
                <a:gd name="connsiteY3546" fmla="*/ 2063668 h 5148636"/>
                <a:gd name="connsiteX3547" fmla="*/ 2581386 w 9513072"/>
                <a:gd name="connsiteY3547" fmla="*/ 2112698 h 5148636"/>
                <a:gd name="connsiteX3548" fmla="*/ 2532358 w 9513072"/>
                <a:gd name="connsiteY3548" fmla="*/ 2063668 h 5148636"/>
                <a:gd name="connsiteX3549" fmla="*/ 2581386 w 9513072"/>
                <a:gd name="connsiteY3549" fmla="*/ 2014638 h 5148636"/>
                <a:gd name="connsiteX3550" fmla="*/ 6157183 w 9513072"/>
                <a:gd name="connsiteY3550" fmla="*/ 2014216 h 5148636"/>
                <a:gd name="connsiteX3551" fmla="*/ 6195916 w 9513072"/>
                <a:gd name="connsiteY3551" fmla="*/ 2052949 h 5148636"/>
                <a:gd name="connsiteX3552" fmla="*/ 6157183 w 9513072"/>
                <a:gd name="connsiteY3552" fmla="*/ 2091682 h 5148636"/>
                <a:gd name="connsiteX3553" fmla="*/ 6118450 w 9513072"/>
                <a:gd name="connsiteY3553" fmla="*/ 2052949 h 5148636"/>
                <a:gd name="connsiteX3554" fmla="*/ 6157183 w 9513072"/>
                <a:gd name="connsiteY3554" fmla="*/ 2014216 h 5148636"/>
                <a:gd name="connsiteX3555" fmla="*/ 6011376 w 9513072"/>
                <a:gd name="connsiteY3555" fmla="*/ 2013884 h 5148636"/>
                <a:gd name="connsiteX3556" fmla="*/ 6064312 w 9513072"/>
                <a:gd name="connsiteY3556" fmla="*/ 2066820 h 5148636"/>
                <a:gd name="connsiteX3557" fmla="*/ 6011376 w 9513072"/>
                <a:gd name="connsiteY3557" fmla="*/ 2119756 h 5148636"/>
                <a:gd name="connsiteX3558" fmla="*/ 5958440 w 9513072"/>
                <a:gd name="connsiteY3558" fmla="*/ 2066820 h 5148636"/>
                <a:gd name="connsiteX3559" fmla="*/ 6011376 w 9513072"/>
                <a:gd name="connsiteY3559" fmla="*/ 2013884 h 5148636"/>
                <a:gd name="connsiteX3560" fmla="*/ 7923477 w 9513072"/>
                <a:gd name="connsiteY3560" fmla="*/ 2013691 h 5148636"/>
                <a:gd name="connsiteX3561" fmla="*/ 7954821 w 9513072"/>
                <a:gd name="connsiteY3561" fmla="*/ 2045035 h 5148636"/>
                <a:gd name="connsiteX3562" fmla="*/ 7923477 w 9513072"/>
                <a:gd name="connsiteY3562" fmla="*/ 2076379 h 5148636"/>
                <a:gd name="connsiteX3563" fmla="*/ 7892133 w 9513072"/>
                <a:gd name="connsiteY3563" fmla="*/ 2045035 h 5148636"/>
                <a:gd name="connsiteX3564" fmla="*/ 7923477 w 9513072"/>
                <a:gd name="connsiteY3564" fmla="*/ 2013691 h 5148636"/>
                <a:gd name="connsiteX3565" fmla="*/ 4801571 w 9513072"/>
                <a:gd name="connsiteY3565" fmla="*/ 2011166 h 5148636"/>
                <a:gd name="connsiteX3566" fmla="*/ 4871838 w 9513072"/>
                <a:gd name="connsiteY3566" fmla="*/ 2081433 h 5148636"/>
                <a:gd name="connsiteX3567" fmla="*/ 4801571 w 9513072"/>
                <a:gd name="connsiteY3567" fmla="*/ 2151700 h 5148636"/>
                <a:gd name="connsiteX3568" fmla="*/ 4731304 w 9513072"/>
                <a:gd name="connsiteY3568" fmla="*/ 2081433 h 5148636"/>
                <a:gd name="connsiteX3569" fmla="*/ 4801571 w 9513072"/>
                <a:gd name="connsiteY3569" fmla="*/ 2011166 h 5148636"/>
                <a:gd name="connsiteX3570" fmla="*/ 1739214 w 9513072"/>
                <a:gd name="connsiteY3570" fmla="*/ 2009876 h 5148636"/>
                <a:gd name="connsiteX3571" fmla="*/ 1777948 w 9513072"/>
                <a:gd name="connsiteY3571" fmla="*/ 2048609 h 5148636"/>
                <a:gd name="connsiteX3572" fmla="*/ 1739214 w 9513072"/>
                <a:gd name="connsiteY3572" fmla="*/ 2087342 h 5148636"/>
                <a:gd name="connsiteX3573" fmla="*/ 1700483 w 9513072"/>
                <a:gd name="connsiteY3573" fmla="*/ 2048609 h 5148636"/>
                <a:gd name="connsiteX3574" fmla="*/ 1739214 w 9513072"/>
                <a:gd name="connsiteY3574" fmla="*/ 2009876 h 5148636"/>
                <a:gd name="connsiteX3575" fmla="*/ 6364719 w 9513072"/>
                <a:gd name="connsiteY3575" fmla="*/ 2007500 h 5148636"/>
                <a:gd name="connsiteX3576" fmla="*/ 6384746 w 9513072"/>
                <a:gd name="connsiteY3576" fmla="*/ 2027527 h 5148636"/>
                <a:gd name="connsiteX3577" fmla="*/ 6364719 w 9513072"/>
                <a:gd name="connsiteY3577" fmla="*/ 2047554 h 5148636"/>
                <a:gd name="connsiteX3578" fmla="*/ 6344692 w 9513072"/>
                <a:gd name="connsiteY3578" fmla="*/ 2027527 h 5148636"/>
                <a:gd name="connsiteX3579" fmla="*/ 6364719 w 9513072"/>
                <a:gd name="connsiteY3579" fmla="*/ 2007500 h 5148636"/>
                <a:gd name="connsiteX3580" fmla="*/ 4968556 w 9513072"/>
                <a:gd name="connsiteY3580" fmla="*/ 2004486 h 5148636"/>
                <a:gd name="connsiteX3581" fmla="*/ 5016073 w 9513072"/>
                <a:gd name="connsiteY3581" fmla="*/ 2052003 h 5148636"/>
                <a:gd name="connsiteX3582" fmla="*/ 4968556 w 9513072"/>
                <a:gd name="connsiteY3582" fmla="*/ 2099520 h 5148636"/>
                <a:gd name="connsiteX3583" fmla="*/ 4921039 w 9513072"/>
                <a:gd name="connsiteY3583" fmla="*/ 2052003 h 5148636"/>
                <a:gd name="connsiteX3584" fmla="*/ 4968556 w 9513072"/>
                <a:gd name="connsiteY3584" fmla="*/ 2004486 h 5148636"/>
                <a:gd name="connsiteX3585" fmla="*/ 2469410 w 9513072"/>
                <a:gd name="connsiteY3585" fmla="*/ 2002855 h 5148636"/>
                <a:gd name="connsiteX3586" fmla="*/ 2489439 w 9513072"/>
                <a:gd name="connsiteY3586" fmla="*/ 2022882 h 5148636"/>
                <a:gd name="connsiteX3587" fmla="*/ 2469410 w 9513072"/>
                <a:gd name="connsiteY3587" fmla="*/ 2042909 h 5148636"/>
                <a:gd name="connsiteX3588" fmla="*/ 2449385 w 9513072"/>
                <a:gd name="connsiteY3588" fmla="*/ 2022882 h 5148636"/>
                <a:gd name="connsiteX3589" fmla="*/ 2469410 w 9513072"/>
                <a:gd name="connsiteY3589" fmla="*/ 2002855 h 5148636"/>
                <a:gd name="connsiteX3590" fmla="*/ 5547234 w 9513072"/>
                <a:gd name="connsiteY3590" fmla="*/ 1999834 h 5148636"/>
                <a:gd name="connsiteX3591" fmla="*/ 5600170 w 9513072"/>
                <a:gd name="connsiteY3591" fmla="*/ 2052770 h 5148636"/>
                <a:gd name="connsiteX3592" fmla="*/ 5547234 w 9513072"/>
                <a:gd name="connsiteY3592" fmla="*/ 2105706 h 5148636"/>
                <a:gd name="connsiteX3593" fmla="*/ 5494298 w 9513072"/>
                <a:gd name="connsiteY3593" fmla="*/ 2052770 h 5148636"/>
                <a:gd name="connsiteX3594" fmla="*/ 5547234 w 9513072"/>
                <a:gd name="connsiteY3594" fmla="*/ 1999834 h 5148636"/>
                <a:gd name="connsiteX3595" fmla="*/ 5797753 w 9513072"/>
                <a:gd name="connsiteY3595" fmla="*/ 1998009 h 5148636"/>
                <a:gd name="connsiteX3596" fmla="*/ 5831313 w 9513072"/>
                <a:gd name="connsiteY3596" fmla="*/ 2031569 h 5148636"/>
                <a:gd name="connsiteX3597" fmla="*/ 5797753 w 9513072"/>
                <a:gd name="connsiteY3597" fmla="*/ 2065129 h 5148636"/>
                <a:gd name="connsiteX3598" fmla="*/ 5764193 w 9513072"/>
                <a:gd name="connsiteY3598" fmla="*/ 2031569 h 5148636"/>
                <a:gd name="connsiteX3599" fmla="*/ 5797753 w 9513072"/>
                <a:gd name="connsiteY3599" fmla="*/ 1998009 h 5148636"/>
                <a:gd name="connsiteX3600" fmla="*/ 2035835 w 9513072"/>
                <a:gd name="connsiteY3600" fmla="*/ 1997186 h 5148636"/>
                <a:gd name="connsiteX3601" fmla="*/ 2074570 w 9513072"/>
                <a:gd name="connsiteY3601" fmla="*/ 2035919 h 5148636"/>
                <a:gd name="connsiteX3602" fmla="*/ 2035835 w 9513072"/>
                <a:gd name="connsiteY3602" fmla="*/ 2074652 h 5148636"/>
                <a:gd name="connsiteX3603" fmla="*/ 1997107 w 9513072"/>
                <a:gd name="connsiteY3603" fmla="*/ 2035919 h 5148636"/>
                <a:gd name="connsiteX3604" fmla="*/ 2035835 w 9513072"/>
                <a:gd name="connsiteY3604" fmla="*/ 1997186 h 5148636"/>
                <a:gd name="connsiteX3605" fmla="*/ 6473809 w 9513072"/>
                <a:gd name="connsiteY3605" fmla="*/ 1992741 h 5148636"/>
                <a:gd name="connsiteX3606" fmla="*/ 6515063 w 9513072"/>
                <a:gd name="connsiteY3606" fmla="*/ 2033994 h 5148636"/>
                <a:gd name="connsiteX3607" fmla="*/ 6473809 w 9513072"/>
                <a:gd name="connsiteY3607" fmla="*/ 2075247 h 5148636"/>
                <a:gd name="connsiteX3608" fmla="*/ 6432555 w 9513072"/>
                <a:gd name="connsiteY3608" fmla="*/ 2033994 h 5148636"/>
                <a:gd name="connsiteX3609" fmla="*/ 6473809 w 9513072"/>
                <a:gd name="connsiteY3609" fmla="*/ 1992741 h 5148636"/>
                <a:gd name="connsiteX3610" fmla="*/ 6274798 w 9513072"/>
                <a:gd name="connsiteY3610" fmla="*/ 1992015 h 5148636"/>
                <a:gd name="connsiteX3611" fmla="*/ 6312126 w 9513072"/>
                <a:gd name="connsiteY3611" fmla="*/ 2029342 h 5148636"/>
                <a:gd name="connsiteX3612" fmla="*/ 6274798 w 9513072"/>
                <a:gd name="connsiteY3612" fmla="*/ 2066669 h 5148636"/>
                <a:gd name="connsiteX3613" fmla="*/ 6237470 w 9513072"/>
                <a:gd name="connsiteY3613" fmla="*/ 2029342 h 5148636"/>
                <a:gd name="connsiteX3614" fmla="*/ 6274798 w 9513072"/>
                <a:gd name="connsiteY3614" fmla="*/ 1992015 h 5148636"/>
                <a:gd name="connsiteX3615" fmla="*/ 6677076 w 9513072"/>
                <a:gd name="connsiteY3615" fmla="*/ 1984149 h 5148636"/>
                <a:gd name="connsiteX3616" fmla="*/ 6715471 w 9513072"/>
                <a:gd name="connsiteY3616" fmla="*/ 2022545 h 5148636"/>
                <a:gd name="connsiteX3617" fmla="*/ 6677076 w 9513072"/>
                <a:gd name="connsiteY3617" fmla="*/ 2060941 h 5148636"/>
                <a:gd name="connsiteX3618" fmla="*/ 6638681 w 9513072"/>
                <a:gd name="connsiteY3618" fmla="*/ 2022545 h 5148636"/>
                <a:gd name="connsiteX3619" fmla="*/ 6677076 w 9513072"/>
                <a:gd name="connsiteY3619" fmla="*/ 1984149 h 5148636"/>
                <a:gd name="connsiteX3620" fmla="*/ 7738167 w 9513072"/>
                <a:gd name="connsiteY3620" fmla="*/ 1983715 h 5148636"/>
                <a:gd name="connsiteX3621" fmla="*/ 7776563 w 9513072"/>
                <a:gd name="connsiteY3621" fmla="*/ 2022110 h 5148636"/>
                <a:gd name="connsiteX3622" fmla="*/ 7738167 w 9513072"/>
                <a:gd name="connsiteY3622" fmla="*/ 2060505 h 5148636"/>
                <a:gd name="connsiteX3623" fmla="*/ 7699771 w 9513072"/>
                <a:gd name="connsiteY3623" fmla="*/ 2022110 h 5148636"/>
                <a:gd name="connsiteX3624" fmla="*/ 7738167 w 9513072"/>
                <a:gd name="connsiteY3624" fmla="*/ 1983715 h 5148636"/>
                <a:gd name="connsiteX3625" fmla="*/ 1935889 w 9513072"/>
                <a:gd name="connsiteY3625" fmla="*/ 1983166 h 5148636"/>
                <a:gd name="connsiteX3626" fmla="*/ 1974627 w 9513072"/>
                <a:gd name="connsiteY3626" fmla="*/ 2021899 h 5148636"/>
                <a:gd name="connsiteX3627" fmla="*/ 1935889 w 9513072"/>
                <a:gd name="connsiteY3627" fmla="*/ 2060632 h 5148636"/>
                <a:gd name="connsiteX3628" fmla="*/ 1897156 w 9513072"/>
                <a:gd name="connsiteY3628" fmla="*/ 2021899 h 5148636"/>
                <a:gd name="connsiteX3629" fmla="*/ 1935889 w 9513072"/>
                <a:gd name="connsiteY3629" fmla="*/ 1983166 h 5148636"/>
                <a:gd name="connsiteX3630" fmla="*/ 5076667 w 9513072"/>
                <a:gd name="connsiteY3630" fmla="*/ 1982860 h 5148636"/>
                <a:gd name="connsiteX3631" fmla="*/ 5099833 w 9513072"/>
                <a:gd name="connsiteY3631" fmla="*/ 2016208 h 5148636"/>
                <a:gd name="connsiteX3632" fmla="*/ 5065789 w 9513072"/>
                <a:gd name="connsiteY3632" fmla="*/ 2038338 h 5148636"/>
                <a:gd name="connsiteX3633" fmla="*/ 5042624 w 9513072"/>
                <a:gd name="connsiteY3633" fmla="*/ 2004990 h 5148636"/>
                <a:gd name="connsiteX3634" fmla="*/ 5076667 w 9513072"/>
                <a:gd name="connsiteY3634" fmla="*/ 1982860 h 5148636"/>
                <a:gd name="connsiteX3635" fmla="*/ 6969630 w 9513072"/>
                <a:gd name="connsiteY3635" fmla="*/ 1981224 h 5148636"/>
                <a:gd name="connsiteX3636" fmla="*/ 7006108 w 9513072"/>
                <a:gd name="connsiteY3636" fmla="*/ 2017702 h 5148636"/>
                <a:gd name="connsiteX3637" fmla="*/ 6969630 w 9513072"/>
                <a:gd name="connsiteY3637" fmla="*/ 2054180 h 5148636"/>
                <a:gd name="connsiteX3638" fmla="*/ 6933152 w 9513072"/>
                <a:gd name="connsiteY3638" fmla="*/ 2017702 h 5148636"/>
                <a:gd name="connsiteX3639" fmla="*/ 6969630 w 9513072"/>
                <a:gd name="connsiteY3639" fmla="*/ 1981224 h 5148636"/>
                <a:gd name="connsiteX3640" fmla="*/ 5888876 w 9513072"/>
                <a:gd name="connsiteY3640" fmla="*/ 1980281 h 5148636"/>
                <a:gd name="connsiteX3641" fmla="*/ 5908903 w 9513072"/>
                <a:gd name="connsiteY3641" fmla="*/ 2000308 h 5148636"/>
                <a:gd name="connsiteX3642" fmla="*/ 5888876 w 9513072"/>
                <a:gd name="connsiteY3642" fmla="*/ 2020335 h 5148636"/>
                <a:gd name="connsiteX3643" fmla="*/ 5868849 w 9513072"/>
                <a:gd name="connsiteY3643" fmla="*/ 2000308 h 5148636"/>
                <a:gd name="connsiteX3644" fmla="*/ 5888876 w 9513072"/>
                <a:gd name="connsiteY3644" fmla="*/ 1980281 h 5148636"/>
                <a:gd name="connsiteX3645" fmla="*/ 8105189 w 9513072"/>
                <a:gd name="connsiteY3645" fmla="*/ 1979998 h 5148636"/>
                <a:gd name="connsiteX3646" fmla="*/ 8138749 w 9513072"/>
                <a:gd name="connsiteY3646" fmla="*/ 2013558 h 5148636"/>
                <a:gd name="connsiteX3647" fmla="*/ 8105189 w 9513072"/>
                <a:gd name="connsiteY3647" fmla="*/ 2047118 h 5148636"/>
                <a:gd name="connsiteX3648" fmla="*/ 8071629 w 9513072"/>
                <a:gd name="connsiteY3648" fmla="*/ 2013558 h 5148636"/>
                <a:gd name="connsiteX3649" fmla="*/ 8105189 w 9513072"/>
                <a:gd name="connsiteY3649" fmla="*/ 1979998 h 5148636"/>
                <a:gd name="connsiteX3650" fmla="*/ 6883881 w 9513072"/>
                <a:gd name="connsiteY3650" fmla="*/ 1978729 h 5148636"/>
                <a:gd name="connsiteX3651" fmla="*/ 6903908 w 9513072"/>
                <a:gd name="connsiteY3651" fmla="*/ 1998756 h 5148636"/>
                <a:gd name="connsiteX3652" fmla="*/ 6883881 w 9513072"/>
                <a:gd name="connsiteY3652" fmla="*/ 2018783 h 5148636"/>
                <a:gd name="connsiteX3653" fmla="*/ 6863854 w 9513072"/>
                <a:gd name="connsiteY3653" fmla="*/ 1998756 h 5148636"/>
                <a:gd name="connsiteX3654" fmla="*/ 6883881 w 9513072"/>
                <a:gd name="connsiteY3654" fmla="*/ 1978729 h 5148636"/>
                <a:gd name="connsiteX3655" fmla="*/ 2145899 w 9513072"/>
                <a:gd name="connsiteY3655" fmla="*/ 1977814 h 5148636"/>
                <a:gd name="connsiteX3656" fmla="*/ 2194925 w 9513072"/>
                <a:gd name="connsiteY3656" fmla="*/ 2026844 h 5148636"/>
                <a:gd name="connsiteX3657" fmla="*/ 2145899 w 9513072"/>
                <a:gd name="connsiteY3657" fmla="*/ 2075874 h 5148636"/>
                <a:gd name="connsiteX3658" fmla="*/ 2096858 w 9513072"/>
                <a:gd name="connsiteY3658" fmla="*/ 2026844 h 5148636"/>
                <a:gd name="connsiteX3659" fmla="*/ 2145899 w 9513072"/>
                <a:gd name="connsiteY3659" fmla="*/ 1977814 h 5148636"/>
                <a:gd name="connsiteX3660" fmla="*/ 7353959 w 9513072"/>
                <a:gd name="connsiteY3660" fmla="*/ 1977005 h 5148636"/>
                <a:gd name="connsiteX3661" fmla="*/ 7382256 w 9513072"/>
                <a:gd name="connsiteY3661" fmla="*/ 2005302 h 5148636"/>
                <a:gd name="connsiteX3662" fmla="*/ 7353959 w 9513072"/>
                <a:gd name="connsiteY3662" fmla="*/ 2033599 h 5148636"/>
                <a:gd name="connsiteX3663" fmla="*/ 7325662 w 9513072"/>
                <a:gd name="connsiteY3663" fmla="*/ 2005302 h 5148636"/>
                <a:gd name="connsiteX3664" fmla="*/ 7353959 w 9513072"/>
                <a:gd name="connsiteY3664" fmla="*/ 1977005 h 5148636"/>
                <a:gd name="connsiteX3665" fmla="*/ 1846551 w 9513072"/>
                <a:gd name="connsiteY3665" fmla="*/ 1972753 h 5148636"/>
                <a:gd name="connsiteX3666" fmla="*/ 1877892 w 9513072"/>
                <a:gd name="connsiteY3666" fmla="*/ 2004097 h 5148636"/>
                <a:gd name="connsiteX3667" fmla="*/ 1846551 w 9513072"/>
                <a:gd name="connsiteY3667" fmla="*/ 2035441 h 5148636"/>
                <a:gd name="connsiteX3668" fmla="*/ 1815211 w 9513072"/>
                <a:gd name="connsiteY3668" fmla="*/ 2004097 h 5148636"/>
                <a:gd name="connsiteX3669" fmla="*/ 1846551 w 9513072"/>
                <a:gd name="connsiteY3669" fmla="*/ 1972753 h 5148636"/>
                <a:gd name="connsiteX3670" fmla="*/ 2642332 w 9513072"/>
                <a:gd name="connsiteY3670" fmla="*/ 1965522 h 5148636"/>
                <a:gd name="connsiteX3671" fmla="*/ 2662359 w 9513072"/>
                <a:gd name="connsiteY3671" fmla="*/ 1985549 h 5148636"/>
                <a:gd name="connsiteX3672" fmla="*/ 2642332 w 9513072"/>
                <a:gd name="connsiteY3672" fmla="*/ 2005576 h 5148636"/>
                <a:gd name="connsiteX3673" fmla="*/ 2622305 w 9513072"/>
                <a:gd name="connsiteY3673" fmla="*/ 1985549 h 5148636"/>
                <a:gd name="connsiteX3674" fmla="*/ 2642332 w 9513072"/>
                <a:gd name="connsiteY3674" fmla="*/ 1965522 h 5148636"/>
                <a:gd name="connsiteX3675" fmla="*/ 7469943 w 9513072"/>
                <a:gd name="connsiteY3675" fmla="*/ 1961183 h 5148636"/>
                <a:gd name="connsiteX3676" fmla="*/ 7518973 w 9513072"/>
                <a:gd name="connsiteY3676" fmla="*/ 2010213 h 5148636"/>
                <a:gd name="connsiteX3677" fmla="*/ 7469943 w 9513072"/>
                <a:gd name="connsiteY3677" fmla="*/ 2059243 h 5148636"/>
                <a:gd name="connsiteX3678" fmla="*/ 7420913 w 9513072"/>
                <a:gd name="connsiteY3678" fmla="*/ 2010213 h 5148636"/>
                <a:gd name="connsiteX3679" fmla="*/ 7469943 w 9513072"/>
                <a:gd name="connsiteY3679" fmla="*/ 1961183 h 5148636"/>
                <a:gd name="connsiteX3680" fmla="*/ 4893593 w 9513072"/>
                <a:gd name="connsiteY3680" fmla="*/ 1953272 h 5148636"/>
                <a:gd name="connsiteX3681" fmla="*/ 4913620 w 9513072"/>
                <a:gd name="connsiteY3681" fmla="*/ 1973299 h 5148636"/>
                <a:gd name="connsiteX3682" fmla="*/ 4893593 w 9513072"/>
                <a:gd name="connsiteY3682" fmla="*/ 1993326 h 5148636"/>
                <a:gd name="connsiteX3683" fmla="*/ 4873566 w 9513072"/>
                <a:gd name="connsiteY3683" fmla="*/ 1973299 h 5148636"/>
                <a:gd name="connsiteX3684" fmla="*/ 4893593 w 9513072"/>
                <a:gd name="connsiteY3684" fmla="*/ 1953272 h 5148636"/>
                <a:gd name="connsiteX3685" fmla="*/ 1171662 w 9513072"/>
                <a:gd name="connsiteY3685" fmla="*/ 1953080 h 5148636"/>
                <a:gd name="connsiteX3686" fmla="*/ 1211151 w 9513072"/>
                <a:gd name="connsiteY3686" fmla="*/ 1992576 h 5148636"/>
                <a:gd name="connsiteX3687" fmla="*/ 1171662 w 9513072"/>
                <a:gd name="connsiteY3687" fmla="*/ 2032072 h 5148636"/>
                <a:gd name="connsiteX3688" fmla="*/ 1132164 w 9513072"/>
                <a:gd name="connsiteY3688" fmla="*/ 1992576 h 5148636"/>
                <a:gd name="connsiteX3689" fmla="*/ 1171662 w 9513072"/>
                <a:gd name="connsiteY3689" fmla="*/ 1953080 h 5148636"/>
                <a:gd name="connsiteX3690" fmla="*/ 1630760 w 9513072"/>
                <a:gd name="connsiteY3690" fmla="*/ 1952720 h 5148636"/>
                <a:gd name="connsiteX3691" fmla="*/ 1662101 w 9513072"/>
                <a:gd name="connsiteY3691" fmla="*/ 1984064 h 5148636"/>
                <a:gd name="connsiteX3692" fmla="*/ 1630760 w 9513072"/>
                <a:gd name="connsiteY3692" fmla="*/ 2015408 h 5148636"/>
                <a:gd name="connsiteX3693" fmla="*/ 1599413 w 9513072"/>
                <a:gd name="connsiteY3693" fmla="*/ 1984064 h 5148636"/>
                <a:gd name="connsiteX3694" fmla="*/ 1630760 w 9513072"/>
                <a:gd name="connsiteY3694" fmla="*/ 1952720 h 5148636"/>
                <a:gd name="connsiteX3695" fmla="*/ 4669053 w 9513072"/>
                <a:gd name="connsiteY3695" fmla="*/ 1951553 h 5148636"/>
                <a:gd name="connsiteX3696" fmla="*/ 4697265 w 9513072"/>
                <a:gd name="connsiteY3696" fmla="*/ 1979764 h 5148636"/>
                <a:gd name="connsiteX3697" fmla="*/ 4669053 w 9513072"/>
                <a:gd name="connsiteY3697" fmla="*/ 2007975 h 5148636"/>
                <a:gd name="connsiteX3698" fmla="*/ 4640841 w 9513072"/>
                <a:gd name="connsiteY3698" fmla="*/ 1979764 h 5148636"/>
                <a:gd name="connsiteX3699" fmla="*/ 4669053 w 9513072"/>
                <a:gd name="connsiteY3699" fmla="*/ 1951553 h 5148636"/>
                <a:gd name="connsiteX3700" fmla="*/ 7673880 w 9513072"/>
                <a:gd name="connsiteY3700" fmla="*/ 1951283 h 5148636"/>
                <a:gd name="connsiteX3701" fmla="*/ 7693907 w 9513072"/>
                <a:gd name="connsiteY3701" fmla="*/ 1971310 h 5148636"/>
                <a:gd name="connsiteX3702" fmla="*/ 7673880 w 9513072"/>
                <a:gd name="connsiteY3702" fmla="*/ 1991337 h 5148636"/>
                <a:gd name="connsiteX3703" fmla="*/ 7653853 w 9513072"/>
                <a:gd name="connsiteY3703" fmla="*/ 1971310 h 5148636"/>
                <a:gd name="connsiteX3704" fmla="*/ 7673880 w 9513072"/>
                <a:gd name="connsiteY3704" fmla="*/ 1951283 h 5148636"/>
                <a:gd name="connsiteX3705" fmla="*/ 5605669 w 9513072"/>
                <a:gd name="connsiteY3705" fmla="*/ 1951208 h 5148636"/>
                <a:gd name="connsiteX3706" fmla="*/ 5625696 w 9513072"/>
                <a:gd name="connsiteY3706" fmla="*/ 1971235 h 5148636"/>
                <a:gd name="connsiteX3707" fmla="*/ 5605669 w 9513072"/>
                <a:gd name="connsiteY3707" fmla="*/ 1991262 h 5148636"/>
                <a:gd name="connsiteX3708" fmla="*/ 5585642 w 9513072"/>
                <a:gd name="connsiteY3708" fmla="*/ 1971235 h 5148636"/>
                <a:gd name="connsiteX3709" fmla="*/ 5605669 w 9513072"/>
                <a:gd name="connsiteY3709" fmla="*/ 1951208 h 5148636"/>
                <a:gd name="connsiteX3710" fmla="*/ 6567744 w 9513072"/>
                <a:gd name="connsiteY3710" fmla="*/ 1947954 h 5148636"/>
                <a:gd name="connsiteX3711" fmla="*/ 6599088 w 9513072"/>
                <a:gd name="connsiteY3711" fmla="*/ 1979298 h 5148636"/>
                <a:gd name="connsiteX3712" fmla="*/ 6567744 w 9513072"/>
                <a:gd name="connsiteY3712" fmla="*/ 2010642 h 5148636"/>
                <a:gd name="connsiteX3713" fmla="*/ 6536400 w 9513072"/>
                <a:gd name="connsiteY3713" fmla="*/ 1979298 h 5148636"/>
                <a:gd name="connsiteX3714" fmla="*/ 6567744 w 9513072"/>
                <a:gd name="connsiteY3714" fmla="*/ 1947954 h 5148636"/>
                <a:gd name="connsiteX3715" fmla="*/ 4522243 w 9513072"/>
                <a:gd name="connsiteY3715" fmla="*/ 1947589 h 5148636"/>
                <a:gd name="connsiteX3716" fmla="*/ 4545410 w 9513072"/>
                <a:gd name="connsiteY3716" fmla="*/ 1980937 h 5148636"/>
                <a:gd name="connsiteX3717" fmla="*/ 4511365 w 9513072"/>
                <a:gd name="connsiteY3717" fmla="*/ 2003067 h 5148636"/>
                <a:gd name="connsiteX3718" fmla="*/ 4488199 w 9513072"/>
                <a:gd name="connsiteY3718" fmla="*/ 1969719 h 5148636"/>
                <a:gd name="connsiteX3719" fmla="*/ 4522243 w 9513072"/>
                <a:gd name="connsiteY3719" fmla="*/ 1947589 h 5148636"/>
                <a:gd name="connsiteX3720" fmla="*/ 4436932 w 9513072"/>
                <a:gd name="connsiteY3720" fmla="*/ 1941474 h 5148636"/>
                <a:gd name="connsiteX3721" fmla="*/ 4460570 w 9513072"/>
                <a:gd name="connsiteY3721" fmla="*/ 1965112 h 5148636"/>
                <a:gd name="connsiteX3722" fmla="*/ 4436932 w 9513072"/>
                <a:gd name="connsiteY3722" fmla="*/ 1988750 h 5148636"/>
                <a:gd name="connsiteX3723" fmla="*/ 4413294 w 9513072"/>
                <a:gd name="connsiteY3723" fmla="*/ 1965112 h 5148636"/>
                <a:gd name="connsiteX3724" fmla="*/ 4436932 w 9513072"/>
                <a:gd name="connsiteY3724" fmla="*/ 1941474 h 5148636"/>
                <a:gd name="connsiteX3725" fmla="*/ 6796777 w 9513072"/>
                <a:gd name="connsiteY3725" fmla="*/ 1938763 h 5148636"/>
                <a:gd name="connsiteX3726" fmla="*/ 6837833 w 9513072"/>
                <a:gd name="connsiteY3726" fmla="*/ 1979819 h 5148636"/>
                <a:gd name="connsiteX3727" fmla="*/ 6796777 w 9513072"/>
                <a:gd name="connsiteY3727" fmla="*/ 2020875 h 5148636"/>
                <a:gd name="connsiteX3728" fmla="*/ 6755721 w 9513072"/>
                <a:gd name="connsiteY3728" fmla="*/ 1979819 h 5148636"/>
                <a:gd name="connsiteX3729" fmla="*/ 6796777 w 9513072"/>
                <a:gd name="connsiteY3729" fmla="*/ 1938763 h 5148636"/>
                <a:gd name="connsiteX3730" fmla="*/ 6067779 w 9513072"/>
                <a:gd name="connsiteY3730" fmla="*/ 1935444 h 5148636"/>
                <a:gd name="connsiteX3731" fmla="*/ 6105107 w 9513072"/>
                <a:gd name="connsiteY3731" fmla="*/ 1972772 h 5148636"/>
                <a:gd name="connsiteX3732" fmla="*/ 6067779 w 9513072"/>
                <a:gd name="connsiteY3732" fmla="*/ 2010100 h 5148636"/>
                <a:gd name="connsiteX3733" fmla="*/ 6030451 w 9513072"/>
                <a:gd name="connsiteY3733" fmla="*/ 1972772 h 5148636"/>
                <a:gd name="connsiteX3734" fmla="*/ 6067779 w 9513072"/>
                <a:gd name="connsiteY3734" fmla="*/ 1935444 h 5148636"/>
                <a:gd name="connsiteX3735" fmla="*/ 1729126 w 9513072"/>
                <a:gd name="connsiteY3735" fmla="*/ 1934868 h 5148636"/>
                <a:gd name="connsiteX3736" fmla="*/ 1749151 w 9513072"/>
                <a:gd name="connsiteY3736" fmla="*/ 1954895 h 5148636"/>
                <a:gd name="connsiteX3737" fmla="*/ 1729126 w 9513072"/>
                <a:gd name="connsiteY3737" fmla="*/ 1974922 h 5148636"/>
                <a:gd name="connsiteX3738" fmla="*/ 1709099 w 9513072"/>
                <a:gd name="connsiteY3738" fmla="*/ 1954895 h 5148636"/>
                <a:gd name="connsiteX3739" fmla="*/ 1729126 w 9513072"/>
                <a:gd name="connsiteY3739" fmla="*/ 1934868 h 5148636"/>
                <a:gd name="connsiteX3740" fmla="*/ 5221360 w 9513072"/>
                <a:gd name="connsiteY3740" fmla="*/ 1932501 h 5148636"/>
                <a:gd name="connsiteX3741" fmla="*/ 5268877 w 9513072"/>
                <a:gd name="connsiteY3741" fmla="*/ 1980018 h 5148636"/>
                <a:gd name="connsiteX3742" fmla="*/ 5221360 w 9513072"/>
                <a:gd name="connsiteY3742" fmla="*/ 2027535 h 5148636"/>
                <a:gd name="connsiteX3743" fmla="*/ 5173843 w 9513072"/>
                <a:gd name="connsiteY3743" fmla="*/ 1980018 h 5148636"/>
                <a:gd name="connsiteX3744" fmla="*/ 5221360 w 9513072"/>
                <a:gd name="connsiteY3744" fmla="*/ 1932501 h 5148636"/>
                <a:gd name="connsiteX3745" fmla="*/ 7588523 w 9513072"/>
                <a:gd name="connsiteY3745" fmla="*/ 1932478 h 5148636"/>
                <a:gd name="connsiteX3746" fmla="*/ 7641459 w 9513072"/>
                <a:gd name="connsiteY3746" fmla="*/ 1985414 h 5148636"/>
                <a:gd name="connsiteX3747" fmla="*/ 7588523 w 9513072"/>
                <a:gd name="connsiteY3747" fmla="*/ 2038350 h 5148636"/>
                <a:gd name="connsiteX3748" fmla="*/ 7535587 w 9513072"/>
                <a:gd name="connsiteY3748" fmla="*/ 1985414 h 5148636"/>
                <a:gd name="connsiteX3749" fmla="*/ 7588523 w 9513072"/>
                <a:gd name="connsiteY3749" fmla="*/ 1932478 h 5148636"/>
                <a:gd name="connsiteX3750" fmla="*/ 7272571 w 9513072"/>
                <a:gd name="connsiteY3750" fmla="*/ 1932167 h 5148636"/>
                <a:gd name="connsiteX3751" fmla="*/ 7303915 w 9513072"/>
                <a:gd name="connsiteY3751" fmla="*/ 1963511 h 5148636"/>
                <a:gd name="connsiteX3752" fmla="*/ 7272571 w 9513072"/>
                <a:gd name="connsiteY3752" fmla="*/ 1994855 h 5148636"/>
                <a:gd name="connsiteX3753" fmla="*/ 7241227 w 9513072"/>
                <a:gd name="connsiteY3753" fmla="*/ 1963511 h 5148636"/>
                <a:gd name="connsiteX3754" fmla="*/ 7272571 w 9513072"/>
                <a:gd name="connsiteY3754" fmla="*/ 1932167 h 5148636"/>
                <a:gd name="connsiteX3755" fmla="*/ 1289677 w 9513072"/>
                <a:gd name="connsiteY3755" fmla="*/ 1931891 h 5148636"/>
                <a:gd name="connsiteX3756" fmla="*/ 1335078 w 9513072"/>
                <a:gd name="connsiteY3756" fmla="*/ 1977292 h 5148636"/>
                <a:gd name="connsiteX3757" fmla="*/ 1289677 w 9513072"/>
                <a:gd name="connsiteY3757" fmla="*/ 2022693 h 5148636"/>
                <a:gd name="connsiteX3758" fmla="*/ 1244274 w 9513072"/>
                <a:gd name="connsiteY3758" fmla="*/ 1977292 h 5148636"/>
                <a:gd name="connsiteX3759" fmla="*/ 1289677 w 9513072"/>
                <a:gd name="connsiteY3759" fmla="*/ 1931891 h 5148636"/>
                <a:gd name="connsiteX3760" fmla="*/ 2571392 w 9513072"/>
                <a:gd name="connsiteY3760" fmla="*/ 1931831 h 5148636"/>
                <a:gd name="connsiteX3761" fmla="*/ 2591420 w 9513072"/>
                <a:gd name="connsiteY3761" fmla="*/ 1951858 h 5148636"/>
                <a:gd name="connsiteX3762" fmla="*/ 2571392 w 9513072"/>
                <a:gd name="connsiteY3762" fmla="*/ 1971885 h 5148636"/>
                <a:gd name="connsiteX3763" fmla="*/ 2551368 w 9513072"/>
                <a:gd name="connsiteY3763" fmla="*/ 1951858 h 5148636"/>
                <a:gd name="connsiteX3764" fmla="*/ 2571392 w 9513072"/>
                <a:gd name="connsiteY3764" fmla="*/ 1931831 h 5148636"/>
                <a:gd name="connsiteX3765" fmla="*/ 5342162 w 9513072"/>
                <a:gd name="connsiteY3765" fmla="*/ 1930385 h 5148636"/>
                <a:gd name="connsiteX3766" fmla="*/ 5362189 w 9513072"/>
                <a:gd name="connsiteY3766" fmla="*/ 1950412 h 5148636"/>
                <a:gd name="connsiteX3767" fmla="*/ 5342162 w 9513072"/>
                <a:gd name="connsiteY3767" fmla="*/ 1970439 h 5148636"/>
                <a:gd name="connsiteX3768" fmla="*/ 5322135 w 9513072"/>
                <a:gd name="connsiteY3768" fmla="*/ 1950412 h 5148636"/>
                <a:gd name="connsiteX3769" fmla="*/ 5342162 w 9513072"/>
                <a:gd name="connsiteY3769" fmla="*/ 1930385 h 5148636"/>
                <a:gd name="connsiteX3770" fmla="*/ 6301890 w 9513072"/>
                <a:gd name="connsiteY3770" fmla="*/ 1929192 h 5148636"/>
                <a:gd name="connsiteX3771" fmla="*/ 6321917 w 9513072"/>
                <a:gd name="connsiteY3771" fmla="*/ 1949219 h 5148636"/>
                <a:gd name="connsiteX3772" fmla="*/ 6301890 w 9513072"/>
                <a:gd name="connsiteY3772" fmla="*/ 1969246 h 5148636"/>
                <a:gd name="connsiteX3773" fmla="*/ 6281863 w 9513072"/>
                <a:gd name="connsiteY3773" fmla="*/ 1949219 h 5148636"/>
                <a:gd name="connsiteX3774" fmla="*/ 6301890 w 9513072"/>
                <a:gd name="connsiteY3774" fmla="*/ 1929192 h 5148636"/>
                <a:gd name="connsiteX3775" fmla="*/ 4779354 w 9513072"/>
                <a:gd name="connsiteY3775" fmla="*/ 1928766 h 5148636"/>
                <a:gd name="connsiteX3776" fmla="*/ 4810698 w 9513072"/>
                <a:gd name="connsiteY3776" fmla="*/ 1960110 h 5148636"/>
                <a:gd name="connsiteX3777" fmla="*/ 4779354 w 9513072"/>
                <a:gd name="connsiteY3777" fmla="*/ 1991454 h 5148636"/>
                <a:gd name="connsiteX3778" fmla="*/ 4748010 w 9513072"/>
                <a:gd name="connsiteY3778" fmla="*/ 1960110 h 5148636"/>
                <a:gd name="connsiteX3779" fmla="*/ 4779354 w 9513072"/>
                <a:gd name="connsiteY3779" fmla="*/ 1928766 h 5148636"/>
                <a:gd name="connsiteX3780" fmla="*/ 2744292 w 9513072"/>
                <a:gd name="connsiteY3780" fmla="*/ 1922671 h 5148636"/>
                <a:gd name="connsiteX3781" fmla="*/ 2793322 w 9513072"/>
                <a:gd name="connsiteY3781" fmla="*/ 1971701 h 5148636"/>
                <a:gd name="connsiteX3782" fmla="*/ 2744292 w 9513072"/>
                <a:gd name="connsiteY3782" fmla="*/ 2020731 h 5148636"/>
                <a:gd name="connsiteX3783" fmla="*/ 2695262 w 9513072"/>
                <a:gd name="connsiteY3783" fmla="*/ 1971701 h 5148636"/>
                <a:gd name="connsiteX3784" fmla="*/ 2744292 w 9513072"/>
                <a:gd name="connsiteY3784" fmla="*/ 1922671 h 5148636"/>
                <a:gd name="connsiteX3785" fmla="*/ 5963779 w 9513072"/>
                <a:gd name="connsiteY3785" fmla="*/ 1922069 h 5148636"/>
                <a:gd name="connsiteX3786" fmla="*/ 6005459 w 9513072"/>
                <a:gd name="connsiteY3786" fmla="*/ 1963749 h 5148636"/>
                <a:gd name="connsiteX3787" fmla="*/ 5963779 w 9513072"/>
                <a:gd name="connsiteY3787" fmla="*/ 2005429 h 5148636"/>
                <a:gd name="connsiteX3788" fmla="*/ 5922099 w 9513072"/>
                <a:gd name="connsiteY3788" fmla="*/ 1963749 h 5148636"/>
                <a:gd name="connsiteX3789" fmla="*/ 5963779 w 9513072"/>
                <a:gd name="connsiteY3789" fmla="*/ 1922069 h 5148636"/>
                <a:gd name="connsiteX3790" fmla="*/ 5125559 w 9513072"/>
                <a:gd name="connsiteY3790" fmla="*/ 1918163 h 5148636"/>
                <a:gd name="connsiteX3791" fmla="*/ 5149197 w 9513072"/>
                <a:gd name="connsiteY3791" fmla="*/ 1941801 h 5148636"/>
                <a:gd name="connsiteX3792" fmla="*/ 5125559 w 9513072"/>
                <a:gd name="connsiteY3792" fmla="*/ 1965439 h 5148636"/>
                <a:gd name="connsiteX3793" fmla="*/ 5101921 w 9513072"/>
                <a:gd name="connsiteY3793" fmla="*/ 1941801 h 5148636"/>
                <a:gd name="connsiteX3794" fmla="*/ 5125559 w 9513072"/>
                <a:gd name="connsiteY3794" fmla="*/ 1918163 h 5148636"/>
                <a:gd name="connsiteX3795" fmla="*/ 7141579 w 9513072"/>
                <a:gd name="connsiteY3795" fmla="*/ 1912517 h 5148636"/>
                <a:gd name="connsiteX3796" fmla="*/ 7195486 w 9513072"/>
                <a:gd name="connsiteY3796" fmla="*/ 1966424 h 5148636"/>
                <a:gd name="connsiteX3797" fmla="*/ 7141579 w 9513072"/>
                <a:gd name="connsiteY3797" fmla="*/ 2020331 h 5148636"/>
                <a:gd name="connsiteX3798" fmla="*/ 7087672 w 9513072"/>
                <a:gd name="connsiteY3798" fmla="*/ 1966424 h 5148636"/>
                <a:gd name="connsiteX3799" fmla="*/ 7141579 w 9513072"/>
                <a:gd name="connsiteY3799" fmla="*/ 1912517 h 5148636"/>
                <a:gd name="connsiteX3800" fmla="*/ 1437908 w 9513072"/>
                <a:gd name="connsiteY3800" fmla="*/ 1912241 h 5148636"/>
                <a:gd name="connsiteX3801" fmla="*/ 1491305 w 9513072"/>
                <a:gd name="connsiteY3801" fmla="*/ 1965646 h 5148636"/>
                <a:gd name="connsiteX3802" fmla="*/ 1437908 w 9513072"/>
                <a:gd name="connsiteY3802" fmla="*/ 2019051 h 5148636"/>
                <a:gd name="connsiteX3803" fmla="*/ 1384503 w 9513072"/>
                <a:gd name="connsiteY3803" fmla="*/ 1965646 h 5148636"/>
                <a:gd name="connsiteX3804" fmla="*/ 1437908 w 9513072"/>
                <a:gd name="connsiteY3804" fmla="*/ 1912241 h 5148636"/>
                <a:gd name="connsiteX3805" fmla="*/ 3006534 w 9513072"/>
                <a:gd name="connsiteY3805" fmla="*/ 1900817 h 5148636"/>
                <a:gd name="connsiteX3806" fmla="*/ 3055564 w 9513072"/>
                <a:gd name="connsiteY3806" fmla="*/ 1949847 h 5148636"/>
                <a:gd name="connsiteX3807" fmla="*/ 3006534 w 9513072"/>
                <a:gd name="connsiteY3807" fmla="*/ 1998877 h 5148636"/>
                <a:gd name="connsiteX3808" fmla="*/ 2957504 w 9513072"/>
                <a:gd name="connsiteY3808" fmla="*/ 1949847 h 5148636"/>
                <a:gd name="connsiteX3809" fmla="*/ 3006534 w 9513072"/>
                <a:gd name="connsiteY3809" fmla="*/ 1900817 h 5148636"/>
                <a:gd name="connsiteX3810" fmla="*/ 7883546 w 9513072"/>
                <a:gd name="connsiteY3810" fmla="*/ 1900608 h 5148636"/>
                <a:gd name="connsiteX3811" fmla="*/ 7936482 w 9513072"/>
                <a:gd name="connsiteY3811" fmla="*/ 1953544 h 5148636"/>
                <a:gd name="connsiteX3812" fmla="*/ 7883546 w 9513072"/>
                <a:gd name="connsiteY3812" fmla="*/ 2006480 h 5148636"/>
                <a:gd name="connsiteX3813" fmla="*/ 7830610 w 9513072"/>
                <a:gd name="connsiteY3813" fmla="*/ 1953544 h 5148636"/>
                <a:gd name="connsiteX3814" fmla="*/ 7883546 w 9513072"/>
                <a:gd name="connsiteY3814" fmla="*/ 1900608 h 5148636"/>
                <a:gd name="connsiteX3815" fmla="*/ 4349499 w 9513072"/>
                <a:gd name="connsiteY3815" fmla="*/ 1894873 h 5148636"/>
                <a:gd name="connsiteX3816" fmla="*/ 4369526 w 9513072"/>
                <a:gd name="connsiteY3816" fmla="*/ 1914900 h 5148636"/>
                <a:gd name="connsiteX3817" fmla="*/ 4349499 w 9513072"/>
                <a:gd name="connsiteY3817" fmla="*/ 1934927 h 5148636"/>
                <a:gd name="connsiteX3818" fmla="*/ 4329472 w 9513072"/>
                <a:gd name="connsiteY3818" fmla="*/ 1914900 h 5148636"/>
                <a:gd name="connsiteX3819" fmla="*/ 4349499 w 9513072"/>
                <a:gd name="connsiteY3819" fmla="*/ 1894873 h 5148636"/>
                <a:gd name="connsiteX3820" fmla="*/ 1809328 w 9513072"/>
                <a:gd name="connsiteY3820" fmla="*/ 1894654 h 5148636"/>
                <a:gd name="connsiteX3821" fmla="*/ 1837621 w 9513072"/>
                <a:gd name="connsiteY3821" fmla="*/ 1922951 h 5148636"/>
                <a:gd name="connsiteX3822" fmla="*/ 1809328 w 9513072"/>
                <a:gd name="connsiteY3822" fmla="*/ 1951248 h 5148636"/>
                <a:gd name="connsiteX3823" fmla="*/ 1781030 w 9513072"/>
                <a:gd name="connsiteY3823" fmla="*/ 1922951 h 5148636"/>
                <a:gd name="connsiteX3824" fmla="*/ 1809328 w 9513072"/>
                <a:gd name="connsiteY3824" fmla="*/ 1894654 h 5148636"/>
                <a:gd name="connsiteX3825" fmla="*/ 8173564 w 9513072"/>
                <a:gd name="connsiteY3825" fmla="*/ 1890207 h 5148636"/>
                <a:gd name="connsiteX3826" fmla="*/ 8212900 w 9513072"/>
                <a:gd name="connsiteY3826" fmla="*/ 1929543 h 5148636"/>
                <a:gd name="connsiteX3827" fmla="*/ 8173564 w 9513072"/>
                <a:gd name="connsiteY3827" fmla="*/ 1968879 h 5148636"/>
                <a:gd name="connsiteX3828" fmla="*/ 8134228 w 9513072"/>
                <a:gd name="connsiteY3828" fmla="*/ 1929543 h 5148636"/>
                <a:gd name="connsiteX3829" fmla="*/ 8173564 w 9513072"/>
                <a:gd name="connsiteY3829" fmla="*/ 1890207 h 5148636"/>
                <a:gd name="connsiteX3830" fmla="*/ 6181664 w 9513072"/>
                <a:gd name="connsiteY3830" fmla="*/ 1889940 h 5148636"/>
                <a:gd name="connsiteX3831" fmla="*/ 6234600 w 9513072"/>
                <a:gd name="connsiteY3831" fmla="*/ 1942876 h 5148636"/>
                <a:gd name="connsiteX3832" fmla="*/ 6181664 w 9513072"/>
                <a:gd name="connsiteY3832" fmla="*/ 1995812 h 5148636"/>
                <a:gd name="connsiteX3833" fmla="*/ 6128728 w 9513072"/>
                <a:gd name="connsiteY3833" fmla="*/ 1942876 h 5148636"/>
                <a:gd name="connsiteX3834" fmla="*/ 6181664 w 9513072"/>
                <a:gd name="connsiteY3834" fmla="*/ 1889940 h 5148636"/>
                <a:gd name="connsiteX3835" fmla="*/ 6515948 w 9513072"/>
                <a:gd name="connsiteY3835" fmla="*/ 1886246 h 5148636"/>
                <a:gd name="connsiteX3836" fmla="*/ 6544245 w 9513072"/>
                <a:gd name="connsiteY3836" fmla="*/ 1914543 h 5148636"/>
                <a:gd name="connsiteX3837" fmla="*/ 6515948 w 9513072"/>
                <a:gd name="connsiteY3837" fmla="*/ 1942840 h 5148636"/>
                <a:gd name="connsiteX3838" fmla="*/ 6487651 w 9513072"/>
                <a:gd name="connsiteY3838" fmla="*/ 1914543 h 5148636"/>
                <a:gd name="connsiteX3839" fmla="*/ 6515948 w 9513072"/>
                <a:gd name="connsiteY3839" fmla="*/ 1886246 h 5148636"/>
                <a:gd name="connsiteX3840" fmla="*/ 5521066 w 9513072"/>
                <a:gd name="connsiteY3840" fmla="*/ 1885548 h 5148636"/>
                <a:gd name="connsiteX3841" fmla="*/ 5558394 w 9513072"/>
                <a:gd name="connsiteY3841" fmla="*/ 1922876 h 5148636"/>
                <a:gd name="connsiteX3842" fmla="*/ 5521066 w 9513072"/>
                <a:gd name="connsiteY3842" fmla="*/ 1960204 h 5148636"/>
                <a:gd name="connsiteX3843" fmla="*/ 5483738 w 9513072"/>
                <a:gd name="connsiteY3843" fmla="*/ 1922876 h 5148636"/>
                <a:gd name="connsiteX3844" fmla="*/ 5521066 w 9513072"/>
                <a:gd name="connsiteY3844" fmla="*/ 1885548 h 5148636"/>
                <a:gd name="connsiteX3845" fmla="*/ 6934991 w 9513072"/>
                <a:gd name="connsiteY3845" fmla="*/ 1882670 h 5148636"/>
                <a:gd name="connsiteX3846" fmla="*/ 6973386 w 9513072"/>
                <a:gd name="connsiteY3846" fmla="*/ 1921066 h 5148636"/>
                <a:gd name="connsiteX3847" fmla="*/ 6934991 w 9513072"/>
                <a:gd name="connsiteY3847" fmla="*/ 1959462 h 5148636"/>
                <a:gd name="connsiteX3848" fmla="*/ 6896596 w 9513072"/>
                <a:gd name="connsiteY3848" fmla="*/ 1921066 h 5148636"/>
                <a:gd name="connsiteX3849" fmla="*/ 6934991 w 9513072"/>
                <a:gd name="connsiteY3849" fmla="*/ 1882670 h 5148636"/>
                <a:gd name="connsiteX3850" fmla="*/ 6411126 w 9513072"/>
                <a:gd name="connsiteY3850" fmla="*/ 1882655 h 5148636"/>
                <a:gd name="connsiteX3851" fmla="*/ 6464062 w 9513072"/>
                <a:gd name="connsiteY3851" fmla="*/ 1935591 h 5148636"/>
                <a:gd name="connsiteX3852" fmla="*/ 6411126 w 9513072"/>
                <a:gd name="connsiteY3852" fmla="*/ 1988527 h 5148636"/>
                <a:gd name="connsiteX3853" fmla="*/ 6358190 w 9513072"/>
                <a:gd name="connsiteY3853" fmla="*/ 1935591 h 5148636"/>
                <a:gd name="connsiteX3854" fmla="*/ 6411126 w 9513072"/>
                <a:gd name="connsiteY3854" fmla="*/ 1882655 h 5148636"/>
                <a:gd name="connsiteX3855" fmla="*/ 2037537 w 9513072"/>
                <a:gd name="connsiteY3855" fmla="*/ 1877652 h 5148636"/>
                <a:gd name="connsiteX3856" fmla="*/ 2086561 w 9513072"/>
                <a:gd name="connsiteY3856" fmla="*/ 1926682 h 5148636"/>
                <a:gd name="connsiteX3857" fmla="*/ 2037537 w 9513072"/>
                <a:gd name="connsiteY3857" fmla="*/ 1975712 h 5148636"/>
                <a:gd name="connsiteX3858" fmla="*/ 1988511 w 9513072"/>
                <a:gd name="connsiteY3858" fmla="*/ 1926682 h 5148636"/>
                <a:gd name="connsiteX3859" fmla="*/ 2037537 w 9513072"/>
                <a:gd name="connsiteY3859" fmla="*/ 1877652 h 5148636"/>
                <a:gd name="connsiteX3860" fmla="*/ 5718743 w 9513072"/>
                <a:gd name="connsiteY3860" fmla="*/ 1876966 h 5148636"/>
                <a:gd name="connsiteX3861" fmla="*/ 5784542 w 9513072"/>
                <a:gd name="connsiteY3861" fmla="*/ 1942765 h 5148636"/>
                <a:gd name="connsiteX3862" fmla="*/ 5718743 w 9513072"/>
                <a:gd name="connsiteY3862" fmla="*/ 2008564 h 5148636"/>
                <a:gd name="connsiteX3863" fmla="*/ 5652944 w 9513072"/>
                <a:gd name="connsiteY3863" fmla="*/ 1942765 h 5148636"/>
                <a:gd name="connsiteX3864" fmla="*/ 5718743 w 9513072"/>
                <a:gd name="connsiteY3864" fmla="*/ 1876966 h 5148636"/>
                <a:gd name="connsiteX3865" fmla="*/ 7381448 w 9513072"/>
                <a:gd name="connsiteY3865" fmla="*/ 1876013 h 5148636"/>
                <a:gd name="connsiteX3866" fmla="*/ 7412792 w 9513072"/>
                <a:gd name="connsiteY3866" fmla="*/ 1907357 h 5148636"/>
                <a:gd name="connsiteX3867" fmla="*/ 7381448 w 9513072"/>
                <a:gd name="connsiteY3867" fmla="*/ 1938701 h 5148636"/>
                <a:gd name="connsiteX3868" fmla="*/ 7350104 w 9513072"/>
                <a:gd name="connsiteY3868" fmla="*/ 1907357 h 5148636"/>
                <a:gd name="connsiteX3869" fmla="*/ 7381448 w 9513072"/>
                <a:gd name="connsiteY3869" fmla="*/ 1876013 h 5148636"/>
                <a:gd name="connsiteX3870" fmla="*/ 5417065 w 9513072"/>
                <a:gd name="connsiteY3870" fmla="*/ 1872173 h 5148636"/>
                <a:gd name="connsiteX3871" fmla="*/ 5458745 w 9513072"/>
                <a:gd name="connsiteY3871" fmla="*/ 1913853 h 5148636"/>
                <a:gd name="connsiteX3872" fmla="*/ 5417065 w 9513072"/>
                <a:gd name="connsiteY3872" fmla="*/ 1955533 h 5148636"/>
                <a:gd name="connsiteX3873" fmla="*/ 5375385 w 9513072"/>
                <a:gd name="connsiteY3873" fmla="*/ 1913853 h 5148636"/>
                <a:gd name="connsiteX3874" fmla="*/ 5417065 w 9513072"/>
                <a:gd name="connsiteY3874" fmla="*/ 1872173 h 5148636"/>
                <a:gd name="connsiteX3875" fmla="*/ 4235260 w 9513072"/>
                <a:gd name="connsiteY3875" fmla="*/ 1870367 h 5148636"/>
                <a:gd name="connsiteX3876" fmla="*/ 4266604 w 9513072"/>
                <a:gd name="connsiteY3876" fmla="*/ 1901711 h 5148636"/>
                <a:gd name="connsiteX3877" fmla="*/ 4235260 w 9513072"/>
                <a:gd name="connsiteY3877" fmla="*/ 1933055 h 5148636"/>
                <a:gd name="connsiteX3878" fmla="*/ 4203916 w 9513072"/>
                <a:gd name="connsiteY3878" fmla="*/ 1901711 h 5148636"/>
                <a:gd name="connsiteX3879" fmla="*/ 4235260 w 9513072"/>
                <a:gd name="connsiteY3879" fmla="*/ 1870367 h 5148636"/>
                <a:gd name="connsiteX3880" fmla="*/ 6666767 w 9513072"/>
                <a:gd name="connsiteY3880" fmla="*/ 1860138 h 5148636"/>
                <a:gd name="connsiteX3881" fmla="*/ 6715797 w 9513072"/>
                <a:gd name="connsiteY3881" fmla="*/ 1909168 h 5148636"/>
                <a:gd name="connsiteX3882" fmla="*/ 6666767 w 9513072"/>
                <a:gd name="connsiteY3882" fmla="*/ 1958198 h 5148636"/>
                <a:gd name="connsiteX3883" fmla="*/ 6617737 w 9513072"/>
                <a:gd name="connsiteY3883" fmla="*/ 1909168 h 5148636"/>
                <a:gd name="connsiteX3884" fmla="*/ 6666767 w 9513072"/>
                <a:gd name="connsiteY3884" fmla="*/ 1860138 h 5148636"/>
                <a:gd name="connsiteX3885" fmla="*/ 2460722 w 9513072"/>
                <a:gd name="connsiteY3885" fmla="*/ 1857426 h 5148636"/>
                <a:gd name="connsiteX3886" fmla="*/ 2516944 w 9513072"/>
                <a:gd name="connsiteY3886" fmla="*/ 1913648 h 5148636"/>
                <a:gd name="connsiteX3887" fmla="*/ 2460722 w 9513072"/>
                <a:gd name="connsiteY3887" fmla="*/ 1969870 h 5148636"/>
                <a:gd name="connsiteX3888" fmla="*/ 2404501 w 9513072"/>
                <a:gd name="connsiteY3888" fmla="*/ 1913648 h 5148636"/>
                <a:gd name="connsiteX3889" fmla="*/ 2460722 w 9513072"/>
                <a:gd name="connsiteY3889" fmla="*/ 1857426 h 5148636"/>
                <a:gd name="connsiteX3890" fmla="*/ 5852272 w 9513072"/>
                <a:gd name="connsiteY3890" fmla="*/ 1856317 h 5148636"/>
                <a:gd name="connsiteX3891" fmla="*/ 5905208 w 9513072"/>
                <a:gd name="connsiteY3891" fmla="*/ 1909253 h 5148636"/>
                <a:gd name="connsiteX3892" fmla="*/ 5852272 w 9513072"/>
                <a:gd name="connsiteY3892" fmla="*/ 1962189 h 5148636"/>
                <a:gd name="connsiteX3893" fmla="*/ 5799336 w 9513072"/>
                <a:gd name="connsiteY3893" fmla="*/ 1909253 h 5148636"/>
                <a:gd name="connsiteX3894" fmla="*/ 5852272 w 9513072"/>
                <a:gd name="connsiteY3894" fmla="*/ 1856317 h 5148636"/>
                <a:gd name="connsiteX3895" fmla="*/ 7799974 w 9513072"/>
                <a:gd name="connsiteY3895" fmla="*/ 1856219 h 5148636"/>
                <a:gd name="connsiteX3896" fmla="*/ 7820001 w 9513072"/>
                <a:gd name="connsiteY3896" fmla="*/ 1876246 h 5148636"/>
                <a:gd name="connsiteX3897" fmla="*/ 7799974 w 9513072"/>
                <a:gd name="connsiteY3897" fmla="*/ 1896273 h 5148636"/>
                <a:gd name="connsiteX3898" fmla="*/ 7779947 w 9513072"/>
                <a:gd name="connsiteY3898" fmla="*/ 1876246 h 5148636"/>
                <a:gd name="connsiteX3899" fmla="*/ 7799974 w 9513072"/>
                <a:gd name="connsiteY3899" fmla="*/ 1856219 h 5148636"/>
                <a:gd name="connsiteX3900" fmla="*/ 7223608 w 9513072"/>
                <a:gd name="connsiteY3900" fmla="*/ 1853776 h 5148636"/>
                <a:gd name="connsiteX3901" fmla="*/ 7254952 w 9513072"/>
                <a:gd name="connsiteY3901" fmla="*/ 1885120 h 5148636"/>
                <a:gd name="connsiteX3902" fmla="*/ 7223608 w 9513072"/>
                <a:gd name="connsiteY3902" fmla="*/ 1916464 h 5148636"/>
                <a:gd name="connsiteX3903" fmla="*/ 7192264 w 9513072"/>
                <a:gd name="connsiteY3903" fmla="*/ 1885120 h 5148636"/>
                <a:gd name="connsiteX3904" fmla="*/ 7223608 w 9513072"/>
                <a:gd name="connsiteY3904" fmla="*/ 1853776 h 5148636"/>
                <a:gd name="connsiteX3905" fmla="*/ 4593287 w 9513072"/>
                <a:gd name="connsiteY3905" fmla="*/ 1853769 h 5148636"/>
                <a:gd name="connsiteX3906" fmla="*/ 4646223 w 9513072"/>
                <a:gd name="connsiteY3906" fmla="*/ 1906705 h 5148636"/>
                <a:gd name="connsiteX3907" fmla="*/ 4593287 w 9513072"/>
                <a:gd name="connsiteY3907" fmla="*/ 1959641 h 5148636"/>
                <a:gd name="connsiteX3908" fmla="*/ 4540351 w 9513072"/>
                <a:gd name="connsiteY3908" fmla="*/ 1906705 h 5148636"/>
                <a:gd name="connsiteX3909" fmla="*/ 4593287 w 9513072"/>
                <a:gd name="connsiteY3909" fmla="*/ 1853769 h 5148636"/>
                <a:gd name="connsiteX3910" fmla="*/ 4856671 w 9513072"/>
                <a:gd name="connsiteY3910" fmla="*/ 1853440 h 5148636"/>
                <a:gd name="connsiteX3911" fmla="*/ 4898351 w 9513072"/>
                <a:gd name="connsiteY3911" fmla="*/ 1895120 h 5148636"/>
                <a:gd name="connsiteX3912" fmla="*/ 4856671 w 9513072"/>
                <a:gd name="connsiteY3912" fmla="*/ 1936800 h 5148636"/>
                <a:gd name="connsiteX3913" fmla="*/ 4814991 w 9513072"/>
                <a:gd name="connsiteY3913" fmla="*/ 1895120 h 5148636"/>
                <a:gd name="connsiteX3914" fmla="*/ 4856671 w 9513072"/>
                <a:gd name="connsiteY3914" fmla="*/ 1853440 h 5148636"/>
                <a:gd name="connsiteX3915" fmla="*/ 6065347 w 9513072"/>
                <a:gd name="connsiteY3915" fmla="*/ 1852508 h 5148636"/>
                <a:gd name="connsiteX3916" fmla="*/ 6088513 w 9513072"/>
                <a:gd name="connsiteY3916" fmla="*/ 1885856 h 5148636"/>
                <a:gd name="connsiteX3917" fmla="*/ 6054469 w 9513072"/>
                <a:gd name="connsiteY3917" fmla="*/ 1907986 h 5148636"/>
                <a:gd name="connsiteX3918" fmla="*/ 6031304 w 9513072"/>
                <a:gd name="connsiteY3918" fmla="*/ 1874638 h 5148636"/>
                <a:gd name="connsiteX3919" fmla="*/ 6065347 w 9513072"/>
                <a:gd name="connsiteY3919" fmla="*/ 1852508 h 5148636"/>
                <a:gd name="connsiteX3920" fmla="*/ 5980036 w 9513072"/>
                <a:gd name="connsiteY3920" fmla="*/ 1846393 h 5148636"/>
                <a:gd name="connsiteX3921" fmla="*/ 6003674 w 9513072"/>
                <a:gd name="connsiteY3921" fmla="*/ 1870031 h 5148636"/>
                <a:gd name="connsiteX3922" fmla="*/ 5980036 w 9513072"/>
                <a:gd name="connsiteY3922" fmla="*/ 1893669 h 5148636"/>
                <a:gd name="connsiteX3923" fmla="*/ 5956398 w 9513072"/>
                <a:gd name="connsiteY3923" fmla="*/ 1870031 h 5148636"/>
                <a:gd name="connsiteX3924" fmla="*/ 5980036 w 9513072"/>
                <a:gd name="connsiteY3924" fmla="*/ 1846393 h 5148636"/>
                <a:gd name="connsiteX3925" fmla="*/ 4998066 w 9513072"/>
                <a:gd name="connsiteY3925" fmla="*/ 1845734 h 5148636"/>
                <a:gd name="connsiteX3926" fmla="*/ 5060980 w 9513072"/>
                <a:gd name="connsiteY3926" fmla="*/ 1908648 h 5148636"/>
                <a:gd name="connsiteX3927" fmla="*/ 4998066 w 9513072"/>
                <a:gd name="connsiteY3927" fmla="*/ 1971562 h 5148636"/>
                <a:gd name="connsiteX3928" fmla="*/ 4935152 w 9513072"/>
                <a:gd name="connsiteY3928" fmla="*/ 1908648 h 5148636"/>
                <a:gd name="connsiteX3929" fmla="*/ 4998066 w 9513072"/>
                <a:gd name="connsiteY3929" fmla="*/ 1845734 h 5148636"/>
                <a:gd name="connsiteX3930" fmla="*/ 1179105 w 9513072"/>
                <a:gd name="connsiteY3930" fmla="*/ 1843452 h 5148636"/>
                <a:gd name="connsiteX3931" fmla="*/ 1210444 w 9513072"/>
                <a:gd name="connsiteY3931" fmla="*/ 1874796 h 5148636"/>
                <a:gd name="connsiteX3932" fmla="*/ 1179105 w 9513072"/>
                <a:gd name="connsiteY3932" fmla="*/ 1906140 h 5148636"/>
                <a:gd name="connsiteX3933" fmla="*/ 1147759 w 9513072"/>
                <a:gd name="connsiteY3933" fmla="*/ 1874796 h 5148636"/>
                <a:gd name="connsiteX3934" fmla="*/ 1179105 w 9513072"/>
                <a:gd name="connsiteY3934" fmla="*/ 1843452 h 5148636"/>
                <a:gd name="connsiteX3935" fmla="*/ 2652324 w 9513072"/>
                <a:gd name="connsiteY3935" fmla="*/ 1843451 h 5148636"/>
                <a:gd name="connsiteX3936" fmla="*/ 2701354 w 9513072"/>
                <a:gd name="connsiteY3936" fmla="*/ 1892481 h 5148636"/>
                <a:gd name="connsiteX3937" fmla="*/ 2652324 w 9513072"/>
                <a:gd name="connsiteY3937" fmla="*/ 1941511 h 5148636"/>
                <a:gd name="connsiteX3938" fmla="*/ 2603294 w 9513072"/>
                <a:gd name="connsiteY3938" fmla="*/ 1892481 h 5148636"/>
                <a:gd name="connsiteX3939" fmla="*/ 2652324 w 9513072"/>
                <a:gd name="connsiteY3939" fmla="*/ 1843451 h 5148636"/>
                <a:gd name="connsiteX3940" fmla="*/ 1560466 w 9513072"/>
                <a:gd name="connsiteY3940" fmla="*/ 1842672 h 5148636"/>
                <a:gd name="connsiteX3941" fmla="*/ 1613413 w 9513072"/>
                <a:gd name="connsiteY3941" fmla="*/ 1895608 h 5148636"/>
                <a:gd name="connsiteX3942" fmla="*/ 1560466 w 9513072"/>
                <a:gd name="connsiteY3942" fmla="*/ 1948544 h 5148636"/>
                <a:gd name="connsiteX3943" fmla="*/ 1507519 w 9513072"/>
                <a:gd name="connsiteY3943" fmla="*/ 1895608 h 5148636"/>
                <a:gd name="connsiteX3944" fmla="*/ 1560466 w 9513072"/>
                <a:gd name="connsiteY3944" fmla="*/ 1842672 h 5148636"/>
                <a:gd name="connsiteX3945" fmla="*/ 7414483 w 9513072"/>
                <a:gd name="connsiteY3945" fmla="*/ 1842434 h 5148636"/>
                <a:gd name="connsiteX3946" fmla="*/ 7429518 w 9513072"/>
                <a:gd name="connsiteY3946" fmla="*/ 1857469 h 5148636"/>
                <a:gd name="connsiteX3947" fmla="*/ 7414483 w 9513072"/>
                <a:gd name="connsiteY3947" fmla="*/ 1872504 h 5148636"/>
                <a:gd name="connsiteX3948" fmla="*/ 7399448 w 9513072"/>
                <a:gd name="connsiteY3948" fmla="*/ 1857469 h 5148636"/>
                <a:gd name="connsiteX3949" fmla="*/ 7414483 w 9513072"/>
                <a:gd name="connsiteY3949" fmla="*/ 1842434 h 5148636"/>
                <a:gd name="connsiteX3950" fmla="*/ 6827327 w 9513072"/>
                <a:gd name="connsiteY3950" fmla="*/ 1842228 h 5148636"/>
                <a:gd name="connsiteX3951" fmla="*/ 6865722 w 9513072"/>
                <a:gd name="connsiteY3951" fmla="*/ 1880624 h 5148636"/>
                <a:gd name="connsiteX3952" fmla="*/ 6827327 w 9513072"/>
                <a:gd name="connsiteY3952" fmla="*/ 1919020 h 5148636"/>
                <a:gd name="connsiteX3953" fmla="*/ 6788932 w 9513072"/>
                <a:gd name="connsiteY3953" fmla="*/ 1880624 h 5148636"/>
                <a:gd name="connsiteX3954" fmla="*/ 6827327 w 9513072"/>
                <a:gd name="connsiteY3954" fmla="*/ 1842228 h 5148636"/>
                <a:gd name="connsiteX3955" fmla="*/ 8013670 w 9513072"/>
                <a:gd name="connsiteY3955" fmla="*/ 1841857 h 5148636"/>
                <a:gd name="connsiteX3956" fmla="*/ 8077606 w 9513072"/>
                <a:gd name="connsiteY3956" fmla="*/ 1905793 h 5148636"/>
                <a:gd name="connsiteX3957" fmla="*/ 8013670 w 9513072"/>
                <a:gd name="connsiteY3957" fmla="*/ 1969729 h 5148636"/>
                <a:gd name="connsiteX3958" fmla="*/ 7949734 w 9513072"/>
                <a:gd name="connsiteY3958" fmla="*/ 1905793 h 5148636"/>
                <a:gd name="connsiteX3959" fmla="*/ 8013670 w 9513072"/>
                <a:gd name="connsiteY3959" fmla="*/ 1841857 h 5148636"/>
                <a:gd name="connsiteX3960" fmla="*/ 1904598 w 9513072"/>
                <a:gd name="connsiteY3960" fmla="*/ 1839408 h 5148636"/>
                <a:gd name="connsiteX3961" fmla="*/ 1953632 w 9513072"/>
                <a:gd name="connsiteY3961" fmla="*/ 1888438 h 5148636"/>
                <a:gd name="connsiteX3962" fmla="*/ 1904598 w 9513072"/>
                <a:gd name="connsiteY3962" fmla="*/ 1937468 h 5148636"/>
                <a:gd name="connsiteX3963" fmla="*/ 1855569 w 9513072"/>
                <a:gd name="connsiteY3963" fmla="*/ 1888438 h 5148636"/>
                <a:gd name="connsiteX3964" fmla="*/ 1904598 w 9513072"/>
                <a:gd name="connsiteY3964" fmla="*/ 1839408 h 5148636"/>
                <a:gd name="connsiteX3965" fmla="*/ 5616705 w 9513072"/>
                <a:gd name="connsiteY3965" fmla="*/ 1837627 h 5148636"/>
                <a:gd name="connsiteX3966" fmla="*/ 5648049 w 9513072"/>
                <a:gd name="connsiteY3966" fmla="*/ 1868971 h 5148636"/>
                <a:gd name="connsiteX3967" fmla="*/ 5616705 w 9513072"/>
                <a:gd name="connsiteY3967" fmla="*/ 1900315 h 5148636"/>
                <a:gd name="connsiteX3968" fmla="*/ 5585361 w 9513072"/>
                <a:gd name="connsiteY3968" fmla="*/ 1868971 h 5148636"/>
                <a:gd name="connsiteX3969" fmla="*/ 5616705 w 9513072"/>
                <a:gd name="connsiteY3969" fmla="*/ 1837627 h 5148636"/>
                <a:gd name="connsiteX3970" fmla="*/ 2117011 w 9513072"/>
                <a:gd name="connsiteY3970" fmla="*/ 1833795 h 5148636"/>
                <a:gd name="connsiteX3971" fmla="*/ 2137046 w 9513072"/>
                <a:gd name="connsiteY3971" fmla="*/ 1853822 h 5148636"/>
                <a:gd name="connsiteX3972" fmla="*/ 2117011 w 9513072"/>
                <a:gd name="connsiteY3972" fmla="*/ 1873849 h 5148636"/>
                <a:gd name="connsiteX3973" fmla="*/ 2096979 w 9513072"/>
                <a:gd name="connsiteY3973" fmla="*/ 1853822 h 5148636"/>
                <a:gd name="connsiteX3974" fmla="*/ 2117011 w 9513072"/>
                <a:gd name="connsiteY3974" fmla="*/ 1833795 h 5148636"/>
                <a:gd name="connsiteX3975" fmla="*/ 7054778 w 9513072"/>
                <a:gd name="connsiteY3975" fmla="*/ 1830183 h 5148636"/>
                <a:gd name="connsiteX3976" fmla="*/ 7103808 w 9513072"/>
                <a:gd name="connsiteY3976" fmla="*/ 1879213 h 5148636"/>
                <a:gd name="connsiteX3977" fmla="*/ 7054778 w 9513072"/>
                <a:gd name="connsiteY3977" fmla="*/ 1928243 h 5148636"/>
                <a:gd name="connsiteX3978" fmla="*/ 7005748 w 9513072"/>
                <a:gd name="connsiteY3978" fmla="*/ 1879213 h 5148636"/>
                <a:gd name="connsiteX3979" fmla="*/ 7054778 w 9513072"/>
                <a:gd name="connsiteY3979" fmla="*/ 1830183 h 5148636"/>
                <a:gd name="connsiteX3980" fmla="*/ 2921910 w 9513072"/>
                <a:gd name="connsiteY3980" fmla="*/ 1828656 h 5148636"/>
                <a:gd name="connsiteX3981" fmla="*/ 2960306 w 9513072"/>
                <a:gd name="connsiteY3981" fmla="*/ 1867051 h 5148636"/>
                <a:gd name="connsiteX3982" fmla="*/ 2921910 w 9513072"/>
                <a:gd name="connsiteY3982" fmla="*/ 1905446 h 5148636"/>
                <a:gd name="connsiteX3983" fmla="*/ 2883514 w 9513072"/>
                <a:gd name="connsiteY3983" fmla="*/ 1867051 h 5148636"/>
                <a:gd name="connsiteX3984" fmla="*/ 2921910 w 9513072"/>
                <a:gd name="connsiteY3984" fmla="*/ 1828656 h 5148636"/>
                <a:gd name="connsiteX3985" fmla="*/ 4761972 w 9513072"/>
                <a:gd name="connsiteY3985" fmla="*/ 1824302 h 5148636"/>
                <a:gd name="connsiteX3986" fmla="*/ 4803652 w 9513072"/>
                <a:gd name="connsiteY3986" fmla="*/ 1865982 h 5148636"/>
                <a:gd name="connsiteX3987" fmla="*/ 4761972 w 9513072"/>
                <a:gd name="connsiteY3987" fmla="*/ 1907662 h 5148636"/>
                <a:gd name="connsiteX3988" fmla="*/ 4720292 w 9513072"/>
                <a:gd name="connsiteY3988" fmla="*/ 1865982 h 5148636"/>
                <a:gd name="connsiteX3989" fmla="*/ 4761972 w 9513072"/>
                <a:gd name="connsiteY3989" fmla="*/ 1824302 h 5148636"/>
                <a:gd name="connsiteX3990" fmla="*/ 7506730 w 9513072"/>
                <a:gd name="connsiteY3990" fmla="*/ 1823409 h 5148636"/>
                <a:gd name="connsiteX3991" fmla="*/ 7552645 w 9513072"/>
                <a:gd name="connsiteY3991" fmla="*/ 1869324 h 5148636"/>
                <a:gd name="connsiteX3992" fmla="*/ 7506730 w 9513072"/>
                <a:gd name="connsiteY3992" fmla="*/ 1915239 h 5148636"/>
                <a:gd name="connsiteX3993" fmla="*/ 7460815 w 9513072"/>
                <a:gd name="connsiteY3993" fmla="*/ 1869324 h 5148636"/>
                <a:gd name="connsiteX3994" fmla="*/ 7506730 w 9513072"/>
                <a:gd name="connsiteY3994" fmla="*/ 1823409 h 5148636"/>
                <a:gd name="connsiteX3995" fmla="*/ 6460300 w 9513072"/>
                <a:gd name="connsiteY3995" fmla="*/ 1819629 h 5148636"/>
                <a:gd name="connsiteX3996" fmla="*/ 6484303 w 9513072"/>
                <a:gd name="connsiteY3996" fmla="*/ 1843632 h 5148636"/>
                <a:gd name="connsiteX3997" fmla="*/ 6460300 w 9513072"/>
                <a:gd name="connsiteY3997" fmla="*/ 1867635 h 5148636"/>
                <a:gd name="connsiteX3998" fmla="*/ 6436297 w 9513072"/>
                <a:gd name="connsiteY3998" fmla="*/ 1843632 h 5148636"/>
                <a:gd name="connsiteX3999" fmla="*/ 6460300 w 9513072"/>
                <a:gd name="connsiteY3999" fmla="*/ 1819629 h 5148636"/>
                <a:gd name="connsiteX4000" fmla="*/ 7298078 w 9513072"/>
                <a:gd name="connsiteY4000" fmla="*/ 1810647 h 5148636"/>
                <a:gd name="connsiteX4001" fmla="*/ 7327244 w 9513072"/>
                <a:gd name="connsiteY4001" fmla="*/ 1839813 h 5148636"/>
                <a:gd name="connsiteX4002" fmla="*/ 7298078 w 9513072"/>
                <a:gd name="connsiteY4002" fmla="*/ 1868979 h 5148636"/>
                <a:gd name="connsiteX4003" fmla="*/ 7268912 w 9513072"/>
                <a:gd name="connsiteY4003" fmla="*/ 1839813 h 5148636"/>
                <a:gd name="connsiteX4004" fmla="*/ 7298078 w 9513072"/>
                <a:gd name="connsiteY4004" fmla="*/ 1810647 h 5148636"/>
                <a:gd name="connsiteX4005" fmla="*/ 3038461 w 9513072"/>
                <a:gd name="connsiteY4005" fmla="*/ 1808623 h 5148636"/>
                <a:gd name="connsiteX4006" fmla="*/ 3076856 w 9513072"/>
                <a:gd name="connsiteY4006" fmla="*/ 1847018 h 5148636"/>
                <a:gd name="connsiteX4007" fmla="*/ 3038461 w 9513072"/>
                <a:gd name="connsiteY4007" fmla="*/ 1885413 h 5148636"/>
                <a:gd name="connsiteX4008" fmla="*/ 3000066 w 9513072"/>
                <a:gd name="connsiteY4008" fmla="*/ 1847018 h 5148636"/>
                <a:gd name="connsiteX4009" fmla="*/ 3038461 w 9513072"/>
                <a:gd name="connsiteY4009" fmla="*/ 1808623 h 5148636"/>
                <a:gd name="connsiteX4010" fmla="*/ 5305559 w 9513072"/>
                <a:gd name="connsiteY4010" fmla="*/ 1806421 h 5148636"/>
                <a:gd name="connsiteX4011" fmla="*/ 5358495 w 9513072"/>
                <a:gd name="connsiteY4011" fmla="*/ 1859357 h 5148636"/>
                <a:gd name="connsiteX4012" fmla="*/ 5305559 w 9513072"/>
                <a:gd name="connsiteY4012" fmla="*/ 1912293 h 5148636"/>
                <a:gd name="connsiteX4013" fmla="*/ 5252623 w 9513072"/>
                <a:gd name="connsiteY4013" fmla="*/ 1859357 h 5148636"/>
                <a:gd name="connsiteX4014" fmla="*/ 5305559 w 9513072"/>
                <a:gd name="connsiteY4014" fmla="*/ 1806421 h 5148636"/>
                <a:gd name="connsiteX4015" fmla="*/ 5147949 w 9513072"/>
                <a:gd name="connsiteY4015" fmla="*/ 1803516 h 5148636"/>
                <a:gd name="connsiteX4016" fmla="*/ 5195466 w 9513072"/>
                <a:gd name="connsiteY4016" fmla="*/ 1851033 h 5148636"/>
                <a:gd name="connsiteX4017" fmla="*/ 5147949 w 9513072"/>
                <a:gd name="connsiteY4017" fmla="*/ 1898550 h 5148636"/>
                <a:gd name="connsiteX4018" fmla="*/ 5100432 w 9513072"/>
                <a:gd name="connsiteY4018" fmla="*/ 1851033 h 5148636"/>
                <a:gd name="connsiteX4019" fmla="*/ 5147949 w 9513072"/>
                <a:gd name="connsiteY4019" fmla="*/ 1803516 h 5148636"/>
                <a:gd name="connsiteX4020" fmla="*/ 5518634 w 9513072"/>
                <a:gd name="connsiteY4020" fmla="*/ 1802612 h 5148636"/>
                <a:gd name="connsiteX4021" fmla="*/ 5541801 w 9513072"/>
                <a:gd name="connsiteY4021" fmla="*/ 1835960 h 5148636"/>
                <a:gd name="connsiteX4022" fmla="*/ 5507756 w 9513072"/>
                <a:gd name="connsiteY4022" fmla="*/ 1858090 h 5148636"/>
                <a:gd name="connsiteX4023" fmla="*/ 5484590 w 9513072"/>
                <a:gd name="connsiteY4023" fmla="*/ 1824742 h 5148636"/>
                <a:gd name="connsiteX4024" fmla="*/ 5518634 w 9513072"/>
                <a:gd name="connsiteY4024" fmla="*/ 1802612 h 5148636"/>
                <a:gd name="connsiteX4025" fmla="*/ 6300037 w 9513072"/>
                <a:gd name="connsiteY4025" fmla="*/ 1802525 h 5148636"/>
                <a:gd name="connsiteX4026" fmla="*/ 6352973 w 9513072"/>
                <a:gd name="connsiteY4026" fmla="*/ 1855461 h 5148636"/>
                <a:gd name="connsiteX4027" fmla="*/ 6300037 w 9513072"/>
                <a:gd name="connsiteY4027" fmla="*/ 1908397 h 5148636"/>
                <a:gd name="connsiteX4028" fmla="*/ 6247101 w 9513072"/>
                <a:gd name="connsiteY4028" fmla="*/ 1855461 h 5148636"/>
                <a:gd name="connsiteX4029" fmla="*/ 6300037 w 9513072"/>
                <a:gd name="connsiteY4029" fmla="*/ 1802525 h 5148636"/>
                <a:gd name="connsiteX4030" fmla="*/ 2744349 w 9513072"/>
                <a:gd name="connsiteY4030" fmla="*/ 1802309 h 5148636"/>
                <a:gd name="connsiteX4031" fmla="*/ 2769710 w 9513072"/>
                <a:gd name="connsiteY4031" fmla="*/ 1827670 h 5148636"/>
                <a:gd name="connsiteX4032" fmla="*/ 2744349 w 9513072"/>
                <a:gd name="connsiteY4032" fmla="*/ 1853031 h 5148636"/>
                <a:gd name="connsiteX4033" fmla="*/ 2718988 w 9513072"/>
                <a:gd name="connsiteY4033" fmla="*/ 1827670 h 5148636"/>
                <a:gd name="connsiteX4034" fmla="*/ 2744349 w 9513072"/>
                <a:gd name="connsiteY4034" fmla="*/ 1802309 h 5148636"/>
                <a:gd name="connsiteX4035" fmla="*/ 7588889 w 9513072"/>
                <a:gd name="connsiteY4035" fmla="*/ 1801943 h 5148636"/>
                <a:gd name="connsiteX4036" fmla="*/ 7608916 w 9513072"/>
                <a:gd name="connsiteY4036" fmla="*/ 1821970 h 5148636"/>
                <a:gd name="connsiteX4037" fmla="*/ 7588889 w 9513072"/>
                <a:gd name="connsiteY4037" fmla="*/ 1841997 h 5148636"/>
                <a:gd name="connsiteX4038" fmla="*/ 7568862 w 9513072"/>
                <a:gd name="connsiteY4038" fmla="*/ 1821970 h 5148636"/>
                <a:gd name="connsiteX4039" fmla="*/ 7588889 w 9513072"/>
                <a:gd name="connsiteY4039" fmla="*/ 1801943 h 5148636"/>
                <a:gd name="connsiteX4040" fmla="*/ 7688598 w 9513072"/>
                <a:gd name="connsiteY4040" fmla="*/ 1801792 h 5148636"/>
                <a:gd name="connsiteX4041" fmla="*/ 7752534 w 9513072"/>
                <a:gd name="connsiteY4041" fmla="*/ 1865728 h 5148636"/>
                <a:gd name="connsiteX4042" fmla="*/ 7688598 w 9513072"/>
                <a:gd name="connsiteY4042" fmla="*/ 1929664 h 5148636"/>
                <a:gd name="connsiteX4043" fmla="*/ 7624662 w 9513072"/>
                <a:gd name="connsiteY4043" fmla="*/ 1865728 h 5148636"/>
                <a:gd name="connsiteX4044" fmla="*/ 7688598 w 9513072"/>
                <a:gd name="connsiteY4044" fmla="*/ 1801792 h 5148636"/>
                <a:gd name="connsiteX4045" fmla="*/ 5892604 w 9513072"/>
                <a:gd name="connsiteY4045" fmla="*/ 1799792 h 5148636"/>
                <a:gd name="connsiteX4046" fmla="*/ 5912631 w 9513072"/>
                <a:gd name="connsiteY4046" fmla="*/ 1819819 h 5148636"/>
                <a:gd name="connsiteX4047" fmla="*/ 5892604 w 9513072"/>
                <a:gd name="connsiteY4047" fmla="*/ 1839846 h 5148636"/>
                <a:gd name="connsiteX4048" fmla="*/ 5872577 w 9513072"/>
                <a:gd name="connsiteY4048" fmla="*/ 1819819 h 5148636"/>
                <a:gd name="connsiteX4049" fmla="*/ 5892604 w 9513072"/>
                <a:gd name="connsiteY4049" fmla="*/ 1799792 h 5148636"/>
                <a:gd name="connsiteX4050" fmla="*/ 1285466 w 9513072"/>
                <a:gd name="connsiteY4050" fmla="*/ 1797144 h 5148636"/>
                <a:gd name="connsiteX4051" fmla="*/ 1338403 w 9513072"/>
                <a:gd name="connsiteY4051" fmla="*/ 1850080 h 5148636"/>
                <a:gd name="connsiteX4052" fmla="*/ 1285466 w 9513072"/>
                <a:gd name="connsiteY4052" fmla="*/ 1903016 h 5148636"/>
                <a:gd name="connsiteX4053" fmla="*/ 1232532 w 9513072"/>
                <a:gd name="connsiteY4053" fmla="*/ 1850080 h 5148636"/>
                <a:gd name="connsiteX4054" fmla="*/ 1285466 w 9513072"/>
                <a:gd name="connsiteY4054" fmla="*/ 1797144 h 5148636"/>
                <a:gd name="connsiteX4055" fmla="*/ 5433323 w 9513072"/>
                <a:gd name="connsiteY4055" fmla="*/ 1796497 h 5148636"/>
                <a:gd name="connsiteX4056" fmla="*/ 5456961 w 9513072"/>
                <a:gd name="connsiteY4056" fmla="*/ 1820135 h 5148636"/>
                <a:gd name="connsiteX4057" fmla="*/ 5433323 w 9513072"/>
                <a:gd name="connsiteY4057" fmla="*/ 1843773 h 5148636"/>
                <a:gd name="connsiteX4058" fmla="*/ 5409685 w 9513072"/>
                <a:gd name="connsiteY4058" fmla="*/ 1820135 h 5148636"/>
                <a:gd name="connsiteX4059" fmla="*/ 5433323 w 9513072"/>
                <a:gd name="connsiteY4059" fmla="*/ 1796497 h 5148636"/>
                <a:gd name="connsiteX4060" fmla="*/ 4312577 w 9513072"/>
                <a:gd name="connsiteY4060" fmla="*/ 1795042 h 5148636"/>
                <a:gd name="connsiteX4061" fmla="*/ 4354257 w 9513072"/>
                <a:gd name="connsiteY4061" fmla="*/ 1836722 h 5148636"/>
                <a:gd name="connsiteX4062" fmla="*/ 4312577 w 9513072"/>
                <a:gd name="connsiteY4062" fmla="*/ 1878402 h 5148636"/>
                <a:gd name="connsiteX4063" fmla="*/ 4270897 w 9513072"/>
                <a:gd name="connsiteY4063" fmla="*/ 1836722 h 5148636"/>
                <a:gd name="connsiteX4064" fmla="*/ 4312577 w 9513072"/>
                <a:gd name="connsiteY4064" fmla="*/ 1795042 h 5148636"/>
                <a:gd name="connsiteX4065" fmla="*/ 7887461 w 9513072"/>
                <a:gd name="connsiteY4065" fmla="*/ 1792821 h 5148636"/>
                <a:gd name="connsiteX4066" fmla="*/ 7926194 w 9513072"/>
                <a:gd name="connsiteY4066" fmla="*/ 1831554 h 5148636"/>
                <a:gd name="connsiteX4067" fmla="*/ 7887461 w 9513072"/>
                <a:gd name="connsiteY4067" fmla="*/ 1870287 h 5148636"/>
                <a:gd name="connsiteX4068" fmla="*/ 7848728 w 9513072"/>
                <a:gd name="connsiteY4068" fmla="*/ 1831554 h 5148636"/>
                <a:gd name="connsiteX4069" fmla="*/ 7887461 w 9513072"/>
                <a:gd name="connsiteY4069" fmla="*/ 1792821 h 5148636"/>
                <a:gd name="connsiteX4070" fmla="*/ 2555463 w 9513072"/>
                <a:gd name="connsiteY4070" fmla="*/ 1792505 h 5148636"/>
                <a:gd name="connsiteX4071" fmla="*/ 2585967 w 9513072"/>
                <a:gd name="connsiteY4071" fmla="*/ 1823008 h 5148636"/>
                <a:gd name="connsiteX4072" fmla="*/ 2555463 w 9513072"/>
                <a:gd name="connsiteY4072" fmla="*/ 1853511 h 5148636"/>
                <a:gd name="connsiteX4073" fmla="*/ 2524961 w 9513072"/>
                <a:gd name="connsiteY4073" fmla="*/ 1823008 h 5148636"/>
                <a:gd name="connsiteX4074" fmla="*/ 2555463 w 9513072"/>
                <a:gd name="connsiteY4074" fmla="*/ 1792505 h 5148636"/>
                <a:gd name="connsiteX4075" fmla="*/ 7151722 w 9513072"/>
                <a:gd name="connsiteY4075" fmla="*/ 1788243 h 5148636"/>
                <a:gd name="connsiteX4076" fmla="*/ 7190455 w 9513072"/>
                <a:gd name="connsiteY4076" fmla="*/ 1826976 h 5148636"/>
                <a:gd name="connsiteX4077" fmla="*/ 7151722 w 9513072"/>
                <a:gd name="connsiteY4077" fmla="*/ 1865709 h 5148636"/>
                <a:gd name="connsiteX4078" fmla="*/ 7112989 w 9513072"/>
                <a:gd name="connsiteY4078" fmla="*/ 1826976 h 5148636"/>
                <a:gd name="connsiteX4079" fmla="*/ 7151722 w 9513072"/>
                <a:gd name="connsiteY4079" fmla="*/ 1788243 h 5148636"/>
                <a:gd name="connsiteX4080" fmla="*/ 4453971 w 9513072"/>
                <a:gd name="connsiteY4080" fmla="*/ 1787336 h 5148636"/>
                <a:gd name="connsiteX4081" fmla="*/ 4516885 w 9513072"/>
                <a:gd name="connsiteY4081" fmla="*/ 1850250 h 5148636"/>
                <a:gd name="connsiteX4082" fmla="*/ 4453971 w 9513072"/>
                <a:gd name="connsiteY4082" fmla="*/ 1913164 h 5148636"/>
                <a:gd name="connsiteX4083" fmla="*/ 4391057 w 9513072"/>
                <a:gd name="connsiteY4083" fmla="*/ 1850250 h 5148636"/>
                <a:gd name="connsiteX4084" fmla="*/ 4453971 w 9513072"/>
                <a:gd name="connsiteY4084" fmla="*/ 1787336 h 5148636"/>
                <a:gd name="connsiteX4085" fmla="*/ 1413058 w 9513072"/>
                <a:gd name="connsiteY4085" fmla="*/ 1785292 h 5148636"/>
                <a:gd name="connsiteX4086" fmla="*/ 1458907 w 9513072"/>
                <a:gd name="connsiteY4086" fmla="*/ 1831147 h 5148636"/>
                <a:gd name="connsiteX4087" fmla="*/ 1413058 w 9513072"/>
                <a:gd name="connsiteY4087" fmla="*/ 1877002 h 5148636"/>
                <a:gd name="connsiteX4088" fmla="*/ 1367199 w 9513072"/>
                <a:gd name="connsiteY4088" fmla="*/ 1831147 h 5148636"/>
                <a:gd name="connsiteX4089" fmla="*/ 1413058 w 9513072"/>
                <a:gd name="connsiteY4089" fmla="*/ 1785292 h 5148636"/>
                <a:gd name="connsiteX4090" fmla="*/ 6578874 w 9513072"/>
                <a:gd name="connsiteY4090" fmla="*/ 1784976 h 5148636"/>
                <a:gd name="connsiteX4091" fmla="*/ 6626391 w 9513072"/>
                <a:gd name="connsiteY4091" fmla="*/ 1832493 h 5148636"/>
                <a:gd name="connsiteX4092" fmla="*/ 6578874 w 9513072"/>
                <a:gd name="connsiteY4092" fmla="*/ 1880010 h 5148636"/>
                <a:gd name="connsiteX4093" fmla="*/ 6531357 w 9513072"/>
                <a:gd name="connsiteY4093" fmla="*/ 1832493 h 5148636"/>
                <a:gd name="connsiteX4094" fmla="*/ 6578874 w 9513072"/>
                <a:gd name="connsiteY4094" fmla="*/ 1784976 h 5148636"/>
                <a:gd name="connsiteX4095" fmla="*/ 2166191 w 9513072"/>
                <a:gd name="connsiteY4095" fmla="*/ 1784319 h 5148636"/>
                <a:gd name="connsiteX4096" fmla="*/ 2186215 w 9513072"/>
                <a:gd name="connsiteY4096" fmla="*/ 1804346 h 5148636"/>
                <a:gd name="connsiteX4097" fmla="*/ 2166191 w 9513072"/>
                <a:gd name="connsiteY4097" fmla="*/ 1824373 h 5148636"/>
                <a:gd name="connsiteX4098" fmla="*/ 2146165 w 9513072"/>
                <a:gd name="connsiteY4098" fmla="*/ 1804346 h 5148636"/>
                <a:gd name="connsiteX4099" fmla="*/ 2166191 w 9513072"/>
                <a:gd name="connsiteY4099" fmla="*/ 1784319 h 5148636"/>
                <a:gd name="connsiteX4100" fmla="*/ 8184094 w 9513072"/>
                <a:gd name="connsiteY4100" fmla="*/ 1780131 h 5148636"/>
                <a:gd name="connsiteX4101" fmla="*/ 8222827 w 9513072"/>
                <a:gd name="connsiteY4101" fmla="*/ 1818864 h 5148636"/>
                <a:gd name="connsiteX4102" fmla="*/ 8184094 w 9513072"/>
                <a:gd name="connsiteY4102" fmla="*/ 1857597 h 5148636"/>
                <a:gd name="connsiteX4103" fmla="*/ 8145361 w 9513072"/>
                <a:gd name="connsiteY4103" fmla="*/ 1818864 h 5148636"/>
                <a:gd name="connsiteX4104" fmla="*/ 8184094 w 9513072"/>
                <a:gd name="connsiteY4104" fmla="*/ 1780131 h 5148636"/>
                <a:gd name="connsiteX4105" fmla="*/ 1705165 w 9513072"/>
                <a:gd name="connsiteY4105" fmla="*/ 1778458 h 5148636"/>
                <a:gd name="connsiteX4106" fmla="*/ 1769096 w 9513072"/>
                <a:gd name="connsiteY4106" fmla="*/ 1842394 h 5148636"/>
                <a:gd name="connsiteX4107" fmla="*/ 1705165 w 9513072"/>
                <a:gd name="connsiteY4107" fmla="*/ 1906330 h 5148636"/>
                <a:gd name="connsiteX4108" fmla="*/ 1641228 w 9513072"/>
                <a:gd name="connsiteY4108" fmla="*/ 1842394 h 5148636"/>
                <a:gd name="connsiteX4109" fmla="*/ 1705165 w 9513072"/>
                <a:gd name="connsiteY4109" fmla="*/ 1778458 h 5148636"/>
                <a:gd name="connsiteX4110" fmla="*/ 6696198 w 9513072"/>
                <a:gd name="connsiteY4110" fmla="*/ 1777698 h 5148636"/>
                <a:gd name="connsiteX4111" fmla="*/ 6725364 w 9513072"/>
                <a:gd name="connsiteY4111" fmla="*/ 1806864 h 5148636"/>
                <a:gd name="connsiteX4112" fmla="*/ 6696198 w 9513072"/>
                <a:gd name="connsiteY4112" fmla="*/ 1836030 h 5148636"/>
                <a:gd name="connsiteX4113" fmla="*/ 6667032 w 9513072"/>
                <a:gd name="connsiteY4113" fmla="*/ 1806864 h 5148636"/>
                <a:gd name="connsiteX4114" fmla="*/ 6696198 w 9513072"/>
                <a:gd name="connsiteY4114" fmla="*/ 1777698 h 5148636"/>
                <a:gd name="connsiteX4115" fmla="*/ 1818430 w 9513072"/>
                <a:gd name="connsiteY4115" fmla="*/ 1777191 h 5148636"/>
                <a:gd name="connsiteX4116" fmla="*/ 1846727 w 9513072"/>
                <a:gd name="connsiteY4116" fmla="*/ 1805488 h 5148636"/>
                <a:gd name="connsiteX4117" fmla="*/ 1818430 w 9513072"/>
                <a:gd name="connsiteY4117" fmla="*/ 1833785 h 5148636"/>
                <a:gd name="connsiteX4118" fmla="*/ 1790138 w 9513072"/>
                <a:gd name="connsiteY4118" fmla="*/ 1805488 h 5148636"/>
                <a:gd name="connsiteX4119" fmla="*/ 1818430 w 9513072"/>
                <a:gd name="connsiteY4119" fmla="*/ 1777191 h 5148636"/>
                <a:gd name="connsiteX4120" fmla="*/ 7359840 w 9513072"/>
                <a:gd name="connsiteY4120" fmla="*/ 1776253 h 5148636"/>
                <a:gd name="connsiteX4121" fmla="*/ 7379867 w 9513072"/>
                <a:gd name="connsiteY4121" fmla="*/ 1796280 h 5148636"/>
                <a:gd name="connsiteX4122" fmla="*/ 7359840 w 9513072"/>
                <a:gd name="connsiteY4122" fmla="*/ 1816307 h 5148636"/>
                <a:gd name="connsiteX4123" fmla="*/ 7339813 w 9513072"/>
                <a:gd name="connsiteY4123" fmla="*/ 1796280 h 5148636"/>
                <a:gd name="connsiteX4124" fmla="*/ 7359840 w 9513072"/>
                <a:gd name="connsiteY4124" fmla="*/ 1776253 h 5148636"/>
                <a:gd name="connsiteX4125" fmla="*/ 5778364 w 9513072"/>
                <a:gd name="connsiteY4125" fmla="*/ 1775286 h 5148636"/>
                <a:gd name="connsiteX4126" fmla="*/ 5809708 w 9513072"/>
                <a:gd name="connsiteY4126" fmla="*/ 1806630 h 5148636"/>
                <a:gd name="connsiteX4127" fmla="*/ 5778364 w 9513072"/>
                <a:gd name="connsiteY4127" fmla="*/ 1837974 h 5148636"/>
                <a:gd name="connsiteX4128" fmla="*/ 5747020 w 9513072"/>
                <a:gd name="connsiteY4128" fmla="*/ 1806630 h 5148636"/>
                <a:gd name="connsiteX4129" fmla="*/ 5778364 w 9513072"/>
                <a:gd name="connsiteY4129" fmla="*/ 1775286 h 5148636"/>
                <a:gd name="connsiteX4130" fmla="*/ 2304463 w 9513072"/>
                <a:gd name="connsiteY4130" fmla="*/ 1767650 h 5148636"/>
                <a:gd name="connsiteX4131" fmla="*/ 2368399 w 9513072"/>
                <a:gd name="connsiteY4131" fmla="*/ 1831586 h 5148636"/>
                <a:gd name="connsiteX4132" fmla="*/ 2304463 w 9513072"/>
                <a:gd name="connsiteY4132" fmla="*/ 1895522 h 5148636"/>
                <a:gd name="connsiteX4133" fmla="*/ 2240532 w 9513072"/>
                <a:gd name="connsiteY4133" fmla="*/ 1831586 h 5148636"/>
                <a:gd name="connsiteX4134" fmla="*/ 2304463 w 9513072"/>
                <a:gd name="connsiteY4134" fmla="*/ 1767650 h 5148636"/>
                <a:gd name="connsiteX4135" fmla="*/ 8084144 w 9513072"/>
                <a:gd name="connsiteY4135" fmla="*/ 1766111 h 5148636"/>
                <a:gd name="connsiteX4136" fmla="*/ 8122877 w 9513072"/>
                <a:gd name="connsiteY4136" fmla="*/ 1804844 h 5148636"/>
                <a:gd name="connsiteX4137" fmla="*/ 8084144 w 9513072"/>
                <a:gd name="connsiteY4137" fmla="*/ 1843577 h 5148636"/>
                <a:gd name="connsiteX4138" fmla="*/ 8045411 w 9513072"/>
                <a:gd name="connsiteY4138" fmla="*/ 1804844 h 5148636"/>
                <a:gd name="connsiteX4139" fmla="*/ 8084144 w 9513072"/>
                <a:gd name="connsiteY4139" fmla="*/ 1766111 h 5148636"/>
                <a:gd name="connsiteX4140" fmla="*/ 6393021 w 9513072"/>
                <a:gd name="connsiteY4140" fmla="*/ 1765141 h 5148636"/>
                <a:gd name="connsiteX4141" fmla="*/ 6421318 w 9513072"/>
                <a:gd name="connsiteY4141" fmla="*/ 1793438 h 5148636"/>
                <a:gd name="connsiteX4142" fmla="*/ 6393021 w 9513072"/>
                <a:gd name="connsiteY4142" fmla="*/ 1821735 h 5148636"/>
                <a:gd name="connsiteX4143" fmla="*/ 6364724 w 9513072"/>
                <a:gd name="connsiteY4143" fmla="*/ 1793438 h 5148636"/>
                <a:gd name="connsiteX4144" fmla="*/ 6393021 w 9513072"/>
                <a:gd name="connsiteY4144" fmla="*/ 1765141 h 5148636"/>
                <a:gd name="connsiteX4145" fmla="*/ 5036450 w 9513072"/>
                <a:gd name="connsiteY4145" fmla="*/ 1763017 h 5148636"/>
                <a:gd name="connsiteX4146" fmla="*/ 5067794 w 9513072"/>
                <a:gd name="connsiteY4146" fmla="*/ 1794361 h 5148636"/>
                <a:gd name="connsiteX4147" fmla="*/ 5036450 w 9513072"/>
                <a:gd name="connsiteY4147" fmla="*/ 1825705 h 5148636"/>
                <a:gd name="connsiteX4148" fmla="*/ 5005106 w 9513072"/>
                <a:gd name="connsiteY4148" fmla="*/ 1794361 h 5148636"/>
                <a:gd name="connsiteX4149" fmla="*/ 5036450 w 9513072"/>
                <a:gd name="connsiteY4149" fmla="*/ 1763017 h 5148636"/>
                <a:gd name="connsiteX4150" fmla="*/ 4564128 w 9513072"/>
                <a:gd name="connsiteY4150" fmla="*/ 1761834 h 5148636"/>
                <a:gd name="connsiteX4151" fmla="*/ 4587293 w 9513072"/>
                <a:gd name="connsiteY4151" fmla="*/ 1795183 h 5148636"/>
                <a:gd name="connsiteX4152" fmla="*/ 4553250 w 9513072"/>
                <a:gd name="connsiteY4152" fmla="*/ 1817314 h 5148636"/>
                <a:gd name="connsiteX4153" fmla="*/ 4530085 w 9513072"/>
                <a:gd name="connsiteY4153" fmla="*/ 1783965 h 5148636"/>
                <a:gd name="connsiteX4154" fmla="*/ 4564128 w 9513072"/>
                <a:gd name="connsiteY4154" fmla="*/ 1761834 h 5148636"/>
                <a:gd name="connsiteX4155" fmla="*/ 5694818 w 9513072"/>
                <a:gd name="connsiteY4155" fmla="*/ 1760011 h 5148636"/>
                <a:gd name="connsiteX4156" fmla="*/ 5728378 w 9513072"/>
                <a:gd name="connsiteY4156" fmla="*/ 1793571 h 5148636"/>
                <a:gd name="connsiteX4157" fmla="*/ 5694818 w 9513072"/>
                <a:gd name="connsiteY4157" fmla="*/ 1827131 h 5148636"/>
                <a:gd name="connsiteX4158" fmla="*/ 5661258 w 9513072"/>
                <a:gd name="connsiteY4158" fmla="*/ 1793571 h 5148636"/>
                <a:gd name="connsiteX4159" fmla="*/ 5694818 w 9513072"/>
                <a:gd name="connsiteY4159" fmla="*/ 1760011 h 5148636"/>
                <a:gd name="connsiteX4160" fmla="*/ 6136392 w 9513072"/>
                <a:gd name="connsiteY4160" fmla="*/ 1758687 h 5148636"/>
                <a:gd name="connsiteX4161" fmla="*/ 6189328 w 9513072"/>
                <a:gd name="connsiteY4161" fmla="*/ 1811623 h 5148636"/>
                <a:gd name="connsiteX4162" fmla="*/ 6136392 w 9513072"/>
                <a:gd name="connsiteY4162" fmla="*/ 1864559 h 5148636"/>
                <a:gd name="connsiteX4163" fmla="*/ 6083456 w 9513072"/>
                <a:gd name="connsiteY4163" fmla="*/ 1811623 h 5148636"/>
                <a:gd name="connsiteX4164" fmla="*/ 6136392 w 9513072"/>
                <a:gd name="connsiteY4164" fmla="*/ 1758687 h 5148636"/>
                <a:gd name="connsiteX4165" fmla="*/ 2833205 w 9513072"/>
                <a:gd name="connsiteY4165" fmla="*/ 1758638 h 5148636"/>
                <a:gd name="connsiteX4166" fmla="*/ 2869276 w 9513072"/>
                <a:gd name="connsiteY4166" fmla="*/ 1794709 h 5148636"/>
                <a:gd name="connsiteX4167" fmla="*/ 2833205 w 9513072"/>
                <a:gd name="connsiteY4167" fmla="*/ 1830780 h 5148636"/>
                <a:gd name="connsiteX4168" fmla="*/ 2797134 w 9513072"/>
                <a:gd name="connsiteY4168" fmla="*/ 1794709 h 5148636"/>
                <a:gd name="connsiteX4169" fmla="*/ 2833205 w 9513072"/>
                <a:gd name="connsiteY4169" fmla="*/ 1758638 h 5148636"/>
                <a:gd name="connsiteX4170" fmla="*/ 6768804 w 9513072"/>
                <a:gd name="connsiteY4170" fmla="*/ 1757592 h 5148636"/>
                <a:gd name="connsiteX4171" fmla="*/ 6799445 w 9513072"/>
                <a:gd name="connsiteY4171" fmla="*/ 1788234 h 5148636"/>
                <a:gd name="connsiteX4172" fmla="*/ 6768804 w 9513072"/>
                <a:gd name="connsiteY4172" fmla="*/ 1818876 h 5148636"/>
                <a:gd name="connsiteX4173" fmla="*/ 6738163 w 9513072"/>
                <a:gd name="connsiteY4173" fmla="*/ 1788234 h 5148636"/>
                <a:gd name="connsiteX4174" fmla="*/ 6768804 w 9513072"/>
                <a:gd name="connsiteY4174" fmla="*/ 1757592 h 5148636"/>
                <a:gd name="connsiteX4175" fmla="*/ 7994804 w 9513072"/>
                <a:gd name="connsiteY4175" fmla="*/ 1755698 h 5148636"/>
                <a:gd name="connsiteX4176" fmla="*/ 8026148 w 9513072"/>
                <a:gd name="connsiteY4176" fmla="*/ 1787042 h 5148636"/>
                <a:gd name="connsiteX4177" fmla="*/ 7994804 w 9513072"/>
                <a:gd name="connsiteY4177" fmla="*/ 1818386 h 5148636"/>
                <a:gd name="connsiteX4178" fmla="*/ 7963460 w 9513072"/>
                <a:gd name="connsiteY4178" fmla="*/ 1787042 h 5148636"/>
                <a:gd name="connsiteX4179" fmla="*/ 7994804 w 9513072"/>
                <a:gd name="connsiteY4179" fmla="*/ 1755698 h 5148636"/>
                <a:gd name="connsiteX4180" fmla="*/ 4178855 w 9513072"/>
                <a:gd name="connsiteY4180" fmla="*/ 1753380 h 5148636"/>
                <a:gd name="connsiteX4181" fmla="*/ 4231791 w 9513072"/>
                <a:gd name="connsiteY4181" fmla="*/ 1806316 h 5148636"/>
                <a:gd name="connsiteX4182" fmla="*/ 4178855 w 9513072"/>
                <a:gd name="connsiteY4182" fmla="*/ 1859252 h 5148636"/>
                <a:gd name="connsiteX4183" fmla="*/ 4125919 w 9513072"/>
                <a:gd name="connsiteY4183" fmla="*/ 1806316 h 5148636"/>
                <a:gd name="connsiteX4184" fmla="*/ 4178855 w 9513072"/>
                <a:gd name="connsiteY4184" fmla="*/ 1753380 h 5148636"/>
                <a:gd name="connsiteX4185" fmla="*/ 2039358 w 9513072"/>
                <a:gd name="connsiteY4185" fmla="*/ 1751994 h 5148636"/>
                <a:gd name="connsiteX4186" fmla="*/ 2088379 w 9513072"/>
                <a:gd name="connsiteY4186" fmla="*/ 1801024 h 5148636"/>
                <a:gd name="connsiteX4187" fmla="*/ 2039358 w 9513072"/>
                <a:gd name="connsiteY4187" fmla="*/ 1850054 h 5148636"/>
                <a:gd name="connsiteX4188" fmla="*/ 1990330 w 9513072"/>
                <a:gd name="connsiteY4188" fmla="*/ 1801024 h 5148636"/>
                <a:gd name="connsiteX4189" fmla="*/ 2039358 w 9513072"/>
                <a:gd name="connsiteY4189" fmla="*/ 1751994 h 5148636"/>
                <a:gd name="connsiteX4190" fmla="*/ 5345890 w 9513072"/>
                <a:gd name="connsiteY4190" fmla="*/ 1749896 h 5148636"/>
                <a:gd name="connsiteX4191" fmla="*/ 5365917 w 9513072"/>
                <a:gd name="connsiteY4191" fmla="*/ 1769923 h 5148636"/>
                <a:gd name="connsiteX4192" fmla="*/ 5345890 w 9513072"/>
                <a:gd name="connsiteY4192" fmla="*/ 1789950 h 5148636"/>
                <a:gd name="connsiteX4193" fmla="*/ 5325863 w 9513072"/>
                <a:gd name="connsiteY4193" fmla="*/ 1769923 h 5148636"/>
                <a:gd name="connsiteX4194" fmla="*/ 5345890 w 9513072"/>
                <a:gd name="connsiteY4194" fmla="*/ 1749896 h 5148636"/>
                <a:gd name="connsiteX4195" fmla="*/ 7056222 w 9513072"/>
                <a:gd name="connsiteY4195" fmla="*/ 1748633 h 5148636"/>
                <a:gd name="connsiteX4196" fmla="*/ 7087566 w 9513072"/>
                <a:gd name="connsiteY4196" fmla="*/ 1779977 h 5148636"/>
                <a:gd name="connsiteX4197" fmla="*/ 7056222 w 9513072"/>
                <a:gd name="connsiteY4197" fmla="*/ 1811321 h 5148636"/>
                <a:gd name="connsiteX4198" fmla="*/ 7024878 w 9513072"/>
                <a:gd name="connsiteY4198" fmla="*/ 1779977 h 5148636"/>
                <a:gd name="connsiteX4199" fmla="*/ 7056222 w 9513072"/>
                <a:gd name="connsiteY4199" fmla="*/ 1748633 h 5148636"/>
                <a:gd name="connsiteX4200" fmla="*/ 7679047 w 9513072"/>
                <a:gd name="connsiteY4200" fmla="*/ 1745255 h 5148636"/>
                <a:gd name="connsiteX4201" fmla="*/ 7699074 w 9513072"/>
                <a:gd name="connsiteY4201" fmla="*/ 1765282 h 5148636"/>
                <a:gd name="connsiteX4202" fmla="*/ 7679047 w 9513072"/>
                <a:gd name="connsiteY4202" fmla="*/ 1785309 h 5148636"/>
                <a:gd name="connsiteX4203" fmla="*/ 7659020 w 9513072"/>
                <a:gd name="connsiteY4203" fmla="*/ 1765282 h 5148636"/>
                <a:gd name="connsiteX4204" fmla="*/ 7679047 w 9513072"/>
                <a:gd name="connsiteY4204" fmla="*/ 1745255 h 5148636"/>
                <a:gd name="connsiteX4205" fmla="*/ 1508826 w 9513072"/>
                <a:gd name="connsiteY4205" fmla="*/ 1743991 h 5148636"/>
                <a:gd name="connsiteX4206" fmla="*/ 1547569 w 9513072"/>
                <a:gd name="connsiteY4206" fmla="*/ 1782725 h 5148636"/>
                <a:gd name="connsiteX4207" fmla="*/ 1508826 w 9513072"/>
                <a:gd name="connsiteY4207" fmla="*/ 1821459 h 5148636"/>
                <a:gd name="connsiteX4208" fmla="*/ 1470089 w 9513072"/>
                <a:gd name="connsiteY4208" fmla="*/ 1782725 h 5148636"/>
                <a:gd name="connsiteX4209" fmla="*/ 1508826 w 9513072"/>
                <a:gd name="connsiteY4209" fmla="*/ 1743991 h 5148636"/>
                <a:gd name="connsiteX4210" fmla="*/ 4917423 w 9513072"/>
                <a:gd name="connsiteY4210" fmla="*/ 1736813 h 5148636"/>
                <a:gd name="connsiteX4211" fmla="*/ 4970359 w 9513072"/>
                <a:gd name="connsiteY4211" fmla="*/ 1789749 h 5148636"/>
                <a:gd name="connsiteX4212" fmla="*/ 4917423 w 9513072"/>
                <a:gd name="connsiteY4212" fmla="*/ 1842685 h 5148636"/>
                <a:gd name="connsiteX4213" fmla="*/ 4864487 w 9513072"/>
                <a:gd name="connsiteY4213" fmla="*/ 1789749 h 5148636"/>
                <a:gd name="connsiteX4214" fmla="*/ 4917423 w 9513072"/>
                <a:gd name="connsiteY4214" fmla="*/ 1736813 h 5148636"/>
                <a:gd name="connsiteX4215" fmla="*/ 7779000 w 9513072"/>
                <a:gd name="connsiteY4215" fmla="*/ 1735665 h 5148636"/>
                <a:gd name="connsiteX4216" fmla="*/ 7810344 w 9513072"/>
                <a:gd name="connsiteY4216" fmla="*/ 1767009 h 5148636"/>
                <a:gd name="connsiteX4217" fmla="*/ 7779000 w 9513072"/>
                <a:gd name="connsiteY4217" fmla="*/ 1798353 h 5148636"/>
                <a:gd name="connsiteX4218" fmla="*/ 7747656 w 9513072"/>
                <a:gd name="connsiteY4218" fmla="*/ 1767009 h 5148636"/>
                <a:gd name="connsiteX4219" fmla="*/ 7779000 w 9513072"/>
                <a:gd name="connsiteY4219" fmla="*/ 1735665 h 5148636"/>
                <a:gd name="connsiteX4220" fmla="*/ 6919903 w 9513072"/>
                <a:gd name="connsiteY4220" fmla="*/ 1733238 h 5148636"/>
                <a:gd name="connsiteX4221" fmla="*/ 6980238 w 9513072"/>
                <a:gd name="connsiteY4221" fmla="*/ 1793573 h 5148636"/>
                <a:gd name="connsiteX4222" fmla="*/ 6919903 w 9513072"/>
                <a:gd name="connsiteY4222" fmla="*/ 1853908 h 5148636"/>
                <a:gd name="connsiteX4223" fmla="*/ 6859568 w 9513072"/>
                <a:gd name="connsiteY4223" fmla="*/ 1793573 h 5148636"/>
                <a:gd name="connsiteX4224" fmla="*/ 6919903 w 9513072"/>
                <a:gd name="connsiteY4224" fmla="*/ 1733238 h 5148636"/>
                <a:gd name="connsiteX4225" fmla="*/ 2645097 w 9513072"/>
                <a:gd name="connsiteY4225" fmla="*/ 1732136 h 5148636"/>
                <a:gd name="connsiteX4226" fmla="*/ 2683492 w 9513072"/>
                <a:gd name="connsiteY4226" fmla="*/ 1770531 h 5148636"/>
                <a:gd name="connsiteX4227" fmla="*/ 2645097 w 9513072"/>
                <a:gd name="connsiteY4227" fmla="*/ 1808926 h 5148636"/>
                <a:gd name="connsiteX4228" fmla="*/ 2606702 w 9513072"/>
                <a:gd name="connsiteY4228" fmla="*/ 1770531 h 5148636"/>
                <a:gd name="connsiteX4229" fmla="*/ 2645097 w 9513072"/>
                <a:gd name="connsiteY4229" fmla="*/ 1732136 h 5148636"/>
                <a:gd name="connsiteX4230" fmla="*/ 2428471 w 9513072"/>
                <a:gd name="connsiteY4230" fmla="*/ 1732136 h 5148636"/>
                <a:gd name="connsiteX4231" fmla="*/ 2466862 w 9513072"/>
                <a:gd name="connsiteY4231" fmla="*/ 1770531 h 5148636"/>
                <a:gd name="connsiteX4232" fmla="*/ 2428471 w 9513072"/>
                <a:gd name="connsiteY4232" fmla="*/ 1808926 h 5148636"/>
                <a:gd name="connsiteX4233" fmla="*/ 2390072 w 9513072"/>
                <a:gd name="connsiteY4233" fmla="*/ 1770531 h 5148636"/>
                <a:gd name="connsiteX4234" fmla="*/ 2428471 w 9513072"/>
                <a:gd name="connsiteY4234" fmla="*/ 1732136 h 5148636"/>
                <a:gd name="connsiteX4235" fmla="*/ 4801127 w 9513072"/>
                <a:gd name="connsiteY4235" fmla="*/ 1731225 h 5148636"/>
                <a:gd name="connsiteX4236" fmla="*/ 4838455 w 9513072"/>
                <a:gd name="connsiteY4236" fmla="*/ 1768553 h 5148636"/>
                <a:gd name="connsiteX4237" fmla="*/ 4801127 w 9513072"/>
                <a:gd name="connsiteY4237" fmla="*/ 1805881 h 5148636"/>
                <a:gd name="connsiteX4238" fmla="*/ 4763799 w 9513072"/>
                <a:gd name="connsiteY4238" fmla="*/ 1768553 h 5148636"/>
                <a:gd name="connsiteX4239" fmla="*/ 4801127 w 9513072"/>
                <a:gd name="connsiteY4239" fmla="*/ 1731225 h 5148636"/>
                <a:gd name="connsiteX4240" fmla="*/ 8594621 w 9513072"/>
                <a:gd name="connsiteY4240" fmla="*/ 1728593 h 5148636"/>
                <a:gd name="connsiteX4241" fmla="*/ 8625965 w 9513072"/>
                <a:gd name="connsiteY4241" fmla="*/ 1759937 h 5148636"/>
                <a:gd name="connsiteX4242" fmla="*/ 8594621 w 9513072"/>
                <a:gd name="connsiteY4242" fmla="*/ 1791281 h 5148636"/>
                <a:gd name="connsiteX4243" fmla="*/ 8563277 w 9513072"/>
                <a:gd name="connsiteY4243" fmla="*/ 1759937 h 5148636"/>
                <a:gd name="connsiteX4244" fmla="*/ 8594621 w 9513072"/>
                <a:gd name="connsiteY4244" fmla="*/ 1728593 h 5148636"/>
                <a:gd name="connsiteX4245" fmla="*/ 1607994 w 9513072"/>
                <a:gd name="connsiteY4245" fmla="*/ 1727810 h 5148636"/>
                <a:gd name="connsiteX4246" fmla="*/ 1639338 w 9513072"/>
                <a:gd name="connsiteY4246" fmla="*/ 1759154 h 5148636"/>
                <a:gd name="connsiteX4247" fmla="*/ 1607994 w 9513072"/>
                <a:gd name="connsiteY4247" fmla="*/ 1790498 h 5148636"/>
                <a:gd name="connsiteX4248" fmla="*/ 1576643 w 9513072"/>
                <a:gd name="connsiteY4248" fmla="*/ 1759154 h 5148636"/>
                <a:gd name="connsiteX4249" fmla="*/ 1607994 w 9513072"/>
                <a:gd name="connsiteY4249" fmla="*/ 1727810 h 5148636"/>
                <a:gd name="connsiteX4250" fmla="*/ 5231651 w 9513072"/>
                <a:gd name="connsiteY4250" fmla="*/ 1725390 h 5148636"/>
                <a:gd name="connsiteX4251" fmla="*/ 5262995 w 9513072"/>
                <a:gd name="connsiteY4251" fmla="*/ 1756734 h 5148636"/>
                <a:gd name="connsiteX4252" fmla="*/ 5231651 w 9513072"/>
                <a:gd name="connsiteY4252" fmla="*/ 1788078 h 5148636"/>
                <a:gd name="connsiteX4253" fmla="*/ 5200307 w 9513072"/>
                <a:gd name="connsiteY4253" fmla="*/ 1756734 h 5148636"/>
                <a:gd name="connsiteX4254" fmla="*/ 5231651 w 9513072"/>
                <a:gd name="connsiteY4254" fmla="*/ 1725390 h 5148636"/>
                <a:gd name="connsiteX4255" fmla="*/ 6252594 w 9513072"/>
                <a:gd name="connsiteY4255" fmla="*/ 1723655 h 5148636"/>
                <a:gd name="connsiteX4256" fmla="*/ 6286154 w 9513072"/>
                <a:gd name="connsiteY4256" fmla="*/ 1757215 h 5148636"/>
                <a:gd name="connsiteX4257" fmla="*/ 6252594 w 9513072"/>
                <a:gd name="connsiteY4257" fmla="*/ 1790775 h 5148636"/>
                <a:gd name="connsiteX4258" fmla="*/ 6219034 w 9513072"/>
                <a:gd name="connsiteY4258" fmla="*/ 1757215 h 5148636"/>
                <a:gd name="connsiteX4259" fmla="*/ 6252594 w 9513072"/>
                <a:gd name="connsiteY4259" fmla="*/ 1723655 h 5148636"/>
                <a:gd name="connsiteX4260" fmla="*/ 1106085 w 9513072"/>
                <a:gd name="connsiteY4260" fmla="*/ 1719784 h 5148636"/>
                <a:gd name="connsiteX4261" fmla="*/ 1169005 w 9513072"/>
                <a:gd name="connsiteY4261" fmla="*/ 1782698 h 5148636"/>
                <a:gd name="connsiteX4262" fmla="*/ 1106085 w 9513072"/>
                <a:gd name="connsiteY4262" fmla="*/ 1845612 h 5148636"/>
                <a:gd name="connsiteX4263" fmla="*/ 1043179 w 9513072"/>
                <a:gd name="connsiteY4263" fmla="*/ 1782698 h 5148636"/>
                <a:gd name="connsiteX4264" fmla="*/ 1106085 w 9513072"/>
                <a:gd name="connsiteY4264" fmla="*/ 1719784 h 5148636"/>
                <a:gd name="connsiteX4265" fmla="*/ 7521892 w 9513072"/>
                <a:gd name="connsiteY4265" fmla="*/ 1719502 h 5148636"/>
                <a:gd name="connsiteX4266" fmla="*/ 7560625 w 9513072"/>
                <a:gd name="connsiteY4266" fmla="*/ 1758235 h 5148636"/>
                <a:gd name="connsiteX4267" fmla="*/ 7521892 w 9513072"/>
                <a:gd name="connsiteY4267" fmla="*/ 1796968 h 5148636"/>
                <a:gd name="connsiteX4268" fmla="*/ 7483159 w 9513072"/>
                <a:gd name="connsiteY4268" fmla="*/ 1758235 h 5148636"/>
                <a:gd name="connsiteX4269" fmla="*/ 7521892 w 9513072"/>
                <a:gd name="connsiteY4269" fmla="*/ 1719502 h 5148636"/>
                <a:gd name="connsiteX4270" fmla="*/ 7877372 w 9513072"/>
                <a:gd name="connsiteY4270" fmla="*/ 1717813 h 5148636"/>
                <a:gd name="connsiteX4271" fmla="*/ 7897399 w 9513072"/>
                <a:gd name="connsiteY4271" fmla="*/ 1737840 h 5148636"/>
                <a:gd name="connsiteX4272" fmla="*/ 7877372 w 9513072"/>
                <a:gd name="connsiteY4272" fmla="*/ 1757867 h 5148636"/>
                <a:gd name="connsiteX4273" fmla="*/ 7857345 w 9513072"/>
                <a:gd name="connsiteY4273" fmla="*/ 1737840 h 5148636"/>
                <a:gd name="connsiteX4274" fmla="*/ 7877372 w 9513072"/>
                <a:gd name="connsiteY4274" fmla="*/ 1717813 h 5148636"/>
                <a:gd name="connsiteX4275" fmla="*/ 6488768 w 9513072"/>
                <a:gd name="connsiteY4275" fmla="*/ 1717165 h 5148636"/>
                <a:gd name="connsiteX4276" fmla="*/ 6525759 w 9513072"/>
                <a:gd name="connsiteY4276" fmla="*/ 1754156 h 5148636"/>
                <a:gd name="connsiteX4277" fmla="*/ 6488768 w 9513072"/>
                <a:gd name="connsiteY4277" fmla="*/ 1791147 h 5148636"/>
                <a:gd name="connsiteX4278" fmla="*/ 6451777 w 9513072"/>
                <a:gd name="connsiteY4278" fmla="*/ 1754156 h 5148636"/>
                <a:gd name="connsiteX4279" fmla="*/ 6488768 w 9513072"/>
                <a:gd name="connsiteY4279" fmla="*/ 1717165 h 5148636"/>
                <a:gd name="connsiteX4280" fmla="*/ 5846309 w 9513072"/>
                <a:gd name="connsiteY4280" fmla="*/ 1715244 h 5148636"/>
                <a:gd name="connsiteX4281" fmla="*/ 5874606 w 9513072"/>
                <a:gd name="connsiteY4281" fmla="*/ 1743541 h 5148636"/>
                <a:gd name="connsiteX4282" fmla="*/ 5846309 w 9513072"/>
                <a:gd name="connsiteY4282" fmla="*/ 1771838 h 5148636"/>
                <a:gd name="connsiteX4283" fmla="*/ 5818012 w 9513072"/>
                <a:gd name="connsiteY4283" fmla="*/ 1743541 h 5148636"/>
                <a:gd name="connsiteX4284" fmla="*/ 5846309 w 9513072"/>
                <a:gd name="connsiteY4284" fmla="*/ 1715244 h 5148636"/>
                <a:gd name="connsiteX4285" fmla="*/ 1429536 w 9513072"/>
                <a:gd name="connsiteY4285" fmla="*/ 1714511 h 5148636"/>
                <a:gd name="connsiteX4286" fmla="*/ 1449560 w 9513072"/>
                <a:gd name="connsiteY4286" fmla="*/ 1734538 h 5148636"/>
                <a:gd name="connsiteX4287" fmla="*/ 1429536 w 9513072"/>
                <a:gd name="connsiteY4287" fmla="*/ 1754565 h 5148636"/>
                <a:gd name="connsiteX4288" fmla="*/ 1409507 w 9513072"/>
                <a:gd name="connsiteY4288" fmla="*/ 1734538 h 5148636"/>
                <a:gd name="connsiteX4289" fmla="*/ 1429536 w 9513072"/>
                <a:gd name="connsiteY4289" fmla="*/ 1714511 h 5148636"/>
                <a:gd name="connsiteX4290" fmla="*/ 5153564 w 9513072"/>
                <a:gd name="connsiteY4290" fmla="*/ 1714479 h 5148636"/>
                <a:gd name="connsiteX4291" fmla="*/ 5181776 w 9513072"/>
                <a:gd name="connsiteY4291" fmla="*/ 1742691 h 5148636"/>
                <a:gd name="connsiteX4292" fmla="*/ 5153564 w 9513072"/>
                <a:gd name="connsiteY4292" fmla="*/ 1770903 h 5148636"/>
                <a:gd name="connsiteX4293" fmla="*/ 5125352 w 9513072"/>
                <a:gd name="connsiteY4293" fmla="*/ 1742691 h 5148636"/>
                <a:gd name="connsiteX4294" fmla="*/ 5153564 w 9513072"/>
                <a:gd name="connsiteY4294" fmla="*/ 1714479 h 5148636"/>
                <a:gd name="connsiteX4295" fmla="*/ 5589678 w 9513072"/>
                <a:gd name="connsiteY4295" fmla="*/ 1708791 h 5148636"/>
                <a:gd name="connsiteX4296" fmla="*/ 5642614 w 9513072"/>
                <a:gd name="connsiteY4296" fmla="*/ 1761727 h 5148636"/>
                <a:gd name="connsiteX4297" fmla="*/ 5589678 w 9513072"/>
                <a:gd name="connsiteY4297" fmla="*/ 1814663 h 5148636"/>
                <a:gd name="connsiteX4298" fmla="*/ 5536742 w 9513072"/>
                <a:gd name="connsiteY4298" fmla="*/ 1761727 h 5148636"/>
                <a:gd name="connsiteX4299" fmla="*/ 5589678 w 9513072"/>
                <a:gd name="connsiteY4299" fmla="*/ 1708791 h 5148636"/>
                <a:gd name="connsiteX4300" fmla="*/ 38653 w 9513072"/>
                <a:gd name="connsiteY4300" fmla="*/ 1702712 h 5148636"/>
                <a:gd name="connsiteX4301" fmla="*/ 77306 w 9513072"/>
                <a:gd name="connsiteY4301" fmla="*/ 1741364 h 5148636"/>
                <a:gd name="connsiteX4302" fmla="*/ 38653 w 9513072"/>
                <a:gd name="connsiteY4302" fmla="*/ 1780016 h 5148636"/>
                <a:gd name="connsiteX4303" fmla="*/ 0 w 9513072"/>
                <a:gd name="connsiteY4303" fmla="*/ 1741364 h 5148636"/>
                <a:gd name="connsiteX4304" fmla="*/ 38653 w 9513072"/>
                <a:gd name="connsiteY4304" fmla="*/ 1702712 h 5148636"/>
                <a:gd name="connsiteX4305" fmla="*/ 7617848 w 9513072"/>
                <a:gd name="connsiteY4305" fmla="*/ 1702475 h 5148636"/>
                <a:gd name="connsiteX4306" fmla="*/ 7648351 w 9513072"/>
                <a:gd name="connsiteY4306" fmla="*/ 1732978 h 5148636"/>
                <a:gd name="connsiteX4307" fmla="*/ 7617848 w 9513072"/>
                <a:gd name="connsiteY4307" fmla="*/ 1763481 h 5148636"/>
                <a:gd name="connsiteX4308" fmla="*/ 7587345 w 9513072"/>
                <a:gd name="connsiteY4308" fmla="*/ 1732978 h 5148636"/>
                <a:gd name="connsiteX4309" fmla="*/ 7617848 w 9513072"/>
                <a:gd name="connsiteY4309" fmla="*/ 1702475 h 5148636"/>
                <a:gd name="connsiteX4310" fmla="*/ 8151014 w 9513072"/>
                <a:gd name="connsiteY4310" fmla="*/ 1697933 h 5148636"/>
                <a:gd name="connsiteX4311" fmla="*/ 8182358 w 9513072"/>
                <a:gd name="connsiteY4311" fmla="*/ 1729277 h 5148636"/>
                <a:gd name="connsiteX4312" fmla="*/ 8151014 w 9513072"/>
                <a:gd name="connsiteY4312" fmla="*/ 1760621 h 5148636"/>
                <a:gd name="connsiteX4313" fmla="*/ 8119670 w 9513072"/>
                <a:gd name="connsiteY4313" fmla="*/ 1729277 h 5148636"/>
                <a:gd name="connsiteX4314" fmla="*/ 8151014 w 9513072"/>
                <a:gd name="connsiteY4314" fmla="*/ 1697933 h 5148636"/>
                <a:gd name="connsiteX4315" fmla="*/ 6774971 w 9513072"/>
                <a:gd name="connsiteY4315" fmla="*/ 1697196 h 5148636"/>
                <a:gd name="connsiteX4316" fmla="*/ 6794998 w 9513072"/>
                <a:gd name="connsiteY4316" fmla="*/ 1717223 h 5148636"/>
                <a:gd name="connsiteX4317" fmla="*/ 6774971 w 9513072"/>
                <a:gd name="connsiteY4317" fmla="*/ 1737250 h 5148636"/>
                <a:gd name="connsiteX4318" fmla="*/ 6754944 w 9513072"/>
                <a:gd name="connsiteY4318" fmla="*/ 1717223 h 5148636"/>
                <a:gd name="connsiteX4319" fmla="*/ 6774971 w 9513072"/>
                <a:gd name="connsiteY4319" fmla="*/ 1697196 h 5148636"/>
                <a:gd name="connsiteX4320" fmla="*/ 1221149 w 9513072"/>
                <a:gd name="connsiteY4320" fmla="*/ 1696525 h 5148636"/>
                <a:gd name="connsiteX4321" fmla="*/ 1259027 w 9513072"/>
                <a:gd name="connsiteY4321" fmla="*/ 1734406 h 5148636"/>
                <a:gd name="connsiteX4322" fmla="*/ 1221149 w 9513072"/>
                <a:gd name="connsiteY4322" fmla="*/ 1772287 h 5148636"/>
                <a:gd name="connsiteX4323" fmla="*/ 1183273 w 9513072"/>
                <a:gd name="connsiteY4323" fmla="*/ 1734406 h 5148636"/>
                <a:gd name="connsiteX4324" fmla="*/ 1221149 w 9513072"/>
                <a:gd name="connsiteY4324" fmla="*/ 1696525 h 5148636"/>
                <a:gd name="connsiteX4325" fmla="*/ 2966470 w 9513072"/>
                <a:gd name="connsiteY4325" fmla="*/ 1694118 h 5148636"/>
                <a:gd name="connsiteX4326" fmla="*/ 3015500 w 9513072"/>
                <a:gd name="connsiteY4326" fmla="*/ 1743148 h 5148636"/>
                <a:gd name="connsiteX4327" fmla="*/ 2966470 w 9513072"/>
                <a:gd name="connsiteY4327" fmla="*/ 1792178 h 5148636"/>
                <a:gd name="connsiteX4328" fmla="*/ 2917440 w 9513072"/>
                <a:gd name="connsiteY4328" fmla="*/ 1743148 h 5148636"/>
                <a:gd name="connsiteX4329" fmla="*/ 2966470 w 9513072"/>
                <a:gd name="connsiteY4329" fmla="*/ 1694118 h 5148636"/>
                <a:gd name="connsiteX4330" fmla="*/ 2536826 w 9513072"/>
                <a:gd name="connsiteY4330" fmla="*/ 1693228 h 5148636"/>
                <a:gd name="connsiteX4331" fmla="*/ 2565993 w 9513072"/>
                <a:gd name="connsiteY4331" fmla="*/ 1722394 h 5148636"/>
                <a:gd name="connsiteX4332" fmla="*/ 2536826 w 9513072"/>
                <a:gd name="connsiteY4332" fmla="*/ 1751560 h 5148636"/>
                <a:gd name="connsiteX4333" fmla="*/ 2507661 w 9513072"/>
                <a:gd name="connsiteY4333" fmla="*/ 1722394 h 5148636"/>
                <a:gd name="connsiteX4334" fmla="*/ 2536826 w 9513072"/>
                <a:gd name="connsiteY4334" fmla="*/ 1693228 h 5148636"/>
                <a:gd name="connsiteX4335" fmla="*/ 5679080 w 9513072"/>
                <a:gd name="connsiteY4335" fmla="*/ 1692588 h 5148636"/>
                <a:gd name="connsiteX4336" fmla="*/ 5699107 w 9513072"/>
                <a:gd name="connsiteY4336" fmla="*/ 1712615 h 5148636"/>
                <a:gd name="connsiteX4337" fmla="*/ 5679080 w 9513072"/>
                <a:gd name="connsiteY4337" fmla="*/ 1732642 h 5148636"/>
                <a:gd name="connsiteX4338" fmla="*/ 5659053 w 9513072"/>
                <a:gd name="connsiteY4338" fmla="*/ 1712615 h 5148636"/>
                <a:gd name="connsiteX4339" fmla="*/ 5679080 w 9513072"/>
                <a:gd name="connsiteY4339" fmla="*/ 1692588 h 5148636"/>
                <a:gd name="connsiteX4340" fmla="*/ 5997075 w 9513072"/>
                <a:gd name="connsiteY4340" fmla="*/ 1692254 h 5148636"/>
                <a:gd name="connsiteX4341" fmla="*/ 6059989 w 9513072"/>
                <a:gd name="connsiteY4341" fmla="*/ 1755168 h 5148636"/>
                <a:gd name="connsiteX4342" fmla="*/ 5997075 w 9513072"/>
                <a:gd name="connsiteY4342" fmla="*/ 1818082 h 5148636"/>
                <a:gd name="connsiteX4343" fmla="*/ 5934161 w 9513072"/>
                <a:gd name="connsiteY4343" fmla="*/ 1755168 h 5148636"/>
                <a:gd name="connsiteX4344" fmla="*/ 5997075 w 9513072"/>
                <a:gd name="connsiteY4344" fmla="*/ 1692254 h 5148636"/>
                <a:gd name="connsiteX4345" fmla="*/ 1742593 w 9513072"/>
                <a:gd name="connsiteY4345" fmla="*/ 1689015 h 5148636"/>
                <a:gd name="connsiteX4346" fmla="*/ 1782088 w 9513072"/>
                <a:gd name="connsiteY4346" fmla="*/ 1728511 h 5148636"/>
                <a:gd name="connsiteX4347" fmla="*/ 1742593 w 9513072"/>
                <a:gd name="connsiteY4347" fmla="*/ 1768007 h 5148636"/>
                <a:gd name="connsiteX4348" fmla="*/ 1703100 w 9513072"/>
                <a:gd name="connsiteY4348" fmla="*/ 1728511 h 5148636"/>
                <a:gd name="connsiteX4349" fmla="*/ 1742593 w 9513072"/>
                <a:gd name="connsiteY4349" fmla="*/ 1689015 h 5148636"/>
                <a:gd name="connsiteX4350" fmla="*/ 7421052 w 9513072"/>
                <a:gd name="connsiteY4350" fmla="*/ 1686107 h 5148636"/>
                <a:gd name="connsiteX4351" fmla="*/ 7452396 w 9513072"/>
                <a:gd name="connsiteY4351" fmla="*/ 1717451 h 5148636"/>
                <a:gd name="connsiteX4352" fmla="*/ 7421052 w 9513072"/>
                <a:gd name="connsiteY4352" fmla="*/ 1748795 h 5148636"/>
                <a:gd name="connsiteX4353" fmla="*/ 7389708 w 9513072"/>
                <a:gd name="connsiteY4353" fmla="*/ 1717451 h 5148636"/>
                <a:gd name="connsiteX4354" fmla="*/ 7421052 w 9513072"/>
                <a:gd name="connsiteY4354" fmla="*/ 1686107 h 5148636"/>
                <a:gd name="connsiteX4355" fmla="*/ 5903214 w 9513072"/>
                <a:gd name="connsiteY4355" fmla="*/ 1684044 h 5148636"/>
                <a:gd name="connsiteX4356" fmla="*/ 5924434 w 9513072"/>
                <a:gd name="connsiteY4356" fmla="*/ 1705264 h 5148636"/>
                <a:gd name="connsiteX4357" fmla="*/ 5903214 w 9513072"/>
                <a:gd name="connsiteY4357" fmla="*/ 1726484 h 5148636"/>
                <a:gd name="connsiteX4358" fmla="*/ 5881994 w 9513072"/>
                <a:gd name="connsiteY4358" fmla="*/ 1705264 h 5148636"/>
                <a:gd name="connsiteX4359" fmla="*/ 5903214 w 9513072"/>
                <a:gd name="connsiteY4359" fmla="*/ 1684044 h 5148636"/>
                <a:gd name="connsiteX4360" fmla="*/ 2753455 w 9513072"/>
                <a:gd name="connsiteY4360" fmla="*/ 1682301 h 5148636"/>
                <a:gd name="connsiteX4361" fmla="*/ 2782621 w 9513072"/>
                <a:gd name="connsiteY4361" fmla="*/ 1711467 h 5148636"/>
                <a:gd name="connsiteX4362" fmla="*/ 2753455 w 9513072"/>
                <a:gd name="connsiteY4362" fmla="*/ 1740633 h 5148636"/>
                <a:gd name="connsiteX4363" fmla="*/ 2724289 w 9513072"/>
                <a:gd name="connsiteY4363" fmla="*/ 1711467 h 5148636"/>
                <a:gd name="connsiteX4364" fmla="*/ 2753455 w 9513072"/>
                <a:gd name="connsiteY4364" fmla="*/ 1682301 h 5148636"/>
                <a:gd name="connsiteX4365" fmla="*/ 6335926 w 9513072"/>
                <a:gd name="connsiteY4365" fmla="*/ 1681736 h 5148636"/>
                <a:gd name="connsiteX4366" fmla="*/ 6376331 w 9513072"/>
                <a:gd name="connsiteY4366" fmla="*/ 1722141 h 5148636"/>
                <a:gd name="connsiteX4367" fmla="*/ 6335926 w 9513072"/>
                <a:gd name="connsiteY4367" fmla="*/ 1762546 h 5148636"/>
                <a:gd name="connsiteX4368" fmla="*/ 6295521 w 9513072"/>
                <a:gd name="connsiteY4368" fmla="*/ 1722141 h 5148636"/>
                <a:gd name="connsiteX4369" fmla="*/ 6335926 w 9513072"/>
                <a:gd name="connsiteY4369" fmla="*/ 1681736 h 5148636"/>
                <a:gd name="connsiteX4370" fmla="*/ 7168111 w 9513072"/>
                <a:gd name="connsiteY4370" fmla="*/ 1678718 h 5148636"/>
                <a:gd name="connsiteX4371" fmla="*/ 7206844 w 9513072"/>
                <a:gd name="connsiteY4371" fmla="*/ 1717451 h 5148636"/>
                <a:gd name="connsiteX4372" fmla="*/ 7168111 w 9513072"/>
                <a:gd name="connsiteY4372" fmla="*/ 1756184 h 5148636"/>
                <a:gd name="connsiteX4373" fmla="*/ 7129378 w 9513072"/>
                <a:gd name="connsiteY4373" fmla="*/ 1717451 h 5148636"/>
                <a:gd name="connsiteX4374" fmla="*/ 7168111 w 9513072"/>
                <a:gd name="connsiteY4374" fmla="*/ 1678718 h 5148636"/>
                <a:gd name="connsiteX4375" fmla="*/ 4373329 w 9513072"/>
                <a:gd name="connsiteY4375" fmla="*/ 1678413 h 5148636"/>
                <a:gd name="connsiteX4376" fmla="*/ 4426265 w 9513072"/>
                <a:gd name="connsiteY4376" fmla="*/ 1731349 h 5148636"/>
                <a:gd name="connsiteX4377" fmla="*/ 4373329 w 9513072"/>
                <a:gd name="connsiteY4377" fmla="*/ 1784285 h 5148636"/>
                <a:gd name="connsiteX4378" fmla="*/ 4320393 w 9513072"/>
                <a:gd name="connsiteY4378" fmla="*/ 1731349 h 5148636"/>
                <a:gd name="connsiteX4379" fmla="*/ 4373329 w 9513072"/>
                <a:gd name="connsiteY4379" fmla="*/ 1678413 h 5148636"/>
                <a:gd name="connsiteX4380" fmla="*/ 7957577 w 9513072"/>
                <a:gd name="connsiteY4380" fmla="*/ 1677599 h 5148636"/>
                <a:gd name="connsiteX4381" fmla="*/ 7985874 w 9513072"/>
                <a:gd name="connsiteY4381" fmla="*/ 1705895 h 5148636"/>
                <a:gd name="connsiteX4382" fmla="*/ 7957577 w 9513072"/>
                <a:gd name="connsiteY4382" fmla="*/ 1734191 h 5148636"/>
                <a:gd name="connsiteX4383" fmla="*/ 7929280 w 9513072"/>
                <a:gd name="connsiteY4383" fmla="*/ 1705895 h 5148636"/>
                <a:gd name="connsiteX4384" fmla="*/ 7957577 w 9513072"/>
                <a:gd name="connsiteY4384" fmla="*/ 1677599 h 5148636"/>
                <a:gd name="connsiteX4385" fmla="*/ 2120652 w 9513072"/>
                <a:gd name="connsiteY4385" fmla="*/ 1677178 h 5148636"/>
                <a:gd name="connsiteX4386" fmla="*/ 2140691 w 9513072"/>
                <a:gd name="connsiteY4386" fmla="*/ 1697205 h 5148636"/>
                <a:gd name="connsiteX4387" fmla="*/ 2120652 w 9513072"/>
                <a:gd name="connsiteY4387" fmla="*/ 1717232 h 5148636"/>
                <a:gd name="connsiteX4388" fmla="*/ 2100623 w 9513072"/>
                <a:gd name="connsiteY4388" fmla="*/ 1697205 h 5148636"/>
                <a:gd name="connsiteX4389" fmla="*/ 2120652 w 9513072"/>
                <a:gd name="connsiteY4389" fmla="*/ 1677178 h 5148636"/>
                <a:gd name="connsiteX4390" fmla="*/ 167046 w 9513072"/>
                <a:gd name="connsiteY4390" fmla="*/ 1675396 h 5148636"/>
                <a:gd name="connsiteX4391" fmla="*/ 205698 w 9513072"/>
                <a:gd name="connsiteY4391" fmla="*/ 1714048 h 5148636"/>
                <a:gd name="connsiteX4392" fmla="*/ 167046 w 9513072"/>
                <a:gd name="connsiteY4392" fmla="*/ 1752700 h 5148636"/>
                <a:gd name="connsiteX4393" fmla="*/ 128395 w 9513072"/>
                <a:gd name="connsiteY4393" fmla="*/ 1714048 h 5148636"/>
                <a:gd name="connsiteX4394" fmla="*/ 167046 w 9513072"/>
                <a:gd name="connsiteY4394" fmla="*/ 1675396 h 5148636"/>
                <a:gd name="connsiteX4395" fmla="*/ 1914583 w 9513072"/>
                <a:gd name="connsiteY4395" fmla="*/ 1674653 h 5148636"/>
                <a:gd name="connsiteX4396" fmla="*/ 1978528 w 9513072"/>
                <a:gd name="connsiteY4396" fmla="*/ 1738589 h 5148636"/>
                <a:gd name="connsiteX4397" fmla="*/ 1914583 w 9513072"/>
                <a:gd name="connsiteY4397" fmla="*/ 1802525 h 5148636"/>
                <a:gd name="connsiteX4398" fmla="*/ 1850652 w 9513072"/>
                <a:gd name="connsiteY4398" fmla="*/ 1738589 h 5148636"/>
                <a:gd name="connsiteX4399" fmla="*/ 1914583 w 9513072"/>
                <a:gd name="connsiteY4399" fmla="*/ 1674653 h 5148636"/>
                <a:gd name="connsiteX4400" fmla="*/ 1331905 w 9513072"/>
                <a:gd name="connsiteY4400" fmla="*/ 1674217 h 5148636"/>
                <a:gd name="connsiteX4401" fmla="*/ 1384843 w 9513072"/>
                <a:gd name="connsiteY4401" fmla="*/ 1727153 h 5148636"/>
                <a:gd name="connsiteX4402" fmla="*/ 1331905 w 9513072"/>
                <a:gd name="connsiteY4402" fmla="*/ 1780089 h 5148636"/>
                <a:gd name="connsiteX4403" fmla="*/ 1278968 w 9513072"/>
                <a:gd name="connsiteY4403" fmla="*/ 1727153 h 5148636"/>
                <a:gd name="connsiteX4404" fmla="*/ 1331905 w 9513072"/>
                <a:gd name="connsiteY4404" fmla="*/ 1674217 h 5148636"/>
                <a:gd name="connsiteX4405" fmla="*/ 4257033 w 9513072"/>
                <a:gd name="connsiteY4405" fmla="*/ 1672826 h 5148636"/>
                <a:gd name="connsiteX4406" fmla="*/ 4294360 w 9513072"/>
                <a:gd name="connsiteY4406" fmla="*/ 1710153 h 5148636"/>
                <a:gd name="connsiteX4407" fmla="*/ 4257033 w 9513072"/>
                <a:gd name="connsiteY4407" fmla="*/ 1747480 h 5148636"/>
                <a:gd name="connsiteX4408" fmla="*/ 4219706 w 9513072"/>
                <a:gd name="connsiteY4408" fmla="*/ 1710153 h 5148636"/>
                <a:gd name="connsiteX4409" fmla="*/ 4257033 w 9513072"/>
                <a:gd name="connsiteY4409" fmla="*/ 1672826 h 5148636"/>
                <a:gd name="connsiteX4410" fmla="*/ 2218973 w 9513072"/>
                <a:gd name="connsiteY4410" fmla="*/ 1671354 h 5148636"/>
                <a:gd name="connsiteX4411" fmla="*/ 2268012 w 9513072"/>
                <a:gd name="connsiteY4411" fmla="*/ 1720384 h 5148636"/>
                <a:gd name="connsiteX4412" fmla="*/ 2218973 w 9513072"/>
                <a:gd name="connsiteY4412" fmla="*/ 1769414 h 5148636"/>
                <a:gd name="connsiteX4413" fmla="*/ 2169951 w 9513072"/>
                <a:gd name="connsiteY4413" fmla="*/ 1720384 h 5148636"/>
                <a:gd name="connsiteX4414" fmla="*/ 2218973 w 9513072"/>
                <a:gd name="connsiteY4414" fmla="*/ 1671354 h 5148636"/>
                <a:gd name="connsiteX4415" fmla="*/ 5760982 w 9513072"/>
                <a:gd name="connsiteY4415" fmla="*/ 1670822 h 5148636"/>
                <a:gd name="connsiteX4416" fmla="*/ 5802662 w 9513072"/>
                <a:gd name="connsiteY4416" fmla="*/ 1712502 h 5148636"/>
                <a:gd name="connsiteX4417" fmla="*/ 5760982 w 9513072"/>
                <a:gd name="connsiteY4417" fmla="*/ 1754182 h 5148636"/>
                <a:gd name="connsiteX4418" fmla="*/ 5719302 w 9513072"/>
                <a:gd name="connsiteY4418" fmla="*/ 1712502 h 5148636"/>
                <a:gd name="connsiteX4419" fmla="*/ 5760982 w 9513072"/>
                <a:gd name="connsiteY4419" fmla="*/ 1670822 h 5148636"/>
                <a:gd name="connsiteX4420" fmla="*/ 4669847 w 9513072"/>
                <a:gd name="connsiteY4420" fmla="*/ 1670418 h 5148636"/>
                <a:gd name="connsiteX4421" fmla="*/ 4733783 w 9513072"/>
                <a:gd name="connsiteY4421" fmla="*/ 1734354 h 5148636"/>
                <a:gd name="connsiteX4422" fmla="*/ 4669847 w 9513072"/>
                <a:gd name="connsiteY4422" fmla="*/ 1798290 h 5148636"/>
                <a:gd name="connsiteX4423" fmla="*/ 4605911 w 9513072"/>
                <a:gd name="connsiteY4423" fmla="*/ 1734354 h 5148636"/>
                <a:gd name="connsiteX4424" fmla="*/ 4669847 w 9513072"/>
                <a:gd name="connsiteY4424" fmla="*/ 1670418 h 5148636"/>
                <a:gd name="connsiteX4425" fmla="*/ 6623061 w 9513072"/>
                <a:gd name="connsiteY4425" fmla="*/ 1668008 h 5148636"/>
                <a:gd name="connsiteX4426" fmla="*/ 6672091 w 9513072"/>
                <a:gd name="connsiteY4426" fmla="*/ 1717038 h 5148636"/>
                <a:gd name="connsiteX4427" fmla="*/ 6623061 w 9513072"/>
                <a:gd name="connsiteY4427" fmla="*/ 1766068 h 5148636"/>
                <a:gd name="connsiteX4428" fmla="*/ 6574031 w 9513072"/>
                <a:gd name="connsiteY4428" fmla="*/ 1717038 h 5148636"/>
                <a:gd name="connsiteX4429" fmla="*/ 6623061 w 9513072"/>
                <a:gd name="connsiteY4429" fmla="*/ 1668008 h 5148636"/>
                <a:gd name="connsiteX4430" fmla="*/ 6107233 w 9513072"/>
                <a:gd name="connsiteY4430" fmla="*/ 1666752 h 5148636"/>
                <a:gd name="connsiteX4431" fmla="*/ 6130400 w 9513072"/>
                <a:gd name="connsiteY4431" fmla="*/ 1700100 h 5148636"/>
                <a:gd name="connsiteX4432" fmla="*/ 6096355 w 9513072"/>
                <a:gd name="connsiteY4432" fmla="*/ 1722230 h 5148636"/>
                <a:gd name="connsiteX4433" fmla="*/ 6073189 w 9513072"/>
                <a:gd name="connsiteY4433" fmla="*/ 1688882 h 5148636"/>
                <a:gd name="connsiteX4434" fmla="*/ 6107233 w 9513072"/>
                <a:gd name="connsiteY4434" fmla="*/ 1666752 h 5148636"/>
                <a:gd name="connsiteX4435" fmla="*/ 8692327 w 9513072"/>
                <a:gd name="connsiteY4435" fmla="*/ 1666526 h 5148636"/>
                <a:gd name="connsiteX4436" fmla="*/ 8731823 w 9513072"/>
                <a:gd name="connsiteY4436" fmla="*/ 1706022 h 5148636"/>
                <a:gd name="connsiteX4437" fmla="*/ 8692327 w 9513072"/>
                <a:gd name="connsiteY4437" fmla="*/ 1745518 h 5148636"/>
                <a:gd name="connsiteX4438" fmla="*/ 8652831 w 9513072"/>
                <a:gd name="connsiteY4438" fmla="*/ 1706022 h 5148636"/>
                <a:gd name="connsiteX4439" fmla="*/ 8692327 w 9513072"/>
                <a:gd name="connsiteY4439" fmla="*/ 1666526 h 5148636"/>
                <a:gd name="connsiteX4440" fmla="*/ 2455751 w 9513072"/>
                <a:gd name="connsiteY4440" fmla="*/ 1665034 h 5148636"/>
                <a:gd name="connsiteX4441" fmla="*/ 2475778 w 9513072"/>
                <a:gd name="connsiteY4441" fmla="*/ 1685061 h 5148636"/>
                <a:gd name="connsiteX4442" fmla="*/ 2455751 w 9513072"/>
                <a:gd name="connsiteY4442" fmla="*/ 1705088 h 5148636"/>
                <a:gd name="connsiteX4443" fmla="*/ 2435727 w 9513072"/>
                <a:gd name="connsiteY4443" fmla="*/ 1685061 h 5148636"/>
                <a:gd name="connsiteX4444" fmla="*/ 2455751 w 9513072"/>
                <a:gd name="connsiteY4444" fmla="*/ 1665034 h 5148636"/>
                <a:gd name="connsiteX4445" fmla="*/ 1035238 w 9513072"/>
                <a:gd name="connsiteY4445" fmla="*/ 1657696 h 5148636"/>
                <a:gd name="connsiteX4446" fmla="*/ 1066579 w 9513072"/>
                <a:gd name="connsiteY4446" fmla="*/ 1689040 h 5148636"/>
                <a:gd name="connsiteX4447" fmla="*/ 1035238 w 9513072"/>
                <a:gd name="connsiteY4447" fmla="*/ 1720384 h 5148636"/>
                <a:gd name="connsiteX4448" fmla="*/ 1003889 w 9513072"/>
                <a:gd name="connsiteY4448" fmla="*/ 1689040 h 5148636"/>
                <a:gd name="connsiteX4449" fmla="*/ 1035238 w 9513072"/>
                <a:gd name="connsiteY4449" fmla="*/ 1657696 h 5148636"/>
                <a:gd name="connsiteX4450" fmla="*/ 7281505 w 9513072"/>
                <a:gd name="connsiteY4450" fmla="*/ 1653515 h 5148636"/>
                <a:gd name="connsiteX4451" fmla="*/ 7345441 w 9513072"/>
                <a:gd name="connsiteY4451" fmla="*/ 1717451 h 5148636"/>
                <a:gd name="connsiteX4452" fmla="*/ 7281505 w 9513072"/>
                <a:gd name="connsiteY4452" fmla="*/ 1781387 h 5148636"/>
                <a:gd name="connsiteX4453" fmla="*/ 7217569 w 9513072"/>
                <a:gd name="connsiteY4453" fmla="*/ 1717451 h 5148636"/>
                <a:gd name="connsiteX4454" fmla="*/ 7281505 w 9513072"/>
                <a:gd name="connsiteY4454" fmla="*/ 1653515 h 5148636"/>
                <a:gd name="connsiteX4455" fmla="*/ 5308968 w 9513072"/>
                <a:gd name="connsiteY4455" fmla="*/ 1650064 h 5148636"/>
                <a:gd name="connsiteX4456" fmla="*/ 5350648 w 9513072"/>
                <a:gd name="connsiteY4456" fmla="*/ 1691744 h 5148636"/>
                <a:gd name="connsiteX4457" fmla="*/ 5308968 w 9513072"/>
                <a:gd name="connsiteY4457" fmla="*/ 1733424 h 5148636"/>
                <a:gd name="connsiteX4458" fmla="*/ 5267288 w 9513072"/>
                <a:gd name="connsiteY4458" fmla="*/ 1691744 h 5148636"/>
                <a:gd name="connsiteX4459" fmla="*/ 5308968 w 9513072"/>
                <a:gd name="connsiteY4459" fmla="*/ 1650064 h 5148636"/>
                <a:gd name="connsiteX4460" fmla="*/ 6708002 w 9513072"/>
                <a:gd name="connsiteY4460" fmla="*/ 1649342 h 5148636"/>
                <a:gd name="connsiteX4461" fmla="*/ 6728029 w 9513072"/>
                <a:gd name="connsiteY4461" fmla="*/ 1669369 h 5148636"/>
                <a:gd name="connsiteX4462" fmla="*/ 6708002 w 9513072"/>
                <a:gd name="connsiteY4462" fmla="*/ 1689396 h 5148636"/>
                <a:gd name="connsiteX4463" fmla="*/ 6687975 w 9513072"/>
                <a:gd name="connsiteY4463" fmla="*/ 1669369 h 5148636"/>
                <a:gd name="connsiteX4464" fmla="*/ 6708002 w 9513072"/>
                <a:gd name="connsiteY4464" fmla="*/ 1649342 h 5148636"/>
                <a:gd name="connsiteX4465" fmla="*/ 6191937 w 9513072"/>
                <a:gd name="connsiteY4465" fmla="*/ 1648731 h 5148636"/>
                <a:gd name="connsiteX4466" fmla="*/ 6229265 w 9513072"/>
                <a:gd name="connsiteY4466" fmla="*/ 1686059 h 5148636"/>
                <a:gd name="connsiteX4467" fmla="*/ 6191937 w 9513072"/>
                <a:gd name="connsiteY4467" fmla="*/ 1723387 h 5148636"/>
                <a:gd name="connsiteX4468" fmla="*/ 6154609 w 9513072"/>
                <a:gd name="connsiteY4468" fmla="*/ 1686059 h 5148636"/>
                <a:gd name="connsiteX4469" fmla="*/ 6191937 w 9513072"/>
                <a:gd name="connsiteY4469" fmla="*/ 1648731 h 5148636"/>
                <a:gd name="connsiteX4470" fmla="*/ 6993968 w 9513072"/>
                <a:gd name="connsiteY4470" fmla="*/ 1647927 h 5148636"/>
                <a:gd name="connsiteX4471" fmla="*/ 7032363 w 9513072"/>
                <a:gd name="connsiteY4471" fmla="*/ 1686322 h 5148636"/>
                <a:gd name="connsiteX4472" fmla="*/ 6993968 w 9513072"/>
                <a:gd name="connsiteY4472" fmla="*/ 1724717 h 5148636"/>
                <a:gd name="connsiteX4473" fmla="*/ 6955573 w 9513072"/>
                <a:gd name="connsiteY4473" fmla="*/ 1686322 h 5148636"/>
                <a:gd name="connsiteX4474" fmla="*/ 6993968 w 9513072"/>
                <a:gd name="connsiteY4474" fmla="*/ 1647927 h 5148636"/>
                <a:gd name="connsiteX4475" fmla="*/ 4493978 w 9513072"/>
                <a:gd name="connsiteY4475" fmla="*/ 1642728 h 5148636"/>
                <a:gd name="connsiteX4476" fmla="*/ 4535658 w 9513072"/>
                <a:gd name="connsiteY4476" fmla="*/ 1684408 h 5148636"/>
                <a:gd name="connsiteX4477" fmla="*/ 4493978 w 9513072"/>
                <a:gd name="connsiteY4477" fmla="*/ 1726088 h 5148636"/>
                <a:gd name="connsiteX4478" fmla="*/ 4452298 w 9513072"/>
                <a:gd name="connsiteY4478" fmla="*/ 1684408 h 5148636"/>
                <a:gd name="connsiteX4479" fmla="*/ 4493978 w 9513072"/>
                <a:gd name="connsiteY4479" fmla="*/ 1642728 h 5148636"/>
                <a:gd name="connsiteX4480" fmla="*/ 5450362 w 9513072"/>
                <a:gd name="connsiteY4480" fmla="*/ 1642358 h 5148636"/>
                <a:gd name="connsiteX4481" fmla="*/ 5513276 w 9513072"/>
                <a:gd name="connsiteY4481" fmla="*/ 1705272 h 5148636"/>
                <a:gd name="connsiteX4482" fmla="*/ 5450362 w 9513072"/>
                <a:gd name="connsiteY4482" fmla="*/ 1768186 h 5148636"/>
                <a:gd name="connsiteX4483" fmla="*/ 5387448 w 9513072"/>
                <a:gd name="connsiteY4483" fmla="*/ 1705272 h 5148636"/>
                <a:gd name="connsiteX4484" fmla="*/ 5450362 w 9513072"/>
                <a:gd name="connsiteY4484" fmla="*/ 1642358 h 5148636"/>
                <a:gd name="connsiteX4485" fmla="*/ 1504272 w 9513072"/>
                <a:gd name="connsiteY4485" fmla="*/ 1641096 h 5148636"/>
                <a:gd name="connsiteX4486" fmla="*/ 1543013 w 9513072"/>
                <a:gd name="connsiteY4486" fmla="*/ 1679830 h 5148636"/>
                <a:gd name="connsiteX4487" fmla="*/ 1504272 w 9513072"/>
                <a:gd name="connsiteY4487" fmla="*/ 1718564 h 5148636"/>
                <a:gd name="connsiteX4488" fmla="*/ 1465539 w 9513072"/>
                <a:gd name="connsiteY4488" fmla="*/ 1679830 h 5148636"/>
                <a:gd name="connsiteX4489" fmla="*/ 1504272 w 9513072"/>
                <a:gd name="connsiteY4489" fmla="*/ 1641096 h 5148636"/>
                <a:gd name="connsiteX4490" fmla="*/ 6040291 w 9513072"/>
                <a:gd name="connsiteY4490" fmla="*/ 1636457 h 5148636"/>
                <a:gd name="connsiteX4491" fmla="*/ 6060318 w 9513072"/>
                <a:gd name="connsiteY4491" fmla="*/ 1656484 h 5148636"/>
                <a:gd name="connsiteX4492" fmla="*/ 6040291 w 9513072"/>
                <a:gd name="connsiteY4492" fmla="*/ 1676511 h 5148636"/>
                <a:gd name="connsiteX4493" fmla="*/ 6020264 w 9513072"/>
                <a:gd name="connsiteY4493" fmla="*/ 1656484 h 5148636"/>
                <a:gd name="connsiteX4494" fmla="*/ 6040291 w 9513072"/>
                <a:gd name="connsiteY4494" fmla="*/ 1636457 h 5148636"/>
                <a:gd name="connsiteX4495" fmla="*/ 1711826 w 9513072"/>
                <a:gd name="connsiteY4495" fmla="*/ 1634381 h 5148636"/>
                <a:gd name="connsiteX4496" fmla="*/ 1731850 w 9513072"/>
                <a:gd name="connsiteY4496" fmla="*/ 1654408 h 5148636"/>
                <a:gd name="connsiteX4497" fmla="*/ 1711826 w 9513072"/>
                <a:gd name="connsiteY4497" fmla="*/ 1674435 h 5148636"/>
                <a:gd name="connsiteX4498" fmla="*/ 1691802 w 9513072"/>
                <a:gd name="connsiteY4498" fmla="*/ 1654408 h 5148636"/>
                <a:gd name="connsiteX4499" fmla="*/ 1711826 w 9513072"/>
                <a:gd name="connsiteY4499" fmla="*/ 1634381 h 5148636"/>
                <a:gd name="connsiteX4500" fmla="*/ 2865397 w 9513072"/>
                <a:gd name="connsiteY4500" fmla="*/ 1634021 h 5148636"/>
                <a:gd name="connsiteX4501" fmla="*/ 2914427 w 9513072"/>
                <a:gd name="connsiteY4501" fmla="*/ 1683051 h 5148636"/>
                <a:gd name="connsiteX4502" fmla="*/ 2865397 w 9513072"/>
                <a:gd name="connsiteY4502" fmla="*/ 1732081 h 5148636"/>
                <a:gd name="connsiteX4503" fmla="*/ 2816367 w 9513072"/>
                <a:gd name="connsiteY4503" fmla="*/ 1683051 h 5148636"/>
                <a:gd name="connsiteX4504" fmla="*/ 2865397 w 9513072"/>
                <a:gd name="connsiteY4504" fmla="*/ 1634021 h 5148636"/>
                <a:gd name="connsiteX4505" fmla="*/ 7530871 w 9513072"/>
                <a:gd name="connsiteY4505" fmla="*/ 1633777 h 5148636"/>
                <a:gd name="connsiteX4506" fmla="*/ 7562215 w 9513072"/>
                <a:gd name="connsiteY4506" fmla="*/ 1665121 h 5148636"/>
                <a:gd name="connsiteX4507" fmla="*/ 7530871 w 9513072"/>
                <a:gd name="connsiteY4507" fmla="*/ 1696465 h 5148636"/>
                <a:gd name="connsiteX4508" fmla="*/ 7499527 w 9513072"/>
                <a:gd name="connsiteY4508" fmla="*/ 1665121 h 5148636"/>
                <a:gd name="connsiteX4509" fmla="*/ 7530871 w 9513072"/>
                <a:gd name="connsiteY4509" fmla="*/ 1633777 h 5148636"/>
                <a:gd name="connsiteX4510" fmla="*/ 6415024 w 9513072"/>
                <a:gd name="connsiteY4510" fmla="*/ 1631430 h 5148636"/>
                <a:gd name="connsiteX4511" fmla="*/ 6452351 w 9513072"/>
                <a:gd name="connsiteY4511" fmla="*/ 1668758 h 5148636"/>
                <a:gd name="connsiteX4512" fmla="*/ 6415024 w 9513072"/>
                <a:gd name="connsiteY4512" fmla="*/ 1706086 h 5148636"/>
                <a:gd name="connsiteX4513" fmla="*/ 6377697 w 9513072"/>
                <a:gd name="connsiteY4513" fmla="*/ 1668758 h 5148636"/>
                <a:gd name="connsiteX4514" fmla="*/ 6415024 w 9513072"/>
                <a:gd name="connsiteY4514" fmla="*/ 1631430 h 5148636"/>
                <a:gd name="connsiteX4515" fmla="*/ 6883454 w 9513072"/>
                <a:gd name="connsiteY4515" fmla="*/ 1629942 h 5148636"/>
                <a:gd name="connsiteX4516" fmla="*/ 6907092 w 9513072"/>
                <a:gd name="connsiteY4516" fmla="*/ 1653580 h 5148636"/>
                <a:gd name="connsiteX4517" fmla="*/ 6883454 w 9513072"/>
                <a:gd name="connsiteY4517" fmla="*/ 1677218 h 5148636"/>
                <a:gd name="connsiteX4518" fmla="*/ 6859816 w 9513072"/>
                <a:gd name="connsiteY4518" fmla="*/ 1653580 h 5148636"/>
                <a:gd name="connsiteX4519" fmla="*/ 6883454 w 9513072"/>
                <a:gd name="connsiteY4519" fmla="*/ 1629942 h 5148636"/>
                <a:gd name="connsiteX4520" fmla="*/ 7708717 w 9513072"/>
                <a:gd name="connsiteY4520" fmla="*/ 1625617 h 5148636"/>
                <a:gd name="connsiteX4521" fmla="*/ 7761653 w 9513072"/>
                <a:gd name="connsiteY4521" fmla="*/ 1678553 h 5148636"/>
                <a:gd name="connsiteX4522" fmla="*/ 7708717 w 9513072"/>
                <a:gd name="connsiteY4522" fmla="*/ 1731489 h 5148636"/>
                <a:gd name="connsiteX4523" fmla="*/ 7655781 w 9513072"/>
                <a:gd name="connsiteY4523" fmla="*/ 1678553 h 5148636"/>
                <a:gd name="connsiteX4524" fmla="*/ 7708717 w 9513072"/>
                <a:gd name="connsiteY4524" fmla="*/ 1625617 h 5148636"/>
                <a:gd name="connsiteX4525" fmla="*/ 8052853 w 9513072"/>
                <a:gd name="connsiteY4525" fmla="*/ 1622353 h 5148636"/>
                <a:gd name="connsiteX4526" fmla="*/ 8101883 w 9513072"/>
                <a:gd name="connsiteY4526" fmla="*/ 1671383 h 5148636"/>
                <a:gd name="connsiteX4527" fmla="*/ 8052853 w 9513072"/>
                <a:gd name="connsiteY4527" fmla="*/ 1720413 h 5148636"/>
                <a:gd name="connsiteX4528" fmla="*/ 8003823 w 9513072"/>
                <a:gd name="connsiteY4528" fmla="*/ 1671383 h 5148636"/>
                <a:gd name="connsiteX4529" fmla="*/ 8052853 w 9513072"/>
                <a:gd name="connsiteY4529" fmla="*/ 1622353 h 5148636"/>
                <a:gd name="connsiteX4530" fmla="*/ 5214269 w 9513072"/>
                <a:gd name="connsiteY4530" fmla="*/ 1620926 h 5148636"/>
                <a:gd name="connsiteX4531" fmla="*/ 5255949 w 9513072"/>
                <a:gd name="connsiteY4531" fmla="*/ 1662606 h 5148636"/>
                <a:gd name="connsiteX4532" fmla="*/ 5214269 w 9513072"/>
                <a:gd name="connsiteY4532" fmla="*/ 1704286 h 5148636"/>
                <a:gd name="connsiteX4533" fmla="*/ 5172589 w 9513072"/>
                <a:gd name="connsiteY4533" fmla="*/ 1662606 h 5148636"/>
                <a:gd name="connsiteX4534" fmla="*/ 5214269 w 9513072"/>
                <a:gd name="connsiteY4534" fmla="*/ 1620926 h 5148636"/>
                <a:gd name="connsiteX4535" fmla="*/ 1820910 w 9513072"/>
                <a:gd name="connsiteY4535" fmla="*/ 1619622 h 5148636"/>
                <a:gd name="connsiteX4536" fmla="*/ 1862161 w 9513072"/>
                <a:gd name="connsiteY4536" fmla="*/ 1660876 h 5148636"/>
                <a:gd name="connsiteX4537" fmla="*/ 1820910 w 9513072"/>
                <a:gd name="connsiteY4537" fmla="*/ 1702130 h 5148636"/>
                <a:gd name="connsiteX4538" fmla="*/ 1779659 w 9513072"/>
                <a:gd name="connsiteY4538" fmla="*/ 1660876 h 5148636"/>
                <a:gd name="connsiteX4539" fmla="*/ 1820910 w 9513072"/>
                <a:gd name="connsiteY4539" fmla="*/ 1619622 h 5148636"/>
                <a:gd name="connsiteX4540" fmla="*/ 1621910 w 9513072"/>
                <a:gd name="connsiteY4540" fmla="*/ 1618895 h 5148636"/>
                <a:gd name="connsiteX4541" fmla="*/ 1659237 w 9513072"/>
                <a:gd name="connsiteY4541" fmla="*/ 1656223 h 5148636"/>
                <a:gd name="connsiteX4542" fmla="*/ 1621910 w 9513072"/>
                <a:gd name="connsiteY4542" fmla="*/ 1693551 h 5148636"/>
                <a:gd name="connsiteX4543" fmla="*/ 1584578 w 9513072"/>
                <a:gd name="connsiteY4543" fmla="*/ 1656223 h 5148636"/>
                <a:gd name="connsiteX4544" fmla="*/ 1621910 w 9513072"/>
                <a:gd name="connsiteY4544" fmla="*/ 1618895 h 5148636"/>
                <a:gd name="connsiteX4545" fmla="*/ 7165599 w 9513072"/>
                <a:gd name="connsiteY4545" fmla="*/ 1618438 h 5148636"/>
                <a:gd name="connsiteX4546" fmla="*/ 7185626 w 9513072"/>
                <a:gd name="connsiteY4546" fmla="*/ 1638465 h 5148636"/>
                <a:gd name="connsiteX4547" fmla="*/ 7165599 w 9513072"/>
                <a:gd name="connsiteY4547" fmla="*/ 1658492 h 5148636"/>
                <a:gd name="connsiteX4548" fmla="*/ 7145572 w 9513072"/>
                <a:gd name="connsiteY4548" fmla="*/ 1638465 h 5148636"/>
                <a:gd name="connsiteX4549" fmla="*/ 7165599 w 9513072"/>
                <a:gd name="connsiteY4549" fmla="*/ 1618438 h 5148636"/>
                <a:gd name="connsiteX4550" fmla="*/ 5560520 w 9513072"/>
                <a:gd name="connsiteY4550" fmla="*/ 1616856 h 5148636"/>
                <a:gd name="connsiteX4551" fmla="*/ 5583686 w 9513072"/>
                <a:gd name="connsiteY4551" fmla="*/ 1650205 h 5148636"/>
                <a:gd name="connsiteX4552" fmla="*/ 5549642 w 9513072"/>
                <a:gd name="connsiteY4552" fmla="*/ 1672336 h 5148636"/>
                <a:gd name="connsiteX4553" fmla="*/ 5526476 w 9513072"/>
                <a:gd name="connsiteY4553" fmla="*/ 1638987 h 5148636"/>
                <a:gd name="connsiteX4554" fmla="*/ 5560520 w 9513072"/>
                <a:gd name="connsiteY4554" fmla="*/ 1616856 h 5148636"/>
                <a:gd name="connsiteX4555" fmla="*/ 7399410 w 9513072"/>
                <a:gd name="connsiteY4555" fmla="*/ 1616289 h 5148636"/>
                <a:gd name="connsiteX4556" fmla="*/ 7419437 w 9513072"/>
                <a:gd name="connsiteY4556" fmla="*/ 1636316 h 5148636"/>
                <a:gd name="connsiteX4557" fmla="*/ 7399410 w 9513072"/>
                <a:gd name="connsiteY4557" fmla="*/ 1656343 h 5148636"/>
                <a:gd name="connsiteX4558" fmla="*/ 7379383 w 9513072"/>
                <a:gd name="connsiteY4558" fmla="*/ 1636316 h 5148636"/>
                <a:gd name="connsiteX4559" fmla="*/ 7399410 w 9513072"/>
                <a:gd name="connsiteY4559" fmla="*/ 1616289 h 5148636"/>
                <a:gd name="connsiteX4560" fmla="*/ 2514025 w 9513072"/>
                <a:gd name="connsiteY4560" fmla="*/ 1614043 h 5148636"/>
                <a:gd name="connsiteX4561" fmla="*/ 2534058 w 9513072"/>
                <a:gd name="connsiteY4561" fmla="*/ 1634070 h 5148636"/>
                <a:gd name="connsiteX4562" fmla="*/ 2514025 w 9513072"/>
                <a:gd name="connsiteY4562" fmla="*/ 1654097 h 5148636"/>
                <a:gd name="connsiteX4563" fmla="*/ 2494003 w 9513072"/>
                <a:gd name="connsiteY4563" fmla="*/ 1634070 h 5148636"/>
                <a:gd name="connsiteX4564" fmla="*/ 2514025 w 9513072"/>
                <a:gd name="connsiteY4564" fmla="*/ 1614043 h 5148636"/>
                <a:gd name="connsiteX4565" fmla="*/ 2024171 w 9513072"/>
                <a:gd name="connsiteY4565" fmla="*/ 1611030 h 5148636"/>
                <a:gd name="connsiteX4566" fmla="*/ 2062564 w 9513072"/>
                <a:gd name="connsiteY4566" fmla="*/ 1649425 h 5148636"/>
                <a:gd name="connsiteX4567" fmla="*/ 2024171 w 9513072"/>
                <a:gd name="connsiteY4567" fmla="*/ 1687820 h 5148636"/>
                <a:gd name="connsiteX4568" fmla="*/ 1985782 w 9513072"/>
                <a:gd name="connsiteY4568" fmla="*/ 1649425 h 5148636"/>
                <a:gd name="connsiteX4569" fmla="*/ 2024171 w 9513072"/>
                <a:gd name="connsiteY4569" fmla="*/ 1611030 h 5148636"/>
                <a:gd name="connsiteX4570" fmla="*/ 7595992 w 9513072"/>
                <a:gd name="connsiteY4570" fmla="*/ 1604555 h 5148636"/>
                <a:gd name="connsiteX4571" fmla="*/ 7616019 w 9513072"/>
                <a:gd name="connsiteY4571" fmla="*/ 1624582 h 5148636"/>
                <a:gd name="connsiteX4572" fmla="*/ 7595992 w 9513072"/>
                <a:gd name="connsiteY4572" fmla="*/ 1644609 h 5148636"/>
                <a:gd name="connsiteX4573" fmla="*/ 7575965 w 9513072"/>
                <a:gd name="connsiteY4573" fmla="*/ 1624582 h 5148636"/>
                <a:gd name="connsiteX4574" fmla="*/ 7595992 w 9513072"/>
                <a:gd name="connsiteY4574" fmla="*/ 1604555 h 5148636"/>
                <a:gd name="connsiteX4575" fmla="*/ 1134168 w 9513072"/>
                <a:gd name="connsiteY4575" fmla="*/ 1602469 h 5148636"/>
                <a:gd name="connsiteX4576" fmla="*/ 1180082 w 9513072"/>
                <a:gd name="connsiteY4576" fmla="*/ 1648384 h 5148636"/>
                <a:gd name="connsiteX4577" fmla="*/ 1134168 w 9513072"/>
                <a:gd name="connsiteY4577" fmla="*/ 1694299 h 5148636"/>
                <a:gd name="connsiteX4578" fmla="*/ 1088256 w 9513072"/>
                <a:gd name="connsiteY4578" fmla="*/ 1648384 h 5148636"/>
                <a:gd name="connsiteX4579" fmla="*/ 1134168 w 9513072"/>
                <a:gd name="connsiteY4579" fmla="*/ 1602469 h 5148636"/>
                <a:gd name="connsiteX4580" fmla="*/ 5740530 w 9513072"/>
                <a:gd name="connsiteY4580" fmla="*/ 1599195 h 5148636"/>
                <a:gd name="connsiteX4581" fmla="*/ 5760557 w 9513072"/>
                <a:gd name="connsiteY4581" fmla="*/ 1619222 h 5148636"/>
                <a:gd name="connsiteX4582" fmla="*/ 5740530 w 9513072"/>
                <a:gd name="connsiteY4582" fmla="*/ 1639249 h 5148636"/>
                <a:gd name="connsiteX4583" fmla="*/ 5720503 w 9513072"/>
                <a:gd name="connsiteY4583" fmla="*/ 1619222 h 5148636"/>
                <a:gd name="connsiteX4584" fmla="*/ 5740530 w 9513072"/>
                <a:gd name="connsiteY4584" fmla="*/ 1599195 h 5148636"/>
                <a:gd name="connsiteX4585" fmla="*/ 5645223 w 9513072"/>
                <a:gd name="connsiteY4585" fmla="*/ 1598835 h 5148636"/>
                <a:gd name="connsiteX4586" fmla="*/ 5682551 w 9513072"/>
                <a:gd name="connsiteY4586" fmla="*/ 1636163 h 5148636"/>
                <a:gd name="connsiteX4587" fmla="*/ 5645223 w 9513072"/>
                <a:gd name="connsiteY4587" fmla="*/ 1673491 h 5148636"/>
                <a:gd name="connsiteX4588" fmla="*/ 5607895 w 9513072"/>
                <a:gd name="connsiteY4588" fmla="*/ 1636163 h 5148636"/>
                <a:gd name="connsiteX4589" fmla="*/ 5645223 w 9513072"/>
                <a:gd name="connsiteY4589" fmla="*/ 1598835 h 5148636"/>
                <a:gd name="connsiteX4590" fmla="*/ 173418 w 9513072"/>
                <a:gd name="connsiteY4590" fmla="*/ 1598442 h 5148636"/>
                <a:gd name="connsiteX4591" fmla="*/ 197056 w 9513072"/>
                <a:gd name="connsiteY4591" fmla="*/ 1622080 h 5148636"/>
                <a:gd name="connsiteX4592" fmla="*/ 173418 w 9513072"/>
                <a:gd name="connsiteY4592" fmla="*/ 1645718 h 5148636"/>
                <a:gd name="connsiteX4593" fmla="*/ 149781 w 9513072"/>
                <a:gd name="connsiteY4593" fmla="*/ 1622080 h 5148636"/>
                <a:gd name="connsiteX4594" fmla="*/ 173418 w 9513072"/>
                <a:gd name="connsiteY4594" fmla="*/ 1598442 h 5148636"/>
                <a:gd name="connsiteX4595" fmla="*/ 6779814 w 9513072"/>
                <a:gd name="connsiteY4595" fmla="*/ 1593223 h 5148636"/>
                <a:gd name="connsiteX4596" fmla="*/ 6817142 w 9513072"/>
                <a:gd name="connsiteY4596" fmla="*/ 1630551 h 5148636"/>
                <a:gd name="connsiteX4597" fmla="*/ 6779814 w 9513072"/>
                <a:gd name="connsiteY4597" fmla="*/ 1667879 h 5148636"/>
                <a:gd name="connsiteX4598" fmla="*/ 6742486 w 9513072"/>
                <a:gd name="connsiteY4598" fmla="*/ 1630551 h 5148636"/>
                <a:gd name="connsiteX4599" fmla="*/ 6779814 w 9513072"/>
                <a:gd name="connsiteY4599" fmla="*/ 1593223 h 5148636"/>
                <a:gd name="connsiteX4600" fmla="*/ 6635350 w 9513072"/>
                <a:gd name="connsiteY4600" fmla="*/ 1592980 h 5148636"/>
                <a:gd name="connsiteX4601" fmla="*/ 6658988 w 9513072"/>
                <a:gd name="connsiteY4601" fmla="*/ 1616618 h 5148636"/>
                <a:gd name="connsiteX4602" fmla="*/ 6635350 w 9513072"/>
                <a:gd name="connsiteY4602" fmla="*/ 1640256 h 5148636"/>
                <a:gd name="connsiteX4603" fmla="*/ 6611712 w 9513072"/>
                <a:gd name="connsiteY4603" fmla="*/ 1616618 h 5148636"/>
                <a:gd name="connsiteX4604" fmla="*/ 6635350 w 9513072"/>
                <a:gd name="connsiteY4604" fmla="*/ 1592980 h 5148636"/>
                <a:gd name="connsiteX4605" fmla="*/ 4348089 w 9513072"/>
                <a:gd name="connsiteY4605" fmla="*/ 1589574 h 5148636"/>
                <a:gd name="connsiteX4606" fmla="*/ 4379433 w 9513072"/>
                <a:gd name="connsiteY4606" fmla="*/ 1620918 h 5148636"/>
                <a:gd name="connsiteX4607" fmla="*/ 4348089 w 9513072"/>
                <a:gd name="connsiteY4607" fmla="*/ 1652262 h 5148636"/>
                <a:gd name="connsiteX4608" fmla="*/ 4316745 w 9513072"/>
                <a:gd name="connsiteY4608" fmla="*/ 1620918 h 5148636"/>
                <a:gd name="connsiteX4609" fmla="*/ 4348089 w 9513072"/>
                <a:gd name="connsiteY4609" fmla="*/ 1589574 h 5148636"/>
                <a:gd name="connsiteX4610" fmla="*/ 7073348 w 9513072"/>
                <a:gd name="connsiteY4610" fmla="*/ 1587451 h 5148636"/>
                <a:gd name="connsiteX4611" fmla="*/ 7102514 w 9513072"/>
                <a:gd name="connsiteY4611" fmla="*/ 1616617 h 5148636"/>
                <a:gd name="connsiteX4612" fmla="*/ 7073348 w 9513072"/>
                <a:gd name="connsiteY4612" fmla="*/ 1645783 h 5148636"/>
                <a:gd name="connsiteX4613" fmla="*/ 7044182 w 9513072"/>
                <a:gd name="connsiteY4613" fmla="*/ 1616617 h 5148636"/>
                <a:gd name="connsiteX4614" fmla="*/ 7073348 w 9513072"/>
                <a:gd name="connsiteY4614" fmla="*/ 1587451 h 5148636"/>
                <a:gd name="connsiteX4615" fmla="*/ 6995677 w 9513072"/>
                <a:gd name="connsiteY4615" fmla="*/ 1587420 h 5148636"/>
                <a:gd name="connsiteX4616" fmla="*/ 7015704 w 9513072"/>
                <a:gd name="connsiteY4616" fmla="*/ 1607447 h 5148636"/>
                <a:gd name="connsiteX4617" fmla="*/ 6995677 w 9513072"/>
                <a:gd name="connsiteY4617" fmla="*/ 1627474 h 5148636"/>
                <a:gd name="connsiteX4618" fmla="*/ 6975650 w 9513072"/>
                <a:gd name="connsiteY4618" fmla="*/ 1607447 h 5148636"/>
                <a:gd name="connsiteX4619" fmla="*/ 6995677 w 9513072"/>
                <a:gd name="connsiteY4619" fmla="*/ 1587420 h 5148636"/>
                <a:gd name="connsiteX4620" fmla="*/ 6526078 w 9513072"/>
                <a:gd name="connsiteY4620" fmla="*/ 1585529 h 5148636"/>
                <a:gd name="connsiteX4621" fmla="*/ 6579985 w 9513072"/>
                <a:gd name="connsiteY4621" fmla="*/ 1639436 h 5148636"/>
                <a:gd name="connsiteX4622" fmla="*/ 6526078 w 9513072"/>
                <a:gd name="connsiteY4622" fmla="*/ 1693343 h 5148636"/>
                <a:gd name="connsiteX4623" fmla="*/ 6472171 w 9513072"/>
                <a:gd name="connsiteY4623" fmla="*/ 1639436 h 5148636"/>
                <a:gd name="connsiteX4624" fmla="*/ 6526078 w 9513072"/>
                <a:gd name="connsiteY4624" fmla="*/ 1585529 h 5148636"/>
                <a:gd name="connsiteX4625" fmla="*/ 2627271 w 9513072"/>
                <a:gd name="connsiteY4625" fmla="*/ 1585167 h 5148636"/>
                <a:gd name="connsiteX4626" fmla="*/ 2683493 w 9513072"/>
                <a:gd name="connsiteY4626" fmla="*/ 1641389 h 5148636"/>
                <a:gd name="connsiteX4627" fmla="*/ 2627271 w 9513072"/>
                <a:gd name="connsiteY4627" fmla="*/ 1697611 h 5148636"/>
                <a:gd name="connsiteX4628" fmla="*/ 2571136 w 9513072"/>
                <a:gd name="connsiteY4628" fmla="*/ 1641389 h 5148636"/>
                <a:gd name="connsiteX4629" fmla="*/ 2627271 w 9513072"/>
                <a:gd name="connsiteY4629" fmla="*/ 1585167 h 5148636"/>
                <a:gd name="connsiteX4630" fmla="*/ 5868313 w 9513072"/>
                <a:gd name="connsiteY4630" fmla="*/ 1581535 h 5148636"/>
                <a:gd name="connsiteX4631" fmla="*/ 5905641 w 9513072"/>
                <a:gd name="connsiteY4631" fmla="*/ 1618862 h 5148636"/>
                <a:gd name="connsiteX4632" fmla="*/ 5868313 w 9513072"/>
                <a:gd name="connsiteY4632" fmla="*/ 1656189 h 5148636"/>
                <a:gd name="connsiteX4633" fmla="*/ 5830985 w 9513072"/>
                <a:gd name="connsiteY4633" fmla="*/ 1618862 h 5148636"/>
                <a:gd name="connsiteX4634" fmla="*/ 5868313 w 9513072"/>
                <a:gd name="connsiteY4634" fmla="*/ 1581535 h 5148636"/>
                <a:gd name="connsiteX4635" fmla="*/ 6140924 w 9513072"/>
                <a:gd name="connsiteY4635" fmla="*/ 1581159 h 5148636"/>
                <a:gd name="connsiteX4636" fmla="*/ 6164090 w 9513072"/>
                <a:gd name="connsiteY4636" fmla="*/ 1614508 h 5148636"/>
                <a:gd name="connsiteX4637" fmla="*/ 6130046 w 9513072"/>
                <a:gd name="connsiteY4637" fmla="*/ 1636639 h 5148636"/>
                <a:gd name="connsiteX4638" fmla="*/ 6106880 w 9513072"/>
                <a:gd name="connsiteY4638" fmla="*/ 1603290 h 5148636"/>
                <a:gd name="connsiteX4639" fmla="*/ 6140924 w 9513072"/>
                <a:gd name="connsiteY4639" fmla="*/ 1581159 h 5148636"/>
                <a:gd name="connsiteX4640" fmla="*/ 974236 w 9513072"/>
                <a:gd name="connsiteY4640" fmla="*/ 1579798 h 5148636"/>
                <a:gd name="connsiteX4641" fmla="*/ 1014274 w 9513072"/>
                <a:gd name="connsiteY4641" fmla="*/ 1619838 h 5148636"/>
                <a:gd name="connsiteX4642" fmla="*/ 974236 w 9513072"/>
                <a:gd name="connsiteY4642" fmla="*/ 1659878 h 5148636"/>
                <a:gd name="connsiteX4643" fmla="*/ 934202 w 9513072"/>
                <a:gd name="connsiteY4643" fmla="*/ 1619838 h 5148636"/>
                <a:gd name="connsiteX4644" fmla="*/ 974236 w 9513072"/>
                <a:gd name="connsiteY4644" fmla="*/ 1579798 h 5148636"/>
                <a:gd name="connsiteX4645" fmla="*/ 1914841 w 9513072"/>
                <a:gd name="connsiteY4645" fmla="*/ 1574835 h 5148636"/>
                <a:gd name="connsiteX4646" fmla="*/ 1946187 w 9513072"/>
                <a:gd name="connsiteY4646" fmla="*/ 1606179 h 5148636"/>
                <a:gd name="connsiteX4647" fmla="*/ 1914841 w 9513072"/>
                <a:gd name="connsiteY4647" fmla="*/ 1637523 h 5148636"/>
                <a:gd name="connsiteX4648" fmla="*/ 1883496 w 9513072"/>
                <a:gd name="connsiteY4648" fmla="*/ 1606179 h 5148636"/>
                <a:gd name="connsiteX4649" fmla="*/ 1914841 w 9513072"/>
                <a:gd name="connsiteY4649" fmla="*/ 1574835 h 5148636"/>
                <a:gd name="connsiteX4650" fmla="*/ 7488551 w 9513072"/>
                <a:gd name="connsiteY4650" fmla="*/ 1565704 h 5148636"/>
                <a:gd name="connsiteX4651" fmla="*/ 7513057 w 9513072"/>
                <a:gd name="connsiteY4651" fmla="*/ 1590210 h 5148636"/>
                <a:gd name="connsiteX4652" fmla="*/ 7488551 w 9513072"/>
                <a:gd name="connsiteY4652" fmla="*/ 1614716 h 5148636"/>
                <a:gd name="connsiteX4653" fmla="*/ 7464045 w 9513072"/>
                <a:gd name="connsiteY4653" fmla="*/ 1590210 h 5148636"/>
                <a:gd name="connsiteX4654" fmla="*/ 7488551 w 9513072"/>
                <a:gd name="connsiteY4654" fmla="*/ 1565704 h 5148636"/>
                <a:gd name="connsiteX4655" fmla="*/ 2143879 w 9513072"/>
                <a:gd name="connsiteY4655" fmla="*/ 1565644 h 5148636"/>
                <a:gd name="connsiteX4656" fmla="*/ 2184931 w 9513072"/>
                <a:gd name="connsiteY4656" fmla="*/ 1606700 h 5148636"/>
                <a:gd name="connsiteX4657" fmla="*/ 2143879 w 9513072"/>
                <a:gd name="connsiteY4657" fmla="*/ 1647756 h 5148636"/>
                <a:gd name="connsiteX4658" fmla="*/ 2102807 w 9513072"/>
                <a:gd name="connsiteY4658" fmla="*/ 1606700 h 5148636"/>
                <a:gd name="connsiteX4659" fmla="*/ 2143879 w 9513072"/>
                <a:gd name="connsiteY4659" fmla="*/ 1565644 h 5148636"/>
                <a:gd name="connsiteX4660" fmla="*/ 1381244 w 9513072"/>
                <a:gd name="connsiteY4660" fmla="*/ 1562678 h 5148636"/>
                <a:gd name="connsiteX4661" fmla="*/ 1422924 w 9513072"/>
                <a:gd name="connsiteY4661" fmla="*/ 1604358 h 5148636"/>
                <a:gd name="connsiteX4662" fmla="*/ 1381244 w 9513072"/>
                <a:gd name="connsiteY4662" fmla="*/ 1646038 h 5148636"/>
                <a:gd name="connsiteX4663" fmla="*/ 1339567 w 9513072"/>
                <a:gd name="connsiteY4663" fmla="*/ 1604358 h 5148636"/>
                <a:gd name="connsiteX4664" fmla="*/ 1381244 w 9513072"/>
                <a:gd name="connsiteY4664" fmla="*/ 1562678 h 5148636"/>
                <a:gd name="connsiteX4665" fmla="*/ 7853410 w 9513072"/>
                <a:gd name="connsiteY4665" fmla="*/ 1561403 h 5148636"/>
                <a:gd name="connsiteX4666" fmla="*/ 7917346 w 9513072"/>
                <a:gd name="connsiteY4666" fmla="*/ 1625339 h 5148636"/>
                <a:gd name="connsiteX4667" fmla="*/ 7853410 w 9513072"/>
                <a:gd name="connsiteY4667" fmla="*/ 1689275 h 5148636"/>
                <a:gd name="connsiteX4668" fmla="*/ 7789474 w 9513072"/>
                <a:gd name="connsiteY4668" fmla="*/ 1625339 h 5148636"/>
                <a:gd name="connsiteX4669" fmla="*/ 7853410 w 9513072"/>
                <a:gd name="connsiteY4669" fmla="*/ 1561403 h 5148636"/>
                <a:gd name="connsiteX4670" fmla="*/ 7966682 w 9513072"/>
                <a:gd name="connsiteY4670" fmla="*/ 1560136 h 5148636"/>
                <a:gd name="connsiteX4671" fmla="*/ 7994978 w 9513072"/>
                <a:gd name="connsiteY4671" fmla="*/ 1588433 h 5148636"/>
                <a:gd name="connsiteX4672" fmla="*/ 7966682 w 9513072"/>
                <a:gd name="connsiteY4672" fmla="*/ 1616730 h 5148636"/>
                <a:gd name="connsiteX4673" fmla="*/ 7938386 w 9513072"/>
                <a:gd name="connsiteY4673" fmla="*/ 1588433 h 5148636"/>
                <a:gd name="connsiteX4674" fmla="*/ 7966682 w 9513072"/>
                <a:gd name="connsiteY4674" fmla="*/ 1560136 h 5148636"/>
                <a:gd name="connsiteX4675" fmla="*/ 1649002 w 9513072"/>
                <a:gd name="connsiteY4675" fmla="*/ 1556072 h 5148636"/>
                <a:gd name="connsiteX4676" fmla="*/ 1669028 w 9513072"/>
                <a:gd name="connsiteY4676" fmla="*/ 1576099 h 5148636"/>
                <a:gd name="connsiteX4677" fmla="*/ 1649002 w 9513072"/>
                <a:gd name="connsiteY4677" fmla="*/ 1596126 h 5148636"/>
                <a:gd name="connsiteX4678" fmla="*/ 1628975 w 9513072"/>
                <a:gd name="connsiteY4678" fmla="*/ 1576099 h 5148636"/>
                <a:gd name="connsiteX4679" fmla="*/ 1649002 w 9513072"/>
                <a:gd name="connsiteY4679" fmla="*/ 1556072 h 5148636"/>
                <a:gd name="connsiteX4680" fmla="*/ 2890916 w 9513072"/>
                <a:gd name="connsiteY4680" fmla="*/ 1551214 h 5148636"/>
                <a:gd name="connsiteX4681" fmla="*/ 2910943 w 9513072"/>
                <a:gd name="connsiteY4681" fmla="*/ 1571241 h 5148636"/>
                <a:gd name="connsiteX4682" fmla="*/ 2890916 w 9513072"/>
                <a:gd name="connsiteY4682" fmla="*/ 1591268 h 5148636"/>
                <a:gd name="connsiteX4683" fmla="*/ 2870889 w 9513072"/>
                <a:gd name="connsiteY4683" fmla="*/ 1571241 h 5148636"/>
                <a:gd name="connsiteX4684" fmla="*/ 2890916 w 9513072"/>
                <a:gd name="connsiteY4684" fmla="*/ 1551214 h 5148636"/>
                <a:gd name="connsiteX4685" fmla="*/ 6074738 w 9513072"/>
                <a:gd name="connsiteY4685" fmla="*/ 1549474 h 5148636"/>
                <a:gd name="connsiteX4686" fmla="*/ 6094765 w 9513072"/>
                <a:gd name="connsiteY4686" fmla="*/ 1569501 h 5148636"/>
                <a:gd name="connsiteX4687" fmla="*/ 6074738 w 9513072"/>
                <a:gd name="connsiteY4687" fmla="*/ 1589528 h 5148636"/>
                <a:gd name="connsiteX4688" fmla="*/ 6054711 w 9513072"/>
                <a:gd name="connsiteY4688" fmla="*/ 1569501 h 5148636"/>
                <a:gd name="connsiteX4689" fmla="*/ 6074738 w 9513072"/>
                <a:gd name="connsiteY4689" fmla="*/ 1549474 h 5148636"/>
                <a:gd name="connsiteX4690" fmla="*/ 2755218 w 9513072"/>
                <a:gd name="connsiteY4690" fmla="*/ 1549338 h 5148636"/>
                <a:gd name="connsiteX4691" fmla="*/ 2804248 w 9513072"/>
                <a:gd name="connsiteY4691" fmla="*/ 1598368 h 5148636"/>
                <a:gd name="connsiteX4692" fmla="*/ 2755218 w 9513072"/>
                <a:gd name="connsiteY4692" fmla="*/ 1647398 h 5148636"/>
                <a:gd name="connsiteX4693" fmla="*/ 2706188 w 9513072"/>
                <a:gd name="connsiteY4693" fmla="*/ 1598368 h 5148636"/>
                <a:gd name="connsiteX4694" fmla="*/ 2755218 w 9513072"/>
                <a:gd name="connsiteY4694" fmla="*/ 1549338 h 5148636"/>
                <a:gd name="connsiteX4695" fmla="*/ 8730543 w 9513072"/>
                <a:gd name="connsiteY4695" fmla="*/ 1546343 h 5148636"/>
                <a:gd name="connsiteX4696" fmla="*/ 8771797 w 9513072"/>
                <a:gd name="connsiteY4696" fmla="*/ 1587597 h 5148636"/>
                <a:gd name="connsiteX4697" fmla="*/ 8730543 w 9513072"/>
                <a:gd name="connsiteY4697" fmla="*/ 1628851 h 5148636"/>
                <a:gd name="connsiteX4698" fmla="*/ 8689289 w 9513072"/>
                <a:gd name="connsiteY4698" fmla="*/ 1587597 h 5148636"/>
                <a:gd name="connsiteX4699" fmla="*/ 8730543 w 9513072"/>
                <a:gd name="connsiteY4699" fmla="*/ 1546343 h 5148636"/>
                <a:gd name="connsiteX4700" fmla="*/ 4412331 w 9513072"/>
                <a:gd name="connsiteY4700" fmla="*/ 1543101 h 5148636"/>
                <a:gd name="connsiteX4701" fmla="*/ 4435969 w 9513072"/>
                <a:gd name="connsiteY4701" fmla="*/ 1566739 h 5148636"/>
                <a:gd name="connsiteX4702" fmla="*/ 4412331 w 9513072"/>
                <a:gd name="connsiteY4702" fmla="*/ 1590377 h 5148636"/>
                <a:gd name="connsiteX4703" fmla="*/ 4388693 w 9513072"/>
                <a:gd name="connsiteY4703" fmla="*/ 1566739 h 5148636"/>
                <a:gd name="connsiteX4704" fmla="*/ 4412331 w 9513072"/>
                <a:gd name="connsiteY4704" fmla="*/ 1543101 h 5148636"/>
                <a:gd name="connsiteX4705" fmla="*/ 6930795 w 9513072"/>
                <a:gd name="connsiteY4705" fmla="*/ 1542970 h 5148636"/>
                <a:gd name="connsiteX4706" fmla="*/ 6959961 w 9513072"/>
                <a:gd name="connsiteY4706" fmla="*/ 1572136 h 5148636"/>
                <a:gd name="connsiteX4707" fmla="*/ 6930795 w 9513072"/>
                <a:gd name="connsiteY4707" fmla="*/ 1601302 h 5148636"/>
                <a:gd name="connsiteX4708" fmla="*/ 6901629 w 9513072"/>
                <a:gd name="connsiteY4708" fmla="*/ 1572136 h 5148636"/>
                <a:gd name="connsiteX4709" fmla="*/ 6930795 w 9513072"/>
                <a:gd name="connsiteY4709" fmla="*/ 1542970 h 5148636"/>
                <a:gd name="connsiteX4710" fmla="*/ 6285724 w 9513072"/>
                <a:gd name="connsiteY4710" fmla="*/ 1541100 h 5148636"/>
                <a:gd name="connsiteX4711" fmla="*/ 6348638 w 9513072"/>
                <a:gd name="connsiteY4711" fmla="*/ 1604014 h 5148636"/>
                <a:gd name="connsiteX4712" fmla="*/ 6285724 w 9513072"/>
                <a:gd name="connsiteY4712" fmla="*/ 1666928 h 5148636"/>
                <a:gd name="connsiteX4713" fmla="*/ 6222810 w 9513072"/>
                <a:gd name="connsiteY4713" fmla="*/ 1604014 h 5148636"/>
                <a:gd name="connsiteX4714" fmla="*/ 6285724 w 9513072"/>
                <a:gd name="connsiteY4714" fmla="*/ 1541100 h 5148636"/>
                <a:gd name="connsiteX4715" fmla="*/ 5788043 w 9513072"/>
                <a:gd name="connsiteY4715" fmla="*/ 1541020 h 5148636"/>
                <a:gd name="connsiteX4716" fmla="*/ 5808070 w 9513072"/>
                <a:gd name="connsiteY4716" fmla="*/ 1561047 h 5148636"/>
                <a:gd name="connsiteX4717" fmla="*/ 5788043 w 9513072"/>
                <a:gd name="connsiteY4717" fmla="*/ 1581074 h 5148636"/>
                <a:gd name="connsiteX4718" fmla="*/ 5768016 w 9513072"/>
                <a:gd name="connsiteY4718" fmla="*/ 1561047 h 5148636"/>
                <a:gd name="connsiteX4719" fmla="*/ 5788043 w 9513072"/>
                <a:gd name="connsiteY4719" fmla="*/ 1541020 h 5148636"/>
                <a:gd name="connsiteX4720" fmla="*/ 3000160 w 9513072"/>
                <a:gd name="connsiteY4720" fmla="*/ 1535680 h 5148636"/>
                <a:gd name="connsiteX4721" fmla="*/ 3063759 w 9513072"/>
                <a:gd name="connsiteY4721" fmla="*/ 1599279 h 5148636"/>
                <a:gd name="connsiteX4722" fmla="*/ 3000160 w 9513072"/>
                <a:gd name="connsiteY4722" fmla="*/ 1662878 h 5148636"/>
                <a:gd name="connsiteX4723" fmla="*/ 2936561 w 9513072"/>
                <a:gd name="connsiteY4723" fmla="*/ 1599279 h 5148636"/>
                <a:gd name="connsiteX4724" fmla="*/ 3000160 w 9513072"/>
                <a:gd name="connsiteY4724" fmla="*/ 1535680 h 5148636"/>
                <a:gd name="connsiteX4725" fmla="*/ 5979366 w 9513072"/>
                <a:gd name="connsiteY4725" fmla="*/ 1535634 h 5148636"/>
                <a:gd name="connsiteX4726" fmla="*/ 6033273 w 9513072"/>
                <a:gd name="connsiteY4726" fmla="*/ 1589541 h 5148636"/>
                <a:gd name="connsiteX4727" fmla="*/ 5979366 w 9513072"/>
                <a:gd name="connsiteY4727" fmla="*/ 1643448 h 5148636"/>
                <a:gd name="connsiteX4728" fmla="*/ 5925459 w 9513072"/>
                <a:gd name="connsiteY4728" fmla="*/ 1589541 h 5148636"/>
                <a:gd name="connsiteX4729" fmla="*/ 5979366 w 9513072"/>
                <a:gd name="connsiteY4729" fmla="*/ 1535634 h 5148636"/>
                <a:gd name="connsiteX4730" fmla="*/ 844928 w 9513072"/>
                <a:gd name="connsiteY4730" fmla="*/ 1534499 h 5148636"/>
                <a:gd name="connsiteX4731" fmla="*/ 897873 w 9513072"/>
                <a:gd name="connsiteY4731" fmla="*/ 1587435 h 5148636"/>
                <a:gd name="connsiteX4732" fmla="*/ 844928 w 9513072"/>
                <a:gd name="connsiteY4732" fmla="*/ 1640371 h 5148636"/>
                <a:gd name="connsiteX4733" fmla="*/ 791992 w 9513072"/>
                <a:gd name="connsiteY4733" fmla="*/ 1587435 h 5148636"/>
                <a:gd name="connsiteX4734" fmla="*/ 844928 w 9513072"/>
                <a:gd name="connsiteY4734" fmla="*/ 1534499 h 5148636"/>
                <a:gd name="connsiteX4735" fmla="*/ 2438002 w 9513072"/>
                <a:gd name="connsiteY4735" fmla="*/ 1533904 h 5148636"/>
                <a:gd name="connsiteX4736" fmla="*/ 2468504 w 9513072"/>
                <a:gd name="connsiteY4736" fmla="*/ 1564407 h 5148636"/>
                <a:gd name="connsiteX4737" fmla="*/ 2438002 w 9513072"/>
                <a:gd name="connsiteY4737" fmla="*/ 1594910 h 5148636"/>
                <a:gd name="connsiteX4738" fmla="*/ 2407497 w 9513072"/>
                <a:gd name="connsiteY4738" fmla="*/ 1564407 h 5148636"/>
                <a:gd name="connsiteX4739" fmla="*/ 2438002 w 9513072"/>
                <a:gd name="connsiteY4739" fmla="*/ 1533904 h 5148636"/>
                <a:gd name="connsiteX4740" fmla="*/ 5369720 w 9513072"/>
                <a:gd name="connsiteY4740" fmla="*/ 1533436 h 5148636"/>
                <a:gd name="connsiteX4741" fmla="*/ 5422656 w 9513072"/>
                <a:gd name="connsiteY4741" fmla="*/ 1586372 h 5148636"/>
                <a:gd name="connsiteX4742" fmla="*/ 5369720 w 9513072"/>
                <a:gd name="connsiteY4742" fmla="*/ 1639308 h 5148636"/>
                <a:gd name="connsiteX4743" fmla="*/ 5316784 w 9513072"/>
                <a:gd name="connsiteY4743" fmla="*/ 1586372 h 5148636"/>
                <a:gd name="connsiteX4744" fmla="*/ 5369720 w 9513072"/>
                <a:gd name="connsiteY4744" fmla="*/ 1533436 h 5148636"/>
                <a:gd name="connsiteX4745" fmla="*/ 5594210 w 9513072"/>
                <a:gd name="connsiteY4745" fmla="*/ 1531263 h 5148636"/>
                <a:gd name="connsiteX4746" fmla="*/ 5617375 w 9513072"/>
                <a:gd name="connsiteY4746" fmla="*/ 1564612 h 5148636"/>
                <a:gd name="connsiteX4747" fmla="*/ 5583332 w 9513072"/>
                <a:gd name="connsiteY4747" fmla="*/ 1586743 h 5148636"/>
                <a:gd name="connsiteX4748" fmla="*/ 5560167 w 9513072"/>
                <a:gd name="connsiteY4748" fmla="*/ 1553394 h 5148636"/>
                <a:gd name="connsiteX4749" fmla="*/ 5594210 w 9513072"/>
                <a:gd name="connsiteY4749" fmla="*/ 1531263 h 5148636"/>
                <a:gd name="connsiteX4750" fmla="*/ 5253425 w 9513072"/>
                <a:gd name="connsiteY4750" fmla="*/ 1527849 h 5148636"/>
                <a:gd name="connsiteX4751" fmla="*/ 5290753 w 9513072"/>
                <a:gd name="connsiteY4751" fmla="*/ 1565176 h 5148636"/>
                <a:gd name="connsiteX4752" fmla="*/ 5253425 w 9513072"/>
                <a:gd name="connsiteY4752" fmla="*/ 1602503 h 5148636"/>
                <a:gd name="connsiteX4753" fmla="*/ 5216097 w 9513072"/>
                <a:gd name="connsiteY4753" fmla="*/ 1565176 h 5148636"/>
                <a:gd name="connsiteX4754" fmla="*/ 5253425 w 9513072"/>
                <a:gd name="connsiteY4754" fmla="*/ 1527849 h 5148636"/>
                <a:gd name="connsiteX4755" fmla="*/ 7657089 w 9513072"/>
                <a:gd name="connsiteY4755" fmla="*/ 1526935 h 5148636"/>
                <a:gd name="connsiteX4756" fmla="*/ 7695823 w 9513072"/>
                <a:gd name="connsiteY4756" fmla="*/ 1565669 h 5148636"/>
                <a:gd name="connsiteX4757" fmla="*/ 7657089 w 9513072"/>
                <a:gd name="connsiteY4757" fmla="*/ 1604403 h 5148636"/>
                <a:gd name="connsiteX4758" fmla="*/ 7618355 w 9513072"/>
                <a:gd name="connsiteY4758" fmla="*/ 1565669 h 5148636"/>
                <a:gd name="connsiteX4759" fmla="*/ 7657089 w 9513072"/>
                <a:gd name="connsiteY4759" fmla="*/ 1526935 h 5148636"/>
                <a:gd name="connsiteX4760" fmla="*/ 7300478 w 9513072"/>
                <a:gd name="connsiteY4760" fmla="*/ 1526576 h 5148636"/>
                <a:gd name="connsiteX4761" fmla="*/ 7356700 w 9513072"/>
                <a:gd name="connsiteY4761" fmla="*/ 1582798 h 5148636"/>
                <a:gd name="connsiteX4762" fmla="*/ 7300478 w 9513072"/>
                <a:gd name="connsiteY4762" fmla="*/ 1639020 h 5148636"/>
                <a:gd name="connsiteX4763" fmla="*/ 7244256 w 9513072"/>
                <a:gd name="connsiteY4763" fmla="*/ 1582798 h 5148636"/>
                <a:gd name="connsiteX4764" fmla="*/ 7300478 w 9513072"/>
                <a:gd name="connsiteY4764" fmla="*/ 1526576 h 5148636"/>
                <a:gd name="connsiteX4765" fmla="*/ 6189890 w 9513072"/>
                <a:gd name="connsiteY4765" fmla="*/ 1524900 h 5148636"/>
                <a:gd name="connsiteX4766" fmla="*/ 6209917 w 9513072"/>
                <a:gd name="connsiteY4766" fmla="*/ 1544927 h 5148636"/>
                <a:gd name="connsiteX4767" fmla="*/ 6189890 w 9513072"/>
                <a:gd name="connsiteY4767" fmla="*/ 1564954 h 5148636"/>
                <a:gd name="connsiteX4768" fmla="*/ 6169863 w 9513072"/>
                <a:gd name="connsiteY4768" fmla="*/ 1544927 h 5148636"/>
                <a:gd name="connsiteX4769" fmla="*/ 6189890 w 9513072"/>
                <a:gd name="connsiteY4769" fmla="*/ 1524900 h 5148636"/>
                <a:gd name="connsiteX4770" fmla="*/ 1255329 w 9513072"/>
                <a:gd name="connsiteY4770" fmla="*/ 1523499 h 5148636"/>
                <a:gd name="connsiteX4771" fmla="*/ 1319262 w 9513072"/>
                <a:gd name="connsiteY4771" fmla="*/ 1587435 h 5148636"/>
                <a:gd name="connsiteX4772" fmla="*/ 1255329 w 9513072"/>
                <a:gd name="connsiteY4772" fmla="*/ 1651371 h 5148636"/>
                <a:gd name="connsiteX4773" fmla="*/ 1191400 w 9513072"/>
                <a:gd name="connsiteY4773" fmla="*/ 1587435 h 5148636"/>
                <a:gd name="connsiteX4774" fmla="*/ 1255329 w 9513072"/>
                <a:gd name="connsiteY4774" fmla="*/ 1523499 h 5148636"/>
                <a:gd name="connsiteX4775" fmla="*/ 1062553 w 9513072"/>
                <a:gd name="connsiteY4775" fmla="*/ 1523343 h 5148636"/>
                <a:gd name="connsiteX4776" fmla="*/ 1102589 w 9513072"/>
                <a:gd name="connsiteY4776" fmla="*/ 1563383 h 5148636"/>
                <a:gd name="connsiteX4777" fmla="*/ 1062553 w 9513072"/>
                <a:gd name="connsiteY4777" fmla="*/ 1603423 h 5148636"/>
                <a:gd name="connsiteX4778" fmla="*/ 1022517 w 9513072"/>
                <a:gd name="connsiteY4778" fmla="*/ 1563383 h 5148636"/>
                <a:gd name="connsiteX4779" fmla="*/ 1062553 w 9513072"/>
                <a:gd name="connsiteY4779" fmla="*/ 1523343 h 5148636"/>
                <a:gd name="connsiteX4780" fmla="*/ 261742 w 9513072"/>
                <a:gd name="connsiteY4780" fmla="*/ 1519974 h 5148636"/>
                <a:gd name="connsiteX4781" fmla="*/ 314681 w 9513072"/>
                <a:gd name="connsiteY4781" fmla="*/ 1572910 h 5148636"/>
                <a:gd name="connsiteX4782" fmla="*/ 261742 w 9513072"/>
                <a:gd name="connsiteY4782" fmla="*/ 1625846 h 5148636"/>
                <a:gd name="connsiteX4783" fmla="*/ 208807 w 9513072"/>
                <a:gd name="connsiteY4783" fmla="*/ 1572910 h 5148636"/>
                <a:gd name="connsiteX4784" fmla="*/ 261742 w 9513072"/>
                <a:gd name="connsiteY4784" fmla="*/ 1519974 h 5148636"/>
                <a:gd name="connsiteX4785" fmla="*/ 1528759 w 9513072"/>
                <a:gd name="connsiteY4785" fmla="*/ 1516820 h 5148636"/>
                <a:gd name="connsiteX4786" fmla="*/ 1581709 w 9513072"/>
                <a:gd name="connsiteY4786" fmla="*/ 1569756 h 5148636"/>
                <a:gd name="connsiteX4787" fmla="*/ 1528759 w 9513072"/>
                <a:gd name="connsiteY4787" fmla="*/ 1622692 h 5148636"/>
                <a:gd name="connsiteX4788" fmla="*/ 1475815 w 9513072"/>
                <a:gd name="connsiteY4788" fmla="*/ 1569756 h 5148636"/>
                <a:gd name="connsiteX4789" fmla="*/ 1528759 w 9513072"/>
                <a:gd name="connsiteY4789" fmla="*/ 1516820 h 5148636"/>
                <a:gd name="connsiteX4790" fmla="*/ 1863045 w 9513072"/>
                <a:gd name="connsiteY4790" fmla="*/ 1513127 h 5148636"/>
                <a:gd name="connsiteX4791" fmla="*/ 1891342 w 9513072"/>
                <a:gd name="connsiteY4791" fmla="*/ 1541424 h 5148636"/>
                <a:gd name="connsiteX4792" fmla="*/ 1863045 w 9513072"/>
                <a:gd name="connsiteY4792" fmla="*/ 1569721 h 5148636"/>
                <a:gd name="connsiteX4793" fmla="*/ 1834750 w 9513072"/>
                <a:gd name="connsiteY4793" fmla="*/ 1541424 h 5148636"/>
                <a:gd name="connsiteX4794" fmla="*/ 1863045 w 9513072"/>
                <a:gd name="connsiteY4794" fmla="*/ 1513127 h 5148636"/>
                <a:gd name="connsiteX4795" fmla="*/ 8192915 w 9513072"/>
                <a:gd name="connsiteY4795" fmla="*/ 1510890 h 5148636"/>
                <a:gd name="connsiteX4796" fmla="*/ 8241945 w 9513072"/>
                <a:gd name="connsiteY4796" fmla="*/ 1559920 h 5148636"/>
                <a:gd name="connsiteX4797" fmla="*/ 8192915 w 9513072"/>
                <a:gd name="connsiteY4797" fmla="*/ 1608950 h 5148636"/>
                <a:gd name="connsiteX4798" fmla="*/ 8143885 w 9513072"/>
                <a:gd name="connsiteY4798" fmla="*/ 1559920 h 5148636"/>
                <a:gd name="connsiteX4799" fmla="*/ 8192915 w 9513072"/>
                <a:gd name="connsiteY4799" fmla="*/ 1510890 h 5148636"/>
                <a:gd name="connsiteX4800" fmla="*/ 7756236 w 9513072"/>
                <a:gd name="connsiteY4800" fmla="*/ 1510755 h 5148636"/>
                <a:gd name="connsiteX4801" fmla="*/ 7787580 w 9513072"/>
                <a:gd name="connsiteY4801" fmla="*/ 1542099 h 5148636"/>
                <a:gd name="connsiteX4802" fmla="*/ 7756236 w 9513072"/>
                <a:gd name="connsiteY4802" fmla="*/ 1573443 h 5148636"/>
                <a:gd name="connsiteX4803" fmla="*/ 7724892 w 9513072"/>
                <a:gd name="connsiteY4803" fmla="*/ 1542099 h 5148636"/>
                <a:gd name="connsiteX4804" fmla="*/ 7756236 w 9513072"/>
                <a:gd name="connsiteY4804" fmla="*/ 1510755 h 5148636"/>
                <a:gd name="connsiteX4805" fmla="*/ 1758231 w 9513072"/>
                <a:gd name="connsiteY4805" fmla="*/ 1509536 h 5148636"/>
                <a:gd name="connsiteX4806" fmla="*/ 1811165 w 9513072"/>
                <a:gd name="connsiteY4806" fmla="*/ 1562472 h 5148636"/>
                <a:gd name="connsiteX4807" fmla="*/ 1758231 w 9513072"/>
                <a:gd name="connsiteY4807" fmla="*/ 1615408 h 5148636"/>
                <a:gd name="connsiteX4808" fmla="*/ 1705297 w 9513072"/>
                <a:gd name="connsiteY4808" fmla="*/ 1562472 h 5148636"/>
                <a:gd name="connsiteX4809" fmla="*/ 1758231 w 9513072"/>
                <a:gd name="connsiteY4809" fmla="*/ 1509536 h 5148636"/>
                <a:gd name="connsiteX4810" fmla="*/ 5707771 w 9513072"/>
                <a:gd name="connsiteY4810" fmla="*/ 1509207 h 5148636"/>
                <a:gd name="connsiteX4811" fmla="*/ 5745098 w 9513072"/>
                <a:gd name="connsiteY4811" fmla="*/ 1546535 h 5148636"/>
                <a:gd name="connsiteX4812" fmla="*/ 5707771 w 9513072"/>
                <a:gd name="connsiteY4812" fmla="*/ 1583863 h 5148636"/>
                <a:gd name="connsiteX4813" fmla="*/ 5670444 w 9513072"/>
                <a:gd name="connsiteY4813" fmla="*/ 1546535 h 5148636"/>
                <a:gd name="connsiteX4814" fmla="*/ 5707771 w 9513072"/>
                <a:gd name="connsiteY4814" fmla="*/ 1509207 h 5148636"/>
                <a:gd name="connsiteX4815" fmla="*/ 6412083 w 9513072"/>
                <a:gd name="connsiteY4815" fmla="*/ 1507569 h 5148636"/>
                <a:gd name="connsiteX4816" fmla="*/ 6460352 w 9513072"/>
                <a:gd name="connsiteY4816" fmla="*/ 1555839 h 5148636"/>
                <a:gd name="connsiteX4817" fmla="*/ 6412083 w 9513072"/>
                <a:gd name="connsiteY4817" fmla="*/ 1604109 h 5148636"/>
                <a:gd name="connsiteX4818" fmla="*/ 6363814 w 9513072"/>
                <a:gd name="connsiteY4818" fmla="*/ 1555839 h 5148636"/>
                <a:gd name="connsiteX4819" fmla="*/ 6412083 w 9513072"/>
                <a:gd name="connsiteY4819" fmla="*/ 1507569 h 5148636"/>
                <a:gd name="connsiteX4820" fmla="*/ 6546865 w 9513072"/>
                <a:gd name="connsiteY4820" fmla="*/ 1501796 h 5148636"/>
                <a:gd name="connsiteX4821" fmla="*/ 6576031 w 9513072"/>
                <a:gd name="connsiteY4821" fmla="*/ 1530962 h 5148636"/>
                <a:gd name="connsiteX4822" fmla="*/ 6546865 w 9513072"/>
                <a:gd name="connsiteY4822" fmla="*/ 1560128 h 5148636"/>
                <a:gd name="connsiteX4823" fmla="*/ 6517699 w 9513072"/>
                <a:gd name="connsiteY4823" fmla="*/ 1530962 h 5148636"/>
                <a:gd name="connsiteX4824" fmla="*/ 6546865 w 9513072"/>
                <a:gd name="connsiteY4824" fmla="*/ 1501796 h 5148636"/>
                <a:gd name="connsiteX4825" fmla="*/ 4755917 w 9513072"/>
                <a:gd name="connsiteY4825" fmla="*/ 1501757 h 5148636"/>
                <a:gd name="connsiteX4826" fmla="*/ 4779083 w 9513072"/>
                <a:gd name="connsiteY4826" fmla="*/ 1535106 h 5148636"/>
                <a:gd name="connsiteX4827" fmla="*/ 4745039 w 9513072"/>
                <a:gd name="connsiteY4827" fmla="*/ 1557237 h 5148636"/>
                <a:gd name="connsiteX4828" fmla="*/ 4721873 w 9513072"/>
                <a:gd name="connsiteY4828" fmla="*/ 1523888 h 5148636"/>
                <a:gd name="connsiteX4829" fmla="*/ 4755917 w 9513072"/>
                <a:gd name="connsiteY4829" fmla="*/ 1501757 h 5148636"/>
                <a:gd name="connsiteX4830" fmla="*/ 5490369 w 9513072"/>
                <a:gd name="connsiteY4830" fmla="*/ 1497751 h 5148636"/>
                <a:gd name="connsiteX4831" fmla="*/ 5532049 w 9513072"/>
                <a:gd name="connsiteY4831" fmla="*/ 1539431 h 5148636"/>
                <a:gd name="connsiteX4832" fmla="*/ 5490369 w 9513072"/>
                <a:gd name="connsiteY4832" fmla="*/ 1581111 h 5148636"/>
                <a:gd name="connsiteX4833" fmla="*/ 5448689 w 9513072"/>
                <a:gd name="connsiteY4833" fmla="*/ 1539431 h 5148636"/>
                <a:gd name="connsiteX4834" fmla="*/ 5490369 w 9513072"/>
                <a:gd name="connsiteY4834" fmla="*/ 1497751 h 5148636"/>
                <a:gd name="connsiteX4835" fmla="*/ 7595991 w 9513072"/>
                <a:gd name="connsiteY4835" fmla="*/ 1493022 h 5148636"/>
                <a:gd name="connsiteX4836" fmla="*/ 7616018 w 9513072"/>
                <a:gd name="connsiteY4836" fmla="*/ 1513049 h 5148636"/>
                <a:gd name="connsiteX4837" fmla="*/ 7595991 w 9513072"/>
                <a:gd name="connsiteY4837" fmla="*/ 1533076 h 5148636"/>
                <a:gd name="connsiteX4838" fmla="*/ 7575964 w 9513072"/>
                <a:gd name="connsiteY4838" fmla="*/ 1513049 h 5148636"/>
                <a:gd name="connsiteX4839" fmla="*/ 7595991 w 9513072"/>
                <a:gd name="connsiteY4839" fmla="*/ 1493022 h 5148636"/>
                <a:gd name="connsiteX4840" fmla="*/ 2013864 w 9513072"/>
                <a:gd name="connsiteY4840" fmla="*/ 1487019 h 5148636"/>
                <a:gd name="connsiteX4841" fmla="*/ 2062891 w 9513072"/>
                <a:gd name="connsiteY4841" fmla="*/ 1536049 h 5148636"/>
                <a:gd name="connsiteX4842" fmla="*/ 2013864 w 9513072"/>
                <a:gd name="connsiteY4842" fmla="*/ 1585079 h 5148636"/>
                <a:gd name="connsiteX4843" fmla="*/ 1964841 w 9513072"/>
                <a:gd name="connsiteY4843" fmla="*/ 1536049 h 5148636"/>
                <a:gd name="connsiteX4844" fmla="*/ 2013864 w 9513072"/>
                <a:gd name="connsiteY4844" fmla="*/ 1487019 h 5148636"/>
                <a:gd name="connsiteX4845" fmla="*/ 2529543 w 9513072"/>
                <a:gd name="connsiteY4845" fmla="*/ 1483798 h 5148636"/>
                <a:gd name="connsiteX4846" fmla="*/ 2558708 w 9513072"/>
                <a:gd name="connsiteY4846" fmla="*/ 1512964 h 5148636"/>
                <a:gd name="connsiteX4847" fmla="*/ 2529543 w 9513072"/>
                <a:gd name="connsiteY4847" fmla="*/ 1542130 h 5148636"/>
                <a:gd name="connsiteX4848" fmla="*/ 2500377 w 9513072"/>
                <a:gd name="connsiteY4848" fmla="*/ 1512964 h 5148636"/>
                <a:gd name="connsiteX4849" fmla="*/ 2529543 w 9513072"/>
                <a:gd name="connsiteY4849" fmla="*/ 1483798 h 5148636"/>
                <a:gd name="connsiteX4850" fmla="*/ 4840621 w 9513072"/>
                <a:gd name="connsiteY4850" fmla="*/ 1483736 h 5148636"/>
                <a:gd name="connsiteX4851" fmla="*/ 4877949 w 9513072"/>
                <a:gd name="connsiteY4851" fmla="*/ 1521064 h 5148636"/>
                <a:gd name="connsiteX4852" fmla="*/ 4840621 w 9513072"/>
                <a:gd name="connsiteY4852" fmla="*/ 1558392 h 5148636"/>
                <a:gd name="connsiteX4853" fmla="*/ 4803293 w 9513072"/>
                <a:gd name="connsiteY4853" fmla="*/ 1521064 h 5148636"/>
                <a:gd name="connsiteX4854" fmla="*/ 4840621 w 9513072"/>
                <a:gd name="connsiteY4854" fmla="*/ 1483736 h 5148636"/>
                <a:gd name="connsiteX4855" fmla="*/ 6686922 w 9513072"/>
                <a:gd name="connsiteY4855" fmla="*/ 1480368 h 5148636"/>
                <a:gd name="connsiteX4856" fmla="*/ 6724250 w 9513072"/>
                <a:gd name="connsiteY4856" fmla="*/ 1517695 h 5148636"/>
                <a:gd name="connsiteX4857" fmla="*/ 6686922 w 9513072"/>
                <a:gd name="connsiteY4857" fmla="*/ 1555022 h 5148636"/>
                <a:gd name="connsiteX4858" fmla="*/ 6649594 w 9513072"/>
                <a:gd name="connsiteY4858" fmla="*/ 1517695 h 5148636"/>
                <a:gd name="connsiteX4859" fmla="*/ 6686922 w 9513072"/>
                <a:gd name="connsiteY4859" fmla="*/ 1480368 h 5148636"/>
                <a:gd name="connsiteX4860" fmla="*/ 980608 w 9513072"/>
                <a:gd name="connsiteY4860" fmla="*/ 1480136 h 5148636"/>
                <a:gd name="connsiteX4861" fmla="*/ 1011950 w 9513072"/>
                <a:gd name="connsiteY4861" fmla="*/ 1511480 h 5148636"/>
                <a:gd name="connsiteX4862" fmla="*/ 980608 w 9513072"/>
                <a:gd name="connsiteY4862" fmla="*/ 1542824 h 5148636"/>
                <a:gd name="connsiteX4863" fmla="*/ 949262 w 9513072"/>
                <a:gd name="connsiteY4863" fmla="*/ 1511480 h 5148636"/>
                <a:gd name="connsiteX4864" fmla="*/ 980608 w 9513072"/>
                <a:gd name="connsiteY4864" fmla="*/ 1480136 h 5148636"/>
                <a:gd name="connsiteX4865" fmla="*/ 1412438 w 9513072"/>
                <a:gd name="connsiteY4865" fmla="*/ 1479389 h 5148636"/>
                <a:gd name="connsiteX4866" fmla="*/ 1435605 w 9513072"/>
                <a:gd name="connsiteY4866" fmla="*/ 1512737 h 5148636"/>
                <a:gd name="connsiteX4867" fmla="*/ 1401561 w 9513072"/>
                <a:gd name="connsiteY4867" fmla="*/ 1534867 h 5148636"/>
                <a:gd name="connsiteX4868" fmla="*/ 1378396 w 9513072"/>
                <a:gd name="connsiteY4868" fmla="*/ 1501519 h 5148636"/>
                <a:gd name="connsiteX4869" fmla="*/ 1412438 w 9513072"/>
                <a:gd name="connsiteY4869" fmla="*/ 1479389 h 5148636"/>
                <a:gd name="connsiteX4870" fmla="*/ 6816803 w 9513072"/>
                <a:gd name="connsiteY4870" fmla="*/ 1476303 h 5148636"/>
                <a:gd name="connsiteX4871" fmla="*/ 6865833 w 9513072"/>
                <a:gd name="connsiteY4871" fmla="*/ 1525333 h 5148636"/>
                <a:gd name="connsiteX4872" fmla="*/ 6816803 w 9513072"/>
                <a:gd name="connsiteY4872" fmla="*/ 1574363 h 5148636"/>
                <a:gd name="connsiteX4873" fmla="*/ 6767773 w 9513072"/>
                <a:gd name="connsiteY4873" fmla="*/ 1525333 h 5148636"/>
                <a:gd name="connsiteX4874" fmla="*/ 6816803 w 9513072"/>
                <a:gd name="connsiteY4874" fmla="*/ 1476303 h 5148636"/>
                <a:gd name="connsiteX4875" fmla="*/ 5643177 w 9513072"/>
                <a:gd name="connsiteY4875" fmla="*/ 1475005 h 5148636"/>
                <a:gd name="connsiteX4876" fmla="*/ 5663204 w 9513072"/>
                <a:gd name="connsiteY4876" fmla="*/ 1495032 h 5148636"/>
                <a:gd name="connsiteX4877" fmla="*/ 5643177 w 9513072"/>
                <a:gd name="connsiteY4877" fmla="*/ 1515059 h 5148636"/>
                <a:gd name="connsiteX4878" fmla="*/ 5623150 w 9513072"/>
                <a:gd name="connsiteY4878" fmla="*/ 1495032 h 5148636"/>
                <a:gd name="connsiteX4879" fmla="*/ 5643177 w 9513072"/>
                <a:gd name="connsiteY4879" fmla="*/ 1475005 h 5148636"/>
                <a:gd name="connsiteX4880" fmla="*/ 424740 w 9513072"/>
                <a:gd name="connsiteY4880" fmla="*/ 1473695 h 5148636"/>
                <a:gd name="connsiteX4881" fmla="*/ 448378 w 9513072"/>
                <a:gd name="connsiteY4881" fmla="*/ 1497333 h 5148636"/>
                <a:gd name="connsiteX4882" fmla="*/ 424740 w 9513072"/>
                <a:gd name="connsiteY4882" fmla="*/ 1520971 h 5148636"/>
                <a:gd name="connsiteX4883" fmla="*/ 401101 w 9513072"/>
                <a:gd name="connsiteY4883" fmla="*/ 1497333 h 5148636"/>
                <a:gd name="connsiteX4884" fmla="*/ 424740 w 9513072"/>
                <a:gd name="connsiteY4884" fmla="*/ 1473695 h 5148636"/>
                <a:gd name="connsiteX4885" fmla="*/ 1327129 w 9513072"/>
                <a:gd name="connsiteY4885" fmla="*/ 1473273 h 5148636"/>
                <a:gd name="connsiteX4886" fmla="*/ 1350766 w 9513072"/>
                <a:gd name="connsiteY4886" fmla="*/ 1496911 h 5148636"/>
                <a:gd name="connsiteX4887" fmla="*/ 1327129 w 9513072"/>
                <a:gd name="connsiteY4887" fmla="*/ 1520549 h 5148636"/>
                <a:gd name="connsiteX4888" fmla="*/ 1303489 w 9513072"/>
                <a:gd name="connsiteY4888" fmla="*/ 1496911 h 5148636"/>
                <a:gd name="connsiteX4889" fmla="*/ 1327129 w 9513072"/>
                <a:gd name="connsiteY4889" fmla="*/ 1473273 h 5148636"/>
                <a:gd name="connsiteX4890" fmla="*/ 7890840 w 9513072"/>
                <a:gd name="connsiteY4890" fmla="*/ 1471960 h 5148636"/>
                <a:gd name="connsiteX4891" fmla="*/ 7930336 w 9513072"/>
                <a:gd name="connsiteY4891" fmla="*/ 1511457 h 5148636"/>
                <a:gd name="connsiteX4892" fmla="*/ 7890840 w 9513072"/>
                <a:gd name="connsiteY4892" fmla="*/ 1550954 h 5148636"/>
                <a:gd name="connsiteX4893" fmla="*/ 7851344 w 9513072"/>
                <a:gd name="connsiteY4893" fmla="*/ 1511457 h 5148636"/>
                <a:gd name="connsiteX4894" fmla="*/ 7890840 w 9513072"/>
                <a:gd name="connsiteY4894" fmla="*/ 1471960 h 5148636"/>
                <a:gd name="connsiteX4895" fmla="*/ 7384228 w 9513072"/>
                <a:gd name="connsiteY4895" fmla="*/ 1468803 h 5148636"/>
                <a:gd name="connsiteX4896" fmla="*/ 7423724 w 9513072"/>
                <a:gd name="connsiteY4896" fmla="*/ 1508299 h 5148636"/>
                <a:gd name="connsiteX4897" fmla="*/ 7384228 w 9513072"/>
                <a:gd name="connsiteY4897" fmla="*/ 1547795 h 5148636"/>
                <a:gd name="connsiteX4898" fmla="*/ 7344732 w 9513072"/>
                <a:gd name="connsiteY4898" fmla="*/ 1508299 h 5148636"/>
                <a:gd name="connsiteX4899" fmla="*/ 7384228 w 9513072"/>
                <a:gd name="connsiteY4899" fmla="*/ 1468803 h 5148636"/>
                <a:gd name="connsiteX4900" fmla="*/ 8268915 w 9513072"/>
                <a:gd name="connsiteY4900" fmla="*/ 1460123 h 5148636"/>
                <a:gd name="connsiteX4901" fmla="*/ 8288942 w 9513072"/>
                <a:gd name="connsiteY4901" fmla="*/ 1480150 h 5148636"/>
                <a:gd name="connsiteX4902" fmla="*/ 8268915 w 9513072"/>
                <a:gd name="connsiteY4902" fmla="*/ 1500177 h 5148636"/>
                <a:gd name="connsiteX4903" fmla="*/ 8248888 w 9513072"/>
                <a:gd name="connsiteY4903" fmla="*/ 1480150 h 5148636"/>
                <a:gd name="connsiteX4904" fmla="*/ 8268915 w 9513072"/>
                <a:gd name="connsiteY4904" fmla="*/ 1460123 h 5148636"/>
                <a:gd name="connsiteX4905" fmla="*/ 2644129 w 9513072"/>
                <a:gd name="connsiteY4905" fmla="*/ 1460103 h 5148636"/>
                <a:gd name="connsiteX4906" fmla="*/ 2693159 w 9513072"/>
                <a:gd name="connsiteY4906" fmla="*/ 1509133 h 5148636"/>
                <a:gd name="connsiteX4907" fmla="*/ 2644129 w 9513072"/>
                <a:gd name="connsiteY4907" fmla="*/ 1558163 h 5148636"/>
                <a:gd name="connsiteX4908" fmla="*/ 2595185 w 9513072"/>
                <a:gd name="connsiteY4908" fmla="*/ 1509133 h 5148636"/>
                <a:gd name="connsiteX4909" fmla="*/ 2644129 w 9513072"/>
                <a:gd name="connsiteY4909" fmla="*/ 1460103 h 5148636"/>
                <a:gd name="connsiteX4910" fmla="*/ 2810821 w 9513072"/>
                <a:gd name="connsiteY4910" fmla="*/ 1458966 h 5148636"/>
                <a:gd name="connsiteX4911" fmla="*/ 2849217 w 9513072"/>
                <a:gd name="connsiteY4911" fmla="*/ 1497362 h 5148636"/>
                <a:gd name="connsiteX4912" fmla="*/ 2810821 w 9513072"/>
                <a:gd name="connsiteY4912" fmla="*/ 1535758 h 5148636"/>
                <a:gd name="connsiteX4913" fmla="*/ 2772425 w 9513072"/>
                <a:gd name="connsiteY4913" fmla="*/ 1497362 h 5148636"/>
                <a:gd name="connsiteX4914" fmla="*/ 2810821 w 9513072"/>
                <a:gd name="connsiteY4914" fmla="*/ 1458966 h 5148636"/>
                <a:gd name="connsiteX4915" fmla="*/ 5865370 w 9513072"/>
                <a:gd name="connsiteY4915" fmla="*/ 1457674 h 5148636"/>
                <a:gd name="connsiteX4916" fmla="*/ 5913639 w 9513072"/>
                <a:gd name="connsiteY4916" fmla="*/ 1505943 h 5148636"/>
                <a:gd name="connsiteX4917" fmla="*/ 5865370 w 9513072"/>
                <a:gd name="connsiteY4917" fmla="*/ 1554212 h 5148636"/>
                <a:gd name="connsiteX4918" fmla="*/ 5817101 w 9513072"/>
                <a:gd name="connsiteY4918" fmla="*/ 1505943 h 5148636"/>
                <a:gd name="connsiteX4919" fmla="*/ 5865370 w 9513072"/>
                <a:gd name="connsiteY4919" fmla="*/ 1457674 h 5148636"/>
                <a:gd name="connsiteX4920" fmla="*/ 8062840 w 9513072"/>
                <a:gd name="connsiteY4920" fmla="*/ 1457598 h 5148636"/>
                <a:gd name="connsiteX4921" fmla="*/ 8126776 w 9513072"/>
                <a:gd name="connsiteY4921" fmla="*/ 1521534 h 5148636"/>
                <a:gd name="connsiteX4922" fmla="*/ 8062840 w 9513072"/>
                <a:gd name="connsiteY4922" fmla="*/ 1585470 h 5148636"/>
                <a:gd name="connsiteX4923" fmla="*/ 7998904 w 9513072"/>
                <a:gd name="connsiteY4923" fmla="*/ 1521534 h 5148636"/>
                <a:gd name="connsiteX4924" fmla="*/ 8062840 w 9513072"/>
                <a:gd name="connsiteY4924" fmla="*/ 1457598 h 5148636"/>
                <a:gd name="connsiteX4925" fmla="*/ 8367232 w 9513072"/>
                <a:gd name="connsiteY4925" fmla="*/ 1454299 h 5148636"/>
                <a:gd name="connsiteX4926" fmla="*/ 8416262 w 9513072"/>
                <a:gd name="connsiteY4926" fmla="*/ 1503329 h 5148636"/>
                <a:gd name="connsiteX4927" fmla="*/ 8367232 w 9513072"/>
                <a:gd name="connsiteY4927" fmla="*/ 1552359 h 5148636"/>
                <a:gd name="connsiteX4928" fmla="*/ 8318202 w 9513072"/>
                <a:gd name="connsiteY4928" fmla="*/ 1503329 h 5148636"/>
                <a:gd name="connsiteX4929" fmla="*/ 8367232 w 9513072"/>
                <a:gd name="connsiteY4929" fmla="*/ 1454299 h 5148636"/>
                <a:gd name="connsiteX4930" fmla="*/ 6109986 w 9513072"/>
                <a:gd name="connsiteY4930" fmla="*/ 1453870 h 5148636"/>
                <a:gd name="connsiteX4931" fmla="*/ 6147314 w 9513072"/>
                <a:gd name="connsiteY4931" fmla="*/ 1491198 h 5148636"/>
                <a:gd name="connsiteX4932" fmla="*/ 6109986 w 9513072"/>
                <a:gd name="connsiteY4932" fmla="*/ 1528526 h 5148636"/>
                <a:gd name="connsiteX4933" fmla="*/ 6072658 w 9513072"/>
                <a:gd name="connsiteY4933" fmla="*/ 1491198 h 5148636"/>
                <a:gd name="connsiteX4934" fmla="*/ 6109986 w 9513072"/>
                <a:gd name="connsiteY4934" fmla="*/ 1453870 h 5148636"/>
                <a:gd name="connsiteX4935" fmla="*/ 1807404 w 9513072"/>
                <a:gd name="connsiteY4935" fmla="*/ 1446510 h 5148636"/>
                <a:gd name="connsiteX4936" fmla="*/ 1831404 w 9513072"/>
                <a:gd name="connsiteY4936" fmla="*/ 1470513 h 5148636"/>
                <a:gd name="connsiteX4937" fmla="*/ 1807404 w 9513072"/>
                <a:gd name="connsiteY4937" fmla="*/ 1494516 h 5148636"/>
                <a:gd name="connsiteX4938" fmla="*/ 1783403 w 9513072"/>
                <a:gd name="connsiteY4938" fmla="*/ 1470513 h 5148636"/>
                <a:gd name="connsiteX4939" fmla="*/ 1807404 w 9513072"/>
                <a:gd name="connsiteY4939" fmla="*/ 1446510 h 5148636"/>
                <a:gd name="connsiteX4940" fmla="*/ 5344480 w 9513072"/>
                <a:gd name="connsiteY4940" fmla="*/ 1444597 h 5148636"/>
                <a:gd name="connsiteX4941" fmla="*/ 5375824 w 9513072"/>
                <a:gd name="connsiteY4941" fmla="*/ 1475941 h 5148636"/>
                <a:gd name="connsiteX4942" fmla="*/ 5344480 w 9513072"/>
                <a:gd name="connsiteY4942" fmla="*/ 1507285 h 5148636"/>
                <a:gd name="connsiteX4943" fmla="*/ 5313136 w 9513072"/>
                <a:gd name="connsiteY4943" fmla="*/ 1475941 h 5148636"/>
                <a:gd name="connsiteX4944" fmla="*/ 5344480 w 9513072"/>
                <a:gd name="connsiteY4944" fmla="*/ 1444597 h 5148636"/>
                <a:gd name="connsiteX4945" fmla="*/ 7173928 w 9513072"/>
                <a:gd name="connsiteY4945" fmla="*/ 1443510 h 5148636"/>
                <a:gd name="connsiteX4946" fmla="*/ 7239497 w 9513072"/>
                <a:gd name="connsiteY4946" fmla="*/ 1509079 h 5148636"/>
                <a:gd name="connsiteX4947" fmla="*/ 7173928 w 9513072"/>
                <a:gd name="connsiteY4947" fmla="*/ 1574648 h 5148636"/>
                <a:gd name="connsiteX4948" fmla="*/ 7108359 w 9513072"/>
                <a:gd name="connsiteY4948" fmla="*/ 1509079 h 5148636"/>
                <a:gd name="connsiteX4949" fmla="*/ 7173928 w 9513072"/>
                <a:gd name="connsiteY4949" fmla="*/ 1443510 h 5148636"/>
                <a:gd name="connsiteX4950" fmla="*/ 6473255 w 9513072"/>
                <a:gd name="connsiteY4950" fmla="*/ 1443360 h 5148636"/>
                <a:gd name="connsiteX4951" fmla="*/ 6502421 w 9513072"/>
                <a:gd name="connsiteY4951" fmla="*/ 1472526 h 5148636"/>
                <a:gd name="connsiteX4952" fmla="*/ 6473255 w 9513072"/>
                <a:gd name="connsiteY4952" fmla="*/ 1501692 h 5148636"/>
                <a:gd name="connsiteX4953" fmla="*/ 6444089 w 9513072"/>
                <a:gd name="connsiteY4953" fmla="*/ 1472526 h 5148636"/>
                <a:gd name="connsiteX4954" fmla="*/ 6473255 w 9513072"/>
                <a:gd name="connsiteY4954" fmla="*/ 1443360 h 5148636"/>
                <a:gd name="connsiteX4955" fmla="*/ 541294 w 9513072"/>
                <a:gd name="connsiteY4955" fmla="*/ 1440681 h 5148636"/>
                <a:gd name="connsiteX4956" fmla="*/ 605228 w 9513072"/>
                <a:gd name="connsiteY4956" fmla="*/ 1504617 h 5148636"/>
                <a:gd name="connsiteX4957" fmla="*/ 541294 w 9513072"/>
                <a:gd name="connsiteY4957" fmla="*/ 1568553 h 5148636"/>
                <a:gd name="connsiteX4958" fmla="*/ 477356 w 9513072"/>
                <a:gd name="connsiteY4958" fmla="*/ 1504617 h 5148636"/>
                <a:gd name="connsiteX4959" fmla="*/ 541294 w 9513072"/>
                <a:gd name="connsiteY4959" fmla="*/ 1440681 h 5148636"/>
                <a:gd name="connsiteX4960" fmla="*/ 893606 w 9513072"/>
                <a:gd name="connsiteY4960" fmla="*/ 1439490 h 5148636"/>
                <a:gd name="connsiteX4961" fmla="*/ 930936 w 9513072"/>
                <a:gd name="connsiteY4961" fmla="*/ 1476818 h 5148636"/>
                <a:gd name="connsiteX4962" fmla="*/ 893606 w 9513072"/>
                <a:gd name="connsiteY4962" fmla="*/ 1514146 h 5148636"/>
                <a:gd name="connsiteX4963" fmla="*/ 856272 w 9513072"/>
                <a:gd name="connsiteY4963" fmla="*/ 1476818 h 5148636"/>
                <a:gd name="connsiteX4964" fmla="*/ 893606 w 9513072"/>
                <a:gd name="connsiteY4964" fmla="*/ 1439490 h 5148636"/>
                <a:gd name="connsiteX4965" fmla="*/ 1038324 w 9513072"/>
                <a:gd name="connsiteY4965" fmla="*/ 1429834 h 5148636"/>
                <a:gd name="connsiteX4966" fmla="*/ 1061962 w 9513072"/>
                <a:gd name="connsiteY4966" fmla="*/ 1453472 h 5148636"/>
                <a:gd name="connsiteX4967" fmla="*/ 1038324 w 9513072"/>
                <a:gd name="connsiteY4967" fmla="*/ 1477110 h 5148636"/>
                <a:gd name="connsiteX4968" fmla="*/ 1014686 w 9513072"/>
                <a:gd name="connsiteY4968" fmla="*/ 1453472 h 5148636"/>
                <a:gd name="connsiteX4969" fmla="*/ 1038324 w 9513072"/>
                <a:gd name="connsiteY4969" fmla="*/ 1429834 h 5148636"/>
                <a:gd name="connsiteX4970" fmla="*/ 1647149 w 9513072"/>
                <a:gd name="connsiteY4970" fmla="*/ 1429406 h 5148636"/>
                <a:gd name="connsiteX4971" fmla="*/ 1700082 w 9513072"/>
                <a:gd name="connsiteY4971" fmla="*/ 1482342 h 5148636"/>
                <a:gd name="connsiteX4972" fmla="*/ 1647149 w 9513072"/>
                <a:gd name="connsiteY4972" fmla="*/ 1535278 h 5148636"/>
                <a:gd name="connsiteX4973" fmla="*/ 1594210 w 9513072"/>
                <a:gd name="connsiteY4973" fmla="*/ 1482342 h 5148636"/>
                <a:gd name="connsiteX4974" fmla="*/ 1647149 w 9513072"/>
                <a:gd name="connsiteY4974" fmla="*/ 1429406 h 5148636"/>
                <a:gd name="connsiteX4975" fmla="*/ 1249211 w 9513072"/>
                <a:gd name="connsiteY4975" fmla="*/ 1426413 h 5148636"/>
                <a:gd name="connsiteX4976" fmla="*/ 1280555 w 9513072"/>
                <a:gd name="connsiteY4976" fmla="*/ 1457757 h 5148636"/>
                <a:gd name="connsiteX4977" fmla="*/ 1249211 w 9513072"/>
                <a:gd name="connsiteY4977" fmla="*/ 1489101 h 5148636"/>
                <a:gd name="connsiteX4978" fmla="*/ 1217873 w 9513072"/>
                <a:gd name="connsiteY4978" fmla="*/ 1457757 h 5148636"/>
                <a:gd name="connsiteX4979" fmla="*/ 1249211 w 9513072"/>
                <a:gd name="connsiteY4979" fmla="*/ 1426413 h 5148636"/>
                <a:gd name="connsiteX4980" fmla="*/ 4364491 w 9513072"/>
                <a:gd name="connsiteY4980" fmla="*/ 1426123 h 5148636"/>
                <a:gd name="connsiteX4981" fmla="*/ 4417427 w 9513072"/>
                <a:gd name="connsiteY4981" fmla="*/ 1479059 h 5148636"/>
                <a:gd name="connsiteX4982" fmla="*/ 4364491 w 9513072"/>
                <a:gd name="connsiteY4982" fmla="*/ 1531995 h 5148636"/>
                <a:gd name="connsiteX4983" fmla="*/ 4311555 w 9513072"/>
                <a:gd name="connsiteY4983" fmla="*/ 1479059 h 5148636"/>
                <a:gd name="connsiteX4984" fmla="*/ 4364491 w 9513072"/>
                <a:gd name="connsiteY4984" fmla="*/ 1426123 h 5148636"/>
                <a:gd name="connsiteX4985" fmla="*/ 2728869 w 9513072"/>
                <a:gd name="connsiteY4985" fmla="*/ 1424611 h 5148636"/>
                <a:gd name="connsiteX4986" fmla="*/ 2758035 w 9513072"/>
                <a:gd name="connsiteY4986" fmla="*/ 1453777 h 5148636"/>
                <a:gd name="connsiteX4987" fmla="*/ 2728869 w 9513072"/>
                <a:gd name="connsiteY4987" fmla="*/ 1482943 h 5148636"/>
                <a:gd name="connsiteX4988" fmla="*/ 2699703 w 9513072"/>
                <a:gd name="connsiteY4988" fmla="*/ 1453777 h 5148636"/>
                <a:gd name="connsiteX4989" fmla="*/ 2728869 w 9513072"/>
                <a:gd name="connsiteY4989" fmla="*/ 1424611 h 5148636"/>
                <a:gd name="connsiteX4990" fmla="*/ 7652537 w 9513072"/>
                <a:gd name="connsiteY4990" fmla="*/ 1424042 h 5148636"/>
                <a:gd name="connsiteX4991" fmla="*/ 7691271 w 9513072"/>
                <a:gd name="connsiteY4991" fmla="*/ 1462775 h 5148636"/>
                <a:gd name="connsiteX4992" fmla="*/ 7652537 w 9513072"/>
                <a:gd name="connsiteY4992" fmla="*/ 1501508 h 5148636"/>
                <a:gd name="connsiteX4993" fmla="*/ 7613803 w 9513072"/>
                <a:gd name="connsiteY4993" fmla="*/ 1462775 h 5148636"/>
                <a:gd name="connsiteX4994" fmla="*/ 7652537 w 9513072"/>
                <a:gd name="connsiteY4994" fmla="*/ 1424042 h 5148636"/>
                <a:gd name="connsiteX4995" fmla="*/ 6201697 w 9513072"/>
                <a:gd name="connsiteY4995" fmla="*/ 1423890 h 5148636"/>
                <a:gd name="connsiteX4996" fmla="*/ 6225335 w 9513072"/>
                <a:gd name="connsiteY4996" fmla="*/ 1447528 h 5148636"/>
                <a:gd name="connsiteX4997" fmla="*/ 6201697 w 9513072"/>
                <a:gd name="connsiteY4997" fmla="*/ 1471166 h 5148636"/>
                <a:gd name="connsiteX4998" fmla="*/ 6178059 w 9513072"/>
                <a:gd name="connsiteY4998" fmla="*/ 1447528 h 5148636"/>
                <a:gd name="connsiteX4999" fmla="*/ 6201697 w 9513072"/>
                <a:gd name="connsiteY4999" fmla="*/ 1423890 h 5148636"/>
                <a:gd name="connsiteX5000" fmla="*/ 7506729 w 9513072"/>
                <a:gd name="connsiteY5000" fmla="*/ 1423710 h 5148636"/>
                <a:gd name="connsiteX5001" fmla="*/ 7559665 w 9513072"/>
                <a:gd name="connsiteY5001" fmla="*/ 1476646 h 5148636"/>
                <a:gd name="connsiteX5002" fmla="*/ 7506729 w 9513072"/>
                <a:gd name="connsiteY5002" fmla="*/ 1529582 h 5148636"/>
                <a:gd name="connsiteX5003" fmla="*/ 7453793 w 9513072"/>
                <a:gd name="connsiteY5003" fmla="*/ 1476646 h 5148636"/>
                <a:gd name="connsiteX5004" fmla="*/ 7506729 w 9513072"/>
                <a:gd name="connsiteY5004" fmla="*/ 1423710 h 5148636"/>
                <a:gd name="connsiteX5005" fmla="*/ 1137874 w 9513072"/>
                <a:gd name="connsiteY5005" fmla="*/ 1421097 h 5148636"/>
                <a:gd name="connsiteX5006" fmla="*/ 1190808 w 9513072"/>
                <a:gd name="connsiteY5006" fmla="*/ 1474033 h 5148636"/>
                <a:gd name="connsiteX5007" fmla="*/ 1137874 w 9513072"/>
                <a:gd name="connsiteY5007" fmla="*/ 1526969 h 5148636"/>
                <a:gd name="connsiteX5008" fmla="*/ 1084938 w 9513072"/>
                <a:gd name="connsiteY5008" fmla="*/ 1474033 h 5148636"/>
                <a:gd name="connsiteX5009" fmla="*/ 1137874 w 9513072"/>
                <a:gd name="connsiteY5009" fmla="*/ 1421097 h 5148636"/>
                <a:gd name="connsiteX5010" fmla="*/ 6304846 w 9513072"/>
                <a:gd name="connsiteY5010" fmla="*/ 1419139 h 5148636"/>
                <a:gd name="connsiteX5011" fmla="*/ 6357782 w 9513072"/>
                <a:gd name="connsiteY5011" fmla="*/ 1472075 h 5148636"/>
                <a:gd name="connsiteX5012" fmla="*/ 6304846 w 9513072"/>
                <a:gd name="connsiteY5012" fmla="*/ 1525011 h 5148636"/>
                <a:gd name="connsiteX5013" fmla="*/ 6251910 w 9513072"/>
                <a:gd name="connsiteY5013" fmla="*/ 1472075 h 5148636"/>
                <a:gd name="connsiteX5014" fmla="*/ 6304846 w 9513072"/>
                <a:gd name="connsiteY5014" fmla="*/ 1419139 h 5148636"/>
                <a:gd name="connsiteX5015" fmla="*/ 7860071 w 9513072"/>
                <a:gd name="connsiteY5015" fmla="*/ 1417326 h 5148636"/>
                <a:gd name="connsiteX5016" fmla="*/ 7880098 w 9513072"/>
                <a:gd name="connsiteY5016" fmla="*/ 1437353 h 5148636"/>
                <a:gd name="connsiteX5017" fmla="*/ 7860071 w 9513072"/>
                <a:gd name="connsiteY5017" fmla="*/ 1457380 h 5148636"/>
                <a:gd name="connsiteX5018" fmla="*/ 7840044 w 9513072"/>
                <a:gd name="connsiteY5018" fmla="*/ 1437353 h 5148636"/>
                <a:gd name="connsiteX5019" fmla="*/ 7860071 w 9513072"/>
                <a:gd name="connsiteY5019" fmla="*/ 1417326 h 5148636"/>
                <a:gd name="connsiteX5020" fmla="*/ 4789608 w 9513072"/>
                <a:gd name="connsiteY5020" fmla="*/ 1416164 h 5148636"/>
                <a:gd name="connsiteX5021" fmla="*/ 4812775 w 9513072"/>
                <a:gd name="connsiteY5021" fmla="*/ 1449512 h 5148636"/>
                <a:gd name="connsiteX5022" fmla="*/ 4778730 w 9513072"/>
                <a:gd name="connsiteY5022" fmla="*/ 1471642 h 5148636"/>
                <a:gd name="connsiteX5023" fmla="*/ 4755564 w 9513072"/>
                <a:gd name="connsiteY5023" fmla="*/ 1438294 h 5148636"/>
                <a:gd name="connsiteX5024" fmla="*/ 4789608 w 9513072"/>
                <a:gd name="connsiteY5024" fmla="*/ 1416164 h 5148636"/>
                <a:gd name="connsiteX5025" fmla="*/ 724311 w 9513072"/>
                <a:gd name="connsiteY5025" fmla="*/ 1412687 h 5148636"/>
                <a:gd name="connsiteX5026" fmla="*/ 747951 w 9513072"/>
                <a:gd name="connsiteY5026" fmla="*/ 1436325 h 5148636"/>
                <a:gd name="connsiteX5027" fmla="*/ 724311 w 9513072"/>
                <a:gd name="connsiteY5027" fmla="*/ 1459963 h 5148636"/>
                <a:gd name="connsiteX5028" fmla="*/ 700674 w 9513072"/>
                <a:gd name="connsiteY5028" fmla="*/ 1436325 h 5148636"/>
                <a:gd name="connsiteX5029" fmla="*/ 724311 w 9513072"/>
                <a:gd name="connsiteY5029" fmla="*/ 1412687 h 5148636"/>
                <a:gd name="connsiteX5030" fmla="*/ 1925972 w 9513072"/>
                <a:gd name="connsiteY5030" fmla="*/ 1411856 h 5148636"/>
                <a:gd name="connsiteX5031" fmla="*/ 1973494 w 9513072"/>
                <a:gd name="connsiteY5031" fmla="*/ 1459373 h 5148636"/>
                <a:gd name="connsiteX5032" fmla="*/ 1925972 w 9513072"/>
                <a:gd name="connsiteY5032" fmla="*/ 1506890 h 5148636"/>
                <a:gd name="connsiteX5033" fmla="*/ 1878456 w 9513072"/>
                <a:gd name="connsiteY5033" fmla="*/ 1459373 h 5148636"/>
                <a:gd name="connsiteX5034" fmla="*/ 1925972 w 9513072"/>
                <a:gd name="connsiteY5034" fmla="*/ 1411856 h 5148636"/>
                <a:gd name="connsiteX5035" fmla="*/ 7042586 w 9513072"/>
                <a:gd name="connsiteY5035" fmla="*/ 1409660 h 5148636"/>
                <a:gd name="connsiteX5036" fmla="*/ 7095522 w 9513072"/>
                <a:gd name="connsiteY5036" fmla="*/ 1462596 h 5148636"/>
                <a:gd name="connsiteX5037" fmla="*/ 7042586 w 9513072"/>
                <a:gd name="connsiteY5037" fmla="*/ 1515532 h 5148636"/>
                <a:gd name="connsiteX5038" fmla="*/ 6989650 w 9513072"/>
                <a:gd name="connsiteY5038" fmla="*/ 1462596 h 5148636"/>
                <a:gd name="connsiteX5039" fmla="*/ 7042586 w 9513072"/>
                <a:gd name="connsiteY5039" fmla="*/ 1409660 h 5148636"/>
                <a:gd name="connsiteX5040" fmla="*/ 5983417 w 9513072"/>
                <a:gd name="connsiteY5040" fmla="*/ 1408119 h 5148636"/>
                <a:gd name="connsiteX5041" fmla="*/ 6036353 w 9513072"/>
                <a:gd name="connsiteY5041" fmla="*/ 1461055 h 5148636"/>
                <a:gd name="connsiteX5042" fmla="*/ 5983417 w 9513072"/>
                <a:gd name="connsiteY5042" fmla="*/ 1513991 h 5148636"/>
                <a:gd name="connsiteX5043" fmla="*/ 5930481 w 9513072"/>
                <a:gd name="connsiteY5043" fmla="*/ 1461055 h 5148636"/>
                <a:gd name="connsiteX5044" fmla="*/ 5983417 w 9513072"/>
                <a:gd name="connsiteY5044" fmla="*/ 1408119 h 5148636"/>
                <a:gd name="connsiteX5045" fmla="*/ 6529628 w 9513072"/>
                <a:gd name="connsiteY5045" fmla="*/ 1407357 h 5148636"/>
                <a:gd name="connsiteX5046" fmla="*/ 6549655 w 9513072"/>
                <a:gd name="connsiteY5046" fmla="*/ 1427384 h 5148636"/>
                <a:gd name="connsiteX5047" fmla="*/ 6529628 w 9513072"/>
                <a:gd name="connsiteY5047" fmla="*/ 1447411 h 5148636"/>
                <a:gd name="connsiteX5048" fmla="*/ 6509601 w 9513072"/>
                <a:gd name="connsiteY5048" fmla="*/ 1427384 h 5148636"/>
                <a:gd name="connsiteX5049" fmla="*/ 6529628 w 9513072"/>
                <a:gd name="connsiteY5049" fmla="*/ 1407357 h 5148636"/>
                <a:gd name="connsiteX5050" fmla="*/ 2043291 w 9513072"/>
                <a:gd name="connsiteY5050" fmla="*/ 1404579 h 5148636"/>
                <a:gd name="connsiteX5051" fmla="*/ 2072455 w 9513072"/>
                <a:gd name="connsiteY5051" fmla="*/ 1433745 h 5148636"/>
                <a:gd name="connsiteX5052" fmla="*/ 2043291 w 9513072"/>
                <a:gd name="connsiteY5052" fmla="*/ 1462911 h 5148636"/>
                <a:gd name="connsiteX5053" fmla="*/ 2014127 w 9513072"/>
                <a:gd name="connsiteY5053" fmla="*/ 1433745 h 5148636"/>
                <a:gd name="connsiteX5054" fmla="*/ 2043291 w 9513072"/>
                <a:gd name="connsiteY5054" fmla="*/ 1404579 h 5148636"/>
                <a:gd name="connsiteX5055" fmla="*/ 5563272 w 9513072"/>
                <a:gd name="connsiteY5055" fmla="*/ 1403974 h 5148636"/>
                <a:gd name="connsiteX5056" fmla="*/ 5600600 w 9513072"/>
                <a:gd name="connsiteY5056" fmla="*/ 1441302 h 5148636"/>
                <a:gd name="connsiteX5057" fmla="*/ 5563272 w 9513072"/>
                <a:gd name="connsiteY5057" fmla="*/ 1478630 h 5148636"/>
                <a:gd name="connsiteX5058" fmla="*/ 5525944 w 9513072"/>
                <a:gd name="connsiteY5058" fmla="*/ 1441302 h 5148636"/>
                <a:gd name="connsiteX5059" fmla="*/ 5563272 w 9513072"/>
                <a:gd name="connsiteY5059" fmla="*/ 1403974 h 5148636"/>
                <a:gd name="connsiteX5060" fmla="*/ 806684 w 9513072"/>
                <a:gd name="connsiteY5060" fmla="*/ 1403649 h 5148636"/>
                <a:gd name="connsiteX5061" fmla="*/ 838029 w 9513072"/>
                <a:gd name="connsiteY5061" fmla="*/ 1434993 h 5148636"/>
                <a:gd name="connsiteX5062" fmla="*/ 806684 w 9513072"/>
                <a:gd name="connsiteY5062" fmla="*/ 1466337 h 5148636"/>
                <a:gd name="connsiteX5063" fmla="*/ 775342 w 9513072"/>
                <a:gd name="connsiteY5063" fmla="*/ 1434993 h 5148636"/>
                <a:gd name="connsiteX5064" fmla="*/ 806684 w 9513072"/>
                <a:gd name="connsiteY5064" fmla="*/ 1403649 h 5148636"/>
                <a:gd name="connsiteX5065" fmla="*/ 7969162 w 9513072"/>
                <a:gd name="connsiteY5065" fmla="*/ 1402567 h 5148636"/>
                <a:gd name="connsiteX5066" fmla="*/ 8010416 w 9513072"/>
                <a:gd name="connsiteY5066" fmla="*/ 1443821 h 5148636"/>
                <a:gd name="connsiteX5067" fmla="*/ 7969162 w 9513072"/>
                <a:gd name="connsiteY5067" fmla="*/ 1485075 h 5148636"/>
                <a:gd name="connsiteX5068" fmla="*/ 7927908 w 9513072"/>
                <a:gd name="connsiteY5068" fmla="*/ 1443821 h 5148636"/>
                <a:gd name="connsiteX5069" fmla="*/ 7969162 w 9513072"/>
                <a:gd name="connsiteY5069" fmla="*/ 1402567 h 5148636"/>
                <a:gd name="connsiteX5070" fmla="*/ 5747224 w 9513072"/>
                <a:gd name="connsiteY5070" fmla="*/ 1402559 h 5148636"/>
                <a:gd name="connsiteX5071" fmla="*/ 5794741 w 9513072"/>
                <a:gd name="connsiteY5071" fmla="*/ 1450076 h 5148636"/>
                <a:gd name="connsiteX5072" fmla="*/ 5747224 w 9513072"/>
                <a:gd name="connsiteY5072" fmla="*/ 1497593 h 5148636"/>
                <a:gd name="connsiteX5073" fmla="*/ 5699707 w 9513072"/>
                <a:gd name="connsiteY5073" fmla="*/ 1450076 h 5148636"/>
                <a:gd name="connsiteX5074" fmla="*/ 5747224 w 9513072"/>
                <a:gd name="connsiteY5074" fmla="*/ 1402559 h 5148636"/>
                <a:gd name="connsiteX5075" fmla="*/ 634470 w 9513072"/>
                <a:gd name="connsiteY5075" fmla="*/ 1402064 h 5148636"/>
                <a:gd name="connsiteX5076" fmla="*/ 663876 w 9513072"/>
                <a:gd name="connsiteY5076" fmla="*/ 1431469 h 5148636"/>
                <a:gd name="connsiteX5077" fmla="*/ 634470 w 9513072"/>
                <a:gd name="connsiteY5077" fmla="*/ 1460874 h 5148636"/>
                <a:gd name="connsiteX5078" fmla="*/ 605068 w 9513072"/>
                <a:gd name="connsiteY5078" fmla="*/ 1431469 h 5148636"/>
                <a:gd name="connsiteX5079" fmla="*/ 634470 w 9513072"/>
                <a:gd name="connsiteY5079" fmla="*/ 1402064 h 5148636"/>
                <a:gd name="connsiteX5080" fmla="*/ 7770151 w 9513072"/>
                <a:gd name="connsiteY5080" fmla="*/ 1401840 h 5148636"/>
                <a:gd name="connsiteX5081" fmla="*/ 7807479 w 9513072"/>
                <a:gd name="connsiteY5081" fmla="*/ 1439168 h 5148636"/>
                <a:gd name="connsiteX5082" fmla="*/ 7770151 w 9513072"/>
                <a:gd name="connsiteY5082" fmla="*/ 1476496 h 5148636"/>
                <a:gd name="connsiteX5083" fmla="*/ 7732823 w 9513072"/>
                <a:gd name="connsiteY5083" fmla="*/ 1439168 h 5148636"/>
                <a:gd name="connsiteX5084" fmla="*/ 7770151 w 9513072"/>
                <a:gd name="connsiteY5084" fmla="*/ 1401840 h 5148636"/>
                <a:gd name="connsiteX5085" fmla="*/ 324575 w 9513072"/>
                <a:gd name="connsiteY5085" fmla="*/ 1398868 h 5148636"/>
                <a:gd name="connsiteX5086" fmla="*/ 377508 w 9513072"/>
                <a:gd name="connsiteY5086" fmla="*/ 1451804 h 5148636"/>
                <a:gd name="connsiteX5087" fmla="*/ 324575 w 9513072"/>
                <a:gd name="connsiteY5087" fmla="*/ 1504740 h 5148636"/>
                <a:gd name="connsiteX5088" fmla="*/ 271637 w 9513072"/>
                <a:gd name="connsiteY5088" fmla="*/ 1451804 h 5148636"/>
                <a:gd name="connsiteX5089" fmla="*/ 324575 w 9513072"/>
                <a:gd name="connsiteY5089" fmla="*/ 1398868 h 5148636"/>
                <a:gd name="connsiteX5090" fmla="*/ 4903170 w 9513072"/>
                <a:gd name="connsiteY5090" fmla="*/ 1394108 h 5148636"/>
                <a:gd name="connsiteX5091" fmla="*/ 4940498 w 9513072"/>
                <a:gd name="connsiteY5091" fmla="*/ 1431436 h 5148636"/>
                <a:gd name="connsiteX5092" fmla="*/ 4903170 w 9513072"/>
                <a:gd name="connsiteY5092" fmla="*/ 1468764 h 5148636"/>
                <a:gd name="connsiteX5093" fmla="*/ 4865842 w 9513072"/>
                <a:gd name="connsiteY5093" fmla="*/ 1431436 h 5148636"/>
                <a:gd name="connsiteX5094" fmla="*/ 4903170 w 9513072"/>
                <a:gd name="connsiteY5094" fmla="*/ 1394108 h 5148636"/>
                <a:gd name="connsiteX5095" fmla="*/ 8172429 w 9513072"/>
                <a:gd name="connsiteY5095" fmla="*/ 1393975 h 5148636"/>
                <a:gd name="connsiteX5096" fmla="*/ 8210825 w 9513072"/>
                <a:gd name="connsiteY5096" fmla="*/ 1432370 h 5148636"/>
                <a:gd name="connsiteX5097" fmla="*/ 8172429 w 9513072"/>
                <a:gd name="connsiteY5097" fmla="*/ 1470765 h 5148636"/>
                <a:gd name="connsiteX5098" fmla="*/ 8134033 w 9513072"/>
                <a:gd name="connsiteY5098" fmla="*/ 1432370 h 5148636"/>
                <a:gd name="connsiteX5099" fmla="*/ 8172429 w 9513072"/>
                <a:gd name="connsiteY5099" fmla="*/ 1393975 h 5148636"/>
                <a:gd name="connsiteX5100" fmla="*/ 208051 w 9513072"/>
                <a:gd name="connsiteY5100" fmla="*/ 1393503 h 5148636"/>
                <a:gd name="connsiteX5101" fmla="*/ 245381 w 9513072"/>
                <a:gd name="connsiteY5101" fmla="*/ 1430831 h 5148636"/>
                <a:gd name="connsiteX5102" fmla="*/ 208051 w 9513072"/>
                <a:gd name="connsiteY5102" fmla="*/ 1468159 h 5148636"/>
                <a:gd name="connsiteX5103" fmla="*/ 170723 w 9513072"/>
                <a:gd name="connsiteY5103" fmla="*/ 1430831 h 5148636"/>
                <a:gd name="connsiteX5104" fmla="*/ 208051 w 9513072"/>
                <a:gd name="connsiteY5104" fmla="*/ 1393503 h 5148636"/>
                <a:gd name="connsiteX5105" fmla="*/ 8913217 w 9513072"/>
                <a:gd name="connsiteY5105" fmla="*/ 1393066 h 5148636"/>
                <a:gd name="connsiteX5106" fmla="*/ 8944561 w 9513072"/>
                <a:gd name="connsiteY5106" fmla="*/ 1424410 h 5148636"/>
                <a:gd name="connsiteX5107" fmla="*/ 8913217 w 9513072"/>
                <a:gd name="connsiteY5107" fmla="*/ 1455754 h 5148636"/>
                <a:gd name="connsiteX5108" fmla="*/ 8881873 w 9513072"/>
                <a:gd name="connsiteY5108" fmla="*/ 1424410 h 5148636"/>
                <a:gd name="connsiteX5109" fmla="*/ 8913217 w 9513072"/>
                <a:gd name="connsiteY5109" fmla="*/ 1393066 h 5148636"/>
                <a:gd name="connsiteX5110" fmla="*/ 3320121 w 9513072"/>
                <a:gd name="connsiteY5110" fmla="*/ 1392750 h 5148636"/>
                <a:gd name="connsiteX5111" fmla="*/ 3340148 w 9513072"/>
                <a:gd name="connsiteY5111" fmla="*/ 1412777 h 5148636"/>
                <a:gd name="connsiteX5112" fmla="*/ 3320121 w 9513072"/>
                <a:gd name="connsiteY5112" fmla="*/ 1432804 h 5148636"/>
                <a:gd name="connsiteX5113" fmla="*/ 3300094 w 9513072"/>
                <a:gd name="connsiteY5113" fmla="*/ 1412777 h 5148636"/>
                <a:gd name="connsiteX5114" fmla="*/ 3320121 w 9513072"/>
                <a:gd name="connsiteY5114" fmla="*/ 1392750 h 5148636"/>
                <a:gd name="connsiteX5115" fmla="*/ 1740128 w 9513072"/>
                <a:gd name="connsiteY5115" fmla="*/ 1392021 h 5148636"/>
                <a:gd name="connsiteX5116" fmla="*/ 1768424 w 9513072"/>
                <a:gd name="connsiteY5116" fmla="*/ 1420318 h 5148636"/>
                <a:gd name="connsiteX5117" fmla="*/ 1740128 w 9513072"/>
                <a:gd name="connsiteY5117" fmla="*/ 1448615 h 5148636"/>
                <a:gd name="connsiteX5118" fmla="*/ 1711831 w 9513072"/>
                <a:gd name="connsiteY5118" fmla="*/ 1420318 h 5148636"/>
                <a:gd name="connsiteX5119" fmla="*/ 1740128 w 9513072"/>
                <a:gd name="connsiteY5119" fmla="*/ 1392021 h 5148636"/>
                <a:gd name="connsiteX5120" fmla="*/ 2498551 w 9513072"/>
                <a:gd name="connsiteY5120" fmla="*/ 1391865 h 5148636"/>
                <a:gd name="connsiteX5121" fmla="*/ 2518577 w 9513072"/>
                <a:gd name="connsiteY5121" fmla="*/ 1411892 h 5148636"/>
                <a:gd name="connsiteX5122" fmla="*/ 2498551 w 9513072"/>
                <a:gd name="connsiteY5122" fmla="*/ 1431919 h 5148636"/>
                <a:gd name="connsiteX5123" fmla="*/ 2478525 w 9513072"/>
                <a:gd name="connsiteY5123" fmla="*/ 1411892 h 5148636"/>
                <a:gd name="connsiteX5124" fmla="*/ 2498551 w 9513072"/>
                <a:gd name="connsiteY5124" fmla="*/ 1391865 h 5148636"/>
                <a:gd name="connsiteX5125" fmla="*/ 8464983 w 9513072"/>
                <a:gd name="connsiteY5125" fmla="*/ 1391050 h 5148636"/>
                <a:gd name="connsiteX5126" fmla="*/ 8501461 w 9513072"/>
                <a:gd name="connsiteY5126" fmla="*/ 1427528 h 5148636"/>
                <a:gd name="connsiteX5127" fmla="*/ 8464983 w 9513072"/>
                <a:gd name="connsiteY5127" fmla="*/ 1464006 h 5148636"/>
                <a:gd name="connsiteX5128" fmla="*/ 8428505 w 9513072"/>
                <a:gd name="connsiteY5128" fmla="*/ 1427528 h 5148636"/>
                <a:gd name="connsiteX5129" fmla="*/ 8464983 w 9513072"/>
                <a:gd name="connsiteY5129" fmla="*/ 1391050 h 5148636"/>
                <a:gd name="connsiteX5130" fmla="*/ 7384228 w 9513072"/>
                <a:gd name="connsiteY5130" fmla="*/ 1390107 h 5148636"/>
                <a:gd name="connsiteX5131" fmla="*/ 7404255 w 9513072"/>
                <a:gd name="connsiteY5131" fmla="*/ 1410134 h 5148636"/>
                <a:gd name="connsiteX5132" fmla="*/ 7384228 w 9513072"/>
                <a:gd name="connsiteY5132" fmla="*/ 1430161 h 5148636"/>
                <a:gd name="connsiteX5133" fmla="*/ 7364201 w 9513072"/>
                <a:gd name="connsiteY5133" fmla="*/ 1410134 h 5148636"/>
                <a:gd name="connsiteX5134" fmla="*/ 7384228 w 9513072"/>
                <a:gd name="connsiteY5134" fmla="*/ 1390107 h 5148636"/>
                <a:gd name="connsiteX5135" fmla="*/ 7312275 w 9513072"/>
                <a:gd name="connsiteY5135" fmla="*/ 1390107 h 5148636"/>
                <a:gd name="connsiteX5136" fmla="*/ 7345835 w 9513072"/>
                <a:gd name="connsiteY5136" fmla="*/ 1423667 h 5148636"/>
                <a:gd name="connsiteX5137" fmla="*/ 7312275 w 9513072"/>
                <a:gd name="connsiteY5137" fmla="*/ 1457227 h 5148636"/>
                <a:gd name="connsiteX5138" fmla="*/ 7278715 w 9513072"/>
                <a:gd name="connsiteY5138" fmla="*/ 1423667 h 5148636"/>
                <a:gd name="connsiteX5139" fmla="*/ 7312275 w 9513072"/>
                <a:gd name="connsiteY5139" fmla="*/ 1390107 h 5148636"/>
                <a:gd name="connsiteX5140" fmla="*/ 2396305 w 9513072"/>
                <a:gd name="connsiteY5140" fmla="*/ 1388678 h 5148636"/>
                <a:gd name="connsiteX5141" fmla="*/ 2445337 w 9513072"/>
                <a:gd name="connsiteY5141" fmla="*/ 1437708 h 5148636"/>
                <a:gd name="connsiteX5142" fmla="*/ 2396305 w 9513072"/>
                <a:gd name="connsiteY5142" fmla="*/ 1486738 h 5148636"/>
                <a:gd name="connsiteX5143" fmla="*/ 2347276 w 9513072"/>
                <a:gd name="connsiteY5143" fmla="*/ 1437708 h 5148636"/>
                <a:gd name="connsiteX5144" fmla="*/ 2396305 w 9513072"/>
                <a:gd name="connsiteY5144" fmla="*/ 1388678 h 5148636"/>
                <a:gd name="connsiteX5145" fmla="*/ 8379234 w 9513072"/>
                <a:gd name="connsiteY5145" fmla="*/ 1388555 h 5148636"/>
                <a:gd name="connsiteX5146" fmla="*/ 8399261 w 9513072"/>
                <a:gd name="connsiteY5146" fmla="*/ 1408582 h 5148636"/>
                <a:gd name="connsiteX5147" fmla="*/ 8379234 w 9513072"/>
                <a:gd name="connsiteY5147" fmla="*/ 1428609 h 5148636"/>
                <a:gd name="connsiteX5148" fmla="*/ 8359207 w 9513072"/>
                <a:gd name="connsiteY5148" fmla="*/ 1408582 h 5148636"/>
                <a:gd name="connsiteX5149" fmla="*/ 8379234 w 9513072"/>
                <a:gd name="connsiteY5149" fmla="*/ 1388555 h 5148636"/>
                <a:gd name="connsiteX5150" fmla="*/ 5830232 w 9513072"/>
                <a:gd name="connsiteY5150" fmla="*/ 1387822 h 5148636"/>
                <a:gd name="connsiteX5151" fmla="*/ 5853870 w 9513072"/>
                <a:gd name="connsiteY5151" fmla="*/ 1411460 h 5148636"/>
                <a:gd name="connsiteX5152" fmla="*/ 5830232 w 9513072"/>
                <a:gd name="connsiteY5152" fmla="*/ 1435098 h 5148636"/>
                <a:gd name="connsiteX5153" fmla="*/ 5806594 w 9513072"/>
                <a:gd name="connsiteY5153" fmla="*/ 1411460 h 5148636"/>
                <a:gd name="connsiteX5154" fmla="*/ 5830232 w 9513072"/>
                <a:gd name="connsiteY5154" fmla="*/ 1387822 h 5148636"/>
                <a:gd name="connsiteX5155" fmla="*/ 2574159 w 9513072"/>
                <a:gd name="connsiteY5155" fmla="*/ 1386368 h 5148636"/>
                <a:gd name="connsiteX5156" fmla="*/ 2603239 w 9513072"/>
                <a:gd name="connsiteY5156" fmla="*/ 1415534 h 5148636"/>
                <a:gd name="connsiteX5157" fmla="*/ 2574159 w 9513072"/>
                <a:gd name="connsiteY5157" fmla="*/ 1444700 h 5148636"/>
                <a:gd name="connsiteX5158" fmla="*/ 2544993 w 9513072"/>
                <a:gd name="connsiteY5158" fmla="*/ 1415534 h 5148636"/>
                <a:gd name="connsiteX5159" fmla="*/ 2574159 w 9513072"/>
                <a:gd name="connsiteY5159" fmla="*/ 1386368 h 5148636"/>
                <a:gd name="connsiteX5160" fmla="*/ 1483476 w 9513072"/>
                <a:gd name="connsiteY5160" fmla="*/ 1385568 h 5148636"/>
                <a:gd name="connsiteX5161" fmla="*/ 1536423 w 9513072"/>
                <a:gd name="connsiteY5161" fmla="*/ 1438504 h 5148636"/>
                <a:gd name="connsiteX5162" fmla="*/ 1483476 w 9513072"/>
                <a:gd name="connsiteY5162" fmla="*/ 1491440 h 5148636"/>
                <a:gd name="connsiteX5163" fmla="*/ 1430549 w 9513072"/>
                <a:gd name="connsiteY5163" fmla="*/ 1438504 h 5148636"/>
                <a:gd name="connsiteX5164" fmla="*/ 1483476 w 9513072"/>
                <a:gd name="connsiteY5164" fmla="*/ 1385568 h 5148636"/>
                <a:gd name="connsiteX5165" fmla="*/ 6393826 w 9513072"/>
                <a:gd name="connsiteY5165" fmla="*/ 1383403 h 5148636"/>
                <a:gd name="connsiteX5166" fmla="*/ 6425170 w 9513072"/>
                <a:gd name="connsiteY5166" fmla="*/ 1414747 h 5148636"/>
                <a:gd name="connsiteX5167" fmla="*/ 6393826 w 9513072"/>
                <a:gd name="connsiteY5167" fmla="*/ 1446091 h 5148636"/>
                <a:gd name="connsiteX5168" fmla="*/ 6362482 w 9513072"/>
                <a:gd name="connsiteY5168" fmla="*/ 1414747 h 5148636"/>
                <a:gd name="connsiteX5169" fmla="*/ 6393826 w 9513072"/>
                <a:gd name="connsiteY5169" fmla="*/ 1383403 h 5148636"/>
                <a:gd name="connsiteX5170" fmla="*/ 6889710 w 9513072"/>
                <a:gd name="connsiteY5170" fmla="*/ 1382881 h 5148636"/>
                <a:gd name="connsiteX5171" fmla="*/ 6937227 w 9513072"/>
                <a:gd name="connsiteY5171" fmla="*/ 1430398 h 5148636"/>
                <a:gd name="connsiteX5172" fmla="*/ 6889710 w 9513072"/>
                <a:gd name="connsiteY5172" fmla="*/ 1477915 h 5148636"/>
                <a:gd name="connsiteX5173" fmla="*/ 6842193 w 9513072"/>
                <a:gd name="connsiteY5173" fmla="*/ 1430398 h 5148636"/>
                <a:gd name="connsiteX5174" fmla="*/ 6889710 w 9513072"/>
                <a:gd name="connsiteY5174" fmla="*/ 1382881 h 5148636"/>
                <a:gd name="connsiteX5175" fmla="*/ 4685766 w 9513072"/>
                <a:gd name="connsiteY5175" fmla="*/ 1382652 h 5148636"/>
                <a:gd name="connsiteX5176" fmla="*/ 4727446 w 9513072"/>
                <a:gd name="connsiteY5176" fmla="*/ 1424332 h 5148636"/>
                <a:gd name="connsiteX5177" fmla="*/ 4685766 w 9513072"/>
                <a:gd name="connsiteY5177" fmla="*/ 1466012 h 5148636"/>
                <a:gd name="connsiteX5178" fmla="*/ 4644086 w 9513072"/>
                <a:gd name="connsiteY5178" fmla="*/ 1424332 h 5148636"/>
                <a:gd name="connsiteX5179" fmla="*/ 4685766 w 9513072"/>
                <a:gd name="connsiteY5179" fmla="*/ 1382652 h 5148636"/>
                <a:gd name="connsiteX5180" fmla="*/ 8584295 w 9513072"/>
                <a:gd name="connsiteY5180" fmla="*/ 1375502 h 5148636"/>
                <a:gd name="connsiteX5181" fmla="*/ 8604322 w 9513072"/>
                <a:gd name="connsiteY5181" fmla="*/ 1395529 h 5148636"/>
                <a:gd name="connsiteX5182" fmla="*/ 8584295 w 9513072"/>
                <a:gd name="connsiteY5182" fmla="*/ 1415556 h 5148636"/>
                <a:gd name="connsiteX5183" fmla="*/ 8564268 w 9513072"/>
                <a:gd name="connsiteY5183" fmla="*/ 1395529 h 5148636"/>
                <a:gd name="connsiteX5184" fmla="*/ 8584295 w 9513072"/>
                <a:gd name="connsiteY5184" fmla="*/ 1375502 h 5148636"/>
                <a:gd name="connsiteX5185" fmla="*/ 5234046 w 9513072"/>
                <a:gd name="connsiteY5185" fmla="*/ 1374139 h 5148636"/>
                <a:gd name="connsiteX5186" fmla="*/ 5297982 w 9513072"/>
                <a:gd name="connsiteY5186" fmla="*/ 1438075 h 5148636"/>
                <a:gd name="connsiteX5187" fmla="*/ 5234046 w 9513072"/>
                <a:gd name="connsiteY5187" fmla="*/ 1502011 h 5148636"/>
                <a:gd name="connsiteX5188" fmla="*/ 5170110 w 9513072"/>
                <a:gd name="connsiteY5188" fmla="*/ 1438075 h 5148636"/>
                <a:gd name="connsiteX5189" fmla="*/ 5234046 w 9513072"/>
                <a:gd name="connsiteY5189" fmla="*/ 1374139 h 5148636"/>
                <a:gd name="connsiteX5190" fmla="*/ 5654983 w 9513072"/>
                <a:gd name="connsiteY5190" fmla="*/ 1373994 h 5148636"/>
                <a:gd name="connsiteX5191" fmla="*/ 5678621 w 9513072"/>
                <a:gd name="connsiteY5191" fmla="*/ 1397632 h 5148636"/>
                <a:gd name="connsiteX5192" fmla="*/ 5654983 w 9513072"/>
                <a:gd name="connsiteY5192" fmla="*/ 1421270 h 5148636"/>
                <a:gd name="connsiteX5193" fmla="*/ 5631345 w 9513072"/>
                <a:gd name="connsiteY5193" fmla="*/ 1397632 h 5148636"/>
                <a:gd name="connsiteX5194" fmla="*/ 5654983 w 9513072"/>
                <a:gd name="connsiteY5194" fmla="*/ 1373994 h 5148636"/>
                <a:gd name="connsiteX5195" fmla="*/ 8785524 w 9513072"/>
                <a:gd name="connsiteY5195" fmla="*/ 1368452 h 5148636"/>
                <a:gd name="connsiteX5196" fmla="*/ 8838460 w 9513072"/>
                <a:gd name="connsiteY5196" fmla="*/ 1421388 h 5148636"/>
                <a:gd name="connsiteX5197" fmla="*/ 8785524 w 9513072"/>
                <a:gd name="connsiteY5197" fmla="*/ 1474324 h 5148636"/>
                <a:gd name="connsiteX5198" fmla="*/ 8732588 w 9513072"/>
                <a:gd name="connsiteY5198" fmla="*/ 1421388 h 5148636"/>
                <a:gd name="connsiteX5199" fmla="*/ 8785524 w 9513072"/>
                <a:gd name="connsiteY5199" fmla="*/ 1368452 h 5148636"/>
                <a:gd name="connsiteX5200" fmla="*/ 5322627 w 9513072"/>
                <a:gd name="connsiteY5200" fmla="*/ 1363978 h 5148636"/>
                <a:gd name="connsiteX5201" fmla="*/ 5346265 w 9513072"/>
                <a:gd name="connsiteY5201" fmla="*/ 1387616 h 5148636"/>
                <a:gd name="connsiteX5202" fmla="*/ 5322627 w 9513072"/>
                <a:gd name="connsiteY5202" fmla="*/ 1411254 h 5148636"/>
                <a:gd name="connsiteX5203" fmla="*/ 5298989 w 9513072"/>
                <a:gd name="connsiteY5203" fmla="*/ 1387616 h 5148636"/>
                <a:gd name="connsiteX5204" fmla="*/ 5322627 w 9513072"/>
                <a:gd name="connsiteY5204" fmla="*/ 1363978 h 5148636"/>
                <a:gd name="connsiteX5205" fmla="*/ 7101021 w 9513072"/>
                <a:gd name="connsiteY5205" fmla="*/ 1361034 h 5148636"/>
                <a:gd name="connsiteX5206" fmla="*/ 7121048 w 9513072"/>
                <a:gd name="connsiteY5206" fmla="*/ 1381061 h 5148636"/>
                <a:gd name="connsiteX5207" fmla="*/ 7101021 w 9513072"/>
                <a:gd name="connsiteY5207" fmla="*/ 1401088 h 5148636"/>
                <a:gd name="connsiteX5208" fmla="*/ 7080994 w 9513072"/>
                <a:gd name="connsiteY5208" fmla="*/ 1381061 h 5148636"/>
                <a:gd name="connsiteX5209" fmla="*/ 7101021 w 9513072"/>
                <a:gd name="connsiteY5209" fmla="*/ 1361034 h 5148636"/>
                <a:gd name="connsiteX5210" fmla="*/ 4838574 w 9513072"/>
                <a:gd name="connsiteY5210" fmla="*/ 1359905 h 5148636"/>
                <a:gd name="connsiteX5211" fmla="*/ 4858601 w 9513072"/>
                <a:gd name="connsiteY5211" fmla="*/ 1379932 h 5148636"/>
                <a:gd name="connsiteX5212" fmla="*/ 4838574 w 9513072"/>
                <a:gd name="connsiteY5212" fmla="*/ 1399959 h 5148636"/>
                <a:gd name="connsiteX5213" fmla="*/ 4818547 w 9513072"/>
                <a:gd name="connsiteY5213" fmla="*/ 1379932 h 5148636"/>
                <a:gd name="connsiteX5214" fmla="*/ 4838574 w 9513072"/>
                <a:gd name="connsiteY5214" fmla="*/ 1359905 h 5148636"/>
                <a:gd name="connsiteX5215" fmla="*/ 5436704 w 9513072"/>
                <a:gd name="connsiteY5215" fmla="*/ 1358224 h 5148636"/>
                <a:gd name="connsiteX5216" fmla="*/ 5489640 w 9513072"/>
                <a:gd name="connsiteY5216" fmla="*/ 1411160 h 5148636"/>
                <a:gd name="connsiteX5217" fmla="*/ 5436704 w 9513072"/>
                <a:gd name="connsiteY5217" fmla="*/ 1464096 h 5148636"/>
                <a:gd name="connsiteX5218" fmla="*/ 5383768 w 9513072"/>
                <a:gd name="connsiteY5218" fmla="*/ 1411160 h 5148636"/>
                <a:gd name="connsiteX5219" fmla="*/ 5436704 w 9513072"/>
                <a:gd name="connsiteY5219" fmla="*/ 1358224 h 5148636"/>
                <a:gd name="connsiteX5220" fmla="*/ 8063096 w 9513072"/>
                <a:gd name="connsiteY5220" fmla="*/ 1357780 h 5148636"/>
                <a:gd name="connsiteX5221" fmla="*/ 8094440 w 9513072"/>
                <a:gd name="connsiteY5221" fmla="*/ 1389124 h 5148636"/>
                <a:gd name="connsiteX5222" fmla="*/ 8063096 w 9513072"/>
                <a:gd name="connsiteY5222" fmla="*/ 1420468 h 5148636"/>
                <a:gd name="connsiteX5223" fmla="*/ 8031752 w 9513072"/>
                <a:gd name="connsiteY5223" fmla="*/ 1389124 h 5148636"/>
                <a:gd name="connsiteX5224" fmla="*/ 8063096 w 9513072"/>
                <a:gd name="connsiteY5224" fmla="*/ 1357780 h 5148636"/>
                <a:gd name="connsiteX5225" fmla="*/ 6621014 w 9513072"/>
                <a:gd name="connsiteY5225" fmla="*/ 1356968 h 5148636"/>
                <a:gd name="connsiteX5226" fmla="*/ 6670044 w 9513072"/>
                <a:gd name="connsiteY5226" fmla="*/ 1405998 h 5148636"/>
                <a:gd name="connsiteX5227" fmla="*/ 6621014 w 9513072"/>
                <a:gd name="connsiteY5227" fmla="*/ 1455028 h 5148636"/>
                <a:gd name="connsiteX5228" fmla="*/ 6571984 w 9513072"/>
                <a:gd name="connsiteY5228" fmla="*/ 1405998 h 5148636"/>
                <a:gd name="connsiteX5229" fmla="*/ 6621014 w 9513072"/>
                <a:gd name="connsiteY5229" fmla="*/ 1356968 h 5148636"/>
                <a:gd name="connsiteX5230" fmla="*/ 6749458 w 9513072"/>
                <a:gd name="connsiteY5230" fmla="*/ 1356205 h 5148636"/>
                <a:gd name="connsiteX5231" fmla="*/ 6798488 w 9513072"/>
                <a:gd name="connsiteY5231" fmla="*/ 1405235 h 5148636"/>
                <a:gd name="connsiteX5232" fmla="*/ 6749458 w 9513072"/>
                <a:gd name="connsiteY5232" fmla="*/ 1454265 h 5148636"/>
                <a:gd name="connsiteX5233" fmla="*/ 6700428 w 9513072"/>
                <a:gd name="connsiteY5233" fmla="*/ 1405235 h 5148636"/>
                <a:gd name="connsiteX5234" fmla="*/ 6749458 w 9513072"/>
                <a:gd name="connsiteY5234" fmla="*/ 1356205 h 5148636"/>
                <a:gd name="connsiteX5235" fmla="*/ 551310 w 9513072"/>
                <a:gd name="connsiteY5235" fmla="*/ 1351679 h 5148636"/>
                <a:gd name="connsiteX5236" fmla="*/ 574951 w 9513072"/>
                <a:gd name="connsiteY5236" fmla="*/ 1375317 h 5148636"/>
                <a:gd name="connsiteX5237" fmla="*/ 551310 w 9513072"/>
                <a:gd name="connsiteY5237" fmla="*/ 1398955 h 5148636"/>
                <a:gd name="connsiteX5238" fmla="*/ 527672 w 9513072"/>
                <a:gd name="connsiteY5238" fmla="*/ 1375317 h 5148636"/>
                <a:gd name="connsiteX5239" fmla="*/ 551310 w 9513072"/>
                <a:gd name="connsiteY5239" fmla="*/ 1351679 h 5148636"/>
                <a:gd name="connsiteX5240" fmla="*/ 1599703 w 9513072"/>
                <a:gd name="connsiteY5240" fmla="*/ 1350536 h 5148636"/>
                <a:gd name="connsiteX5241" fmla="*/ 1633265 w 9513072"/>
                <a:gd name="connsiteY5241" fmla="*/ 1384096 h 5148636"/>
                <a:gd name="connsiteX5242" fmla="*/ 1599703 w 9513072"/>
                <a:gd name="connsiteY5242" fmla="*/ 1417656 h 5148636"/>
                <a:gd name="connsiteX5243" fmla="*/ 1566139 w 9513072"/>
                <a:gd name="connsiteY5243" fmla="*/ 1384096 h 5148636"/>
                <a:gd name="connsiteX5244" fmla="*/ 1599703 w 9513072"/>
                <a:gd name="connsiteY5244" fmla="*/ 1350536 h 5148636"/>
                <a:gd name="connsiteX5245" fmla="*/ 8292129 w 9513072"/>
                <a:gd name="connsiteY5245" fmla="*/ 1348589 h 5148636"/>
                <a:gd name="connsiteX5246" fmla="*/ 8333185 w 9513072"/>
                <a:gd name="connsiteY5246" fmla="*/ 1389645 h 5148636"/>
                <a:gd name="connsiteX5247" fmla="*/ 8292129 w 9513072"/>
                <a:gd name="connsiteY5247" fmla="*/ 1430701 h 5148636"/>
                <a:gd name="connsiteX5248" fmla="*/ 8251073 w 9513072"/>
                <a:gd name="connsiteY5248" fmla="*/ 1389645 h 5148636"/>
                <a:gd name="connsiteX5249" fmla="*/ 8292129 w 9513072"/>
                <a:gd name="connsiteY5249" fmla="*/ 1348589 h 5148636"/>
                <a:gd name="connsiteX5250" fmla="*/ 9041166 w 9513072"/>
                <a:gd name="connsiteY5250" fmla="*/ 1345935 h 5148636"/>
                <a:gd name="connsiteX5251" fmla="*/ 9090196 w 9513072"/>
                <a:gd name="connsiteY5251" fmla="*/ 1394965 h 5148636"/>
                <a:gd name="connsiteX5252" fmla="*/ 9041166 w 9513072"/>
                <a:gd name="connsiteY5252" fmla="*/ 1443995 h 5148636"/>
                <a:gd name="connsiteX5253" fmla="*/ 8992136 w 9513072"/>
                <a:gd name="connsiteY5253" fmla="*/ 1394965 h 5148636"/>
                <a:gd name="connsiteX5254" fmla="*/ 9041166 w 9513072"/>
                <a:gd name="connsiteY5254" fmla="*/ 1345935 h 5148636"/>
                <a:gd name="connsiteX5255" fmla="*/ 7563131 w 9513072"/>
                <a:gd name="connsiteY5255" fmla="*/ 1345270 h 5148636"/>
                <a:gd name="connsiteX5256" fmla="*/ 7600459 w 9513072"/>
                <a:gd name="connsiteY5256" fmla="*/ 1382598 h 5148636"/>
                <a:gd name="connsiteX5257" fmla="*/ 7563131 w 9513072"/>
                <a:gd name="connsiteY5257" fmla="*/ 1419926 h 5148636"/>
                <a:gd name="connsiteX5258" fmla="*/ 7525803 w 9513072"/>
                <a:gd name="connsiteY5258" fmla="*/ 1382598 h 5148636"/>
                <a:gd name="connsiteX5259" fmla="*/ 7563131 w 9513072"/>
                <a:gd name="connsiteY5259" fmla="*/ 1345270 h 5148636"/>
                <a:gd name="connsiteX5260" fmla="*/ 3231975 w 9513072"/>
                <a:gd name="connsiteY5260" fmla="*/ 1345222 h 5148636"/>
                <a:gd name="connsiteX5261" fmla="*/ 3263319 w 9513072"/>
                <a:gd name="connsiteY5261" fmla="*/ 1376566 h 5148636"/>
                <a:gd name="connsiteX5262" fmla="*/ 3231975 w 9513072"/>
                <a:gd name="connsiteY5262" fmla="*/ 1407910 h 5148636"/>
                <a:gd name="connsiteX5263" fmla="*/ 3200631 w 9513072"/>
                <a:gd name="connsiteY5263" fmla="*/ 1376566 h 5148636"/>
                <a:gd name="connsiteX5264" fmla="*/ 3231975 w 9513072"/>
                <a:gd name="connsiteY5264" fmla="*/ 1345222 h 5148636"/>
                <a:gd name="connsiteX5265" fmla="*/ 1835870 w 9513072"/>
                <a:gd name="connsiteY5265" fmla="*/ 1344046 h 5148636"/>
                <a:gd name="connsiteX5266" fmla="*/ 1872860 w 9513072"/>
                <a:gd name="connsiteY5266" fmla="*/ 1381038 h 5148636"/>
                <a:gd name="connsiteX5267" fmla="*/ 1835870 w 9513072"/>
                <a:gd name="connsiteY5267" fmla="*/ 1418030 h 5148636"/>
                <a:gd name="connsiteX5268" fmla="*/ 1798880 w 9513072"/>
                <a:gd name="connsiteY5268" fmla="*/ 1381038 h 5148636"/>
                <a:gd name="connsiteX5269" fmla="*/ 1835870 w 9513072"/>
                <a:gd name="connsiteY5269" fmla="*/ 1344046 h 5148636"/>
                <a:gd name="connsiteX5270" fmla="*/ 6837515 w 9513072"/>
                <a:gd name="connsiteY5270" fmla="*/ 1340211 h 5148636"/>
                <a:gd name="connsiteX5271" fmla="*/ 6857542 w 9513072"/>
                <a:gd name="connsiteY5271" fmla="*/ 1360238 h 5148636"/>
                <a:gd name="connsiteX5272" fmla="*/ 6837515 w 9513072"/>
                <a:gd name="connsiteY5272" fmla="*/ 1380265 h 5148636"/>
                <a:gd name="connsiteX5273" fmla="*/ 6817488 w 9513072"/>
                <a:gd name="connsiteY5273" fmla="*/ 1360238 h 5148636"/>
                <a:gd name="connsiteX5274" fmla="*/ 6837515 w 9513072"/>
                <a:gd name="connsiteY5274" fmla="*/ 1340211 h 5148636"/>
                <a:gd name="connsiteX5275" fmla="*/ 7797242 w 9513072"/>
                <a:gd name="connsiteY5275" fmla="*/ 1339018 h 5148636"/>
                <a:gd name="connsiteX5276" fmla="*/ 7817269 w 9513072"/>
                <a:gd name="connsiteY5276" fmla="*/ 1359045 h 5148636"/>
                <a:gd name="connsiteX5277" fmla="*/ 7797242 w 9513072"/>
                <a:gd name="connsiteY5277" fmla="*/ 1379072 h 5148636"/>
                <a:gd name="connsiteX5278" fmla="*/ 7777215 w 9513072"/>
                <a:gd name="connsiteY5278" fmla="*/ 1359045 h 5148636"/>
                <a:gd name="connsiteX5279" fmla="*/ 7797242 w 9513072"/>
                <a:gd name="connsiteY5279" fmla="*/ 1339018 h 5148636"/>
                <a:gd name="connsiteX5280" fmla="*/ 5735155 w 9513072"/>
                <a:gd name="connsiteY5280" fmla="*/ 1338202 h 5148636"/>
                <a:gd name="connsiteX5281" fmla="*/ 5755182 w 9513072"/>
                <a:gd name="connsiteY5281" fmla="*/ 1358229 h 5148636"/>
                <a:gd name="connsiteX5282" fmla="*/ 5735155 w 9513072"/>
                <a:gd name="connsiteY5282" fmla="*/ 1378256 h 5148636"/>
                <a:gd name="connsiteX5283" fmla="*/ 5715128 w 9513072"/>
                <a:gd name="connsiteY5283" fmla="*/ 1358229 h 5148636"/>
                <a:gd name="connsiteX5284" fmla="*/ 5735155 w 9513072"/>
                <a:gd name="connsiteY5284" fmla="*/ 1338202 h 5148636"/>
                <a:gd name="connsiteX5285" fmla="*/ 6088131 w 9513072"/>
                <a:gd name="connsiteY5285" fmla="*/ 1336607 h 5148636"/>
                <a:gd name="connsiteX5286" fmla="*/ 6129811 w 9513072"/>
                <a:gd name="connsiteY5286" fmla="*/ 1378287 h 5148636"/>
                <a:gd name="connsiteX5287" fmla="*/ 6088131 w 9513072"/>
                <a:gd name="connsiteY5287" fmla="*/ 1419967 h 5148636"/>
                <a:gd name="connsiteX5288" fmla="*/ 6046451 w 9513072"/>
                <a:gd name="connsiteY5288" fmla="*/ 1378287 h 5148636"/>
                <a:gd name="connsiteX5289" fmla="*/ 6088131 w 9513072"/>
                <a:gd name="connsiteY5289" fmla="*/ 1336607 h 5148636"/>
                <a:gd name="connsiteX5290" fmla="*/ 449323 w 9513072"/>
                <a:gd name="connsiteY5290" fmla="*/ 1335129 h 5148636"/>
                <a:gd name="connsiteX5291" fmla="*/ 502257 w 9513072"/>
                <a:gd name="connsiteY5291" fmla="*/ 1388065 h 5148636"/>
                <a:gd name="connsiteX5292" fmla="*/ 449323 w 9513072"/>
                <a:gd name="connsiteY5292" fmla="*/ 1441001 h 5148636"/>
                <a:gd name="connsiteX5293" fmla="*/ 396387 w 9513072"/>
                <a:gd name="connsiteY5293" fmla="*/ 1388065 h 5148636"/>
                <a:gd name="connsiteX5294" fmla="*/ 449323 w 9513072"/>
                <a:gd name="connsiteY5294" fmla="*/ 1335129 h 5148636"/>
                <a:gd name="connsiteX5295" fmla="*/ 7459131 w 9513072"/>
                <a:gd name="connsiteY5295" fmla="*/ 1331894 h 5148636"/>
                <a:gd name="connsiteX5296" fmla="*/ 7500811 w 9513072"/>
                <a:gd name="connsiteY5296" fmla="*/ 1373574 h 5148636"/>
                <a:gd name="connsiteX5297" fmla="*/ 7459131 w 9513072"/>
                <a:gd name="connsiteY5297" fmla="*/ 1415254 h 5148636"/>
                <a:gd name="connsiteX5298" fmla="*/ 7417451 w 9513072"/>
                <a:gd name="connsiteY5298" fmla="*/ 1373574 h 5148636"/>
                <a:gd name="connsiteX5299" fmla="*/ 7459131 w 9513072"/>
                <a:gd name="connsiteY5299" fmla="*/ 1331894 h 5148636"/>
                <a:gd name="connsiteX5300" fmla="*/ 863147 w 9513072"/>
                <a:gd name="connsiteY5300" fmla="*/ 1328983 h 5148636"/>
                <a:gd name="connsiteX5301" fmla="*/ 894495 w 9513072"/>
                <a:gd name="connsiteY5301" fmla="*/ 1360327 h 5148636"/>
                <a:gd name="connsiteX5302" fmla="*/ 863147 w 9513072"/>
                <a:gd name="connsiteY5302" fmla="*/ 1391671 h 5148636"/>
                <a:gd name="connsiteX5303" fmla="*/ 831795 w 9513072"/>
                <a:gd name="connsiteY5303" fmla="*/ 1360327 h 5148636"/>
                <a:gd name="connsiteX5304" fmla="*/ 863147 w 9513072"/>
                <a:gd name="connsiteY5304" fmla="*/ 1328983 h 5148636"/>
                <a:gd name="connsiteX5305" fmla="*/ 1202776 w 9513072"/>
                <a:gd name="connsiteY5305" fmla="*/ 1326841 h 5148636"/>
                <a:gd name="connsiteX5306" fmla="*/ 1244452 w 9513072"/>
                <a:gd name="connsiteY5306" fmla="*/ 1368521 h 5148636"/>
                <a:gd name="connsiteX5307" fmla="*/ 1202776 w 9513072"/>
                <a:gd name="connsiteY5307" fmla="*/ 1410201 h 5148636"/>
                <a:gd name="connsiteX5308" fmla="*/ 1161100 w 9513072"/>
                <a:gd name="connsiteY5308" fmla="*/ 1368521 h 5148636"/>
                <a:gd name="connsiteX5309" fmla="*/ 1202776 w 9513072"/>
                <a:gd name="connsiteY5309" fmla="*/ 1326841 h 5148636"/>
                <a:gd name="connsiteX5310" fmla="*/ 6465084 w 9513072"/>
                <a:gd name="connsiteY5310" fmla="*/ 1323388 h 5148636"/>
                <a:gd name="connsiteX5311" fmla="*/ 6501867 w 9513072"/>
                <a:gd name="connsiteY5311" fmla="*/ 1360171 h 5148636"/>
                <a:gd name="connsiteX5312" fmla="*/ 6465084 w 9513072"/>
                <a:gd name="connsiteY5312" fmla="*/ 1396954 h 5148636"/>
                <a:gd name="connsiteX5313" fmla="*/ 6428301 w 9513072"/>
                <a:gd name="connsiteY5313" fmla="*/ 1360171 h 5148636"/>
                <a:gd name="connsiteX5314" fmla="*/ 6465084 w 9513072"/>
                <a:gd name="connsiteY5314" fmla="*/ 1323388 h 5148636"/>
                <a:gd name="connsiteX5315" fmla="*/ 977622 w 9513072"/>
                <a:gd name="connsiteY5315" fmla="*/ 1320935 h 5148636"/>
                <a:gd name="connsiteX5316" fmla="*/ 1030554 w 9513072"/>
                <a:gd name="connsiteY5316" fmla="*/ 1373871 h 5148636"/>
                <a:gd name="connsiteX5317" fmla="*/ 977622 w 9513072"/>
                <a:gd name="connsiteY5317" fmla="*/ 1426807 h 5148636"/>
                <a:gd name="connsiteX5318" fmla="*/ 924690 w 9513072"/>
                <a:gd name="connsiteY5318" fmla="*/ 1373871 h 5148636"/>
                <a:gd name="connsiteX5319" fmla="*/ 977622 w 9513072"/>
                <a:gd name="connsiteY5319" fmla="*/ 1320935 h 5148636"/>
                <a:gd name="connsiteX5320" fmla="*/ 1344168 w 9513072"/>
                <a:gd name="connsiteY5320" fmla="*/ 1319135 h 5148636"/>
                <a:gd name="connsiteX5321" fmla="*/ 1407080 w 9513072"/>
                <a:gd name="connsiteY5321" fmla="*/ 1382049 h 5148636"/>
                <a:gd name="connsiteX5322" fmla="*/ 1344168 w 9513072"/>
                <a:gd name="connsiteY5322" fmla="*/ 1444963 h 5148636"/>
                <a:gd name="connsiteX5323" fmla="*/ 1281252 w 9513072"/>
                <a:gd name="connsiteY5323" fmla="*/ 1382049 h 5148636"/>
                <a:gd name="connsiteX5324" fmla="*/ 1344168 w 9513072"/>
                <a:gd name="connsiteY5324" fmla="*/ 1319135 h 5148636"/>
                <a:gd name="connsiteX5325" fmla="*/ 3967321 w 9513072"/>
                <a:gd name="connsiteY5325" fmla="*/ 1318633 h 5148636"/>
                <a:gd name="connsiteX5326" fmla="*/ 4004649 w 9513072"/>
                <a:gd name="connsiteY5326" fmla="*/ 1355961 h 5148636"/>
                <a:gd name="connsiteX5327" fmla="*/ 3967321 w 9513072"/>
                <a:gd name="connsiteY5327" fmla="*/ 1393289 h 5148636"/>
                <a:gd name="connsiteX5328" fmla="*/ 3929993 w 9513072"/>
                <a:gd name="connsiteY5328" fmla="*/ 1355961 h 5148636"/>
                <a:gd name="connsiteX5329" fmla="*/ 3967321 w 9513072"/>
                <a:gd name="connsiteY5329" fmla="*/ 1318633 h 5148636"/>
                <a:gd name="connsiteX5330" fmla="*/ 6221739 w 9513072"/>
                <a:gd name="connsiteY5330" fmla="*/ 1312829 h 5148636"/>
                <a:gd name="connsiteX5331" fmla="*/ 6250905 w 9513072"/>
                <a:gd name="connsiteY5331" fmla="*/ 1341995 h 5148636"/>
                <a:gd name="connsiteX5332" fmla="*/ 6221739 w 9513072"/>
                <a:gd name="connsiteY5332" fmla="*/ 1371161 h 5148636"/>
                <a:gd name="connsiteX5333" fmla="*/ 6192573 w 9513072"/>
                <a:gd name="connsiteY5333" fmla="*/ 1341995 h 5148636"/>
                <a:gd name="connsiteX5334" fmla="*/ 6221739 w 9513072"/>
                <a:gd name="connsiteY5334" fmla="*/ 1312829 h 5148636"/>
                <a:gd name="connsiteX5335" fmla="*/ 6003708 w 9513072"/>
                <a:gd name="connsiteY5335" fmla="*/ 1310510 h 5148636"/>
                <a:gd name="connsiteX5336" fmla="*/ 6023735 w 9513072"/>
                <a:gd name="connsiteY5336" fmla="*/ 1330537 h 5148636"/>
                <a:gd name="connsiteX5337" fmla="*/ 6003708 w 9513072"/>
                <a:gd name="connsiteY5337" fmla="*/ 1350564 h 5148636"/>
                <a:gd name="connsiteX5338" fmla="*/ 5983681 w 9513072"/>
                <a:gd name="connsiteY5338" fmla="*/ 1330537 h 5148636"/>
                <a:gd name="connsiteX5339" fmla="*/ 6003708 w 9513072"/>
                <a:gd name="connsiteY5339" fmla="*/ 1310510 h 5148636"/>
                <a:gd name="connsiteX5340" fmla="*/ 5629041 w 9513072"/>
                <a:gd name="connsiteY5340" fmla="*/ 1310510 h 5148636"/>
                <a:gd name="connsiteX5341" fmla="*/ 5649068 w 9513072"/>
                <a:gd name="connsiteY5341" fmla="*/ 1330537 h 5148636"/>
                <a:gd name="connsiteX5342" fmla="*/ 5629041 w 9513072"/>
                <a:gd name="connsiteY5342" fmla="*/ 1350564 h 5148636"/>
                <a:gd name="connsiteX5343" fmla="*/ 5609014 w 9513072"/>
                <a:gd name="connsiteY5343" fmla="*/ 1330537 h 5148636"/>
                <a:gd name="connsiteX5344" fmla="*/ 5629041 w 9513072"/>
                <a:gd name="connsiteY5344" fmla="*/ 1310510 h 5148636"/>
                <a:gd name="connsiteX5345" fmla="*/ 4111973 w 9513072"/>
                <a:gd name="connsiteY5345" fmla="*/ 1310046 h 5148636"/>
                <a:gd name="connsiteX5346" fmla="*/ 4157888 w 9513072"/>
                <a:gd name="connsiteY5346" fmla="*/ 1355961 h 5148636"/>
                <a:gd name="connsiteX5347" fmla="*/ 4111973 w 9513072"/>
                <a:gd name="connsiteY5347" fmla="*/ 1401876 h 5148636"/>
                <a:gd name="connsiteX5348" fmla="*/ 4066058 w 9513072"/>
                <a:gd name="connsiteY5348" fmla="*/ 1355961 h 5148636"/>
                <a:gd name="connsiteX5349" fmla="*/ 4111973 w 9513072"/>
                <a:gd name="connsiteY5349" fmla="*/ 1310046 h 5148636"/>
                <a:gd name="connsiteX5350" fmla="*/ 1683035 w 9513072"/>
                <a:gd name="connsiteY5350" fmla="*/ 1308618 h 5148636"/>
                <a:gd name="connsiteX5351" fmla="*/ 1723438 w 9513072"/>
                <a:gd name="connsiteY5351" fmla="*/ 1349023 h 5148636"/>
                <a:gd name="connsiteX5352" fmla="*/ 1683035 w 9513072"/>
                <a:gd name="connsiteY5352" fmla="*/ 1389428 h 5148636"/>
                <a:gd name="connsiteX5353" fmla="*/ 1642633 w 9513072"/>
                <a:gd name="connsiteY5353" fmla="*/ 1349023 h 5148636"/>
                <a:gd name="connsiteX5354" fmla="*/ 1683035 w 9513072"/>
                <a:gd name="connsiteY5354" fmla="*/ 1308618 h 5148636"/>
                <a:gd name="connsiteX5355" fmla="*/ 8834698 w 9513072"/>
                <a:gd name="connsiteY5355" fmla="*/ 1305425 h 5148636"/>
                <a:gd name="connsiteX5356" fmla="*/ 8858701 w 9513072"/>
                <a:gd name="connsiteY5356" fmla="*/ 1329429 h 5148636"/>
                <a:gd name="connsiteX5357" fmla="*/ 8834698 w 9513072"/>
                <a:gd name="connsiteY5357" fmla="*/ 1353433 h 5148636"/>
                <a:gd name="connsiteX5358" fmla="*/ 8810695 w 9513072"/>
                <a:gd name="connsiteY5358" fmla="*/ 1329429 h 5148636"/>
                <a:gd name="connsiteX5359" fmla="*/ 8834698 w 9513072"/>
                <a:gd name="connsiteY5359" fmla="*/ 1305425 h 5148636"/>
                <a:gd name="connsiteX5360" fmla="*/ 6311236 w 9513072"/>
                <a:gd name="connsiteY5360" fmla="*/ 1303840 h 5148636"/>
                <a:gd name="connsiteX5361" fmla="*/ 6349631 w 9513072"/>
                <a:gd name="connsiteY5361" fmla="*/ 1342235 h 5148636"/>
                <a:gd name="connsiteX5362" fmla="*/ 6311236 w 9513072"/>
                <a:gd name="connsiteY5362" fmla="*/ 1380630 h 5148636"/>
                <a:gd name="connsiteX5363" fmla="*/ 6272841 w 9513072"/>
                <a:gd name="connsiteY5363" fmla="*/ 1342235 h 5148636"/>
                <a:gd name="connsiteX5364" fmla="*/ 6311236 w 9513072"/>
                <a:gd name="connsiteY5364" fmla="*/ 1303840 h 5148636"/>
                <a:gd name="connsiteX5365" fmla="*/ 7677017 w 9513072"/>
                <a:gd name="connsiteY5365" fmla="*/ 1299766 h 5148636"/>
                <a:gd name="connsiteX5366" fmla="*/ 7729953 w 9513072"/>
                <a:gd name="connsiteY5366" fmla="*/ 1352702 h 5148636"/>
                <a:gd name="connsiteX5367" fmla="*/ 7677017 w 9513072"/>
                <a:gd name="connsiteY5367" fmla="*/ 1405638 h 5148636"/>
                <a:gd name="connsiteX5368" fmla="*/ 7624081 w 9513072"/>
                <a:gd name="connsiteY5368" fmla="*/ 1352702 h 5148636"/>
                <a:gd name="connsiteX5369" fmla="*/ 7677017 w 9513072"/>
                <a:gd name="connsiteY5369" fmla="*/ 1299766 h 5148636"/>
                <a:gd name="connsiteX5370" fmla="*/ 1108073 w 9513072"/>
                <a:gd name="connsiteY5370" fmla="*/ 1297703 h 5148636"/>
                <a:gd name="connsiteX5371" fmla="*/ 1149759 w 9513072"/>
                <a:gd name="connsiteY5371" fmla="*/ 1339383 h 5148636"/>
                <a:gd name="connsiteX5372" fmla="*/ 1108073 w 9513072"/>
                <a:gd name="connsiteY5372" fmla="*/ 1381063 h 5148636"/>
                <a:gd name="connsiteX5373" fmla="*/ 1066400 w 9513072"/>
                <a:gd name="connsiteY5373" fmla="*/ 1339383 h 5148636"/>
                <a:gd name="connsiteX5374" fmla="*/ 1108073 w 9513072"/>
                <a:gd name="connsiteY5374" fmla="*/ 1297703 h 5148636"/>
                <a:gd name="connsiteX5375" fmla="*/ 8011300 w 9513072"/>
                <a:gd name="connsiteY5375" fmla="*/ 1296072 h 5148636"/>
                <a:gd name="connsiteX5376" fmla="*/ 8039597 w 9513072"/>
                <a:gd name="connsiteY5376" fmla="*/ 1324369 h 5148636"/>
                <a:gd name="connsiteX5377" fmla="*/ 8011300 w 9513072"/>
                <a:gd name="connsiteY5377" fmla="*/ 1352666 h 5148636"/>
                <a:gd name="connsiteX5378" fmla="*/ 7983003 w 9513072"/>
                <a:gd name="connsiteY5378" fmla="*/ 1324369 h 5148636"/>
                <a:gd name="connsiteX5379" fmla="*/ 8011300 w 9513072"/>
                <a:gd name="connsiteY5379" fmla="*/ 1296072 h 5148636"/>
                <a:gd name="connsiteX5380" fmla="*/ 5214127 w 9513072"/>
                <a:gd name="connsiteY5380" fmla="*/ 1295388 h 5148636"/>
                <a:gd name="connsiteX5381" fmla="*/ 5234154 w 9513072"/>
                <a:gd name="connsiteY5381" fmla="*/ 1315415 h 5148636"/>
                <a:gd name="connsiteX5382" fmla="*/ 5214127 w 9513072"/>
                <a:gd name="connsiteY5382" fmla="*/ 1335442 h 5148636"/>
                <a:gd name="connsiteX5383" fmla="*/ 5194100 w 9513072"/>
                <a:gd name="connsiteY5383" fmla="*/ 1315415 h 5148636"/>
                <a:gd name="connsiteX5384" fmla="*/ 5214127 w 9513072"/>
                <a:gd name="connsiteY5384" fmla="*/ 1295388 h 5148636"/>
                <a:gd name="connsiteX5385" fmla="*/ 7016418 w 9513072"/>
                <a:gd name="connsiteY5385" fmla="*/ 1295374 h 5148636"/>
                <a:gd name="connsiteX5386" fmla="*/ 7053746 w 9513072"/>
                <a:gd name="connsiteY5386" fmla="*/ 1332702 h 5148636"/>
                <a:gd name="connsiteX5387" fmla="*/ 7016418 w 9513072"/>
                <a:gd name="connsiteY5387" fmla="*/ 1370030 h 5148636"/>
                <a:gd name="connsiteX5388" fmla="*/ 6979090 w 9513072"/>
                <a:gd name="connsiteY5388" fmla="*/ 1332702 h 5148636"/>
                <a:gd name="connsiteX5389" fmla="*/ 7016418 w 9513072"/>
                <a:gd name="connsiteY5389" fmla="*/ 1295374 h 5148636"/>
                <a:gd name="connsiteX5390" fmla="*/ 1970162 w 9513072"/>
                <a:gd name="connsiteY5390" fmla="*/ 1294890 h 5148636"/>
                <a:gd name="connsiteX5391" fmla="*/ 2019187 w 9513072"/>
                <a:gd name="connsiteY5391" fmla="*/ 1343920 h 5148636"/>
                <a:gd name="connsiteX5392" fmla="*/ 1970162 w 9513072"/>
                <a:gd name="connsiteY5392" fmla="*/ 1392950 h 5148636"/>
                <a:gd name="connsiteX5393" fmla="*/ 1921127 w 9513072"/>
                <a:gd name="connsiteY5393" fmla="*/ 1343920 h 5148636"/>
                <a:gd name="connsiteX5394" fmla="*/ 1970162 w 9513072"/>
                <a:gd name="connsiteY5394" fmla="*/ 1294890 h 5148636"/>
                <a:gd name="connsiteX5395" fmla="*/ 362189 w 9513072"/>
                <a:gd name="connsiteY5395" fmla="*/ 1294655 h 5148636"/>
                <a:gd name="connsiteX5396" fmla="*/ 390667 w 9513072"/>
                <a:gd name="connsiteY5396" fmla="*/ 1323130 h 5148636"/>
                <a:gd name="connsiteX5397" fmla="*/ 362189 w 9513072"/>
                <a:gd name="connsiteY5397" fmla="*/ 1351605 h 5148636"/>
                <a:gd name="connsiteX5398" fmla="*/ 333715 w 9513072"/>
                <a:gd name="connsiteY5398" fmla="*/ 1323130 h 5148636"/>
                <a:gd name="connsiteX5399" fmla="*/ 362189 w 9513072"/>
                <a:gd name="connsiteY5399" fmla="*/ 1294655 h 5148636"/>
                <a:gd name="connsiteX5400" fmla="*/ 1454322 w 9513072"/>
                <a:gd name="connsiteY5400" fmla="*/ 1293634 h 5148636"/>
                <a:gd name="connsiteX5401" fmla="*/ 1477484 w 9513072"/>
                <a:gd name="connsiteY5401" fmla="*/ 1326982 h 5148636"/>
                <a:gd name="connsiteX5402" fmla="*/ 1443446 w 9513072"/>
                <a:gd name="connsiteY5402" fmla="*/ 1349112 h 5148636"/>
                <a:gd name="connsiteX5403" fmla="*/ 1420283 w 9513072"/>
                <a:gd name="connsiteY5403" fmla="*/ 1315764 h 5148636"/>
                <a:gd name="connsiteX5404" fmla="*/ 1454322 w 9513072"/>
                <a:gd name="connsiteY5404" fmla="*/ 1293634 h 5148636"/>
                <a:gd name="connsiteX5405" fmla="*/ 614557 w 9513072"/>
                <a:gd name="connsiteY5405" fmla="*/ 1293470 h 5148636"/>
                <a:gd name="connsiteX5406" fmla="*/ 645899 w 9513072"/>
                <a:gd name="connsiteY5406" fmla="*/ 1324814 h 5148636"/>
                <a:gd name="connsiteX5407" fmla="*/ 614557 w 9513072"/>
                <a:gd name="connsiteY5407" fmla="*/ 1356158 h 5148636"/>
                <a:gd name="connsiteX5408" fmla="*/ 583220 w 9513072"/>
                <a:gd name="connsiteY5408" fmla="*/ 1324814 h 5148636"/>
                <a:gd name="connsiteX5409" fmla="*/ 614557 w 9513072"/>
                <a:gd name="connsiteY5409" fmla="*/ 1293470 h 5148636"/>
                <a:gd name="connsiteX5410" fmla="*/ 8430344 w 9513072"/>
                <a:gd name="connsiteY5410" fmla="*/ 1292496 h 5148636"/>
                <a:gd name="connsiteX5411" fmla="*/ 8468739 w 9513072"/>
                <a:gd name="connsiteY5411" fmla="*/ 1330891 h 5148636"/>
                <a:gd name="connsiteX5412" fmla="*/ 8430344 w 9513072"/>
                <a:gd name="connsiteY5412" fmla="*/ 1369286 h 5148636"/>
                <a:gd name="connsiteX5413" fmla="*/ 8391949 w 9513072"/>
                <a:gd name="connsiteY5413" fmla="*/ 1330891 h 5148636"/>
                <a:gd name="connsiteX5414" fmla="*/ 8430344 w 9513072"/>
                <a:gd name="connsiteY5414" fmla="*/ 1292496 h 5148636"/>
                <a:gd name="connsiteX5415" fmla="*/ 7906479 w 9513072"/>
                <a:gd name="connsiteY5415" fmla="*/ 1292481 h 5148636"/>
                <a:gd name="connsiteX5416" fmla="*/ 7959415 w 9513072"/>
                <a:gd name="connsiteY5416" fmla="*/ 1345417 h 5148636"/>
                <a:gd name="connsiteX5417" fmla="*/ 7906479 w 9513072"/>
                <a:gd name="connsiteY5417" fmla="*/ 1398353 h 5148636"/>
                <a:gd name="connsiteX5418" fmla="*/ 7853543 w 9513072"/>
                <a:gd name="connsiteY5418" fmla="*/ 1345417 h 5148636"/>
                <a:gd name="connsiteX5419" fmla="*/ 7906479 w 9513072"/>
                <a:gd name="connsiteY5419" fmla="*/ 1292481 h 5148636"/>
                <a:gd name="connsiteX5420" fmla="*/ 6391457 w 9513072"/>
                <a:gd name="connsiteY5420" fmla="*/ 1291837 h 5148636"/>
                <a:gd name="connsiteX5421" fmla="*/ 6411484 w 9513072"/>
                <a:gd name="connsiteY5421" fmla="*/ 1311864 h 5148636"/>
                <a:gd name="connsiteX5422" fmla="*/ 6391457 w 9513072"/>
                <a:gd name="connsiteY5422" fmla="*/ 1331891 h 5148636"/>
                <a:gd name="connsiteX5423" fmla="*/ 6371430 w 9513072"/>
                <a:gd name="connsiteY5423" fmla="*/ 1311864 h 5148636"/>
                <a:gd name="connsiteX5424" fmla="*/ 6391457 w 9513072"/>
                <a:gd name="connsiteY5424" fmla="*/ 1291837 h 5148636"/>
                <a:gd name="connsiteX5425" fmla="*/ 6150612 w 9513072"/>
                <a:gd name="connsiteY5425" fmla="*/ 1291085 h 5148636"/>
                <a:gd name="connsiteX5426" fmla="*/ 6170639 w 9513072"/>
                <a:gd name="connsiteY5426" fmla="*/ 1311112 h 5148636"/>
                <a:gd name="connsiteX5427" fmla="*/ 6150612 w 9513072"/>
                <a:gd name="connsiteY5427" fmla="*/ 1331139 h 5148636"/>
                <a:gd name="connsiteX5428" fmla="*/ 6130585 w 9513072"/>
                <a:gd name="connsiteY5428" fmla="*/ 1311112 h 5148636"/>
                <a:gd name="connsiteX5429" fmla="*/ 6150612 w 9513072"/>
                <a:gd name="connsiteY5429" fmla="*/ 1291085 h 5148636"/>
                <a:gd name="connsiteX5430" fmla="*/ 8559172 w 9513072"/>
                <a:gd name="connsiteY5430" fmla="*/ 1290782 h 5148636"/>
                <a:gd name="connsiteX5431" fmla="*/ 8587469 w 9513072"/>
                <a:gd name="connsiteY5431" fmla="*/ 1319079 h 5148636"/>
                <a:gd name="connsiteX5432" fmla="*/ 8559172 w 9513072"/>
                <a:gd name="connsiteY5432" fmla="*/ 1347376 h 5148636"/>
                <a:gd name="connsiteX5433" fmla="*/ 8530875 w 9513072"/>
                <a:gd name="connsiteY5433" fmla="*/ 1319079 h 5148636"/>
                <a:gd name="connsiteX5434" fmla="*/ 8559172 w 9513072"/>
                <a:gd name="connsiteY5434" fmla="*/ 1290782 h 5148636"/>
                <a:gd name="connsiteX5435" fmla="*/ 5901621 w 9513072"/>
                <a:gd name="connsiteY5435" fmla="*/ 1290724 h 5148636"/>
                <a:gd name="connsiteX5436" fmla="*/ 5954557 w 9513072"/>
                <a:gd name="connsiteY5436" fmla="*/ 1343660 h 5148636"/>
                <a:gd name="connsiteX5437" fmla="*/ 5901621 w 9513072"/>
                <a:gd name="connsiteY5437" fmla="*/ 1396596 h 5148636"/>
                <a:gd name="connsiteX5438" fmla="*/ 5848685 w 9513072"/>
                <a:gd name="connsiteY5438" fmla="*/ 1343660 h 5148636"/>
                <a:gd name="connsiteX5439" fmla="*/ 5901621 w 9513072"/>
                <a:gd name="connsiteY5439" fmla="*/ 1290724 h 5148636"/>
                <a:gd name="connsiteX5440" fmla="*/ 4758670 w 9513072"/>
                <a:gd name="connsiteY5440" fmla="*/ 1288875 h 5148636"/>
                <a:gd name="connsiteX5441" fmla="*/ 4795998 w 9513072"/>
                <a:gd name="connsiteY5441" fmla="*/ 1326203 h 5148636"/>
                <a:gd name="connsiteX5442" fmla="*/ 4758670 w 9513072"/>
                <a:gd name="connsiteY5442" fmla="*/ 1363531 h 5148636"/>
                <a:gd name="connsiteX5443" fmla="*/ 4721342 w 9513072"/>
                <a:gd name="connsiteY5443" fmla="*/ 1326203 h 5148636"/>
                <a:gd name="connsiteX5444" fmla="*/ 4758670 w 9513072"/>
                <a:gd name="connsiteY5444" fmla="*/ 1288875 h 5148636"/>
                <a:gd name="connsiteX5445" fmla="*/ 8674436 w 9513072"/>
                <a:gd name="connsiteY5445" fmla="*/ 1288322 h 5148636"/>
                <a:gd name="connsiteX5446" fmla="*/ 8727372 w 9513072"/>
                <a:gd name="connsiteY5446" fmla="*/ 1341258 h 5148636"/>
                <a:gd name="connsiteX5447" fmla="*/ 8674436 w 9513072"/>
                <a:gd name="connsiteY5447" fmla="*/ 1394194 h 5148636"/>
                <a:gd name="connsiteX5448" fmla="*/ 8621500 w 9513072"/>
                <a:gd name="connsiteY5448" fmla="*/ 1341258 h 5148636"/>
                <a:gd name="connsiteX5449" fmla="*/ 8674436 w 9513072"/>
                <a:gd name="connsiteY5449" fmla="*/ 1288322 h 5148636"/>
                <a:gd name="connsiteX5450" fmla="*/ 4942622 w 9513072"/>
                <a:gd name="connsiteY5450" fmla="*/ 1287460 h 5148636"/>
                <a:gd name="connsiteX5451" fmla="*/ 4990139 w 9513072"/>
                <a:gd name="connsiteY5451" fmla="*/ 1334977 h 5148636"/>
                <a:gd name="connsiteX5452" fmla="*/ 4942622 w 9513072"/>
                <a:gd name="connsiteY5452" fmla="*/ 1382494 h 5148636"/>
                <a:gd name="connsiteX5453" fmla="*/ 4895105 w 9513072"/>
                <a:gd name="connsiteY5453" fmla="*/ 1334977 h 5148636"/>
                <a:gd name="connsiteX5454" fmla="*/ 4942622 w 9513072"/>
                <a:gd name="connsiteY5454" fmla="*/ 1287460 h 5148636"/>
                <a:gd name="connsiteX5455" fmla="*/ 7214095 w 9513072"/>
                <a:gd name="connsiteY5455" fmla="*/ 1286792 h 5148636"/>
                <a:gd name="connsiteX5456" fmla="*/ 7279894 w 9513072"/>
                <a:gd name="connsiteY5456" fmla="*/ 1352591 h 5148636"/>
                <a:gd name="connsiteX5457" fmla="*/ 7214095 w 9513072"/>
                <a:gd name="connsiteY5457" fmla="*/ 1418390 h 5148636"/>
                <a:gd name="connsiteX5458" fmla="*/ 7148296 w 9513072"/>
                <a:gd name="connsiteY5458" fmla="*/ 1352591 h 5148636"/>
                <a:gd name="connsiteX5459" fmla="*/ 7214095 w 9513072"/>
                <a:gd name="connsiteY5459" fmla="*/ 1286792 h 5148636"/>
                <a:gd name="connsiteX5460" fmla="*/ 5541418 w 9513072"/>
                <a:gd name="connsiteY5460" fmla="*/ 1286712 h 5148636"/>
                <a:gd name="connsiteX5461" fmla="*/ 5583098 w 9513072"/>
                <a:gd name="connsiteY5461" fmla="*/ 1328392 h 5148636"/>
                <a:gd name="connsiteX5462" fmla="*/ 5541418 w 9513072"/>
                <a:gd name="connsiteY5462" fmla="*/ 1370072 h 5148636"/>
                <a:gd name="connsiteX5463" fmla="*/ 5499738 w 9513072"/>
                <a:gd name="connsiteY5463" fmla="*/ 1328392 h 5148636"/>
                <a:gd name="connsiteX5464" fmla="*/ 5541418 w 9513072"/>
                <a:gd name="connsiteY5464" fmla="*/ 1286712 h 5148636"/>
                <a:gd name="connsiteX5465" fmla="*/ 2739796 w 9513072"/>
                <a:gd name="connsiteY5465" fmla="*/ 1286206 h 5148636"/>
                <a:gd name="connsiteX5466" fmla="*/ 2768962 w 9513072"/>
                <a:gd name="connsiteY5466" fmla="*/ 1315372 h 5148636"/>
                <a:gd name="connsiteX5467" fmla="*/ 2739796 w 9513072"/>
                <a:gd name="connsiteY5467" fmla="*/ 1344538 h 5148636"/>
                <a:gd name="connsiteX5468" fmla="*/ 2710630 w 9513072"/>
                <a:gd name="connsiteY5468" fmla="*/ 1315372 h 5148636"/>
                <a:gd name="connsiteX5469" fmla="*/ 2739796 w 9513072"/>
                <a:gd name="connsiteY5469" fmla="*/ 1286206 h 5148636"/>
                <a:gd name="connsiteX5470" fmla="*/ 5122352 w 9513072"/>
                <a:gd name="connsiteY5470" fmla="*/ 1285437 h 5148636"/>
                <a:gd name="connsiteX5471" fmla="*/ 5176259 w 9513072"/>
                <a:gd name="connsiteY5471" fmla="*/ 1339344 h 5148636"/>
                <a:gd name="connsiteX5472" fmla="*/ 5122352 w 9513072"/>
                <a:gd name="connsiteY5472" fmla="*/ 1393251 h 5148636"/>
                <a:gd name="connsiteX5473" fmla="*/ 5068445 w 9513072"/>
                <a:gd name="connsiteY5473" fmla="*/ 1339344 h 5148636"/>
                <a:gd name="connsiteX5474" fmla="*/ 5122352 w 9513072"/>
                <a:gd name="connsiteY5474" fmla="*/ 1285437 h 5148636"/>
                <a:gd name="connsiteX5475" fmla="*/ 121456 w 9513072"/>
                <a:gd name="connsiteY5475" fmla="*/ 1285334 h 5148636"/>
                <a:gd name="connsiteX5476" fmla="*/ 173255 w 9513072"/>
                <a:gd name="connsiteY5476" fmla="*/ 1337136 h 5148636"/>
                <a:gd name="connsiteX5477" fmla="*/ 121456 w 9513072"/>
                <a:gd name="connsiteY5477" fmla="*/ 1388938 h 5148636"/>
                <a:gd name="connsiteX5478" fmla="*/ 69648 w 9513072"/>
                <a:gd name="connsiteY5478" fmla="*/ 1337136 h 5148636"/>
                <a:gd name="connsiteX5479" fmla="*/ 121456 w 9513072"/>
                <a:gd name="connsiteY5479" fmla="*/ 1285334 h 5148636"/>
                <a:gd name="connsiteX5480" fmla="*/ 6912417 w 9513072"/>
                <a:gd name="connsiteY5480" fmla="*/ 1281999 h 5148636"/>
                <a:gd name="connsiteX5481" fmla="*/ 6954097 w 9513072"/>
                <a:gd name="connsiteY5481" fmla="*/ 1323679 h 5148636"/>
                <a:gd name="connsiteX5482" fmla="*/ 6912417 w 9513072"/>
                <a:gd name="connsiteY5482" fmla="*/ 1365359 h 5148636"/>
                <a:gd name="connsiteX5483" fmla="*/ 6870737 w 9513072"/>
                <a:gd name="connsiteY5483" fmla="*/ 1323679 h 5148636"/>
                <a:gd name="connsiteX5484" fmla="*/ 6912417 w 9513072"/>
                <a:gd name="connsiteY5484" fmla="*/ 1281999 h 5148636"/>
                <a:gd name="connsiteX5485" fmla="*/ 2598744 w 9513072"/>
                <a:gd name="connsiteY5485" fmla="*/ 1278921 h 5148636"/>
                <a:gd name="connsiteX5486" fmla="*/ 2627824 w 9513072"/>
                <a:gd name="connsiteY5486" fmla="*/ 1308087 h 5148636"/>
                <a:gd name="connsiteX5487" fmla="*/ 2598744 w 9513072"/>
                <a:gd name="connsiteY5487" fmla="*/ 1337253 h 5148636"/>
                <a:gd name="connsiteX5488" fmla="*/ 2569577 w 9513072"/>
                <a:gd name="connsiteY5488" fmla="*/ 1308087 h 5148636"/>
                <a:gd name="connsiteX5489" fmla="*/ 2598744 w 9513072"/>
                <a:gd name="connsiteY5489" fmla="*/ 1278921 h 5148636"/>
                <a:gd name="connsiteX5490" fmla="*/ 5773030 w 9513072"/>
                <a:gd name="connsiteY5490" fmla="*/ 1277730 h 5148636"/>
                <a:gd name="connsiteX5491" fmla="*/ 5793057 w 9513072"/>
                <a:gd name="connsiteY5491" fmla="*/ 1297757 h 5148636"/>
                <a:gd name="connsiteX5492" fmla="*/ 5773030 w 9513072"/>
                <a:gd name="connsiteY5492" fmla="*/ 1317784 h 5148636"/>
                <a:gd name="connsiteX5493" fmla="*/ 5753003 w 9513072"/>
                <a:gd name="connsiteY5493" fmla="*/ 1297757 h 5148636"/>
                <a:gd name="connsiteX5494" fmla="*/ 5773030 w 9513072"/>
                <a:gd name="connsiteY5494" fmla="*/ 1277730 h 5148636"/>
                <a:gd name="connsiteX5495" fmla="*/ 2055099 w 9513072"/>
                <a:gd name="connsiteY5495" fmla="*/ 1276223 h 5148636"/>
                <a:gd name="connsiteX5496" fmla="*/ 2075123 w 9513072"/>
                <a:gd name="connsiteY5496" fmla="*/ 1296250 h 5148636"/>
                <a:gd name="connsiteX5497" fmla="*/ 2055099 w 9513072"/>
                <a:gd name="connsiteY5497" fmla="*/ 1316277 h 5148636"/>
                <a:gd name="connsiteX5498" fmla="*/ 2035068 w 9513072"/>
                <a:gd name="connsiteY5498" fmla="*/ 1296250 h 5148636"/>
                <a:gd name="connsiteX5499" fmla="*/ 2055099 w 9513072"/>
                <a:gd name="connsiteY5499" fmla="*/ 1276223 h 5148636"/>
                <a:gd name="connsiteX5500" fmla="*/ 1539032 w 9513072"/>
                <a:gd name="connsiteY5500" fmla="*/ 1275612 h 5148636"/>
                <a:gd name="connsiteX5501" fmla="*/ 1576369 w 9513072"/>
                <a:gd name="connsiteY5501" fmla="*/ 1312940 h 5148636"/>
                <a:gd name="connsiteX5502" fmla="*/ 1539032 w 9513072"/>
                <a:gd name="connsiteY5502" fmla="*/ 1350268 h 5148636"/>
                <a:gd name="connsiteX5503" fmla="*/ 1501696 w 9513072"/>
                <a:gd name="connsiteY5503" fmla="*/ 1312940 h 5148636"/>
                <a:gd name="connsiteX5504" fmla="*/ 1539032 w 9513072"/>
                <a:gd name="connsiteY5504" fmla="*/ 1275612 h 5148636"/>
                <a:gd name="connsiteX5505" fmla="*/ 8953273 w 9513072"/>
                <a:gd name="connsiteY5505" fmla="*/ 1270772 h 5148636"/>
                <a:gd name="connsiteX5506" fmla="*/ 9000790 w 9513072"/>
                <a:gd name="connsiteY5506" fmla="*/ 1318289 h 5148636"/>
                <a:gd name="connsiteX5507" fmla="*/ 8953273 w 9513072"/>
                <a:gd name="connsiteY5507" fmla="*/ 1365806 h 5148636"/>
                <a:gd name="connsiteX5508" fmla="*/ 8905756 w 9513072"/>
                <a:gd name="connsiteY5508" fmla="*/ 1318289 h 5148636"/>
                <a:gd name="connsiteX5509" fmla="*/ 8953273 w 9513072"/>
                <a:gd name="connsiteY5509" fmla="*/ 1270772 h 5148636"/>
                <a:gd name="connsiteX5510" fmla="*/ 8162120 w 9513072"/>
                <a:gd name="connsiteY5510" fmla="*/ 1269964 h 5148636"/>
                <a:gd name="connsiteX5511" fmla="*/ 8211150 w 9513072"/>
                <a:gd name="connsiteY5511" fmla="*/ 1318994 h 5148636"/>
                <a:gd name="connsiteX5512" fmla="*/ 8162120 w 9513072"/>
                <a:gd name="connsiteY5512" fmla="*/ 1368024 h 5148636"/>
                <a:gd name="connsiteX5513" fmla="*/ 8113090 w 9513072"/>
                <a:gd name="connsiteY5513" fmla="*/ 1318994 h 5148636"/>
                <a:gd name="connsiteX5514" fmla="*/ 8162120 w 9513072"/>
                <a:gd name="connsiteY5514" fmla="*/ 1269964 h 5148636"/>
                <a:gd name="connsiteX5515" fmla="*/ 7347624 w 9513072"/>
                <a:gd name="connsiteY5515" fmla="*/ 1266143 h 5148636"/>
                <a:gd name="connsiteX5516" fmla="*/ 7400560 w 9513072"/>
                <a:gd name="connsiteY5516" fmla="*/ 1319079 h 5148636"/>
                <a:gd name="connsiteX5517" fmla="*/ 7347624 w 9513072"/>
                <a:gd name="connsiteY5517" fmla="*/ 1372015 h 5148636"/>
                <a:gd name="connsiteX5518" fmla="*/ 7294688 w 9513072"/>
                <a:gd name="connsiteY5518" fmla="*/ 1319079 h 5148636"/>
                <a:gd name="connsiteX5519" fmla="*/ 7347624 w 9513072"/>
                <a:gd name="connsiteY5519" fmla="*/ 1266143 h 5148636"/>
                <a:gd name="connsiteX5520" fmla="*/ 9070596 w 9513072"/>
                <a:gd name="connsiteY5520" fmla="*/ 1263495 h 5148636"/>
                <a:gd name="connsiteX5521" fmla="*/ 9099762 w 9513072"/>
                <a:gd name="connsiteY5521" fmla="*/ 1292661 h 5148636"/>
                <a:gd name="connsiteX5522" fmla="*/ 9070596 w 9513072"/>
                <a:gd name="connsiteY5522" fmla="*/ 1321827 h 5148636"/>
                <a:gd name="connsiteX5523" fmla="*/ 9041430 w 9513072"/>
                <a:gd name="connsiteY5523" fmla="*/ 1292661 h 5148636"/>
                <a:gd name="connsiteX5524" fmla="*/ 9070596 w 9513072"/>
                <a:gd name="connsiteY5524" fmla="*/ 1263495 h 5148636"/>
                <a:gd name="connsiteX5525" fmla="*/ 3286723 w 9513072"/>
                <a:gd name="connsiteY5525" fmla="*/ 1262672 h 5148636"/>
                <a:gd name="connsiteX5526" fmla="*/ 3318067 w 9513072"/>
                <a:gd name="connsiteY5526" fmla="*/ 1294016 h 5148636"/>
                <a:gd name="connsiteX5527" fmla="*/ 3286723 w 9513072"/>
                <a:gd name="connsiteY5527" fmla="*/ 1325360 h 5148636"/>
                <a:gd name="connsiteX5528" fmla="*/ 3255379 w 9513072"/>
                <a:gd name="connsiteY5528" fmla="*/ 1294016 h 5148636"/>
                <a:gd name="connsiteX5529" fmla="*/ 3286723 w 9513072"/>
                <a:gd name="connsiteY5529" fmla="*/ 1262672 h 5148636"/>
                <a:gd name="connsiteX5530" fmla="*/ 7560699 w 9513072"/>
                <a:gd name="connsiteY5530" fmla="*/ 1262334 h 5148636"/>
                <a:gd name="connsiteX5531" fmla="*/ 7583864 w 9513072"/>
                <a:gd name="connsiteY5531" fmla="*/ 1295683 h 5148636"/>
                <a:gd name="connsiteX5532" fmla="*/ 7549821 w 9513072"/>
                <a:gd name="connsiteY5532" fmla="*/ 1317814 h 5148636"/>
                <a:gd name="connsiteX5533" fmla="*/ 7526656 w 9513072"/>
                <a:gd name="connsiteY5533" fmla="*/ 1284465 h 5148636"/>
                <a:gd name="connsiteX5534" fmla="*/ 7560699 w 9513072"/>
                <a:gd name="connsiteY5534" fmla="*/ 1262334 h 5148636"/>
                <a:gd name="connsiteX5535" fmla="*/ 253487 w 9513072"/>
                <a:gd name="connsiteY5535" fmla="*/ 1260749 h 5148636"/>
                <a:gd name="connsiteX5536" fmla="*/ 305289 w 9513072"/>
                <a:gd name="connsiteY5536" fmla="*/ 1312551 h 5148636"/>
                <a:gd name="connsiteX5537" fmla="*/ 253487 w 9513072"/>
                <a:gd name="connsiteY5537" fmla="*/ 1364353 h 5148636"/>
                <a:gd name="connsiteX5538" fmla="*/ 201683 w 9513072"/>
                <a:gd name="connsiteY5538" fmla="*/ 1312551 h 5148636"/>
                <a:gd name="connsiteX5539" fmla="*/ 253487 w 9513072"/>
                <a:gd name="connsiteY5539" fmla="*/ 1260749 h 5148636"/>
                <a:gd name="connsiteX5540" fmla="*/ 5456994 w 9513072"/>
                <a:gd name="connsiteY5540" fmla="*/ 1260614 h 5148636"/>
                <a:gd name="connsiteX5541" fmla="*/ 5477021 w 9513072"/>
                <a:gd name="connsiteY5541" fmla="*/ 1280641 h 5148636"/>
                <a:gd name="connsiteX5542" fmla="*/ 5456994 w 9513072"/>
                <a:gd name="connsiteY5542" fmla="*/ 1300668 h 5148636"/>
                <a:gd name="connsiteX5543" fmla="*/ 5436967 w 9513072"/>
                <a:gd name="connsiteY5543" fmla="*/ 1280641 h 5148636"/>
                <a:gd name="connsiteX5544" fmla="*/ 5456994 w 9513072"/>
                <a:gd name="connsiteY5544" fmla="*/ 1260614 h 5148636"/>
                <a:gd name="connsiteX5545" fmla="*/ 4850380 w 9513072"/>
                <a:gd name="connsiteY5545" fmla="*/ 1258895 h 5148636"/>
                <a:gd name="connsiteX5546" fmla="*/ 4874018 w 9513072"/>
                <a:gd name="connsiteY5546" fmla="*/ 1282533 h 5148636"/>
                <a:gd name="connsiteX5547" fmla="*/ 4850380 w 9513072"/>
                <a:gd name="connsiteY5547" fmla="*/ 1306171 h 5148636"/>
                <a:gd name="connsiteX5548" fmla="*/ 4826742 w 9513072"/>
                <a:gd name="connsiteY5548" fmla="*/ 1282533 h 5148636"/>
                <a:gd name="connsiteX5549" fmla="*/ 4850380 w 9513072"/>
                <a:gd name="connsiteY5549" fmla="*/ 1258895 h 5148636"/>
                <a:gd name="connsiteX5550" fmla="*/ 1762130 w 9513072"/>
                <a:gd name="connsiteY5550" fmla="*/ 1258312 h 5148636"/>
                <a:gd name="connsiteX5551" fmla="*/ 1799455 w 9513072"/>
                <a:gd name="connsiteY5551" fmla="*/ 1295639 h 5148636"/>
                <a:gd name="connsiteX5552" fmla="*/ 1762130 w 9513072"/>
                <a:gd name="connsiteY5552" fmla="*/ 1332966 h 5148636"/>
                <a:gd name="connsiteX5553" fmla="*/ 1724804 w 9513072"/>
                <a:gd name="connsiteY5553" fmla="*/ 1295639 h 5148636"/>
                <a:gd name="connsiteX5554" fmla="*/ 1762130 w 9513072"/>
                <a:gd name="connsiteY5554" fmla="*/ 1258312 h 5148636"/>
                <a:gd name="connsiteX5555" fmla="*/ 7475389 w 9513072"/>
                <a:gd name="connsiteY5555" fmla="*/ 1256218 h 5148636"/>
                <a:gd name="connsiteX5556" fmla="*/ 7499027 w 9513072"/>
                <a:gd name="connsiteY5556" fmla="*/ 1279856 h 5148636"/>
                <a:gd name="connsiteX5557" fmla="*/ 7475389 w 9513072"/>
                <a:gd name="connsiteY5557" fmla="*/ 1303494 h 5148636"/>
                <a:gd name="connsiteX5558" fmla="*/ 7451751 w 9513072"/>
                <a:gd name="connsiteY5558" fmla="*/ 1279856 h 5148636"/>
                <a:gd name="connsiteX5559" fmla="*/ 7475389 w 9513072"/>
                <a:gd name="connsiteY5559" fmla="*/ 1256218 h 5148636"/>
                <a:gd name="connsiteX5560" fmla="*/ 5837425 w 9513072"/>
                <a:gd name="connsiteY5560" fmla="*/ 1255297 h 5148636"/>
                <a:gd name="connsiteX5561" fmla="*/ 5861440 w 9513072"/>
                <a:gd name="connsiteY5561" fmla="*/ 1279312 h 5148636"/>
                <a:gd name="connsiteX5562" fmla="*/ 5837425 w 9513072"/>
                <a:gd name="connsiteY5562" fmla="*/ 1303327 h 5148636"/>
                <a:gd name="connsiteX5563" fmla="*/ 5813410 w 9513072"/>
                <a:gd name="connsiteY5563" fmla="*/ 1279312 h 5148636"/>
                <a:gd name="connsiteX5564" fmla="*/ 5837425 w 9513072"/>
                <a:gd name="connsiteY5564" fmla="*/ 1255297 h 5148636"/>
                <a:gd name="connsiteX5565" fmla="*/ 748565 w 9513072"/>
                <a:gd name="connsiteY5565" fmla="*/ 1254703 h 5148636"/>
                <a:gd name="connsiteX5566" fmla="*/ 812501 w 9513072"/>
                <a:gd name="connsiteY5566" fmla="*/ 1318639 h 5148636"/>
                <a:gd name="connsiteX5567" fmla="*/ 748565 w 9513072"/>
                <a:gd name="connsiteY5567" fmla="*/ 1382575 h 5148636"/>
                <a:gd name="connsiteX5568" fmla="*/ 684629 w 9513072"/>
                <a:gd name="connsiteY5568" fmla="*/ 1318639 h 5148636"/>
                <a:gd name="connsiteX5569" fmla="*/ 748565 w 9513072"/>
                <a:gd name="connsiteY5569" fmla="*/ 1254703 h 5148636"/>
                <a:gd name="connsiteX5570" fmla="*/ 914142 w 9513072"/>
                <a:gd name="connsiteY5570" fmla="*/ 1252495 h 5148636"/>
                <a:gd name="connsiteX5571" fmla="*/ 945484 w 9513072"/>
                <a:gd name="connsiteY5571" fmla="*/ 1283839 h 5148636"/>
                <a:gd name="connsiteX5572" fmla="*/ 914142 w 9513072"/>
                <a:gd name="connsiteY5572" fmla="*/ 1315183 h 5148636"/>
                <a:gd name="connsiteX5573" fmla="*/ 882797 w 9513072"/>
                <a:gd name="connsiteY5573" fmla="*/ 1283839 h 5148636"/>
                <a:gd name="connsiteX5574" fmla="*/ 914142 w 9513072"/>
                <a:gd name="connsiteY5574" fmla="*/ 1252495 h 5148636"/>
                <a:gd name="connsiteX5575" fmla="*/ 8322680 w 9513072"/>
                <a:gd name="connsiteY5575" fmla="*/ 1252054 h 5148636"/>
                <a:gd name="connsiteX5576" fmla="*/ 8361075 w 9513072"/>
                <a:gd name="connsiteY5576" fmla="*/ 1290450 h 5148636"/>
                <a:gd name="connsiteX5577" fmla="*/ 8322680 w 9513072"/>
                <a:gd name="connsiteY5577" fmla="*/ 1328846 h 5148636"/>
                <a:gd name="connsiteX5578" fmla="*/ 8284285 w 9513072"/>
                <a:gd name="connsiteY5578" fmla="*/ 1290450 h 5148636"/>
                <a:gd name="connsiteX5579" fmla="*/ 8322680 w 9513072"/>
                <a:gd name="connsiteY5579" fmla="*/ 1252054 h 5148636"/>
                <a:gd name="connsiteX5580" fmla="*/ 8767420 w 9513072"/>
                <a:gd name="connsiteY5580" fmla="*/ 1250937 h 5148636"/>
                <a:gd name="connsiteX5581" fmla="*/ 8795717 w 9513072"/>
                <a:gd name="connsiteY5581" fmla="*/ 1279234 h 5148636"/>
                <a:gd name="connsiteX5582" fmla="*/ 8767420 w 9513072"/>
                <a:gd name="connsiteY5582" fmla="*/ 1307531 h 5148636"/>
                <a:gd name="connsiteX5583" fmla="*/ 8739123 w 9513072"/>
                <a:gd name="connsiteY5583" fmla="*/ 1279234 h 5148636"/>
                <a:gd name="connsiteX5584" fmla="*/ 8767420 w 9513072"/>
                <a:gd name="connsiteY5584" fmla="*/ 1250937 h 5148636"/>
                <a:gd name="connsiteX5585" fmla="*/ 6635245 w 9513072"/>
                <a:gd name="connsiteY5585" fmla="*/ 1250732 h 5148636"/>
                <a:gd name="connsiteX5586" fmla="*/ 6688181 w 9513072"/>
                <a:gd name="connsiteY5586" fmla="*/ 1303668 h 5148636"/>
                <a:gd name="connsiteX5587" fmla="*/ 6635245 w 9513072"/>
                <a:gd name="connsiteY5587" fmla="*/ 1356604 h 5148636"/>
                <a:gd name="connsiteX5588" fmla="*/ 6582309 w 9513072"/>
                <a:gd name="connsiteY5588" fmla="*/ 1303668 h 5148636"/>
                <a:gd name="connsiteX5589" fmla="*/ 6635245 w 9513072"/>
                <a:gd name="connsiteY5589" fmla="*/ 1250732 h 5148636"/>
                <a:gd name="connsiteX5590" fmla="*/ 7112057 w 9513072"/>
                <a:gd name="connsiteY5590" fmla="*/ 1247453 h 5148636"/>
                <a:gd name="connsiteX5591" fmla="*/ 7143401 w 9513072"/>
                <a:gd name="connsiteY5591" fmla="*/ 1278797 h 5148636"/>
                <a:gd name="connsiteX5592" fmla="*/ 7112057 w 9513072"/>
                <a:gd name="connsiteY5592" fmla="*/ 1310141 h 5148636"/>
                <a:gd name="connsiteX5593" fmla="*/ 7080713 w 9513072"/>
                <a:gd name="connsiteY5593" fmla="*/ 1278797 h 5148636"/>
                <a:gd name="connsiteX5594" fmla="*/ 7112057 w 9513072"/>
                <a:gd name="connsiteY5594" fmla="*/ 1247453 h 5148636"/>
                <a:gd name="connsiteX5595" fmla="*/ 9143202 w 9513072"/>
                <a:gd name="connsiteY5595" fmla="*/ 1243389 h 5148636"/>
                <a:gd name="connsiteX5596" fmla="*/ 9173843 w 9513072"/>
                <a:gd name="connsiteY5596" fmla="*/ 1274031 h 5148636"/>
                <a:gd name="connsiteX5597" fmla="*/ 9143202 w 9513072"/>
                <a:gd name="connsiteY5597" fmla="*/ 1304673 h 5148636"/>
                <a:gd name="connsiteX5598" fmla="*/ 9112561 w 9513072"/>
                <a:gd name="connsiteY5598" fmla="*/ 1274031 h 5148636"/>
                <a:gd name="connsiteX5599" fmla="*/ 9143202 w 9513072"/>
                <a:gd name="connsiteY5599" fmla="*/ 1243389 h 5148636"/>
                <a:gd name="connsiteX5600" fmla="*/ 3912798 w 9513072"/>
                <a:gd name="connsiteY5600" fmla="*/ 1242666 h 5148636"/>
                <a:gd name="connsiteX5601" fmla="*/ 3944142 w 9513072"/>
                <a:gd name="connsiteY5601" fmla="*/ 1274010 h 5148636"/>
                <a:gd name="connsiteX5602" fmla="*/ 3912798 w 9513072"/>
                <a:gd name="connsiteY5602" fmla="*/ 1305354 h 5148636"/>
                <a:gd name="connsiteX5603" fmla="*/ 3881454 w 9513072"/>
                <a:gd name="connsiteY5603" fmla="*/ 1274010 h 5148636"/>
                <a:gd name="connsiteX5604" fmla="*/ 3912798 w 9513072"/>
                <a:gd name="connsiteY5604" fmla="*/ 1242666 h 5148636"/>
                <a:gd name="connsiteX5605" fmla="*/ 5354907 w 9513072"/>
                <a:gd name="connsiteY5605" fmla="*/ 1240828 h 5148636"/>
                <a:gd name="connsiteX5606" fmla="*/ 5407843 w 9513072"/>
                <a:gd name="connsiteY5606" fmla="*/ 1293764 h 5148636"/>
                <a:gd name="connsiteX5607" fmla="*/ 5354907 w 9513072"/>
                <a:gd name="connsiteY5607" fmla="*/ 1346700 h 5148636"/>
                <a:gd name="connsiteX5608" fmla="*/ 5301971 w 9513072"/>
                <a:gd name="connsiteY5608" fmla="*/ 1293764 h 5148636"/>
                <a:gd name="connsiteX5609" fmla="*/ 5354907 w 9513072"/>
                <a:gd name="connsiteY5609" fmla="*/ 1240828 h 5148636"/>
                <a:gd name="connsiteX5610" fmla="*/ 5586309 w 9513072"/>
                <a:gd name="connsiteY5610" fmla="*/ 1238784 h 5148636"/>
                <a:gd name="connsiteX5611" fmla="*/ 5606336 w 9513072"/>
                <a:gd name="connsiteY5611" fmla="*/ 1258811 h 5148636"/>
                <a:gd name="connsiteX5612" fmla="*/ 5586309 w 9513072"/>
                <a:gd name="connsiteY5612" fmla="*/ 1278838 h 5148636"/>
                <a:gd name="connsiteX5613" fmla="*/ 5566282 w 9513072"/>
                <a:gd name="connsiteY5613" fmla="*/ 1258811 h 5148636"/>
                <a:gd name="connsiteX5614" fmla="*/ 5586309 w 9513072"/>
                <a:gd name="connsiteY5614" fmla="*/ 1238784 h 5148636"/>
                <a:gd name="connsiteX5615" fmla="*/ 3506205 w 9513072"/>
                <a:gd name="connsiteY5615" fmla="*/ 1236682 h 5148636"/>
                <a:gd name="connsiteX5616" fmla="*/ 3543533 w 9513072"/>
                <a:gd name="connsiteY5616" fmla="*/ 1274010 h 5148636"/>
                <a:gd name="connsiteX5617" fmla="*/ 3506205 w 9513072"/>
                <a:gd name="connsiteY5617" fmla="*/ 1311338 h 5148636"/>
                <a:gd name="connsiteX5618" fmla="*/ 3468877 w 9513072"/>
                <a:gd name="connsiteY5618" fmla="*/ 1274010 h 5148636"/>
                <a:gd name="connsiteX5619" fmla="*/ 3506205 w 9513072"/>
                <a:gd name="connsiteY5619" fmla="*/ 1236682 h 5148636"/>
                <a:gd name="connsiteX5620" fmla="*/ 2667828 w 9513072"/>
                <a:gd name="connsiteY5620" fmla="*/ 1236158 h 5148636"/>
                <a:gd name="connsiteX5621" fmla="*/ 2687855 w 9513072"/>
                <a:gd name="connsiteY5621" fmla="*/ 1256185 h 5148636"/>
                <a:gd name="connsiteX5622" fmla="*/ 2667828 w 9513072"/>
                <a:gd name="connsiteY5622" fmla="*/ 1276212 h 5148636"/>
                <a:gd name="connsiteX5623" fmla="*/ 2647801 w 9513072"/>
                <a:gd name="connsiteY5623" fmla="*/ 1256185 h 5148636"/>
                <a:gd name="connsiteX5624" fmla="*/ 2667828 w 9513072"/>
                <a:gd name="connsiteY5624" fmla="*/ 1236158 h 5148636"/>
                <a:gd name="connsiteX5625" fmla="*/ 2473862 w 9513072"/>
                <a:gd name="connsiteY5625" fmla="*/ 1235139 h 5148636"/>
                <a:gd name="connsiteX5626" fmla="*/ 2529963 w 9513072"/>
                <a:gd name="connsiteY5626" fmla="*/ 1291242 h 5148636"/>
                <a:gd name="connsiteX5627" fmla="*/ 2473862 w 9513072"/>
                <a:gd name="connsiteY5627" fmla="*/ 1347345 h 5148636"/>
                <a:gd name="connsiteX5628" fmla="*/ 2417759 w 9513072"/>
                <a:gd name="connsiteY5628" fmla="*/ 1291242 h 5148636"/>
                <a:gd name="connsiteX5629" fmla="*/ 2473862 w 9513072"/>
                <a:gd name="connsiteY5629" fmla="*/ 1235139 h 5148636"/>
                <a:gd name="connsiteX5630" fmla="*/ 3156285 w 9513072"/>
                <a:gd name="connsiteY5630" fmla="*/ 1235049 h 5148636"/>
                <a:gd name="connsiteX5631" fmla="*/ 3212259 w 9513072"/>
                <a:gd name="connsiteY5631" fmla="*/ 1291023 h 5148636"/>
                <a:gd name="connsiteX5632" fmla="*/ 3156285 w 9513072"/>
                <a:gd name="connsiteY5632" fmla="*/ 1346997 h 5148636"/>
                <a:gd name="connsiteX5633" fmla="*/ 3100311 w 9513072"/>
                <a:gd name="connsiteY5633" fmla="*/ 1291023 h 5148636"/>
                <a:gd name="connsiteX5634" fmla="*/ 3156285 w 9513072"/>
                <a:gd name="connsiteY5634" fmla="*/ 1235049 h 5148636"/>
                <a:gd name="connsiteX5635" fmla="*/ 9493045 w 9513072"/>
                <a:gd name="connsiteY5635" fmla="*/ 1233278 h 5148636"/>
                <a:gd name="connsiteX5636" fmla="*/ 9513072 w 9513072"/>
                <a:gd name="connsiteY5636" fmla="*/ 1253305 h 5148636"/>
                <a:gd name="connsiteX5637" fmla="*/ 9493045 w 9513072"/>
                <a:gd name="connsiteY5637" fmla="*/ 1273332 h 5148636"/>
                <a:gd name="connsiteX5638" fmla="*/ 9473018 w 9513072"/>
                <a:gd name="connsiteY5638" fmla="*/ 1253305 h 5148636"/>
                <a:gd name="connsiteX5639" fmla="*/ 9493045 w 9513072"/>
                <a:gd name="connsiteY5639" fmla="*/ 1233278 h 5148636"/>
                <a:gd name="connsiteX5640" fmla="*/ 8526956 w 9513072"/>
                <a:gd name="connsiteY5640" fmla="*/ 1233278 h 5148636"/>
                <a:gd name="connsiteX5641" fmla="*/ 8546983 w 9513072"/>
                <a:gd name="connsiteY5641" fmla="*/ 1253305 h 5148636"/>
                <a:gd name="connsiteX5642" fmla="*/ 8526956 w 9513072"/>
                <a:gd name="connsiteY5642" fmla="*/ 1273332 h 5148636"/>
                <a:gd name="connsiteX5643" fmla="*/ 8506929 w 9513072"/>
                <a:gd name="connsiteY5643" fmla="*/ 1253305 h 5148636"/>
                <a:gd name="connsiteX5644" fmla="*/ 8526956 w 9513072"/>
                <a:gd name="connsiteY5644" fmla="*/ 1233278 h 5148636"/>
                <a:gd name="connsiteX5645" fmla="*/ 2837193 w 9513072"/>
                <a:gd name="connsiteY5645" fmla="*/ 1230695 h 5148636"/>
                <a:gd name="connsiteX5646" fmla="*/ 2857220 w 9513072"/>
                <a:gd name="connsiteY5646" fmla="*/ 1250722 h 5148636"/>
                <a:gd name="connsiteX5647" fmla="*/ 2837193 w 9513072"/>
                <a:gd name="connsiteY5647" fmla="*/ 1270749 h 5148636"/>
                <a:gd name="connsiteX5648" fmla="*/ 2817166 w 9513072"/>
                <a:gd name="connsiteY5648" fmla="*/ 1250722 h 5148636"/>
                <a:gd name="connsiteX5649" fmla="*/ 2837193 w 9513072"/>
                <a:gd name="connsiteY5649" fmla="*/ 1230695 h 5148636"/>
                <a:gd name="connsiteX5650" fmla="*/ 7955653 w 9513072"/>
                <a:gd name="connsiteY5650" fmla="*/ 1229455 h 5148636"/>
                <a:gd name="connsiteX5651" fmla="*/ 7979657 w 9513072"/>
                <a:gd name="connsiteY5651" fmla="*/ 1253458 h 5148636"/>
                <a:gd name="connsiteX5652" fmla="*/ 7955653 w 9513072"/>
                <a:gd name="connsiteY5652" fmla="*/ 1277461 h 5148636"/>
                <a:gd name="connsiteX5653" fmla="*/ 7931649 w 9513072"/>
                <a:gd name="connsiteY5653" fmla="*/ 1253458 h 5148636"/>
                <a:gd name="connsiteX5654" fmla="*/ 7955653 w 9513072"/>
                <a:gd name="connsiteY5654" fmla="*/ 1229455 h 5148636"/>
                <a:gd name="connsiteX5655" fmla="*/ 5997598 w 9513072"/>
                <a:gd name="connsiteY5655" fmla="*/ 1226935 h 5148636"/>
                <a:gd name="connsiteX5656" fmla="*/ 6026764 w 9513072"/>
                <a:gd name="connsiteY5656" fmla="*/ 1256101 h 5148636"/>
                <a:gd name="connsiteX5657" fmla="*/ 5997598 w 9513072"/>
                <a:gd name="connsiteY5657" fmla="*/ 1285267 h 5148636"/>
                <a:gd name="connsiteX5658" fmla="*/ 5968432 w 9513072"/>
                <a:gd name="connsiteY5658" fmla="*/ 1256101 h 5148636"/>
                <a:gd name="connsiteX5659" fmla="*/ 5997598 w 9513072"/>
                <a:gd name="connsiteY5659" fmla="*/ 1226935 h 5148636"/>
                <a:gd name="connsiteX5660" fmla="*/ 4930552 w 9513072"/>
                <a:gd name="connsiteY5660" fmla="*/ 1223103 h 5148636"/>
                <a:gd name="connsiteX5661" fmla="*/ 4950579 w 9513072"/>
                <a:gd name="connsiteY5661" fmla="*/ 1243130 h 5148636"/>
                <a:gd name="connsiteX5662" fmla="*/ 4930552 w 9513072"/>
                <a:gd name="connsiteY5662" fmla="*/ 1263157 h 5148636"/>
                <a:gd name="connsiteX5663" fmla="*/ 4910525 w 9513072"/>
                <a:gd name="connsiteY5663" fmla="*/ 1243130 h 5148636"/>
                <a:gd name="connsiteX5664" fmla="*/ 4930552 w 9513072"/>
                <a:gd name="connsiteY5664" fmla="*/ 1223103 h 5148636"/>
                <a:gd name="connsiteX5665" fmla="*/ 508731 w 9513072"/>
                <a:gd name="connsiteY5665" fmla="*/ 1222852 h 5148636"/>
                <a:gd name="connsiteX5666" fmla="*/ 553533 w 9513072"/>
                <a:gd name="connsiteY5666" fmla="*/ 1267652 h 5148636"/>
                <a:gd name="connsiteX5667" fmla="*/ 508731 w 9513072"/>
                <a:gd name="connsiteY5667" fmla="*/ 1312452 h 5148636"/>
                <a:gd name="connsiteX5668" fmla="*/ 463926 w 9513072"/>
                <a:gd name="connsiteY5668" fmla="*/ 1267652 h 5148636"/>
                <a:gd name="connsiteX5669" fmla="*/ 508731 w 9513072"/>
                <a:gd name="connsiteY5669" fmla="*/ 1222852 h 5148636"/>
                <a:gd name="connsiteX5670" fmla="*/ 6701496 w 9513072"/>
                <a:gd name="connsiteY5670" fmla="*/ 1219454 h 5148636"/>
                <a:gd name="connsiteX5671" fmla="*/ 6721523 w 9513072"/>
                <a:gd name="connsiteY5671" fmla="*/ 1239481 h 5148636"/>
                <a:gd name="connsiteX5672" fmla="*/ 6701496 w 9513072"/>
                <a:gd name="connsiteY5672" fmla="*/ 1259508 h 5148636"/>
                <a:gd name="connsiteX5673" fmla="*/ 6681469 w 9513072"/>
                <a:gd name="connsiteY5673" fmla="*/ 1239481 h 5148636"/>
                <a:gd name="connsiteX5674" fmla="*/ 6701496 w 9513072"/>
                <a:gd name="connsiteY5674" fmla="*/ 1219454 h 5148636"/>
                <a:gd name="connsiteX5675" fmla="*/ 6800911 w 9513072"/>
                <a:gd name="connsiteY5675" fmla="*/ 1216247 h 5148636"/>
                <a:gd name="connsiteX5676" fmla="*/ 6853847 w 9513072"/>
                <a:gd name="connsiteY5676" fmla="*/ 1269183 h 5148636"/>
                <a:gd name="connsiteX5677" fmla="*/ 6800911 w 9513072"/>
                <a:gd name="connsiteY5677" fmla="*/ 1322119 h 5148636"/>
                <a:gd name="connsiteX5678" fmla="*/ 6747975 w 9513072"/>
                <a:gd name="connsiteY5678" fmla="*/ 1269183 h 5148636"/>
                <a:gd name="connsiteX5679" fmla="*/ 6800911 w 9513072"/>
                <a:gd name="connsiteY5679" fmla="*/ 1216247 h 5148636"/>
                <a:gd name="connsiteX5680" fmla="*/ 6087224 w 9513072"/>
                <a:gd name="connsiteY5680" fmla="*/ 1214591 h 5148636"/>
                <a:gd name="connsiteX5681" fmla="*/ 6128904 w 9513072"/>
                <a:gd name="connsiteY5681" fmla="*/ 1256271 h 5148636"/>
                <a:gd name="connsiteX5682" fmla="*/ 6087224 w 9513072"/>
                <a:gd name="connsiteY5682" fmla="*/ 1297951 h 5148636"/>
                <a:gd name="connsiteX5683" fmla="*/ 6045544 w 9513072"/>
                <a:gd name="connsiteY5683" fmla="*/ 1256271 h 5148636"/>
                <a:gd name="connsiteX5684" fmla="*/ 6087224 w 9513072"/>
                <a:gd name="connsiteY5684" fmla="*/ 1214591 h 5148636"/>
                <a:gd name="connsiteX5685" fmla="*/ 6251448 w 9513072"/>
                <a:gd name="connsiteY5685" fmla="*/ 1214421 h 5148636"/>
                <a:gd name="connsiteX5686" fmla="*/ 6293128 w 9513072"/>
                <a:gd name="connsiteY5686" fmla="*/ 1256101 h 5148636"/>
                <a:gd name="connsiteX5687" fmla="*/ 6251448 w 9513072"/>
                <a:gd name="connsiteY5687" fmla="*/ 1297781 h 5148636"/>
                <a:gd name="connsiteX5688" fmla="*/ 6209768 w 9513072"/>
                <a:gd name="connsiteY5688" fmla="*/ 1256101 h 5148636"/>
                <a:gd name="connsiteX5689" fmla="*/ 6251448 w 9513072"/>
                <a:gd name="connsiteY5689" fmla="*/ 1214421 h 5148636"/>
                <a:gd name="connsiteX5690" fmla="*/ 5257862 w 9513072"/>
                <a:gd name="connsiteY5690" fmla="*/ 1213196 h 5148636"/>
                <a:gd name="connsiteX5691" fmla="*/ 5289206 w 9513072"/>
                <a:gd name="connsiteY5691" fmla="*/ 1244540 h 5148636"/>
                <a:gd name="connsiteX5692" fmla="*/ 5257862 w 9513072"/>
                <a:gd name="connsiteY5692" fmla="*/ 1275884 h 5148636"/>
                <a:gd name="connsiteX5693" fmla="*/ 5226518 w 9513072"/>
                <a:gd name="connsiteY5693" fmla="*/ 1244540 h 5148636"/>
                <a:gd name="connsiteX5694" fmla="*/ 5257862 w 9513072"/>
                <a:gd name="connsiteY5694" fmla="*/ 1213196 h 5148636"/>
                <a:gd name="connsiteX5695" fmla="*/ 5721429 w 9513072"/>
                <a:gd name="connsiteY5695" fmla="*/ 1212693 h 5148636"/>
                <a:gd name="connsiteX5696" fmla="*/ 5752773 w 9513072"/>
                <a:gd name="connsiteY5696" fmla="*/ 1244037 h 5148636"/>
                <a:gd name="connsiteX5697" fmla="*/ 5721429 w 9513072"/>
                <a:gd name="connsiteY5697" fmla="*/ 1275381 h 5148636"/>
                <a:gd name="connsiteX5698" fmla="*/ 5690085 w 9513072"/>
                <a:gd name="connsiteY5698" fmla="*/ 1244037 h 5148636"/>
                <a:gd name="connsiteX5699" fmla="*/ 5721429 w 9513072"/>
                <a:gd name="connsiteY5699" fmla="*/ 1212693 h 5148636"/>
                <a:gd name="connsiteX5700" fmla="*/ 7013986 w 9513072"/>
                <a:gd name="connsiteY5700" fmla="*/ 1212438 h 5148636"/>
                <a:gd name="connsiteX5701" fmla="*/ 7037151 w 9513072"/>
                <a:gd name="connsiteY5701" fmla="*/ 1245786 h 5148636"/>
                <a:gd name="connsiteX5702" fmla="*/ 7003108 w 9513072"/>
                <a:gd name="connsiteY5702" fmla="*/ 1267916 h 5148636"/>
                <a:gd name="connsiteX5703" fmla="*/ 6979943 w 9513072"/>
                <a:gd name="connsiteY5703" fmla="*/ 1234568 h 5148636"/>
                <a:gd name="connsiteX5704" fmla="*/ 7013986 w 9513072"/>
                <a:gd name="connsiteY5704" fmla="*/ 1212438 h 5148636"/>
                <a:gd name="connsiteX5705" fmla="*/ 1873177 w 9513072"/>
                <a:gd name="connsiteY5705" fmla="*/ 1212411 h 5148636"/>
                <a:gd name="connsiteX5706" fmla="*/ 1927082 w 9513072"/>
                <a:gd name="connsiteY5706" fmla="*/ 1266318 h 5148636"/>
                <a:gd name="connsiteX5707" fmla="*/ 1873177 w 9513072"/>
                <a:gd name="connsiteY5707" fmla="*/ 1320225 h 5148636"/>
                <a:gd name="connsiteX5708" fmla="*/ 1819275 w 9513072"/>
                <a:gd name="connsiteY5708" fmla="*/ 1266318 h 5148636"/>
                <a:gd name="connsiteX5709" fmla="*/ 1873177 w 9513072"/>
                <a:gd name="connsiteY5709" fmla="*/ 1212411 h 5148636"/>
                <a:gd name="connsiteX5710" fmla="*/ 7795390 w 9513072"/>
                <a:gd name="connsiteY5710" fmla="*/ 1212351 h 5148636"/>
                <a:gd name="connsiteX5711" fmla="*/ 7848326 w 9513072"/>
                <a:gd name="connsiteY5711" fmla="*/ 1265287 h 5148636"/>
                <a:gd name="connsiteX5712" fmla="*/ 7795390 w 9513072"/>
                <a:gd name="connsiteY5712" fmla="*/ 1318223 h 5148636"/>
                <a:gd name="connsiteX5713" fmla="*/ 7742454 w 9513072"/>
                <a:gd name="connsiteY5713" fmla="*/ 1265287 h 5148636"/>
                <a:gd name="connsiteX5714" fmla="*/ 7795390 w 9513072"/>
                <a:gd name="connsiteY5714" fmla="*/ 1212351 h 5148636"/>
                <a:gd name="connsiteX5715" fmla="*/ 1263522 w 9513072"/>
                <a:gd name="connsiteY5715" fmla="*/ 1210213 h 5148636"/>
                <a:gd name="connsiteX5716" fmla="*/ 1316457 w 9513072"/>
                <a:gd name="connsiteY5716" fmla="*/ 1263149 h 5148636"/>
                <a:gd name="connsiteX5717" fmla="*/ 1263522 w 9513072"/>
                <a:gd name="connsiteY5717" fmla="*/ 1316085 h 5148636"/>
                <a:gd name="connsiteX5718" fmla="*/ 1210592 w 9513072"/>
                <a:gd name="connsiteY5718" fmla="*/ 1263149 h 5148636"/>
                <a:gd name="connsiteX5719" fmla="*/ 1263522 w 9513072"/>
                <a:gd name="connsiteY5719" fmla="*/ 1210213 h 5148636"/>
                <a:gd name="connsiteX5720" fmla="*/ 9424446 w 9513072"/>
                <a:gd name="connsiteY5720" fmla="*/ 1210131 h 5148636"/>
                <a:gd name="connsiteX5721" fmla="*/ 9453612 w 9513072"/>
                <a:gd name="connsiteY5721" fmla="*/ 1239297 h 5148636"/>
                <a:gd name="connsiteX5722" fmla="*/ 9424446 w 9513072"/>
                <a:gd name="connsiteY5722" fmla="*/ 1268463 h 5148636"/>
                <a:gd name="connsiteX5723" fmla="*/ 9395280 w 9513072"/>
                <a:gd name="connsiteY5723" fmla="*/ 1239297 h 5148636"/>
                <a:gd name="connsiteX5724" fmla="*/ 9424446 w 9513072"/>
                <a:gd name="connsiteY5724" fmla="*/ 1210131 h 5148636"/>
                <a:gd name="connsiteX5725" fmla="*/ 7387956 w 9513072"/>
                <a:gd name="connsiteY5725" fmla="*/ 1209618 h 5148636"/>
                <a:gd name="connsiteX5726" fmla="*/ 7407983 w 9513072"/>
                <a:gd name="connsiteY5726" fmla="*/ 1229645 h 5148636"/>
                <a:gd name="connsiteX5727" fmla="*/ 7387956 w 9513072"/>
                <a:gd name="connsiteY5727" fmla="*/ 1249672 h 5148636"/>
                <a:gd name="connsiteX5728" fmla="*/ 7367929 w 9513072"/>
                <a:gd name="connsiteY5728" fmla="*/ 1229645 h 5148636"/>
                <a:gd name="connsiteX5729" fmla="*/ 7387956 w 9513072"/>
                <a:gd name="connsiteY5729" fmla="*/ 1209618 h 5148636"/>
                <a:gd name="connsiteX5730" fmla="*/ 8626992 w 9513072"/>
                <a:gd name="connsiteY5730" fmla="*/ 1209452 h 5148636"/>
                <a:gd name="connsiteX5731" fmla="*/ 8660552 w 9513072"/>
                <a:gd name="connsiteY5731" fmla="*/ 1243012 h 5148636"/>
                <a:gd name="connsiteX5732" fmla="*/ 8626992 w 9513072"/>
                <a:gd name="connsiteY5732" fmla="*/ 1276572 h 5148636"/>
                <a:gd name="connsiteX5733" fmla="*/ 8593432 w 9513072"/>
                <a:gd name="connsiteY5733" fmla="*/ 1243012 h 5148636"/>
                <a:gd name="connsiteX5734" fmla="*/ 8626992 w 9513072"/>
                <a:gd name="connsiteY5734" fmla="*/ 1209452 h 5148636"/>
                <a:gd name="connsiteX5735" fmla="*/ 1488010 w 9513072"/>
                <a:gd name="connsiteY5735" fmla="*/ 1208040 h 5148636"/>
                <a:gd name="connsiteX5736" fmla="*/ 1511180 w 9513072"/>
                <a:gd name="connsiteY5736" fmla="*/ 1241389 h 5148636"/>
                <a:gd name="connsiteX5737" fmla="*/ 1477131 w 9513072"/>
                <a:gd name="connsiteY5737" fmla="*/ 1263520 h 5148636"/>
                <a:gd name="connsiteX5738" fmla="*/ 1453969 w 9513072"/>
                <a:gd name="connsiteY5738" fmla="*/ 1230171 h 5148636"/>
                <a:gd name="connsiteX5739" fmla="*/ 1488010 w 9513072"/>
                <a:gd name="connsiteY5739" fmla="*/ 1208040 h 5148636"/>
                <a:gd name="connsiteX5740" fmla="*/ 6928675 w 9513072"/>
                <a:gd name="connsiteY5740" fmla="*/ 1206323 h 5148636"/>
                <a:gd name="connsiteX5741" fmla="*/ 6952313 w 9513072"/>
                <a:gd name="connsiteY5741" fmla="*/ 1229961 h 5148636"/>
                <a:gd name="connsiteX5742" fmla="*/ 6928675 w 9513072"/>
                <a:gd name="connsiteY5742" fmla="*/ 1253599 h 5148636"/>
                <a:gd name="connsiteX5743" fmla="*/ 6905037 w 9513072"/>
                <a:gd name="connsiteY5743" fmla="*/ 1229961 h 5148636"/>
                <a:gd name="connsiteX5744" fmla="*/ 6928675 w 9513072"/>
                <a:gd name="connsiteY5744" fmla="*/ 1206323 h 5148636"/>
                <a:gd name="connsiteX5745" fmla="*/ 402008 w 9513072"/>
                <a:gd name="connsiteY5745" fmla="*/ 1203195 h 5148636"/>
                <a:gd name="connsiteX5746" fmla="*/ 439335 w 9513072"/>
                <a:gd name="connsiteY5746" fmla="*/ 1240523 h 5148636"/>
                <a:gd name="connsiteX5747" fmla="*/ 402008 w 9513072"/>
                <a:gd name="connsiteY5747" fmla="*/ 1277851 h 5148636"/>
                <a:gd name="connsiteX5748" fmla="*/ 364676 w 9513072"/>
                <a:gd name="connsiteY5748" fmla="*/ 1240523 h 5148636"/>
                <a:gd name="connsiteX5749" fmla="*/ 402008 w 9513072"/>
                <a:gd name="connsiteY5749" fmla="*/ 1203195 h 5148636"/>
                <a:gd name="connsiteX5750" fmla="*/ 8863166 w 9513072"/>
                <a:gd name="connsiteY5750" fmla="*/ 1202962 h 5148636"/>
                <a:gd name="connsiteX5751" fmla="*/ 8900157 w 9513072"/>
                <a:gd name="connsiteY5751" fmla="*/ 1239954 h 5148636"/>
                <a:gd name="connsiteX5752" fmla="*/ 8863166 w 9513072"/>
                <a:gd name="connsiteY5752" fmla="*/ 1276946 h 5148636"/>
                <a:gd name="connsiteX5753" fmla="*/ 8826175 w 9513072"/>
                <a:gd name="connsiteY5753" fmla="*/ 1239954 h 5148636"/>
                <a:gd name="connsiteX5754" fmla="*/ 8863166 w 9513072"/>
                <a:gd name="connsiteY5754" fmla="*/ 1202962 h 5148636"/>
                <a:gd name="connsiteX5755" fmla="*/ 5021755 w 9513072"/>
                <a:gd name="connsiteY5755" fmla="*/ 1202645 h 5148636"/>
                <a:gd name="connsiteX5756" fmla="*/ 5070785 w 9513072"/>
                <a:gd name="connsiteY5756" fmla="*/ 1251675 h 5148636"/>
                <a:gd name="connsiteX5757" fmla="*/ 5021755 w 9513072"/>
                <a:gd name="connsiteY5757" fmla="*/ 1300705 h 5148636"/>
                <a:gd name="connsiteX5758" fmla="*/ 4972725 w 9513072"/>
                <a:gd name="connsiteY5758" fmla="*/ 1251675 h 5148636"/>
                <a:gd name="connsiteX5759" fmla="*/ 5021755 w 9513072"/>
                <a:gd name="connsiteY5759" fmla="*/ 1202645 h 5148636"/>
                <a:gd name="connsiteX5760" fmla="*/ 168867 w 9513072"/>
                <a:gd name="connsiteY5760" fmla="*/ 1195551 h 5148636"/>
                <a:gd name="connsiteX5761" fmla="*/ 200211 w 9513072"/>
                <a:gd name="connsiteY5761" fmla="*/ 1226895 h 5148636"/>
                <a:gd name="connsiteX5762" fmla="*/ 168867 w 9513072"/>
                <a:gd name="connsiteY5762" fmla="*/ 1258239 h 5148636"/>
                <a:gd name="connsiteX5763" fmla="*/ 137522 w 9513072"/>
                <a:gd name="connsiteY5763" fmla="*/ 1226895 h 5148636"/>
                <a:gd name="connsiteX5764" fmla="*/ 168867 w 9513072"/>
                <a:gd name="connsiteY5764" fmla="*/ 1195551 h 5148636"/>
                <a:gd name="connsiteX5765" fmla="*/ 4824438 w 9513072"/>
                <a:gd name="connsiteY5765" fmla="*/ 1195411 h 5148636"/>
                <a:gd name="connsiteX5766" fmla="*/ 4844465 w 9513072"/>
                <a:gd name="connsiteY5766" fmla="*/ 1215438 h 5148636"/>
                <a:gd name="connsiteX5767" fmla="*/ 4824438 w 9513072"/>
                <a:gd name="connsiteY5767" fmla="*/ 1235465 h 5148636"/>
                <a:gd name="connsiteX5768" fmla="*/ 4804411 w 9513072"/>
                <a:gd name="connsiteY5768" fmla="*/ 1215438 h 5148636"/>
                <a:gd name="connsiteX5769" fmla="*/ 4824438 w 9513072"/>
                <a:gd name="connsiteY5769" fmla="*/ 1195411 h 5148636"/>
                <a:gd name="connsiteX5770" fmla="*/ 3362373 w 9513072"/>
                <a:gd name="connsiteY5770" fmla="*/ 1195041 h 5148636"/>
                <a:gd name="connsiteX5771" fmla="*/ 3401709 w 9513072"/>
                <a:gd name="connsiteY5771" fmla="*/ 1234377 h 5148636"/>
                <a:gd name="connsiteX5772" fmla="*/ 3362373 w 9513072"/>
                <a:gd name="connsiteY5772" fmla="*/ 1273713 h 5148636"/>
                <a:gd name="connsiteX5773" fmla="*/ 3323037 w 9513072"/>
                <a:gd name="connsiteY5773" fmla="*/ 1234377 h 5148636"/>
                <a:gd name="connsiteX5774" fmla="*/ 3362373 w 9513072"/>
                <a:gd name="connsiteY5774" fmla="*/ 1195041 h 5148636"/>
                <a:gd name="connsiteX5775" fmla="*/ 8074227 w 9513072"/>
                <a:gd name="connsiteY5775" fmla="*/ 1194801 h 5148636"/>
                <a:gd name="connsiteX5776" fmla="*/ 8121744 w 9513072"/>
                <a:gd name="connsiteY5776" fmla="*/ 1242318 h 5148636"/>
                <a:gd name="connsiteX5777" fmla="*/ 8074227 w 9513072"/>
                <a:gd name="connsiteY5777" fmla="*/ 1289835 h 5148636"/>
                <a:gd name="connsiteX5778" fmla="*/ 8026710 w 9513072"/>
                <a:gd name="connsiteY5778" fmla="*/ 1242318 h 5148636"/>
                <a:gd name="connsiteX5779" fmla="*/ 8074227 w 9513072"/>
                <a:gd name="connsiteY5779" fmla="*/ 1194801 h 5148636"/>
                <a:gd name="connsiteX5780" fmla="*/ 6354535 w 9513072"/>
                <a:gd name="connsiteY5780" fmla="*/ 1192005 h 5148636"/>
                <a:gd name="connsiteX5781" fmla="*/ 6396215 w 9513072"/>
                <a:gd name="connsiteY5781" fmla="*/ 1233685 h 5148636"/>
                <a:gd name="connsiteX5782" fmla="*/ 6354535 w 9513072"/>
                <a:gd name="connsiteY5782" fmla="*/ 1275365 h 5148636"/>
                <a:gd name="connsiteX5783" fmla="*/ 6312855 w 9513072"/>
                <a:gd name="connsiteY5783" fmla="*/ 1233685 h 5148636"/>
                <a:gd name="connsiteX5784" fmla="*/ 6354535 w 9513072"/>
                <a:gd name="connsiteY5784" fmla="*/ 1192005 h 5148636"/>
                <a:gd name="connsiteX5785" fmla="*/ 2145899 w 9513072"/>
                <a:gd name="connsiteY5785" fmla="*/ 1191996 h 5148636"/>
                <a:gd name="connsiteX5786" fmla="*/ 2194925 w 9513072"/>
                <a:gd name="connsiteY5786" fmla="*/ 1241026 h 5148636"/>
                <a:gd name="connsiteX5787" fmla="*/ 2145899 w 9513072"/>
                <a:gd name="connsiteY5787" fmla="*/ 1290056 h 5148636"/>
                <a:gd name="connsiteX5788" fmla="*/ 2096858 w 9513072"/>
                <a:gd name="connsiteY5788" fmla="*/ 1241026 h 5148636"/>
                <a:gd name="connsiteX5789" fmla="*/ 2145899 w 9513072"/>
                <a:gd name="connsiteY5789" fmla="*/ 1191996 h 5148636"/>
                <a:gd name="connsiteX5790" fmla="*/ 1147234 w 9513072"/>
                <a:gd name="connsiteY5790" fmla="*/ 1190056 h 5148636"/>
                <a:gd name="connsiteX5791" fmla="*/ 1184563 w 9513072"/>
                <a:gd name="connsiteY5791" fmla="*/ 1227384 h 5148636"/>
                <a:gd name="connsiteX5792" fmla="*/ 1147234 w 9513072"/>
                <a:gd name="connsiteY5792" fmla="*/ 1264712 h 5148636"/>
                <a:gd name="connsiteX5793" fmla="*/ 1109903 w 9513072"/>
                <a:gd name="connsiteY5793" fmla="*/ 1227384 h 5148636"/>
                <a:gd name="connsiteX5794" fmla="*/ 1147234 w 9513072"/>
                <a:gd name="connsiteY5794" fmla="*/ 1190056 h 5148636"/>
                <a:gd name="connsiteX5795" fmla="*/ 850750 w 9513072"/>
                <a:gd name="connsiteY5795" fmla="*/ 1189934 h 5148636"/>
                <a:gd name="connsiteX5796" fmla="*/ 882097 w 9513072"/>
                <a:gd name="connsiteY5796" fmla="*/ 1221278 h 5148636"/>
                <a:gd name="connsiteX5797" fmla="*/ 850750 w 9513072"/>
                <a:gd name="connsiteY5797" fmla="*/ 1252622 h 5148636"/>
                <a:gd name="connsiteX5798" fmla="*/ 819402 w 9513072"/>
                <a:gd name="connsiteY5798" fmla="*/ 1221278 h 5148636"/>
                <a:gd name="connsiteX5799" fmla="*/ 850750 w 9513072"/>
                <a:gd name="connsiteY5799" fmla="*/ 1189934 h 5148636"/>
                <a:gd name="connsiteX5800" fmla="*/ 5155142 w 9513072"/>
                <a:gd name="connsiteY5800" fmla="*/ 1188591 h 5148636"/>
                <a:gd name="connsiteX5801" fmla="*/ 5186486 w 9513072"/>
                <a:gd name="connsiteY5801" fmla="*/ 1219935 h 5148636"/>
                <a:gd name="connsiteX5802" fmla="*/ 5155142 w 9513072"/>
                <a:gd name="connsiteY5802" fmla="*/ 1251279 h 5148636"/>
                <a:gd name="connsiteX5803" fmla="*/ 5123798 w 9513072"/>
                <a:gd name="connsiteY5803" fmla="*/ 1219935 h 5148636"/>
                <a:gd name="connsiteX5804" fmla="*/ 5155142 w 9513072"/>
                <a:gd name="connsiteY5804" fmla="*/ 1188591 h 5148636"/>
                <a:gd name="connsiteX5805" fmla="*/ 8191550 w 9513072"/>
                <a:gd name="connsiteY5805" fmla="*/ 1187524 h 5148636"/>
                <a:gd name="connsiteX5806" fmla="*/ 8220716 w 9513072"/>
                <a:gd name="connsiteY5806" fmla="*/ 1216690 h 5148636"/>
                <a:gd name="connsiteX5807" fmla="*/ 8191550 w 9513072"/>
                <a:gd name="connsiteY5807" fmla="*/ 1245856 h 5148636"/>
                <a:gd name="connsiteX5808" fmla="*/ 8162384 w 9513072"/>
                <a:gd name="connsiteY5808" fmla="*/ 1216690 h 5148636"/>
                <a:gd name="connsiteX5809" fmla="*/ 8191550 w 9513072"/>
                <a:gd name="connsiteY5809" fmla="*/ 1187524 h 5148636"/>
                <a:gd name="connsiteX5810" fmla="*/ 1025878 w 9513072"/>
                <a:gd name="connsiteY5810" fmla="*/ 1187082 h 5148636"/>
                <a:gd name="connsiteX5811" fmla="*/ 1078811 w 9513072"/>
                <a:gd name="connsiteY5811" fmla="*/ 1240018 h 5148636"/>
                <a:gd name="connsiteX5812" fmla="*/ 1025878 w 9513072"/>
                <a:gd name="connsiteY5812" fmla="*/ 1292954 h 5148636"/>
                <a:gd name="connsiteX5813" fmla="*/ 972946 w 9513072"/>
                <a:gd name="connsiteY5813" fmla="*/ 1240018 h 5148636"/>
                <a:gd name="connsiteX5814" fmla="*/ 1025878 w 9513072"/>
                <a:gd name="connsiteY5814" fmla="*/ 1187082 h 5148636"/>
                <a:gd name="connsiteX5815" fmla="*/ 7273716 w 9513072"/>
                <a:gd name="connsiteY5815" fmla="*/ 1185112 h 5148636"/>
                <a:gd name="connsiteX5816" fmla="*/ 7305060 w 9513072"/>
                <a:gd name="connsiteY5816" fmla="*/ 1216456 h 5148636"/>
                <a:gd name="connsiteX5817" fmla="*/ 7273716 w 9513072"/>
                <a:gd name="connsiteY5817" fmla="*/ 1247800 h 5148636"/>
                <a:gd name="connsiteX5818" fmla="*/ 7242372 w 9513072"/>
                <a:gd name="connsiteY5818" fmla="*/ 1216456 h 5148636"/>
                <a:gd name="connsiteX5819" fmla="*/ 7273716 w 9513072"/>
                <a:gd name="connsiteY5819" fmla="*/ 1185112 h 5148636"/>
                <a:gd name="connsiteX5820" fmla="*/ 6495929 w 9513072"/>
                <a:gd name="connsiteY5820" fmla="*/ 1184299 h 5148636"/>
                <a:gd name="connsiteX5821" fmla="*/ 6558843 w 9513072"/>
                <a:gd name="connsiteY5821" fmla="*/ 1247213 h 5148636"/>
                <a:gd name="connsiteX5822" fmla="*/ 6495929 w 9513072"/>
                <a:gd name="connsiteY5822" fmla="*/ 1310127 h 5148636"/>
                <a:gd name="connsiteX5823" fmla="*/ 6433015 w 9513072"/>
                <a:gd name="connsiteY5823" fmla="*/ 1247213 h 5148636"/>
                <a:gd name="connsiteX5824" fmla="*/ 6495929 w 9513072"/>
                <a:gd name="connsiteY5824" fmla="*/ 1184299 h 5148636"/>
                <a:gd name="connsiteX5825" fmla="*/ 9149369 w 9513072"/>
                <a:gd name="connsiteY5825" fmla="*/ 1182994 h 5148636"/>
                <a:gd name="connsiteX5826" fmla="*/ 9169396 w 9513072"/>
                <a:gd name="connsiteY5826" fmla="*/ 1203021 h 5148636"/>
                <a:gd name="connsiteX5827" fmla="*/ 9149369 w 9513072"/>
                <a:gd name="connsiteY5827" fmla="*/ 1223048 h 5148636"/>
                <a:gd name="connsiteX5828" fmla="*/ 9129342 w 9513072"/>
                <a:gd name="connsiteY5828" fmla="*/ 1203021 h 5148636"/>
                <a:gd name="connsiteX5829" fmla="*/ 9149369 w 9513072"/>
                <a:gd name="connsiteY5829" fmla="*/ 1182994 h 5148636"/>
                <a:gd name="connsiteX5830" fmla="*/ 5504371 w 9513072"/>
                <a:gd name="connsiteY5830" fmla="*/ 1182065 h 5148636"/>
                <a:gd name="connsiteX5831" fmla="*/ 5535715 w 9513072"/>
                <a:gd name="connsiteY5831" fmla="*/ 1213409 h 5148636"/>
                <a:gd name="connsiteX5832" fmla="*/ 5504371 w 9513072"/>
                <a:gd name="connsiteY5832" fmla="*/ 1244753 h 5148636"/>
                <a:gd name="connsiteX5833" fmla="*/ 5473027 w 9513072"/>
                <a:gd name="connsiteY5833" fmla="*/ 1213409 h 5148636"/>
                <a:gd name="connsiteX5834" fmla="*/ 5504371 w 9513072"/>
                <a:gd name="connsiteY5834" fmla="*/ 1182065 h 5148636"/>
                <a:gd name="connsiteX5835" fmla="*/ 2588729 w 9513072"/>
                <a:gd name="connsiteY5835" fmla="*/ 1180333 h 5148636"/>
                <a:gd name="connsiteX5836" fmla="*/ 2627039 w 9513072"/>
                <a:gd name="connsiteY5836" fmla="*/ 1218729 h 5148636"/>
                <a:gd name="connsiteX5837" fmla="*/ 2588729 w 9513072"/>
                <a:gd name="connsiteY5837" fmla="*/ 1257125 h 5148636"/>
                <a:gd name="connsiteX5838" fmla="*/ 2550332 w 9513072"/>
                <a:gd name="connsiteY5838" fmla="*/ 1218729 h 5148636"/>
                <a:gd name="connsiteX5839" fmla="*/ 2588729 w 9513072"/>
                <a:gd name="connsiteY5839" fmla="*/ 1180333 h 5148636"/>
                <a:gd name="connsiteX5840" fmla="*/ 5916434 w 9513072"/>
                <a:gd name="connsiteY5840" fmla="*/ 1179743 h 5148636"/>
                <a:gd name="connsiteX5841" fmla="*/ 5953040 w 9513072"/>
                <a:gd name="connsiteY5841" fmla="*/ 1216349 h 5148636"/>
                <a:gd name="connsiteX5842" fmla="*/ 5916434 w 9513072"/>
                <a:gd name="connsiteY5842" fmla="*/ 1252955 h 5148636"/>
                <a:gd name="connsiteX5843" fmla="*/ 5879828 w 9513072"/>
                <a:gd name="connsiteY5843" fmla="*/ 1216349 h 5148636"/>
                <a:gd name="connsiteX5844" fmla="*/ 5916434 w 9513072"/>
                <a:gd name="connsiteY5844" fmla="*/ 1179743 h 5148636"/>
                <a:gd name="connsiteX5845" fmla="*/ 6179007 w 9513072"/>
                <a:gd name="connsiteY5845" fmla="*/ 1175281 h 5148636"/>
                <a:gd name="connsiteX5846" fmla="*/ 6202174 w 9513072"/>
                <a:gd name="connsiteY5846" fmla="*/ 1208629 h 5148636"/>
                <a:gd name="connsiteX5847" fmla="*/ 6168129 w 9513072"/>
                <a:gd name="connsiteY5847" fmla="*/ 1230759 h 5148636"/>
                <a:gd name="connsiteX5848" fmla="*/ 6144963 w 9513072"/>
                <a:gd name="connsiteY5848" fmla="*/ 1197411 h 5148636"/>
                <a:gd name="connsiteX5849" fmla="*/ 6179007 w 9513072"/>
                <a:gd name="connsiteY5849" fmla="*/ 1175281 h 5148636"/>
                <a:gd name="connsiteX5850" fmla="*/ 7888374 w 9513072"/>
                <a:gd name="connsiteY5850" fmla="*/ 1174966 h 5148636"/>
                <a:gd name="connsiteX5851" fmla="*/ 7916671 w 9513072"/>
                <a:gd name="connsiteY5851" fmla="*/ 1203263 h 5148636"/>
                <a:gd name="connsiteX5852" fmla="*/ 7888374 w 9513072"/>
                <a:gd name="connsiteY5852" fmla="*/ 1231560 h 5148636"/>
                <a:gd name="connsiteX5853" fmla="*/ 7860077 w 9513072"/>
                <a:gd name="connsiteY5853" fmla="*/ 1203263 h 5148636"/>
                <a:gd name="connsiteX5854" fmla="*/ 7888374 w 9513072"/>
                <a:gd name="connsiteY5854" fmla="*/ 1174966 h 5148636"/>
                <a:gd name="connsiteX5855" fmla="*/ 1384175 w 9513072"/>
                <a:gd name="connsiteY5855" fmla="*/ 1174528 h 5148636"/>
                <a:gd name="connsiteX5856" fmla="*/ 1425856 w 9513072"/>
                <a:gd name="connsiteY5856" fmla="*/ 1216208 h 5148636"/>
                <a:gd name="connsiteX5857" fmla="*/ 1384175 w 9513072"/>
                <a:gd name="connsiteY5857" fmla="*/ 1257888 h 5148636"/>
                <a:gd name="connsiteX5858" fmla="*/ 1342494 w 9513072"/>
                <a:gd name="connsiteY5858" fmla="*/ 1216208 h 5148636"/>
                <a:gd name="connsiteX5859" fmla="*/ 1384175 w 9513072"/>
                <a:gd name="connsiteY5859" fmla="*/ 1174528 h 5148636"/>
                <a:gd name="connsiteX5860" fmla="*/ 934534 w 9513072"/>
                <a:gd name="connsiteY5860" fmla="*/ 1173054 h 5148636"/>
                <a:gd name="connsiteX5861" fmla="*/ 958162 w 9513072"/>
                <a:gd name="connsiteY5861" fmla="*/ 1196692 h 5148636"/>
                <a:gd name="connsiteX5862" fmla="*/ 934534 w 9513072"/>
                <a:gd name="connsiteY5862" fmla="*/ 1220330 h 5148636"/>
                <a:gd name="connsiteX5863" fmla="*/ 910892 w 9513072"/>
                <a:gd name="connsiteY5863" fmla="*/ 1196692 h 5148636"/>
                <a:gd name="connsiteX5864" fmla="*/ 934534 w 9513072"/>
                <a:gd name="connsiteY5864" fmla="*/ 1173054 h 5148636"/>
                <a:gd name="connsiteX5865" fmla="*/ 2759829 w 9513072"/>
                <a:gd name="connsiteY5865" fmla="*/ 1172138 h 5148636"/>
                <a:gd name="connsiteX5866" fmla="*/ 2798225 w 9513072"/>
                <a:gd name="connsiteY5866" fmla="*/ 1210534 h 5148636"/>
                <a:gd name="connsiteX5867" fmla="*/ 2759829 w 9513072"/>
                <a:gd name="connsiteY5867" fmla="*/ 1248930 h 5148636"/>
                <a:gd name="connsiteX5868" fmla="*/ 2721433 w 9513072"/>
                <a:gd name="connsiteY5868" fmla="*/ 1210534 h 5148636"/>
                <a:gd name="connsiteX5869" fmla="*/ 2759829 w 9513072"/>
                <a:gd name="connsiteY5869" fmla="*/ 1172138 h 5148636"/>
                <a:gd name="connsiteX5870" fmla="*/ 4043056 w 9513072"/>
                <a:gd name="connsiteY5870" fmla="*/ 1170926 h 5148636"/>
                <a:gd name="connsiteX5871" fmla="*/ 4106992 w 9513072"/>
                <a:gd name="connsiteY5871" fmla="*/ 1234862 h 5148636"/>
                <a:gd name="connsiteX5872" fmla="*/ 4043056 w 9513072"/>
                <a:gd name="connsiteY5872" fmla="*/ 1298798 h 5148636"/>
                <a:gd name="connsiteX5873" fmla="*/ 3979120 w 9513072"/>
                <a:gd name="connsiteY5873" fmla="*/ 1234862 h 5148636"/>
                <a:gd name="connsiteX5874" fmla="*/ 4043056 w 9513072"/>
                <a:gd name="connsiteY5874" fmla="*/ 1170926 h 5148636"/>
                <a:gd name="connsiteX5875" fmla="*/ 7190170 w 9513072"/>
                <a:gd name="connsiteY5875" fmla="*/ 1169836 h 5148636"/>
                <a:gd name="connsiteX5876" fmla="*/ 7223730 w 9513072"/>
                <a:gd name="connsiteY5876" fmla="*/ 1203396 h 5148636"/>
                <a:gd name="connsiteX5877" fmla="*/ 7190170 w 9513072"/>
                <a:gd name="connsiteY5877" fmla="*/ 1236956 h 5148636"/>
                <a:gd name="connsiteX5878" fmla="*/ 7156610 w 9513072"/>
                <a:gd name="connsiteY5878" fmla="*/ 1203396 h 5148636"/>
                <a:gd name="connsiteX5879" fmla="*/ 7190170 w 9513072"/>
                <a:gd name="connsiteY5879" fmla="*/ 1169836 h 5148636"/>
                <a:gd name="connsiteX5880" fmla="*/ 7631744 w 9513072"/>
                <a:gd name="connsiteY5880" fmla="*/ 1168513 h 5148636"/>
                <a:gd name="connsiteX5881" fmla="*/ 7684680 w 9513072"/>
                <a:gd name="connsiteY5881" fmla="*/ 1221449 h 5148636"/>
                <a:gd name="connsiteX5882" fmla="*/ 7631744 w 9513072"/>
                <a:gd name="connsiteY5882" fmla="*/ 1274385 h 5148636"/>
                <a:gd name="connsiteX5883" fmla="*/ 7578808 w 9513072"/>
                <a:gd name="connsiteY5883" fmla="*/ 1221449 h 5148636"/>
                <a:gd name="connsiteX5884" fmla="*/ 7631744 w 9513072"/>
                <a:gd name="connsiteY5884" fmla="*/ 1168513 h 5148636"/>
                <a:gd name="connsiteX5885" fmla="*/ 1632836 w 9513072"/>
                <a:gd name="connsiteY5885" fmla="*/ 1167981 h 5148636"/>
                <a:gd name="connsiteX5886" fmla="*/ 1695746 w 9513072"/>
                <a:gd name="connsiteY5886" fmla="*/ 1230895 h 5148636"/>
                <a:gd name="connsiteX5887" fmla="*/ 1632836 w 9513072"/>
                <a:gd name="connsiteY5887" fmla="*/ 1293809 h 5148636"/>
                <a:gd name="connsiteX5888" fmla="*/ 1569914 w 9513072"/>
                <a:gd name="connsiteY5888" fmla="*/ 1230895 h 5148636"/>
                <a:gd name="connsiteX5889" fmla="*/ 1632836 w 9513072"/>
                <a:gd name="connsiteY5889" fmla="*/ 1167981 h 5148636"/>
                <a:gd name="connsiteX5890" fmla="*/ 8710324 w 9513072"/>
                <a:gd name="connsiteY5890" fmla="*/ 1167534 h 5148636"/>
                <a:gd name="connsiteX5891" fmla="*/ 8750729 w 9513072"/>
                <a:gd name="connsiteY5891" fmla="*/ 1207939 h 5148636"/>
                <a:gd name="connsiteX5892" fmla="*/ 8710324 w 9513072"/>
                <a:gd name="connsiteY5892" fmla="*/ 1248344 h 5148636"/>
                <a:gd name="connsiteX5893" fmla="*/ 8669919 w 9513072"/>
                <a:gd name="connsiteY5893" fmla="*/ 1207939 h 5148636"/>
                <a:gd name="connsiteX5894" fmla="*/ 8710324 w 9513072"/>
                <a:gd name="connsiteY5894" fmla="*/ 1167534 h 5148636"/>
                <a:gd name="connsiteX5895" fmla="*/ 8264157 w 9513072"/>
                <a:gd name="connsiteY5895" fmla="*/ 1167418 h 5148636"/>
                <a:gd name="connsiteX5896" fmla="*/ 8294799 w 9513072"/>
                <a:gd name="connsiteY5896" fmla="*/ 1198060 h 5148636"/>
                <a:gd name="connsiteX5897" fmla="*/ 8264157 w 9513072"/>
                <a:gd name="connsiteY5897" fmla="*/ 1228702 h 5148636"/>
                <a:gd name="connsiteX5898" fmla="*/ 8233515 w 9513072"/>
                <a:gd name="connsiteY5898" fmla="*/ 1198060 h 5148636"/>
                <a:gd name="connsiteX5899" fmla="*/ 8264157 w 9513072"/>
                <a:gd name="connsiteY5899" fmla="*/ 1167418 h 5148636"/>
                <a:gd name="connsiteX5900" fmla="*/ 6281490 w 9513072"/>
                <a:gd name="connsiteY5900" fmla="*/ 1162867 h 5148636"/>
                <a:gd name="connsiteX5901" fmla="*/ 6301517 w 9513072"/>
                <a:gd name="connsiteY5901" fmla="*/ 1182894 h 5148636"/>
                <a:gd name="connsiteX5902" fmla="*/ 6281490 w 9513072"/>
                <a:gd name="connsiteY5902" fmla="*/ 1202921 h 5148636"/>
                <a:gd name="connsiteX5903" fmla="*/ 6261463 w 9513072"/>
                <a:gd name="connsiteY5903" fmla="*/ 1182894 h 5148636"/>
                <a:gd name="connsiteX5904" fmla="*/ 6281490 w 9513072"/>
                <a:gd name="connsiteY5904" fmla="*/ 1162867 h 5148636"/>
                <a:gd name="connsiteX5905" fmla="*/ 4968428 w 9513072"/>
                <a:gd name="connsiteY5905" fmla="*/ 1162631 h 5148636"/>
                <a:gd name="connsiteX5906" fmla="*/ 4988455 w 9513072"/>
                <a:gd name="connsiteY5906" fmla="*/ 1182658 h 5148636"/>
                <a:gd name="connsiteX5907" fmla="*/ 4968428 w 9513072"/>
                <a:gd name="connsiteY5907" fmla="*/ 1202685 h 5148636"/>
                <a:gd name="connsiteX5908" fmla="*/ 4948401 w 9513072"/>
                <a:gd name="connsiteY5908" fmla="*/ 1182658 h 5148636"/>
                <a:gd name="connsiteX5909" fmla="*/ 4968428 w 9513072"/>
                <a:gd name="connsiteY5909" fmla="*/ 1162631 h 5148636"/>
                <a:gd name="connsiteX5910" fmla="*/ 6841242 w 9513072"/>
                <a:gd name="connsiteY5910" fmla="*/ 1159722 h 5148636"/>
                <a:gd name="connsiteX5911" fmla="*/ 6861269 w 9513072"/>
                <a:gd name="connsiteY5911" fmla="*/ 1179749 h 5148636"/>
                <a:gd name="connsiteX5912" fmla="*/ 6841242 w 9513072"/>
                <a:gd name="connsiteY5912" fmla="*/ 1199776 h 5148636"/>
                <a:gd name="connsiteX5913" fmla="*/ 6821215 w 9513072"/>
                <a:gd name="connsiteY5913" fmla="*/ 1179749 h 5148636"/>
                <a:gd name="connsiteX5914" fmla="*/ 6841242 w 9513072"/>
                <a:gd name="connsiteY5914" fmla="*/ 1159722 h 5148636"/>
                <a:gd name="connsiteX5915" fmla="*/ 6606087 w 9513072"/>
                <a:gd name="connsiteY5915" fmla="*/ 1158798 h 5148636"/>
                <a:gd name="connsiteX5916" fmla="*/ 6629254 w 9513072"/>
                <a:gd name="connsiteY5916" fmla="*/ 1192146 h 5148636"/>
                <a:gd name="connsiteX5917" fmla="*/ 6595209 w 9513072"/>
                <a:gd name="connsiteY5917" fmla="*/ 1214276 h 5148636"/>
                <a:gd name="connsiteX5918" fmla="*/ 6572043 w 9513072"/>
                <a:gd name="connsiteY5918" fmla="*/ 1180928 h 5148636"/>
                <a:gd name="connsiteX5919" fmla="*/ 6606087 w 9513072"/>
                <a:gd name="connsiteY5919" fmla="*/ 1158798 h 5148636"/>
                <a:gd name="connsiteX5920" fmla="*/ 8997459 w 9513072"/>
                <a:gd name="connsiteY5920" fmla="*/ 1153806 h 5148636"/>
                <a:gd name="connsiteX5921" fmla="*/ 9046489 w 9513072"/>
                <a:gd name="connsiteY5921" fmla="*/ 1202836 h 5148636"/>
                <a:gd name="connsiteX5922" fmla="*/ 8997459 w 9513072"/>
                <a:gd name="connsiteY5922" fmla="*/ 1251866 h 5148636"/>
                <a:gd name="connsiteX5923" fmla="*/ 8948429 w 9513072"/>
                <a:gd name="connsiteY5923" fmla="*/ 1202836 h 5148636"/>
                <a:gd name="connsiteX5924" fmla="*/ 8997459 w 9513072"/>
                <a:gd name="connsiteY5924" fmla="*/ 1153806 h 5148636"/>
                <a:gd name="connsiteX5925" fmla="*/ 9261323 w 9513072"/>
                <a:gd name="connsiteY5925" fmla="*/ 1152683 h 5148636"/>
                <a:gd name="connsiteX5926" fmla="*/ 9321658 w 9513072"/>
                <a:gd name="connsiteY5926" fmla="*/ 1213018 h 5148636"/>
                <a:gd name="connsiteX5927" fmla="*/ 9261323 w 9513072"/>
                <a:gd name="connsiteY5927" fmla="*/ 1273353 h 5148636"/>
                <a:gd name="connsiteX5928" fmla="*/ 9200988 w 9513072"/>
                <a:gd name="connsiteY5928" fmla="*/ 1213018 h 5148636"/>
                <a:gd name="connsiteX5929" fmla="*/ 9261323 w 9513072"/>
                <a:gd name="connsiteY5929" fmla="*/ 1152683 h 5148636"/>
                <a:gd name="connsiteX5930" fmla="*/ 759335 w 9513072"/>
                <a:gd name="connsiteY5930" fmla="*/ 1152333 h 5148636"/>
                <a:gd name="connsiteX5931" fmla="*/ 790679 w 9513072"/>
                <a:gd name="connsiteY5931" fmla="*/ 1183677 h 5148636"/>
                <a:gd name="connsiteX5932" fmla="*/ 759335 w 9513072"/>
                <a:gd name="connsiteY5932" fmla="*/ 1215021 h 5148636"/>
                <a:gd name="connsiteX5933" fmla="*/ 727992 w 9513072"/>
                <a:gd name="connsiteY5933" fmla="*/ 1183677 h 5148636"/>
                <a:gd name="connsiteX5934" fmla="*/ 759335 w 9513072"/>
                <a:gd name="connsiteY5934" fmla="*/ 1152333 h 5148636"/>
                <a:gd name="connsiteX5935" fmla="*/ 1536986 w 9513072"/>
                <a:gd name="connsiteY5935" fmla="*/ 1151782 h 5148636"/>
                <a:gd name="connsiteX5936" fmla="*/ 1557018 w 9513072"/>
                <a:gd name="connsiteY5936" fmla="*/ 1171809 h 5148636"/>
                <a:gd name="connsiteX5937" fmla="*/ 1536986 w 9513072"/>
                <a:gd name="connsiteY5937" fmla="*/ 1191836 h 5148636"/>
                <a:gd name="connsiteX5938" fmla="*/ 1516955 w 9513072"/>
                <a:gd name="connsiteY5938" fmla="*/ 1171809 h 5148636"/>
                <a:gd name="connsiteX5939" fmla="*/ 1536986 w 9513072"/>
                <a:gd name="connsiteY5939" fmla="*/ 1151782 h 5148636"/>
                <a:gd name="connsiteX5940" fmla="*/ 5236173 w 9513072"/>
                <a:gd name="connsiteY5940" fmla="*/ 1150808 h 5148636"/>
                <a:gd name="connsiteX5941" fmla="*/ 5256200 w 9513072"/>
                <a:gd name="connsiteY5941" fmla="*/ 1170835 h 5148636"/>
                <a:gd name="connsiteX5942" fmla="*/ 5236173 w 9513072"/>
                <a:gd name="connsiteY5942" fmla="*/ 1190862 h 5148636"/>
                <a:gd name="connsiteX5943" fmla="*/ 5216146 w 9513072"/>
                <a:gd name="connsiteY5943" fmla="*/ 1170835 h 5148636"/>
                <a:gd name="connsiteX5944" fmla="*/ 5236173 w 9513072"/>
                <a:gd name="connsiteY5944" fmla="*/ 1150808 h 5148636"/>
                <a:gd name="connsiteX5945" fmla="*/ 633834 w 9513072"/>
                <a:gd name="connsiteY5945" fmla="*/ 1148803 h 5148636"/>
                <a:gd name="connsiteX5946" fmla="*/ 694401 w 9513072"/>
                <a:gd name="connsiteY5946" fmla="*/ 1209371 h 5148636"/>
                <a:gd name="connsiteX5947" fmla="*/ 633834 w 9513072"/>
                <a:gd name="connsiteY5947" fmla="*/ 1269939 h 5148636"/>
                <a:gd name="connsiteX5948" fmla="*/ 573272 w 9513072"/>
                <a:gd name="connsiteY5948" fmla="*/ 1209371 h 5148636"/>
                <a:gd name="connsiteX5949" fmla="*/ 633834 w 9513072"/>
                <a:gd name="connsiteY5949" fmla="*/ 1148803 h 5148636"/>
                <a:gd name="connsiteX5950" fmla="*/ 452966 w 9513072"/>
                <a:gd name="connsiteY5950" fmla="*/ 1146802 h 5148636"/>
                <a:gd name="connsiteX5951" fmla="*/ 476605 w 9513072"/>
                <a:gd name="connsiteY5951" fmla="*/ 1170440 h 5148636"/>
                <a:gd name="connsiteX5952" fmla="*/ 452966 w 9513072"/>
                <a:gd name="connsiteY5952" fmla="*/ 1194078 h 5148636"/>
                <a:gd name="connsiteX5953" fmla="*/ 429327 w 9513072"/>
                <a:gd name="connsiteY5953" fmla="*/ 1170440 h 5148636"/>
                <a:gd name="connsiteX5954" fmla="*/ 452966 w 9513072"/>
                <a:gd name="connsiteY5954" fmla="*/ 1146802 h 5148636"/>
                <a:gd name="connsiteX5955" fmla="*/ 5644120 w 9513072"/>
                <a:gd name="connsiteY5955" fmla="*/ 1145503 h 5148636"/>
                <a:gd name="connsiteX5956" fmla="*/ 5683339 w 9513072"/>
                <a:gd name="connsiteY5956" fmla="*/ 1184722 h 5148636"/>
                <a:gd name="connsiteX5957" fmla="*/ 5644120 w 9513072"/>
                <a:gd name="connsiteY5957" fmla="*/ 1223941 h 5148636"/>
                <a:gd name="connsiteX5958" fmla="*/ 5604901 w 9513072"/>
                <a:gd name="connsiteY5958" fmla="*/ 1184722 h 5148636"/>
                <a:gd name="connsiteX5959" fmla="*/ 5644120 w 9513072"/>
                <a:gd name="connsiteY5959" fmla="*/ 1145503 h 5148636"/>
                <a:gd name="connsiteX5960" fmla="*/ 3481190 w 9513072"/>
                <a:gd name="connsiteY5960" fmla="*/ 1144302 h 5148636"/>
                <a:gd name="connsiteX5961" fmla="*/ 3512534 w 9513072"/>
                <a:gd name="connsiteY5961" fmla="*/ 1175646 h 5148636"/>
                <a:gd name="connsiteX5962" fmla="*/ 3481190 w 9513072"/>
                <a:gd name="connsiteY5962" fmla="*/ 1206990 h 5148636"/>
                <a:gd name="connsiteX5963" fmla="*/ 3449846 w 9513072"/>
                <a:gd name="connsiteY5963" fmla="*/ 1175646 h 5148636"/>
                <a:gd name="connsiteX5964" fmla="*/ 3481190 w 9513072"/>
                <a:gd name="connsiteY5964" fmla="*/ 1144302 h 5148636"/>
                <a:gd name="connsiteX5965" fmla="*/ 8415255 w 9513072"/>
                <a:gd name="connsiteY5965" fmla="*/ 1143064 h 5148636"/>
                <a:gd name="connsiteX5966" fmla="*/ 8475590 w 9513072"/>
                <a:gd name="connsiteY5966" fmla="*/ 1203399 h 5148636"/>
                <a:gd name="connsiteX5967" fmla="*/ 8415255 w 9513072"/>
                <a:gd name="connsiteY5967" fmla="*/ 1263734 h 5148636"/>
                <a:gd name="connsiteX5968" fmla="*/ 8354920 w 9513072"/>
                <a:gd name="connsiteY5968" fmla="*/ 1203399 h 5148636"/>
                <a:gd name="connsiteX5969" fmla="*/ 8415255 w 9513072"/>
                <a:gd name="connsiteY5969" fmla="*/ 1143064 h 5148636"/>
                <a:gd name="connsiteX5970" fmla="*/ 1998387 w 9513072"/>
                <a:gd name="connsiteY5970" fmla="*/ 1141004 h 5148636"/>
                <a:gd name="connsiteX5971" fmla="*/ 2047410 w 9513072"/>
                <a:gd name="connsiteY5971" fmla="*/ 1190034 h 5148636"/>
                <a:gd name="connsiteX5972" fmla="*/ 1998387 w 9513072"/>
                <a:gd name="connsiteY5972" fmla="*/ 1239064 h 5148636"/>
                <a:gd name="connsiteX5973" fmla="*/ 1949359 w 9513072"/>
                <a:gd name="connsiteY5973" fmla="*/ 1190034 h 5148636"/>
                <a:gd name="connsiteX5974" fmla="*/ 1998387 w 9513072"/>
                <a:gd name="connsiteY5974" fmla="*/ 1141004 h 5148636"/>
                <a:gd name="connsiteX5975" fmla="*/ 8568318 w 9513072"/>
                <a:gd name="connsiteY5975" fmla="*/ 1140383 h 5148636"/>
                <a:gd name="connsiteX5976" fmla="*/ 8597484 w 9513072"/>
                <a:gd name="connsiteY5976" fmla="*/ 1169549 h 5148636"/>
                <a:gd name="connsiteX5977" fmla="*/ 8568318 w 9513072"/>
                <a:gd name="connsiteY5977" fmla="*/ 1198715 h 5148636"/>
                <a:gd name="connsiteX5978" fmla="*/ 8539152 w 9513072"/>
                <a:gd name="connsiteY5978" fmla="*/ 1169549 h 5148636"/>
                <a:gd name="connsiteX5979" fmla="*/ 8568318 w 9513072"/>
                <a:gd name="connsiteY5979" fmla="*/ 1140383 h 5148636"/>
                <a:gd name="connsiteX5980" fmla="*/ 5313601 w 9513072"/>
                <a:gd name="connsiteY5980" fmla="*/ 1139343 h 5148636"/>
                <a:gd name="connsiteX5981" fmla="*/ 5344945 w 9513072"/>
                <a:gd name="connsiteY5981" fmla="*/ 1170687 h 5148636"/>
                <a:gd name="connsiteX5982" fmla="*/ 5313601 w 9513072"/>
                <a:gd name="connsiteY5982" fmla="*/ 1202031 h 5148636"/>
                <a:gd name="connsiteX5983" fmla="*/ 5282257 w 9513072"/>
                <a:gd name="connsiteY5983" fmla="*/ 1170687 h 5148636"/>
                <a:gd name="connsiteX5984" fmla="*/ 5313601 w 9513072"/>
                <a:gd name="connsiteY5984" fmla="*/ 1139343 h 5148636"/>
                <a:gd name="connsiteX5985" fmla="*/ 6115570 w 9513072"/>
                <a:gd name="connsiteY5985" fmla="*/ 1138694 h 5148636"/>
                <a:gd name="connsiteX5986" fmla="*/ 6135597 w 9513072"/>
                <a:gd name="connsiteY5986" fmla="*/ 1158721 h 5148636"/>
                <a:gd name="connsiteX5987" fmla="*/ 6115570 w 9513072"/>
                <a:gd name="connsiteY5987" fmla="*/ 1178748 h 5148636"/>
                <a:gd name="connsiteX5988" fmla="*/ 6095543 w 9513072"/>
                <a:gd name="connsiteY5988" fmla="*/ 1158721 h 5148636"/>
                <a:gd name="connsiteX5989" fmla="*/ 6115570 w 9513072"/>
                <a:gd name="connsiteY5989" fmla="*/ 1138694 h 5148636"/>
                <a:gd name="connsiteX5990" fmla="*/ 6727004 w 9513072"/>
                <a:gd name="connsiteY5990" fmla="*/ 1135216 h 5148636"/>
                <a:gd name="connsiteX5991" fmla="*/ 6758348 w 9513072"/>
                <a:gd name="connsiteY5991" fmla="*/ 1166560 h 5148636"/>
                <a:gd name="connsiteX5992" fmla="*/ 6727004 w 9513072"/>
                <a:gd name="connsiteY5992" fmla="*/ 1197904 h 5148636"/>
                <a:gd name="connsiteX5993" fmla="*/ 6695660 w 9513072"/>
                <a:gd name="connsiteY5993" fmla="*/ 1166560 h 5148636"/>
                <a:gd name="connsiteX5994" fmla="*/ 6727004 w 9513072"/>
                <a:gd name="connsiteY5994" fmla="*/ 1135216 h 5148636"/>
                <a:gd name="connsiteX5995" fmla="*/ 9082400 w 9513072"/>
                <a:gd name="connsiteY5995" fmla="*/ 1135139 h 5148636"/>
                <a:gd name="connsiteX5996" fmla="*/ 9102427 w 9513072"/>
                <a:gd name="connsiteY5996" fmla="*/ 1155166 h 5148636"/>
                <a:gd name="connsiteX5997" fmla="*/ 9082400 w 9513072"/>
                <a:gd name="connsiteY5997" fmla="*/ 1175193 h 5148636"/>
                <a:gd name="connsiteX5998" fmla="*/ 9062373 w 9513072"/>
                <a:gd name="connsiteY5998" fmla="*/ 1155166 h 5148636"/>
                <a:gd name="connsiteX5999" fmla="*/ 9082400 w 9513072"/>
                <a:gd name="connsiteY5999" fmla="*/ 1135139 h 5148636"/>
                <a:gd name="connsiteX6000" fmla="*/ 3257305 w 9513072"/>
                <a:gd name="connsiteY6000" fmla="*/ 1134682 h 5148636"/>
                <a:gd name="connsiteX6001" fmla="*/ 3304850 w 9513072"/>
                <a:gd name="connsiteY6001" fmla="*/ 1182227 h 5148636"/>
                <a:gd name="connsiteX6002" fmla="*/ 3257305 w 9513072"/>
                <a:gd name="connsiteY6002" fmla="*/ 1229772 h 5148636"/>
                <a:gd name="connsiteX6003" fmla="*/ 3209760 w 9513072"/>
                <a:gd name="connsiteY6003" fmla="*/ 1182227 h 5148636"/>
                <a:gd name="connsiteX6004" fmla="*/ 3257305 w 9513072"/>
                <a:gd name="connsiteY6004" fmla="*/ 1134682 h 5148636"/>
                <a:gd name="connsiteX6005" fmla="*/ 1759187 w 9513072"/>
                <a:gd name="connsiteY6005" fmla="*/ 1134451 h 5148636"/>
                <a:gd name="connsiteX6006" fmla="*/ 1807455 w 9513072"/>
                <a:gd name="connsiteY6006" fmla="*/ 1182720 h 5148636"/>
                <a:gd name="connsiteX6007" fmla="*/ 1759187 w 9513072"/>
                <a:gd name="connsiteY6007" fmla="*/ 1230989 h 5148636"/>
                <a:gd name="connsiteX6008" fmla="*/ 1710922 w 9513072"/>
                <a:gd name="connsiteY6008" fmla="*/ 1182720 h 5148636"/>
                <a:gd name="connsiteX6009" fmla="*/ 1759187 w 9513072"/>
                <a:gd name="connsiteY6009" fmla="*/ 1134451 h 5148636"/>
                <a:gd name="connsiteX6010" fmla="*/ 9368366 w 9513072"/>
                <a:gd name="connsiteY6010" fmla="*/ 1133724 h 5148636"/>
                <a:gd name="connsiteX6011" fmla="*/ 9406762 w 9513072"/>
                <a:gd name="connsiteY6011" fmla="*/ 1172120 h 5148636"/>
                <a:gd name="connsiteX6012" fmla="*/ 9368366 w 9513072"/>
                <a:gd name="connsiteY6012" fmla="*/ 1210516 h 5148636"/>
                <a:gd name="connsiteX6013" fmla="*/ 9329970 w 9513072"/>
                <a:gd name="connsiteY6013" fmla="*/ 1172120 h 5148636"/>
                <a:gd name="connsiteX6014" fmla="*/ 9368366 w 9513072"/>
                <a:gd name="connsiteY6014" fmla="*/ 1133724 h 5148636"/>
                <a:gd name="connsiteX6015" fmla="*/ 7747946 w 9513072"/>
                <a:gd name="connsiteY6015" fmla="*/ 1133481 h 5148636"/>
                <a:gd name="connsiteX6016" fmla="*/ 7781506 w 9513072"/>
                <a:gd name="connsiteY6016" fmla="*/ 1167041 h 5148636"/>
                <a:gd name="connsiteX6017" fmla="*/ 7747946 w 9513072"/>
                <a:gd name="connsiteY6017" fmla="*/ 1200601 h 5148636"/>
                <a:gd name="connsiteX6018" fmla="*/ 7714386 w 9513072"/>
                <a:gd name="connsiteY6018" fmla="*/ 1167041 h 5148636"/>
                <a:gd name="connsiteX6019" fmla="*/ 7747946 w 9513072"/>
                <a:gd name="connsiteY6019" fmla="*/ 1133481 h 5148636"/>
                <a:gd name="connsiteX6020" fmla="*/ 2295305 w 9513072"/>
                <a:gd name="connsiteY6020" fmla="*/ 1132674 h 5148636"/>
                <a:gd name="connsiteX6021" fmla="*/ 2355642 w 9513072"/>
                <a:gd name="connsiteY6021" fmla="*/ 1193009 h 5148636"/>
                <a:gd name="connsiteX6022" fmla="*/ 2295305 w 9513072"/>
                <a:gd name="connsiteY6022" fmla="*/ 1253344 h 5148636"/>
                <a:gd name="connsiteX6023" fmla="*/ 2234971 w 9513072"/>
                <a:gd name="connsiteY6023" fmla="*/ 1193009 h 5148636"/>
                <a:gd name="connsiteX6024" fmla="*/ 2295305 w 9513072"/>
                <a:gd name="connsiteY6024" fmla="*/ 1132674 h 5148636"/>
                <a:gd name="connsiteX6025" fmla="*/ 5810619 w 9513072"/>
                <a:gd name="connsiteY6025" fmla="*/ 1129688 h 5148636"/>
                <a:gd name="connsiteX6026" fmla="*/ 5867212 w 9513072"/>
                <a:gd name="connsiteY6026" fmla="*/ 1186281 h 5148636"/>
                <a:gd name="connsiteX6027" fmla="*/ 5810619 w 9513072"/>
                <a:gd name="connsiteY6027" fmla="*/ 1242874 h 5148636"/>
                <a:gd name="connsiteX6028" fmla="*/ 5754026 w 9513072"/>
                <a:gd name="connsiteY6028" fmla="*/ 1186281 h 5148636"/>
                <a:gd name="connsiteX6029" fmla="*/ 5810619 w 9513072"/>
                <a:gd name="connsiteY6029" fmla="*/ 1129688 h 5148636"/>
                <a:gd name="connsiteX6030" fmla="*/ 1893961 w 9513072"/>
                <a:gd name="connsiteY6030" fmla="*/ 1128678 h 5148636"/>
                <a:gd name="connsiteX6031" fmla="*/ 1923130 w 9513072"/>
                <a:gd name="connsiteY6031" fmla="*/ 1157844 h 5148636"/>
                <a:gd name="connsiteX6032" fmla="*/ 1893961 w 9513072"/>
                <a:gd name="connsiteY6032" fmla="*/ 1187010 h 5148636"/>
                <a:gd name="connsiteX6033" fmla="*/ 1864798 w 9513072"/>
                <a:gd name="connsiteY6033" fmla="*/ 1157844 h 5148636"/>
                <a:gd name="connsiteX6034" fmla="*/ 1893961 w 9513072"/>
                <a:gd name="connsiteY6034" fmla="*/ 1128678 h 5148636"/>
                <a:gd name="connsiteX6035" fmla="*/ 7984120 w 9513072"/>
                <a:gd name="connsiteY6035" fmla="*/ 1126991 h 5148636"/>
                <a:gd name="connsiteX6036" fmla="*/ 8021111 w 9513072"/>
                <a:gd name="connsiteY6036" fmla="*/ 1163982 h 5148636"/>
                <a:gd name="connsiteX6037" fmla="*/ 7984120 w 9513072"/>
                <a:gd name="connsiteY6037" fmla="*/ 1200973 h 5148636"/>
                <a:gd name="connsiteX6038" fmla="*/ 7947129 w 9513072"/>
                <a:gd name="connsiteY6038" fmla="*/ 1163982 h 5148636"/>
                <a:gd name="connsiteX6039" fmla="*/ 7984120 w 9513072"/>
                <a:gd name="connsiteY6039" fmla="*/ 1126991 h 5148636"/>
                <a:gd name="connsiteX6040" fmla="*/ 7341661 w 9513072"/>
                <a:gd name="connsiteY6040" fmla="*/ 1125071 h 5148636"/>
                <a:gd name="connsiteX6041" fmla="*/ 7369958 w 9513072"/>
                <a:gd name="connsiteY6041" fmla="*/ 1153368 h 5148636"/>
                <a:gd name="connsiteX6042" fmla="*/ 7341661 w 9513072"/>
                <a:gd name="connsiteY6042" fmla="*/ 1181665 h 5148636"/>
                <a:gd name="connsiteX6043" fmla="*/ 7313364 w 9513072"/>
                <a:gd name="connsiteY6043" fmla="*/ 1153368 h 5148636"/>
                <a:gd name="connsiteX6044" fmla="*/ 7341661 w 9513072"/>
                <a:gd name="connsiteY6044" fmla="*/ 1125071 h 5148636"/>
                <a:gd name="connsiteX6045" fmla="*/ 1238281 w 9513072"/>
                <a:gd name="connsiteY6045" fmla="*/ 1121374 h 5148636"/>
                <a:gd name="connsiteX6046" fmla="*/ 1269627 w 9513072"/>
                <a:gd name="connsiteY6046" fmla="*/ 1152718 h 5148636"/>
                <a:gd name="connsiteX6047" fmla="*/ 1238281 w 9513072"/>
                <a:gd name="connsiteY6047" fmla="*/ 1184062 h 5148636"/>
                <a:gd name="connsiteX6048" fmla="*/ 1206944 w 9513072"/>
                <a:gd name="connsiteY6048" fmla="*/ 1152718 h 5148636"/>
                <a:gd name="connsiteX6049" fmla="*/ 1238281 w 9513072"/>
                <a:gd name="connsiteY6049" fmla="*/ 1121374 h 5148636"/>
                <a:gd name="connsiteX6050" fmla="*/ 3583845 w 9513072"/>
                <a:gd name="connsiteY6050" fmla="*/ 1119767 h 5148636"/>
                <a:gd name="connsiteX6051" fmla="*/ 3629760 w 9513072"/>
                <a:gd name="connsiteY6051" fmla="*/ 1165682 h 5148636"/>
                <a:gd name="connsiteX6052" fmla="*/ 3583845 w 9513072"/>
                <a:gd name="connsiteY6052" fmla="*/ 1211597 h 5148636"/>
                <a:gd name="connsiteX6053" fmla="*/ 3537930 w 9513072"/>
                <a:gd name="connsiteY6053" fmla="*/ 1165682 h 5148636"/>
                <a:gd name="connsiteX6054" fmla="*/ 3583845 w 9513072"/>
                <a:gd name="connsiteY6054" fmla="*/ 1119767 h 5148636"/>
                <a:gd name="connsiteX6055" fmla="*/ 7085030 w 9513072"/>
                <a:gd name="connsiteY6055" fmla="*/ 1118618 h 5148636"/>
                <a:gd name="connsiteX6056" fmla="*/ 7137966 w 9513072"/>
                <a:gd name="connsiteY6056" fmla="*/ 1171554 h 5148636"/>
                <a:gd name="connsiteX6057" fmla="*/ 7085030 w 9513072"/>
                <a:gd name="connsiteY6057" fmla="*/ 1224490 h 5148636"/>
                <a:gd name="connsiteX6058" fmla="*/ 7032094 w 9513072"/>
                <a:gd name="connsiteY6058" fmla="*/ 1171554 h 5148636"/>
                <a:gd name="connsiteX6059" fmla="*/ 7085030 w 9513072"/>
                <a:gd name="connsiteY6059" fmla="*/ 1118618 h 5148636"/>
                <a:gd name="connsiteX6060" fmla="*/ 6032949 w 9513072"/>
                <a:gd name="connsiteY6060" fmla="*/ 1118332 h 5148636"/>
                <a:gd name="connsiteX6061" fmla="*/ 6074629 w 9513072"/>
                <a:gd name="connsiteY6061" fmla="*/ 1160012 h 5148636"/>
                <a:gd name="connsiteX6062" fmla="*/ 6032949 w 9513072"/>
                <a:gd name="connsiteY6062" fmla="*/ 1201692 h 5148636"/>
                <a:gd name="connsiteX6063" fmla="*/ 5991269 w 9513072"/>
                <a:gd name="connsiteY6063" fmla="*/ 1160012 h 5148636"/>
                <a:gd name="connsiteX6064" fmla="*/ 6032949 w 9513072"/>
                <a:gd name="connsiteY6064" fmla="*/ 1118332 h 5148636"/>
                <a:gd name="connsiteX6065" fmla="*/ 8789423 w 9513072"/>
                <a:gd name="connsiteY6065" fmla="*/ 1117227 h 5148636"/>
                <a:gd name="connsiteX6066" fmla="*/ 8826750 w 9513072"/>
                <a:gd name="connsiteY6066" fmla="*/ 1154555 h 5148636"/>
                <a:gd name="connsiteX6067" fmla="*/ 8789423 w 9513072"/>
                <a:gd name="connsiteY6067" fmla="*/ 1191883 h 5148636"/>
                <a:gd name="connsiteX6068" fmla="*/ 8752096 w 9513072"/>
                <a:gd name="connsiteY6068" fmla="*/ 1154555 h 5148636"/>
                <a:gd name="connsiteX6069" fmla="*/ 8789423 w 9513072"/>
                <a:gd name="connsiteY6069" fmla="*/ 1117227 h 5148636"/>
                <a:gd name="connsiteX6070" fmla="*/ 288151 w 9513072"/>
                <a:gd name="connsiteY6070" fmla="*/ 1111057 h 5148636"/>
                <a:gd name="connsiteX6071" fmla="*/ 352088 w 9513072"/>
                <a:gd name="connsiteY6071" fmla="*/ 1174993 h 5148636"/>
                <a:gd name="connsiteX6072" fmla="*/ 288151 w 9513072"/>
                <a:gd name="connsiteY6072" fmla="*/ 1238929 h 5148636"/>
                <a:gd name="connsiteX6073" fmla="*/ 224215 w 9513072"/>
                <a:gd name="connsiteY6073" fmla="*/ 1174993 h 5148636"/>
                <a:gd name="connsiteX6074" fmla="*/ 288151 w 9513072"/>
                <a:gd name="connsiteY6074" fmla="*/ 1111057 h 5148636"/>
                <a:gd name="connsiteX6075" fmla="*/ 8346757 w 9513072"/>
                <a:gd name="connsiteY6075" fmla="*/ 1110535 h 5148636"/>
                <a:gd name="connsiteX6076" fmla="*/ 8366784 w 9513072"/>
                <a:gd name="connsiteY6076" fmla="*/ 1130562 h 5148636"/>
                <a:gd name="connsiteX6077" fmla="*/ 8346757 w 9513072"/>
                <a:gd name="connsiteY6077" fmla="*/ 1150589 h 5148636"/>
                <a:gd name="connsiteX6078" fmla="*/ 8326730 w 9513072"/>
                <a:gd name="connsiteY6078" fmla="*/ 1130562 h 5148636"/>
                <a:gd name="connsiteX6079" fmla="*/ 8346757 w 9513072"/>
                <a:gd name="connsiteY6079" fmla="*/ 1110535 h 5148636"/>
                <a:gd name="connsiteX6080" fmla="*/ 8270324 w 9513072"/>
                <a:gd name="connsiteY6080" fmla="*/ 1107023 h 5148636"/>
                <a:gd name="connsiteX6081" fmla="*/ 8290351 w 9513072"/>
                <a:gd name="connsiteY6081" fmla="*/ 1127050 h 5148636"/>
                <a:gd name="connsiteX6082" fmla="*/ 8270324 w 9513072"/>
                <a:gd name="connsiteY6082" fmla="*/ 1147077 h 5148636"/>
                <a:gd name="connsiteX6083" fmla="*/ 8250297 w 9513072"/>
                <a:gd name="connsiteY6083" fmla="*/ 1127050 h 5148636"/>
                <a:gd name="connsiteX6084" fmla="*/ 8270324 w 9513072"/>
                <a:gd name="connsiteY6084" fmla="*/ 1107023 h 5148636"/>
                <a:gd name="connsiteX6085" fmla="*/ 5556469 w 9513072"/>
                <a:gd name="connsiteY6085" fmla="*/ 1104570 h 5148636"/>
                <a:gd name="connsiteX6086" fmla="*/ 5587813 w 9513072"/>
                <a:gd name="connsiteY6086" fmla="*/ 1135914 h 5148636"/>
                <a:gd name="connsiteX6087" fmla="*/ 5556469 w 9513072"/>
                <a:gd name="connsiteY6087" fmla="*/ 1167258 h 5148636"/>
                <a:gd name="connsiteX6088" fmla="*/ 5525125 w 9513072"/>
                <a:gd name="connsiteY6088" fmla="*/ 1135914 h 5148636"/>
                <a:gd name="connsiteX6089" fmla="*/ 5556469 w 9513072"/>
                <a:gd name="connsiteY6089" fmla="*/ 1104570 h 5148636"/>
                <a:gd name="connsiteX6090" fmla="*/ 2097918 w 9513072"/>
                <a:gd name="connsiteY6090" fmla="*/ 1103182 h 5148636"/>
                <a:gd name="connsiteX6091" fmla="*/ 2127090 w 9513072"/>
                <a:gd name="connsiteY6091" fmla="*/ 1132348 h 5148636"/>
                <a:gd name="connsiteX6092" fmla="*/ 2097918 w 9513072"/>
                <a:gd name="connsiteY6092" fmla="*/ 1161514 h 5148636"/>
                <a:gd name="connsiteX6093" fmla="*/ 2068759 w 9513072"/>
                <a:gd name="connsiteY6093" fmla="*/ 1132348 h 5148636"/>
                <a:gd name="connsiteX6094" fmla="*/ 2097918 w 9513072"/>
                <a:gd name="connsiteY6094" fmla="*/ 1103182 h 5148636"/>
                <a:gd name="connsiteX6095" fmla="*/ 7174432 w 9513072"/>
                <a:gd name="connsiteY6095" fmla="*/ 1102415 h 5148636"/>
                <a:gd name="connsiteX6096" fmla="*/ 7194459 w 9513072"/>
                <a:gd name="connsiteY6096" fmla="*/ 1122442 h 5148636"/>
                <a:gd name="connsiteX6097" fmla="*/ 7174432 w 9513072"/>
                <a:gd name="connsiteY6097" fmla="*/ 1142469 h 5148636"/>
                <a:gd name="connsiteX6098" fmla="*/ 7154405 w 9513072"/>
                <a:gd name="connsiteY6098" fmla="*/ 1122442 h 5148636"/>
                <a:gd name="connsiteX6099" fmla="*/ 7174432 w 9513072"/>
                <a:gd name="connsiteY6099" fmla="*/ 1102415 h 5148636"/>
                <a:gd name="connsiteX6100" fmla="*/ 7492427 w 9513072"/>
                <a:gd name="connsiteY6100" fmla="*/ 1102080 h 5148636"/>
                <a:gd name="connsiteX6101" fmla="*/ 7555341 w 9513072"/>
                <a:gd name="connsiteY6101" fmla="*/ 1164994 h 5148636"/>
                <a:gd name="connsiteX6102" fmla="*/ 7492427 w 9513072"/>
                <a:gd name="connsiteY6102" fmla="*/ 1227908 h 5148636"/>
                <a:gd name="connsiteX6103" fmla="*/ 7429513 w 9513072"/>
                <a:gd name="connsiteY6103" fmla="*/ 1164994 h 5148636"/>
                <a:gd name="connsiteX6104" fmla="*/ 7492427 w 9513072"/>
                <a:gd name="connsiteY6104" fmla="*/ 1102080 h 5148636"/>
                <a:gd name="connsiteX6105" fmla="*/ 4916826 w 9513072"/>
                <a:gd name="connsiteY6105" fmla="*/ 1097594 h 5148636"/>
                <a:gd name="connsiteX6106" fmla="*/ 4948170 w 9513072"/>
                <a:gd name="connsiteY6106" fmla="*/ 1128938 h 5148636"/>
                <a:gd name="connsiteX6107" fmla="*/ 4916826 w 9513072"/>
                <a:gd name="connsiteY6107" fmla="*/ 1160282 h 5148636"/>
                <a:gd name="connsiteX6108" fmla="*/ 4885482 w 9513072"/>
                <a:gd name="connsiteY6108" fmla="*/ 1128938 h 5148636"/>
                <a:gd name="connsiteX6109" fmla="*/ 4916826 w 9513072"/>
                <a:gd name="connsiteY6109" fmla="*/ 1097594 h 5148636"/>
                <a:gd name="connsiteX6110" fmla="*/ 3113409 w 9513072"/>
                <a:gd name="connsiteY6110" fmla="*/ 1096860 h 5148636"/>
                <a:gd name="connsiteX6111" fmla="*/ 3169512 w 9513072"/>
                <a:gd name="connsiteY6111" fmla="*/ 1152963 h 5148636"/>
                <a:gd name="connsiteX6112" fmla="*/ 3113409 w 9513072"/>
                <a:gd name="connsiteY6112" fmla="*/ 1209066 h 5148636"/>
                <a:gd name="connsiteX6113" fmla="*/ 3057306 w 9513072"/>
                <a:gd name="connsiteY6113" fmla="*/ 1152963 h 5148636"/>
                <a:gd name="connsiteX6114" fmla="*/ 3113409 w 9513072"/>
                <a:gd name="connsiteY6114" fmla="*/ 1096860 h 5148636"/>
                <a:gd name="connsiteX6115" fmla="*/ 7398566 w 9513072"/>
                <a:gd name="connsiteY6115" fmla="*/ 1093871 h 5148636"/>
                <a:gd name="connsiteX6116" fmla="*/ 7419786 w 9513072"/>
                <a:gd name="connsiteY6116" fmla="*/ 1115091 h 5148636"/>
                <a:gd name="connsiteX6117" fmla="*/ 7398566 w 9513072"/>
                <a:gd name="connsiteY6117" fmla="*/ 1136311 h 5148636"/>
                <a:gd name="connsiteX6118" fmla="*/ 7377346 w 9513072"/>
                <a:gd name="connsiteY6118" fmla="*/ 1115091 h 5148636"/>
                <a:gd name="connsiteX6119" fmla="*/ 7398566 w 9513072"/>
                <a:gd name="connsiteY6119" fmla="*/ 1093871 h 5148636"/>
                <a:gd name="connsiteX6120" fmla="*/ 7831279 w 9513072"/>
                <a:gd name="connsiteY6120" fmla="*/ 1091563 h 5148636"/>
                <a:gd name="connsiteX6121" fmla="*/ 7871684 w 9513072"/>
                <a:gd name="connsiteY6121" fmla="*/ 1131968 h 5148636"/>
                <a:gd name="connsiteX6122" fmla="*/ 7831279 w 9513072"/>
                <a:gd name="connsiteY6122" fmla="*/ 1172373 h 5148636"/>
                <a:gd name="connsiteX6123" fmla="*/ 7790874 w 9513072"/>
                <a:gd name="connsiteY6123" fmla="*/ 1131968 h 5148636"/>
                <a:gd name="connsiteX6124" fmla="*/ 7831279 w 9513072"/>
                <a:gd name="connsiteY6124" fmla="*/ 1091563 h 5148636"/>
                <a:gd name="connsiteX6125" fmla="*/ 9317743 w 9513072"/>
                <a:gd name="connsiteY6125" fmla="*/ 1087056 h 5148636"/>
                <a:gd name="connsiteX6126" fmla="*/ 9337770 w 9513072"/>
                <a:gd name="connsiteY6126" fmla="*/ 1107083 h 5148636"/>
                <a:gd name="connsiteX6127" fmla="*/ 9317743 w 9513072"/>
                <a:gd name="connsiteY6127" fmla="*/ 1127110 h 5148636"/>
                <a:gd name="connsiteX6128" fmla="*/ 9297716 w 9513072"/>
                <a:gd name="connsiteY6128" fmla="*/ 1107083 h 5148636"/>
                <a:gd name="connsiteX6129" fmla="*/ 9317743 w 9513072"/>
                <a:gd name="connsiteY6129" fmla="*/ 1087056 h 5148636"/>
                <a:gd name="connsiteX6130" fmla="*/ 5425476 w 9513072"/>
                <a:gd name="connsiteY6130" fmla="*/ 1084920 h 5148636"/>
                <a:gd name="connsiteX6131" fmla="*/ 5479383 w 9513072"/>
                <a:gd name="connsiteY6131" fmla="*/ 1138827 h 5148636"/>
                <a:gd name="connsiteX6132" fmla="*/ 5425476 w 9513072"/>
                <a:gd name="connsiteY6132" fmla="*/ 1192734 h 5148636"/>
                <a:gd name="connsiteX6133" fmla="*/ 5371569 w 9513072"/>
                <a:gd name="connsiteY6133" fmla="*/ 1138827 h 5148636"/>
                <a:gd name="connsiteX6134" fmla="*/ 5425476 w 9513072"/>
                <a:gd name="connsiteY6134" fmla="*/ 1084920 h 5148636"/>
                <a:gd name="connsiteX6135" fmla="*/ 9225525 w 9513072"/>
                <a:gd name="connsiteY6135" fmla="*/ 1081480 h 5148636"/>
                <a:gd name="connsiteX6136" fmla="*/ 9249163 w 9513072"/>
                <a:gd name="connsiteY6136" fmla="*/ 1105118 h 5148636"/>
                <a:gd name="connsiteX6137" fmla="*/ 9225525 w 9513072"/>
                <a:gd name="connsiteY6137" fmla="*/ 1128756 h 5148636"/>
                <a:gd name="connsiteX6138" fmla="*/ 9201887 w 9513072"/>
                <a:gd name="connsiteY6138" fmla="*/ 1105118 h 5148636"/>
                <a:gd name="connsiteX6139" fmla="*/ 9225525 w 9513072"/>
                <a:gd name="connsiteY6139" fmla="*/ 1081480 h 5148636"/>
                <a:gd name="connsiteX6140" fmla="*/ 177970 w 9513072"/>
                <a:gd name="connsiteY6140" fmla="*/ 1081210 h 5148636"/>
                <a:gd name="connsiteX6141" fmla="*/ 215299 w 9513072"/>
                <a:gd name="connsiteY6141" fmla="*/ 1118538 h 5148636"/>
                <a:gd name="connsiteX6142" fmla="*/ 177970 w 9513072"/>
                <a:gd name="connsiteY6142" fmla="*/ 1155866 h 5148636"/>
                <a:gd name="connsiteX6143" fmla="*/ 140644 w 9513072"/>
                <a:gd name="connsiteY6143" fmla="*/ 1118538 h 5148636"/>
                <a:gd name="connsiteX6144" fmla="*/ 177970 w 9513072"/>
                <a:gd name="connsiteY6144" fmla="*/ 1081210 h 5148636"/>
                <a:gd name="connsiteX6145" fmla="*/ 1457074 w 9513072"/>
                <a:gd name="connsiteY6145" fmla="*/ 1080751 h 5148636"/>
                <a:gd name="connsiteX6146" fmla="*/ 1494396 w 9513072"/>
                <a:gd name="connsiteY6146" fmla="*/ 1118079 h 5148636"/>
                <a:gd name="connsiteX6147" fmla="*/ 1457074 w 9513072"/>
                <a:gd name="connsiteY6147" fmla="*/ 1155407 h 5148636"/>
                <a:gd name="connsiteX6148" fmla="*/ 1419750 w 9513072"/>
                <a:gd name="connsiteY6148" fmla="*/ 1118079 h 5148636"/>
                <a:gd name="connsiteX6149" fmla="*/ 1457074 w 9513072"/>
                <a:gd name="connsiteY6149" fmla="*/ 1080751 h 5148636"/>
                <a:gd name="connsiteX6150" fmla="*/ 7256335 w 9513072"/>
                <a:gd name="connsiteY6150" fmla="*/ 1080648 h 5148636"/>
                <a:gd name="connsiteX6151" fmla="*/ 7298015 w 9513072"/>
                <a:gd name="connsiteY6151" fmla="*/ 1122328 h 5148636"/>
                <a:gd name="connsiteX6152" fmla="*/ 7256335 w 9513072"/>
                <a:gd name="connsiteY6152" fmla="*/ 1164008 h 5148636"/>
                <a:gd name="connsiteX6153" fmla="*/ 7214655 w 9513072"/>
                <a:gd name="connsiteY6153" fmla="*/ 1122328 h 5148636"/>
                <a:gd name="connsiteX6154" fmla="*/ 7256335 w 9513072"/>
                <a:gd name="connsiteY6154" fmla="*/ 1080648 h 5148636"/>
                <a:gd name="connsiteX6155" fmla="*/ 5156268 w 9513072"/>
                <a:gd name="connsiteY6155" fmla="*/ 1079777 h 5148636"/>
                <a:gd name="connsiteX6156" fmla="*/ 5193595 w 9513072"/>
                <a:gd name="connsiteY6156" fmla="*/ 1117105 h 5148636"/>
                <a:gd name="connsiteX6157" fmla="*/ 5156268 w 9513072"/>
                <a:gd name="connsiteY6157" fmla="*/ 1154433 h 5148636"/>
                <a:gd name="connsiteX6158" fmla="*/ 5118941 w 9513072"/>
                <a:gd name="connsiteY6158" fmla="*/ 1117105 h 5148636"/>
                <a:gd name="connsiteX6159" fmla="*/ 5156268 w 9513072"/>
                <a:gd name="connsiteY6159" fmla="*/ 1079777 h 5148636"/>
                <a:gd name="connsiteX6160" fmla="*/ 6196158 w 9513072"/>
                <a:gd name="connsiteY6160" fmla="*/ 1078834 h 5148636"/>
                <a:gd name="connsiteX6161" fmla="*/ 6233485 w 9513072"/>
                <a:gd name="connsiteY6161" fmla="*/ 1116161 h 5148636"/>
                <a:gd name="connsiteX6162" fmla="*/ 6196158 w 9513072"/>
                <a:gd name="connsiteY6162" fmla="*/ 1153488 h 5148636"/>
                <a:gd name="connsiteX6163" fmla="*/ 6158831 w 9513072"/>
                <a:gd name="connsiteY6163" fmla="*/ 1116161 h 5148636"/>
                <a:gd name="connsiteX6164" fmla="*/ 6196158 w 9513072"/>
                <a:gd name="connsiteY6164" fmla="*/ 1078834 h 5148636"/>
                <a:gd name="connsiteX6165" fmla="*/ 9009749 w 9513072"/>
                <a:gd name="connsiteY6165" fmla="*/ 1078777 h 5148636"/>
                <a:gd name="connsiteX6166" fmla="*/ 9033387 w 9513072"/>
                <a:gd name="connsiteY6166" fmla="*/ 1102415 h 5148636"/>
                <a:gd name="connsiteX6167" fmla="*/ 9009749 w 9513072"/>
                <a:gd name="connsiteY6167" fmla="*/ 1126053 h 5148636"/>
                <a:gd name="connsiteX6168" fmla="*/ 8986111 w 9513072"/>
                <a:gd name="connsiteY6168" fmla="*/ 1102415 h 5148636"/>
                <a:gd name="connsiteX6169" fmla="*/ 9009749 w 9513072"/>
                <a:gd name="connsiteY6169" fmla="*/ 1078777 h 5148636"/>
                <a:gd name="connsiteX6170" fmla="*/ 8118413 w 9513072"/>
                <a:gd name="connsiteY6170" fmla="*/ 1077835 h 5148636"/>
                <a:gd name="connsiteX6171" fmla="*/ 8167443 w 9513072"/>
                <a:gd name="connsiteY6171" fmla="*/ 1126865 h 5148636"/>
                <a:gd name="connsiteX6172" fmla="*/ 8118413 w 9513072"/>
                <a:gd name="connsiteY6172" fmla="*/ 1175895 h 5148636"/>
                <a:gd name="connsiteX6173" fmla="*/ 8069383 w 9513072"/>
                <a:gd name="connsiteY6173" fmla="*/ 1126865 h 5148636"/>
                <a:gd name="connsiteX6174" fmla="*/ 8118413 w 9513072"/>
                <a:gd name="connsiteY6174" fmla="*/ 1077835 h 5148636"/>
                <a:gd name="connsiteX6175" fmla="*/ 5931776 w 9513072"/>
                <a:gd name="connsiteY6175" fmla="*/ 1077595 h 5148636"/>
                <a:gd name="connsiteX6176" fmla="*/ 5963120 w 9513072"/>
                <a:gd name="connsiteY6176" fmla="*/ 1108939 h 5148636"/>
                <a:gd name="connsiteX6177" fmla="*/ 5931776 w 9513072"/>
                <a:gd name="connsiteY6177" fmla="*/ 1140283 h 5148636"/>
                <a:gd name="connsiteX6178" fmla="*/ 5900432 w 9513072"/>
                <a:gd name="connsiteY6178" fmla="*/ 1108939 h 5148636"/>
                <a:gd name="connsiteX6179" fmla="*/ 5931776 w 9513072"/>
                <a:gd name="connsiteY6179" fmla="*/ 1077595 h 5148636"/>
                <a:gd name="connsiteX6180" fmla="*/ 9140351 w 9513072"/>
                <a:gd name="connsiteY6180" fmla="*/ 1077571 h 5148636"/>
                <a:gd name="connsiteX6181" fmla="*/ 9169517 w 9513072"/>
                <a:gd name="connsiteY6181" fmla="*/ 1106737 h 5148636"/>
                <a:gd name="connsiteX6182" fmla="*/ 9140351 w 9513072"/>
                <a:gd name="connsiteY6182" fmla="*/ 1135903 h 5148636"/>
                <a:gd name="connsiteX6183" fmla="*/ 9111185 w 9513072"/>
                <a:gd name="connsiteY6183" fmla="*/ 1106737 h 5148636"/>
                <a:gd name="connsiteX6184" fmla="*/ 9140351 w 9513072"/>
                <a:gd name="connsiteY6184" fmla="*/ 1077571 h 5148636"/>
                <a:gd name="connsiteX6185" fmla="*/ 527681 w 9513072"/>
                <a:gd name="connsiteY6185" fmla="*/ 1077512 h 5148636"/>
                <a:gd name="connsiteX6186" fmla="*/ 561378 w 9513072"/>
                <a:gd name="connsiteY6186" fmla="*/ 1111210 h 5148636"/>
                <a:gd name="connsiteX6187" fmla="*/ 527681 w 9513072"/>
                <a:gd name="connsiteY6187" fmla="*/ 1144908 h 5148636"/>
                <a:gd name="connsiteX6188" fmla="*/ 493978 w 9513072"/>
                <a:gd name="connsiteY6188" fmla="*/ 1111210 h 5148636"/>
                <a:gd name="connsiteX6189" fmla="*/ 527681 w 9513072"/>
                <a:gd name="connsiteY6189" fmla="*/ 1077512 h 5148636"/>
                <a:gd name="connsiteX6190" fmla="*/ 7602586 w 9513072"/>
                <a:gd name="connsiteY6190" fmla="*/ 1076579 h 5148636"/>
                <a:gd name="connsiteX6191" fmla="*/ 7625752 w 9513072"/>
                <a:gd name="connsiteY6191" fmla="*/ 1109927 h 5148636"/>
                <a:gd name="connsiteX6192" fmla="*/ 7591708 w 9513072"/>
                <a:gd name="connsiteY6192" fmla="*/ 1132057 h 5148636"/>
                <a:gd name="connsiteX6193" fmla="*/ 7568542 w 9513072"/>
                <a:gd name="connsiteY6193" fmla="*/ 1098709 h 5148636"/>
                <a:gd name="connsiteX6194" fmla="*/ 7602586 w 9513072"/>
                <a:gd name="connsiteY6194" fmla="*/ 1076579 h 5148636"/>
                <a:gd name="connsiteX6195" fmla="*/ 6415287 w 9513072"/>
                <a:gd name="connsiteY6195" fmla="*/ 1075378 h 5148636"/>
                <a:gd name="connsiteX6196" fmla="*/ 6468223 w 9513072"/>
                <a:gd name="connsiteY6196" fmla="*/ 1128314 h 5148636"/>
                <a:gd name="connsiteX6197" fmla="*/ 6415287 w 9513072"/>
                <a:gd name="connsiteY6197" fmla="*/ 1181250 h 5148636"/>
                <a:gd name="connsiteX6198" fmla="*/ 6362351 w 9513072"/>
                <a:gd name="connsiteY6198" fmla="*/ 1128314 h 5148636"/>
                <a:gd name="connsiteX6199" fmla="*/ 6415287 w 9513072"/>
                <a:gd name="connsiteY6199" fmla="*/ 1075378 h 5148636"/>
                <a:gd name="connsiteX6200" fmla="*/ 2193534 w 9513072"/>
                <a:gd name="connsiteY6200" fmla="*/ 1074954 h 5148636"/>
                <a:gd name="connsiteX6201" fmla="*/ 2222704 w 9513072"/>
                <a:gd name="connsiteY6201" fmla="*/ 1104120 h 5148636"/>
                <a:gd name="connsiteX6202" fmla="*/ 2193534 w 9513072"/>
                <a:gd name="connsiteY6202" fmla="*/ 1133286 h 5148636"/>
                <a:gd name="connsiteX6203" fmla="*/ 2164377 w 9513072"/>
                <a:gd name="connsiteY6203" fmla="*/ 1104120 h 5148636"/>
                <a:gd name="connsiteX6204" fmla="*/ 2193534 w 9513072"/>
                <a:gd name="connsiteY6204" fmla="*/ 1074954 h 5148636"/>
                <a:gd name="connsiteX6205" fmla="*/ 823987 w 9513072"/>
                <a:gd name="connsiteY6205" fmla="*/ 1074615 h 5148636"/>
                <a:gd name="connsiteX6206" fmla="*/ 865670 w 9513072"/>
                <a:gd name="connsiteY6206" fmla="*/ 1116295 h 5148636"/>
                <a:gd name="connsiteX6207" fmla="*/ 823987 w 9513072"/>
                <a:gd name="connsiteY6207" fmla="*/ 1157975 h 5148636"/>
                <a:gd name="connsiteX6208" fmla="*/ 782304 w 9513072"/>
                <a:gd name="connsiteY6208" fmla="*/ 1116295 h 5148636"/>
                <a:gd name="connsiteX6209" fmla="*/ 823987 w 9513072"/>
                <a:gd name="connsiteY6209" fmla="*/ 1074615 h 5148636"/>
                <a:gd name="connsiteX6210" fmla="*/ 3688933 w 9513072"/>
                <a:gd name="connsiteY6210" fmla="*/ 1073712 h 5148636"/>
                <a:gd name="connsiteX6211" fmla="*/ 3741869 w 9513072"/>
                <a:gd name="connsiteY6211" fmla="*/ 1126648 h 5148636"/>
                <a:gd name="connsiteX6212" fmla="*/ 3688933 w 9513072"/>
                <a:gd name="connsiteY6212" fmla="*/ 1179584 h 5148636"/>
                <a:gd name="connsiteX6213" fmla="*/ 3635997 w 9513072"/>
                <a:gd name="connsiteY6213" fmla="*/ 1126648 h 5148636"/>
                <a:gd name="connsiteX6214" fmla="*/ 3688933 w 9513072"/>
                <a:gd name="connsiteY6214" fmla="*/ 1073712 h 5148636"/>
                <a:gd name="connsiteX6215" fmla="*/ 8900476 w 9513072"/>
                <a:gd name="connsiteY6215" fmla="*/ 1071327 h 5148636"/>
                <a:gd name="connsiteX6216" fmla="*/ 8954383 w 9513072"/>
                <a:gd name="connsiteY6216" fmla="*/ 1125234 h 5148636"/>
                <a:gd name="connsiteX6217" fmla="*/ 8900476 w 9513072"/>
                <a:gd name="connsiteY6217" fmla="*/ 1179141 h 5148636"/>
                <a:gd name="connsiteX6218" fmla="*/ 8846569 w 9513072"/>
                <a:gd name="connsiteY6218" fmla="*/ 1125234 h 5148636"/>
                <a:gd name="connsiteX6219" fmla="*/ 8900476 w 9513072"/>
                <a:gd name="connsiteY6219" fmla="*/ 1071327 h 5148636"/>
                <a:gd name="connsiteX6220" fmla="*/ 6298990 w 9513072"/>
                <a:gd name="connsiteY6220" fmla="*/ 1069789 h 5148636"/>
                <a:gd name="connsiteX6221" fmla="*/ 6336317 w 9513072"/>
                <a:gd name="connsiteY6221" fmla="*/ 1107117 h 5148636"/>
                <a:gd name="connsiteX6222" fmla="*/ 6298990 w 9513072"/>
                <a:gd name="connsiteY6222" fmla="*/ 1144445 h 5148636"/>
                <a:gd name="connsiteX6223" fmla="*/ 6261663 w 9513072"/>
                <a:gd name="connsiteY6223" fmla="*/ 1107117 h 5148636"/>
                <a:gd name="connsiteX6224" fmla="*/ 6298990 w 9513072"/>
                <a:gd name="connsiteY6224" fmla="*/ 1069789 h 5148636"/>
                <a:gd name="connsiteX6225" fmla="*/ 6622638 w 9513072"/>
                <a:gd name="connsiteY6225" fmla="*/ 1067670 h 5148636"/>
                <a:gd name="connsiteX6226" fmla="*/ 6650850 w 9513072"/>
                <a:gd name="connsiteY6226" fmla="*/ 1095882 h 5148636"/>
                <a:gd name="connsiteX6227" fmla="*/ 6622638 w 9513072"/>
                <a:gd name="connsiteY6227" fmla="*/ 1124094 h 5148636"/>
                <a:gd name="connsiteX6228" fmla="*/ 6594426 w 9513072"/>
                <a:gd name="connsiteY6228" fmla="*/ 1095882 h 5148636"/>
                <a:gd name="connsiteX6229" fmla="*/ 6622638 w 9513072"/>
                <a:gd name="connsiteY6229" fmla="*/ 1067670 h 5148636"/>
                <a:gd name="connsiteX6230" fmla="*/ 2663173 w 9513072"/>
                <a:gd name="connsiteY6230" fmla="*/ 1064863 h 5148636"/>
                <a:gd name="connsiteX6231" fmla="*/ 2719276 w 9513072"/>
                <a:gd name="connsiteY6231" fmla="*/ 1120966 h 5148636"/>
                <a:gd name="connsiteX6232" fmla="*/ 2663173 w 9513072"/>
                <a:gd name="connsiteY6232" fmla="*/ 1177069 h 5148636"/>
                <a:gd name="connsiteX6233" fmla="*/ 2607070 w 9513072"/>
                <a:gd name="connsiteY6233" fmla="*/ 1120966 h 5148636"/>
                <a:gd name="connsiteX6234" fmla="*/ 2663173 w 9513072"/>
                <a:gd name="connsiteY6234" fmla="*/ 1064863 h 5148636"/>
                <a:gd name="connsiteX6235" fmla="*/ 3384843 w 9513072"/>
                <a:gd name="connsiteY6235" fmla="*/ 1063168 h 5148636"/>
                <a:gd name="connsiteX6236" fmla="*/ 3441065 w 9513072"/>
                <a:gd name="connsiteY6236" fmla="*/ 1119390 h 5148636"/>
                <a:gd name="connsiteX6237" fmla="*/ 3384843 w 9513072"/>
                <a:gd name="connsiteY6237" fmla="*/ 1175612 h 5148636"/>
                <a:gd name="connsiteX6238" fmla="*/ 3328621 w 9513072"/>
                <a:gd name="connsiteY6238" fmla="*/ 1119390 h 5148636"/>
                <a:gd name="connsiteX6239" fmla="*/ 3384843 w 9513072"/>
                <a:gd name="connsiteY6239" fmla="*/ 1063168 h 5148636"/>
                <a:gd name="connsiteX6240" fmla="*/ 6804320 w 9513072"/>
                <a:gd name="connsiteY6240" fmla="*/ 1059891 h 5148636"/>
                <a:gd name="connsiteX6241" fmla="*/ 6846000 w 9513072"/>
                <a:gd name="connsiteY6241" fmla="*/ 1101571 h 5148636"/>
                <a:gd name="connsiteX6242" fmla="*/ 6804320 w 9513072"/>
                <a:gd name="connsiteY6242" fmla="*/ 1143251 h 5148636"/>
                <a:gd name="connsiteX6243" fmla="*/ 6762640 w 9513072"/>
                <a:gd name="connsiteY6243" fmla="*/ 1101571 h 5148636"/>
                <a:gd name="connsiteX6244" fmla="*/ 6804320 w 9513072"/>
                <a:gd name="connsiteY6244" fmla="*/ 1059891 h 5148636"/>
                <a:gd name="connsiteX6245" fmla="*/ 8203354 w 9513072"/>
                <a:gd name="connsiteY6245" fmla="*/ 1059168 h 5148636"/>
                <a:gd name="connsiteX6246" fmla="*/ 8223381 w 9513072"/>
                <a:gd name="connsiteY6246" fmla="*/ 1079195 h 5148636"/>
                <a:gd name="connsiteX6247" fmla="*/ 8203354 w 9513072"/>
                <a:gd name="connsiteY6247" fmla="*/ 1099222 h 5148636"/>
                <a:gd name="connsiteX6248" fmla="*/ 8183327 w 9513072"/>
                <a:gd name="connsiteY6248" fmla="*/ 1079195 h 5148636"/>
                <a:gd name="connsiteX6249" fmla="*/ 8203354 w 9513072"/>
                <a:gd name="connsiteY6249" fmla="*/ 1059168 h 5148636"/>
                <a:gd name="connsiteX6250" fmla="*/ 7687289 w 9513072"/>
                <a:gd name="connsiteY6250" fmla="*/ 1058557 h 5148636"/>
                <a:gd name="connsiteX6251" fmla="*/ 7724617 w 9513072"/>
                <a:gd name="connsiteY6251" fmla="*/ 1095885 h 5148636"/>
                <a:gd name="connsiteX6252" fmla="*/ 7687289 w 9513072"/>
                <a:gd name="connsiteY6252" fmla="*/ 1133213 h 5148636"/>
                <a:gd name="connsiteX6253" fmla="*/ 7649961 w 9513072"/>
                <a:gd name="connsiteY6253" fmla="*/ 1095885 h 5148636"/>
                <a:gd name="connsiteX6254" fmla="*/ 7687289 w 9513072"/>
                <a:gd name="connsiteY6254" fmla="*/ 1058557 h 5148636"/>
                <a:gd name="connsiteX6255" fmla="*/ 8489321 w 9513072"/>
                <a:gd name="connsiteY6255" fmla="*/ 1057753 h 5148636"/>
                <a:gd name="connsiteX6256" fmla="*/ 8527717 w 9513072"/>
                <a:gd name="connsiteY6256" fmla="*/ 1096149 h 5148636"/>
                <a:gd name="connsiteX6257" fmla="*/ 8489321 w 9513072"/>
                <a:gd name="connsiteY6257" fmla="*/ 1134545 h 5148636"/>
                <a:gd name="connsiteX6258" fmla="*/ 8450925 w 9513072"/>
                <a:gd name="connsiteY6258" fmla="*/ 1096149 h 5148636"/>
                <a:gd name="connsiteX6259" fmla="*/ 8489321 w 9513072"/>
                <a:gd name="connsiteY6259" fmla="*/ 1057753 h 5148636"/>
                <a:gd name="connsiteX6260" fmla="*/ 2263626 w 9513072"/>
                <a:gd name="connsiteY6260" fmla="*/ 1052224 h 5148636"/>
                <a:gd name="connsiteX6261" fmla="*/ 2283649 w 9513072"/>
                <a:gd name="connsiteY6261" fmla="*/ 1072251 h 5148636"/>
                <a:gd name="connsiteX6262" fmla="*/ 2263626 w 9513072"/>
                <a:gd name="connsiteY6262" fmla="*/ 1092278 h 5148636"/>
                <a:gd name="connsiteX6263" fmla="*/ 2243592 w 9513072"/>
                <a:gd name="connsiteY6263" fmla="*/ 1072251 h 5148636"/>
                <a:gd name="connsiteX6264" fmla="*/ 2263626 w 9513072"/>
                <a:gd name="connsiteY6264" fmla="*/ 1052224 h 5148636"/>
                <a:gd name="connsiteX6265" fmla="*/ 6945714 w 9513072"/>
                <a:gd name="connsiteY6265" fmla="*/ 1052185 h 5148636"/>
                <a:gd name="connsiteX6266" fmla="*/ 7008628 w 9513072"/>
                <a:gd name="connsiteY6266" fmla="*/ 1115099 h 5148636"/>
                <a:gd name="connsiteX6267" fmla="*/ 6945714 w 9513072"/>
                <a:gd name="connsiteY6267" fmla="*/ 1178013 h 5148636"/>
                <a:gd name="connsiteX6268" fmla="*/ 6882800 w 9513072"/>
                <a:gd name="connsiteY6268" fmla="*/ 1115099 h 5148636"/>
                <a:gd name="connsiteX6269" fmla="*/ 6945714 w 9513072"/>
                <a:gd name="connsiteY6269" fmla="*/ 1052185 h 5148636"/>
                <a:gd name="connsiteX6270" fmla="*/ 1548796 w 9513072"/>
                <a:gd name="connsiteY6270" fmla="*/ 1050771 h 5148636"/>
                <a:gd name="connsiteX6271" fmla="*/ 1572437 w 9513072"/>
                <a:gd name="connsiteY6271" fmla="*/ 1074409 h 5148636"/>
                <a:gd name="connsiteX6272" fmla="*/ 1548796 w 9513072"/>
                <a:gd name="connsiteY6272" fmla="*/ 1098047 h 5148636"/>
                <a:gd name="connsiteX6273" fmla="*/ 1525150 w 9513072"/>
                <a:gd name="connsiteY6273" fmla="*/ 1074409 h 5148636"/>
                <a:gd name="connsiteX6274" fmla="*/ 1548796 w 9513072"/>
                <a:gd name="connsiteY6274" fmla="*/ 1050771 h 5148636"/>
                <a:gd name="connsiteX6275" fmla="*/ 5247979 w 9513072"/>
                <a:gd name="connsiteY6275" fmla="*/ 1049797 h 5148636"/>
                <a:gd name="connsiteX6276" fmla="*/ 5271617 w 9513072"/>
                <a:gd name="connsiteY6276" fmla="*/ 1073435 h 5148636"/>
                <a:gd name="connsiteX6277" fmla="*/ 5247979 w 9513072"/>
                <a:gd name="connsiteY6277" fmla="*/ 1097073 h 5148636"/>
                <a:gd name="connsiteX6278" fmla="*/ 5224341 w 9513072"/>
                <a:gd name="connsiteY6278" fmla="*/ 1073435 h 5148636"/>
                <a:gd name="connsiteX6279" fmla="*/ 5247979 w 9513072"/>
                <a:gd name="connsiteY6279" fmla="*/ 1049797 h 5148636"/>
                <a:gd name="connsiteX6280" fmla="*/ 1105999 w 9513072"/>
                <a:gd name="connsiteY6280" fmla="*/ 1047274 h 5148636"/>
                <a:gd name="connsiteX6281" fmla="*/ 1169941 w 9513072"/>
                <a:gd name="connsiteY6281" fmla="*/ 1111210 h 5148636"/>
                <a:gd name="connsiteX6282" fmla="*/ 1105999 w 9513072"/>
                <a:gd name="connsiteY6282" fmla="*/ 1175146 h 5148636"/>
                <a:gd name="connsiteX6283" fmla="*/ 1042069 w 9513072"/>
                <a:gd name="connsiteY6283" fmla="*/ 1111210 h 5148636"/>
                <a:gd name="connsiteX6284" fmla="*/ 1105999 w 9513072"/>
                <a:gd name="connsiteY6284" fmla="*/ 1047274 h 5148636"/>
                <a:gd name="connsiteX6285" fmla="*/ 7535643 w 9513072"/>
                <a:gd name="connsiteY6285" fmla="*/ 1046283 h 5148636"/>
                <a:gd name="connsiteX6286" fmla="*/ 7555670 w 9513072"/>
                <a:gd name="connsiteY6286" fmla="*/ 1066310 h 5148636"/>
                <a:gd name="connsiteX6287" fmla="*/ 7535643 w 9513072"/>
                <a:gd name="connsiteY6287" fmla="*/ 1086337 h 5148636"/>
                <a:gd name="connsiteX6288" fmla="*/ 7515616 w 9513072"/>
                <a:gd name="connsiteY6288" fmla="*/ 1066310 h 5148636"/>
                <a:gd name="connsiteX6289" fmla="*/ 7535643 w 9513072"/>
                <a:gd name="connsiteY6289" fmla="*/ 1046283 h 5148636"/>
                <a:gd name="connsiteX6290" fmla="*/ 1651957 w 9513072"/>
                <a:gd name="connsiteY6290" fmla="*/ 1046021 h 5148636"/>
                <a:gd name="connsiteX6291" fmla="*/ 1704889 w 9513072"/>
                <a:gd name="connsiteY6291" fmla="*/ 1098957 h 5148636"/>
                <a:gd name="connsiteX6292" fmla="*/ 1651957 w 9513072"/>
                <a:gd name="connsiteY6292" fmla="*/ 1151893 h 5148636"/>
                <a:gd name="connsiteX6293" fmla="*/ 1599021 w 9513072"/>
                <a:gd name="connsiteY6293" fmla="*/ 1098957 h 5148636"/>
                <a:gd name="connsiteX6294" fmla="*/ 1651957 w 9513072"/>
                <a:gd name="connsiteY6294" fmla="*/ 1046021 h 5148636"/>
                <a:gd name="connsiteX6295" fmla="*/ 947571 w 9513072"/>
                <a:gd name="connsiteY6295" fmla="*/ 1042669 h 5148636"/>
                <a:gd name="connsiteX6296" fmla="*/ 1000507 w 9513072"/>
                <a:gd name="connsiteY6296" fmla="*/ 1095605 h 5148636"/>
                <a:gd name="connsiteX6297" fmla="*/ 947571 w 9513072"/>
                <a:gd name="connsiteY6297" fmla="*/ 1148541 h 5148636"/>
                <a:gd name="connsiteX6298" fmla="*/ 894642 w 9513072"/>
                <a:gd name="connsiteY6298" fmla="*/ 1095605 h 5148636"/>
                <a:gd name="connsiteX6299" fmla="*/ 947571 w 9513072"/>
                <a:gd name="connsiteY6299" fmla="*/ 1042669 h 5148636"/>
                <a:gd name="connsiteX6300" fmla="*/ 7910378 w 9513072"/>
                <a:gd name="connsiteY6300" fmla="*/ 1041257 h 5148636"/>
                <a:gd name="connsiteX6301" fmla="*/ 7947706 w 9513072"/>
                <a:gd name="connsiteY6301" fmla="*/ 1078584 h 5148636"/>
                <a:gd name="connsiteX6302" fmla="*/ 7910378 w 9513072"/>
                <a:gd name="connsiteY6302" fmla="*/ 1115911 h 5148636"/>
                <a:gd name="connsiteX6303" fmla="*/ 7873050 w 9513072"/>
                <a:gd name="connsiteY6303" fmla="*/ 1078584 h 5148636"/>
                <a:gd name="connsiteX6304" fmla="*/ 7910378 w 9513072"/>
                <a:gd name="connsiteY6304" fmla="*/ 1041257 h 5148636"/>
                <a:gd name="connsiteX6305" fmla="*/ 1216436 w 9513072"/>
                <a:gd name="connsiteY6305" fmla="*/ 1040755 h 5148636"/>
                <a:gd name="connsiteX6306" fmla="*/ 1240068 w 9513072"/>
                <a:gd name="connsiteY6306" fmla="*/ 1064393 h 5148636"/>
                <a:gd name="connsiteX6307" fmla="*/ 1216436 w 9513072"/>
                <a:gd name="connsiteY6307" fmla="*/ 1088031 h 5148636"/>
                <a:gd name="connsiteX6308" fmla="*/ 1192794 w 9513072"/>
                <a:gd name="connsiteY6308" fmla="*/ 1064393 h 5148636"/>
                <a:gd name="connsiteX6309" fmla="*/ 1216436 w 9513072"/>
                <a:gd name="connsiteY6309" fmla="*/ 1040755 h 5148636"/>
                <a:gd name="connsiteX6310" fmla="*/ 2536826 w 9513072"/>
                <a:gd name="connsiteY6310" fmla="*/ 1040353 h 5148636"/>
                <a:gd name="connsiteX6311" fmla="*/ 2565993 w 9513072"/>
                <a:gd name="connsiteY6311" fmla="*/ 1069519 h 5148636"/>
                <a:gd name="connsiteX6312" fmla="*/ 2536826 w 9513072"/>
                <a:gd name="connsiteY6312" fmla="*/ 1098685 h 5148636"/>
                <a:gd name="connsiteX6313" fmla="*/ 2507661 w 9513072"/>
                <a:gd name="connsiteY6313" fmla="*/ 1069519 h 5148636"/>
                <a:gd name="connsiteX6314" fmla="*/ 2536826 w 9513072"/>
                <a:gd name="connsiteY6314" fmla="*/ 1040353 h 5148636"/>
                <a:gd name="connsiteX6315" fmla="*/ 8378806 w 9513072"/>
                <a:gd name="connsiteY6315" fmla="*/ 1039768 h 5148636"/>
                <a:gd name="connsiteX6316" fmla="*/ 8402444 w 9513072"/>
                <a:gd name="connsiteY6316" fmla="*/ 1063406 h 5148636"/>
                <a:gd name="connsiteX6317" fmla="*/ 8378806 w 9513072"/>
                <a:gd name="connsiteY6317" fmla="*/ 1087044 h 5148636"/>
                <a:gd name="connsiteX6318" fmla="*/ 8355168 w 9513072"/>
                <a:gd name="connsiteY6318" fmla="*/ 1063406 h 5148636"/>
                <a:gd name="connsiteX6319" fmla="*/ 8378806 w 9513072"/>
                <a:gd name="connsiteY6319" fmla="*/ 1039768 h 5148636"/>
                <a:gd name="connsiteX6320" fmla="*/ 6535936 w 9513072"/>
                <a:gd name="connsiteY6320" fmla="*/ 1039692 h 5148636"/>
                <a:gd name="connsiteX6321" fmla="*/ 6577616 w 9513072"/>
                <a:gd name="connsiteY6321" fmla="*/ 1081372 h 5148636"/>
                <a:gd name="connsiteX6322" fmla="*/ 6535936 w 9513072"/>
                <a:gd name="connsiteY6322" fmla="*/ 1123052 h 5148636"/>
                <a:gd name="connsiteX6323" fmla="*/ 6494256 w 9513072"/>
                <a:gd name="connsiteY6323" fmla="*/ 1081372 h 5148636"/>
                <a:gd name="connsiteX6324" fmla="*/ 6535936 w 9513072"/>
                <a:gd name="connsiteY6324" fmla="*/ 1039692 h 5148636"/>
                <a:gd name="connsiteX6325" fmla="*/ 3203327 w 9513072"/>
                <a:gd name="connsiteY6325" fmla="*/ 1038424 h 5148636"/>
                <a:gd name="connsiteX6326" fmla="*/ 3242663 w 9513072"/>
                <a:gd name="connsiteY6326" fmla="*/ 1077760 h 5148636"/>
                <a:gd name="connsiteX6327" fmla="*/ 3203327 w 9513072"/>
                <a:gd name="connsiteY6327" fmla="*/ 1117096 h 5148636"/>
                <a:gd name="connsiteX6328" fmla="*/ 3163991 w 9513072"/>
                <a:gd name="connsiteY6328" fmla="*/ 1077760 h 5148636"/>
                <a:gd name="connsiteX6329" fmla="*/ 3203327 w 9513072"/>
                <a:gd name="connsiteY6329" fmla="*/ 1038424 h 5148636"/>
                <a:gd name="connsiteX6330" fmla="*/ 1330508 w 9513072"/>
                <a:gd name="connsiteY6330" fmla="*/ 1035001 h 5148636"/>
                <a:gd name="connsiteX6331" fmla="*/ 1383447 w 9513072"/>
                <a:gd name="connsiteY6331" fmla="*/ 1087937 h 5148636"/>
                <a:gd name="connsiteX6332" fmla="*/ 1330508 w 9513072"/>
                <a:gd name="connsiteY6332" fmla="*/ 1140873 h 5148636"/>
                <a:gd name="connsiteX6333" fmla="*/ 1277572 w 9513072"/>
                <a:gd name="connsiteY6333" fmla="*/ 1087937 h 5148636"/>
                <a:gd name="connsiteX6334" fmla="*/ 1330508 w 9513072"/>
                <a:gd name="connsiteY6334" fmla="*/ 1035001 h 5148636"/>
                <a:gd name="connsiteX6335" fmla="*/ 5029699 w 9513072"/>
                <a:gd name="connsiteY6335" fmla="*/ 1034027 h 5148636"/>
                <a:gd name="connsiteX6336" fmla="*/ 5082635 w 9513072"/>
                <a:gd name="connsiteY6336" fmla="*/ 1086963 h 5148636"/>
                <a:gd name="connsiteX6337" fmla="*/ 5029699 w 9513072"/>
                <a:gd name="connsiteY6337" fmla="*/ 1139899 h 5148636"/>
                <a:gd name="connsiteX6338" fmla="*/ 4976763 w 9513072"/>
                <a:gd name="connsiteY6338" fmla="*/ 1086963 h 5148636"/>
                <a:gd name="connsiteX6339" fmla="*/ 5029699 w 9513072"/>
                <a:gd name="connsiteY6339" fmla="*/ 1034027 h 5148636"/>
                <a:gd name="connsiteX6340" fmla="*/ 1919459 w 9513072"/>
                <a:gd name="connsiteY6340" fmla="*/ 1033732 h 5148636"/>
                <a:gd name="connsiteX6341" fmla="*/ 1957858 w 9513072"/>
                <a:gd name="connsiteY6341" fmla="*/ 1072128 h 5148636"/>
                <a:gd name="connsiteX6342" fmla="*/ 1919459 w 9513072"/>
                <a:gd name="connsiteY6342" fmla="*/ 1110524 h 5148636"/>
                <a:gd name="connsiteX6343" fmla="*/ 1881066 w 9513072"/>
                <a:gd name="connsiteY6343" fmla="*/ 1072128 h 5148636"/>
                <a:gd name="connsiteX6344" fmla="*/ 1919459 w 9513072"/>
                <a:gd name="connsiteY6344" fmla="*/ 1033732 h 5148636"/>
                <a:gd name="connsiteX6345" fmla="*/ 2415723 w 9513072"/>
                <a:gd name="connsiteY6345" fmla="*/ 1031000 h 5148636"/>
                <a:gd name="connsiteX6346" fmla="*/ 2454115 w 9513072"/>
                <a:gd name="connsiteY6346" fmla="*/ 1069396 h 5148636"/>
                <a:gd name="connsiteX6347" fmla="*/ 2415723 w 9513072"/>
                <a:gd name="connsiteY6347" fmla="*/ 1107792 h 5148636"/>
                <a:gd name="connsiteX6348" fmla="*/ 2377320 w 9513072"/>
                <a:gd name="connsiteY6348" fmla="*/ 1069396 h 5148636"/>
                <a:gd name="connsiteX6349" fmla="*/ 2415723 w 9513072"/>
                <a:gd name="connsiteY6349" fmla="*/ 1031000 h 5148636"/>
                <a:gd name="connsiteX6350" fmla="*/ 6709621 w 9513072"/>
                <a:gd name="connsiteY6350" fmla="*/ 1030753 h 5148636"/>
                <a:gd name="connsiteX6351" fmla="*/ 6751301 w 9513072"/>
                <a:gd name="connsiteY6351" fmla="*/ 1072433 h 5148636"/>
                <a:gd name="connsiteX6352" fmla="*/ 6709621 w 9513072"/>
                <a:gd name="connsiteY6352" fmla="*/ 1114113 h 5148636"/>
                <a:gd name="connsiteX6353" fmla="*/ 6667941 w 9513072"/>
                <a:gd name="connsiteY6353" fmla="*/ 1072433 h 5148636"/>
                <a:gd name="connsiteX6354" fmla="*/ 6709621 w 9513072"/>
                <a:gd name="connsiteY6354" fmla="*/ 1030753 h 5148636"/>
                <a:gd name="connsiteX6355" fmla="*/ 8660123 w 9513072"/>
                <a:gd name="connsiteY6355" fmla="*/ 1026898 h 5148636"/>
                <a:gd name="connsiteX6356" fmla="*/ 8723037 w 9513072"/>
                <a:gd name="connsiteY6356" fmla="*/ 1089812 h 5148636"/>
                <a:gd name="connsiteX6357" fmla="*/ 8660123 w 9513072"/>
                <a:gd name="connsiteY6357" fmla="*/ 1152726 h 5148636"/>
                <a:gd name="connsiteX6358" fmla="*/ 8597209 w 9513072"/>
                <a:gd name="connsiteY6358" fmla="*/ 1089812 h 5148636"/>
                <a:gd name="connsiteX6359" fmla="*/ 8660123 w 9513072"/>
                <a:gd name="connsiteY6359" fmla="*/ 1026898 h 5148636"/>
                <a:gd name="connsiteX6360" fmla="*/ 7055872 w 9513072"/>
                <a:gd name="connsiteY6360" fmla="*/ 1026683 h 5148636"/>
                <a:gd name="connsiteX6361" fmla="*/ 7079038 w 9513072"/>
                <a:gd name="connsiteY6361" fmla="*/ 1060032 h 5148636"/>
                <a:gd name="connsiteX6362" fmla="*/ 7044994 w 9513072"/>
                <a:gd name="connsiteY6362" fmla="*/ 1082163 h 5148636"/>
                <a:gd name="connsiteX6363" fmla="*/ 7021828 w 9513072"/>
                <a:gd name="connsiteY6363" fmla="*/ 1048814 h 5148636"/>
                <a:gd name="connsiteX6364" fmla="*/ 7055872 w 9513072"/>
                <a:gd name="connsiteY6364" fmla="*/ 1026683 h 5148636"/>
                <a:gd name="connsiteX6365" fmla="*/ 3504929 w 9513072"/>
                <a:gd name="connsiteY6365" fmla="*/ 1023854 h 5148636"/>
                <a:gd name="connsiteX6366" fmla="*/ 3550844 w 9513072"/>
                <a:gd name="connsiteY6366" fmla="*/ 1069769 h 5148636"/>
                <a:gd name="connsiteX6367" fmla="*/ 3504929 w 9513072"/>
                <a:gd name="connsiteY6367" fmla="*/ 1115684 h 5148636"/>
                <a:gd name="connsiteX6368" fmla="*/ 3459014 w 9513072"/>
                <a:gd name="connsiteY6368" fmla="*/ 1069769 h 5148636"/>
                <a:gd name="connsiteX6369" fmla="*/ 3504929 w 9513072"/>
                <a:gd name="connsiteY6369" fmla="*/ 1023854 h 5148636"/>
                <a:gd name="connsiteX6370" fmla="*/ 3302719 w 9513072"/>
                <a:gd name="connsiteY6370" fmla="*/ 1014394 h 5148636"/>
                <a:gd name="connsiteX6371" fmla="*/ 3334063 w 9513072"/>
                <a:gd name="connsiteY6371" fmla="*/ 1045738 h 5148636"/>
                <a:gd name="connsiteX6372" fmla="*/ 3302719 w 9513072"/>
                <a:gd name="connsiteY6372" fmla="*/ 1077082 h 5148636"/>
                <a:gd name="connsiteX6373" fmla="*/ 3271375 w 9513072"/>
                <a:gd name="connsiteY6373" fmla="*/ 1045738 h 5148636"/>
                <a:gd name="connsiteX6374" fmla="*/ 3302719 w 9513072"/>
                <a:gd name="connsiteY6374" fmla="*/ 1014394 h 5148636"/>
                <a:gd name="connsiteX6375" fmla="*/ 693020 w 9513072"/>
                <a:gd name="connsiteY6375" fmla="*/ 1010398 h 5148636"/>
                <a:gd name="connsiteX6376" fmla="*/ 753586 w 9513072"/>
                <a:gd name="connsiteY6376" fmla="*/ 1070965 h 5148636"/>
                <a:gd name="connsiteX6377" fmla="*/ 693020 w 9513072"/>
                <a:gd name="connsiteY6377" fmla="*/ 1131532 h 5148636"/>
                <a:gd name="connsiteX6378" fmla="*/ 632454 w 9513072"/>
                <a:gd name="connsiteY6378" fmla="*/ 1070965 h 5148636"/>
                <a:gd name="connsiteX6379" fmla="*/ 693020 w 9513072"/>
                <a:gd name="connsiteY6379" fmla="*/ 1010398 h 5148636"/>
                <a:gd name="connsiteX6380" fmla="*/ 1740930 w 9513072"/>
                <a:gd name="connsiteY6380" fmla="*/ 1010285 h 5148636"/>
                <a:gd name="connsiteX6381" fmla="*/ 1772275 w 9513072"/>
                <a:gd name="connsiteY6381" fmla="*/ 1041629 h 5148636"/>
                <a:gd name="connsiteX6382" fmla="*/ 1740930 w 9513072"/>
                <a:gd name="connsiteY6382" fmla="*/ 1072973 h 5148636"/>
                <a:gd name="connsiteX6383" fmla="*/ 1709588 w 9513072"/>
                <a:gd name="connsiteY6383" fmla="*/ 1041629 h 5148636"/>
                <a:gd name="connsiteX6384" fmla="*/ 1740930 w 9513072"/>
                <a:gd name="connsiteY6384" fmla="*/ 1010285 h 5148636"/>
                <a:gd name="connsiteX6385" fmla="*/ 7235882 w 9513072"/>
                <a:gd name="connsiteY6385" fmla="*/ 1009021 h 5148636"/>
                <a:gd name="connsiteX6386" fmla="*/ 7255909 w 9513072"/>
                <a:gd name="connsiteY6386" fmla="*/ 1029048 h 5148636"/>
                <a:gd name="connsiteX6387" fmla="*/ 7235882 w 9513072"/>
                <a:gd name="connsiteY6387" fmla="*/ 1049075 h 5148636"/>
                <a:gd name="connsiteX6388" fmla="*/ 7215855 w 9513072"/>
                <a:gd name="connsiteY6388" fmla="*/ 1029048 h 5148636"/>
                <a:gd name="connsiteX6389" fmla="*/ 7235882 w 9513072"/>
                <a:gd name="connsiteY6389" fmla="*/ 1009021 h 5148636"/>
                <a:gd name="connsiteX6390" fmla="*/ 7140575 w 9513072"/>
                <a:gd name="connsiteY6390" fmla="*/ 1008662 h 5148636"/>
                <a:gd name="connsiteX6391" fmla="*/ 7177903 w 9513072"/>
                <a:gd name="connsiteY6391" fmla="*/ 1045990 h 5148636"/>
                <a:gd name="connsiteX6392" fmla="*/ 7140575 w 9513072"/>
                <a:gd name="connsiteY6392" fmla="*/ 1083318 h 5148636"/>
                <a:gd name="connsiteX6393" fmla="*/ 7103247 w 9513072"/>
                <a:gd name="connsiteY6393" fmla="*/ 1045990 h 5148636"/>
                <a:gd name="connsiteX6394" fmla="*/ 7140575 w 9513072"/>
                <a:gd name="connsiteY6394" fmla="*/ 1008662 h 5148636"/>
                <a:gd name="connsiteX6395" fmla="*/ 8130703 w 9513072"/>
                <a:gd name="connsiteY6395" fmla="*/ 1002806 h 5148636"/>
                <a:gd name="connsiteX6396" fmla="*/ 8154341 w 9513072"/>
                <a:gd name="connsiteY6396" fmla="*/ 1026444 h 5148636"/>
                <a:gd name="connsiteX6397" fmla="*/ 8130703 w 9513072"/>
                <a:gd name="connsiteY6397" fmla="*/ 1050082 h 5148636"/>
                <a:gd name="connsiteX6398" fmla="*/ 8107065 w 9513072"/>
                <a:gd name="connsiteY6398" fmla="*/ 1026444 h 5148636"/>
                <a:gd name="connsiteX6399" fmla="*/ 8130703 w 9513072"/>
                <a:gd name="connsiteY6399" fmla="*/ 1002806 h 5148636"/>
                <a:gd name="connsiteX6400" fmla="*/ 2037537 w 9513072"/>
                <a:gd name="connsiteY6400" fmla="*/ 1002598 h 5148636"/>
                <a:gd name="connsiteX6401" fmla="*/ 2086561 w 9513072"/>
                <a:gd name="connsiteY6401" fmla="*/ 1051628 h 5148636"/>
                <a:gd name="connsiteX6402" fmla="*/ 2037537 w 9513072"/>
                <a:gd name="connsiteY6402" fmla="*/ 1100658 h 5148636"/>
                <a:gd name="connsiteX6403" fmla="*/ 1988511 w 9513072"/>
                <a:gd name="connsiteY6403" fmla="*/ 1051628 h 5148636"/>
                <a:gd name="connsiteX6404" fmla="*/ 2037537 w 9513072"/>
                <a:gd name="connsiteY6404" fmla="*/ 1002598 h 5148636"/>
                <a:gd name="connsiteX6405" fmla="*/ 5338675 w 9513072"/>
                <a:gd name="connsiteY6405" fmla="*/ 1002585 h 5148636"/>
                <a:gd name="connsiteX6406" fmla="*/ 5387705 w 9513072"/>
                <a:gd name="connsiteY6406" fmla="*/ 1051615 h 5148636"/>
                <a:gd name="connsiteX6407" fmla="*/ 5338675 w 9513072"/>
                <a:gd name="connsiteY6407" fmla="*/ 1100645 h 5148636"/>
                <a:gd name="connsiteX6408" fmla="*/ 5289645 w 9513072"/>
                <a:gd name="connsiteY6408" fmla="*/ 1051615 h 5148636"/>
                <a:gd name="connsiteX6409" fmla="*/ 5338675 w 9513072"/>
                <a:gd name="connsiteY6409" fmla="*/ 1002585 h 5148636"/>
                <a:gd name="connsiteX6410" fmla="*/ 8261306 w 9513072"/>
                <a:gd name="connsiteY6410" fmla="*/ 1001600 h 5148636"/>
                <a:gd name="connsiteX6411" fmla="*/ 8290472 w 9513072"/>
                <a:gd name="connsiteY6411" fmla="*/ 1030766 h 5148636"/>
                <a:gd name="connsiteX6412" fmla="*/ 8261306 w 9513072"/>
                <a:gd name="connsiteY6412" fmla="*/ 1059932 h 5148636"/>
                <a:gd name="connsiteX6413" fmla="*/ 8232140 w 9513072"/>
                <a:gd name="connsiteY6413" fmla="*/ 1030766 h 5148636"/>
                <a:gd name="connsiteX6414" fmla="*/ 8261306 w 9513072"/>
                <a:gd name="connsiteY6414" fmla="*/ 1001600 h 5148636"/>
                <a:gd name="connsiteX6415" fmla="*/ 404113 w 9513072"/>
                <a:gd name="connsiteY6415" fmla="*/ 1001391 h 5148636"/>
                <a:gd name="connsiteX6416" fmla="*/ 462667 w 9513072"/>
                <a:gd name="connsiteY6416" fmla="*/ 1059946 h 5148636"/>
                <a:gd name="connsiteX6417" fmla="*/ 404113 w 9513072"/>
                <a:gd name="connsiteY6417" fmla="*/ 1118501 h 5148636"/>
                <a:gd name="connsiteX6418" fmla="*/ 345553 w 9513072"/>
                <a:gd name="connsiteY6418" fmla="*/ 1059946 h 5148636"/>
                <a:gd name="connsiteX6419" fmla="*/ 404113 w 9513072"/>
                <a:gd name="connsiteY6419" fmla="*/ 1001391 h 5148636"/>
                <a:gd name="connsiteX6420" fmla="*/ 3614903 w 9513072"/>
                <a:gd name="connsiteY6420" fmla="*/ 1000787 h 5148636"/>
                <a:gd name="connsiteX6421" fmla="*/ 3654239 w 9513072"/>
                <a:gd name="connsiteY6421" fmla="*/ 1040123 h 5148636"/>
                <a:gd name="connsiteX6422" fmla="*/ 3614903 w 9513072"/>
                <a:gd name="connsiteY6422" fmla="*/ 1079459 h 5148636"/>
                <a:gd name="connsiteX6423" fmla="*/ 3575567 w 9513072"/>
                <a:gd name="connsiteY6423" fmla="*/ 1040123 h 5148636"/>
                <a:gd name="connsiteX6424" fmla="*/ 3614903 w 9513072"/>
                <a:gd name="connsiteY6424" fmla="*/ 1000787 h 5148636"/>
                <a:gd name="connsiteX6425" fmla="*/ 3717937 w 9513072"/>
                <a:gd name="connsiteY6425" fmla="*/ 998611 h 5148636"/>
                <a:gd name="connsiteX6426" fmla="*/ 3749281 w 9513072"/>
                <a:gd name="connsiteY6426" fmla="*/ 1029955 h 5148636"/>
                <a:gd name="connsiteX6427" fmla="*/ 3717937 w 9513072"/>
                <a:gd name="connsiteY6427" fmla="*/ 1061299 h 5148636"/>
                <a:gd name="connsiteX6428" fmla="*/ 3686593 w 9513072"/>
                <a:gd name="connsiteY6428" fmla="*/ 1029955 h 5148636"/>
                <a:gd name="connsiteX6429" fmla="*/ 3717937 w 9513072"/>
                <a:gd name="connsiteY6429" fmla="*/ 998611 h 5148636"/>
                <a:gd name="connsiteX6430" fmla="*/ 8568700 w 9513072"/>
                <a:gd name="connsiteY6430" fmla="*/ 997278 h 5148636"/>
                <a:gd name="connsiteX6431" fmla="*/ 8597866 w 9513072"/>
                <a:gd name="connsiteY6431" fmla="*/ 1026444 h 5148636"/>
                <a:gd name="connsiteX6432" fmla="*/ 8568700 w 9513072"/>
                <a:gd name="connsiteY6432" fmla="*/ 1055610 h 5148636"/>
                <a:gd name="connsiteX6433" fmla="*/ 8539534 w 9513072"/>
                <a:gd name="connsiteY6433" fmla="*/ 1026444 h 5148636"/>
                <a:gd name="connsiteX6434" fmla="*/ 8568700 w 9513072"/>
                <a:gd name="connsiteY6434" fmla="*/ 997278 h 5148636"/>
                <a:gd name="connsiteX6435" fmla="*/ 8491029 w 9513072"/>
                <a:gd name="connsiteY6435" fmla="*/ 997247 h 5148636"/>
                <a:gd name="connsiteX6436" fmla="*/ 8511056 w 9513072"/>
                <a:gd name="connsiteY6436" fmla="*/ 1017274 h 5148636"/>
                <a:gd name="connsiteX6437" fmla="*/ 8491029 w 9513072"/>
                <a:gd name="connsiteY6437" fmla="*/ 1037301 h 5148636"/>
                <a:gd name="connsiteX6438" fmla="*/ 8471002 w 9513072"/>
                <a:gd name="connsiteY6438" fmla="*/ 1017274 h 5148636"/>
                <a:gd name="connsiteX6439" fmla="*/ 8491029 w 9513072"/>
                <a:gd name="connsiteY6439" fmla="*/ 997247 h 5148636"/>
                <a:gd name="connsiteX6440" fmla="*/ 8021430 w 9513072"/>
                <a:gd name="connsiteY6440" fmla="*/ 995356 h 5148636"/>
                <a:gd name="connsiteX6441" fmla="*/ 8075337 w 9513072"/>
                <a:gd name="connsiteY6441" fmla="*/ 1049263 h 5148636"/>
                <a:gd name="connsiteX6442" fmla="*/ 8021430 w 9513072"/>
                <a:gd name="connsiteY6442" fmla="*/ 1103170 h 5148636"/>
                <a:gd name="connsiteX6443" fmla="*/ 7967523 w 9513072"/>
                <a:gd name="connsiteY6443" fmla="*/ 1049263 h 5148636"/>
                <a:gd name="connsiteX6444" fmla="*/ 8021430 w 9513072"/>
                <a:gd name="connsiteY6444" fmla="*/ 995356 h 5148636"/>
                <a:gd name="connsiteX6445" fmla="*/ 5876788 w 9513072"/>
                <a:gd name="connsiteY6445" fmla="*/ 994617 h 5148636"/>
                <a:gd name="connsiteX6446" fmla="*/ 5915521 w 9513072"/>
                <a:gd name="connsiteY6446" fmla="*/ 1033350 h 5148636"/>
                <a:gd name="connsiteX6447" fmla="*/ 5876788 w 9513072"/>
                <a:gd name="connsiteY6447" fmla="*/ 1072083 h 5148636"/>
                <a:gd name="connsiteX6448" fmla="*/ 5838055 w 9513072"/>
                <a:gd name="connsiteY6448" fmla="*/ 1033350 h 5148636"/>
                <a:gd name="connsiteX6449" fmla="*/ 5876788 w 9513072"/>
                <a:gd name="connsiteY6449" fmla="*/ 994617 h 5148636"/>
                <a:gd name="connsiteX6450" fmla="*/ 8786482 w 9513072"/>
                <a:gd name="connsiteY6450" fmla="*/ 993367 h 5148636"/>
                <a:gd name="connsiteX6451" fmla="*/ 8834752 w 9513072"/>
                <a:gd name="connsiteY6451" fmla="*/ 1041636 h 5148636"/>
                <a:gd name="connsiteX6452" fmla="*/ 8786482 w 9513072"/>
                <a:gd name="connsiteY6452" fmla="*/ 1089905 h 5148636"/>
                <a:gd name="connsiteX6453" fmla="*/ 8738212 w 9513072"/>
                <a:gd name="connsiteY6453" fmla="*/ 1041636 h 5148636"/>
                <a:gd name="connsiteX6454" fmla="*/ 8786482 w 9513072"/>
                <a:gd name="connsiteY6454" fmla="*/ 993367 h 5148636"/>
                <a:gd name="connsiteX6455" fmla="*/ 7363665 w 9513072"/>
                <a:gd name="connsiteY6455" fmla="*/ 991361 h 5148636"/>
                <a:gd name="connsiteX6456" fmla="*/ 7400993 w 9513072"/>
                <a:gd name="connsiteY6456" fmla="*/ 1028689 h 5148636"/>
                <a:gd name="connsiteX6457" fmla="*/ 7363665 w 9513072"/>
                <a:gd name="connsiteY6457" fmla="*/ 1066017 h 5148636"/>
                <a:gd name="connsiteX6458" fmla="*/ 7326337 w 9513072"/>
                <a:gd name="connsiteY6458" fmla="*/ 1028689 h 5148636"/>
                <a:gd name="connsiteX6459" fmla="*/ 7363665 w 9513072"/>
                <a:gd name="connsiteY6459" fmla="*/ 991361 h 5148636"/>
                <a:gd name="connsiteX6460" fmla="*/ 2592336 w 9513072"/>
                <a:gd name="connsiteY6460" fmla="*/ 991216 h 5148636"/>
                <a:gd name="connsiteX6461" fmla="*/ 2612278 w 9513072"/>
                <a:gd name="connsiteY6461" fmla="*/ 1011243 h 5148636"/>
                <a:gd name="connsiteX6462" fmla="*/ 2592336 w 9513072"/>
                <a:gd name="connsiteY6462" fmla="*/ 1031270 h 5148636"/>
                <a:gd name="connsiteX6463" fmla="*/ 2572310 w 9513072"/>
                <a:gd name="connsiteY6463" fmla="*/ 1011243 h 5148636"/>
                <a:gd name="connsiteX6464" fmla="*/ 2592336 w 9513072"/>
                <a:gd name="connsiteY6464" fmla="*/ 991216 h 5148636"/>
                <a:gd name="connsiteX6465" fmla="*/ 7636277 w 9513072"/>
                <a:gd name="connsiteY6465" fmla="*/ 990986 h 5148636"/>
                <a:gd name="connsiteX6466" fmla="*/ 7659443 w 9513072"/>
                <a:gd name="connsiteY6466" fmla="*/ 1024334 h 5148636"/>
                <a:gd name="connsiteX6467" fmla="*/ 7625399 w 9513072"/>
                <a:gd name="connsiteY6467" fmla="*/ 1046464 h 5148636"/>
                <a:gd name="connsiteX6468" fmla="*/ 7602233 w 9513072"/>
                <a:gd name="connsiteY6468" fmla="*/ 1013116 h 5148636"/>
                <a:gd name="connsiteX6469" fmla="*/ 7636277 w 9513072"/>
                <a:gd name="connsiteY6469" fmla="*/ 990986 h 5148636"/>
                <a:gd name="connsiteX6470" fmla="*/ 282730 w 9513072"/>
                <a:gd name="connsiteY6470" fmla="*/ 990833 h 5148636"/>
                <a:gd name="connsiteX6471" fmla="*/ 327530 w 9513072"/>
                <a:gd name="connsiteY6471" fmla="*/ 1035633 h 5148636"/>
                <a:gd name="connsiteX6472" fmla="*/ 282730 w 9513072"/>
                <a:gd name="connsiteY6472" fmla="*/ 1080433 h 5148636"/>
                <a:gd name="connsiteX6473" fmla="*/ 237933 w 9513072"/>
                <a:gd name="connsiteY6473" fmla="*/ 1035633 h 5148636"/>
                <a:gd name="connsiteX6474" fmla="*/ 282730 w 9513072"/>
                <a:gd name="connsiteY6474" fmla="*/ 990833 h 5148636"/>
                <a:gd name="connsiteX6475" fmla="*/ 8921263 w 9513072"/>
                <a:gd name="connsiteY6475" fmla="*/ 987594 h 5148636"/>
                <a:gd name="connsiteX6476" fmla="*/ 8950429 w 9513072"/>
                <a:gd name="connsiteY6476" fmla="*/ 1016760 h 5148636"/>
                <a:gd name="connsiteX6477" fmla="*/ 8921263 w 9513072"/>
                <a:gd name="connsiteY6477" fmla="*/ 1045926 h 5148636"/>
                <a:gd name="connsiteX6478" fmla="*/ 8892097 w 9513072"/>
                <a:gd name="connsiteY6478" fmla="*/ 1016760 h 5148636"/>
                <a:gd name="connsiteX6479" fmla="*/ 8921263 w 9513072"/>
                <a:gd name="connsiteY6479" fmla="*/ 987594 h 5148636"/>
                <a:gd name="connsiteX6480" fmla="*/ 6390048 w 9513072"/>
                <a:gd name="connsiteY6480" fmla="*/ 986538 h 5148636"/>
                <a:gd name="connsiteX6481" fmla="*/ 6421392 w 9513072"/>
                <a:gd name="connsiteY6481" fmla="*/ 1017882 h 5148636"/>
                <a:gd name="connsiteX6482" fmla="*/ 6390048 w 9513072"/>
                <a:gd name="connsiteY6482" fmla="*/ 1049226 h 5148636"/>
                <a:gd name="connsiteX6483" fmla="*/ 6358704 w 9513072"/>
                <a:gd name="connsiteY6483" fmla="*/ 1017882 h 5148636"/>
                <a:gd name="connsiteX6484" fmla="*/ 6390048 w 9513072"/>
                <a:gd name="connsiteY6484" fmla="*/ 986538 h 5148636"/>
                <a:gd name="connsiteX6485" fmla="*/ 5222037 w 9513072"/>
                <a:gd name="connsiteY6485" fmla="*/ 986313 h 5148636"/>
                <a:gd name="connsiteX6486" fmla="*/ 5242064 w 9513072"/>
                <a:gd name="connsiteY6486" fmla="*/ 1006340 h 5148636"/>
                <a:gd name="connsiteX6487" fmla="*/ 5222037 w 9513072"/>
                <a:gd name="connsiteY6487" fmla="*/ 1026367 h 5148636"/>
                <a:gd name="connsiteX6488" fmla="*/ 5202010 w 9513072"/>
                <a:gd name="connsiteY6488" fmla="*/ 1006340 h 5148636"/>
                <a:gd name="connsiteX6489" fmla="*/ 5222037 w 9513072"/>
                <a:gd name="connsiteY6489" fmla="*/ 986313 h 5148636"/>
                <a:gd name="connsiteX6490" fmla="*/ 6032949 w 9513072"/>
                <a:gd name="connsiteY6490" fmla="*/ 977202 h 5148636"/>
                <a:gd name="connsiteX6491" fmla="*/ 6089542 w 9513072"/>
                <a:gd name="connsiteY6491" fmla="*/ 1033795 h 5148636"/>
                <a:gd name="connsiteX6492" fmla="*/ 6032949 w 9513072"/>
                <a:gd name="connsiteY6492" fmla="*/ 1090388 h 5148636"/>
                <a:gd name="connsiteX6493" fmla="*/ 5976356 w 9513072"/>
                <a:gd name="connsiteY6493" fmla="*/ 1033795 h 5148636"/>
                <a:gd name="connsiteX6494" fmla="*/ 6032949 w 9513072"/>
                <a:gd name="connsiteY6494" fmla="*/ 977202 h 5148636"/>
                <a:gd name="connsiteX6495" fmla="*/ 6651946 w 9513072"/>
                <a:gd name="connsiteY6495" fmla="*/ 973762 h 5148636"/>
                <a:gd name="connsiteX6496" fmla="*/ 6675584 w 9513072"/>
                <a:gd name="connsiteY6496" fmla="*/ 997400 h 5148636"/>
                <a:gd name="connsiteX6497" fmla="*/ 6651946 w 9513072"/>
                <a:gd name="connsiteY6497" fmla="*/ 1021038 h 5148636"/>
                <a:gd name="connsiteX6498" fmla="*/ 6628308 w 9513072"/>
                <a:gd name="connsiteY6498" fmla="*/ 997400 h 5148636"/>
                <a:gd name="connsiteX6499" fmla="*/ 6651946 w 9513072"/>
                <a:gd name="connsiteY6499" fmla="*/ 973762 h 5148636"/>
                <a:gd name="connsiteX6500" fmla="*/ 3781488 w 9513072"/>
                <a:gd name="connsiteY6500" fmla="*/ 973283 h 5148636"/>
                <a:gd name="connsiteX6501" fmla="*/ 3801515 w 9513072"/>
                <a:gd name="connsiteY6501" fmla="*/ 993309 h 5148636"/>
                <a:gd name="connsiteX6502" fmla="*/ 3781488 w 9513072"/>
                <a:gd name="connsiteY6502" fmla="*/ 1013336 h 5148636"/>
                <a:gd name="connsiteX6503" fmla="*/ 3761461 w 9513072"/>
                <a:gd name="connsiteY6503" fmla="*/ 993309 h 5148636"/>
                <a:gd name="connsiteX6504" fmla="*/ 3781488 w 9513072"/>
                <a:gd name="connsiteY6504" fmla="*/ 973283 h 5148636"/>
                <a:gd name="connsiteX6505" fmla="*/ 9063857 w 9513072"/>
                <a:gd name="connsiteY6505" fmla="*/ 965989 h 5148636"/>
                <a:gd name="connsiteX6506" fmla="*/ 9112887 w 9513072"/>
                <a:gd name="connsiteY6506" fmla="*/ 1015019 h 5148636"/>
                <a:gd name="connsiteX6507" fmla="*/ 9063857 w 9513072"/>
                <a:gd name="connsiteY6507" fmla="*/ 1064049 h 5148636"/>
                <a:gd name="connsiteX6508" fmla="*/ 9014827 w 9513072"/>
                <a:gd name="connsiteY6508" fmla="*/ 1015019 h 5148636"/>
                <a:gd name="connsiteX6509" fmla="*/ 9063857 w 9513072"/>
                <a:gd name="connsiteY6509" fmla="*/ 965989 h 5148636"/>
                <a:gd name="connsiteX6510" fmla="*/ 1435223 w 9513072"/>
                <a:gd name="connsiteY6510" fmla="*/ 963493 h 5148636"/>
                <a:gd name="connsiteX6511" fmla="*/ 1476896 w 9513072"/>
                <a:gd name="connsiteY6511" fmla="*/ 1005168 h 5148636"/>
                <a:gd name="connsiteX6512" fmla="*/ 1435223 w 9513072"/>
                <a:gd name="connsiteY6512" fmla="*/ 1046848 h 5148636"/>
                <a:gd name="connsiteX6513" fmla="*/ 1393543 w 9513072"/>
                <a:gd name="connsiteY6513" fmla="*/ 1005168 h 5148636"/>
                <a:gd name="connsiteX6514" fmla="*/ 1435223 w 9513072"/>
                <a:gd name="connsiteY6514" fmla="*/ 963493 h 5148636"/>
                <a:gd name="connsiteX6515" fmla="*/ 5134414 w 9513072"/>
                <a:gd name="connsiteY6515" fmla="*/ 962514 h 5148636"/>
                <a:gd name="connsiteX6516" fmla="*/ 5176094 w 9513072"/>
                <a:gd name="connsiteY6516" fmla="*/ 1004194 h 5148636"/>
                <a:gd name="connsiteX6517" fmla="*/ 5134414 w 9513072"/>
                <a:gd name="connsiteY6517" fmla="*/ 1045874 h 5148636"/>
                <a:gd name="connsiteX6518" fmla="*/ 5092734 w 9513072"/>
                <a:gd name="connsiteY6518" fmla="*/ 1004194 h 5148636"/>
                <a:gd name="connsiteX6519" fmla="*/ 5134414 w 9513072"/>
                <a:gd name="connsiteY6519" fmla="*/ 962514 h 5148636"/>
                <a:gd name="connsiteX6520" fmla="*/ 9191201 w 9513072"/>
                <a:gd name="connsiteY6520" fmla="*/ 962101 h 5148636"/>
                <a:gd name="connsiteX6521" fmla="*/ 9240231 w 9513072"/>
                <a:gd name="connsiteY6521" fmla="*/ 1011131 h 5148636"/>
                <a:gd name="connsiteX6522" fmla="*/ 9191201 w 9513072"/>
                <a:gd name="connsiteY6522" fmla="*/ 1060161 h 5148636"/>
                <a:gd name="connsiteX6523" fmla="*/ 9142171 w 9513072"/>
                <a:gd name="connsiteY6523" fmla="*/ 1011131 h 5148636"/>
                <a:gd name="connsiteX6524" fmla="*/ 9191201 w 9513072"/>
                <a:gd name="connsiteY6524" fmla="*/ 962101 h 5148636"/>
                <a:gd name="connsiteX6525" fmla="*/ 7570090 w 9513072"/>
                <a:gd name="connsiteY6525" fmla="*/ 959301 h 5148636"/>
                <a:gd name="connsiteX6526" fmla="*/ 7590117 w 9513072"/>
                <a:gd name="connsiteY6526" fmla="*/ 979328 h 5148636"/>
                <a:gd name="connsiteX6527" fmla="*/ 7570090 w 9513072"/>
                <a:gd name="connsiteY6527" fmla="*/ 999355 h 5148636"/>
                <a:gd name="connsiteX6528" fmla="*/ 7550063 w 9513072"/>
                <a:gd name="connsiteY6528" fmla="*/ 979328 h 5148636"/>
                <a:gd name="connsiteX6529" fmla="*/ 7570090 w 9513072"/>
                <a:gd name="connsiteY6529" fmla="*/ 959301 h 5148636"/>
                <a:gd name="connsiteX6530" fmla="*/ 1965868 w 9513072"/>
                <a:gd name="connsiteY6530" fmla="*/ 958443 h 5148636"/>
                <a:gd name="connsiteX6531" fmla="*/ 1985893 w 9513072"/>
                <a:gd name="connsiteY6531" fmla="*/ 978463 h 5148636"/>
                <a:gd name="connsiteX6532" fmla="*/ 1965868 w 9513072"/>
                <a:gd name="connsiteY6532" fmla="*/ 998490 h 5148636"/>
                <a:gd name="connsiteX6533" fmla="*/ 1945838 w 9513072"/>
                <a:gd name="connsiteY6533" fmla="*/ 978463 h 5148636"/>
                <a:gd name="connsiteX6534" fmla="*/ 1965868 w 9513072"/>
                <a:gd name="connsiteY6534" fmla="*/ 958443 h 5148636"/>
                <a:gd name="connsiteX6535" fmla="*/ 3486077 w 9513072"/>
                <a:gd name="connsiteY6535" fmla="*/ 953141 h 5148636"/>
                <a:gd name="connsiteX6536" fmla="*/ 3506104 w 9513072"/>
                <a:gd name="connsiteY6536" fmla="*/ 973168 h 5148636"/>
                <a:gd name="connsiteX6537" fmla="*/ 3486077 w 9513072"/>
                <a:gd name="connsiteY6537" fmla="*/ 993192 h 5148636"/>
                <a:gd name="connsiteX6538" fmla="*/ 3466050 w 9513072"/>
                <a:gd name="connsiteY6538" fmla="*/ 973168 h 5148636"/>
                <a:gd name="connsiteX6539" fmla="*/ 3486077 w 9513072"/>
                <a:gd name="connsiteY6539" fmla="*/ 953141 h 5148636"/>
                <a:gd name="connsiteX6540" fmla="*/ 8426147 w 9513072"/>
                <a:gd name="connsiteY6540" fmla="*/ 952796 h 5148636"/>
                <a:gd name="connsiteX6541" fmla="*/ 8455313 w 9513072"/>
                <a:gd name="connsiteY6541" fmla="*/ 981962 h 5148636"/>
                <a:gd name="connsiteX6542" fmla="*/ 8426147 w 9513072"/>
                <a:gd name="connsiteY6542" fmla="*/ 1011128 h 5148636"/>
                <a:gd name="connsiteX6543" fmla="*/ 8396981 w 9513072"/>
                <a:gd name="connsiteY6543" fmla="*/ 981962 h 5148636"/>
                <a:gd name="connsiteX6544" fmla="*/ 8426147 w 9513072"/>
                <a:gd name="connsiteY6544" fmla="*/ 952796 h 5148636"/>
                <a:gd name="connsiteX6545" fmla="*/ 7781077 w 9513072"/>
                <a:gd name="connsiteY6545" fmla="*/ 950927 h 5148636"/>
                <a:gd name="connsiteX6546" fmla="*/ 7843991 w 9513072"/>
                <a:gd name="connsiteY6546" fmla="*/ 1013841 h 5148636"/>
                <a:gd name="connsiteX6547" fmla="*/ 7781077 w 9513072"/>
                <a:gd name="connsiteY6547" fmla="*/ 1076755 h 5148636"/>
                <a:gd name="connsiteX6548" fmla="*/ 7718163 w 9513072"/>
                <a:gd name="connsiteY6548" fmla="*/ 1013841 h 5148636"/>
                <a:gd name="connsiteX6549" fmla="*/ 7781077 w 9513072"/>
                <a:gd name="connsiteY6549" fmla="*/ 950927 h 5148636"/>
                <a:gd name="connsiteX6550" fmla="*/ 7283395 w 9513072"/>
                <a:gd name="connsiteY6550" fmla="*/ 950847 h 5148636"/>
                <a:gd name="connsiteX6551" fmla="*/ 7303422 w 9513072"/>
                <a:gd name="connsiteY6551" fmla="*/ 970874 h 5148636"/>
                <a:gd name="connsiteX6552" fmla="*/ 7283395 w 9513072"/>
                <a:gd name="connsiteY6552" fmla="*/ 990901 h 5148636"/>
                <a:gd name="connsiteX6553" fmla="*/ 7263368 w 9513072"/>
                <a:gd name="connsiteY6553" fmla="*/ 970874 h 5148636"/>
                <a:gd name="connsiteX6554" fmla="*/ 7283395 w 9513072"/>
                <a:gd name="connsiteY6554" fmla="*/ 950847 h 5148636"/>
                <a:gd name="connsiteX6555" fmla="*/ 7474718 w 9513072"/>
                <a:gd name="connsiteY6555" fmla="*/ 945460 h 5148636"/>
                <a:gd name="connsiteX6556" fmla="*/ 7528625 w 9513072"/>
                <a:gd name="connsiteY6556" fmla="*/ 999367 h 5148636"/>
                <a:gd name="connsiteX6557" fmla="*/ 7474718 w 9513072"/>
                <a:gd name="connsiteY6557" fmla="*/ 1053274 h 5148636"/>
                <a:gd name="connsiteX6558" fmla="*/ 7420811 w 9513072"/>
                <a:gd name="connsiteY6558" fmla="*/ 999367 h 5148636"/>
                <a:gd name="connsiteX6559" fmla="*/ 7474718 w 9513072"/>
                <a:gd name="connsiteY6559" fmla="*/ 945460 h 5148636"/>
                <a:gd name="connsiteX6560" fmla="*/ 6865072 w 9513072"/>
                <a:gd name="connsiteY6560" fmla="*/ 943263 h 5148636"/>
                <a:gd name="connsiteX6561" fmla="*/ 6918008 w 9513072"/>
                <a:gd name="connsiteY6561" fmla="*/ 996199 h 5148636"/>
                <a:gd name="connsiteX6562" fmla="*/ 6865072 w 9513072"/>
                <a:gd name="connsiteY6562" fmla="*/ 1049135 h 5148636"/>
                <a:gd name="connsiteX6563" fmla="*/ 6812136 w 9513072"/>
                <a:gd name="connsiteY6563" fmla="*/ 996199 h 5148636"/>
                <a:gd name="connsiteX6564" fmla="*/ 6865072 w 9513072"/>
                <a:gd name="connsiteY6564" fmla="*/ 943263 h 5148636"/>
                <a:gd name="connsiteX6565" fmla="*/ 7089563 w 9513072"/>
                <a:gd name="connsiteY6565" fmla="*/ 941090 h 5148636"/>
                <a:gd name="connsiteX6566" fmla="*/ 7112729 w 9513072"/>
                <a:gd name="connsiteY6566" fmla="*/ 974438 h 5148636"/>
                <a:gd name="connsiteX6567" fmla="*/ 7078685 w 9513072"/>
                <a:gd name="connsiteY6567" fmla="*/ 996568 h 5148636"/>
                <a:gd name="connsiteX6568" fmla="*/ 7055519 w 9513072"/>
                <a:gd name="connsiteY6568" fmla="*/ 963220 h 5148636"/>
                <a:gd name="connsiteX6569" fmla="*/ 7089563 w 9513072"/>
                <a:gd name="connsiteY6569" fmla="*/ 941090 h 5148636"/>
                <a:gd name="connsiteX6570" fmla="*/ 3116101 w 9513072"/>
                <a:gd name="connsiteY6570" fmla="*/ 938119 h 5148636"/>
                <a:gd name="connsiteX6571" fmla="*/ 3180037 w 9513072"/>
                <a:gd name="connsiteY6571" fmla="*/ 1002053 h 5148636"/>
                <a:gd name="connsiteX6572" fmla="*/ 3116101 w 9513072"/>
                <a:gd name="connsiteY6572" fmla="*/ 1065989 h 5148636"/>
                <a:gd name="connsiteX6573" fmla="*/ 3052165 w 9513072"/>
                <a:gd name="connsiteY6573" fmla="*/ 1002053 h 5148636"/>
                <a:gd name="connsiteX6574" fmla="*/ 3116101 w 9513072"/>
                <a:gd name="connsiteY6574" fmla="*/ 938119 h 5148636"/>
                <a:gd name="connsiteX6575" fmla="*/ 6748777 w 9513072"/>
                <a:gd name="connsiteY6575" fmla="*/ 937675 h 5148636"/>
                <a:gd name="connsiteX6576" fmla="*/ 6786105 w 9513072"/>
                <a:gd name="connsiteY6576" fmla="*/ 975003 h 5148636"/>
                <a:gd name="connsiteX6577" fmla="*/ 6748777 w 9513072"/>
                <a:gd name="connsiteY6577" fmla="*/ 1012331 h 5148636"/>
                <a:gd name="connsiteX6578" fmla="*/ 6711449 w 9513072"/>
                <a:gd name="connsiteY6578" fmla="*/ 975003 h 5148636"/>
                <a:gd name="connsiteX6579" fmla="*/ 6748777 w 9513072"/>
                <a:gd name="connsiteY6579" fmla="*/ 937675 h 5148636"/>
                <a:gd name="connsiteX6580" fmla="*/ 552024 w 9513072"/>
                <a:gd name="connsiteY6580" fmla="*/ 936306 h 5148636"/>
                <a:gd name="connsiteX6581" fmla="*/ 552216 w 9513072"/>
                <a:gd name="connsiteY6581" fmla="*/ 936344 h 5148636"/>
                <a:gd name="connsiteX6582" fmla="*/ 552408 w 9513072"/>
                <a:gd name="connsiteY6582" fmla="*/ 936306 h 5148636"/>
                <a:gd name="connsiteX6583" fmla="*/ 605338 w 9513072"/>
                <a:gd name="connsiteY6583" fmla="*/ 989237 h 5148636"/>
                <a:gd name="connsiteX6584" fmla="*/ 552408 w 9513072"/>
                <a:gd name="connsiteY6584" fmla="*/ 1042173 h 5148636"/>
                <a:gd name="connsiteX6585" fmla="*/ 552216 w 9513072"/>
                <a:gd name="connsiteY6585" fmla="*/ 1042135 h 5148636"/>
                <a:gd name="connsiteX6586" fmla="*/ 552024 w 9513072"/>
                <a:gd name="connsiteY6586" fmla="*/ 1042173 h 5148636"/>
                <a:gd name="connsiteX6587" fmla="*/ 499087 w 9513072"/>
                <a:gd name="connsiteY6587" fmla="*/ 989237 h 5148636"/>
                <a:gd name="connsiteX6588" fmla="*/ 552024 w 9513072"/>
                <a:gd name="connsiteY6588" fmla="*/ 936306 h 5148636"/>
                <a:gd name="connsiteX6589" fmla="*/ 7685243 w 9513072"/>
                <a:gd name="connsiteY6589" fmla="*/ 934727 h 5148636"/>
                <a:gd name="connsiteX6590" fmla="*/ 7705270 w 9513072"/>
                <a:gd name="connsiteY6590" fmla="*/ 954754 h 5148636"/>
                <a:gd name="connsiteX6591" fmla="*/ 7685243 w 9513072"/>
                <a:gd name="connsiteY6591" fmla="*/ 974781 h 5148636"/>
                <a:gd name="connsiteX6592" fmla="*/ 7665216 w 9513072"/>
                <a:gd name="connsiteY6592" fmla="*/ 954754 h 5148636"/>
                <a:gd name="connsiteX6593" fmla="*/ 7685243 w 9513072"/>
                <a:gd name="connsiteY6593" fmla="*/ 934727 h 5148636"/>
                <a:gd name="connsiteX6594" fmla="*/ 3563748 w 9513072"/>
                <a:gd name="connsiteY6594" fmla="*/ 934266 h 5148636"/>
                <a:gd name="connsiteX6595" fmla="*/ 3595092 w 9513072"/>
                <a:gd name="connsiteY6595" fmla="*/ 965610 h 5148636"/>
                <a:gd name="connsiteX6596" fmla="*/ 3563748 w 9513072"/>
                <a:gd name="connsiteY6596" fmla="*/ 996952 h 5148636"/>
                <a:gd name="connsiteX6597" fmla="*/ 3532404 w 9513072"/>
                <a:gd name="connsiteY6597" fmla="*/ 965610 h 5148636"/>
                <a:gd name="connsiteX6598" fmla="*/ 3563748 w 9513072"/>
                <a:gd name="connsiteY6598" fmla="*/ 934266 h 5148636"/>
                <a:gd name="connsiteX6599" fmla="*/ 3244607 w 9513072"/>
                <a:gd name="connsiteY6599" fmla="*/ 932800 h 5148636"/>
                <a:gd name="connsiteX6600" fmla="*/ 3283943 w 9513072"/>
                <a:gd name="connsiteY6600" fmla="*/ 972135 h 5148636"/>
                <a:gd name="connsiteX6601" fmla="*/ 3244607 w 9513072"/>
                <a:gd name="connsiteY6601" fmla="*/ 1011470 h 5148636"/>
                <a:gd name="connsiteX6602" fmla="*/ 3205271 w 9513072"/>
                <a:gd name="connsiteY6602" fmla="*/ 972135 h 5148636"/>
                <a:gd name="connsiteX6603" fmla="*/ 3244607 w 9513072"/>
                <a:gd name="connsiteY6603" fmla="*/ 932800 h 5148636"/>
                <a:gd name="connsiteX6604" fmla="*/ 5254275 w 9513072"/>
                <a:gd name="connsiteY6604" fmla="*/ 931326 h 5148636"/>
                <a:gd name="connsiteX6605" fmla="*/ 5274302 w 9513072"/>
                <a:gd name="connsiteY6605" fmla="*/ 951353 h 5148636"/>
                <a:gd name="connsiteX6606" fmla="*/ 5254275 w 9513072"/>
                <a:gd name="connsiteY6606" fmla="*/ 971380 h 5148636"/>
                <a:gd name="connsiteX6607" fmla="*/ 5234248 w 9513072"/>
                <a:gd name="connsiteY6607" fmla="*/ 951353 h 5148636"/>
                <a:gd name="connsiteX6608" fmla="*/ 5254275 w 9513072"/>
                <a:gd name="connsiteY6608" fmla="*/ 931326 h 5148636"/>
                <a:gd name="connsiteX6609" fmla="*/ 2325982 w 9513072"/>
                <a:gd name="connsiteY6609" fmla="*/ 924570 h 5148636"/>
                <a:gd name="connsiteX6610" fmla="*/ 2382082 w 9513072"/>
                <a:gd name="connsiteY6610" fmla="*/ 980665 h 5148636"/>
                <a:gd name="connsiteX6611" fmla="*/ 2325982 w 9513072"/>
                <a:gd name="connsiteY6611" fmla="*/ 1036768 h 5148636"/>
                <a:gd name="connsiteX6612" fmla="*/ 2269879 w 9513072"/>
                <a:gd name="connsiteY6612" fmla="*/ 980665 h 5148636"/>
                <a:gd name="connsiteX6613" fmla="*/ 2325982 w 9513072"/>
                <a:gd name="connsiteY6613" fmla="*/ 924570 h 5148636"/>
                <a:gd name="connsiteX6614" fmla="*/ 5340119 w 9513072"/>
                <a:gd name="connsiteY6614" fmla="*/ 921036 h 5148636"/>
                <a:gd name="connsiteX6615" fmla="*/ 5371463 w 9513072"/>
                <a:gd name="connsiteY6615" fmla="*/ 952380 h 5148636"/>
                <a:gd name="connsiteX6616" fmla="*/ 5340119 w 9513072"/>
                <a:gd name="connsiteY6616" fmla="*/ 983724 h 5148636"/>
                <a:gd name="connsiteX6617" fmla="*/ 5308775 w 9513072"/>
                <a:gd name="connsiteY6617" fmla="*/ 952380 h 5148636"/>
                <a:gd name="connsiteX6618" fmla="*/ 5340119 w 9513072"/>
                <a:gd name="connsiteY6618" fmla="*/ 921036 h 5148636"/>
                <a:gd name="connsiteX6619" fmla="*/ 7203124 w 9513072"/>
                <a:gd name="connsiteY6619" fmla="*/ 919033 h 5148636"/>
                <a:gd name="connsiteX6620" fmla="*/ 7240452 w 9513072"/>
                <a:gd name="connsiteY6620" fmla="*/ 956361 h 5148636"/>
                <a:gd name="connsiteX6621" fmla="*/ 7203124 w 9513072"/>
                <a:gd name="connsiteY6621" fmla="*/ 993689 h 5148636"/>
                <a:gd name="connsiteX6622" fmla="*/ 7165796 w 9513072"/>
                <a:gd name="connsiteY6622" fmla="*/ 956361 h 5148636"/>
                <a:gd name="connsiteX6623" fmla="*/ 7203124 w 9513072"/>
                <a:gd name="connsiteY6623" fmla="*/ 919033 h 5148636"/>
                <a:gd name="connsiteX6624" fmla="*/ 6597137 w 9513072"/>
                <a:gd name="connsiteY6624" fmla="*/ 918938 h 5148636"/>
                <a:gd name="connsiteX6625" fmla="*/ 6620304 w 9513072"/>
                <a:gd name="connsiteY6625" fmla="*/ 952285 h 5148636"/>
                <a:gd name="connsiteX6626" fmla="*/ 6586259 w 9513072"/>
                <a:gd name="connsiteY6626" fmla="*/ 974415 h 5148636"/>
                <a:gd name="connsiteX6627" fmla="*/ 6563093 w 9513072"/>
                <a:gd name="connsiteY6627" fmla="*/ 941067 h 5148636"/>
                <a:gd name="connsiteX6628" fmla="*/ 6597137 w 9513072"/>
                <a:gd name="connsiteY6628" fmla="*/ 918938 h 5148636"/>
                <a:gd name="connsiteX6629" fmla="*/ 3382983 w 9513072"/>
                <a:gd name="connsiteY6629" fmla="*/ 917401 h 5148636"/>
                <a:gd name="connsiteX6630" fmla="*/ 3435919 w 9513072"/>
                <a:gd name="connsiteY6630" fmla="*/ 970337 h 5148636"/>
                <a:gd name="connsiteX6631" fmla="*/ 3382983 w 9513072"/>
                <a:gd name="connsiteY6631" fmla="*/ 1023270 h 5148636"/>
                <a:gd name="connsiteX6632" fmla="*/ 3330047 w 9513072"/>
                <a:gd name="connsiteY6632" fmla="*/ 970337 h 5148636"/>
                <a:gd name="connsiteX6633" fmla="*/ 3382983 w 9513072"/>
                <a:gd name="connsiteY6633" fmla="*/ 917401 h 5148636"/>
                <a:gd name="connsiteX6634" fmla="*/ 7907435 w 9513072"/>
                <a:gd name="connsiteY6634" fmla="*/ 917396 h 5148636"/>
                <a:gd name="connsiteX6635" fmla="*/ 7955704 w 9513072"/>
                <a:gd name="connsiteY6635" fmla="*/ 965665 h 5148636"/>
                <a:gd name="connsiteX6636" fmla="*/ 7907435 w 9513072"/>
                <a:gd name="connsiteY6636" fmla="*/ 1013934 h 5148636"/>
                <a:gd name="connsiteX6637" fmla="*/ 7859166 w 9513072"/>
                <a:gd name="connsiteY6637" fmla="*/ 965665 h 5148636"/>
                <a:gd name="connsiteX6638" fmla="*/ 7907435 w 9513072"/>
                <a:gd name="connsiteY6638" fmla="*/ 917396 h 5148636"/>
                <a:gd name="connsiteX6639" fmla="*/ 2188987 w 9513072"/>
                <a:gd name="connsiteY6639" fmla="*/ 917183 h 5148636"/>
                <a:gd name="connsiteX6640" fmla="*/ 2227385 w 9513072"/>
                <a:gd name="connsiteY6640" fmla="*/ 955579 h 5148636"/>
                <a:gd name="connsiteX6641" fmla="*/ 2188987 w 9513072"/>
                <a:gd name="connsiteY6641" fmla="*/ 993971 h 5148636"/>
                <a:gd name="connsiteX6642" fmla="*/ 2150596 w 9513072"/>
                <a:gd name="connsiteY6642" fmla="*/ 955579 h 5148636"/>
                <a:gd name="connsiteX6643" fmla="*/ 2188987 w 9513072"/>
                <a:gd name="connsiteY6643" fmla="*/ 917183 h 5148636"/>
                <a:gd name="connsiteX6644" fmla="*/ 6279613 w 9513072"/>
                <a:gd name="connsiteY6644" fmla="*/ 916080 h 5148636"/>
                <a:gd name="connsiteX6645" fmla="*/ 6343549 w 9513072"/>
                <a:gd name="connsiteY6645" fmla="*/ 980016 h 5148636"/>
                <a:gd name="connsiteX6646" fmla="*/ 6279613 w 9513072"/>
                <a:gd name="connsiteY6646" fmla="*/ 1043952 h 5148636"/>
                <a:gd name="connsiteX6647" fmla="*/ 6215677 w 9513072"/>
                <a:gd name="connsiteY6647" fmla="*/ 980016 h 5148636"/>
                <a:gd name="connsiteX6648" fmla="*/ 6279613 w 9513072"/>
                <a:gd name="connsiteY6648" fmla="*/ 916080 h 5148636"/>
                <a:gd name="connsiteX6649" fmla="*/ 5179305 w 9513072"/>
                <a:gd name="connsiteY6649" fmla="*/ 914587 h 5148636"/>
                <a:gd name="connsiteX6650" fmla="*/ 5199332 w 9513072"/>
                <a:gd name="connsiteY6650" fmla="*/ 934614 h 5148636"/>
                <a:gd name="connsiteX6651" fmla="*/ 5179305 w 9513072"/>
                <a:gd name="connsiteY6651" fmla="*/ 954641 h 5148636"/>
                <a:gd name="connsiteX6652" fmla="*/ 5159278 w 9513072"/>
                <a:gd name="connsiteY6652" fmla="*/ 934614 h 5148636"/>
                <a:gd name="connsiteX6653" fmla="*/ 5179305 w 9513072"/>
                <a:gd name="connsiteY6653" fmla="*/ 914587 h 5148636"/>
                <a:gd name="connsiteX6654" fmla="*/ 5833079 w 9513072"/>
                <a:gd name="connsiteY6654" fmla="*/ 914338 h 5148636"/>
                <a:gd name="connsiteX6655" fmla="*/ 5864423 w 9513072"/>
                <a:gd name="connsiteY6655" fmla="*/ 945682 h 5148636"/>
                <a:gd name="connsiteX6656" fmla="*/ 5833079 w 9513072"/>
                <a:gd name="connsiteY6656" fmla="*/ 977026 h 5148636"/>
                <a:gd name="connsiteX6657" fmla="*/ 5801735 w 9513072"/>
                <a:gd name="connsiteY6657" fmla="*/ 945682 h 5148636"/>
                <a:gd name="connsiteX6658" fmla="*/ 5833079 w 9513072"/>
                <a:gd name="connsiteY6658" fmla="*/ 914338 h 5148636"/>
                <a:gd name="connsiteX6659" fmla="*/ 8042217 w 9513072"/>
                <a:gd name="connsiteY6659" fmla="*/ 911623 h 5148636"/>
                <a:gd name="connsiteX6660" fmla="*/ 8071383 w 9513072"/>
                <a:gd name="connsiteY6660" fmla="*/ 940789 h 5148636"/>
                <a:gd name="connsiteX6661" fmla="*/ 8042217 w 9513072"/>
                <a:gd name="connsiteY6661" fmla="*/ 969955 h 5148636"/>
                <a:gd name="connsiteX6662" fmla="*/ 8013051 w 9513072"/>
                <a:gd name="connsiteY6662" fmla="*/ 940789 h 5148636"/>
                <a:gd name="connsiteX6663" fmla="*/ 8042217 w 9513072"/>
                <a:gd name="connsiteY6663" fmla="*/ 911623 h 5148636"/>
                <a:gd name="connsiteX6664" fmla="*/ 6985721 w 9513072"/>
                <a:gd name="connsiteY6664" fmla="*/ 907578 h 5148636"/>
                <a:gd name="connsiteX6665" fmla="*/ 7027401 w 9513072"/>
                <a:gd name="connsiteY6665" fmla="*/ 949258 h 5148636"/>
                <a:gd name="connsiteX6666" fmla="*/ 6985721 w 9513072"/>
                <a:gd name="connsiteY6666" fmla="*/ 990938 h 5148636"/>
                <a:gd name="connsiteX6667" fmla="*/ 6944041 w 9513072"/>
                <a:gd name="connsiteY6667" fmla="*/ 949258 h 5148636"/>
                <a:gd name="connsiteX6668" fmla="*/ 6985721 w 9513072"/>
                <a:gd name="connsiteY6668" fmla="*/ 907578 h 5148636"/>
                <a:gd name="connsiteX6669" fmla="*/ 3028237 w 9513072"/>
                <a:gd name="connsiteY6669" fmla="*/ 906552 h 5148636"/>
                <a:gd name="connsiteX6670" fmla="*/ 3051875 w 9513072"/>
                <a:gd name="connsiteY6670" fmla="*/ 930190 h 5148636"/>
                <a:gd name="connsiteX6671" fmla="*/ 3028237 w 9513072"/>
                <a:gd name="connsiteY6671" fmla="*/ 953828 h 5148636"/>
                <a:gd name="connsiteX6672" fmla="*/ 3004599 w 9513072"/>
                <a:gd name="connsiteY6672" fmla="*/ 930190 h 5148636"/>
                <a:gd name="connsiteX6673" fmla="*/ 3028237 w 9513072"/>
                <a:gd name="connsiteY6673" fmla="*/ 906552 h 5148636"/>
                <a:gd name="connsiteX6674" fmla="*/ 6368194 w 9513072"/>
                <a:gd name="connsiteY6674" fmla="*/ 905919 h 5148636"/>
                <a:gd name="connsiteX6675" fmla="*/ 6391832 w 9513072"/>
                <a:gd name="connsiteY6675" fmla="*/ 929557 h 5148636"/>
                <a:gd name="connsiteX6676" fmla="*/ 6368194 w 9513072"/>
                <a:gd name="connsiteY6676" fmla="*/ 953195 h 5148636"/>
                <a:gd name="connsiteX6677" fmla="*/ 6344556 w 9513072"/>
                <a:gd name="connsiteY6677" fmla="*/ 929557 h 5148636"/>
                <a:gd name="connsiteX6678" fmla="*/ 6368194 w 9513072"/>
                <a:gd name="connsiteY6678" fmla="*/ 905919 h 5148636"/>
                <a:gd name="connsiteX6679" fmla="*/ 8679245 w 9513072"/>
                <a:gd name="connsiteY6679" fmla="*/ 904937 h 5148636"/>
                <a:gd name="connsiteX6680" fmla="*/ 8732181 w 9513072"/>
                <a:gd name="connsiteY6680" fmla="*/ 957873 h 5148636"/>
                <a:gd name="connsiteX6681" fmla="*/ 8679245 w 9513072"/>
                <a:gd name="connsiteY6681" fmla="*/ 1010809 h 5148636"/>
                <a:gd name="connsiteX6682" fmla="*/ 8626309 w 9513072"/>
                <a:gd name="connsiteY6682" fmla="*/ 957873 h 5148636"/>
                <a:gd name="connsiteX6683" fmla="*/ 8679245 w 9513072"/>
                <a:gd name="connsiteY6683" fmla="*/ 904937 h 5148636"/>
                <a:gd name="connsiteX6684" fmla="*/ 6482270 w 9513072"/>
                <a:gd name="connsiteY6684" fmla="*/ 900165 h 5148636"/>
                <a:gd name="connsiteX6685" fmla="*/ 6535206 w 9513072"/>
                <a:gd name="connsiteY6685" fmla="*/ 953101 h 5148636"/>
                <a:gd name="connsiteX6686" fmla="*/ 6482270 w 9513072"/>
                <a:gd name="connsiteY6686" fmla="*/ 1006037 h 5148636"/>
                <a:gd name="connsiteX6687" fmla="*/ 6429334 w 9513072"/>
                <a:gd name="connsiteY6687" fmla="*/ 953101 h 5148636"/>
                <a:gd name="connsiteX6688" fmla="*/ 6482270 w 9513072"/>
                <a:gd name="connsiteY6688" fmla="*/ 900165 h 5148636"/>
                <a:gd name="connsiteX6689" fmla="*/ 2503544 w 9513072"/>
                <a:gd name="connsiteY6689" fmla="*/ 897254 h 5148636"/>
                <a:gd name="connsiteX6690" fmla="*/ 2559647 w 9513072"/>
                <a:gd name="connsiteY6690" fmla="*/ 953355 h 5148636"/>
                <a:gd name="connsiteX6691" fmla="*/ 2503544 w 9513072"/>
                <a:gd name="connsiteY6691" fmla="*/ 1009451 h 5148636"/>
                <a:gd name="connsiteX6692" fmla="*/ 2447438 w 9513072"/>
                <a:gd name="connsiteY6692" fmla="*/ 953355 h 5148636"/>
                <a:gd name="connsiteX6693" fmla="*/ 2503544 w 9513072"/>
                <a:gd name="connsiteY6693" fmla="*/ 897254 h 5148636"/>
                <a:gd name="connsiteX6694" fmla="*/ 1345322 w 9513072"/>
                <a:gd name="connsiteY6694" fmla="*/ 892949 h 5148636"/>
                <a:gd name="connsiteX6695" fmla="*/ 1382650 w 9513072"/>
                <a:gd name="connsiteY6695" fmla="*/ 930276 h 5148636"/>
                <a:gd name="connsiteX6696" fmla="*/ 1345322 w 9513072"/>
                <a:gd name="connsiteY6696" fmla="*/ 967603 h 5148636"/>
                <a:gd name="connsiteX6697" fmla="*/ 1307994 w 9513072"/>
                <a:gd name="connsiteY6697" fmla="*/ 930276 h 5148636"/>
                <a:gd name="connsiteX6698" fmla="*/ 1345322 w 9513072"/>
                <a:gd name="connsiteY6698" fmla="*/ 892949 h 5148636"/>
                <a:gd name="connsiteX6699" fmla="*/ 8184811 w 9513072"/>
                <a:gd name="connsiteY6699" fmla="*/ 890019 h 5148636"/>
                <a:gd name="connsiteX6700" fmla="*/ 8233841 w 9513072"/>
                <a:gd name="connsiteY6700" fmla="*/ 939049 h 5148636"/>
                <a:gd name="connsiteX6701" fmla="*/ 8184811 w 9513072"/>
                <a:gd name="connsiteY6701" fmla="*/ 988079 h 5148636"/>
                <a:gd name="connsiteX6702" fmla="*/ 8135781 w 9513072"/>
                <a:gd name="connsiteY6702" fmla="*/ 939049 h 5148636"/>
                <a:gd name="connsiteX6703" fmla="*/ 8184811 w 9513072"/>
                <a:gd name="connsiteY6703" fmla="*/ 890019 h 5148636"/>
                <a:gd name="connsiteX6704" fmla="*/ 8312155 w 9513072"/>
                <a:gd name="connsiteY6704" fmla="*/ 886130 h 5148636"/>
                <a:gd name="connsiteX6705" fmla="*/ 8361185 w 9513072"/>
                <a:gd name="connsiteY6705" fmla="*/ 935160 h 5148636"/>
                <a:gd name="connsiteX6706" fmla="*/ 8312155 w 9513072"/>
                <a:gd name="connsiteY6706" fmla="*/ 984190 h 5148636"/>
                <a:gd name="connsiteX6707" fmla="*/ 8263125 w 9513072"/>
                <a:gd name="connsiteY6707" fmla="*/ 935160 h 5148636"/>
                <a:gd name="connsiteX6708" fmla="*/ 8312155 w 9513072"/>
                <a:gd name="connsiteY6708" fmla="*/ 886130 h 5148636"/>
                <a:gd name="connsiteX6709" fmla="*/ 3678006 w 9513072"/>
                <a:gd name="connsiteY6709" fmla="*/ 885531 h 5148636"/>
                <a:gd name="connsiteX6710" fmla="*/ 3730942 w 9513072"/>
                <a:gd name="connsiteY6710" fmla="*/ 938467 h 5148636"/>
                <a:gd name="connsiteX6711" fmla="*/ 3678006 w 9513072"/>
                <a:gd name="connsiteY6711" fmla="*/ 991400 h 5148636"/>
                <a:gd name="connsiteX6712" fmla="*/ 3625070 w 9513072"/>
                <a:gd name="connsiteY6712" fmla="*/ 938467 h 5148636"/>
                <a:gd name="connsiteX6713" fmla="*/ 3678006 w 9513072"/>
                <a:gd name="connsiteY6713" fmla="*/ 885531 h 5148636"/>
                <a:gd name="connsiteX6714" fmla="*/ 7138529 w 9513072"/>
                <a:gd name="connsiteY6714" fmla="*/ 884831 h 5148636"/>
                <a:gd name="connsiteX6715" fmla="*/ 7158556 w 9513072"/>
                <a:gd name="connsiteY6715" fmla="*/ 904858 h 5148636"/>
                <a:gd name="connsiteX6716" fmla="*/ 7138529 w 9513072"/>
                <a:gd name="connsiteY6716" fmla="*/ 924885 h 5148636"/>
                <a:gd name="connsiteX6717" fmla="*/ 7118502 w 9513072"/>
                <a:gd name="connsiteY6717" fmla="*/ 904858 h 5148636"/>
                <a:gd name="connsiteX6718" fmla="*/ 7138529 w 9513072"/>
                <a:gd name="connsiteY6718" fmla="*/ 884831 h 5148636"/>
                <a:gd name="connsiteX6719" fmla="*/ 8540514 w 9513072"/>
                <a:gd name="connsiteY6719" fmla="*/ 880492 h 5148636"/>
                <a:gd name="connsiteX6720" fmla="*/ 8589544 w 9513072"/>
                <a:gd name="connsiteY6720" fmla="*/ 929522 h 5148636"/>
                <a:gd name="connsiteX6721" fmla="*/ 8540514 w 9513072"/>
                <a:gd name="connsiteY6721" fmla="*/ 978552 h 5148636"/>
                <a:gd name="connsiteX6722" fmla="*/ 8491484 w 9513072"/>
                <a:gd name="connsiteY6722" fmla="*/ 929522 h 5148636"/>
                <a:gd name="connsiteX6723" fmla="*/ 8540514 w 9513072"/>
                <a:gd name="connsiteY6723" fmla="*/ 880492 h 5148636"/>
                <a:gd name="connsiteX6724" fmla="*/ 2066967 w 9513072"/>
                <a:gd name="connsiteY6724" fmla="*/ 879850 h 5148636"/>
                <a:gd name="connsiteX6725" fmla="*/ 2105357 w 9513072"/>
                <a:gd name="connsiteY6725" fmla="*/ 918250 h 5148636"/>
                <a:gd name="connsiteX6726" fmla="*/ 2066967 w 9513072"/>
                <a:gd name="connsiteY6726" fmla="*/ 956643 h 5148636"/>
                <a:gd name="connsiteX6727" fmla="*/ 2028574 w 9513072"/>
                <a:gd name="connsiteY6727" fmla="*/ 918250 h 5148636"/>
                <a:gd name="connsiteX6728" fmla="*/ 2066967 w 9513072"/>
                <a:gd name="connsiteY6728" fmla="*/ 879850 h 5148636"/>
                <a:gd name="connsiteX6729" fmla="*/ 1756645 w 9513072"/>
                <a:gd name="connsiteY6729" fmla="*/ 876601 h 5148636"/>
                <a:gd name="connsiteX6730" fmla="*/ 1779809 w 9513072"/>
                <a:gd name="connsiteY6730" fmla="*/ 909948 h 5148636"/>
                <a:gd name="connsiteX6731" fmla="*/ 1745768 w 9513072"/>
                <a:gd name="connsiteY6731" fmla="*/ 932078 h 5148636"/>
                <a:gd name="connsiteX6732" fmla="*/ 1722605 w 9513072"/>
                <a:gd name="connsiteY6732" fmla="*/ 898732 h 5148636"/>
                <a:gd name="connsiteX6733" fmla="*/ 1756645 w 9513072"/>
                <a:gd name="connsiteY6733" fmla="*/ 876601 h 5148636"/>
                <a:gd name="connsiteX6734" fmla="*/ 7360724 w 9513072"/>
                <a:gd name="connsiteY6734" fmla="*/ 867500 h 5148636"/>
                <a:gd name="connsiteX6735" fmla="*/ 7408994 w 9513072"/>
                <a:gd name="connsiteY6735" fmla="*/ 915769 h 5148636"/>
                <a:gd name="connsiteX6736" fmla="*/ 7360724 w 9513072"/>
                <a:gd name="connsiteY6736" fmla="*/ 964038 h 5148636"/>
                <a:gd name="connsiteX6737" fmla="*/ 7312454 w 9513072"/>
                <a:gd name="connsiteY6737" fmla="*/ 915769 h 5148636"/>
                <a:gd name="connsiteX6738" fmla="*/ 7360724 w 9513072"/>
                <a:gd name="connsiteY6738" fmla="*/ 867500 h 5148636"/>
                <a:gd name="connsiteX6739" fmla="*/ 7605338 w 9513072"/>
                <a:gd name="connsiteY6739" fmla="*/ 863696 h 5148636"/>
                <a:gd name="connsiteX6740" fmla="*/ 7642666 w 9513072"/>
                <a:gd name="connsiteY6740" fmla="*/ 901024 h 5148636"/>
                <a:gd name="connsiteX6741" fmla="*/ 7605338 w 9513072"/>
                <a:gd name="connsiteY6741" fmla="*/ 938352 h 5148636"/>
                <a:gd name="connsiteX6742" fmla="*/ 7568010 w 9513072"/>
                <a:gd name="connsiteY6742" fmla="*/ 901024 h 5148636"/>
                <a:gd name="connsiteX6743" fmla="*/ 7605338 w 9513072"/>
                <a:gd name="connsiteY6743" fmla="*/ 863696 h 5148636"/>
                <a:gd name="connsiteX6744" fmla="*/ 3183739 w 9513072"/>
                <a:gd name="connsiteY6744" fmla="*/ 863547 h 5148636"/>
                <a:gd name="connsiteX6745" fmla="*/ 3215083 w 9513072"/>
                <a:gd name="connsiteY6745" fmla="*/ 894891 h 5148636"/>
                <a:gd name="connsiteX6746" fmla="*/ 3183739 w 9513072"/>
                <a:gd name="connsiteY6746" fmla="*/ 926234 h 5148636"/>
                <a:gd name="connsiteX6747" fmla="*/ 3152395 w 9513072"/>
                <a:gd name="connsiteY6747" fmla="*/ 894891 h 5148636"/>
                <a:gd name="connsiteX6748" fmla="*/ 3183739 w 9513072"/>
                <a:gd name="connsiteY6748" fmla="*/ 863547 h 5148636"/>
                <a:gd name="connsiteX6749" fmla="*/ 3106756 w 9513072"/>
                <a:gd name="connsiteY6749" fmla="*/ 856786 h 5148636"/>
                <a:gd name="connsiteX6750" fmla="*/ 3126783 w 9513072"/>
                <a:gd name="connsiteY6750" fmla="*/ 876813 h 5148636"/>
                <a:gd name="connsiteX6751" fmla="*/ 3106756 w 9513072"/>
                <a:gd name="connsiteY6751" fmla="*/ 896840 h 5148636"/>
                <a:gd name="connsiteX6752" fmla="*/ 3086729 w 9513072"/>
                <a:gd name="connsiteY6752" fmla="*/ 876813 h 5148636"/>
                <a:gd name="connsiteX6753" fmla="*/ 3106756 w 9513072"/>
                <a:gd name="connsiteY6753" fmla="*/ 856786 h 5148636"/>
                <a:gd name="connsiteX6754" fmla="*/ 1939493 w 9513072"/>
                <a:gd name="connsiteY6754" fmla="*/ 855267 h 5148636"/>
                <a:gd name="connsiteX6755" fmla="*/ 1977890 w 9513072"/>
                <a:gd name="connsiteY6755" fmla="*/ 893663 h 5148636"/>
                <a:gd name="connsiteX6756" fmla="*/ 1939493 w 9513072"/>
                <a:gd name="connsiteY6756" fmla="*/ 932058 h 5148636"/>
                <a:gd name="connsiteX6757" fmla="*/ 1901093 w 9513072"/>
                <a:gd name="connsiteY6757" fmla="*/ 893663 h 5148636"/>
                <a:gd name="connsiteX6758" fmla="*/ 1939493 w 9513072"/>
                <a:gd name="connsiteY6758" fmla="*/ 855267 h 5148636"/>
                <a:gd name="connsiteX6759" fmla="*/ 6839833 w 9513072"/>
                <a:gd name="connsiteY6759" fmla="*/ 854423 h 5148636"/>
                <a:gd name="connsiteX6760" fmla="*/ 6871177 w 9513072"/>
                <a:gd name="connsiteY6760" fmla="*/ 885767 h 5148636"/>
                <a:gd name="connsiteX6761" fmla="*/ 6839833 w 9513072"/>
                <a:gd name="connsiteY6761" fmla="*/ 917111 h 5148636"/>
                <a:gd name="connsiteX6762" fmla="*/ 6808489 w 9513072"/>
                <a:gd name="connsiteY6762" fmla="*/ 885767 h 5148636"/>
                <a:gd name="connsiteX6763" fmla="*/ 6839833 w 9513072"/>
                <a:gd name="connsiteY6763" fmla="*/ 854423 h 5148636"/>
                <a:gd name="connsiteX6764" fmla="*/ 5049130 w 9513072"/>
                <a:gd name="connsiteY6764" fmla="*/ 848960 h 5148636"/>
                <a:gd name="connsiteX6765" fmla="*/ 5105723 w 9513072"/>
                <a:gd name="connsiteY6765" fmla="*/ 905553 h 5148636"/>
                <a:gd name="connsiteX6766" fmla="*/ 5049130 w 9513072"/>
                <a:gd name="connsiteY6766" fmla="*/ 962146 h 5148636"/>
                <a:gd name="connsiteX6767" fmla="*/ 4992537 w 9513072"/>
                <a:gd name="connsiteY6767" fmla="*/ 905553 h 5148636"/>
                <a:gd name="connsiteX6768" fmla="*/ 5049130 w 9513072"/>
                <a:gd name="connsiteY6768" fmla="*/ 848960 h 5148636"/>
                <a:gd name="connsiteX6769" fmla="*/ 1434314 w 9513072"/>
                <a:gd name="connsiteY6769" fmla="*/ 841478 h 5148636"/>
                <a:gd name="connsiteX6770" fmla="*/ 1475989 w 9513072"/>
                <a:gd name="connsiteY6770" fmla="*/ 883157 h 5148636"/>
                <a:gd name="connsiteX6771" fmla="*/ 1434314 w 9513072"/>
                <a:gd name="connsiteY6771" fmla="*/ 924838 h 5148636"/>
                <a:gd name="connsiteX6772" fmla="*/ 1392635 w 9513072"/>
                <a:gd name="connsiteY6772" fmla="*/ 883157 h 5148636"/>
                <a:gd name="connsiteX6773" fmla="*/ 1434314 w 9513072"/>
                <a:gd name="connsiteY6773" fmla="*/ 841478 h 5148636"/>
                <a:gd name="connsiteX6774" fmla="*/ 3594435 w 9513072"/>
                <a:gd name="connsiteY6774" fmla="*/ 841142 h 5148636"/>
                <a:gd name="connsiteX6775" fmla="*/ 3614462 w 9513072"/>
                <a:gd name="connsiteY6775" fmla="*/ 861169 h 5148636"/>
                <a:gd name="connsiteX6776" fmla="*/ 3594435 w 9513072"/>
                <a:gd name="connsiteY6776" fmla="*/ 881196 h 5148636"/>
                <a:gd name="connsiteX6777" fmla="*/ 3574408 w 9513072"/>
                <a:gd name="connsiteY6777" fmla="*/ 861169 h 5148636"/>
                <a:gd name="connsiteX6778" fmla="*/ 3594435 w 9513072"/>
                <a:gd name="connsiteY6778" fmla="*/ 841142 h 5148636"/>
                <a:gd name="connsiteX6779" fmla="*/ 6597180 w 9513072"/>
                <a:gd name="connsiteY6779" fmla="*/ 836574 h 5148636"/>
                <a:gd name="connsiteX6780" fmla="*/ 6620818 w 9513072"/>
                <a:gd name="connsiteY6780" fmla="*/ 860212 h 5148636"/>
                <a:gd name="connsiteX6781" fmla="*/ 6597180 w 9513072"/>
                <a:gd name="connsiteY6781" fmla="*/ 883850 h 5148636"/>
                <a:gd name="connsiteX6782" fmla="*/ 6573542 w 9513072"/>
                <a:gd name="connsiteY6782" fmla="*/ 860212 h 5148636"/>
                <a:gd name="connsiteX6783" fmla="*/ 6597180 w 9513072"/>
                <a:gd name="connsiteY6783" fmla="*/ 836574 h 5148636"/>
                <a:gd name="connsiteX6784" fmla="*/ 7697049 w 9513072"/>
                <a:gd name="connsiteY6784" fmla="*/ 833716 h 5148636"/>
                <a:gd name="connsiteX6785" fmla="*/ 7720687 w 9513072"/>
                <a:gd name="connsiteY6785" fmla="*/ 857354 h 5148636"/>
                <a:gd name="connsiteX6786" fmla="*/ 7697049 w 9513072"/>
                <a:gd name="connsiteY6786" fmla="*/ 880992 h 5148636"/>
                <a:gd name="connsiteX6787" fmla="*/ 7673411 w 9513072"/>
                <a:gd name="connsiteY6787" fmla="*/ 857354 h 5148636"/>
                <a:gd name="connsiteX6788" fmla="*/ 7697049 w 9513072"/>
                <a:gd name="connsiteY6788" fmla="*/ 833716 h 5148636"/>
                <a:gd name="connsiteX6789" fmla="*/ 1265601 w 9513072"/>
                <a:gd name="connsiteY6789" fmla="*/ 832241 h 5148636"/>
                <a:gd name="connsiteX6790" fmla="*/ 1289237 w 9513072"/>
                <a:gd name="connsiteY6790" fmla="*/ 855879 h 5148636"/>
                <a:gd name="connsiteX6791" fmla="*/ 1265601 w 9513072"/>
                <a:gd name="connsiteY6791" fmla="*/ 879516 h 5148636"/>
                <a:gd name="connsiteX6792" fmla="*/ 1241961 w 9513072"/>
                <a:gd name="connsiteY6792" fmla="*/ 855879 h 5148636"/>
                <a:gd name="connsiteX6793" fmla="*/ 1265601 w 9513072"/>
                <a:gd name="connsiteY6793" fmla="*/ 832241 h 5148636"/>
                <a:gd name="connsiteX6794" fmla="*/ 2154352 w 9513072"/>
                <a:gd name="connsiteY6794" fmla="*/ 829141 h 5148636"/>
                <a:gd name="connsiteX6795" fmla="*/ 2174380 w 9513072"/>
                <a:gd name="connsiteY6795" fmla="*/ 849167 h 5148636"/>
                <a:gd name="connsiteX6796" fmla="*/ 2154352 w 9513072"/>
                <a:gd name="connsiteY6796" fmla="*/ 869195 h 5148636"/>
                <a:gd name="connsiteX6797" fmla="*/ 2134323 w 9513072"/>
                <a:gd name="connsiteY6797" fmla="*/ 849167 h 5148636"/>
                <a:gd name="connsiteX6798" fmla="*/ 2154352 w 9513072"/>
                <a:gd name="connsiteY6798" fmla="*/ 829141 h 5148636"/>
                <a:gd name="connsiteX6799" fmla="*/ 7800199 w 9513072"/>
                <a:gd name="connsiteY6799" fmla="*/ 828966 h 5148636"/>
                <a:gd name="connsiteX6800" fmla="*/ 7853135 w 9513072"/>
                <a:gd name="connsiteY6800" fmla="*/ 881902 h 5148636"/>
                <a:gd name="connsiteX6801" fmla="*/ 7800199 w 9513072"/>
                <a:gd name="connsiteY6801" fmla="*/ 934838 h 5148636"/>
                <a:gd name="connsiteX6802" fmla="*/ 7747263 w 9513072"/>
                <a:gd name="connsiteY6802" fmla="*/ 881902 h 5148636"/>
                <a:gd name="connsiteX6803" fmla="*/ 7800199 w 9513072"/>
                <a:gd name="connsiteY6803" fmla="*/ 828966 h 5148636"/>
                <a:gd name="connsiteX6804" fmla="*/ 3808130 w 9513072"/>
                <a:gd name="connsiteY6804" fmla="*/ 826779 h 5148636"/>
                <a:gd name="connsiteX6805" fmla="*/ 3872066 w 9513072"/>
                <a:gd name="connsiteY6805" fmla="*/ 890715 h 5148636"/>
                <a:gd name="connsiteX6806" fmla="*/ 3808130 w 9513072"/>
                <a:gd name="connsiteY6806" fmla="*/ 954651 h 5148636"/>
                <a:gd name="connsiteX6807" fmla="*/ 3744194 w 9513072"/>
                <a:gd name="connsiteY6807" fmla="*/ 890715 h 5148636"/>
                <a:gd name="connsiteX6808" fmla="*/ 3808130 w 9513072"/>
                <a:gd name="connsiteY6808" fmla="*/ 826779 h 5148636"/>
                <a:gd name="connsiteX6809" fmla="*/ 1842976 w 9513072"/>
                <a:gd name="connsiteY6809" fmla="*/ 822732 h 5148636"/>
                <a:gd name="connsiteX6810" fmla="*/ 1872139 w 9513072"/>
                <a:gd name="connsiteY6810" fmla="*/ 851900 h 5148636"/>
                <a:gd name="connsiteX6811" fmla="*/ 1842976 w 9513072"/>
                <a:gd name="connsiteY6811" fmla="*/ 881066 h 5148636"/>
                <a:gd name="connsiteX6812" fmla="*/ 1813807 w 9513072"/>
                <a:gd name="connsiteY6812" fmla="*/ 851900 h 5148636"/>
                <a:gd name="connsiteX6813" fmla="*/ 1842976 w 9513072"/>
                <a:gd name="connsiteY6813" fmla="*/ 822732 h 5148636"/>
                <a:gd name="connsiteX6814" fmla="*/ 2399327 w 9513072"/>
                <a:gd name="connsiteY6814" fmla="*/ 818848 h 5148636"/>
                <a:gd name="connsiteX6815" fmla="*/ 2437725 w 9513072"/>
                <a:gd name="connsiteY6815" fmla="*/ 857238 h 5148636"/>
                <a:gd name="connsiteX6816" fmla="*/ 2399327 w 9513072"/>
                <a:gd name="connsiteY6816" fmla="*/ 895635 h 5148636"/>
                <a:gd name="connsiteX6817" fmla="*/ 2360934 w 9513072"/>
                <a:gd name="connsiteY6817" fmla="*/ 857238 h 5148636"/>
                <a:gd name="connsiteX6818" fmla="*/ 2399327 w 9513072"/>
                <a:gd name="connsiteY6818" fmla="*/ 818848 h 5148636"/>
                <a:gd name="connsiteX6819" fmla="*/ 7478769 w 9513072"/>
                <a:gd name="connsiteY6819" fmla="*/ 817946 h 5148636"/>
                <a:gd name="connsiteX6820" fmla="*/ 7531705 w 9513072"/>
                <a:gd name="connsiteY6820" fmla="*/ 870882 h 5148636"/>
                <a:gd name="connsiteX6821" fmla="*/ 7478769 w 9513072"/>
                <a:gd name="connsiteY6821" fmla="*/ 923818 h 5148636"/>
                <a:gd name="connsiteX6822" fmla="*/ 7425833 w 9513072"/>
                <a:gd name="connsiteY6822" fmla="*/ 870882 h 5148636"/>
                <a:gd name="connsiteX6823" fmla="*/ 7478769 w 9513072"/>
                <a:gd name="connsiteY6823" fmla="*/ 817946 h 5148636"/>
                <a:gd name="connsiteX6824" fmla="*/ 7058624 w 9513072"/>
                <a:gd name="connsiteY6824" fmla="*/ 813801 h 5148636"/>
                <a:gd name="connsiteX6825" fmla="*/ 7095951 w 9513072"/>
                <a:gd name="connsiteY6825" fmla="*/ 851129 h 5148636"/>
                <a:gd name="connsiteX6826" fmla="*/ 7058624 w 9513072"/>
                <a:gd name="connsiteY6826" fmla="*/ 888457 h 5148636"/>
                <a:gd name="connsiteX6827" fmla="*/ 7021297 w 9513072"/>
                <a:gd name="connsiteY6827" fmla="*/ 851129 h 5148636"/>
                <a:gd name="connsiteX6828" fmla="*/ 7058624 w 9513072"/>
                <a:gd name="connsiteY6828" fmla="*/ 813801 h 5148636"/>
                <a:gd name="connsiteX6829" fmla="*/ 5974846 w 9513072"/>
                <a:gd name="connsiteY6829" fmla="*/ 812483 h 5148636"/>
                <a:gd name="connsiteX6830" fmla="*/ 6045113 w 9513072"/>
                <a:gd name="connsiteY6830" fmla="*/ 882750 h 5148636"/>
                <a:gd name="connsiteX6831" fmla="*/ 5974846 w 9513072"/>
                <a:gd name="connsiteY6831" fmla="*/ 953017 h 5148636"/>
                <a:gd name="connsiteX6832" fmla="*/ 5904579 w 9513072"/>
                <a:gd name="connsiteY6832" fmla="*/ 882750 h 5148636"/>
                <a:gd name="connsiteX6833" fmla="*/ 5974846 w 9513072"/>
                <a:gd name="connsiteY6833" fmla="*/ 812483 h 5148636"/>
                <a:gd name="connsiteX6834" fmla="*/ 7242577 w 9513072"/>
                <a:gd name="connsiteY6834" fmla="*/ 812385 h 5148636"/>
                <a:gd name="connsiteX6835" fmla="*/ 7290094 w 9513072"/>
                <a:gd name="connsiteY6835" fmla="*/ 859902 h 5148636"/>
                <a:gd name="connsiteX6836" fmla="*/ 7242577 w 9513072"/>
                <a:gd name="connsiteY6836" fmla="*/ 907419 h 5148636"/>
                <a:gd name="connsiteX6837" fmla="*/ 7195060 w 9513072"/>
                <a:gd name="connsiteY6837" fmla="*/ 859902 h 5148636"/>
                <a:gd name="connsiteX6838" fmla="*/ 7242577 w 9513072"/>
                <a:gd name="connsiteY6838" fmla="*/ 812385 h 5148636"/>
                <a:gd name="connsiteX6839" fmla="*/ 3172843 w 9513072"/>
                <a:gd name="connsiteY6839" fmla="*/ 801988 h 5148636"/>
                <a:gd name="connsiteX6840" fmla="*/ 3192870 w 9513072"/>
                <a:gd name="connsiteY6840" fmla="*/ 822015 h 5148636"/>
                <a:gd name="connsiteX6841" fmla="*/ 3172843 w 9513072"/>
                <a:gd name="connsiteY6841" fmla="*/ 842042 h 5148636"/>
                <a:gd name="connsiteX6842" fmla="*/ 3152816 w 9513072"/>
                <a:gd name="connsiteY6842" fmla="*/ 822015 h 5148636"/>
                <a:gd name="connsiteX6843" fmla="*/ 3172843 w 9513072"/>
                <a:gd name="connsiteY6843" fmla="*/ 801988 h 5148636"/>
                <a:gd name="connsiteX6844" fmla="*/ 1628879 w 9513072"/>
                <a:gd name="connsiteY6844" fmla="*/ 801137 h 5148636"/>
                <a:gd name="connsiteX6845" fmla="*/ 1673879 w 9513072"/>
                <a:gd name="connsiteY6845" fmla="*/ 846144 h 5148636"/>
                <a:gd name="connsiteX6846" fmla="*/ 1628879 w 9513072"/>
                <a:gd name="connsiteY6846" fmla="*/ 891149 h 5148636"/>
                <a:gd name="connsiteX6847" fmla="*/ 1583866 w 9513072"/>
                <a:gd name="connsiteY6847" fmla="*/ 846144 h 5148636"/>
                <a:gd name="connsiteX6848" fmla="*/ 1628879 w 9513072"/>
                <a:gd name="connsiteY6848" fmla="*/ 801137 h 5148636"/>
                <a:gd name="connsiteX6849" fmla="*/ 3310137 w 9513072"/>
                <a:gd name="connsiteY6849" fmla="*/ 799027 h 5148636"/>
                <a:gd name="connsiteX6850" fmla="*/ 3363073 w 9513072"/>
                <a:gd name="connsiteY6850" fmla="*/ 851963 h 5148636"/>
                <a:gd name="connsiteX6851" fmla="*/ 3310137 w 9513072"/>
                <a:gd name="connsiteY6851" fmla="*/ 904899 h 5148636"/>
                <a:gd name="connsiteX6852" fmla="*/ 3257201 w 9513072"/>
                <a:gd name="connsiteY6852" fmla="*/ 851963 h 5148636"/>
                <a:gd name="connsiteX6853" fmla="*/ 3310137 w 9513072"/>
                <a:gd name="connsiteY6853" fmla="*/ 799027 h 5148636"/>
                <a:gd name="connsiteX6854" fmla="*/ 7325585 w 9513072"/>
                <a:gd name="connsiteY6854" fmla="*/ 797649 h 5148636"/>
                <a:gd name="connsiteX6855" fmla="*/ 7349223 w 9513072"/>
                <a:gd name="connsiteY6855" fmla="*/ 821287 h 5148636"/>
                <a:gd name="connsiteX6856" fmla="*/ 7325585 w 9513072"/>
                <a:gd name="connsiteY6856" fmla="*/ 844925 h 5148636"/>
                <a:gd name="connsiteX6857" fmla="*/ 7301947 w 9513072"/>
                <a:gd name="connsiteY6857" fmla="*/ 821287 h 5148636"/>
                <a:gd name="connsiteX6858" fmla="*/ 7325585 w 9513072"/>
                <a:gd name="connsiteY6858" fmla="*/ 797649 h 5148636"/>
                <a:gd name="connsiteX6859" fmla="*/ 1360302 w 9513072"/>
                <a:gd name="connsiteY6859" fmla="*/ 789936 h 5148636"/>
                <a:gd name="connsiteX6860" fmla="*/ 1391645 w 9513072"/>
                <a:gd name="connsiteY6860" fmla="*/ 821278 h 5148636"/>
                <a:gd name="connsiteX6861" fmla="*/ 1360302 w 9513072"/>
                <a:gd name="connsiteY6861" fmla="*/ 852621 h 5148636"/>
                <a:gd name="connsiteX6862" fmla="*/ 1328958 w 9513072"/>
                <a:gd name="connsiteY6862" fmla="*/ 821278 h 5148636"/>
                <a:gd name="connsiteX6863" fmla="*/ 1360302 w 9513072"/>
                <a:gd name="connsiteY6863" fmla="*/ 789936 h 5148636"/>
                <a:gd name="connsiteX6864" fmla="*/ 3483059 w 9513072"/>
                <a:gd name="connsiteY6864" fmla="*/ 786715 h 5148636"/>
                <a:gd name="connsiteX6865" fmla="*/ 3546995 w 9513072"/>
                <a:gd name="connsiteY6865" fmla="*/ 850651 h 5148636"/>
                <a:gd name="connsiteX6866" fmla="*/ 3483059 w 9513072"/>
                <a:gd name="connsiteY6866" fmla="*/ 914587 h 5148636"/>
                <a:gd name="connsiteX6867" fmla="*/ 3419123 w 9513072"/>
                <a:gd name="connsiteY6867" fmla="*/ 850651 h 5148636"/>
                <a:gd name="connsiteX6868" fmla="*/ 3483059 w 9513072"/>
                <a:gd name="connsiteY6868" fmla="*/ 786715 h 5148636"/>
                <a:gd name="connsiteX6869" fmla="*/ 6729398 w 9513072"/>
                <a:gd name="connsiteY6869" fmla="*/ 783965 h 5148636"/>
                <a:gd name="connsiteX6870" fmla="*/ 6793334 w 9513072"/>
                <a:gd name="connsiteY6870" fmla="*/ 847901 h 5148636"/>
                <a:gd name="connsiteX6871" fmla="*/ 6729398 w 9513072"/>
                <a:gd name="connsiteY6871" fmla="*/ 911837 h 5148636"/>
                <a:gd name="connsiteX6872" fmla="*/ 6665462 w 9513072"/>
                <a:gd name="connsiteY6872" fmla="*/ 847901 h 5148636"/>
                <a:gd name="connsiteX6873" fmla="*/ 6729398 w 9513072"/>
                <a:gd name="connsiteY6873" fmla="*/ 783965 h 5148636"/>
                <a:gd name="connsiteX6874" fmla="*/ 7150335 w 9513072"/>
                <a:gd name="connsiteY6874" fmla="*/ 783821 h 5148636"/>
                <a:gd name="connsiteX6875" fmla="*/ 7173973 w 9513072"/>
                <a:gd name="connsiteY6875" fmla="*/ 807459 h 5148636"/>
                <a:gd name="connsiteX6876" fmla="*/ 7150335 w 9513072"/>
                <a:gd name="connsiteY6876" fmla="*/ 831097 h 5148636"/>
                <a:gd name="connsiteX6877" fmla="*/ 7126697 w 9513072"/>
                <a:gd name="connsiteY6877" fmla="*/ 807459 h 5148636"/>
                <a:gd name="connsiteX6878" fmla="*/ 7150335 w 9513072"/>
                <a:gd name="connsiteY6878" fmla="*/ 783821 h 5148636"/>
                <a:gd name="connsiteX6879" fmla="*/ 3681922 w 9513072"/>
                <a:gd name="connsiteY6879" fmla="*/ 777744 h 5148636"/>
                <a:gd name="connsiteX6880" fmla="*/ 3720655 w 9513072"/>
                <a:gd name="connsiteY6880" fmla="*/ 816477 h 5148636"/>
                <a:gd name="connsiteX6881" fmla="*/ 3681922 w 9513072"/>
                <a:gd name="connsiteY6881" fmla="*/ 855210 h 5148636"/>
                <a:gd name="connsiteX6882" fmla="*/ 3643189 w 9513072"/>
                <a:gd name="connsiteY6882" fmla="*/ 816477 h 5148636"/>
                <a:gd name="connsiteX6883" fmla="*/ 3681922 w 9513072"/>
                <a:gd name="connsiteY6883" fmla="*/ 777744 h 5148636"/>
                <a:gd name="connsiteX6884" fmla="*/ 6817979 w 9513072"/>
                <a:gd name="connsiteY6884" fmla="*/ 773804 h 5148636"/>
                <a:gd name="connsiteX6885" fmla="*/ 6841617 w 9513072"/>
                <a:gd name="connsiteY6885" fmla="*/ 797442 h 5148636"/>
                <a:gd name="connsiteX6886" fmla="*/ 6817979 w 9513072"/>
                <a:gd name="connsiteY6886" fmla="*/ 821080 h 5148636"/>
                <a:gd name="connsiteX6887" fmla="*/ 6794341 w 9513072"/>
                <a:gd name="connsiteY6887" fmla="*/ 797442 h 5148636"/>
                <a:gd name="connsiteX6888" fmla="*/ 6817979 w 9513072"/>
                <a:gd name="connsiteY6888" fmla="*/ 773804 h 5148636"/>
                <a:gd name="connsiteX6889" fmla="*/ 6932056 w 9513072"/>
                <a:gd name="connsiteY6889" fmla="*/ 768050 h 5148636"/>
                <a:gd name="connsiteX6890" fmla="*/ 6984992 w 9513072"/>
                <a:gd name="connsiteY6890" fmla="*/ 820986 h 5148636"/>
                <a:gd name="connsiteX6891" fmla="*/ 6932056 w 9513072"/>
                <a:gd name="connsiteY6891" fmla="*/ 873922 h 5148636"/>
                <a:gd name="connsiteX6892" fmla="*/ 6879120 w 9513072"/>
                <a:gd name="connsiteY6892" fmla="*/ 820986 h 5148636"/>
                <a:gd name="connsiteX6893" fmla="*/ 6932056 w 9513072"/>
                <a:gd name="connsiteY6893" fmla="*/ 768050 h 5148636"/>
                <a:gd name="connsiteX6894" fmla="*/ 1906676 w 9513072"/>
                <a:gd name="connsiteY6894" fmla="*/ 762669 h 5148636"/>
                <a:gd name="connsiteX6895" fmla="*/ 1926700 w 9513072"/>
                <a:gd name="connsiteY6895" fmla="*/ 782696 h 5148636"/>
                <a:gd name="connsiteX6896" fmla="*/ 1906676 w 9513072"/>
                <a:gd name="connsiteY6896" fmla="*/ 802723 h 5148636"/>
                <a:gd name="connsiteX6897" fmla="*/ 1886648 w 9513072"/>
                <a:gd name="connsiteY6897" fmla="*/ 782696 h 5148636"/>
                <a:gd name="connsiteX6898" fmla="*/ 1906676 w 9513072"/>
                <a:gd name="connsiteY6898" fmla="*/ 762669 h 5148636"/>
                <a:gd name="connsiteX6899" fmla="*/ 2013864 w 9513072"/>
                <a:gd name="connsiteY6899" fmla="*/ 761303 h 5148636"/>
                <a:gd name="connsiteX6900" fmla="*/ 2062891 w 9513072"/>
                <a:gd name="connsiteY6900" fmla="*/ 810335 h 5148636"/>
                <a:gd name="connsiteX6901" fmla="*/ 2013864 w 9513072"/>
                <a:gd name="connsiteY6901" fmla="*/ 859363 h 5148636"/>
                <a:gd name="connsiteX6902" fmla="*/ 1964841 w 9513072"/>
                <a:gd name="connsiteY6902" fmla="*/ 810335 h 5148636"/>
                <a:gd name="connsiteX6903" fmla="*/ 2013864 w 9513072"/>
                <a:gd name="connsiteY6903" fmla="*/ 761303 h 5148636"/>
                <a:gd name="connsiteX6904" fmla="*/ 3878604 w 9513072"/>
                <a:gd name="connsiteY6904" fmla="*/ 751033 h 5148636"/>
                <a:gd name="connsiteX6905" fmla="*/ 3917337 w 9513072"/>
                <a:gd name="connsiteY6905" fmla="*/ 789766 h 5148636"/>
                <a:gd name="connsiteX6906" fmla="*/ 3878604 w 9513072"/>
                <a:gd name="connsiteY6906" fmla="*/ 828499 h 5148636"/>
                <a:gd name="connsiteX6907" fmla="*/ 3839871 w 9513072"/>
                <a:gd name="connsiteY6907" fmla="*/ 789766 h 5148636"/>
                <a:gd name="connsiteX6908" fmla="*/ 3878604 w 9513072"/>
                <a:gd name="connsiteY6908" fmla="*/ 751033 h 5148636"/>
                <a:gd name="connsiteX6909" fmla="*/ 7230507 w 9513072"/>
                <a:gd name="connsiteY6909" fmla="*/ 748028 h 5148636"/>
                <a:gd name="connsiteX6910" fmla="*/ 7250534 w 9513072"/>
                <a:gd name="connsiteY6910" fmla="*/ 768055 h 5148636"/>
                <a:gd name="connsiteX6911" fmla="*/ 7230507 w 9513072"/>
                <a:gd name="connsiteY6911" fmla="*/ 788082 h 5148636"/>
                <a:gd name="connsiteX6912" fmla="*/ 7210480 w 9513072"/>
                <a:gd name="connsiteY6912" fmla="*/ 768055 h 5148636"/>
                <a:gd name="connsiteX6913" fmla="*/ 7230507 w 9513072"/>
                <a:gd name="connsiteY6913" fmla="*/ 748028 h 5148636"/>
                <a:gd name="connsiteX6914" fmla="*/ 3789265 w 9513072"/>
                <a:gd name="connsiteY6914" fmla="*/ 740622 h 5148636"/>
                <a:gd name="connsiteX6915" fmla="*/ 3820609 w 9513072"/>
                <a:gd name="connsiteY6915" fmla="*/ 771965 h 5148636"/>
                <a:gd name="connsiteX6916" fmla="*/ 3789265 w 9513072"/>
                <a:gd name="connsiteY6916" fmla="*/ 803309 h 5148636"/>
                <a:gd name="connsiteX6917" fmla="*/ 3757921 w 9513072"/>
                <a:gd name="connsiteY6917" fmla="*/ 771965 h 5148636"/>
                <a:gd name="connsiteX6918" fmla="*/ 3789265 w 9513072"/>
                <a:gd name="connsiteY6918" fmla="*/ 740622 h 5148636"/>
                <a:gd name="connsiteX6919" fmla="*/ 6039797 w 9513072"/>
                <a:gd name="connsiteY6919" fmla="*/ 738119 h 5148636"/>
                <a:gd name="connsiteX6920" fmla="*/ 6077125 w 9513072"/>
                <a:gd name="connsiteY6920" fmla="*/ 775447 h 5148636"/>
                <a:gd name="connsiteX6921" fmla="*/ 6039797 w 9513072"/>
                <a:gd name="connsiteY6921" fmla="*/ 812775 h 5148636"/>
                <a:gd name="connsiteX6922" fmla="*/ 6002469 w 9513072"/>
                <a:gd name="connsiteY6922" fmla="*/ 775447 h 5148636"/>
                <a:gd name="connsiteX6923" fmla="*/ 6039797 w 9513072"/>
                <a:gd name="connsiteY6923" fmla="*/ 738119 h 5148636"/>
                <a:gd name="connsiteX6924" fmla="*/ 1550614 w 9513072"/>
                <a:gd name="connsiteY6924" fmla="*/ 734394 h 5148636"/>
                <a:gd name="connsiteX6925" fmla="*/ 1581968 w 9513072"/>
                <a:gd name="connsiteY6925" fmla="*/ 765732 h 5148636"/>
                <a:gd name="connsiteX6926" fmla="*/ 1550614 w 9513072"/>
                <a:gd name="connsiteY6926" fmla="*/ 797077 h 5148636"/>
                <a:gd name="connsiteX6927" fmla="*/ 1519265 w 9513072"/>
                <a:gd name="connsiteY6927" fmla="*/ 765732 h 5148636"/>
                <a:gd name="connsiteX6928" fmla="*/ 1550614 w 9513072"/>
                <a:gd name="connsiteY6928" fmla="*/ 734394 h 5148636"/>
                <a:gd name="connsiteX6929" fmla="*/ 1441339 w 9513072"/>
                <a:gd name="connsiteY6929" fmla="*/ 726194 h 5148636"/>
                <a:gd name="connsiteX6930" fmla="*/ 1472679 w 9513072"/>
                <a:gd name="connsiteY6930" fmla="*/ 757542 h 5148636"/>
                <a:gd name="connsiteX6931" fmla="*/ 1441339 w 9513072"/>
                <a:gd name="connsiteY6931" fmla="*/ 788882 h 5148636"/>
                <a:gd name="connsiteX6932" fmla="*/ 1409998 w 9513072"/>
                <a:gd name="connsiteY6932" fmla="*/ 757542 h 5148636"/>
                <a:gd name="connsiteX6933" fmla="*/ 1441339 w 9513072"/>
                <a:gd name="connsiteY6933" fmla="*/ 726194 h 5148636"/>
                <a:gd name="connsiteX6934" fmla="*/ 3573460 w 9513072"/>
                <a:gd name="connsiteY6934" fmla="*/ 720588 h 5148636"/>
                <a:gd name="connsiteX6935" fmla="*/ 3604804 w 9513072"/>
                <a:gd name="connsiteY6935" fmla="*/ 751932 h 5148636"/>
                <a:gd name="connsiteX6936" fmla="*/ 3573460 w 9513072"/>
                <a:gd name="connsiteY6936" fmla="*/ 783276 h 5148636"/>
                <a:gd name="connsiteX6937" fmla="*/ 3542116 w 9513072"/>
                <a:gd name="connsiteY6937" fmla="*/ 751932 h 5148636"/>
                <a:gd name="connsiteX6938" fmla="*/ 3573460 w 9513072"/>
                <a:gd name="connsiteY6938" fmla="*/ 720588 h 5148636"/>
                <a:gd name="connsiteX6939" fmla="*/ 7124394 w 9513072"/>
                <a:gd name="connsiteY6939" fmla="*/ 720337 h 5148636"/>
                <a:gd name="connsiteX6940" fmla="*/ 7144421 w 9513072"/>
                <a:gd name="connsiteY6940" fmla="*/ 740364 h 5148636"/>
                <a:gd name="connsiteX6941" fmla="*/ 7124394 w 9513072"/>
                <a:gd name="connsiteY6941" fmla="*/ 760391 h 5148636"/>
                <a:gd name="connsiteX6942" fmla="*/ 7104367 w 9513072"/>
                <a:gd name="connsiteY6942" fmla="*/ 740364 h 5148636"/>
                <a:gd name="connsiteX6943" fmla="*/ 7124394 w 9513072"/>
                <a:gd name="connsiteY6943" fmla="*/ 720337 h 5148636"/>
                <a:gd name="connsiteX6944" fmla="*/ 3136789 w 9513072"/>
                <a:gd name="connsiteY6944" fmla="*/ 706033 h 5148636"/>
                <a:gd name="connsiteX6945" fmla="*/ 3166194 w 9513072"/>
                <a:gd name="connsiteY6945" fmla="*/ 735438 h 5148636"/>
                <a:gd name="connsiteX6946" fmla="*/ 3136789 w 9513072"/>
                <a:gd name="connsiteY6946" fmla="*/ 764843 h 5148636"/>
                <a:gd name="connsiteX6947" fmla="*/ 3107384 w 9513072"/>
                <a:gd name="connsiteY6947" fmla="*/ 735438 h 5148636"/>
                <a:gd name="connsiteX6948" fmla="*/ 3136789 w 9513072"/>
                <a:gd name="connsiteY6948" fmla="*/ 706033 h 5148636"/>
                <a:gd name="connsiteX6949" fmla="*/ 3038140 w 9513072"/>
                <a:gd name="connsiteY6949" fmla="*/ 703480 h 5148636"/>
                <a:gd name="connsiteX6950" fmla="*/ 3094243 w 9513072"/>
                <a:gd name="connsiteY6950" fmla="*/ 759583 h 5148636"/>
                <a:gd name="connsiteX6951" fmla="*/ 3038140 w 9513072"/>
                <a:gd name="connsiteY6951" fmla="*/ 815686 h 5148636"/>
                <a:gd name="connsiteX6952" fmla="*/ 2982037 w 9513072"/>
                <a:gd name="connsiteY6952" fmla="*/ 759583 h 5148636"/>
                <a:gd name="connsiteX6953" fmla="*/ 3038140 w 9513072"/>
                <a:gd name="connsiteY6953" fmla="*/ 703480 h 5148636"/>
                <a:gd name="connsiteX6954" fmla="*/ 3671833 w 9513072"/>
                <a:gd name="connsiteY6954" fmla="*/ 702736 h 5148636"/>
                <a:gd name="connsiteX6955" fmla="*/ 3691860 w 9513072"/>
                <a:gd name="connsiteY6955" fmla="*/ 722763 h 5148636"/>
                <a:gd name="connsiteX6956" fmla="*/ 3671833 w 9513072"/>
                <a:gd name="connsiteY6956" fmla="*/ 742790 h 5148636"/>
                <a:gd name="connsiteX6957" fmla="*/ 3651806 w 9513072"/>
                <a:gd name="connsiteY6957" fmla="*/ 722763 h 5148636"/>
                <a:gd name="connsiteX6958" fmla="*/ 3671833 w 9513072"/>
                <a:gd name="connsiteY6958" fmla="*/ 702736 h 5148636"/>
                <a:gd name="connsiteX6959" fmla="*/ 8129652 w 9513072"/>
                <a:gd name="connsiteY6959" fmla="*/ 702202 h 5148636"/>
                <a:gd name="connsiteX6960" fmla="*/ 8178682 w 9513072"/>
                <a:gd name="connsiteY6960" fmla="*/ 751232 h 5148636"/>
                <a:gd name="connsiteX6961" fmla="*/ 8129652 w 9513072"/>
                <a:gd name="connsiteY6961" fmla="*/ 800262 h 5148636"/>
                <a:gd name="connsiteX6962" fmla="*/ 8080622 w 9513072"/>
                <a:gd name="connsiteY6962" fmla="*/ 751232 h 5148636"/>
                <a:gd name="connsiteX6963" fmla="*/ 8129652 w 9513072"/>
                <a:gd name="connsiteY6963" fmla="*/ 702202 h 5148636"/>
                <a:gd name="connsiteX6964" fmla="*/ 7396973 w 9513072"/>
                <a:gd name="connsiteY6964" fmla="*/ 700550 h 5148636"/>
                <a:gd name="connsiteX6965" fmla="*/ 7449909 w 9513072"/>
                <a:gd name="connsiteY6965" fmla="*/ 753486 h 5148636"/>
                <a:gd name="connsiteX6966" fmla="*/ 7396973 w 9513072"/>
                <a:gd name="connsiteY6966" fmla="*/ 806422 h 5148636"/>
                <a:gd name="connsiteX6967" fmla="*/ 7344037 w 9513072"/>
                <a:gd name="connsiteY6967" fmla="*/ 753486 h 5148636"/>
                <a:gd name="connsiteX6968" fmla="*/ 7396973 w 9513072"/>
                <a:gd name="connsiteY6968" fmla="*/ 700550 h 5148636"/>
                <a:gd name="connsiteX6969" fmla="*/ 3232397 w 9513072"/>
                <a:gd name="connsiteY6969" fmla="*/ 699759 h 5148636"/>
                <a:gd name="connsiteX6970" fmla="*/ 3277798 w 9513072"/>
                <a:gd name="connsiteY6970" fmla="*/ 745160 h 5148636"/>
                <a:gd name="connsiteX6971" fmla="*/ 3232397 w 9513072"/>
                <a:gd name="connsiteY6971" fmla="*/ 790561 h 5148636"/>
                <a:gd name="connsiteX6972" fmla="*/ 3186996 w 9513072"/>
                <a:gd name="connsiteY6972" fmla="*/ 745160 h 5148636"/>
                <a:gd name="connsiteX6973" fmla="*/ 3232397 w 9513072"/>
                <a:gd name="connsiteY6973" fmla="*/ 699759 h 5148636"/>
                <a:gd name="connsiteX6974" fmla="*/ 2109760 w 9513072"/>
                <a:gd name="connsiteY6974" fmla="*/ 698652 h 5148636"/>
                <a:gd name="connsiteX6975" fmla="*/ 2148167 w 9513072"/>
                <a:gd name="connsiteY6975" fmla="*/ 737046 h 5148636"/>
                <a:gd name="connsiteX6976" fmla="*/ 2109760 w 9513072"/>
                <a:gd name="connsiteY6976" fmla="*/ 775441 h 5148636"/>
                <a:gd name="connsiteX6977" fmla="*/ 2071369 w 9513072"/>
                <a:gd name="connsiteY6977" fmla="*/ 737046 h 5148636"/>
                <a:gd name="connsiteX6978" fmla="*/ 2109760 w 9513072"/>
                <a:gd name="connsiteY6978" fmla="*/ 698652 h 5148636"/>
                <a:gd name="connsiteX6979" fmla="*/ 7036770 w 9513072"/>
                <a:gd name="connsiteY6979" fmla="*/ 696538 h 5148636"/>
                <a:gd name="connsiteX6980" fmla="*/ 7078450 w 9513072"/>
                <a:gd name="connsiteY6980" fmla="*/ 738218 h 5148636"/>
                <a:gd name="connsiteX6981" fmla="*/ 7036770 w 9513072"/>
                <a:gd name="connsiteY6981" fmla="*/ 779898 h 5148636"/>
                <a:gd name="connsiteX6982" fmla="*/ 6995090 w 9513072"/>
                <a:gd name="connsiteY6982" fmla="*/ 738218 h 5148636"/>
                <a:gd name="connsiteX6983" fmla="*/ 7036770 w 9513072"/>
                <a:gd name="connsiteY6983" fmla="*/ 696538 h 5148636"/>
                <a:gd name="connsiteX6984" fmla="*/ 7268383 w 9513072"/>
                <a:gd name="connsiteY6984" fmla="*/ 687556 h 5148636"/>
                <a:gd name="connsiteX6985" fmla="*/ 7288410 w 9513072"/>
                <a:gd name="connsiteY6985" fmla="*/ 707583 h 5148636"/>
                <a:gd name="connsiteX6986" fmla="*/ 7268383 w 9513072"/>
                <a:gd name="connsiteY6986" fmla="*/ 727610 h 5148636"/>
                <a:gd name="connsiteX6987" fmla="*/ 7248356 w 9513072"/>
                <a:gd name="connsiteY6987" fmla="*/ 707583 h 5148636"/>
                <a:gd name="connsiteX6988" fmla="*/ 7268383 w 9513072"/>
                <a:gd name="connsiteY6988" fmla="*/ 687556 h 5148636"/>
                <a:gd name="connsiteX6989" fmla="*/ 3380628 w 9513072"/>
                <a:gd name="connsiteY6989" fmla="*/ 680109 h 5148636"/>
                <a:gd name="connsiteX6990" fmla="*/ 3434033 w 9513072"/>
                <a:gd name="connsiteY6990" fmla="*/ 733515 h 5148636"/>
                <a:gd name="connsiteX6991" fmla="*/ 3380628 w 9513072"/>
                <a:gd name="connsiteY6991" fmla="*/ 786919 h 5148636"/>
                <a:gd name="connsiteX6992" fmla="*/ 3327223 w 9513072"/>
                <a:gd name="connsiteY6992" fmla="*/ 733515 h 5148636"/>
                <a:gd name="connsiteX6993" fmla="*/ 3380628 w 9513072"/>
                <a:gd name="connsiteY6993" fmla="*/ 680109 h 5148636"/>
                <a:gd name="connsiteX6994" fmla="*/ 6279034 w 9513072"/>
                <a:gd name="connsiteY6994" fmla="*/ 677735 h 5148636"/>
                <a:gd name="connsiteX6995" fmla="*/ 6299061 w 9513072"/>
                <a:gd name="connsiteY6995" fmla="*/ 697762 h 5148636"/>
                <a:gd name="connsiteX6996" fmla="*/ 6279034 w 9513072"/>
                <a:gd name="connsiteY6996" fmla="*/ 717789 h 5148636"/>
                <a:gd name="connsiteX6997" fmla="*/ 6259007 w 9513072"/>
                <a:gd name="connsiteY6997" fmla="*/ 697762 h 5148636"/>
                <a:gd name="connsiteX6998" fmla="*/ 6279034 w 9513072"/>
                <a:gd name="connsiteY6998" fmla="*/ 677735 h 5148636"/>
                <a:gd name="connsiteX6999" fmla="*/ 1272630 w 9513072"/>
                <a:gd name="connsiteY6999" fmla="*/ 672129 h 5148636"/>
                <a:gd name="connsiteX7000" fmla="*/ 1336568 w 9513072"/>
                <a:gd name="connsiteY7000" fmla="*/ 736066 h 5148636"/>
                <a:gd name="connsiteX7001" fmla="*/ 1272630 w 9513072"/>
                <a:gd name="connsiteY7001" fmla="*/ 799998 h 5148636"/>
                <a:gd name="connsiteX7002" fmla="*/ 1208699 w 9513072"/>
                <a:gd name="connsiteY7002" fmla="*/ 736066 h 5148636"/>
                <a:gd name="connsiteX7003" fmla="*/ 1272630 w 9513072"/>
                <a:gd name="connsiteY7003" fmla="*/ 672129 h 5148636"/>
                <a:gd name="connsiteX7004" fmla="*/ 6952346 w 9513072"/>
                <a:gd name="connsiteY7004" fmla="*/ 670441 h 5148636"/>
                <a:gd name="connsiteX7005" fmla="*/ 6972373 w 9513072"/>
                <a:gd name="connsiteY7005" fmla="*/ 690468 h 5148636"/>
                <a:gd name="connsiteX7006" fmla="*/ 6952346 w 9513072"/>
                <a:gd name="connsiteY7006" fmla="*/ 710495 h 5148636"/>
                <a:gd name="connsiteX7007" fmla="*/ 6932319 w 9513072"/>
                <a:gd name="connsiteY7007" fmla="*/ 690468 h 5148636"/>
                <a:gd name="connsiteX7008" fmla="*/ 6952346 w 9513072"/>
                <a:gd name="connsiteY7008" fmla="*/ 670441 h 5148636"/>
                <a:gd name="connsiteX7009" fmla="*/ 7332778 w 9513072"/>
                <a:gd name="connsiteY7009" fmla="*/ 665124 h 5148636"/>
                <a:gd name="connsiteX7010" fmla="*/ 7356793 w 9513072"/>
                <a:gd name="connsiteY7010" fmla="*/ 689139 h 5148636"/>
                <a:gd name="connsiteX7011" fmla="*/ 7332778 w 9513072"/>
                <a:gd name="connsiteY7011" fmla="*/ 713154 h 5148636"/>
                <a:gd name="connsiteX7012" fmla="*/ 7308763 w 9513072"/>
                <a:gd name="connsiteY7012" fmla="*/ 689139 h 5148636"/>
                <a:gd name="connsiteX7013" fmla="*/ 7332778 w 9513072"/>
                <a:gd name="connsiteY7013" fmla="*/ 665124 h 5148636"/>
                <a:gd name="connsiteX7014" fmla="*/ 1812636 w 9513072"/>
                <a:gd name="connsiteY7014" fmla="*/ 662962 h 5148636"/>
                <a:gd name="connsiteX7015" fmla="*/ 1861663 w 9513072"/>
                <a:gd name="connsiteY7015" fmla="*/ 711992 h 5148636"/>
                <a:gd name="connsiteX7016" fmla="*/ 1812636 w 9513072"/>
                <a:gd name="connsiteY7016" fmla="*/ 761025 h 5148636"/>
                <a:gd name="connsiteX7017" fmla="*/ 1763608 w 9513072"/>
                <a:gd name="connsiteY7017" fmla="*/ 711992 h 5148636"/>
                <a:gd name="connsiteX7018" fmla="*/ 1812636 w 9513072"/>
                <a:gd name="connsiteY7018" fmla="*/ 662962 h 5148636"/>
                <a:gd name="connsiteX7019" fmla="*/ 3752037 w 9513072"/>
                <a:gd name="connsiteY7019" fmla="*/ 662523 h 5148636"/>
                <a:gd name="connsiteX7020" fmla="*/ 3780334 w 9513072"/>
                <a:gd name="connsiteY7020" fmla="*/ 690820 h 5148636"/>
                <a:gd name="connsiteX7021" fmla="*/ 3752037 w 9513072"/>
                <a:gd name="connsiteY7021" fmla="*/ 719116 h 5148636"/>
                <a:gd name="connsiteX7022" fmla="*/ 3723740 w 9513072"/>
                <a:gd name="connsiteY7022" fmla="*/ 690820 h 5148636"/>
                <a:gd name="connsiteX7023" fmla="*/ 3752037 w 9513072"/>
                <a:gd name="connsiteY7023" fmla="*/ 662523 h 5148636"/>
                <a:gd name="connsiteX7024" fmla="*/ 2947264 w 9513072"/>
                <a:gd name="connsiteY7024" fmla="*/ 658976 h 5148636"/>
                <a:gd name="connsiteX7025" fmla="*/ 2970902 w 9513072"/>
                <a:gd name="connsiteY7025" fmla="*/ 682614 h 5148636"/>
                <a:gd name="connsiteX7026" fmla="*/ 2947264 w 9513072"/>
                <a:gd name="connsiteY7026" fmla="*/ 706252 h 5148636"/>
                <a:gd name="connsiteX7027" fmla="*/ 2923626 w 9513072"/>
                <a:gd name="connsiteY7027" fmla="*/ 682614 h 5148636"/>
                <a:gd name="connsiteX7028" fmla="*/ 2947264 w 9513072"/>
                <a:gd name="connsiteY7028" fmla="*/ 658976 h 5148636"/>
                <a:gd name="connsiteX7029" fmla="*/ 6850259 w 9513072"/>
                <a:gd name="connsiteY7029" fmla="*/ 650654 h 5148636"/>
                <a:gd name="connsiteX7030" fmla="*/ 6903195 w 9513072"/>
                <a:gd name="connsiteY7030" fmla="*/ 703590 h 5148636"/>
                <a:gd name="connsiteX7031" fmla="*/ 6850259 w 9513072"/>
                <a:gd name="connsiteY7031" fmla="*/ 756526 h 5148636"/>
                <a:gd name="connsiteX7032" fmla="*/ 6797323 w 9513072"/>
                <a:gd name="connsiteY7032" fmla="*/ 703590 h 5148636"/>
                <a:gd name="connsiteX7033" fmla="*/ 6850259 w 9513072"/>
                <a:gd name="connsiteY7033" fmla="*/ 650654 h 5148636"/>
                <a:gd name="connsiteX7034" fmla="*/ 1386708 w 9513072"/>
                <a:gd name="connsiteY7034" fmla="*/ 650616 h 5148636"/>
                <a:gd name="connsiteX7035" fmla="*/ 1418054 w 9513072"/>
                <a:gd name="connsiteY7035" fmla="*/ 681962 h 5148636"/>
                <a:gd name="connsiteX7036" fmla="*/ 1386708 w 9513072"/>
                <a:gd name="connsiteY7036" fmla="*/ 713309 h 5148636"/>
                <a:gd name="connsiteX7037" fmla="*/ 1355364 w 9513072"/>
                <a:gd name="connsiteY7037" fmla="*/ 681962 h 5148636"/>
                <a:gd name="connsiteX7038" fmla="*/ 1386708 w 9513072"/>
                <a:gd name="connsiteY7038" fmla="*/ 650616 h 5148636"/>
                <a:gd name="connsiteX7039" fmla="*/ 7081661 w 9513072"/>
                <a:gd name="connsiteY7039" fmla="*/ 648610 h 5148636"/>
                <a:gd name="connsiteX7040" fmla="*/ 7101688 w 9513072"/>
                <a:gd name="connsiteY7040" fmla="*/ 668637 h 5148636"/>
                <a:gd name="connsiteX7041" fmla="*/ 7081661 w 9513072"/>
                <a:gd name="connsiteY7041" fmla="*/ 688664 h 5148636"/>
                <a:gd name="connsiteX7042" fmla="*/ 7061634 w 9513072"/>
                <a:gd name="connsiteY7042" fmla="*/ 668637 h 5148636"/>
                <a:gd name="connsiteX7043" fmla="*/ 7081661 w 9513072"/>
                <a:gd name="connsiteY7043" fmla="*/ 648610 h 5148636"/>
                <a:gd name="connsiteX7044" fmla="*/ 1667835 w 9513072"/>
                <a:gd name="connsiteY7044" fmla="*/ 642993 h 5148636"/>
                <a:gd name="connsiteX7045" fmla="*/ 1731766 w 9513072"/>
                <a:gd name="connsiteY7045" fmla="*/ 706924 h 5148636"/>
                <a:gd name="connsiteX7046" fmla="*/ 1667835 w 9513072"/>
                <a:gd name="connsiteY7046" fmla="*/ 770861 h 5148636"/>
                <a:gd name="connsiteX7047" fmla="*/ 1603900 w 9513072"/>
                <a:gd name="connsiteY7047" fmla="*/ 706924 h 5148636"/>
                <a:gd name="connsiteX7048" fmla="*/ 1667835 w 9513072"/>
                <a:gd name="connsiteY7048" fmla="*/ 642993 h 5148636"/>
                <a:gd name="connsiteX7049" fmla="*/ 1490506 w 9513072"/>
                <a:gd name="connsiteY7049" fmla="*/ 641906 h 5148636"/>
                <a:gd name="connsiteX7050" fmla="*/ 1527841 w 9513072"/>
                <a:gd name="connsiteY7050" fmla="*/ 679233 h 5148636"/>
                <a:gd name="connsiteX7051" fmla="*/ 1490506 w 9513072"/>
                <a:gd name="connsiteY7051" fmla="*/ 716557 h 5148636"/>
                <a:gd name="connsiteX7052" fmla="*/ 1453181 w 9513072"/>
                <a:gd name="connsiteY7052" fmla="*/ 679233 h 5148636"/>
                <a:gd name="connsiteX7053" fmla="*/ 1490506 w 9513072"/>
                <a:gd name="connsiteY7053" fmla="*/ 641906 h 5148636"/>
                <a:gd name="connsiteX7054" fmla="*/ 6102088 w 9513072"/>
                <a:gd name="connsiteY7054" fmla="*/ 634177 h 5148636"/>
                <a:gd name="connsiteX7055" fmla="*/ 6133432 w 9513072"/>
                <a:gd name="connsiteY7055" fmla="*/ 665521 h 5148636"/>
                <a:gd name="connsiteX7056" fmla="*/ 6102088 w 9513072"/>
                <a:gd name="connsiteY7056" fmla="*/ 696865 h 5148636"/>
                <a:gd name="connsiteX7057" fmla="*/ 6070744 w 9513072"/>
                <a:gd name="connsiteY7057" fmla="*/ 665521 h 5148636"/>
                <a:gd name="connsiteX7058" fmla="*/ 6102088 w 9513072"/>
                <a:gd name="connsiteY7058" fmla="*/ 634177 h 5148636"/>
                <a:gd name="connsiteX7059" fmla="*/ 8184811 w 9513072"/>
                <a:gd name="connsiteY7059" fmla="*/ 632448 h 5148636"/>
                <a:gd name="connsiteX7060" fmla="*/ 8213977 w 9513072"/>
                <a:gd name="connsiteY7060" fmla="*/ 661614 h 5148636"/>
                <a:gd name="connsiteX7061" fmla="*/ 8184811 w 9513072"/>
                <a:gd name="connsiteY7061" fmla="*/ 690780 h 5148636"/>
                <a:gd name="connsiteX7062" fmla="*/ 8155645 w 9513072"/>
                <a:gd name="connsiteY7062" fmla="*/ 661614 h 5148636"/>
                <a:gd name="connsiteX7063" fmla="*/ 8184811 w 9513072"/>
                <a:gd name="connsiteY7063" fmla="*/ 632448 h 5148636"/>
                <a:gd name="connsiteX7064" fmla="*/ 2377754 w 9513072"/>
                <a:gd name="connsiteY7064" fmla="*/ 630861 h 5148636"/>
                <a:gd name="connsiteX7065" fmla="*/ 2442840 w 9513072"/>
                <a:gd name="connsiteY7065" fmla="*/ 695942 h 5148636"/>
                <a:gd name="connsiteX7066" fmla="*/ 2377754 w 9513072"/>
                <a:gd name="connsiteY7066" fmla="*/ 761025 h 5148636"/>
                <a:gd name="connsiteX7067" fmla="*/ 2312677 w 9513072"/>
                <a:gd name="connsiteY7067" fmla="*/ 695942 h 5148636"/>
                <a:gd name="connsiteX7068" fmla="*/ 2377754 w 9513072"/>
                <a:gd name="connsiteY7068" fmla="*/ 630861 h 5148636"/>
                <a:gd name="connsiteX7069" fmla="*/ 2217832 w 9513072"/>
                <a:gd name="connsiteY7069" fmla="*/ 630186 h 5148636"/>
                <a:gd name="connsiteX7070" fmla="*/ 2266868 w 9513072"/>
                <a:gd name="connsiteY7070" fmla="*/ 679213 h 5148636"/>
                <a:gd name="connsiteX7071" fmla="*/ 2217832 w 9513072"/>
                <a:gd name="connsiteY7071" fmla="*/ 728242 h 5148636"/>
                <a:gd name="connsiteX7072" fmla="*/ 2168805 w 9513072"/>
                <a:gd name="connsiteY7072" fmla="*/ 679213 h 5148636"/>
                <a:gd name="connsiteX7073" fmla="*/ 2217832 w 9513072"/>
                <a:gd name="connsiteY7073" fmla="*/ 630186 h 5148636"/>
                <a:gd name="connsiteX7074" fmla="*/ 7216781 w 9513072"/>
                <a:gd name="connsiteY7074" fmla="*/ 622520 h 5148636"/>
                <a:gd name="connsiteX7075" fmla="*/ 7248125 w 9513072"/>
                <a:gd name="connsiteY7075" fmla="*/ 653864 h 5148636"/>
                <a:gd name="connsiteX7076" fmla="*/ 7216781 w 9513072"/>
                <a:gd name="connsiteY7076" fmla="*/ 685208 h 5148636"/>
                <a:gd name="connsiteX7077" fmla="*/ 7185437 w 9513072"/>
                <a:gd name="connsiteY7077" fmla="*/ 653864 h 5148636"/>
                <a:gd name="connsiteX7078" fmla="*/ 7216781 w 9513072"/>
                <a:gd name="connsiteY7078" fmla="*/ 622520 h 5148636"/>
                <a:gd name="connsiteX7079" fmla="*/ 1965581 w 9513072"/>
                <a:gd name="connsiteY7079" fmla="*/ 618407 h 5148636"/>
                <a:gd name="connsiteX7080" fmla="*/ 2029511 w 9513072"/>
                <a:gd name="connsiteY7080" fmla="*/ 682344 h 5148636"/>
                <a:gd name="connsiteX7081" fmla="*/ 1965581 w 9513072"/>
                <a:gd name="connsiteY7081" fmla="*/ 746275 h 5148636"/>
                <a:gd name="connsiteX7082" fmla="*/ 1901641 w 9513072"/>
                <a:gd name="connsiteY7082" fmla="*/ 682344 h 5148636"/>
                <a:gd name="connsiteX7083" fmla="*/ 1965581 w 9513072"/>
                <a:gd name="connsiteY7083" fmla="*/ 618407 h 5148636"/>
                <a:gd name="connsiteX7084" fmla="*/ 6194431 w 9513072"/>
                <a:gd name="connsiteY7084" fmla="*/ 612075 h 5148636"/>
                <a:gd name="connsiteX7085" fmla="*/ 6231758 w 9513072"/>
                <a:gd name="connsiteY7085" fmla="*/ 649402 h 5148636"/>
                <a:gd name="connsiteX7086" fmla="*/ 6194431 w 9513072"/>
                <a:gd name="connsiteY7086" fmla="*/ 686729 h 5148636"/>
                <a:gd name="connsiteX7087" fmla="*/ 6157104 w 9513072"/>
                <a:gd name="connsiteY7087" fmla="*/ 649402 h 5148636"/>
                <a:gd name="connsiteX7088" fmla="*/ 6194431 w 9513072"/>
                <a:gd name="connsiteY7088" fmla="*/ 612075 h 5148636"/>
                <a:gd name="connsiteX7089" fmla="*/ 1586136 w 9513072"/>
                <a:gd name="connsiteY7089" fmla="*/ 611884 h 5148636"/>
                <a:gd name="connsiteX7090" fmla="*/ 1609777 w 9513072"/>
                <a:gd name="connsiteY7090" fmla="*/ 635528 h 5148636"/>
                <a:gd name="connsiteX7091" fmla="*/ 1586136 w 9513072"/>
                <a:gd name="connsiteY7091" fmla="*/ 659160 h 5148636"/>
                <a:gd name="connsiteX7092" fmla="*/ 1562492 w 9513072"/>
                <a:gd name="connsiteY7092" fmla="*/ 635528 h 5148636"/>
                <a:gd name="connsiteX7093" fmla="*/ 1586136 w 9513072"/>
                <a:gd name="connsiteY7093" fmla="*/ 611884 h 5148636"/>
                <a:gd name="connsiteX7094" fmla="*/ 3121820 w 9513072"/>
                <a:gd name="connsiteY7094" fmla="*/ 611321 h 5148636"/>
                <a:gd name="connsiteX7095" fmla="*/ 3153164 w 9513072"/>
                <a:gd name="connsiteY7095" fmla="*/ 642665 h 5148636"/>
                <a:gd name="connsiteX7096" fmla="*/ 3121820 w 9513072"/>
                <a:gd name="connsiteY7096" fmla="*/ 674008 h 5148636"/>
                <a:gd name="connsiteX7097" fmla="*/ 3090476 w 9513072"/>
                <a:gd name="connsiteY7097" fmla="*/ 642665 h 5148636"/>
                <a:gd name="connsiteX7098" fmla="*/ 3121820 w 9513072"/>
                <a:gd name="connsiteY7098" fmla="*/ 611321 h 5148636"/>
                <a:gd name="connsiteX7099" fmla="*/ 3503177 w 9513072"/>
                <a:gd name="connsiteY7099" fmla="*/ 610541 h 5148636"/>
                <a:gd name="connsiteX7100" fmla="*/ 3556113 w 9513072"/>
                <a:gd name="connsiteY7100" fmla="*/ 663477 h 5148636"/>
                <a:gd name="connsiteX7101" fmla="*/ 3503177 w 9513072"/>
                <a:gd name="connsiteY7101" fmla="*/ 716412 h 5148636"/>
                <a:gd name="connsiteX7102" fmla="*/ 3450241 w 9513072"/>
                <a:gd name="connsiteY7102" fmla="*/ 663477 h 5148636"/>
                <a:gd name="connsiteX7103" fmla="*/ 3503177 w 9513072"/>
                <a:gd name="connsiteY7103" fmla="*/ 610541 h 5148636"/>
                <a:gd name="connsiteX7104" fmla="*/ 3847313 w 9513072"/>
                <a:gd name="connsiteY7104" fmla="*/ 607276 h 5148636"/>
                <a:gd name="connsiteX7105" fmla="*/ 3896343 w 9513072"/>
                <a:gd name="connsiteY7105" fmla="*/ 656306 h 5148636"/>
                <a:gd name="connsiteX7106" fmla="*/ 3847313 w 9513072"/>
                <a:gd name="connsiteY7106" fmla="*/ 705336 h 5148636"/>
                <a:gd name="connsiteX7107" fmla="*/ 3798283 w 9513072"/>
                <a:gd name="connsiteY7107" fmla="*/ 656306 h 5148636"/>
                <a:gd name="connsiteX7108" fmla="*/ 3847313 w 9513072"/>
                <a:gd name="connsiteY7108" fmla="*/ 607276 h 5148636"/>
                <a:gd name="connsiteX7109" fmla="*/ 6999724 w 9513072"/>
                <a:gd name="connsiteY7109" fmla="*/ 591892 h 5148636"/>
                <a:gd name="connsiteX7110" fmla="*/ 7031068 w 9513072"/>
                <a:gd name="connsiteY7110" fmla="*/ 623236 h 5148636"/>
                <a:gd name="connsiteX7111" fmla="*/ 6999724 w 9513072"/>
                <a:gd name="connsiteY7111" fmla="*/ 654580 h 5148636"/>
                <a:gd name="connsiteX7112" fmla="*/ 6968380 w 9513072"/>
                <a:gd name="connsiteY7112" fmla="*/ 623236 h 5148636"/>
                <a:gd name="connsiteX7113" fmla="*/ 6999724 w 9513072"/>
                <a:gd name="connsiteY7113" fmla="*/ 591892 h 5148636"/>
                <a:gd name="connsiteX7114" fmla="*/ 7411786 w 9513072"/>
                <a:gd name="connsiteY7114" fmla="*/ 589569 h 5148636"/>
                <a:gd name="connsiteX7115" fmla="*/ 7448392 w 9513072"/>
                <a:gd name="connsiteY7115" fmla="*/ 626175 h 5148636"/>
                <a:gd name="connsiteX7116" fmla="*/ 7411786 w 9513072"/>
                <a:gd name="connsiteY7116" fmla="*/ 662781 h 5148636"/>
                <a:gd name="connsiteX7117" fmla="*/ 7375180 w 9513072"/>
                <a:gd name="connsiteY7117" fmla="*/ 626175 h 5148636"/>
                <a:gd name="connsiteX7118" fmla="*/ 7411786 w 9513072"/>
                <a:gd name="connsiteY7118" fmla="*/ 589569 h 5148636"/>
                <a:gd name="connsiteX7119" fmla="*/ 1859363 w 9513072"/>
                <a:gd name="connsiteY7119" fmla="*/ 582345 h 5148636"/>
                <a:gd name="connsiteX7120" fmla="*/ 1888525 w 9513072"/>
                <a:gd name="connsiteY7120" fmla="*/ 611511 h 5148636"/>
                <a:gd name="connsiteX7121" fmla="*/ 1859363 w 9513072"/>
                <a:gd name="connsiteY7121" fmla="*/ 640677 h 5148636"/>
                <a:gd name="connsiteX7122" fmla="*/ 1830200 w 9513072"/>
                <a:gd name="connsiteY7122" fmla="*/ 611511 h 5148636"/>
                <a:gd name="connsiteX7123" fmla="*/ 1859363 w 9513072"/>
                <a:gd name="connsiteY7123" fmla="*/ 582345 h 5148636"/>
                <a:gd name="connsiteX7124" fmla="*/ 6290070 w 9513072"/>
                <a:gd name="connsiteY7124" fmla="*/ 571971 h 5148636"/>
                <a:gd name="connsiteX7125" fmla="*/ 6313597 w 9513072"/>
                <a:gd name="connsiteY7125" fmla="*/ 595498 h 5148636"/>
                <a:gd name="connsiteX7126" fmla="*/ 6290070 w 9513072"/>
                <a:gd name="connsiteY7126" fmla="*/ 619025 h 5148636"/>
                <a:gd name="connsiteX7127" fmla="*/ 6266543 w 9513072"/>
                <a:gd name="connsiteY7127" fmla="*/ 595498 h 5148636"/>
                <a:gd name="connsiteX7128" fmla="*/ 6290070 w 9513072"/>
                <a:gd name="connsiteY7128" fmla="*/ 571971 h 5148636"/>
                <a:gd name="connsiteX7129" fmla="*/ 3228187 w 9513072"/>
                <a:gd name="connsiteY7129" fmla="*/ 565012 h 5148636"/>
                <a:gd name="connsiteX7130" fmla="*/ 3281123 w 9513072"/>
                <a:gd name="connsiteY7130" fmla="*/ 617949 h 5148636"/>
                <a:gd name="connsiteX7131" fmla="*/ 3228187 w 9513072"/>
                <a:gd name="connsiteY7131" fmla="*/ 670885 h 5148636"/>
                <a:gd name="connsiteX7132" fmla="*/ 3175251 w 9513072"/>
                <a:gd name="connsiteY7132" fmla="*/ 617949 h 5148636"/>
                <a:gd name="connsiteX7133" fmla="*/ 3228187 w 9513072"/>
                <a:gd name="connsiteY7133" fmla="*/ 565012 h 5148636"/>
                <a:gd name="connsiteX7134" fmla="*/ 1737354 w 9513072"/>
                <a:gd name="connsiteY7134" fmla="*/ 558423 h 5148636"/>
                <a:gd name="connsiteX7135" fmla="*/ 1775747 w 9513072"/>
                <a:gd name="connsiteY7135" fmla="*/ 596818 h 5148636"/>
                <a:gd name="connsiteX7136" fmla="*/ 1737354 w 9513072"/>
                <a:gd name="connsiteY7136" fmla="*/ 635215 h 5148636"/>
                <a:gd name="connsiteX7137" fmla="*/ 1698962 w 9513072"/>
                <a:gd name="connsiteY7137" fmla="*/ 596818 h 5148636"/>
                <a:gd name="connsiteX7138" fmla="*/ 1737354 w 9513072"/>
                <a:gd name="connsiteY7138" fmla="*/ 558423 h 5148636"/>
                <a:gd name="connsiteX7139" fmla="*/ 7139472 w 9513072"/>
                <a:gd name="connsiteY7139" fmla="*/ 555329 h 5148636"/>
                <a:gd name="connsiteX7140" fmla="*/ 7178691 w 9513072"/>
                <a:gd name="connsiteY7140" fmla="*/ 594548 h 5148636"/>
                <a:gd name="connsiteX7141" fmla="*/ 7139472 w 9513072"/>
                <a:gd name="connsiteY7141" fmla="*/ 633767 h 5148636"/>
                <a:gd name="connsiteX7142" fmla="*/ 7100253 w 9513072"/>
                <a:gd name="connsiteY7142" fmla="*/ 594548 h 5148636"/>
                <a:gd name="connsiteX7143" fmla="*/ 7139472 w 9513072"/>
                <a:gd name="connsiteY7143" fmla="*/ 555329 h 5148636"/>
                <a:gd name="connsiteX7144" fmla="*/ 3355777 w 9513072"/>
                <a:gd name="connsiteY7144" fmla="*/ 553161 h 5148636"/>
                <a:gd name="connsiteX7145" fmla="*/ 3401632 w 9513072"/>
                <a:gd name="connsiteY7145" fmla="*/ 599016 h 5148636"/>
                <a:gd name="connsiteX7146" fmla="*/ 3355777 w 9513072"/>
                <a:gd name="connsiteY7146" fmla="*/ 644871 h 5148636"/>
                <a:gd name="connsiteX7147" fmla="*/ 3309922 w 9513072"/>
                <a:gd name="connsiteY7147" fmla="*/ 599016 h 5148636"/>
                <a:gd name="connsiteX7148" fmla="*/ 3355777 w 9513072"/>
                <a:gd name="connsiteY7148" fmla="*/ 553161 h 5148636"/>
                <a:gd name="connsiteX7149" fmla="*/ 1618042 w 9513072"/>
                <a:gd name="connsiteY7149" fmla="*/ 547777 h 5148636"/>
                <a:gd name="connsiteX7150" fmla="*/ 1638069 w 9513072"/>
                <a:gd name="connsiteY7150" fmla="*/ 567805 h 5148636"/>
                <a:gd name="connsiteX7151" fmla="*/ 1618042 w 9513072"/>
                <a:gd name="connsiteY7151" fmla="*/ 587832 h 5148636"/>
                <a:gd name="connsiteX7152" fmla="*/ 1598011 w 9513072"/>
                <a:gd name="connsiteY7152" fmla="*/ 567805 h 5148636"/>
                <a:gd name="connsiteX7153" fmla="*/ 1618042 w 9513072"/>
                <a:gd name="connsiteY7153" fmla="*/ 547777 h 5148636"/>
                <a:gd name="connsiteX7154" fmla="*/ 3647871 w 9513072"/>
                <a:gd name="connsiteY7154" fmla="*/ 546327 h 5148636"/>
                <a:gd name="connsiteX7155" fmla="*/ 3711807 w 9513072"/>
                <a:gd name="connsiteY7155" fmla="*/ 610262 h 5148636"/>
                <a:gd name="connsiteX7156" fmla="*/ 3647871 w 9513072"/>
                <a:gd name="connsiteY7156" fmla="*/ 674198 h 5148636"/>
                <a:gd name="connsiteX7157" fmla="*/ 3583935 w 9513072"/>
                <a:gd name="connsiteY7157" fmla="*/ 610262 h 5148636"/>
                <a:gd name="connsiteX7158" fmla="*/ 3647871 w 9513072"/>
                <a:gd name="connsiteY7158" fmla="*/ 546327 h 5148636"/>
                <a:gd name="connsiteX7159" fmla="*/ 3761143 w 9513072"/>
                <a:gd name="connsiteY7159" fmla="*/ 545059 h 5148636"/>
                <a:gd name="connsiteX7160" fmla="*/ 3789440 w 9513072"/>
                <a:gd name="connsiteY7160" fmla="*/ 573357 h 5148636"/>
                <a:gd name="connsiteX7161" fmla="*/ 3761143 w 9513072"/>
                <a:gd name="connsiteY7161" fmla="*/ 601653 h 5148636"/>
                <a:gd name="connsiteX7162" fmla="*/ 3732846 w 9513072"/>
                <a:gd name="connsiteY7162" fmla="*/ 573357 h 5148636"/>
                <a:gd name="connsiteX7163" fmla="*/ 3761143 w 9513072"/>
                <a:gd name="connsiteY7163" fmla="*/ 545059 h 5148636"/>
                <a:gd name="connsiteX7164" fmla="*/ 2104001 w 9513072"/>
                <a:gd name="connsiteY7164" fmla="*/ 543680 h 5148636"/>
                <a:gd name="connsiteX7165" fmla="*/ 2153046 w 9513072"/>
                <a:gd name="connsiteY7165" fmla="*/ 592709 h 5148636"/>
                <a:gd name="connsiteX7166" fmla="*/ 2104001 w 9513072"/>
                <a:gd name="connsiteY7166" fmla="*/ 641740 h 5148636"/>
                <a:gd name="connsiteX7167" fmla="*/ 2054976 w 9513072"/>
                <a:gd name="connsiteY7167" fmla="*/ 592709 h 5148636"/>
                <a:gd name="connsiteX7168" fmla="*/ 2104001 w 9513072"/>
                <a:gd name="connsiteY7168" fmla="*/ 543680 h 5148636"/>
                <a:gd name="connsiteX7169" fmla="*/ 1805610 w 9513072"/>
                <a:gd name="connsiteY7169" fmla="*/ 529569 h 5148636"/>
                <a:gd name="connsiteX7170" fmla="*/ 1825636 w 9513072"/>
                <a:gd name="connsiteY7170" fmla="*/ 549597 h 5148636"/>
                <a:gd name="connsiteX7171" fmla="*/ 1805610 w 9513072"/>
                <a:gd name="connsiteY7171" fmla="*/ 569625 h 5148636"/>
                <a:gd name="connsiteX7172" fmla="*/ 1785582 w 9513072"/>
                <a:gd name="connsiteY7172" fmla="*/ 549597 h 5148636"/>
                <a:gd name="connsiteX7173" fmla="*/ 1805610 w 9513072"/>
                <a:gd name="connsiteY7173" fmla="*/ 529569 h 5148636"/>
                <a:gd name="connsiteX7174" fmla="*/ 3982077 w 9513072"/>
                <a:gd name="connsiteY7174" fmla="*/ 519862 h 5148636"/>
                <a:gd name="connsiteX7175" fmla="*/ 4031107 w 9513072"/>
                <a:gd name="connsiteY7175" fmla="*/ 568892 h 5148636"/>
                <a:gd name="connsiteX7176" fmla="*/ 3982077 w 9513072"/>
                <a:gd name="connsiteY7176" fmla="*/ 617922 h 5148636"/>
                <a:gd name="connsiteX7177" fmla="*/ 3933047 w 9513072"/>
                <a:gd name="connsiteY7177" fmla="*/ 568892 h 5148636"/>
                <a:gd name="connsiteX7178" fmla="*/ 3982077 w 9513072"/>
                <a:gd name="connsiteY7178" fmla="*/ 519862 h 5148636"/>
                <a:gd name="connsiteX7179" fmla="*/ 1995949 w 9513072"/>
                <a:gd name="connsiteY7179" fmla="*/ 518358 h 5148636"/>
                <a:gd name="connsiteX7180" fmla="*/ 2034339 w 9513072"/>
                <a:gd name="connsiteY7180" fmla="*/ 556759 h 5148636"/>
                <a:gd name="connsiteX7181" fmla="*/ 1995949 w 9513072"/>
                <a:gd name="connsiteY7181" fmla="*/ 595150 h 5148636"/>
                <a:gd name="connsiteX7182" fmla="*/ 1957554 w 9513072"/>
                <a:gd name="connsiteY7182" fmla="*/ 556759 h 5148636"/>
                <a:gd name="connsiteX7183" fmla="*/ 1995949 w 9513072"/>
                <a:gd name="connsiteY7183" fmla="*/ 518358 h 5148636"/>
                <a:gd name="connsiteX7184" fmla="*/ 3451549 w 9513072"/>
                <a:gd name="connsiteY7184" fmla="*/ 511860 h 5148636"/>
                <a:gd name="connsiteX7185" fmla="*/ 3490282 w 9513072"/>
                <a:gd name="connsiteY7185" fmla="*/ 550594 h 5148636"/>
                <a:gd name="connsiteX7186" fmla="*/ 3451549 w 9513072"/>
                <a:gd name="connsiteY7186" fmla="*/ 589328 h 5148636"/>
                <a:gd name="connsiteX7187" fmla="*/ 3412816 w 9513072"/>
                <a:gd name="connsiteY7187" fmla="*/ 550594 h 5148636"/>
                <a:gd name="connsiteX7188" fmla="*/ 3451549 w 9513072"/>
                <a:gd name="connsiteY7188" fmla="*/ 511860 h 5148636"/>
                <a:gd name="connsiteX7189" fmla="*/ 2402061 w 9513072"/>
                <a:gd name="connsiteY7189" fmla="*/ 506521 h 5148636"/>
                <a:gd name="connsiteX7190" fmla="*/ 2440456 w 9513072"/>
                <a:gd name="connsiteY7190" fmla="*/ 544920 h 5148636"/>
                <a:gd name="connsiteX7191" fmla="*/ 2402061 w 9513072"/>
                <a:gd name="connsiteY7191" fmla="*/ 583312 h 5148636"/>
                <a:gd name="connsiteX7192" fmla="*/ 2363664 w 9513072"/>
                <a:gd name="connsiteY7192" fmla="*/ 544920 h 5148636"/>
                <a:gd name="connsiteX7193" fmla="*/ 2402061 w 9513072"/>
                <a:gd name="connsiteY7193" fmla="*/ 506521 h 5148636"/>
                <a:gd name="connsiteX7194" fmla="*/ 2926852 w 9513072"/>
                <a:gd name="connsiteY7194" fmla="*/ 505564 h 5148636"/>
                <a:gd name="connsiteX7195" fmla="*/ 2966892 w 9513072"/>
                <a:gd name="connsiteY7195" fmla="*/ 545605 h 5148636"/>
                <a:gd name="connsiteX7196" fmla="*/ 2926852 w 9513072"/>
                <a:gd name="connsiteY7196" fmla="*/ 585644 h 5148636"/>
                <a:gd name="connsiteX7197" fmla="*/ 2886812 w 9513072"/>
                <a:gd name="connsiteY7197" fmla="*/ 545605 h 5148636"/>
                <a:gd name="connsiteX7198" fmla="*/ 2926852 w 9513072"/>
                <a:gd name="connsiteY7198" fmla="*/ 505564 h 5148636"/>
                <a:gd name="connsiteX7199" fmla="*/ 3550696 w 9513072"/>
                <a:gd name="connsiteY7199" fmla="*/ 495679 h 5148636"/>
                <a:gd name="connsiteX7200" fmla="*/ 3582040 w 9513072"/>
                <a:gd name="connsiteY7200" fmla="*/ 527022 h 5148636"/>
                <a:gd name="connsiteX7201" fmla="*/ 3550696 w 9513072"/>
                <a:gd name="connsiteY7201" fmla="*/ 558366 h 5148636"/>
                <a:gd name="connsiteX7202" fmla="*/ 3519352 w 9513072"/>
                <a:gd name="connsiteY7202" fmla="*/ 527022 h 5148636"/>
                <a:gd name="connsiteX7203" fmla="*/ 3550696 w 9513072"/>
                <a:gd name="connsiteY7203" fmla="*/ 495679 h 5148636"/>
                <a:gd name="connsiteX7204" fmla="*/ 3048805 w 9513072"/>
                <a:gd name="connsiteY7204" fmla="*/ 487653 h 5148636"/>
                <a:gd name="connsiteX7205" fmla="*/ 3111719 w 9513072"/>
                <a:gd name="connsiteY7205" fmla="*/ 550567 h 5148636"/>
                <a:gd name="connsiteX7206" fmla="*/ 3048805 w 9513072"/>
                <a:gd name="connsiteY7206" fmla="*/ 613481 h 5148636"/>
                <a:gd name="connsiteX7207" fmla="*/ 2985891 w 9513072"/>
                <a:gd name="connsiteY7207" fmla="*/ 550567 h 5148636"/>
                <a:gd name="connsiteX7208" fmla="*/ 3048805 w 9513072"/>
                <a:gd name="connsiteY7208" fmla="*/ 487653 h 5148636"/>
                <a:gd name="connsiteX7209" fmla="*/ 2699927 w 9513072"/>
                <a:gd name="connsiteY7209" fmla="*/ 485024 h 5148636"/>
                <a:gd name="connsiteX7210" fmla="*/ 2760511 w 9513072"/>
                <a:gd name="connsiteY7210" fmla="*/ 545605 h 5148636"/>
                <a:gd name="connsiteX7211" fmla="*/ 2699927 w 9513072"/>
                <a:gd name="connsiteY7211" fmla="*/ 606187 h 5148636"/>
                <a:gd name="connsiteX7212" fmla="*/ 2639343 w 9513072"/>
                <a:gd name="connsiteY7212" fmla="*/ 545605 h 5148636"/>
                <a:gd name="connsiteX7213" fmla="*/ 2699927 w 9513072"/>
                <a:gd name="connsiteY7213" fmla="*/ 485024 h 5148636"/>
                <a:gd name="connsiteX7214" fmla="*/ 3372257 w 9513072"/>
                <a:gd name="connsiteY7214" fmla="*/ 482380 h 5148636"/>
                <a:gd name="connsiteX7215" fmla="*/ 3392284 w 9513072"/>
                <a:gd name="connsiteY7215" fmla="*/ 502407 h 5148636"/>
                <a:gd name="connsiteX7216" fmla="*/ 3372257 w 9513072"/>
                <a:gd name="connsiteY7216" fmla="*/ 522434 h 5148636"/>
                <a:gd name="connsiteX7217" fmla="*/ 3352230 w 9513072"/>
                <a:gd name="connsiteY7217" fmla="*/ 502407 h 5148636"/>
                <a:gd name="connsiteX7218" fmla="*/ 3372257 w 9513072"/>
                <a:gd name="connsiteY7218" fmla="*/ 482380 h 5148636"/>
                <a:gd name="connsiteX7219" fmla="*/ 2269456 w 9513072"/>
                <a:gd name="connsiteY7219" fmla="*/ 473225 h 5148636"/>
                <a:gd name="connsiteX7220" fmla="*/ 2330037 w 9513072"/>
                <a:gd name="connsiteY7220" fmla="*/ 533806 h 5148636"/>
                <a:gd name="connsiteX7221" fmla="*/ 2269456 w 9513072"/>
                <a:gd name="connsiteY7221" fmla="*/ 594389 h 5148636"/>
                <a:gd name="connsiteX7222" fmla="*/ 2208862 w 9513072"/>
                <a:gd name="connsiteY7222" fmla="*/ 533806 h 5148636"/>
                <a:gd name="connsiteX7223" fmla="*/ 2269456 w 9513072"/>
                <a:gd name="connsiteY7223" fmla="*/ 473225 h 5148636"/>
                <a:gd name="connsiteX7224" fmla="*/ 3163869 w 9513072"/>
                <a:gd name="connsiteY7224" fmla="*/ 464395 h 5148636"/>
                <a:gd name="connsiteX7225" fmla="*/ 3201750 w 9513072"/>
                <a:gd name="connsiteY7225" fmla="*/ 502276 h 5148636"/>
                <a:gd name="connsiteX7226" fmla="*/ 3163869 w 9513072"/>
                <a:gd name="connsiteY7226" fmla="*/ 540157 h 5148636"/>
                <a:gd name="connsiteX7227" fmla="*/ 3125988 w 9513072"/>
                <a:gd name="connsiteY7227" fmla="*/ 502276 h 5148636"/>
                <a:gd name="connsiteX7228" fmla="*/ 3163869 w 9513072"/>
                <a:gd name="connsiteY7228" fmla="*/ 464395 h 5148636"/>
                <a:gd name="connsiteX7229" fmla="*/ 2154387 w 9513072"/>
                <a:gd name="connsiteY7229" fmla="*/ 462119 h 5148636"/>
                <a:gd name="connsiteX7230" fmla="*/ 2183550 w 9513072"/>
                <a:gd name="connsiteY7230" fmla="*/ 491286 h 5148636"/>
                <a:gd name="connsiteX7231" fmla="*/ 2154387 w 9513072"/>
                <a:gd name="connsiteY7231" fmla="*/ 520451 h 5148636"/>
                <a:gd name="connsiteX7232" fmla="*/ 2125210 w 9513072"/>
                <a:gd name="connsiteY7232" fmla="*/ 491286 h 5148636"/>
                <a:gd name="connsiteX7233" fmla="*/ 2154387 w 9513072"/>
                <a:gd name="connsiteY7233" fmla="*/ 462119 h 5148636"/>
                <a:gd name="connsiteX7234" fmla="*/ 3685301 w 9513072"/>
                <a:gd name="connsiteY7234" fmla="*/ 456885 h 5148636"/>
                <a:gd name="connsiteX7235" fmla="*/ 3724797 w 9513072"/>
                <a:gd name="connsiteY7235" fmla="*/ 496381 h 5148636"/>
                <a:gd name="connsiteX7236" fmla="*/ 3685301 w 9513072"/>
                <a:gd name="connsiteY7236" fmla="*/ 535877 h 5148636"/>
                <a:gd name="connsiteX7237" fmla="*/ 3645805 w 9513072"/>
                <a:gd name="connsiteY7237" fmla="*/ 496381 h 5148636"/>
                <a:gd name="connsiteX7238" fmla="*/ 3685301 w 9513072"/>
                <a:gd name="connsiteY7238" fmla="*/ 456885 h 5148636"/>
                <a:gd name="connsiteX7239" fmla="*/ 2043261 w 9513072"/>
                <a:gd name="connsiteY7239" fmla="*/ 456720 h 5148636"/>
                <a:gd name="connsiteX7240" fmla="*/ 2063286 w 9513072"/>
                <a:gd name="connsiteY7240" fmla="*/ 476747 h 5148636"/>
                <a:gd name="connsiteX7241" fmla="*/ 2043261 w 9513072"/>
                <a:gd name="connsiteY7241" fmla="*/ 496775 h 5148636"/>
                <a:gd name="connsiteX7242" fmla="*/ 2023233 w 9513072"/>
                <a:gd name="connsiteY7242" fmla="*/ 476747 h 5148636"/>
                <a:gd name="connsiteX7243" fmla="*/ 2043261 w 9513072"/>
                <a:gd name="connsiteY7243" fmla="*/ 456720 h 5148636"/>
                <a:gd name="connsiteX7244" fmla="*/ 1894580 w 9513072"/>
                <a:gd name="connsiteY7244" fmla="*/ 446251 h 5148636"/>
                <a:gd name="connsiteX7245" fmla="*/ 1943611 w 9513072"/>
                <a:gd name="connsiteY7245" fmla="*/ 495280 h 5148636"/>
                <a:gd name="connsiteX7246" fmla="*/ 1894580 w 9513072"/>
                <a:gd name="connsiteY7246" fmla="*/ 544314 h 5148636"/>
                <a:gd name="connsiteX7247" fmla="*/ 1845555 w 9513072"/>
                <a:gd name="connsiteY7247" fmla="*/ 495280 h 5148636"/>
                <a:gd name="connsiteX7248" fmla="*/ 1894580 w 9513072"/>
                <a:gd name="connsiteY7248" fmla="*/ 446251 h 5148636"/>
                <a:gd name="connsiteX7249" fmla="*/ 3857301 w 9513072"/>
                <a:gd name="connsiteY7249" fmla="*/ 442523 h 5148636"/>
                <a:gd name="connsiteX7250" fmla="*/ 3921237 w 9513072"/>
                <a:gd name="connsiteY7250" fmla="*/ 506459 h 5148636"/>
                <a:gd name="connsiteX7251" fmla="*/ 3857301 w 9513072"/>
                <a:gd name="connsiteY7251" fmla="*/ 570395 h 5148636"/>
                <a:gd name="connsiteX7252" fmla="*/ 3793365 w 9513072"/>
                <a:gd name="connsiteY7252" fmla="*/ 506459 h 5148636"/>
                <a:gd name="connsiteX7253" fmla="*/ 3857301 w 9513072"/>
                <a:gd name="connsiteY7253" fmla="*/ 442523 h 5148636"/>
                <a:gd name="connsiteX7254" fmla="*/ 3274626 w 9513072"/>
                <a:gd name="connsiteY7254" fmla="*/ 442087 h 5148636"/>
                <a:gd name="connsiteX7255" fmla="*/ 3327562 w 9513072"/>
                <a:gd name="connsiteY7255" fmla="*/ 495023 h 5148636"/>
                <a:gd name="connsiteX7256" fmla="*/ 3274626 w 9513072"/>
                <a:gd name="connsiteY7256" fmla="*/ 547959 h 5148636"/>
                <a:gd name="connsiteX7257" fmla="*/ 3221690 w 9513072"/>
                <a:gd name="connsiteY7257" fmla="*/ 495023 h 5148636"/>
                <a:gd name="connsiteX7258" fmla="*/ 3274626 w 9513072"/>
                <a:gd name="connsiteY7258" fmla="*/ 442087 h 5148636"/>
                <a:gd name="connsiteX7259" fmla="*/ 4946050 w 9513072"/>
                <a:gd name="connsiteY7259" fmla="*/ 434083 h 5148636"/>
                <a:gd name="connsiteX7260" fmla="*/ 4991965 w 9513072"/>
                <a:gd name="connsiteY7260" fmla="*/ 479998 h 5148636"/>
                <a:gd name="connsiteX7261" fmla="*/ 4946050 w 9513072"/>
                <a:gd name="connsiteY7261" fmla="*/ 525913 h 5148636"/>
                <a:gd name="connsiteX7262" fmla="*/ 4900135 w 9513072"/>
                <a:gd name="connsiteY7262" fmla="*/ 479998 h 5148636"/>
                <a:gd name="connsiteX7263" fmla="*/ 4946050 w 9513072"/>
                <a:gd name="connsiteY7263" fmla="*/ 434083 h 5148636"/>
                <a:gd name="connsiteX7264" fmla="*/ 2977951 w 9513072"/>
                <a:gd name="connsiteY7264" fmla="*/ 425566 h 5148636"/>
                <a:gd name="connsiteX7265" fmla="*/ 3009295 w 9513072"/>
                <a:gd name="connsiteY7265" fmla="*/ 456910 h 5148636"/>
                <a:gd name="connsiteX7266" fmla="*/ 2977951 w 9513072"/>
                <a:gd name="connsiteY7266" fmla="*/ 488254 h 5148636"/>
                <a:gd name="connsiteX7267" fmla="*/ 2946607 w 9513072"/>
                <a:gd name="connsiteY7267" fmla="*/ 456910 h 5148636"/>
                <a:gd name="connsiteX7268" fmla="*/ 2977951 w 9513072"/>
                <a:gd name="connsiteY7268" fmla="*/ 425566 h 5148636"/>
                <a:gd name="connsiteX7269" fmla="*/ 2341932 w 9513072"/>
                <a:gd name="connsiteY7269" fmla="*/ 420304 h 5148636"/>
                <a:gd name="connsiteX7270" fmla="*/ 2361955 w 9513072"/>
                <a:gd name="connsiteY7270" fmla="*/ 440325 h 5148636"/>
                <a:gd name="connsiteX7271" fmla="*/ 2341932 w 9513072"/>
                <a:gd name="connsiteY7271" fmla="*/ 460351 h 5148636"/>
                <a:gd name="connsiteX7272" fmla="*/ 2321907 w 9513072"/>
                <a:gd name="connsiteY7272" fmla="*/ 440325 h 5148636"/>
                <a:gd name="connsiteX7273" fmla="*/ 2341932 w 9513072"/>
                <a:gd name="connsiteY7273" fmla="*/ 420304 h 5148636"/>
                <a:gd name="connsiteX7274" fmla="*/ 7032496 w 9513072"/>
                <a:gd name="connsiteY7274" fmla="*/ 420254 h 5148636"/>
                <a:gd name="connsiteX7275" fmla="*/ 7071715 w 9513072"/>
                <a:gd name="connsiteY7275" fmla="*/ 459473 h 5148636"/>
                <a:gd name="connsiteX7276" fmla="*/ 7032496 w 9513072"/>
                <a:gd name="connsiteY7276" fmla="*/ 498692 h 5148636"/>
                <a:gd name="connsiteX7277" fmla="*/ 6993277 w 9513072"/>
                <a:gd name="connsiteY7277" fmla="*/ 459473 h 5148636"/>
                <a:gd name="connsiteX7278" fmla="*/ 7032496 w 9513072"/>
                <a:gd name="connsiteY7278" fmla="*/ 420254 h 5148636"/>
                <a:gd name="connsiteX7279" fmla="*/ 2571426 w 9513072"/>
                <a:gd name="connsiteY7279" fmla="*/ 411158 h 5148636"/>
                <a:gd name="connsiteX7280" fmla="*/ 2600594 w 9513072"/>
                <a:gd name="connsiteY7280" fmla="*/ 440325 h 5148636"/>
                <a:gd name="connsiteX7281" fmla="*/ 2571426 w 9513072"/>
                <a:gd name="connsiteY7281" fmla="*/ 469489 h 5148636"/>
                <a:gd name="connsiteX7282" fmla="*/ 2542260 w 9513072"/>
                <a:gd name="connsiteY7282" fmla="*/ 440325 h 5148636"/>
                <a:gd name="connsiteX7283" fmla="*/ 2571426 w 9513072"/>
                <a:gd name="connsiteY7283" fmla="*/ 411158 h 5148636"/>
                <a:gd name="connsiteX7284" fmla="*/ 3446996 w 9513072"/>
                <a:gd name="connsiteY7284" fmla="*/ 408966 h 5148636"/>
                <a:gd name="connsiteX7285" fmla="*/ 3485729 w 9513072"/>
                <a:gd name="connsiteY7285" fmla="*/ 447700 h 5148636"/>
                <a:gd name="connsiteX7286" fmla="*/ 3446996 w 9513072"/>
                <a:gd name="connsiteY7286" fmla="*/ 486434 h 5148636"/>
                <a:gd name="connsiteX7287" fmla="*/ 3408263 w 9513072"/>
                <a:gd name="connsiteY7287" fmla="*/ 447700 h 5148636"/>
                <a:gd name="connsiteX7288" fmla="*/ 3446996 w 9513072"/>
                <a:gd name="connsiteY7288" fmla="*/ 408966 h 5148636"/>
                <a:gd name="connsiteX7289" fmla="*/ 3654532 w 9513072"/>
                <a:gd name="connsiteY7289" fmla="*/ 402251 h 5148636"/>
                <a:gd name="connsiteX7290" fmla="*/ 3674559 w 9513072"/>
                <a:gd name="connsiteY7290" fmla="*/ 422278 h 5148636"/>
                <a:gd name="connsiteX7291" fmla="*/ 3654532 w 9513072"/>
                <a:gd name="connsiteY7291" fmla="*/ 442305 h 5148636"/>
                <a:gd name="connsiteX7292" fmla="*/ 3634505 w 9513072"/>
                <a:gd name="connsiteY7292" fmla="*/ 422278 h 5148636"/>
                <a:gd name="connsiteX7293" fmla="*/ 3654532 w 9513072"/>
                <a:gd name="connsiteY7293" fmla="*/ 402251 h 5148636"/>
                <a:gd name="connsiteX7294" fmla="*/ 3763622 w 9513072"/>
                <a:gd name="connsiteY7294" fmla="*/ 387491 h 5148636"/>
                <a:gd name="connsiteX7295" fmla="*/ 3804876 w 9513072"/>
                <a:gd name="connsiteY7295" fmla="*/ 428744 h 5148636"/>
                <a:gd name="connsiteX7296" fmla="*/ 3763622 w 9513072"/>
                <a:gd name="connsiteY7296" fmla="*/ 469996 h 5148636"/>
                <a:gd name="connsiteX7297" fmla="*/ 3722368 w 9513072"/>
                <a:gd name="connsiteY7297" fmla="*/ 428744 h 5148636"/>
                <a:gd name="connsiteX7298" fmla="*/ 3763622 w 9513072"/>
                <a:gd name="connsiteY7298" fmla="*/ 387491 h 5148636"/>
                <a:gd name="connsiteX7299" fmla="*/ 3564611 w 9513072"/>
                <a:gd name="connsiteY7299" fmla="*/ 386765 h 5148636"/>
                <a:gd name="connsiteX7300" fmla="*/ 3601939 w 9513072"/>
                <a:gd name="connsiteY7300" fmla="*/ 424094 h 5148636"/>
                <a:gd name="connsiteX7301" fmla="*/ 3564611 w 9513072"/>
                <a:gd name="connsiteY7301" fmla="*/ 461421 h 5148636"/>
                <a:gd name="connsiteX7302" fmla="*/ 3527283 w 9513072"/>
                <a:gd name="connsiteY7302" fmla="*/ 424094 h 5148636"/>
                <a:gd name="connsiteX7303" fmla="*/ 3564611 w 9513072"/>
                <a:gd name="connsiteY7303" fmla="*/ 386765 h 5148636"/>
                <a:gd name="connsiteX7304" fmla="*/ 3966890 w 9513072"/>
                <a:gd name="connsiteY7304" fmla="*/ 378900 h 5148636"/>
                <a:gd name="connsiteX7305" fmla="*/ 4005286 w 9513072"/>
                <a:gd name="connsiteY7305" fmla="*/ 417295 h 5148636"/>
                <a:gd name="connsiteX7306" fmla="*/ 3966890 w 9513072"/>
                <a:gd name="connsiteY7306" fmla="*/ 455689 h 5148636"/>
                <a:gd name="connsiteX7307" fmla="*/ 3928494 w 9513072"/>
                <a:gd name="connsiteY7307" fmla="*/ 417295 h 5148636"/>
                <a:gd name="connsiteX7308" fmla="*/ 3966890 w 9513072"/>
                <a:gd name="connsiteY7308" fmla="*/ 378900 h 5148636"/>
                <a:gd name="connsiteX7309" fmla="*/ 5027330 w 9513072"/>
                <a:gd name="connsiteY7309" fmla="*/ 375787 h 5148636"/>
                <a:gd name="connsiteX7310" fmla="*/ 5058674 w 9513072"/>
                <a:gd name="connsiteY7310" fmla="*/ 407130 h 5148636"/>
                <a:gd name="connsiteX7311" fmla="*/ 5027330 w 9513072"/>
                <a:gd name="connsiteY7311" fmla="*/ 438474 h 5148636"/>
                <a:gd name="connsiteX7312" fmla="*/ 4995986 w 9513072"/>
                <a:gd name="connsiteY7312" fmla="*/ 407130 h 5148636"/>
                <a:gd name="connsiteX7313" fmla="*/ 5027330 w 9513072"/>
                <a:gd name="connsiteY7313" fmla="*/ 375787 h 5148636"/>
                <a:gd name="connsiteX7314" fmla="*/ 3076884 w 9513072"/>
                <a:gd name="connsiteY7314" fmla="*/ 370338 h 5148636"/>
                <a:gd name="connsiteX7315" fmla="*/ 3122799 w 9513072"/>
                <a:gd name="connsiteY7315" fmla="*/ 416254 h 5148636"/>
                <a:gd name="connsiteX7316" fmla="*/ 3076884 w 9513072"/>
                <a:gd name="connsiteY7316" fmla="*/ 462169 h 5148636"/>
                <a:gd name="connsiteX7317" fmla="*/ 3030969 w 9513072"/>
                <a:gd name="connsiteY7317" fmla="*/ 416254 h 5148636"/>
                <a:gd name="connsiteX7318" fmla="*/ 3076884 w 9513072"/>
                <a:gd name="connsiteY7318" fmla="*/ 370338 h 5148636"/>
                <a:gd name="connsiteX7319" fmla="*/ 2448186 w 9513072"/>
                <a:gd name="connsiteY7319" fmla="*/ 367080 h 5148636"/>
                <a:gd name="connsiteX7320" fmla="*/ 2503567 w 9513072"/>
                <a:gd name="connsiteY7320" fmla="*/ 422458 h 5148636"/>
                <a:gd name="connsiteX7321" fmla="*/ 2448186 w 9513072"/>
                <a:gd name="connsiteY7321" fmla="*/ 477842 h 5148636"/>
                <a:gd name="connsiteX7322" fmla="*/ 2392804 w 9513072"/>
                <a:gd name="connsiteY7322" fmla="*/ 422458 h 5148636"/>
                <a:gd name="connsiteX7323" fmla="*/ 2448186 w 9513072"/>
                <a:gd name="connsiteY7323" fmla="*/ 367080 h 5148636"/>
                <a:gd name="connsiteX7324" fmla="*/ 2236337 w 9513072"/>
                <a:gd name="connsiteY7324" fmla="*/ 353549 h 5148636"/>
                <a:gd name="connsiteX7325" fmla="*/ 2274734 w 9513072"/>
                <a:gd name="connsiteY7325" fmla="*/ 391941 h 5148636"/>
                <a:gd name="connsiteX7326" fmla="*/ 2236337 w 9513072"/>
                <a:gd name="connsiteY7326" fmla="*/ 430337 h 5148636"/>
                <a:gd name="connsiteX7327" fmla="*/ 2197937 w 9513072"/>
                <a:gd name="connsiteY7327" fmla="*/ 391941 h 5148636"/>
                <a:gd name="connsiteX7328" fmla="*/ 2236337 w 9513072"/>
                <a:gd name="connsiteY7328" fmla="*/ 353549 h 5148636"/>
                <a:gd name="connsiteX7329" fmla="*/ 2122215 w 9513072"/>
                <a:gd name="connsiteY7329" fmla="*/ 346087 h 5148636"/>
                <a:gd name="connsiteX7330" fmla="*/ 2171255 w 9513072"/>
                <a:gd name="connsiteY7330" fmla="*/ 395121 h 5148636"/>
                <a:gd name="connsiteX7331" fmla="*/ 2122215 w 9513072"/>
                <a:gd name="connsiteY7331" fmla="*/ 444147 h 5148636"/>
                <a:gd name="connsiteX7332" fmla="*/ 2073187 w 9513072"/>
                <a:gd name="connsiteY7332" fmla="*/ 395121 h 5148636"/>
                <a:gd name="connsiteX7333" fmla="*/ 2122215 w 9513072"/>
                <a:gd name="connsiteY7333" fmla="*/ 346087 h 5148636"/>
                <a:gd name="connsiteX7334" fmla="*/ 3857557 w 9513072"/>
                <a:gd name="connsiteY7334" fmla="*/ 342705 h 5148636"/>
                <a:gd name="connsiteX7335" fmla="*/ 3888901 w 9513072"/>
                <a:gd name="connsiteY7335" fmla="*/ 374049 h 5148636"/>
                <a:gd name="connsiteX7336" fmla="*/ 3857557 w 9513072"/>
                <a:gd name="connsiteY7336" fmla="*/ 405392 h 5148636"/>
                <a:gd name="connsiteX7337" fmla="*/ 3826213 w 9513072"/>
                <a:gd name="connsiteY7337" fmla="*/ 374049 h 5148636"/>
                <a:gd name="connsiteX7338" fmla="*/ 3857557 w 9513072"/>
                <a:gd name="connsiteY7338" fmla="*/ 342705 h 5148636"/>
                <a:gd name="connsiteX7339" fmla="*/ 2673009 w 9513072"/>
                <a:gd name="connsiteY7339" fmla="*/ 341583 h 5148636"/>
                <a:gd name="connsiteX7340" fmla="*/ 2728389 w 9513072"/>
                <a:gd name="connsiteY7340" fmla="*/ 396962 h 5148636"/>
                <a:gd name="connsiteX7341" fmla="*/ 2673009 w 9513072"/>
                <a:gd name="connsiteY7341" fmla="*/ 452346 h 5148636"/>
                <a:gd name="connsiteX7342" fmla="*/ 2617629 w 9513072"/>
                <a:gd name="connsiteY7342" fmla="*/ 396962 h 5148636"/>
                <a:gd name="connsiteX7343" fmla="*/ 2673009 w 9513072"/>
                <a:gd name="connsiteY7343" fmla="*/ 341583 h 5148636"/>
                <a:gd name="connsiteX7344" fmla="*/ 3323965 w 9513072"/>
                <a:gd name="connsiteY7344" fmla="*/ 330547 h 5148636"/>
                <a:gd name="connsiteX7345" fmla="*/ 3365645 w 9513072"/>
                <a:gd name="connsiteY7345" fmla="*/ 372227 h 5148636"/>
                <a:gd name="connsiteX7346" fmla="*/ 3323965 w 9513072"/>
                <a:gd name="connsiteY7346" fmla="*/ 413907 h 5148636"/>
                <a:gd name="connsiteX7347" fmla="*/ 3282285 w 9513072"/>
                <a:gd name="connsiteY7347" fmla="*/ 372227 h 5148636"/>
                <a:gd name="connsiteX7348" fmla="*/ 3323965 w 9513072"/>
                <a:gd name="connsiteY7348" fmla="*/ 330547 h 5148636"/>
                <a:gd name="connsiteX7349" fmla="*/ 3591703 w 9513072"/>
                <a:gd name="connsiteY7349" fmla="*/ 323943 h 5148636"/>
                <a:gd name="connsiteX7350" fmla="*/ 3611730 w 9513072"/>
                <a:gd name="connsiteY7350" fmla="*/ 343970 h 5148636"/>
                <a:gd name="connsiteX7351" fmla="*/ 3591703 w 9513072"/>
                <a:gd name="connsiteY7351" fmla="*/ 363996 h 5148636"/>
                <a:gd name="connsiteX7352" fmla="*/ 3571676 w 9513072"/>
                <a:gd name="connsiteY7352" fmla="*/ 343970 h 5148636"/>
                <a:gd name="connsiteX7353" fmla="*/ 3591703 w 9513072"/>
                <a:gd name="connsiteY7353" fmla="*/ 323943 h 5148636"/>
                <a:gd name="connsiteX7354" fmla="*/ 3198052 w 9513072"/>
                <a:gd name="connsiteY7354" fmla="*/ 291370 h 5148636"/>
                <a:gd name="connsiteX7355" fmla="*/ 3261988 w 9513072"/>
                <a:gd name="connsiteY7355" fmla="*/ 355306 h 5148636"/>
                <a:gd name="connsiteX7356" fmla="*/ 3198052 w 9513072"/>
                <a:gd name="connsiteY7356" fmla="*/ 419242 h 5148636"/>
                <a:gd name="connsiteX7357" fmla="*/ 3134116 w 9513072"/>
                <a:gd name="connsiteY7357" fmla="*/ 355306 h 5148636"/>
                <a:gd name="connsiteX7358" fmla="*/ 3198052 w 9513072"/>
                <a:gd name="connsiteY7358" fmla="*/ 291370 h 5148636"/>
                <a:gd name="connsiteX7359" fmla="*/ 3471477 w 9513072"/>
                <a:gd name="connsiteY7359" fmla="*/ 284690 h 5148636"/>
                <a:gd name="connsiteX7360" fmla="*/ 3524413 w 9513072"/>
                <a:gd name="connsiteY7360" fmla="*/ 337626 h 5148636"/>
                <a:gd name="connsiteX7361" fmla="*/ 3471477 w 9513072"/>
                <a:gd name="connsiteY7361" fmla="*/ 390562 h 5148636"/>
                <a:gd name="connsiteX7362" fmla="*/ 3418541 w 9513072"/>
                <a:gd name="connsiteY7362" fmla="*/ 337626 h 5148636"/>
                <a:gd name="connsiteX7363" fmla="*/ 3471477 w 9513072"/>
                <a:gd name="connsiteY7363" fmla="*/ 284690 h 5148636"/>
                <a:gd name="connsiteX7364" fmla="*/ 3805760 w 9513072"/>
                <a:gd name="connsiteY7364" fmla="*/ 280996 h 5148636"/>
                <a:gd name="connsiteX7365" fmla="*/ 3834056 w 9513072"/>
                <a:gd name="connsiteY7365" fmla="*/ 309294 h 5148636"/>
                <a:gd name="connsiteX7366" fmla="*/ 3805760 w 9513072"/>
                <a:gd name="connsiteY7366" fmla="*/ 337590 h 5148636"/>
                <a:gd name="connsiteX7367" fmla="*/ 3777464 w 9513072"/>
                <a:gd name="connsiteY7367" fmla="*/ 309294 h 5148636"/>
                <a:gd name="connsiteX7368" fmla="*/ 3805760 w 9513072"/>
                <a:gd name="connsiteY7368" fmla="*/ 280996 h 5148636"/>
                <a:gd name="connsiteX7369" fmla="*/ 3700939 w 9513072"/>
                <a:gd name="connsiteY7369" fmla="*/ 277405 h 5148636"/>
                <a:gd name="connsiteX7370" fmla="*/ 3753875 w 9513072"/>
                <a:gd name="connsiteY7370" fmla="*/ 330341 h 5148636"/>
                <a:gd name="connsiteX7371" fmla="*/ 3700939 w 9513072"/>
                <a:gd name="connsiteY7371" fmla="*/ 383277 h 5148636"/>
                <a:gd name="connsiteX7372" fmla="*/ 3648003 w 9513072"/>
                <a:gd name="connsiteY7372" fmla="*/ 330341 h 5148636"/>
                <a:gd name="connsiteX7373" fmla="*/ 3700939 w 9513072"/>
                <a:gd name="connsiteY7373" fmla="*/ 277405 h 5148636"/>
                <a:gd name="connsiteX7374" fmla="*/ 2325285 w 9513072"/>
                <a:gd name="connsiteY7374" fmla="*/ 276884 h 5148636"/>
                <a:gd name="connsiteX7375" fmla="*/ 2374310 w 9513072"/>
                <a:gd name="connsiteY7375" fmla="*/ 325915 h 5148636"/>
                <a:gd name="connsiteX7376" fmla="*/ 2325285 w 9513072"/>
                <a:gd name="connsiteY7376" fmla="*/ 374946 h 5148636"/>
                <a:gd name="connsiteX7377" fmla="*/ 2276252 w 9513072"/>
                <a:gd name="connsiteY7377" fmla="*/ 325915 h 5148636"/>
                <a:gd name="connsiteX7378" fmla="*/ 2325285 w 9513072"/>
                <a:gd name="connsiteY7378" fmla="*/ 276884 h 5148636"/>
                <a:gd name="connsiteX7379" fmla="*/ 2538816 w 9513072"/>
                <a:gd name="connsiteY7379" fmla="*/ 271110 h 5148636"/>
                <a:gd name="connsiteX7380" fmla="*/ 2590270 w 9513072"/>
                <a:gd name="connsiteY7380" fmla="*/ 322557 h 5148636"/>
                <a:gd name="connsiteX7381" fmla="*/ 2538816 w 9513072"/>
                <a:gd name="connsiteY7381" fmla="*/ 374010 h 5148636"/>
                <a:gd name="connsiteX7382" fmla="*/ 2487365 w 9513072"/>
                <a:gd name="connsiteY7382" fmla="*/ 322557 h 5148636"/>
                <a:gd name="connsiteX7383" fmla="*/ 2538816 w 9513072"/>
                <a:gd name="connsiteY7383" fmla="*/ 271110 h 5148636"/>
                <a:gd name="connsiteX7384" fmla="*/ 3956581 w 9513072"/>
                <a:gd name="connsiteY7384" fmla="*/ 254887 h 5148636"/>
                <a:gd name="connsiteX7385" fmla="*/ 4005611 w 9513072"/>
                <a:gd name="connsiteY7385" fmla="*/ 303918 h 5148636"/>
                <a:gd name="connsiteX7386" fmla="*/ 3956581 w 9513072"/>
                <a:gd name="connsiteY7386" fmla="*/ 352947 h 5148636"/>
                <a:gd name="connsiteX7387" fmla="*/ 3907551 w 9513072"/>
                <a:gd name="connsiteY7387" fmla="*/ 303918 h 5148636"/>
                <a:gd name="connsiteX7388" fmla="*/ 3956581 w 9513072"/>
                <a:gd name="connsiteY7388" fmla="*/ 254887 h 5148636"/>
                <a:gd name="connsiteX7389" fmla="*/ 2435754 w 9513072"/>
                <a:gd name="connsiteY7389" fmla="*/ 249048 h 5148636"/>
                <a:gd name="connsiteX7390" fmla="*/ 2464918 w 9513072"/>
                <a:gd name="connsiteY7390" fmla="*/ 278214 h 5148636"/>
                <a:gd name="connsiteX7391" fmla="*/ 2435754 w 9513072"/>
                <a:gd name="connsiteY7391" fmla="*/ 307379 h 5148636"/>
                <a:gd name="connsiteX7392" fmla="*/ 2406588 w 9513072"/>
                <a:gd name="connsiteY7392" fmla="*/ 278214 h 5148636"/>
                <a:gd name="connsiteX7393" fmla="*/ 2435754 w 9513072"/>
                <a:gd name="connsiteY7393" fmla="*/ 249048 h 5148636"/>
                <a:gd name="connsiteX7394" fmla="*/ 3355160 w 9513072"/>
                <a:gd name="connsiteY7394" fmla="*/ 247259 h 5148636"/>
                <a:gd name="connsiteX7395" fmla="*/ 3378326 w 9513072"/>
                <a:gd name="connsiteY7395" fmla="*/ 280606 h 5148636"/>
                <a:gd name="connsiteX7396" fmla="*/ 3344282 w 9513072"/>
                <a:gd name="connsiteY7396" fmla="*/ 302736 h 5148636"/>
                <a:gd name="connsiteX7397" fmla="*/ 3321117 w 9513072"/>
                <a:gd name="connsiteY7397" fmla="*/ 269389 h 5148636"/>
                <a:gd name="connsiteX7398" fmla="*/ 3355160 w 9513072"/>
                <a:gd name="connsiteY7398" fmla="*/ 247259 h 5148636"/>
                <a:gd name="connsiteX7399" fmla="*/ 3269849 w 9513072"/>
                <a:gd name="connsiteY7399" fmla="*/ 241144 h 5148636"/>
                <a:gd name="connsiteX7400" fmla="*/ 3293487 w 9513072"/>
                <a:gd name="connsiteY7400" fmla="*/ 264782 h 5148636"/>
                <a:gd name="connsiteX7401" fmla="*/ 3269849 w 9513072"/>
                <a:gd name="connsiteY7401" fmla="*/ 288420 h 5148636"/>
                <a:gd name="connsiteX7402" fmla="*/ 3246211 w 9513072"/>
                <a:gd name="connsiteY7402" fmla="*/ 264782 h 5148636"/>
                <a:gd name="connsiteX7403" fmla="*/ 3269849 w 9513072"/>
                <a:gd name="connsiteY7403" fmla="*/ 241144 h 5148636"/>
                <a:gd name="connsiteX7404" fmla="*/ 2204170 w 9513072"/>
                <a:gd name="connsiteY7404" fmla="*/ 232269 h 5148636"/>
                <a:gd name="connsiteX7405" fmla="*/ 2253206 w 9513072"/>
                <a:gd name="connsiteY7405" fmla="*/ 281296 h 5148636"/>
                <a:gd name="connsiteX7406" fmla="*/ 2204170 w 9513072"/>
                <a:gd name="connsiteY7406" fmla="*/ 330327 h 5148636"/>
                <a:gd name="connsiteX7407" fmla="*/ 2155149 w 9513072"/>
                <a:gd name="connsiteY7407" fmla="*/ 281296 h 5148636"/>
                <a:gd name="connsiteX7408" fmla="*/ 2204170 w 9513072"/>
                <a:gd name="connsiteY7408" fmla="*/ 232269 h 5148636"/>
                <a:gd name="connsiteX7409" fmla="*/ 3750113 w 9513072"/>
                <a:gd name="connsiteY7409" fmla="*/ 214379 h 5148636"/>
                <a:gd name="connsiteX7410" fmla="*/ 3774116 w 9513072"/>
                <a:gd name="connsiteY7410" fmla="*/ 238382 h 5148636"/>
                <a:gd name="connsiteX7411" fmla="*/ 3750113 w 9513072"/>
                <a:gd name="connsiteY7411" fmla="*/ 262385 h 5148636"/>
                <a:gd name="connsiteX7412" fmla="*/ 3726110 w 9513072"/>
                <a:gd name="connsiteY7412" fmla="*/ 238382 h 5148636"/>
                <a:gd name="connsiteX7413" fmla="*/ 3750113 w 9513072"/>
                <a:gd name="connsiteY7413" fmla="*/ 214379 h 5148636"/>
                <a:gd name="connsiteX7414" fmla="*/ 2742723 w 9513072"/>
                <a:gd name="connsiteY7414" fmla="*/ 210961 h 5148636"/>
                <a:gd name="connsiteX7415" fmla="*/ 2803306 w 9513072"/>
                <a:gd name="connsiteY7415" fmla="*/ 271541 h 5148636"/>
                <a:gd name="connsiteX7416" fmla="*/ 2742723 w 9513072"/>
                <a:gd name="connsiteY7416" fmla="*/ 332122 h 5148636"/>
                <a:gd name="connsiteX7417" fmla="*/ 2682140 w 9513072"/>
                <a:gd name="connsiteY7417" fmla="*/ 271541 h 5148636"/>
                <a:gd name="connsiteX7418" fmla="*/ 2742723 w 9513072"/>
                <a:gd name="connsiteY7418" fmla="*/ 210961 h 5148636"/>
                <a:gd name="connsiteX7419" fmla="*/ 2627796 w 9513072"/>
                <a:gd name="connsiteY7419" fmla="*/ 202605 h 5148636"/>
                <a:gd name="connsiteX7420" fmla="*/ 2656962 w 9513072"/>
                <a:gd name="connsiteY7420" fmla="*/ 231772 h 5148636"/>
                <a:gd name="connsiteX7421" fmla="*/ 2627796 w 9513072"/>
                <a:gd name="connsiteY7421" fmla="*/ 260938 h 5148636"/>
                <a:gd name="connsiteX7422" fmla="*/ 2598715 w 9513072"/>
                <a:gd name="connsiteY7422" fmla="*/ 231772 h 5148636"/>
                <a:gd name="connsiteX7423" fmla="*/ 2627796 w 9513072"/>
                <a:gd name="connsiteY7423" fmla="*/ 202605 h 5148636"/>
                <a:gd name="connsiteX7424" fmla="*/ 3589851 w 9513072"/>
                <a:gd name="connsiteY7424" fmla="*/ 197277 h 5148636"/>
                <a:gd name="connsiteX7425" fmla="*/ 3642787 w 9513072"/>
                <a:gd name="connsiteY7425" fmla="*/ 250212 h 5148636"/>
                <a:gd name="connsiteX7426" fmla="*/ 3589851 w 9513072"/>
                <a:gd name="connsiteY7426" fmla="*/ 303148 h 5148636"/>
                <a:gd name="connsiteX7427" fmla="*/ 3536915 w 9513072"/>
                <a:gd name="connsiteY7427" fmla="*/ 250212 h 5148636"/>
                <a:gd name="connsiteX7428" fmla="*/ 3589851 w 9513072"/>
                <a:gd name="connsiteY7428" fmla="*/ 197277 h 5148636"/>
                <a:gd name="connsiteX7429" fmla="*/ 3191934 w 9513072"/>
                <a:gd name="connsiteY7429" fmla="*/ 194283 h 5148636"/>
                <a:gd name="connsiteX7430" fmla="*/ 3223278 w 9513072"/>
                <a:gd name="connsiteY7430" fmla="*/ 225627 h 5148636"/>
                <a:gd name="connsiteX7431" fmla="*/ 3191934 w 9513072"/>
                <a:gd name="connsiteY7431" fmla="*/ 256972 h 5148636"/>
                <a:gd name="connsiteX7432" fmla="*/ 3160590 w 9513072"/>
                <a:gd name="connsiteY7432" fmla="*/ 225627 h 5148636"/>
                <a:gd name="connsiteX7433" fmla="*/ 3191934 w 9513072"/>
                <a:gd name="connsiteY7433" fmla="*/ 194283 h 5148636"/>
                <a:gd name="connsiteX7434" fmla="*/ 3080589 w 9513072"/>
                <a:gd name="connsiteY7434" fmla="*/ 188968 h 5148636"/>
                <a:gd name="connsiteX7435" fmla="*/ 3133525 w 9513072"/>
                <a:gd name="connsiteY7435" fmla="*/ 241904 h 5148636"/>
                <a:gd name="connsiteX7436" fmla="*/ 3080589 w 9513072"/>
                <a:gd name="connsiteY7436" fmla="*/ 294840 h 5148636"/>
                <a:gd name="connsiteX7437" fmla="*/ 3027653 w 9513072"/>
                <a:gd name="connsiteY7437" fmla="*/ 241904 h 5148636"/>
                <a:gd name="connsiteX7438" fmla="*/ 3080589 w 9513072"/>
                <a:gd name="connsiteY7438" fmla="*/ 188968 h 5148636"/>
                <a:gd name="connsiteX7439" fmla="*/ 3868688 w 9513072"/>
                <a:gd name="connsiteY7439" fmla="*/ 179727 h 5148636"/>
                <a:gd name="connsiteX7440" fmla="*/ 3916205 w 9513072"/>
                <a:gd name="connsiteY7440" fmla="*/ 227243 h 5148636"/>
                <a:gd name="connsiteX7441" fmla="*/ 3868688 w 9513072"/>
                <a:gd name="connsiteY7441" fmla="*/ 274760 h 5148636"/>
                <a:gd name="connsiteX7442" fmla="*/ 3821171 w 9513072"/>
                <a:gd name="connsiteY7442" fmla="*/ 227243 h 5148636"/>
                <a:gd name="connsiteX7443" fmla="*/ 3868688 w 9513072"/>
                <a:gd name="connsiteY7443" fmla="*/ 179727 h 5148636"/>
                <a:gd name="connsiteX7444" fmla="*/ 3682834 w 9513072"/>
                <a:gd name="connsiteY7444" fmla="*/ 159891 h 5148636"/>
                <a:gd name="connsiteX7445" fmla="*/ 3711131 w 9513072"/>
                <a:gd name="connsiteY7445" fmla="*/ 188189 h 5148636"/>
                <a:gd name="connsiteX7446" fmla="*/ 3682834 w 9513072"/>
                <a:gd name="connsiteY7446" fmla="*/ 216485 h 5148636"/>
                <a:gd name="connsiteX7447" fmla="*/ 3654537 w 9513072"/>
                <a:gd name="connsiteY7447" fmla="*/ 188189 h 5148636"/>
                <a:gd name="connsiteX7448" fmla="*/ 3682834 w 9513072"/>
                <a:gd name="connsiteY7448" fmla="*/ 159891 h 5148636"/>
                <a:gd name="connsiteX7449" fmla="*/ 3426205 w 9513072"/>
                <a:gd name="connsiteY7449" fmla="*/ 153439 h 5148636"/>
                <a:gd name="connsiteX7450" fmla="*/ 3479141 w 9513072"/>
                <a:gd name="connsiteY7450" fmla="*/ 206375 h 5148636"/>
                <a:gd name="connsiteX7451" fmla="*/ 3426205 w 9513072"/>
                <a:gd name="connsiteY7451" fmla="*/ 259311 h 5148636"/>
                <a:gd name="connsiteX7452" fmla="*/ 3373269 w 9513072"/>
                <a:gd name="connsiteY7452" fmla="*/ 206375 h 5148636"/>
                <a:gd name="connsiteX7453" fmla="*/ 3426205 w 9513072"/>
                <a:gd name="connsiteY7453" fmla="*/ 153439 h 5148636"/>
                <a:gd name="connsiteX7454" fmla="*/ 3542407 w 9513072"/>
                <a:gd name="connsiteY7454" fmla="*/ 118405 h 5148636"/>
                <a:gd name="connsiteX7455" fmla="*/ 3575967 w 9513072"/>
                <a:gd name="connsiteY7455" fmla="*/ 151966 h 5148636"/>
                <a:gd name="connsiteX7456" fmla="*/ 3542407 w 9513072"/>
                <a:gd name="connsiteY7456" fmla="*/ 185526 h 5148636"/>
                <a:gd name="connsiteX7457" fmla="*/ 3508847 w 9513072"/>
                <a:gd name="connsiteY7457" fmla="*/ 151966 h 5148636"/>
                <a:gd name="connsiteX7458" fmla="*/ 3542407 w 9513072"/>
                <a:gd name="connsiteY7458" fmla="*/ 118405 h 5148636"/>
                <a:gd name="connsiteX7459" fmla="*/ 3778581 w 9513072"/>
                <a:gd name="connsiteY7459" fmla="*/ 111915 h 5148636"/>
                <a:gd name="connsiteX7460" fmla="*/ 3815572 w 9513072"/>
                <a:gd name="connsiteY7460" fmla="*/ 148907 h 5148636"/>
                <a:gd name="connsiteX7461" fmla="*/ 3778581 w 9513072"/>
                <a:gd name="connsiteY7461" fmla="*/ 185899 h 5148636"/>
                <a:gd name="connsiteX7462" fmla="*/ 3741590 w 9513072"/>
                <a:gd name="connsiteY7462" fmla="*/ 148907 h 5148636"/>
                <a:gd name="connsiteX7463" fmla="*/ 3778581 w 9513072"/>
                <a:gd name="connsiteY7463" fmla="*/ 111915 h 5148636"/>
                <a:gd name="connsiteX7464" fmla="*/ 3145495 w 9513072"/>
                <a:gd name="connsiteY7464" fmla="*/ 94713 h 5148636"/>
                <a:gd name="connsiteX7465" fmla="*/ 3187175 w 9513072"/>
                <a:gd name="connsiteY7465" fmla="*/ 136392 h 5148636"/>
                <a:gd name="connsiteX7466" fmla="*/ 3145495 w 9513072"/>
                <a:gd name="connsiteY7466" fmla="*/ 178072 h 5148636"/>
                <a:gd name="connsiteX7467" fmla="*/ 3103815 w 9513072"/>
                <a:gd name="connsiteY7467" fmla="*/ 136392 h 5148636"/>
                <a:gd name="connsiteX7468" fmla="*/ 3145495 w 9513072"/>
                <a:gd name="connsiteY7468" fmla="*/ 94713 h 5148636"/>
                <a:gd name="connsiteX7469" fmla="*/ 3286888 w 9513072"/>
                <a:gd name="connsiteY7469" fmla="*/ 87006 h 5148636"/>
                <a:gd name="connsiteX7470" fmla="*/ 3349802 w 9513072"/>
                <a:gd name="connsiteY7470" fmla="*/ 149920 h 5148636"/>
                <a:gd name="connsiteX7471" fmla="*/ 3286888 w 9513072"/>
                <a:gd name="connsiteY7471" fmla="*/ 212834 h 5148636"/>
                <a:gd name="connsiteX7472" fmla="*/ 3223974 w 9513072"/>
                <a:gd name="connsiteY7472" fmla="*/ 149920 h 5148636"/>
                <a:gd name="connsiteX7473" fmla="*/ 3286888 w 9513072"/>
                <a:gd name="connsiteY7473" fmla="*/ 87006 h 5148636"/>
                <a:gd name="connsiteX7474" fmla="*/ 3625740 w 9513072"/>
                <a:gd name="connsiteY7474" fmla="*/ 76487 h 5148636"/>
                <a:gd name="connsiteX7475" fmla="*/ 3666145 w 9513072"/>
                <a:gd name="connsiteY7475" fmla="*/ 116893 h 5148636"/>
                <a:gd name="connsiteX7476" fmla="*/ 3625740 w 9513072"/>
                <a:gd name="connsiteY7476" fmla="*/ 157297 h 5148636"/>
                <a:gd name="connsiteX7477" fmla="*/ 3585335 w 9513072"/>
                <a:gd name="connsiteY7477" fmla="*/ 116893 h 5148636"/>
                <a:gd name="connsiteX7478" fmla="*/ 3625740 w 9513072"/>
                <a:gd name="connsiteY7478" fmla="*/ 76487 h 5148636"/>
                <a:gd name="connsiteX7479" fmla="*/ 3912874 w 9513072"/>
                <a:gd name="connsiteY7479" fmla="*/ 62759 h 5148636"/>
                <a:gd name="connsiteX7480" fmla="*/ 3961904 w 9513072"/>
                <a:gd name="connsiteY7480" fmla="*/ 111789 h 5148636"/>
                <a:gd name="connsiteX7481" fmla="*/ 3912874 w 9513072"/>
                <a:gd name="connsiteY7481" fmla="*/ 160819 h 5148636"/>
                <a:gd name="connsiteX7482" fmla="*/ 3863844 w 9513072"/>
                <a:gd name="connsiteY7482" fmla="*/ 111789 h 5148636"/>
                <a:gd name="connsiteX7483" fmla="*/ 3912874 w 9513072"/>
                <a:gd name="connsiteY7483" fmla="*/ 62759 h 5148636"/>
                <a:gd name="connsiteX7484" fmla="*/ 3647070 w 9513072"/>
                <a:gd name="connsiteY7484" fmla="*/ 0 h 5148636"/>
                <a:gd name="connsiteX7485" fmla="*/ 3678414 w 9513072"/>
                <a:gd name="connsiteY7485" fmla="*/ 31344 h 5148636"/>
                <a:gd name="connsiteX7486" fmla="*/ 3647070 w 9513072"/>
                <a:gd name="connsiteY7486" fmla="*/ 62688 h 5148636"/>
                <a:gd name="connsiteX7487" fmla="*/ 3615726 w 9513072"/>
                <a:gd name="connsiteY7487" fmla="*/ 31344 h 5148636"/>
                <a:gd name="connsiteX7488" fmla="*/ 3647070 w 9513072"/>
                <a:gd name="connsiteY7488" fmla="*/ 0 h 514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Lst>
              <a:rect l="l" t="t" r="r" b="b"/>
              <a:pathLst>
                <a:path w="9513072" h="5148636">
                  <a:moveTo>
                    <a:pt x="2703898" y="5085948"/>
                  </a:moveTo>
                  <a:cubicBezTo>
                    <a:pt x="2721209" y="5085948"/>
                    <a:pt x="2735242" y="5099981"/>
                    <a:pt x="2735242" y="5117292"/>
                  </a:cubicBezTo>
                  <a:cubicBezTo>
                    <a:pt x="2735242" y="5134603"/>
                    <a:pt x="2721209" y="5148636"/>
                    <a:pt x="2703898" y="5148636"/>
                  </a:cubicBezTo>
                  <a:cubicBezTo>
                    <a:pt x="2686587" y="5148636"/>
                    <a:pt x="2672554" y="5134603"/>
                    <a:pt x="2672554" y="5117292"/>
                  </a:cubicBezTo>
                  <a:cubicBezTo>
                    <a:pt x="2672554" y="5099981"/>
                    <a:pt x="2686587" y="5085948"/>
                    <a:pt x="2703898" y="5085948"/>
                  </a:cubicBezTo>
                  <a:close/>
                  <a:moveTo>
                    <a:pt x="2693466" y="5014019"/>
                  </a:moveTo>
                  <a:cubicBezTo>
                    <a:pt x="2704527" y="5014019"/>
                    <a:pt x="2713493" y="5022985"/>
                    <a:pt x="2713493" y="5034046"/>
                  </a:cubicBezTo>
                  <a:cubicBezTo>
                    <a:pt x="2713493" y="5045107"/>
                    <a:pt x="2704527" y="5054073"/>
                    <a:pt x="2693466" y="5054073"/>
                  </a:cubicBezTo>
                  <a:cubicBezTo>
                    <a:pt x="2682405" y="5054073"/>
                    <a:pt x="2673439" y="5045107"/>
                    <a:pt x="2673439" y="5034046"/>
                  </a:cubicBezTo>
                  <a:cubicBezTo>
                    <a:pt x="2673439" y="5022985"/>
                    <a:pt x="2682405" y="5014019"/>
                    <a:pt x="2693466" y="5014019"/>
                  </a:cubicBezTo>
                  <a:close/>
                  <a:moveTo>
                    <a:pt x="2587095" y="4981601"/>
                  </a:moveTo>
                  <a:cubicBezTo>
                    <a:pt x="2618265" y="4981601"/>
                    <a:pt x="2643603" y="5006939"/>
                    <a:pt x="2643603" y="5038194"/>
                  </a:cubicBezTo>
                  <a:cubicBezTo>
                    <a:pt x="2643603" y="5069449"/>
                    <a:pt x="2618265" y="5094787"/>
                    <a:pt x="2587095" y="5094787"/>
                  </a:cubicBezTo>
                  <a:cubicBezTo>
                    <a:pt x="2555840" y="5094787"/>
                    <a:pt x="2530504" y="5069449"/>
                    <a:pt x="2530504" y="5038194"/>
                  </a:cubicBezTo>
                  <a:cubicBezTo>
                    <a:pt x="2530504" y="5006939"/>
                    <a:pt x="2555840" y="4981601"/>
                    <a:pt x="2587095" y="4981601"/>
                  </a:cubicBezTo>
                  <a:close/>
                  <a:moveTo>
                    <a:pt x="2671619" y="4845771"/>
                  </a:moveTo>
                  <a:cubicBezTo>
                    <a:pt x="2705451" y="4845771"/>
                    <a:pt x="2732878" y="4873198"/>
                    <a:pt x="2732878" y="4907030"/>
                  </a:cubicBezTo>
                  <a:cubicBezTo>
                    <a:pt x="2732878" y="4940862"/>
                    <a:pt x="2705451" y="4968289"/>
                    <a:pt x="2671619" y="4968289"/>
                  </a:cubicBezTo>
                  <a:cubicBezTo>
                    <a:pt x="2637787" y="4968289"/>
                    <a:pt x="2610360" y="4940862"/>
                    <a:pt x="2610360" y="4907030"/>
                  </a:cubicBezTo>
                  <a:cubicBezTo>
                    <a:pt x="2610360" y="4873198"/>
                    <a:pt x="2637787" y="4845771"/>
                    <a:pt x="2671619" y="4845771"/>
                  </a:cubicBezTo>
                  <a:close/>
                  <a:moveTo>
                    <a:pt x="2536902" y="4842352"/>
                  </a:moveTo>
                  <a:cubicBezTo>
                    <a:pt x="2563980" y="4842352"/>
                    <a:pt x="2585932" y="4864303"/>
                    <a:pt x="2585932" y="4891382"/>
                  </a:cubicBezTo>
                  <a:cubicBezTo>
                    <a:pt x="2585932" y="4918461"/>
                    <a:pt x="2563980" y="4940412"/>
                    <a:pt x="2536902" y="4940412"/>
                  </a:cubicBezTo>
                  <a:cubicBezTo>
                    <a:pt x="2509820" y="4940412"/>
                    <a:pt x="2487874" y="4918461"/>
                    <a:pt x="2487874" y="4891382"/>
                  </a:cubicBezTo>
                  <a:cubicBezTo>
                    <a:pt x="2487874" y="4864303"/>
                    <a:pt x="2509820" y="4842352"/>
                    <a:pt x="2536902" y="4842352"/>
                  </a:cubicBezTo>
                  <a:close/>
                  <a:moveTo>
                    <a:pt x="2661949" y="4789724"/>
                  </a:moveTo>
                  <a:cubicBezTo>
                    <a:pt x="2673010" y="4789724"/>
                    <a:pt x="2681976" y="4798690"/>
                    <a:pt x="2681976" y="4809751"/>
                  </a:cubicBezTo>
                  <a:cubicBezTo>
                    <a:pt x="2681976" y="4820812"/>
                    <a:pt x="2673010" y="4829778"/>
                    <a:pt x="2661949" y="4829778"/>
                  </a:cubicBezTo>
                  <a:cubicBezTo>
                    <a:pt x="2650888" y="4829778"/>
                    <a:pt x="2641922" y="4820812"/>
                    <a:pt x="2641922" y="4809751"/>
                  </a:cubicBezTo>
                  <a:cubicBezTo>
                    <a:pt x="2641922" y="4798690"/>
                    <a:pt x="2650888" y="4789724"/>
                    <a:pt x="2661949" y="4789724"/>
                  </a:cubicBezTo>
                  <a:close/>
                  <a:moveTo>
                    <a:pt x="2587095" y="4748643"/>
                  </a:moveTo>
                  <a:cubicBezTo>
                    <a:pt x="2608401" y="4748643"/>
                    <a:pt x="2625742" y="4765984"/>
                    <a:pt x="2625742" y="4787376"/>
                  </a:cubicBezTo>
                  <a:cubicBezTo>
                    <a:pt x="2625742" y="4808768"/>
                    <a:pt x="2608401" y="4826109"/>
                    <a:pt x="2587095" y="4826109"/>
                  </a:cubicBezTo>
                  <a:cubicBezTo>
                    <a:pt x="2565704" y="4826109"/>
                    <a:pt x="2548361" y="4808768"/>
                    <a:pt x="2548361" y="4787376"/>
                  </a:cubicBezTo>
                  <a:cubicBezTo>
                    <a:pt x="2548361" y="4765984"/>
                    <a:pt x="2565704" y="4748643"/>
                    <a:pt x="2587095" y="4748643"/>
                  </a:cubicBezTo>
                  <a:close/>
                  <a:moveTo>
                    <a:pt x="2646022" y="4721495"/>
                  </a:moveTo>
                  <a:cubicBezTo>
                    <a:pt x="2654326" y="4721495"/>
                    <a:pt x="2661057" y="4728226"/>
                    <a:pt x="2661057" y="4736530"/>
                  </a:cubicBezTo>
                  <a:cubicBezTo>
                    <a:pt x="2661057" y="4744834"/>
                    <a:pt x="2654326" y="4751565"/>
                    <a:pt x="2646022" y="4751565"/>
                  </a:cubicBezTo>
                  <a:cubicBezTo>
                    <a:pt x="2637718" y="4751565"/>
                    <a:pt x="2630987" y="4744834"/>
                    <a:pt x="2630987" y="4736530"/>
                  </a:cubicBezTo>
                  <a:cubicBezTo>
                    <a:pt x="2630987" y="4728226"/>
                    <a:pt x="2637718" y="4721495"/>
                    <a:pt x="2646022" y="4721495"/>
                  </a:cubicBezTo>
                  <a:close/>
                  <a:moveTo>
                    <a:pt x="2717620" y="4718262"/>
                  </a:moveTo>
                  <a:cubicBezTo>
                    <a:pt x="2739345" y="4718262"/>
                    <a:pt x="2756956" y="4735873"/>
                    <a:pt x="2756956" y="4757598"/>
                  </a:cubicBezTo>
                  <a:cubicBezTo>
                    <a:pt x="2756956" y="4779323"/>
                    <a:pt x="2739345" y="4796934"/>
                    <a:pt x="2717620" y="4796934"/>
                  </a:cubicBezTo>
                  <a:cubicBezTo>
                    <a:pt x="2695895" y="4796934"/>
                    <a:pt x="2678284" y="4779323"/>
                    <a:pt x="2678284" y="4757598"/>
                  </a:cubicBezTo>
                  <a:cubicBezTo>
                    <a:pt x="2678284" y="4735873"/>
                    <a:pt x="2695895" y="4718262"/>
                    <a:pt x="2717620" y="4718262"/>
                  </a:cubicBezTo>
                  <a:close/>
                  <a:moveTo>
                    <a:pt x="2482629" y="4711080"/>
                  </a:moveTo>
                  <a:cubicBezTo>
                    <a:pt x="2509703" y="4711080"/>
                    <a:pt x="2531658" y="4733031"/>
                    <a:pt x="2531658" y="4760110"/>
                  </a:cubicBezTo>
                  <a:cubicBezTo>
                    <a:pt x="2531658" y="4787189"/>
                    <a:pt x="2509703" y="4809140"/>
                    <a:pt x="2482629" y="4809140"/>
                  </a:cubicBezTo>
                  <a:cubicBezTo>
                    <a:pt x="2455548" y="4809140"/>
                    <a:pt x="2433597" y="4787189"/>
                    <a:pt x="2433597" y="4760110"/>
                  </a:cubicBezTo>
                  <a:cubicBezTo>
                    <a:pt x="2433597" y="4733031"/>
                    <a:pt x="2455548" y="4711080"/>
                    <a:pt x="2482629" y="4711080"/>
                  </a:cubicBezTo>
                  <a:close/>
                  <a:moveTo>
                    <a:pt x="2550317" y="4685691"/>
                  </a:moveTo>
                  <a:cubicBezTo>
                    <a:pt x="2561380" y="4685691"/>
                    <a:pt x="2570345" y="4694657"/>
                    <a:pt x="2570345" y="4705718"/>
                  </a:cubicBezTo>
                  <a:cubicBezTo>
                    <a:pt x="2570345" y="4716779"/>
                    <a:pt x="2561380" y="4725745"/>
                    <a:pt x="2550317" y="4725745"/>
                  </a:cubicBezTo>
                  <a:cubicBezTo>
                    <a:pt x="2539258" y="4725745"/>
                    <a:pt x="2530291" y="4716779"/>
                    <a:pt x="2530291" y="4705718"/>
                  </a:cubicBezTo>
                  <a:cubicBezTo>
                    <a:pt x="2530291" y="4694657"/>
                    <a:pt x="2539258" y="4685691"/>
                    <a:pt x="2550317" y="4685691"/>
                  </a:cubicBezTo>
                  <a:close/>
                  <a:moveTo>
                    <a:pt x="2725955" y="4631100"/>
                  </a:moveTo>
                  <a:cubicBezTo>
                    <a:pt x="2743266" y="4631100"/>
                    <a:pt x="2757299" y="4645133"/>
                    <a:pt x="2757299" y="4662444"/>
                  </a:cubicBezTo>
                  <a:cubicBezTo>
                    <a:pt x="2757299" y="4679755"/>
                    <a:pt x="2743266" y="4693788"/>
                    <a:pt x="2725955" y="4693788"/>
                  </a:cubicBezTo>
                  <a:cubicBezTo>
                    <a:pt x="2708644" y="4693788"/>
                    <a:pt x="2694611" y="4679755"/>
                    <a:pt x="2694611" y="4662444"/>
                  </a:cubicBezTo>
                  <a:cubicBezTo>
                    <a:pt x="2694611" y="4645133"/>
                    <a:pt x="2708644" y="4631100"/>
                    <a:pt x="2725955" y="4631100"/>
                  </a:cubicBezTo>
                  <a:close/>
                  <a:moveTo>
                    <a:pt x="2615881" y="4629980"/>
                  </a:moveTo>
                  <a:cubicBezTo>
                    <a:pt x="2637273" y="4629980"/>
                    <a:pt x="2654614" y="4647322"/>
                    <a:pt x="2654614" y="4668714"/>
                  </a:cubicBezTo>
                  <a:cubicBezTo>
                    <a:pt x="2654614" y="4690106"/>
                    <a:pt x="2637273" y="4707448"/>
                    <a:pt x="2615881" y="4707448"/>
                  </a:cubicBezTo>
                  <a:cubicBezTo>
                    <a:pt x="2594574" y="4707448"/>
                    <a:pt x="2577233" y="4690106"/>
                    <a:pt x="2577233" y="4668714"/>
                  </a:cubicBezTo>
                  <a:cubicBezTo>
                    <a:pt x="2577233" y="4647322"/>
                    <a:pt x="2594574" y="4629980"/>
                    <a:pt x="2615881" y="4629980"/>
                  </a:cubicBezTo>
                  <a:close/>
                  <a:moveTo>
                    <a:pt x="2522238" y="4595639"/>
                  </a:moveTo>
                  <a:cubicBezTo>
                    <a:pt x="2543962" y="4595639"/>
                    <a:pt x="2561573" y="4613250"/>
                    <a:pt x="2561573" y="4634975"/>
                  </a:cubicBezTo>
                  <a:cubicBezTo>
                    <a:pt x="2561573" y="4656700"/>
                    <a:pt x="2543962" y="4674311"/>
                    <a:pt x="2522238" y="4674311"/>
                  </a:cubicBezTo>
                  <a:cubicBezTo>
                    <a:pt x="2500515" y="4674311"/>
                    <a:pt x="2482906" y="4656700"/>
                    <a:pt x="2482906" y="4634975"/>
                  </a:cubicBezTo>
                  <a:cubicBezTo>
                    <a:pt x="2482906" y="4613250"/>
                    <a:pt x="2500515" y="4595639"/>
                    <a:pt x="2522238" y="4595639"/>
                  </a:cubicBezTo>
                  <a:close/>
                  <a:moveTo>
                    <a:pt x="8329357" y="4590661"/>
                  </a:moveTo>
                  <a:cubicBezTo>
                    <a:pt x="8340418" y="4590661"/>
                    <a:pt x="8349384" y="4599627"/>
                    <a:pt x="8349384" y="4610688"/>
                  </a:cubicBezTo>
                  <a:cubicBezTo>
                    <a:pt x="8349384" y="4621749"/>
                    <a:pt x="8340418" y="4630715"/>
                    <a:pt x="8329357" y="4630715"/>
                  </a:cubicBezTo>
                  <a:cubicBezTo>
                    <a:pt x="8318296" y="4630715"/>
                    <a:pt x="8309330" y="4621749"/>
                    <a:pt x="8309330" y="4610688"/>
                  </a:cubicBezTo>
                  <a:cubicBezTo>
                    <a:pt x="8309330" y="4599627"/>
                    <a:pt x="8318296" y="4590661"/>
                    <a:pt x="8329357" y="4590661"/>
                  </a:cubicBezTo>
                  <a:close/>
                  <a:moveTo>
                    <a:pt x="2640969" y="4544901"/>
                  </a:moveTo>
                  <a:cubicBezTo>
                    <a:pt x="2658280" y="4544901"/>
                    <a:pt x="2672313" y="4558934"/>
                    <a:pt x="2672313" y="4576245"/>
                  </a:cubicBezTo>
                  <a:cubicBezTo>
                    <a:pt x="2672313" y="4593556"/>
                    <a:pt x="2658280" y="4607589"/>
                    <a:pt x="2640969" y="4607589"/>
                  </a:cubicBezTo>
                  <a:cubicBezTo>
                    <a:pt x="2623658" y="4607589"/>
                    <a:pt x="2609625" y="4593556"/>
                    <a:pt x="2609625" y="4576245"/>
                  </a:cubicBezTo>
                  <a:cubicBezTo>
                    <a:pt x="2609625" y="4558934"/>
                    <a:pt x="2623658" y="4544901"/>
                    <a:pt x="2640969" y="4544901"/>
                  </a:cubicBezTo>
                  <a:close/>
                  <a:moveTo>
                    <a:pt x="2743624" y="4520366"/>
                  </a:moveTo>
                  <a:cubicBezTo>
                    <a:pt x="2768982" y="4520366"/>
                    <a:pt x="2789539" y="4540923"/>
                    <a:pt x="2789539" y="4566281"/>
                  </a:cubicBezTo>
                  <a:cubicBezTo>
                    <a:pt x="2789539" y="4591639"/>
                    <a:pt x="2768982" y="4612196"/>
                    <a:pt x="2743624" y="4612196"/>
                  </a:cubicBezTo>
                  <a:cubicBezTo>
                    <a:pt x="2718266" y="4612196"/>
                    <a:pt x="2697709" y="4591639"/>
                    <a:pt x="2697709" y="4566281"/>
                  </a:cubicBezTo>
                  <a:cubicBezTo>
                    <a:pt x="2697709" y="4540923"/>
                    <a:pt x="2718266" y="4520366"/>
                    <a:pt x="2743624" y="4520366"/>
                  </a:cubicBezTo>
                  <a:close/>
                  <a:moveTo>
                    <a:pt x="2828832" y="4485379"/>
                  </a:moveTo>
                  <a:cubicBezTo>
                    <a:pt x="2846143" y="4485379"/>
                    <a:pt x="2860176" y="4499412"/>
                    <a:pt x="2860176" y="4516723"/>
                  </a:cubicBezTo>
                  <a:cubicBezTo>
                    <a:pt x="2860176" y="4534034"/>
                    <a:pt x="2846143" y="4548067"/>
                    <a:pt x="2828832" y="4548067"/>
                  </a:cubicBezTo>
                  <a:cubicBezTo>
                    <a:pt x="2811521" y="4548067"/>
                    <a:pt x="2797488" y="4534034"/>
                    <a:pt x="2797488" y="4516723"/>
                  </a:cubicBezTo>
                  <a:cubicBezTo>
                    <a:pt x="2797488" y="4499412"/>
                    <a:pt x="2811521" y="4485379"/>
                    <a:pt x="2828832" y="4485379"/>
                  </a:cubicBezTo>
                  <a:close/>
                  <a:moveTo>
                    <a:pt x="2544709" y="4463767"/>
                  </a:moveTo>
                  <a:cubicBezTo>
                    <a:pt x="2575760" y="4463767"/>
                    <a:pt x="2600845" y="4488938"/>
                    <a:pt x="2600845" y="4519989"/>
                  </a:cubicBezTo>
                  <a:cubicBezTo>
                    <a:pt x="2600845" y="4551040"/>
                    <a:pt x="2575760" y="4576211"/>
                    <a:pt x="2544709" y="4576211"/>
                  </a:cubicBezTo>
                  <a:cubicBezTo>
                    <a:pt x="2513653" y="4576211"/>
                    <a:pt x="2488487" y="4551040"/>
                    <a:pt x="2488487" y="4519989"/>
                  </a:cubicBezTo>
                  <a:cubicBezTo>
                    <a:pt x="2488487" y="4488938"/>
                    <a:pt x="2513653" y="4463767"/>
                    <a:pt x="2544709" y="4463767"/>
                  </a:cubicBezTo>
                  <a:close/>
                  <a:moveTo>
                    <a:pt x="8315438" y="4451072"/>
                  </a:moveTo>
                  <a:cubicBezTo>
                    <a:pt x="8344674" y="4451072"/>
                    <a:pt x="8368374" y="4474772"/>
                    <a:pt x="8368374" y="4504008"/>
                  </a:cubicBezTo>
                  <a:cubicBezTo>
                    <a:pt x="8368374" y="4533244"/>
                    <a:pt x="8344674" y="4556944"/>
                    <a:pt x="8315438" y="4556944"/>
                  </a:cubicBezTo>
                  <a:cubicBezTo>
                    <a:pt x="8286202" y="4556944"/>
                    <a:pt x="8262502" y="4533244"/>
                    <a:pt x="8262502" y="4504008"/>
                  </a:cubicBezTo>
                  <a:cubicBezTo>
                    <a:pt x="8262502" y="4474772"/>
                    <a:pt x="8286202" y="4451072"/>
                    <a:pt x="8315438" y="4451072"/>
                  </a:cubicBezTo>
                  <a:close/>
                  <a:moveTo>
                    <a:pt x="8195537" y="4430155"/>
                  </a:moveTo>
                  <a:cubicBezTo>
                    <a:pt x="8222616" y="4430155"/>
                    <a:pt x="8244567" y="4452106"/>
                    <a:pt x="8244567" y="4479185"/>
                  </a:cubicBezTo>
                  <a:cubicBezTo>
                    <a:pt x="8244567" y="4506264"/>
                    <a:pt x="8222616" y="4528215"/>
                    <a:pt x="8195537" y="4528215"/>
                  </a:cubicBezTo>
                  <a:cubicBezTo>
                    <a:pt x="8168458" y="4528215"/>
                    <a:pt x="8146507" y="4506264"/>
                    <a:pt x="8146507" y="4479185"/>
                  </a:cubicBezTo>
                  <a:cubicBezTo>
                    <a:pt x="8146507" y="4452106"/>
                    <a:pt x="8168458" y="4430155"/>
                    <a:pt x="8195537" y="4430155"/>
                  </a:cubicBezTo>
                  <a:close/>
                  <a:moveTo>
                    <a:pt x="2664709" y="4424453"/>
                  </a:moveTo>
                  <a:cubicBezTo>
                    <a:pt x="2690067" y="4424453"/>
                    <a:pt x="2710624" y="4445010"/>
                    <a:pt x="2710624" y="4470368"/>
                  </a:cubicBezTo>
                  <a:cubicBezTo>
                    <a:pt x="2710624" y="4495726"/>
                    <a:pt x="2690067" y="4516283"/>
                    <a:pt x="2664709" y="4516283"/>
                  </a:cubicBezTo>
                  <a:cubicBezTo>
                    <a:pt x="2639351" y="4516283"/>
                    <a:pt x="2618794" y="4495726"/>
                    <a:pt x="2618794" y="4470368"/>
                  </a:cubicBezTo>
                  <a:cubicBezTo>
                    <a:pt x="2618794" y="4445010"/>
                    <a:pt x="2639351" y="4424453"/>
                    <a:pt x="2664709" y="4424453"/>
                  </a:cubicBezTo>
                  <a:close/>
                  <a:moveTo>
                    <a:pt x="2462585" y="4414993"/>
                  </a:moveTo>
                  <a:cubicBezTo>
                    <a:pt x="2479897" y="4414993"/>
                    <a:pt x="2493930" y="4429026"/>
                    <a:pt x="2493930" y="4446337"/>
                  </a:cubicBezTo>
                  <a:cubicBezTo>
                    <a:pt x="2493930" y="4463648"/>
                    <a:pt x="2479897" y="4477681"/>
                    <a:pt x="2462585" y="4477681"/>
                  </a:cubicBezTo>
                  <a:cubicBezTo>
                    <a:pt x="2445275" y="4477681"/>
                    <a:pt x="2431238" y="4463648"/>
                    <a:pt x="2431238" y="4446337"/>
                  </a:cubicBezTo>
                  <a:cubicBezTo>
                    <a:pt x="2431238" y="4429026"/>
                    <a:pt x="2445275" y="4414993"/>
                    <a:pt x="2462585" y="4414993"/>
                  </a:cubicBezTo>
                  <a:close/>
                  <a:moveTo>
                    <a:pt x="2774682" y="4401385"/>
                  </a:moveTo>
                  <a:cubicBezTo>
                    <a:pt x="2796407" y="4401385"/>
                    <a:pt x="2814018" y="4418996"/>
                    <a:pt x="2814018" y="4440721"/>
                  </a:cubicBezTo>
                  <a:cubicBezTo>
                    <a:pt x="2814018" y="4462446"/>
                    <a:pt x="2796407" y="4480057"/>
                    <a:pt x="2774682" y="4480057"/>
                  </a:cubicBezTo>
                  <a:cubicBezTo>
                    <a:pt x="2752957" y="4480057"/>
                    <a:pt x="2735346" y="4462446"/>
                    <a:pt x="2735346" y="4440721"/>
                  </a:cubicBezTo>
                  <a:cubicBezTo>
                    <a:pt x="2735346" y="4418996"/>
                    <a:pt x="2752957" y="4401385"/>
                    <a:pt x="2774682" y="4401385"/>
                  </a:cubicBezTo>
                  <a:close/>
                  <a:moveTo>
                    <a:pt x="2877716" y="4399210"/>
                  </a:moveTo>
                  <a:cubicBezTo>
                    <a:pt x="2895027" y="4399210"/>
                    <a:pt x="2909060" y="4413243"/>
                    <a:pt x="2909060" y="4430554"/>
                  </a:cubicBezTo>
                  <a:cubicBezTo>
                    <a:pt x="2909060" y="4447865"/>
                    <a:pt x="2895027" y="4461898"/>
                    <a:pt x="2877716" y="4461898"/>
                  </a:cubicBezTo>
                  <a:cubicBezTo>
                    <a:pt x="2860405" y="4461898"/>
                    <a:pt x="2846372" y="4447865"/>
                    <a:pt x="2846372" y="4430554"/>
                  </a:cubicBezTo>
                  <a:cubicBezTo>
                    <a:pt x="2846372" y="4413243"/>
                    <a:pt x="2860405" y="4399210"/>
                    <a:pt x="2877716" y="4399210"/>
                  </a:cubicBezTo>
                  <a:close/>
                  <a:moveTo>
                    <a:pt x="8440536" y="4396541"/>
                  </a:moveTo>
                  <a:cubicBezTo>
                    <a:pt x="8457847" y="4396541"/>
                    <a:pt x="8471880" y="4410574"/>
                    <a:pt x="8471880" y="4427885"/>
                  </a:cubicBezTo>
                  <a:cubicBezTo>
                    <a:pt x="8471880" y="4445196"/>
                    <a:pt x="8457847" y="4459229"/>
                    <a:pt x="8440536" y="4459229"/>
                  </a:cubicBezTo>
                  <a:cubicBezTo>
                    <a:pt x="8423225" y="4459229"/>
                    <a:pt x="8409192" y="4445196"/>
                    <a:pt x="8409192" y="4427885"/>
                  </a:cubicBezTo>
                  <a:cubicBezTo>
                    <a:pt x="8409192" y="4410574"/>
                    <a:pt x="8423225" y="4396541"/>
                    <a:pt x="8440536" y="4396541"/>
                  </a:cubicBezTo>
                  <a:close/>
                  <a:moveTo>
                    <a:pt x="5122944" y="4384940"/>
                  </a:moveTo>
                  <a:cubicBezTo>
                    <a:pt x="5134005" y="4384940"/>
                    <a:pt x="5142971" y="4393906"/>
                    <a:pt x="5142971" y="4404967"/>
                  </a:cubicBezTo>
                  <a:cubicBezTo>
                    <a:pt x="5142971" y="4416028"/>
                    <a:pt x="5134005" y="4424994"/>
                    <a:pt x="5122944" y="4424994"/>
                  </a:cubicBezTo>
                  <a:cubicBezTo>
                    <a:pt x="5111883" y="4424994"/>
                    <a:pt x="5102917" y="4416028"/>
                    <a:pt x="5102917" y="4404967"/>
                  </a:cubicBezTo>
                  <a:cubicBezTo>
                    <a:pt x="5102917" y="4393906"/>
                    <a:pt x="5111883" y="4384940"/>
                    <a:pt x="5122944" y="4384940"/>
                  </a:cubicBezTo>
                  <a:close/>
                  <a:moveTo>
                    <a:pt x="7673682" y="4381613"/>
                  </a:moveTo>
                  <a:cubicBezTo>
                    <a:pt x="7684743" y="4381613"/>
                    <a:pt x="7693709" y="4390579"/>
                    <a:pt x="7693709" y="4401640"/>
                  </a:cubicBezTo>
                  <a:cubicBezTo>
                    <a:pt x="7693709" y="4412701"/>
                    <a:pt x="7684743" y="4421667"/>
                    <a:pt x="7673682" y="4421667"/>
                  </a:cubicBezTo>
                  <a:cubicBezTo>
                    <a:pt x="7662621" y="4421667"/>
                    <a:pt x="7653655" y="4412701"/>
                    <a:pt x="7653655" y="4401640"/>
                  </a:cubicBezTo>
                  <a:cubicBezTo>
                    <a:pt x="7653655" y="4390579"/>
                    <a:pt x="7662621" y="4381613"/>
                    <a:pt x="7673682" y="4381613"/>
                  </a:cubicBezTo>
                  <a:close/>
                  <a:moveTo>
                    <a:pt x="8153735" y="4359793"/>
                  </a:moveTo>
                  <a:cubicBezTo>
                    <a:pt x="8164796" y="4359793"/>
                    <a:pt x="8173762" y="4368759"/>
                    <a:pt x="8173762" y="4379820"/>
                  </a:cubicBezTo>
                  <a:cubicBezTo>
                    <a:pt x="8173762" y="4390881"/>
                    <a:pt x="8164796" y="4399847"/>
                    <a:pt x="8153735" y="4399847"/>
                  </a:cubicBezTo>
                  <a:cubicBezTo>
                    <a:pt x="8142674" y="4399847"/>
                    <a:pt x="8133708" y="4390881"/>
                    <a:pt x="8133708" y="4379820"/>
                  </a:cubicBezTo>
                  <a:cubicBezTo>
                    <a:pt x="8133708" y="4368759"/>
                    <a:pt x="8142674" y="4359793"/>
                    <a:pt x="8153735" y="4359793"/>
                  </a:cubicBezTo>
                  <a:close/>
                  <a:moveTo>
                    <a:pt x="2645857" y="4353737"/>
                  </a:moveTo>
                  <a:cubicBezTo>
                    <a:pt x="2656918" y="4353737"/>
                    <a:pt x="2665884" y="4362703"/>
                    <a:pt x="2665884" y="4373764"/>
                  </a:cubicBezTo>
                  <a:cubicBezTo>
                    <a:pt x="2665884" y="4384825"/>
                    <a:pt x="2656918" y="4393791"/>
                    <a:pt x="2645857" y="4393791"/>
                  </a:cubicBezTo>
                  <a:cubicBezTo>
                    <a:pt x="2634796" y="4393791"/>
                    <a:pt x="2625830" y="4384825"/>
                    <a:pt x="2625830" y="4373764"/>
                  </a:cubicBezTo>
                  <a:cubicBezTo>
                    <a:pt x="2625830" y="4362703"/>
                    <a:pt x="2634796" y="4353737"/>
                    <a:pt x="2645857" y="4353737"/>
                  </a:cubicBezTo>
                  <a:close/>
                  <a:moveTo>
                    <a:pt x="2723527" y="4334863"/>
                  </a:moveTo>
                  <a:cubicBezTo>
                    <a:pt x="2740838" y="4334863"/>
                    <a:pt x="2754871" y="4348896"/>
                    <a:pt x="2754871" y="4366207"/>
                  </a:cubicBezTo>
                  <a:cubicBezTo>
                    <a:pt x="2754871" y="4383518"/>
                    <a:pt x="2740838" y="4397551"/>
                    <a:pt x="2723527" y="4397551"/>
                  </a:cubicBezTo>
                  <a:cubicBezTo>
                    <a:pt x="2706216" y="4397551"/>
                    <a:pt x="2692183" y="4383518"/>
                    <a:pt x="2692183" y="4366207"/>
                  </a:cubicBezTo>
                  <a:cubicBezTo>
                    <a:pt x="2692183" y="4348896"/>
                    <a:pt x="2706216" y="4334863"/>
                    <a:pt x="2723527" y="4334863"/>
                  </a:cubicBezTo>
                  <a:close/>
                  <a:moveTo>
                    <a:pt x="7462596" y="4327336"/>
                  </a:moveTo>
                  <a:cubicBezTo>
                    <a:pt x="7473657" y="4327336"/>
                    <a:pt x="7482623" y="4336302"/>
                    <a:pt x="7482623" y="4347363"/>
                  </a:cubicBezTo>
                  <a:cubicBezTo>
                    <a:pt x="7482623" y="4358424"/>
                    <a:pt x="7473657" y="4367390"/>
                    <a:pt x="7462596" y="4367390"/>
                  </a:cubicBezTo>
                  <a:cubicBezTo>
                    <a:pt x="7451535" y="4367390"/>
                    <a:pt x="7442569" y="4358424"/>
                    <a:pt x="7442569" y="4347363"/>
                  </a:cubicBezTo>
                  <a:cubicBezTo>
                    <a:pt x="7442569" y="4336302"/>
                    <a:pt x="7451535" y="4327336"/>
                    <a:pt x="7462596" y="4327336"/>
                  </a:cubicBezTo>
                  <a:close/>
                  <a:moveTo>
                    <a:pt x="7584065" y="4324249"/>
                  </a:moveTo>
                  <a:cubicBezTo>
                    <a:pt x="7601376" y="4324249"/>
                    <a:pt x="7615409" y="4338282"/>
                    <a:pt x="7615409" y="4355593"/>
                  </a:cubicBezTo>
                  <a:cubicBezTo>
                    <a:pt x="7615409" y="4372904"/>
                    <a:pt x="7601376" y="4386937"/>
                    <a:pt x="7584065" y="4386937"/>
                  </a:cubicBezTo>
                  <a:cubicBezTo>
                    <a:pt x="7566754" y="4386937"/>
                    <a:pt x="7552721" y="4372904"/>
                    <a:pt x="7552721" y="4355593"/>
                  </a:cubicBezTo>
                  <a:cubicBezTo>
                    <a:pt x="7552721" y="4338282"/>
                    <a:pt x="7566754" y="4324249"/>
                    <a:pt x="7584065" y="4324249"/>
                  </a:cubicBezTo>
                  <a:close/>
                  <a:moveTo>
                    <a:pt x="7761170" y="4318214"/>
                  </a:moveTo>
                  <a:cubicBezTo>
                    <a:pt x="7782562" y="4318214"/>
                    <a:pt x="7799903" y="4335556"/>
                    <a:pt x="7799903" y="4356948"/>
                  </a:cubicBezTo>
                  <a:cubicBezTo>
                    <a:pt x="7799903" y="4378340"/>
                    <a:pt x="7782562" y="4395682"/>
                    <a:pt x="7761170" y="4395682"/>
                  </a:cubicBezTo>
                  <a:cubicBezTo>
                    <a:pt x="7739778" y="4395682"/>
                    <a:pt x="7722437" y="4378340"/>
                    <a:pt x="7722437" y="4356948"/>
                  </a:cubicBezTo>
                  <a:cubicBezTo>
                    <a:pt x="7722437" y="4335556"/>
                    <a:pt x="7739778" y="4318214"/>
                    <a:pt x="7761170" y="4318214"/>
                  </a:cubicBezTo>
                  <a:close/>
                  <a:moveTo>
                    <a:pt x="2542849" y="4317997"/>
                  </a:moveTo>
                  <a:cubicBezTo>
                    <a:pt x="2572084" y="4317997"/>
                    <a:pt x="2595784" y="4341697"/>
                    <a:pt x="2595784" y="4370933"/>
                  </a:cubicBezTo>
                  <a:cubicBezTo>
                    <a:pt x="2595784" y="4400169"/>
                    <a:pt x="2572084" y="4423869"/>
                    <a:pt x="2542849" y="4423869"/>
                  </a:cubicBezTo>
                  <a:cubicBezTo>
                    <a:pt x="2513607" y="4423869"/>
                    <a:pt x="2489913" y="4400169"/>
                    <a:pt x="2489913" y="4370933"/>
                  </a:cubicBezTo>
                  <a:cubicBezTo>
                    <a:pt x="2489913" y="4341697"/>
                    <a:pt x="2513607" y="4317997"/>
                    <a:pt x="2542849" y="4317997"/>
                  </a:cubicBezTo>
                  <a:close/>
                  <a:moveTo>
                    <a:pt x="5190776" y="4305818"/>
                  </a:moveTo>
                  <a:cubicBezTo>
                    <a:pt x="5206404" y="4305818"/>
                    <a:pt x="5219073" y="4318487"/>
                    <a:pt x="5219073" y="4334115"/>
                  </a:cubicBezTo>
                  <a:cubicBezTo>
                    <a:pt x="5219073" y="4349743"/>
                    <a:pt x="5206404" y="4362412"/>
                    <a:pt x="5190776" y="4362412"/>
                  </a:cubicBezTo>
                  <a:cubicBezTo>
                    <a:pt x="5175148" y="4362412"/>
                    <a:pt x="5162479" y="4349743"/>
                    <a:pt x="5162479" y="4334115"/>
                  </a:cubicBezTo>
                  <a:cubicBezTo>
                    <a:pt x="5162479" y="4318487"/>
                    <a:pt x="5175148" y="4305818"/>
                    <a:pt x="5190776" y="4305818"/>
                  </a:cubicBezTo>
                  <a:close/>
                  <a:moveTo>
                    <a:pt x="8057803" y="4305525"/>
                  </a:moveTo>
                  <a:cubicBezTo>
                    <a:pt x="8079195" y="4305525"/>
                    <a:pt x="8096537" y="4322866"/>
                    <a:pt x="8096537" y="4344258"/>
                  </a:cubicBezTo>
                  <a:cubicBezTo>
                    <a:pt x="8096537" y="4365650"/>
                    <a:pt x="8079195" y="4382991"/>
                    <a:pt x="8057803" y="4382991"/>
                  </a:cubicBezTo>
                  <a:cubicBezTo>
                    <a:pt x="8036411" y="4382991"/>
                    <a:pt x="8019069" y="4365650"/>
                    <a:pt x="8019069" y="4344258"/>
                  </a:cubicBezTo>
                  <a:cubicBezTo>
                    <a:pt x="8019069" y="4322866"/>
                    <a:pt x="8036411" y="4305525"/>
                    <a:pt x="8057803" y="4305525"/>
                  </a:cubicBezTo>
                  <a:close/>
                  <a:moveTo>
                    <a:pt x="8283264" y="4294428"/>
                  </a:moveTo>
                  <a:cubicBezTo>
                    <a:pt x="8317096" y="4294428"/>
                    <a:pt x="8344523" y="4321855"/>
                    <a:pt x="8344523" y="4355687"/>
                  </a:cubicBezTo>
                  <a:cubicBezTo>
                    <a:pt x="8344523" y="4389519"/>
                    <a:pt x="8317096" y="4416946"/>
                    <a:pt x="8283264" y="4416946"/>
                  </a:cubicBezTo>
                  <a:cubicBezTo>
                    <a:pt x="8249432" y="4416946"/>
                    <a:pt x="8222005" y="4389519"/>
                    <a:pt x="8222005" y="4355687"/>
                  </a:cubicBezTo>
                  <a:cubicBezTo>
                    <a:pt x="8222005" y="4321855"/>
                    <a:pt x="8249432" y="4294428"/>
                    <a:pt x="8283264" y="4294428"/>
                  </a:cubicBezTo>
                  <a:close/>
                  <a:moveTo>
                    <a:pt x="2837785" y="4286127"/>
                  </a:moveTo>
                  <a:cubicBezTo>
                    <a:pt x="2867021" y="4286127"/>
                    <a:pt x="2890721" y="4309827"/>
                    <a:pt x="2890721" y="4339063"/>
                  </a:cubicBezTo>
                  <a:cubicBezTo>
                    <a:pt x="2890721" y="4368299"/>
                    <a:pt x="2867021" y="4391999"/>
                    <a:pt x="2837785" y="4391999"/>
                  </a:cubicBezTo>
                  <a:cubicBezTo>
                    <a:pt x="2808549" y="4391999"/>
                    <a:pt x="2784849" y="4368299"/>
                    <a:pt x="2784849" y="4339063"/>
                  </a:cubicBezTo>
                  <a:cubicBezTo>
                    <a:pt x="2784849" y="4309827"/>
                    <a:pt x="2808549" y="4286127"/>
                    <a:pt x="2837785" y="4286127"/>
                  </a:cubicBezTo>
                  <a:close/>
                  <a:moveTo>
                    <a:pt x="7868512" y="4281091"/>
                  </a:moveTo>
                  <a:cubicBezTo>
                    <a:pt x="7885823" y="4281091"/>
                    <a:pt x="7899856" y="4295124"/>
                    <a:pt x="7899856" y="4312435"/>
                  </a:cubicBezTo>
                  <a:cubicBezTo>
                    <a:pt x="7899856" y="4329746"/>
                    <a:pt x="7885823" y="4343779"/>
                    <a:pt x="7868512" y="4343779"/>
                  </a:cubicBezTo>
                  <a:cubicBezTo>
                    <a:pt x="7851201" y="4343779"/>
                    <a:pt x="7837168" y="4329746"/>
                    <a:pt x="7837168" y="4312435"/>
                  </a:cubicBezTo>
                  <a:cubicBezTo>
                    <a:pt x="7837168" y="4295124"/>
                    <a:pt x="7851201" y="4281091"/>
                    <a:pt x="7868512" y="4281091"/>
                  </a:cubicBezTo>
                  <a:close/>
                  <a:moveTo>
                    <a:pt x="7552754" y="4270648"/>
                  </a:moveTo>
                  <a:cubicBezTo>
                    <a:pt x="7563815" y="4270648"/>
                    <a:pt x="7572781" y="4279614"/>
                    <a:pt x="7572781" y="4290675"/>
                  </a:cubicBezTo>
                  <a:cubicBezTo>
                    <a:pt x="7572781" y="4301736"/>
                    <a:pt x="7563815" y="4310702"/>
                    <a:pt x="7552754" y="4310702"/>
                  </a:cubicBezTo>
                  <a:cubicBezTo>
                    <a:pt x="7541693" y="4310702"/>
                    <a:pt x="7532727" y="4301736"/>
                    <a:pt x="7532727" y="4290675"/>
                  </a:cubicBezTo>
                  <a:cubicBezTo>
                    <a:pt x="7532727" y="4279614"/>
                    <a:pt x="7541693" y="4270648"/>
                    <a:pt x="7552754" y="4270648"/>
                  </a:cubicBezTo>
                  <a:close/>
                  <a:moveTo>
                    <a:pt x="8143567" y="4266797"/>
                  </a:moveTo>
                  <a:cubicBezTo>
                    <a:pt x="8160878" y="4266797"/>
                    <a:pt x="8174911" y="4280830"/>
                    <a:pt x="8174911" y="4298141"/>
                  </a:cubicBezTo>
                  <a:cubicBezTo>
                    <a:pt x="8174911" y="4315452"/>
                    <a:pt x="8160878" y="4329485"/>
                    <a:pt x="8143567" y="4329485"/>
                  </a:cubicBezTo>
                  <a:cubicBezTo>
                    <a:pt x="8126256" y="4329485"/>
                    <a:pt x="8112223" y="4315452"/>
                    <a:pt x="8112223" y="4298141"/>
                  </a:cubicBezTo>
                  <a:cubicBezTo>
                    <a:pt x="8112223" y="4280830"/>
                    <a:pt x="8126256" y="4266797"/>
                    <a:pt x="8143567" y="4266797"/>
                  </a:cubicBezTo>
                  <a:close/>
                  <a:moveTo>
                    <a:pt x="7652708" y="4261059"/>
                  </a:moveTo>
                  <a:cubicBezTo>
                    <a:pt x="7670019" y="4261059"/>
                    <a:pt x="7684052" y="4275092"/>
                    <a:pt x="7684052" y="4292403"/>
                  </a:cubicBezTo>
                  <a:cubicBezTo>
                    <a:pt x="7684052" y="4309714"/>
                    <a:pt x="7670019" y="4323747"/>
                    <a:pt x="7652708" y="4323747"/>
                  </a:cubicBezTo>
                  <a:cubicBezTo>
                    <a:pt x="7635397" y="4323747"/>
                    <a:pt x="7621364" y="4309714"/>
                    <a:pt x="7621364" y="4292403"/>
                  </a:cubicBezTo>
                  <a:cubicBezTo>
                    <a:pt x="7621364" y="4275092"/>
                    <a:pt x="7635397" y="4261059"/>
                    <a:pt x="7652708" y="4261059"/>
                  </a:cubicBezTo>
                  <a:close/>
                  <a:moveTo>
                    <a:pt x="3091559" y="4255695"/>
                  </a:moveTo>
                  <a:cubicBezTo>
                    <a:pt x="3113284" y="4255695"/>
                    <a:pt x="3130895" y="4273306"/>
                    <a:pt x="3130895" y="4295031"/>
                  </a:cubicBezTo>
                  <a:cubicBezTo>
                    <a:pt x="3130895" y="4316756"/>
                    <a:pt x="3113284" y="4334367"/>
                    <a:pt x="3091559" y="4334367"/>
                  </a:cubicBezTo>
                  <a:cubicBezTo>
                    <a:pt x="3069834" y="4334367"/>
                    <a:pt x="3052223" y="4316756"/>
                    <a:pt x="3052223" y="4295031"/>
                  </a:cubicBezTo>
                  <a:cubicBezTo>
                    <a:pt x="3052223" y="4273306"/>
                    <a:pt x="3069834" y="4255695"/>
                    <a:pt x="3091559" y="4255695"/>
                  </a:cubicBezTo>
                  <a:close/>
                  <a:moveTo>
                    <a:pt x="5048751" y="4249110"/>
                  </a:moveTo>
                  <a:cubicBezTo>
                    <a:pt x="5082583" y="4249110"/>
                    <a:pt x="5110010" y="4276537"/>
                    <a:pt x="5110010" y="4310369"/>
                  </a:cubicBezTo>
                  <a:cubicBezTo>
                    <a:pt x="5110010" y="4344201"/>
                    <a:pt x="5082583" y="4371628"/>
                    <a:pt x="5048751" y="4371628"/>
                  </a:cubicBezTo>
                  <a:cubicBezTo>
                    <a:pt x="5014919" y="4371628"/>
                    <a:pt x="4987492" y="4344201"/>
                    <a:pt x="4987492" y="4310369"/>
                  </a:cubicBezTo>
                  <a:cubicBezTo>
                    <a:pt x="4987492" y="4276537"/>
                    <a:pt x="5014919" y="4249110"/>
                    <a:pt x="5048751" y="4249110"/>
                  </a:cubicBezTo>
                  <a:close/>
                  <a:moveTo>
                    <a:pt x="4913948" y="4245691"/>
                  </a:moveTo>
                  <a:cubicBezTo>
                    <a:pt x="4941027" y="4245691"/>
                    <a:pt x="4962978" y="4267642"/>
                    <a:pt x="4962978" y="4294721"/>
                  </a:cubicBezTo>
                  <a:cubicBezTo>
                    <a:pt x="4962978" y="4321800"/>
                    <a:pt x="4941027" y="4343751"/>
                    <a:pt x="4913948" y="4343751"/>
                  </a:cubicBezTo>
                  <a:cubicBezTo>
                    <a:pt x="4886869" y="4343751"/>
                    <a:pt x="4864918" y="4321800"/>
                    <a:pt x="4864918" y="4294721"/>
                  </a:cubicBezTo>
                  <a:cubicBezTo>
                    <a:pt x="4864918" y="4267642"/>
                    <a:pt x="4886869" y="4245691"/>
                    <a:pt x="4913948" y="4245691"/>
                  </a:cubicBezTo>
                  <a:close/>
                  <a:moveTo>
                    <a:pt x="7751080" y="4243207"/>
                  </a:moveTo>
                  <a:cubicBezTo>
                    <a:pt x="7762141" y="4243207"/>
                    <a:pt x="7771107" y="4252173"/>
                    <a:pt x="7771107" y="4263234"/>
                  </a:cubicBezTo>
                  <a:cubicBezTo>
                    <a:pt x="7771107" y="4274295"/>
                    <a:pt x="7762141" y="4283261"/>
                    <a:pt x="7751080" y="4283261"/>
                  </a:cubicBezTo>
                  <a:cubicBezTo>
                    <a:pt x="7740019" y="4283261"/>
                    <a:pt x="7731053" y="4274295"/>
                    <a:pt x="7731053" y="4263234"/>
                  </a:cubicBezTo>
                  <a:cubicBezTo>
                    <a:pt x="7731053" y="4252173"/>
                    <a:pt x="7740019" y="4243207"/>
                    <a:pt x="7751080" y="4243207"/>
                  </a:cubicBezTo>
                  <a:close/>
                  <a:moveTo>
                    <a:pt x="2754214" y="4241738"/>
                  </a:moveTo>
                  <a:cubicBezTo>
                    <a:pt x="2765275" y="4241738"/>
                    <a:pt x="2774241" y="4250704"/>
                    <a:pt x="2774241" y="4261765"/>
                  </a:cubicBezTo>
                  <a:cubicBezTo>
                    <a:pt x="2774241" y="4272826"/>
                    <a:pt x="2765275" y="4281792"/>
                    <a:pt x="2754214" y="4281792"/>
                  </a:cubicBezTo>
                  <a:cubicBezTo>
                    <a:pt x="2743153" y="4281792"/>
                    <a:pt x="2734187" y="4272826"/>
                    <a:pt x="2734187" y="4261765"/>
                  </a:cubicBezTo>
                  <a:cubicBezTo>
                    <a:pt x="2734187" y="4250704"/>
                    <a:pt x="2743153" y="4241738"/>
                    <a:pt x="2754214" y="4241738"/>
                  </a:cubicBezTo>
                  <a:close/>
                  <a:moveTo>
                    <a:pt x="8273595" y="4238381"/>
                  </a:moveTo>
                  <a:cubicBezTo>
                    <a:pt x="8284656" y="4238381"/>
                    <a:pt x="8293622" y="4247347"/>
                    <a:pt x="8293622" y="4258408"/>
                  </a:cubicBezTo>
                  <a:cubicBezTo>
                    <a:pt x="8293622" y="4269469"/>
                    <a:pt x="8284656" y="4278435"/>
                    <a:pt x="8273595" y="4278435"/>
                  </a:cubicBezTo>
                  <a:cubicBezTo>
                    <a:pt x="8262534" y="4278435"/>
                    <a:pt x="8253568" y="4269469"/>
                    <a:pt x="8253568" y="4258408"/>
                  </a:cubicBezTo>
                  <a:cubicBezTo>
                    <a:pt x="8253568" y="4247347"/>
                    <a:pt x="8262534" y="4238381"/>
                    <a:pt x="8273595" y="4238381"/>
                  </a:cubicBezTo>
                  <a:close/>
                  <a:moveTo>
                    <a:pt x="7491556" y="4227869"/>
                  </a:moveTo>
                  <a:cubicBezTo>
                    <a:pt x="7508402" y="4227869"/>
                    <a:pt x="7522059" y="4241526"/>
                    <a:pt x="7522059" y="4258372"/>
                  </a:cubicBezTo>
                  <a:cubicBezTo>
                    <a:pt x="7522059" y="4275218"/>
                    <a:pt x="7508402" y="4288875"/>
                    <a:pt x="7491556" y="4288875"/>
                  </a:cubicBezTo>
                  <a:cubicBezTo>
                    <a:pt x="7474710" y="4288875"/>
                    <a:pt x="7461053" y="4275218"/>
                    <a:pt x="7461053" y="4258372"/>
                  </a:cubicBezTo>
                  <a:cubicBezTo>
                    <a:pt x="7461053" y="4241526"/>
                    <a:pt x="7474710" y="4227869"/>
                    <a:pt x="7491556" y="4227869"/>
                  </a:cubicBezTo>
                  <a:close/>
                  <a:moveTo>
                    <a:pt x="8476711" y="4227560"/>
                  </a:moveTo>
                  <a:cubicBezTo>
                    <a:pt x="8512924" y="4227560"/>
                    <a:pt x="8542280" y="4256916"/>
                    <a:pt x="8542280" y="4293129"/>
                  </a:cubicBezTo>
                  <a:cubicBezTo>
                    <a:pt x="8542280" y="4329342"/>
                    <a:pt x="8512924" y="4358698"/>
                    <a:pt x="8476711" y="4358698"/>
                  </a:cubicBezTo>
                  <a:cubicBezTo>
                    <a:pt x="8440498" y="4358698"/>
                    <a:pt x="8411142" y="4329342"/>
                    <a:pt x="8411142" y="4293129"/>
                  </a:cubicBezTo>
                  <a:cubicBezTo>
                    <a:pt x="8411142" y="4256916"/>
                    <a:pt x="8440498" y="4227560"/>
                    <a:pt x="8476711" y="4227560"/>
                  </a:cubicBezTo>
                  <a:close/>
                  <a:moveTo>
                    <a:pt x="2967909" y="4227376"/>
                  </a:moveTo>
                  <a:cubicBezTo>
                    <a:pt x="3003220" y="4227376"/>
                    <a:pt x="3031845" y="4256001"/>
                    <a:pt x="3031845" y="4291312"/>
                  </a:cubicBezTo>
                  <a:cubicBezTo>
                    <a:pt x="3031845" y="4326623"/>
                    <a:pt x="3003220" y="4355248"/>
                    <a:pt x="2967909" y="4355248"/>
                  </a:cubicBezTo>
                  <a:cubicBezTo>
                    <a:pt x="2932598" y="4355248"/>
                    <a:pt x="2903973" y="4326623"/>
                    <a:pt x="2903973" y="4291312"/>
                  </a:cubicBezTo>
                  <a:cubicBezTo>
                    <a:pt x="2903973" y="4256001"/>
                    <a:pt x="2932598" y="4227376"/>
                    <a:pt x="2967909" y="4227376"/>
                  </a:cubicBezTo>
                  <a:close/>
                  <a:moveTo>
                    <a:pt x="5150834" y="4226512"/>
                  </a:moveTo>
                  <a:cubicBezTo>
                    <a:pt x="5168145" y="4226512"/>
                    <a:pt x="5182178" y="4240545"/>
                    <a:pt x="5182178" y="4257856"/>
                  </a:cubicBezTo>
                  <a:cubicBezTo>
                    <a:pt x="5182178" y="4275167"/>
                    <a:pt x="5168145" y="4289200"/>
                    <a:pt x="5150834" y="4289200"/>
                  </a:cubicBezTo>
                  <a:cubicBezTo>
                    <a:pt x="5133523" y="4289200"/>
                    <a:pt x="5119490" y="4275167"/>
                    <a:pt x="5119490" y="4257856"/>
                  </a:cubicBezTo>
                  <a:cubicBezTo>
                    <a:pt x="5119490" y="4240545"/>
                    <a:pt x="5133523" y="4226512"/>
                    <a:pt x="5150834" y="4226512"/>
                  </a:cubicBezTo>
                  <a:close/>
                  <a:moveTo>
                    <a:pt x="2522083" y="4219617"/>
                  </a:moveTo>
                  <a:cubicBezTo>
                    <a:pt x="2539393" y="4219617"/>
                    <a:pt x="2553427" y="4233650"/>
                    <a:pt x="2553427" y="4250961"/>
                  </a:cubicBezTo>
                  <a:cubicBezTo>
                    <a:pt x="2553427" y="4268272"/>
                    <a:pt x="2539393" y="4282305"/>
                    <a:pt x="2522083" y="4282305"/>
                  </a:cubicBezTo>
                  <a:cubicBezTo>
                    <a:pt x="2504772" y="4282305"/>
                    <a:pt x="2490739" y="4268272"/>
                    <a:pt x="2490739" y="4250961"/>
                  </a:cubicBezTo>
                  <a:cubicBezTo>
                    <a:pt x="2490739" y="4233650"/>
                    <a:pt x="2504772" y="4219617"/>
                    <a:pt x="2522083" y="4219617"/>
                  </a:cubicBezTo>
                  <a:close/>
                  <a:moveTo>
                    <a:pt x="7831285" y="4202993"/>
                  </a:moveTo>
                  <a:cubicBezTo>
                    <a:pt x="7846913" y="4202993"/>
                    <a:pt x="7859582" y="4215662"/>
                    <a:pt x="7859582" y="4231290"/>
                  </a:cubicBezTo>
                  <a:cubicBezTo>
                    <a:pt x="7859582" y="4246918"/>
                    <a:pt x="7846913" y="4259587"/>
                    <a:pt x="7831285" y="4259587"/>
                  </a:cubicBezTo>
                  <a:cubicBezTo>
                    <a:pt x="7815657" y="4259587"/>
                    <a:pt x="7802988" y="4246918"/>
                    <a:pt x="7802988" y="4231290"/>
                  </a:cubicBezTo>
                  <a:cubicBezTo>
                    <a:pt x="7802988" y="4215662"/>
                    <a:pt x="7815657" y="4202993"/>
                    <a:pt x="7831285" y="4202993"/>
                  </a:cubicBezTo>
                  <a:close/>
                  <a:moveTo>
                    <a:pt x="8198654" y="4197299"/>
                  </a:moveTo>
                  <a:cubicBezTo>
                    <a:pt x="8220046" y="4197299"/>
                    <a:pt x="8237387" y="4214641"/>
                    <a:pt x="8237387" y="4236033"/>
                  </a:cubicBezTo>
                  <a:cubicBezTo>
                    <a:pt x="8237387" y="4257425"/>
                    <a:pt x="8220046" y="4274767"/>
                    <a:pt x="8198654" y="4274767"/>
                  </a:cubicBezTo>
                  <a:cubicBezTo>
                    <a:pt x="8177262" y="4274767"/>
                    <a:pt x="8159921" y="4257425"/>
                    <a:pt x="8159921" y="4236033"/>
                  </a:cubicBezTo>
                  <a:cubicBezTo>
                    <a:pt x="8159921" y="4214641"/>
                    <a:pt x="8177262" y="4197299"/>
                    <a:pt x="8198654" y="4197299"/>
                  </a:cubicBezTo>
                  <a:close/>
                  <a:moveTo>
                    <a:pt x="5039082" y="4193063"/>
                  </a:moveTo>
                  <a:cubicBezTo>
                    <a:pt x="5050143" y="4193063"/>
                    <a:pt x="5059109" y="4202029"/>
                    <a:pt x="5059109" y="4213090"/>
                  </a:cubicBezTo>
                  <a:cubicBezTo>
                    <a:pt x="5059109" y="4224151"/>
                    <a:pt x="5050143" y="4233117"/>
                    <a:pt x="5039082" y="4233117"/>
                  </a:cubicBezTo>
                  <a:cubicBezTo>
                    <a:pt x="5028021" y="4233117"/>
                    <a:pt x="5019055" y="4224151"/>
                    <a:pt x="5019055" y="4213090"/>
                  </a:cubicBezTo>
                  <a:cubicBezTo>
                    <a:pt x="5019055" y="4202029"/>
                    <a:pt x="5028021" y="4193063"/>
                    <a:pt x="5039082" y="4193063"/>
                  </a:cubicBezTo>
                  <a:close/>
                  <a:moveTo>
                    <a:pt x="2642838" y="4187311"/>
                  </a:moveTo>
                  <a:cubicBezTo>
                    <a:pt x="2678149" y="4187311"/>
                    <a:pt x="2706774" y="4215936"/>
                    <a:pt x="2706774" y="4251247"/>
                  </a:cubicBezTo>
                  <a:cubicBezTo>
                    <a:pt x="2706774" y="4286558"/>
                    <a:pt x="2678149" y="4315183"/>
                    <a:pt x="2642838" y="4315183"/>
                  </a:cubicBezTo>
                  <a:cubicBezTo>
                    <a:pt x="2607527" y="4315183"/>
                    <a:pt x="2578989" y="4286558"/>
                    <a:pt x="2578989" y="4251247"/>
                  </a:cubicBezTo>
                  <a:cubicBezTo>
                    <a:pt x="2578989" y="4215936"/>
                    <a:pt x="2607527" y="4187311"/>
                    <a:pt x="2642838" y="4187311"/>
                  </a:cubicBezTo>
                  <a:close/>
                  <a:moveTo>
                    <a:pt x="8059503" y="4185991"/>
                  </a:moveTo>
                  <a:cubicBezTo>
                    <a:pt x="8086582" y="4185991"/>
                    <a:pt x="8108533" y="4207942"/>
                    <a:pt x="8108533" y="4235021"/>
                  </a:cubicBezTo>
                  <a:cubicBezTo>
                    <a:pt x="8108533" y="4262100"/>
                    <a:pt x="8086582" y="4284051"/>
                    <a:pt x="8059503" y="4284051"/>
                  </a:cubicBezTo>
                  <a:cubicBezTo>
                    <a:pt x="8032424" y="4284051"/>
                    <a:pt x="8010473" y="4262100"/>
                    <a:pt x="8010473" y="4235021"/>
                  </a:cubicBezTo>
                  <a:cubicBezTo>
                    <a:pt x="8010473" y="4207942"/>
                    <a:pt x="8032424" y="4185991"/>
                    <a:pt x="8059503" y="4185991"/>
                  </a:cubicBezTo>
                  <a:close/>
                  <a:moveTo>
                    <a:pt x="2841701" y="4178339"/>
                  </a:moveTo>
                  <a:cubicBezTo>
                    <a:pt x="2863093" y="4178339"/>
                    <a:pt x="2880434" y="4195680"/>
                    <a:pt x="2880434" y="4217072"/>
                  </a:cubicBezTo>
                  <a:cubicBezTo>
                    <a:pt x="2880434" y="4238464"/>
                    <a:pt x="2863093" y="4255805"/>
                    <a:pt x="2841701" y="4255805"/>
                  </a:cubicBezTo>
                  <a:cubicBezTo>
                    <a:pt x="2820309" y="4255805"/>
                    <a:pt x="2802968" y="4238464"/>
                    <a:pt x="2802968" y="4217072"/>
                  </a:cubicBezTo>
                  <a:cubicBezTo>
                    <a:pt x="2802968" y="4195680"/>
                    <a:pt x="2820309" y="4178339"/>
                    <a:pt x="2841701" y="4178339"/>
                  </a:cubicBezTo>
                  <a:close/>
                  <a:moveTo>
                    <a:pt x="8257667" y="4170151"/>
                  </a:moveTo>
                  <a:cubicBezTo>
                    <a:pt x="8265971" y="4170151"/>
                    <a:pt x="8272702" y="4176882"/>
                    <a:pt x="8272702" y="4185186"/>
                  </a:cubicBezTo>
                  <a:cubicBezTo>
                    <a:pt x="8272702" y="4193490"/>
                    <a:pt x="8265971" y="4200221"/>
                    <a:pt x="8257667" y="4200221"/>
                  </a:cubicBezTo>
                  <a:cubicBezTo>
                    <a:pt x="8249363" y="4200221"/>
                    <a:pt x="8242632" y="4193490"/>
                    <a:pt x="8242632" y="4185186"/>
                  </a:cubicBezTo>
                  <a:cubicBezTo>
                    <a:pt x="8242632" y="4176882"/>
                    <a:pt x="8249363" y="4170151"/>
                    <a:pt x="8257667" y="4170151"/>
                  </a:cubicBezTo>
                  <a:close/>
                  <a:moveTo>
                    <a:pt x="8329265" y="4166918"/>
                  </a:moveTo>
                  <a:cubicBezTo>
                    <a:pt x="8350990" y="4166918"/>
                    <a:pt x="8368601" y="4184529"/>
                    <a:pt x="8368601" y="4206254"/>
                  </a:cubicBezTo>
                  <a:cubicBezTo>
                    <a:pt x="8368601" y="4227979"/>
                    <a:pt x="8350990" y="4245590"/>
                    <a:pt x="8329265" y="4245590"/>
                  </a:cubicBezTo>
                  <a:cubicBezTo>
                    <a:pt x="8307540" y="4245590"/>
                    <a:pt x="8289929" y="4227979"/>
                    <a:pt x="8289929" y="4206254"/>
                  </a:cubicBezTo>
                  <a:cubicBezTo>
                    <a:pt x="8289929" y="4184529"/>
                    <a:pt x="8307540" y="4166918"/>
                    <a:pt x="8329265" y="4166918"/>
                  </a:cubicBezTo>
                  <a:close/>
                  <a:moveTo>
                    <a:pt x="3138334" y="4165650"/>
                  </a:moveTo>
                  <a:cubicBezTo>
                    <a:pt x="3159726" y="4165650"/>
                    <a:pt x="3177067" y="4182991"/>
                    <a:pt x="3177067" y="4204383"/>
                  </a:cubicBezTo>
                  <a:cubicBezTo>
                    <a:pt x="3177067" y="4225775"/>
                    <a:pt x="3159726" y="4243116"/>
                    <a:pt x="3138334" y="4243116"/>
                  </a:cubicBezTo>
                  <a:cubicBezTo>
                    <a:pt x="3116942" y="4243116"/>
                    <a:pt x="3099601" y="4225775"/>
                    <a:pt x="3099601" y="4204383"/>
                  </a:cubicBezTo>
                  <a:cubicBezTo>
                    <a:pt x="3099601" y="4182991"/>
                    <a:pt x="3116942" y="4165650"/>
                    <a:pt x="3138334" y="4165650"/>
                  </a:cubicBezTo>
                  <a:close/>
                  <a:moveTo>
                    <a:pt x="7475763" y="4157200"/>
                  </a:moveTo>
                  <a:cubicBezTo>
                    <a:pt x="7486824" y="4157200"/>
                    <a:pt x="7495790" y="4166166"/>
                    <a:pt x="7495790" y="4177227"/>
                  </a:cubicBezTo>
                  <a:cubicBezTo>
                    <a:pt x="7495790" y="4188288"/>
                    <a:pt x="7486824" y="4197254"/>
                    <a:pt x="7475763" y="4197254"/>
                  </a:cubicBezTo>
                  <a:cubicBezTo>
                    <a:pt x="7464702" y="4197254"/>
                    <a:pt x="7455736" y="4188288"/>
                    <a:pt x="7455736" y="4177227"/>
                  </a:cubicBezTo>
                  <a:cubicBezTo>
                    <a:pt x="7455736" y="4166166"/>
                    <a:pt x="7464702" y="4157200"/>
                    <a:pt x="7475763" y="4157200"/>
                  </a:cubicBezTo>
                  <a:close/>
                  <a:moveTo>
                    <a:pt x="4964141" y="4151982"/>
                  </a:moveTo>
                  <a:cubicBezTo>
                    <a:pt x="4985533" y="4151982"/>
                    <a:pt x="5002874" y="4169323"/>
                    <a:pt x="5002874" y="4190715"/>
                  </a:cubicBezTo>
                  <a:cubicBezTo>
                    <a:pt x="5002874" y="4212107"/>
                    <a:pt x="4985533" y="4229448"/>
                    <a:pt x="4964141" y="4229448"/>
                  </a:cubicBezTo>
                  <a:cubicBezTo>
                    <a:pt x="4942749" y="4229448"/>
                    <a:pt x="4925408" y="4212107"/>
                    <a:pt x="4925408" y="4190715"/>
                  </a:cubicBezTo>
                  <a:cubicBezTo>
                    <a:pt x="4925408" y="4169323"/>
                    <a:pt x="4942749" y="4151982"/>
                    <a:pt x="4964141" y="4151982"/>
                  </a:cubicBezTo>
                  <a:close/>
                  <a:moveTo>
                    <a:pt x="3038384" y="4151629"/>
                  </a:moveTo>
                  <a:cubicBezTo>
                    <a:pt x="3059776" y="4151629"/>
                    <a:pt x="3077117" y="4168970"/>
                    <a:pt x="3077117" y="4190362"/>
                  </a:cubicBezTo>
                  <a:cubicBezTo>
                    <a:pt x="3077117" y="4211754"/>
                    <a:pt x="3059776" y="4229095"/>
                    <a:pt x="3038384" y="4229095"/>
                  </a:cubicBezTo>
                  <a:cubicBezTo>
                    <a:pt x="3016992" y="4229095"/>
                    <a:pt x="2999651" y="4211754"/>
                    <a:pt x="2999651" y="4190362"/>
                  </a:cubicBezTo>
                  <a:cubicBezTo>
                    <a:pt x="2999651" y="4168970"/>
                    <a:pt x="3016992" y="4151629"/>
                    <a:pt x="3038384" y="4151629"/>
                  </a:cubicBezTo>
                  <a:close/>
                  <a:moveTo>
                    <a:pt x="7582425" y="4151011"/>
                  </a:moveTo>
                  <a:cubicBezTo>
                    <a:pt x="7611661" y="4151011"/>
                    <a:pt x="7635361" y="4174711"/>
                    <a:pt x="7635361" y="4203947"/>
                  </a:cubicBezTo>
                  <a:cubicBezTo>
                    <a:pt x="7635361" y="4233183"/>
                    <a:pt x="7611661" y="4256883"/>
                    <a:pt x="7582425" y="4256883"/>
                  </a:cubicBezTo>
                  <a:cubicBezTo>
                    <a:pt x="7553189" y="4256883"/>
                    <a:pt x="7529489" y="4233183"/>
                    <a:pt x="7529489" y="4203947"/>
                  </a:cubicBezTo>
                  <a:cubicBezTo>
                    <a:pt x="7529489" y="4174711"/>
                    <a:pt x="7553189" y="4151011"/>
                    <a:pt x="7582425" y="4151011"/>
                  </a:cubicBezTo>
                  <a:close/>
                  <a:moveTo>
                    <a:pt x="5255882" y="4148081"/>
                  </a:moveTo>
                  <a:cubicBezTo>
                    <a:pt x="5292095" y="4148081"/>
                    <a:pt x="5321451" y="4177437"/>
                    <a:pt x="5321451" y="4213650"/>
                  </a:cubicBezTo>
                  <a:cubicBezTo>
                    <a:pt x="5321451" y="4249863"/>
                    <a:pt x="5292095" y="4279219"/>
                    <a:pt x="5255882" y="4279219"/>
                  </a:cubicBezTo>
                  <a:cubicBezTo>
                    <a:pt x="5219669" y="4279219"/>
                    <a:pt x="5190313" y="4249863"/>
                    <a:pt x="5190313" y="4213650"/>
                  </a:cubicBezTo>
                  <a:cubicBezTo>
                    <a:pt x="5190313" y="4177437"/>
                    <a:pt x="5219669" y="4148081"/>
                    <a:pt x="5255882" y="4148081"/>
                  </a:cubicBezTo>
                  <a:close/>
                  <a:moveTo>
                    <a:pt x="7926560" y="4147747"/>
                  </a:moveTo>
                  <a:cubicBezTo>
                    <a:pt x="7953639" y="4147747"/>
                    <a:pt x="7975590" y="4169698"/>
                    <a:pt x="7975590" y="4196777"/>
                  </a:cubicBezTo>
                  <a:cubicBezTo>
                    <a:pt x="7975590" y="4223856"/>
                    <a:pt x="7953639" y="4245807"/>
                    <a:pt x="7926560" y="4245807"/>
                  </a:cubicBezTo>
                  <a:cubicBezTo>
                    <a:pt x="7899481" y="4245807"/>
                    <a:pt x="7877530" y="4223856"/>
                    <a:pt x="7877530" y="4196777"/>
                  </a:cubicBezTo>
                  <a:cubicBezTo>
                    <a:pt x="7877530" y="4169698"/>
                    <a:pt x="7899481" y="4147747"/>
                    <a:pt x="7926560" y="4147747"/>
                  </a:cubicBezTo>
                  <a:close/>
                  <a:moveTo>
                    <a:pt x="8138981" y="4142134"/>
                  </a:moveTo>
                  <a:cubicBezTo>
                    <a:pt x="8150042" y="4142134"/>
                    <a:pt x="8159008" y="4151100"/>
                    <a:pt x="8159008" y="4162161"/>
                  </a:cubicBezTo>
                  <a:cubicBezTo>
                    <a:pt x="8159008" y="4173222"/>
                    <a:pt x="8150042" y="4182188"/>
                    <a:pt x="8138981" y="4182188"/>
                  </a:cubicBezTo>
                  <a:cubicBezTo>
                    <a:pt x="8127920" y="4182188"/>
                    <a:pt x="8118954" y="4173222"/>
                    <a:pt x="8118954" y="4162161"/>
                  </a:cubicBezTo>
                  <a:cubicBezTo>
                    <a:pt x="8118954" y="4151100"/>
                    <a:pt x="8127920" y="4142134"/>
                    <a:pt x="8138981" y="4142134"/>
                  </a:cubicBezTo>
                  <a:close/>
                  <a:moveTo>
                    <a:pt x="2949044" y="4141216"/>
                  </a:moveTo>
                  <a:cubicBezTo>
                    <a:pt x="2966355" y="4141216"/>
                    <a:pt x="2980388" y="4155249"/>
                    <a:pt x="2980388" y="4172560"/>
                  </a:cubicBezTo>
                  <a:cubicBezTo>
                    <a:pt x="2980388" y="4189871"/>
                    <a:pt x="2966355" y="4203904"/>
                    <a:pt x="2949044" y="4203904"/>
                  </a:cubicBezTo>
                  <a:cubicBezTo>
                    <a:pt x="2931733" y="4203904"/>
                    <a:pt x="2917700" y="4189871"/>
                    <a:pt x="2917700" y="4172560"/>
                  </a:cubicBezTo>
                  <a:cubicBezTo>
                    <a:pt x="2917700" y="4155249"/>
                    <a:pt x="2931733" y="4141216"/>
                    <a:pt x="2949044" y="4141216"/>
                  </a:cubicBezTo>
                  <a:close/>
                  <a:moveTo>
                    <a:pt x="5167690" y="4138349"/>
                  </a:moveTo>
                  <a:cubicBezTo>
                    <a:pt x="5175994" y="4138349"/>
                    <a:pt x="5182725" y="4145080"/>
                    <a:pt x="5182725" y="4153384"/>
                  </a:cubicBezTo>
                  <a:cubicBezTo>
                    <a:pt x="5182725" y="4161688"/>
                    <a:pt x="5175994" y="4168419"/>
                    <a:pt x="5167690" y="4168419"/>
                  </a:cubicBezTo>
                  <a:cubicBezTo>
                    <a:pt x="5159386" y="4168419"/>
                    <a:pt x="5152655" y="4161688"/>
                    <a:pt x="5152655" y="4153384"/>
                  </a:cubicBezTo>
                  <a:cubicBezTo>
                    <a:pt x="5152655" y="4145080"/>
                    <a:pt x="5159386" y="4138349"/>
                    <a:pt x="5167690" y="4138349"/>
                  </a:cubicBezTo>
                  <a:close/>
                  <a:moveTo>
                    <a:pt x="3224099" y="4126922"/>
                  </a:moveTo>
                  <a:cubicBezTo>
                    <a:pt x="3241410" y="4126922"/>
                    <a:pt x="3255443" y="4140955"/>
                    <a:pt x="3255443" y="4158266"/>
                  </a:cubicBezTo>
                  <a:cubicBezTo>
                    <a:pt x="3255443" y="4175577"/>
                    <a:pt x="3241410" y="4189610"/>
                    <a:pt x="3224099" y="4189610"/>
                  </a:cubicBezTo>
                  <a:cubicBezTo>
                    <a:pt x="3206788" y="4189610"/>
                    <a:pt x="3192755" y="4175577"/>
                    <a:pt x="3192755" y="4158266"/>
                  </a:cubicBezTo>
                  <a:cubicBezTo>
                    <a:pt x="3192755" y="4140955"/>
                    <a:pt x="3206788" y="4126922"/>
                    <a:pt x="3224099" y="4126922"/>
                  </a:cubicBezTo>
                  <a:close/>
                  <a:moveTo>
                    <a:pt x="8530840" y="4126254"/>
                  </a:moveTo>
                  <a:cubicBezTo>
                    <a:pt x="8541901" y="4126254"/>
                    <a:pt x="8550867" y="4135220"/>
                    <a:pt x="8550867" y="4146281"/>
                  </a:cubicBezTo>
                  <a:cubicBezTo>
                    <a:pt x="8550867" y="4157342"/>
                    <a:pt x="8541901" y="4166308"/>
                    <a:pt x="8530840" y="4166308"/>
                  </a:cubicBezTo>
                  <a:cubicBezTo>
                    <a:pt x="8519779" y="4166308"/>
                    <a:pt x="8510813" y="4157342"/>
                    <a:pt x="8510813" y="4146281"/>
                  </a:cubicBezTo>
                  <a:cubicBezTo>
                    <a:pt x="8510813" y="4135220"/>
                    <a:pt x="8519779" y="4126254"/>
                    <a:pt x="8530840" y="4126254"/>
                  </a:cubicBezTo>
                  <a:close/>
                  <a:moveTo>
                    <a:pt x="5023154" y="4124833"/>
                  </a:moveTo>
                  <a:cubicBezTo>
                    <a:pt x="5031458" y="4124833"/>
                    <a:pt x="5038189" y="4131564"/>
                    <a:pt x="5038189" y="4139868"/>
                  </a:cubicBezTo>
                  <a:cubicBezTo>
                    <a:pt x="5038189" y="4148172"/>
                    <a:pt x="5031458" y="4154903"/>
                    <a:pt x="5023154" y="4154903"/>
                  </a:cubicBezTo>
                  <a:cubicBezTo>
                    <a:pt x="5014850" y="4154903"/>
                    <a:pt x="5008119" y="4148172"/>
                    <a:pt x="5008119" y="4139868"/>
                  </a:cubicBezTo>
                  <a:cubicBezTo>
                    <a:pt x="5008119" y="4131564"/>
                    <a:pt x="5014850" y="4124833"/>
                    <a:pt x="5023154" y="4124833"/>
                  </a:cubicBezTo>
                  <a:close/>
                  <a:moveTo>
                    <a:pt x="5094753" y="4121601"/>
                  </a:moveTo>
                  <a:cubicBezTo>
                    <a:pt x="5116478" y="4121601"/>
                    <a:pt x="5134089" y="4139212"/>
                    <a:pt x="5134089" y="4160937"/>
                  </a:cubicBezTo>
                  <a:cubicBezTo>
                    <a:pt x="5134089" y="4182662"/>
                    <a:pt x="5116478" y="4200273"/>
                    <a:pt x="5094753" y="4200273"/>
                  </a:cubicBezTo>
                  <a:cubicBezTo>
                    <a:pt x="5073028" y="4200273"/>
                    <a:pt x="5055417" y="4182662"/>
                    <a:pt x="5055417" y="4160937"/>
                  </a:cubicBezTo>
                  <a:cubicBezTo>
                    <a:pt x="5055417" y="4139212"/>
                    <a:pt x="5073028" y="4121601"/>
                    <a:pt x="5094753" y="4121601"/>
                  </a:cubicBezTo>
                  <a:close/>
                  <a:moveTo>
                    <a:pt x="2733239" y="4121184"/>
                  </a:moveTo>
                  <a:cubicBezTo>
                    <a:pt x="2750550" y="4121184"/>
                    <a:pt x="2764583" y="4135217"/>
                    <a:pt x="2764583" y="4152528"/>
                  </a:cubicBezTo>
                  <a:cubicBezTo>
                    <a:pt x="2764583" y="4169839"/>
                    <a:pt x="2750550" y="4183872"/>
                    <a:pt x="2733239" y="4183872"/>
                  </a:cubicBezTo>
                  <a:cubicBezTo>
                    <a:pt x="2715928" y="4183872"/>
                    <a:pt x="2701895" y="4169839"/>
                    <a:pt x="2701895" y="4152528"/>
                  </a:cubicBezTo>
                  <a:cubicBezTo>
                    <a:pt x="2701895" y="4135217"/>
                    <a:pt x="2715928" y="4121184"/>
                    <a:pt x="2733239" y="4121184"/>
                  </a:cubicBezTo>
                  <a:close/>
                  <a:moveTo>
                    <a:pt x="4859674" y="4114418"/>
                  </a:moveTo>
                  <a:cubicBezTo>
                    <a:pt x="4886753" y="4114418"/>
                    <a:pt x="4908704" y="4136369"/>
                    <a:pt x="4908704" y="4163448"/>
                  </a:cubicBezTo>
                  <a:cubicBezTo>
                    <a:pt x="4908704" y="4190527"/>
                    <a:pt x="4886753" y="4212478"/>
                    <a:pt x="4859674" y="4212478"/>
                  </a:cubicBezTo>
                  <a:cubicBezTo>
                    <a:pt x="4832595" y="4212478"/>
                    <a:pt x="4810644" y="4190527"/>
                    <a:pt x="4810644" y="4163448"/>
                  </a:cubicBezTo>
                  <a:cubicBezTo>
                    <a:pt x="4810644" y="4136369"/>
                    <a:pt x="4832595" y="4114418"/>
                    <a:pt x="4859674" y="4114418"/>
                  </a:cubicBezTo>
                  <a:close/>
                  <a:moveTo>
                    <a:pt x="8436205" y="4114342"/>
                  </a:moveTo>
                  <a:cubicBezTo>
                    <a:pt x="8463284" y="4114342"/>
                    <a:pt x="8485235" y="4136293"/>
                    <a:pt x="8485235" y="4163372"/>
                  </a:cubicBezTo>
                  <a:cubicBezTo>
                    <a:pt x="8485235" y="4190451"/>
                    <a:pt x="8463284" y="4212402"/>
                    <a:pt x="8436205" y="4212402"/>
                  </a:cubicBezTo>
                  <a:cubicBezTo>
                    <a:pt x="8409126" y="4212402"/>
                    <a:pt x="8387175" y="4190451"/>
                    <a:pt x="8387175" y="4163372"/>
                  </a:cubicBezTo>
                  <a:cubicBezTo>
                    <a:pt x="8387175" y="4136293"/>
                    <a:pt x="8409126" y="4114342"/>
                    <a:pt x="8436205" y="4114342"/>
                  </a:cubicBezTo>
                  <a:close/>
                  <a:moveTo>
                    <a:pt x="2831612" y="4103331"/>
                  </a:moveTo>
                  <a:cubicBezTo>
                    <a:pt x="2842673" y="4103331"/>
                    <a:pt x="2851639" y="4112297"/>
                    <a:pt x="2851639" y="4123358"/>
                  </a:cubicBezTo>
                  <a:cubicBezTo>
                    <a:pt x="2851639" y="4134419"/>
                    <a:pt x="2842673" y="4143385"/>
                    <a:pt x="2831612" y="4143385"/>
                  </a:cubicBezTo>
                  <a:cubicBezTo>
                    <a:pt x="2820551" y="4143385"/>
                    <a:pt x="2811585" y="4134419"/>
                    <a:pt x="2811585" y="4123358"/>
                  </a:cubicBezTo>
                  <a:cubicBezTo>
                    <a:pt x="2811585" y="4112297"/>
                    <a:pt x="2820551" y="4103331"/>
                    <a:pt x="2831612" y="4103331"/>
                  </a:cubicBezTo>
                  <a:close/>
                  <a:moveTo>
                    <a:pt x="4927364" y="4089029"/>
                  </a:moveTo>
                  <a:cubicBezTo>
                    <a:pt x="4938425" y="4089029"/>
                    <a:pt x="4947391" y="4097995"/>
                    <a:pt x="4947391" y="4109056"/>
                  </a:cubicBezTo>
                  <a:cubicBezTo>
                    <a:pt x="4947391" y="4120117"/>
                    <a:pt x="4938425" y="4129083"/>
                    <a:pt x="4927364" y="4129083"/>
                  </a:cubicBezTo>
                  <a:cubicBezTo>
                    <a:pt x="4916303" y="4129083"/>
                    <a:pt x="4907337" y="4120117"/>
                    <a:pt x="4907337" y="4109056"/>
                  </a:cubicBezTo>
                  <a:cubicBezTo>
                    <a:pt x="4907337" y="4097995"/>
                    <a:pt x="4916303" y="4089029"/>
                    <a:pt x="4927364" y="4089029"/>
                  </a:cubicBezTo>
                  <a:close/>
                  <a:moveTo>
                    <a:pt x="2572173" y="4087994"/>
                  </a:moveTo>
                  <a:cubicBezTo>
                    <a:pt x="2589020" y="4087994"/>
                    <a:pt x="2602590" y="4101651"/>
                    <a:pt x="2602590" y="4118497"/>
                  </a:cubicBezTo>
                  <a:cubicBezTo>
                    <a:pt x="2602590" y="4135343"/>
                    <a:pt x="2589020" y="4149000"/>
                    <a:pt x="2572173" y="4149000"/>
                  </a:cubicBezTo>
                  <a:cubicBezTo>
                    <a:pt x="2555327" y="4149000"/>
                    <a:pt x="2541670" y="4135343"/>
                    <a:pt x="2541670" y="4118497"/>
                  </a:cubicBezTo>
                  <a:cubicBezTo>
                    <a:pt x="2541670" y="4101651"/>
                    <a:pt x="2555327" y="4087994"/>
                    <a:pt x="2572173" y="4087994"/>
                  </a:cubicBezTo>
                  <a:close/>
                  <a:moveTo>
                    <a:pt x="7727118" y="4086797"/>
                  </a:moveTo>
                  <a:cubicBezTo>
                    <a:pt x="7762429" y="4086797"/>
                    <a:pt x="7791054" y="4115422"/>
                    <a:pt x="7791054" y="4150733"/>
                  </a:cubicBezTo>
                  <a:cubicBezTo>
                    <a:pt x="7791054" y="4186044"/>
                    <a:pt x="7762429" y="4214669"/>
                    <a:pt x="7727118" y="4214669"/>
                  </a:cubicBezTo>
                  <a:cubicBezTo>
                    <a:pt x="7691807" y="4214669"/>
                    <a:pt x="7663182" y="4186044"/>
                    <a:pt x="7663182" y="4150733"/>
                  </a:cubicBezTo>
                  <a:cubicBezTo>
                    <a:pt x="7663182" y="4115422"/>
                    <a:pt x="7691807" y="4086797"/>
                    <a:pt x="7727118" y="4086797"/>
                  </a:cubicBezTo>
                  <a:close/>
                  <a:moveTo>
                    <a:pt x="7840390" y="4085529"/>
                  </a:moveTo>
                  <a:cubicBezTo>
                    <a:pt x="7856018" y="4085529"/>
                    <a:pt x="7868687" y="4098198"/>
                    <a:pt x="7868687" y="4113826"/>
                  </a:cubicBezTo>
                  <a:cubicBezTo>
                    <a:pt x="7868687" y="4129454"/>
                    <a:pt x="7856018" y="4142123"/>
                    <a:pt x="7840390" y="4142123"/>
                  </a:cubicBezTo>
                  <a:cubicBezTo>
                    <a:pt x="7824762" y="4142123"/>
                    <a:pt x="7812093" y="4129454"/>
                    <a:pt x="7812093" y="4113826"/>
                  </a:cubicBezTo>
                  <a:cubicBezTo>
                    <a:pt x="7812093" y="4098198"/>
                    <a:pt x="7824762" y="4085529"/>
                    <a:pt x="7840390" y="4085529"/>
                  </a:cubicBezTo>
                  <a:close/>
                  <a:moveTo>
                    <a:pt x="5296328" y="4080938"/>
                  </a:moveTo>
                  <a:cubicBezTo>
                    <a:pt x="5307389" y="4080938"/>
                    <a:pt x="5316355" y="4089904"/>
                    <a:pt x="5316355" y="4100965"/>
                  </a:cubicBezTo>
                  <a:cubicBezTo>
                    <a:pt x="5316355" y="4112026"/>
                    <a:pt x="5307389" y="4120992"/>
                    <a:pt x="5296328" y="4120992"/>
                  </a:cubicBezTo>
                  <a:cubicBezTo>
                    <a:pt x="5285267" y="4120992"/>
                    <a:pt x="5276301" y="4112026"/>
                    <a:pt x="5276301" y="4100965"/>
                  </a:cubicBezTo>
                  <a:cubicBezTo>
                    <a:pt x="5276301" y="4089904"/>
                    <a:pt x="5285267" y="4080938"/>
                    <a:pt x="5296328" y="4080938"/>
                  </a:cubicBezTo>
                  <a:close/>
                  <a:moveTo>
                    <a:pt x="8337601" y="4079756"/>
                  </a:moveTo>
                  <a:cubicBezTo>
                    <a:pt x="8354912" y="4079756"/>
                    <a:pt x="8368945" y="4093789"/>
                    <a:pt x="8368945" y="4111100"/>
                  </a:cubicBezTo>
                  <a:cubicBezTo>
                    <a:pt x="8368945" y="4128411"/>
                    <a:pt x="8354912" y="4142444"/>
                    <a:pt x="8337601" y="4142444"/>
                  </a:cubicBezTo>
                  <a:cubicBezTo>
                    <a:pt x="8320290" y="4142444"/>
                    <a:pt x="8306257" y="4128411"/>
                    <a:pt x="8306257" y="4111100"/>
                  </a:cubicBezTo>
                  <a:cubicBezTo>
                    <a:pt x="8306257" y="4093789"/>
                    <a:pt x="8320290" y="4079756"/>
                    <a:pt x="8337601" y="4079756"/>
                  </a:cubicBezTo>
                  <a:close/>
                  <a:moveTo>
                    <a:pt x="8227527" y="4078636"/>
                  </a:moveTo>
                  <a:cubicBezTo>
                    <a:pt x="8248919" y="4078636"/>
                    <a:pt x="8266261" y="4095977"/>
                    <a:pt x="8266261" y="4117369"/>
                  </a:cubicBezTo>
                  <a:cubicBezTo>
                    <a:pt x="8266261" y="4138761"/>
                    <a:pt x="8248919" y="4156102"/>
                    <a:pt x="8227527" y="4156102"/>
                  </a:cubicBezTo>
                  <a:cubicBezTo>
                    <a:pt x="8206135" y="4156102"/>
                    <a:pt x="8188793" y="4138761"/>
                    <a:pt x="8188793" y="4117369"/>
                  </a:cubicBezTo>
                  <a:cubicBezTo>
                    <a:pt x="8188793" y="4095977"/>
                    <a:pt x="8206135" y="4078636"/>
                    <a:pt x="8227527" y="4078636"/>
                  </a:cubicBezTo>
                  <a:close/>
                  <a:moveTo>
                    <a:pt x="3244415" y="4070273"/>
                  </a:moveTo>
                  <a:cubicBezTo>
                    <a:pt x="3255476" y="4070273"/>
                    <a:pt x="3264442" y="4079239"/>
                    <a:pt x="3264442" y="4090300"/>
                  </a:cubicBezTo>
                  <a:cubicBezTo>
                    <a:pt x="3264442" y="4101361"/>
                    <a:pt x="3255476" y="4110327"/>
                    <a:pt x="3244415" y="4110327"/>
                  </a:cubicBezTo>
                  <a:cubicBezTo>
                    <a:pt x="3233354" y="4110327"/>
                    <a:pt x="3224388" y="4101361"/>
                    <a:pt x="3224388" y="4090300"/>
                  </a:cubicBezTo>
                  <a:cubicBezTo>
                    <a:pt x="3224388" y="4079239"/>
                    <a:pt x="3233354" y="4070273"/>
                    <a:pt x="3244415" y="4070273"/>
                  </a:cubicBezTo>
                  <a:close/>
                  <a:moveTo>
                    <a:pt x="2911817" y="4063118"/>
                  </a:moveTo>
                  <a:cubicBezTo>
                    <a:pt x="2927445" y="4063118"/>
                    <a:pt x="2940114" y="4075787"/>
                    <a:pt x="2940114" y="4091415"/>
                  </a:cubicBezTo>
                  <a:cubicBezTo>
                    <a:pt x="2940114" y="4107043"/>
                    <a:pt x="2927445" y="4119712"/>
                    <a:pt x="2911817" y="4119712"/>
                  </a:cubicBezTo>
                  <a:cubicBezTo>
                    <a:pt x="2896189" y="4119712"/>
                    <a:pt x="2883520" y="4107043"/>
                    <a:pt x="2883520" y="4091415"/>
                  </a:cubicBezTo>
                  <a:cubicBezTo>
                    <a:pt x="2883520" y="4075787"/>
                    <a:pt x="2896189" y="4063118"/>
                    <a:pt x="2911817" y="4063118"/>
                  </a:cubicBezTo>
                  <a:close/>
                  <a:moveTo>
                    <a:pt x="8061324" y="4060333"/>
                  </a:moveTo>
                  <a:cubicBezTo>
                    <a:pt x="8088403" y="4060333"/>
                    <a:pt x="8110354" y="4082284"/>
                    <a:pt x="8110354" y="4109363"/>
                  </a:cubicBezTo>
                  <a:cubicBezTo>
                    <a:pt x="8110354" y="4136442"/>
                    <a:pt x="8088403" y="4158393"/>
                    <a:pt x="8061324" y="4158393"/>
                  </a:cubicBezTo>
                  <a:cubicBezTo>
                    <a:pt x="8034245" y="4158393"/>
                    <a:pt x="8012294" y="4136442"/>
                    <a:pt x="8012294" y="4109363"/>
                  </a:cubicBezTo>
                  <a:cubicBezTo>
                    <a:pt x="8012294" y="4082284"/>
                    <a:pt x="8034245" y="4060333"/>
                    <a:pt x="8061324" y="4060333"/>
                  </a:cubicBezTo>
                  <a:close/>
                  <a:moveTo>
                    <a:pt x="7530796" y="4052329"/>
                  </a:moveTo>
                  <a:cubicBezTo>
                    <a:pt x="7552188" y="4052329"/>
                    <a:pt x="7569529" y="4069670"/>
                    <a:pt x="7569529" y="4091062"/>
                  </a:cubicBezTo>
                  <a:cubicBezTo>
                    <a:pt x="7569529" y="4112454"/>
                    <a:pt x="7552188" y="4129795"/>
                    <a:pt x="7530796" y="4129795"/>
                  </a:cubicBezTo>
                  <a:cubicBezTo>
                    <a:pt x="7509404" y="4129795"/>
                    <a:pt x="7492063" y="4112454"/>
                    <a:pt x="7492063" y="4091062"/>
                  </a:cubicBezTo>
                  <a:cubicBezTo>
                    <a:pt x="7492063" y="4069670"/>
                    <a:pt x="7509404" y="4052329"/>
                    <a:pt x="7530796" y="4052329"/>
                  </a:cubicBezTo>
                  <a:close/>
                  <a:moveTo>
                    <a:pt x="8423484" y="4051987"/>
                  </a:moveTo>
                  <a:cubicBezTo>
                    <a:pt x="8434545" y="4051987"/>
                    <a:pt x="8443511" y="4060953"/>
                    <a:pt x="8443511" y="4072014"/>
                  </a:cubicBezTo>
                  <a:cubicBezTo>
                    <a:pt x="8443511" y="4083075"/>
                    <a:pt x="8434545" y="4092041"/>
                    <a:pt x="8423484" y="4092041"/>
                  </a:cubicBezTo>
                  <a:cubicBezTo>
                    <a:pt x="8412423" y="4092041"/>
                    <a:pt x="8403457" y="4083075"/>
                    <a:pt x="8403457" y="4072014"/>
                  </a:cubicBezTo>
                  <a:cubicBezTo>
                    <a:pt x="8403457" y="4060953"/>
                    <a:pt x="8412423" y="4051987"/>
                    <a:pt x="8423484" y="4051987"/>
                  </a:cubicBezTo>
                  <a:close/>
                  <a:moveTo>
                    <a:pt x="5206959" y="4048805"/>
                  </a:moveTo>
                  <a:cubicBezTo>
                    <a:pt x="5224270" y="4048805"/>
                    <a:pt x="5238303" y="4062838"/>
                    <a:pt x="5238303" y="4080149"/>
                  </a:cubicBezTo>
                  <a:cubicBezTo>
                    <a:pt x="5238303" y="4097460"/>
                    <a:pt x="5224270" y="4111493"/>
                    <a:pt x="5206959" y="4111493"/>
                  </a:cubicBezTo>
                  <a:cubicBezTo>
                    <a:pt x="5189648" y="4111493"/>
                    <a:pt x="5175615" y="4097460"/>
                    <a:pt x="5175615" y="4080149"/>
                  </a:cubicBezTo>
                  <a:cubicBezTo>
                    <a:pt x="5175615" y="4062838"/>
                    <a:pt x="5189648" y="4048805"/>
                    <a:pt x="5206959" y="4048805"/>
                  </a:cubicBezTo>
                  <a:close/>
                  <a:moveTo>
                    <a:pt x="5624079" y="4047912"/>
                  </a:moveTo>
                  <a:cubicBezTo>
                    <a:pt x="5635140" y="4047912"/>
                    <a:pt x="5644106" y="4056878"/>
                    <a:pt x="5644106" y="4067939"/>
                  </a:cubicBezTo>
                  <a:cubicBezTo>
                    <a:pt x="5644106" y="4079000"/>
                    <a:pt x="5635140" y="4087966"/>
                    <a:pt x="5624079" y="4087966"/>
                  </a:cubicBezTo>
                  <a:cubicBezTo>
                    <a:pt x="5613018" y="4087966"/>
                    <a:pt x="5604052" y="4079000"/>
                    <a:pt x="5604052" y="4067939"/>
                  </a:cubicBezTo>
                  <a:cubicBezTo>
                    <a:pt x="5604052" y="4056878"/>
                    <a:pt x="5613018" y="4047912"/>
                    <a:pt x="5624079" y="4047912"/>
                  </a:cubicBezTo>
                  <a:close/>
                  <a:moveTo>
                    <a:pt x="3140035" y="4046116"/>
                  </a:moveTo>
                  <a:cubicBezTo>
                    <a:pt x="3167114" y="4046116"/>
                    <a:pt x="3189065" y="4068067"/>
                    <a:pt x="3189065" y="4095146"/>
                  </a:cubicBezTo>
                  <a:cubicBezTo>
                    <a:pt x="3189065" y="4122225"/>
                    <a:pt x="3167114" y="4144176"/>
                    <a:pt x="3140035" y="4144176"/>
                  </a:cubicBezTo>
                  <a:cubicBezTo>
                    <a:pt x="3112956" y="4144176"/>
                    <a:pt x="3091005" y="4122225"/>
                    <a:pt x="3091005" y="4095146"/>
                  </a:cubicBezTo>
                  <a:cubicBezTo>
                    <a:pt x="3091005" y="4068067"/>
                    <a:pt x="3112956" y="4046116"/>
                    <a:pt x="3140035" y="4046116"/>
                  </a:cubicBezTo>
                  <a:close/>
                  <a:moveTo>
                    <a:pt x="7629943" y="4036150"/>
                  </a:moveTo>
                  <a:cubicBezTo>
                    <a:pt x="7647254" y="4036150"/>
                    <a:pt x="7661287" y="4050183"/>
                    <a:pt x="7661287" y="4067494"/>
                  </a:cubicBezTo>
                  <a:cubicBezTo>
                    <a:pt x="7661287" y="4084805"/>
                    <a:pt x="7647254" y="4098838"/>
                    <a:pt x="7629943" y="4098838"/>
                  </a:cubicBezTo>
                  <a:cubicBezTo>
                    <a:pt x="7612632" y="4098838"/>
                    <a:pt x="7598599" y="4084805"/>
                    <a:pt x="7598599" y="4067494"/>
                  </a:cubicBezTo>
                  <a:cubicBezTo>
                    <a:pt x="7598599" y="4050183"/>
                    <a:pt x="7612632" y="4036150"/>
                    <a:pt x="7629943" y="4036150"/>
                  </a:cubicBezTo>
                  <a:close/>
                  <a:moveTo>
                    <a:pt x="5103088" y="4034440"/>
                  </a:moveTo>
                  <a:cubicBezTo>
                    <a:pt x="5120399" y="4034440"/>
                    <a:pt x="5134432" y="4048473"/>
                    <a:pt x="5134432" y="4065784"/>
                  </a:cubicBezTo>
                  <a:cubicBezTo>
                    <a:pt x="5134432" y="4083095"/>
                    <a:pt x="5120399" y="4097128"/>
                    <a:pt x="5103088" y="4097128"/>
                  </a:cubicBezTo>
                  <a:cubicBezTo>
                    <a:pt x="5085777" y="4097128"/>
                    <a:pt x="5071744" y="4083095"/>
                    <a:pt x="5071744" y="4065784"/>
                  </a:cubicBezTo>
                  <a:cubicBezTo>
                    <a:pt x="5071744" y="4048473"/>
                    <a:pt x="5085777" y="4034440"/>
                    <a:pt x="5103088" y="4034440"/>
                  </a:cubicBezTo>
                  <a:close/>
                  <a:moveTo>
                    <a:pt x="4993013" y="4033319"/>
                  </a:moveTo>
                  <a:cubicBezTo>
                    <a:pt x="5014405" y="4033319"/>
                    <a:pt x="5031746" y="4050660"/>
                    <a:pt x="5031746" y="4072052"/>
                  </a:cubicBezTo>
                  <a:cubicBezTo>
                    <a:pt x="5031746" y="4093444"/>
                    <a:pt x="5014405" y="4110785"/>
                    <a:pt x="4993013" y="4110785"/>
                  </a:cubicBezTo>
                  <a:cubicBezTo>
                    <a:pt x="4971621" y="4110785"/>
                    <a:pt x="4954280" y="4093444"/>
                    <a:pt x="4954280" y="4072052"/>
                  </a:cubicBezTo>
                  <a:cubicBezTo>
                    <a:pt x="4954280" y="4050660"/>
                    <a:pt x="4971621" y="4033319"/>
                    <a:pt x="4993013" y="4033319"/>
                  </a:cubicBezTo>
                  <a:close/>
                  <a:moveTo>
                    <a:pt x="2662956" y="4011136"/>
                  </a:moveTo>
                  <a:cubicBezTo>
                    <a:pt x="2692192" y="4011136"/>
                    <a:pt x="2715892" y="4034836"/>
                    <a:pt x="2715892" y="4064072"/>
                  </a:cubicBezTo>
                  <a:cubicBezTo>
                    <a:pt x="2715892" y="4093308"/>
                    <a:pt x="2692192" y="4117008"/>
                    <a:pt x="2662956" y="4117008"/>
                  </a:cubicBezTo>
                  <a:cubicBezTo>
                    <a:pt x="2633720" y="4117008"/>
                    <a:pt x="2610020" y="4093308"/>
                    <a:pt x="2610020" y="4064072"/>
                  </a:cubicBezTo>
                  <a:cubicBezTo>
                    <a:pt x="2610020" y="4034836"/>
                    <a:pt x="2633720" y="4011136"/>
                    <a:pt x="2662956" y="4011136"/>
                  </a:cubicBezTo>
                  <a:close/>
                  <a:moveTo>
                    <a:pt x="3007092" y="4007872"/>
                  </a:moveTo>
                  <a:cubicBezTo>
                    <a:pt x="3034171" y="4007872"/>
                    <a:pt x="3056122" y="4029823"/>
                    <a:pt x="3056122" y="4056902"/>
                  </a:cubicBezTo>
                  <a:cubicBezTo>
                    <a:pt x="3056122" y="4083981"/>
                    <a:pt x="3034171" y="4105932"/>
                    <a:pt x="3007092" y="4105932"/>
                  </a:cubicBezTo>
                  <a:cubicBezTo>
                    <a:pt x="2980013" y="4105932"/>
                    <a:pt x="2958062" y="4083981"/>
                    <a:pt x="2958062" y="4056902"/>
                  </a:cubicBezTo>
                  <a:cubicBezTo>
                    <a:pt x="2958062" y="4029823"/>
                    <a:pt x="2980013" y="4007872"/>
                    <a:pt x="3007092" y="4007872"/>
                  </a:cubicBezTo>
                  <a:close/>
                  <a:moveTo>
                    <a:pt x="3219513" y="4002259"/>
                  </a:moveTo>
                  <a:cubicBezTo>
                    <a:pt x="3230574" y="4002259"/>
                    <a:pt x="3239540" y="4011225"/>
                    <a:pt x="3239540" y="4022286"/>
                  </a:cubicBezTo>
                  <a:cubicBezTo>
                    <a:pt x="3239540" y="4033347"/>
                    <a:pt x="3230574" y="4042313"/>
                    <a:pt x="3219513" y="4042313"/>
                  </a:cubicBezTo>
                  <a:cubicBezTo>
                    <a:pt x="3208452" y="4042313"/>
                    <a:pt x="3199486" y="4033347"/>
                    <a:pt x="3199486" y="4022286"/>
                  </a:cubicBezTo>
                  <a:cubicBezTo>
                    <a:pt x="3199486" y="4011225"/>
                    <a:pt x="3208452" y="4002259"/>
                    <a:pt x="3219513" y="4002259"/>
                  </a:cubicBezTo>
                  <a:close/>
                  <a:moveTo>
                    <a:pt x="4899284" y="3998978"/>
                  </a:moveTo>
                  <a:cubicBezTo>
                    <a:pt x="4921009" y="3998978"/>
                    <a:pt x="4938620" y="4016589"/>
                    <a:pt x="4938620" y="4038314"/>
                  </a:cubicBezTo>
                  <a:cubicBezTo>
                    <a:pt x="4938620" y="4060039"/>
                    <a:pt x="4921009" y="4077650"/>
                    <a:pt x="4899284" y="4077650"/>
                  </a:cubicBezTo>
                  <a:cubicBezTo>
                    <a:pt x="4877559" y="4077650"/>
                    <a:pt x="4859948" y="4060039"/>
                    <a:pt x="4859948" y="4038314"/>
                  </a:cubicBezTo>
                  <a:cubicBezTo>
                    <a:pt x="4859948" y="4016589"/>
                    <a:pt x="4877559" y="3998978"/>
                    <a:pt x="4899284" y="3998978"/>
                  </a:cubicBezTo>
                  <a:close/>
                  <a:moveTo>
                    <a:pt x="7764549" y="3997354"/>
                  </a:moveTo>
                  <a:cubicBezTo>
                    <a:pt x="7786362" y="3997354"/>
                    <a:pt x="7804045" y="4015037"/>
                    <a:pt x="7804045" y="4036850"/>
                  </a:cubicBezTo>
                  <a:cubicBezTo>
                    <a:pt x="7804045" y="4058663"/>
                    <a:pt x="7786362" y="4076346"/>
                    <a:pt x="7764549" y="4076346"/>
                  </a:cubicBezTo>
                  <a:cubicBezTo>
                    <a:pt x="7742736" y="4076346"/>
                    <a:pt x="7725053" y="4058663"/>
                    <a:pt x="7725053" y="4036850"/>
                  </a:cubicBezTo>
                  <a:cubicBezTo>
                    <a:pt x="7725053" y="4015037"/>
                    <a:pt x="7742736" y="3997354"/>
                    <a:pt x="7764549" y="3997354"/>
                  </a:cubicBezTo>
                  <a:close/>
                  <a:moveTo>
                    <a:pt x="8252615" y="3993556"/>
                  </a:moveTo>
                  <a:cubicBezTo>
                    <a:pt x="8269926" y="3993556"/>
                    <a:pt x="8283959" y="4007589"/>
                    <a:pt x="8283959" y="4024900"/>
                  </a:cubicBezTo>
                  <a:cubicBezTo>
                    <a:pt x="8283959" y="4042211"/>
                    <a:pt x="8269926" y="4056244"/>
                    <a:pt x="8252615" y="4056244"/>
                  </a:cubicBezTo>
                  <a:cubicBezTo>
                    <a:pt x="8235304" y="4056244"/>
                    <a:pt x="8221271" y="4042211"/>
                    <a:pt x="8221271" y="4024900"/>
                  </a:cubicBezTo>
                  <a:cubicBezTo>
                    <a:pt x="8221271" y="4007589"/>
                    <a:pt x="8235304" y="3993556"/>
                    <a:pt x="8252615" y="3993556"/>
                  </a:cubicBezTo>
                  <a:close/>
                  <a:moveTo>
                    <a:pt x="2550317" y="3990073"/>
                  </a:moveTo>
                  <a:cubicBezTo>
                    <a:pt x="2561380" y="3990073"/>
                    <a:pt x="2570345" y="3999039"/>
                    <a:pt x="2570345" y="4010100"/>
                  </a:cubicBezTo>
                  <a:cubicBezTo>
                    <a:pt x="2570345" y="4021161"/>
                    <a:pt x="2561380" y="4030127"/>
                    <a:pt x="2550317" y="4030127"/>
                  </a:cubicBezTo>
                  <a:cubicBezTo>
                    <a:pt x="2539258" y="4030127"/>
                    <a:pt x="2530291" y="4021161"/>
                    <a:pt x="2530291" y="4010100"/>
                  </a:cubicBezTo>
                  <a:cubicBezTo>
                    <a:pt x="2530291" y="3999039"/>
                    <a:pt x="2539258" y="3990073"/>
                    <a:pt x="2550317" y="3990073"/>
                  </a:cubicBezTo>
                  <a:close/>
                  <a:moveTo>
                    <a:pt x="7410527" y="3984921"/>
                  </a:moveTo>
                  <a:cubicBezTo>
                    <a:pt x="7445838" y="3984921"/>
                    <a:pt x="7474463" y="4013546"/>
                    <a:pt x="7474463" y="4048857"/>
                  </a:cubicBezTo>
                  <a:cubicBezTo>
                    <a:pt x="7474463" y="4084168"/>
                    <a:pt x="7445838" y="4112793"/>
                    <a:pt x="7410527" y="4112793"/>
                  </a:cubicBezTo>
                  <a:cubicBezTo>
                    <a:pt x="7375216" y="4112793"/>
                    <a:pt x="7346591" y="4084168"/>
                    <a:pt x="7346591" y="4048857"/>
                  </a:cubicBezTo>
                  <a:cubicBezTo>
                    <a:pt x="7346591" y="4013546"/>
                    <a:pt x="7375216" y="3984921"/>
                    <a:pt x="7410527" y="3984921"/>
                  </a:cubicBezTo>
                  <a:close/>
                  <a:moveTo>
                    <a:pt x="7936548" y="3982992"/>
                  </a:moveTo>
                  <a:cubicBezTo>
                    <a:pt x="7971859" y="3982992"/>
                    <a:pt x="8000484" y="4011617"/>
                    <a:pt x="8000484" y="4046928"/>
                  </a:cubicBezTo>
                  <a:cubicBezTo>
                    <a:pt x="8000484" y="4082239"/>
                    <a:pt x="7971859" y="4110864"/>
                    <a:pt x="7936548" y="4110864"/>
                  </a:cubicBezTo>
                  <a:cubicBezTo>
                    <a:pt x="7901237" y="4110864"/>
                    <a:pt x="7872612" y="4082239"/>
                    <a:pt x="7872612" y="4046928"/>
                  </a:cubicBezTo>
                  <a:cubicBezTo>
                    <a:pt x="7872612" y="4011617"/>
                    <a:pt x="7901237" y="3982992"/>
                    <a:pt x="7936548" y="3982992"/>
                  </a:cubicBezTo>
                  <a:close/>
                  <a:moveTo>
                    <a:pt x="5212082" y="3973530"/>
                  </a:moveTo>
                  <a:cubicBezTo>
                    <a:pt x="5223143" y="3973530"/>
                    <a:pt x="5232109" y="3982496"/>
                    <a:pt x="5232109" y="3993557"/>
                  </a:cubicBezTo>
                  <a:cubicBezTo>
                    <a:pt x="5232109" y="4004618"/>
                    <a:pt x="5223143" y="4013584"/>
                    <a:pt x="5212082" y="4013584"/>
                  </a:cubicBezTo>
                  <a:cubicBezTo>
                    <a:pt x="5201021" y="4013584"/>
                    <a:pt x="5192055" y="4004618"/>
                    <a:pt x="5192055" y="3993557"/>
                  </a:cubicBezTo>
                  <a:cubicBezTo>
                    <a:pt x="5192055" y="3982496"/>
                    <a:pt x="5201021" y="3973530"/>
                    <a:pt x="5212082" y="3973530"/>
                  </a:cubicBezTo>
                  <a:close/>
                  <a:moveTo>
                    <a:pt x="8355269" y="3969022"/>
                  </a:moveTo>
                  <a:cubicBezTo>
                    <a:pt x="8380627" y="3969022"/>
                    <a:pt x="8401184" y="3989579"/>
                    <a:pt x="8401184" y="4014937"/>
                  </a:cubicBezTo>
                  <a:cubicBezTo>
                    <a:pt x="8401184" y="4040295"/>
                    <a:pt x="8380627" y="4060852"/>
                    <a:pt x="8355269" y="4060852"/>
                  </a:cubicBezTo>
                  <a:cubicBezTo>
                    <a:pt x="8329911" y="4060852"/>
                    <a:pt x="8309354" y="4040295"/>
                    <a:pt x="8309354" y="4014937"/>
                  </a:cubicBezTo>
                  <a:cubicBezTo>
                    <a:pt x="8309354" y="3989579"/>
                    <a:pt x="8329911" y="3969022"/>
                    <a:pt x="8355269" y="3969022"/>
                  </a:cubicBezTo>
                  <a:close/>
                  <a:moveTo>
                    <a:pt x="3348179" y="3964238"/>
                  </a:moveTo>
                  <a:cubicBezTo>
                    <a:pt x="3379230" y="3964238"/>
                    <a:pt x="3404401" y="3989409"/>
                    <a:pt x="3404401" y="4020460"/>
                  </a:cubicBezTo>
                  <a:cubicBezTo>
                    <a:pt x="3404401" y="4051511"/>
                    <a:pt x="3379230" y="4076682"/>
                    <a:pt x="3348179" y="4076682"/>
                  </a:cubicBezTo>
                  <a:cubicBezTo>
                    <a:pt x="3317128" y="4076682"/>
                    <a:pt x="3291957" y="4051511"/>
                    <a:pt x="3291957" y="4020460"/>
                  </a:cubicBezTo>
                  <a:cubicBezTo>
                    <a:pt x="3291957" y="3989409"/>
                    <a:pt x="3317128" y="3964238"/>
                    <a:pt x="3348179" y="3964238"/>
                  </a:cubicBezTo>
                  <a:close/>
                  <a:moveTo>
                    <a:pt x="5301451" y="3955787"/>
                  </a:moveTo>
                  <a:cubicBezTo>
                    <a:pt x="5328530" y="3955787"/>
                    <a:pt x="5350481" y="3977738"/>
                    <a:pt x="5350481" y="4004817"/>
                  </a:cubicBezTo>
                  <a:cubicBezTo>
                    <a:pt x="5350481" y="4031896"/>
                    <a:pt x="5328530" y="4053847"/>
                    <a:pt x="5301451" y="4053847"/>
                  </a:cubicBezTo>
                  <a:cubicBezTo>
                    <a:pt x="5274372" y="4053847"/>
                    <a:pt x="5252421" y="4031896"/>
                    <a:pt x="5252421" y="4004817"/>
                  </a:cubicBezTo>
                  <a:cubicBezTo>
                    <a:pt x="5252421" y="3977738"/>
                    <a:pt x="5274372" y="3955787"/>
                    <a:pt x="5301451" y="3955787"/>
                  </a:cubicBezTo>
                  <a:close/>
                  <a:moveTo>
                    <a:pt x="3268683" y="3952783"/>
                  </a:moveTo>
                  <a:cubicBezTo>
                    <a:pt x="3279744" y="3952783"/>
                    <a:pt x="3288710" y="3961749"/>
                    <a:pt x="3288710" y="3972810"/>
                  </a:cubicBezTo>
                  <a:cubicBezTo>
                    <a:pt x="3288710" y="3983871"/>
                    <a:pt x="3279744" y="3992837"/>
                    <a:pt x="3268683" y="3992837"/>
                  </a:cubicBezTo>
                  <a:cubicBezTo>
                    <a:pt x="3257622" y="3992837"/>
                    <a:pt x="3248656" y="3983871"/>
                    <a:pt x="3248656" y="3972810"/>
                  </a:cubicBezTo>
                  <a:cubicBezTo>
                    <a:pt x="3248656" y="3961749"/>
                    <a:pt x="3257622" y="3952783"/>
                    <a:pt x="3268683" y="3952783"/>
                  </a:cubicBezTo>
                  <a:close/>
                  <a:moveTo>
                    <a:pt x="7526244" y="3949435"/>
                  </a:moveTo>
                  <a:cubicBezTo>
                    <a:pt x="7547636" y="3949435"/>
                    <a:pt x="7564977" y="3966777"/>
                    <a:pt x="7564977" y="3988169"/>
                  </a:cubicBezTo>
                  <a:cubicBezTo>
                    <a:pt x="7564977" y="4009561"/>
                    <a:pt x="7547636" y="4026903"/>
                    <a:pt x="7526244" y="4026903"/>
                  </a:cubicBezTo>
                  <a:cubicBezTo>
                    <a:pt x="7504852" y="4026903"/>
                    <a:pt x="7487511" y="4009561"/>
                    <a:pt x="7487511" y="3988169"/>
                  </a:cubicBezTo>
                  <a:cubicBezTo>
                    <a:pt x="7487511" y="3966777"/>
                    <a:pt x="7504852" y="3949435"/>
                    <a:pt x="7526244" y="3949435"/>
                  </a:cubicBezTo>
                  <a:close/>
                  <a:moveTo>
                    <a:pt x="5018101" y="3948239"/>
                  </a:moveTo>
                  <a:cubicBezTo>
                    <a:pt x="5035412" y="3948239"/>
                    <a:pt x="5049445" y="3962272"/>
                    <a:pt x="5049445" y="3979583"/>
                  </a:cubicBezTo>
                  <a:cubicBezTo>
                    <a:pt x="5049445" y="3996894"/>
                    <a:pt x="5035412" y="4010927"/>
                    <a:pt x="5018101" y="4010927"/>
                  </a:cubicBezTo>
                  <a:cubicBezTo>
                    <a:pt x="5000790" y="4010927"/>
                    <a:pt x="4986757" y="3996894"/>
                    <a:pt x="4986757" y="3979583"/>
                  </a:cubicBezTo>
                  <a:cubicBezTo>
                    <a:pt x="4986757" y="3962272"/>
                    <a:pt x="5000790" y="3948239"/>
                    <a:pt x="5018101" y="3948239"/>
                  </a:cubicBezTo>
                  <a:close/>
                  <a:moveTo>
                    <a:pt x="2807650" y="3946922"/>
                  </a:moveTo>
                  <a:cubicBezTo>
                    <a:pt x="2842961" y="3946922"/>
                    <a:pt x="2871586" y="3975547"/>
                    <a:pt x="2871586" y="4010858"/>
                  </a:cubicBezTo>
                  <a:cubicBezTo>
                    <a:pt x="2871586" y="4046169"/>
                    <a:pt x="2842961" y="4074794"/>
                    <a:pt x="2807650" y="4074794"/>
                  </a:cubicBezTo>
                  <a:cubicBezTo>
                    <a:pt x="2772339" y="4074794"/>
                    <a:pt x="2743714" y="4046169"/>
                    <a:pt x="2743714" y="4010858"/>
                  </a:cubicBezTo>
                  <a:cubicBezTo>
                    <a:pt x="2743714" y="3975547"/>
                    <a:pt x="2772339" y="3946922"/>
                    <a:pt x="2807650" y="3946922"/>
                  </a:cubicBezTo>
                  <a:close/>
                  <a:moveTo>
                    <a:pt x="2920922" y="3945654"/>
                  </a:moveTo>
                  <a:cubicBezTo>
                    <a:pt x="2936550" y="3945654"/>
                    <a:pt x="2949219" y="3958323"/>
                    <a:pt x="2949219" y="3973951"/>
                  </a:cubicBezTo>
                  <a:cubicBezTo>
                    <a:pt x="2949219" y="3989579"/>
                    <a:pt x="2936550" y="4002248"/>
                    <a:pt x="2920922" y="4002248"/>
                  </a:cubicBezTo>
                  <a:cubicBezTo>
                    <a:pt x="2905294" y="4002248"/>
                    <a:pt x="2892625" y="3989579"/>
                    <a:pt x="2892625" y="3973951"/>
                  </a:cubicBezTo>
                  <a:cubicBezTo>
                    <a:pt x="2892625" y="3958323"/>
                    <a:pt x="2905294" y="3945654"/>
                    <a:pt x="2920922" y="3945654"/>
                  </a:cubicBezTo>
                  <a:close/>
                  <a:moveTo>
                    <a:pt x="7733779" y="3942720"/>
                  </a:moveTo>
                  <a:cubicBezTo>
                    <a:pt x="7744840" y="3942720"/>
                    <a:pt x="7753806" y="3951686"/>
                    <a:pt x="7753806" y="3962747"/>
                  </a:cubicBezTo>
                  <a:cubicBezTo>
                    <a:pt x="7753806" y="3973808"/>
                    <a:pt x="7744840" y="3982774"/>
                    <a:pt x="7733779" y="3982774"/>
                  </a:cubicBezTo>
                  <a:cubicBezTo>
                    <a:pt x="7722718" y="3982774"/>
                    <a:pt x="7713752" y="3973808"/>
                    <a:pt x="7713752" y="3962747"/>
                  </a:cubicBezTo>
                  <a:cubicBezTo>
                    <a:pt x="7713752" y="3951686"/>
                    <a:pt x="7722718" y="3942720"/>
                    <a:pt x="7733779" y="3942720"/>
                  </a:cubicBezTo>
                  <a:close/>
                  <a:moveTo>
                    <a:pt x="5710606" y="3937508"/>
                  </a:moveTo>
                  <a:cubicBezTo>
                    <a:pt x="5727917" y="3937508"/>
                    <a:pt x="5741950" y="3951541"/>
                    <a:pt x="5741950" y="3968852"/>
                  </a:cubicBezTo>
                  <a:cubicBezTo>
                    <a:pt x="5741950" y="3986163"/>
                    <a:pt x="5727917" y="4000196"/>
                    <a:pt x="5710606" y="4000196"/>
                  </a:cubicBezTo>
                  <a:cubicBezTo>
                    <a:pt x="5693295" y="4000196"/>
                    <a:pt x="5679262" y="3986163"/>
                    <a:pt x="5679262" y="3968852"/>
                  </a:cubicBezTo>
                  <a:cubicBezTo>
                    <a:pt x="5679262" y="3951541"/>
                    <a:pt x="5693295" y="3937508"/>
                    <a:pt x="5710606" y="3937508"/>
                  </a:cubicBezTo>
                  <a:close/>
                  <a:moveTo>
                    <a:pt x="7842869" y="3927961"/>
                  </a:moveTo>
                  <a:cubicBezTo>
                    <a:pt x="7865652" y="3927961"/>
                    <a:pt x="7884122" y="3946431"/>
                    <a:pt x="7884122" y="3969215"/>
                  </a:cubicBezTo>
                  <a:cubicBezTo>
                    <a:pt x="7884122" y="3991999"/>
                    <a:pt x="7865652" y="4010469"/>
                    <a:pt x="7842869" y="4010469"/>
                  </a:cubicBezTo>
                  <a:cubicBezTo>
                    <a:pt x="7820086" y="4010469"/>
                    <a:pt x="7801616" y="3991999"/>
                    <a:pt x="7801616" y="3969215"/>
                  </a:cubicBezTo>
                  <a:cubicBezTo>
                    <a:pt x="7801616" y="3946431"/>
                    <a:pt x="7820086" y="3927961"/>
                    <a:pt x="7842869" y="3927961"/>
                  </a:cubicBezTo>
                  <a:close/>
                  <a:moveTo>
                    <a:pt x="7643858" y="3927234"/>
                  </a:moveTo>
                  <a:cubicBezTo>
                    <a:pt x="7664473" y="3927234"/>
                    <a:pt x="7681185" y="3943946"/>
                    <a:pt x="7681185" y="3964562"/>
                  </a:cubicBezTo>
                  <a:cubicBezTo>
                    <a:pt x="7681185" y="3985178"/>
                    <a:pt x="7664473" y="4001890"/>
                    <a:pt x="7643858" y="4001890"/>
                  </a:cubicBezTo>
                  <a:cubicBezTo>
                    <a:pt x="7623243" y="4001890"/>
                    <a:pt x="7606531" y="3985178"/>
                    <a:pt x="7606531" y="3964562"/>
                  </a:cubicBezTo>
                  <a:cubicBezTo>
                    <a:pt x="7606531" y="3943946"/>
                    <a:pt x="7623243" y="3927234"/>
                    <a:pt x="7643858" y="3927234"/>
                  </a:cubicBezTo>
                  <a:close/>
                  <a:moveTo>
                    <a:pt x="8263659" y="3925300"/>
                  </a:moveTo>
                  <a:cubicBezTo>
                    <a:pt x="8274720" y="3925300"/>
                    <a:pt x="8283686" y="3934266"/>
                    <a:pt x="8283686" y="3945327"/>
                  </a:cubicBezTo>
                  <a:cubicBezTo>
                    <a:pt x="8283686" y="3956388"/>
                    <a:pt x="8274720" y="3965354"/>
                    <a:pt x="8263659" y="3965354"/>
                  </a:cubicBezTo>
                  <a:cubicBezTo>
                    <a:pt x="8252598" y="3965354"/>
                    <a:pt x="8243632" y="3956388"/>
                    <a:pt x="8243632" y="3945327"/>
                  </a:cubicBezTo>
                  <a:cubicBezTo>
                    <a:pt x="8243632" y="3934266"/>
                    <a:pt x="8252598" y="3925300"/>
                    <a:pt x="8263659" y="3925300"/>
                  </a:cubicBezTo>
                  <a:close/>
                  <a:moveTo>
                    <a:pt x="5120757" y="3923704"/>
                  </a:moveTo>
                  <a:cubicBezTo>
                    <a:pt x="5146115" y="3923704"/>
                    <a:pt x="5166672" y="3944261"/>
                    <a:pt x="5166672" y="3969619"/>
                  </a:cubicBezTo>
                  <a:cubicBezTo>
                    <a:pt x="5166672" y="3994977"/>
                    <a:pt x="5146115" y="4015534"/>
                    <a:pt x="5120757" y="4015534"/>
                  </a:cubicBezTo>
                  <a:cubicBezTo>
                    <a:pt x="5095399" y="4015534"/>
                    <a:pt x="5074842" y="3994977"/>
                    <a:pt x="5074842" y="3969619"/>
                  </a:cubicBezTo>
                  <a:cubicBezTo>
                    <a:pt x="5074842" y="3944261"/>
                    <a:pt x="5095399" y="3923704"/>
                    <a:pt x="5120757" y="3923704"/>
                  </a:cubicBezTo>
                  <a:close/>
                  <a:moveTo>
                    <a:pt x="3141856" y="3920457"/>
                  </a:moveTo>
                  <a:cubicBezTo>
                    <a:pt x="3168935" y="3920457"/>
                    <a:pt x="3190886" y="3942408"/>
                    <a:pt x="3190886" y="3969487"/>
                  </a:cubicBezTo>
                  <a:cubicBezTo>
                    <a:pt x="3190886" y="3996566"/>
                    <a:pt x="3168935" y="4018517"/>
                    <a:pt x="3141856" y="4018517"/>
                  </a:cubicBezTo>
                  <a:cubicBezTo>
                    <a:pt x="3114777" y="4018517"/>
                    <a:pt x="3092826" y="3996566"/>
                    <a:pt x="3092826" y="3969487"/>
                  </a:cubicBezTo>
                  <a:cubicBezTo>
                    <a:pt x="3092826" y="3942408"/>
                    <a:pt x="3114777" y="3920457"/>
                    <a:pt x="3141856" y="3920457"/>
                  </a:cubicBezTo>
                  <a:close/>
                  <a:moveTo>
                    <a:pt x="8046137" y="3919369"/>
                  </a:moveTo>
                  <a:cubicBezTo>
                    <a:pt x="8067343" y="3919369"/>
                    <a:pt x="8084533" y="3936559"/>
                    <a:pt x="8084533" y="3957764"/>
                  </a:cubicBezTo>
                  <a:cubicBezTo>
                    <a:pt x="8084533" y="3978969"/>
                    <a:pt x="8067343" y="3996159"/>
                    <a:pt x="8046137" y="3996159"/>
                  </a:cubicBezTo>
                  <a:cubicBezTo>
                    <a:pt x="8024931" y="3996159"/>
                    <a:pt x="8007741" y="3978969"/>
                    <a:pt x="8007741" y="3957764"/>
                  </a:cubicBezTo>
                  <a:cubicBezTo>
                    <a:pt x="8007741" y="3936559"/>
                    <a:pt x="8024931" y="3919369"/>
                    <a:pt x="8046137" y="3919369"/>
                  </a:cubicBezTo>
                  <a:close/>
                  <a:moveTo>
                    <a:pt x="5592600" y="3912630"/>
                  </a:moveTo>
                  <a:cubicBezTo>
                    <a:pt x="5621836" y="3912630"/>
                    <a:pt x="5645536" y="3936330"/>
                    <a:pt x="5645536" y="3965566"/>
                  </a:cubicBezTo>
                  <a:cubicBezTo>
                    <a:pt x="5645536" y="3994802"/>
                    <a:pt x="5621836" y="4018502"/>
                    <a:pt x="5592600" y="4018502"/>
                  </a:cubicBezTo>
                  <a:cubicBezTo>
                    <a:pt x="5563364" y="4018502"/>
                    <a:pt x="5539664" y="3994802"/>
                    <a:pt x="5539664" y="3965566"/>
                  </a:cubicBezTo>
                  <a:cubicBezTo>
                    <a:pt x="5539664" y="3936330"/>
                    <a:pt x="5563364" y="3912630"/>
                    <a:pt x="5592600" y="3912630"/>
                  </a:cubicBezTo>
                  <a:close/>
                  <a:moveTo>
                    <a:pt x="2611328" y="3912455"/>
                  </a:moveTo>
                  <a:cubicBezTo>
                    <a:pt x="2632720" y="3912455"/>
                    <a:pt x="2650061" y="3929796"/>
                    <a:pt x="2650061" y="3951188"/>
                  </a:cubicBezTo>
                  <a:cubicBezTo>
                    <a:pt x="2650061" y="3972580"/>
                    <a:pt x="2632720" y="3989921"/>
                    <a:pt x="2611328" y="3989921"/>
                  </a:cubicBezTo>
                  <a:cubicBezTo>
                    <a:pt x="2590023" y="3989921"/>
                    <a:pt x="2572681" y="3972580"/>
                    <a:pt x="2572681" y="3951188"/>
                  </a:cubicBezTo>
                  <a:cubicBezTo>
                    <a:pt x="2572681" y="3929796"/>
                    <a:pt x="2590023" y="3912455"/>
                    <a:pt x="2611328" y="3912455"/>
                  </a:cubicBezTo>
                  <a:close/>
                  <a:moveTo>
                    <a:pt x="8156268" y="3912423"/>
                  </a:moveTo>
                  <a:cubicBezTo>
                    <a:pt x="8187319" y="3912423"/>
                    <a:pt x="8212490" y="3937594"/>
                    <a:pt x="8212490" y="3968645"/>
                  </a:cubicBezTo>
                  <a:cubicBezTo>
                    <a:pt x="8212490" y="3999696"/>
                    <a:pt x="8187319" y="4024867"/>
                    <a:pt x="8156268" y="4024867"/>
                  </a:cubicBezTo>
                  <a:cubicBezTo>
                    <a:pt x="8125217" y="4024867"/>
                    <a:pt x="8100046" y="3999696"/>
                    <a:pt x="8100046" y="3968645"/>
                  </a:cubicBezTo>
                  <a:cubicBezTo>
                    <a:pt x="8100046" y="3937594"/>
                    <a:pt x="8125217" y="3912423"/>
                    <a:pt x="8156268" y="3912423"/>
                  </a:cubicBezTo>
                  <a:close/>
                  <a:moveTo>
                    <a:pt x="2710475" y="3896274"/>
                  </a:moveTo>
                  <a:cubicBezTo>
                    <a:pt x="2727786" y="3896274"/>
                    <a:pt x="2741819" y="3910307"/>
                    <a:pt x="2741819" y="3927618"/>
                  </a:cubicBezTo>
                  <a:cubicBezTo>
                    <a:pt x="2741819" y="3944929"/>
                    <a:pt x="2727786" y="3958962"/>
                    <a:pt x="2710475" y="3958962"/>
                  </a:cubicBezTo>
                  <a:cubicBezTo>
                    <a:pt x="2693164" y="3958962"/>
                    <a:pt x="2679131" y="3944929"/>
                    <a:pt x="2679131" y="3927618"/>
                  </a:cubicBezTo>
                  <a:cubicBezTo>
                    <a:pt x="2679131" y="3910307"/>
                    <a:pt x="2693164" y="3896274"/>
                    <a:pt x="2710475" y="3896274"/>
                  </a:cubicBezTo>
                  <a:close/>
                  <a:moveTo>
                    <a:pt x="5205964" y="3888717"/>
                  </a:moveTo>
                  <a:cubicBezTo>
                    <a:pt x="5223275" y="3888717"/>
                    <a:pt x="5237308" y="3902750"/>
                    <a:pt x="5237308" y="3920061"/>
                  </a:cubicBezTo>
                  <a:cubicBezTo>
                    <a:pt x="5237308" y="3937372"/>
                    <a:pt x="5223275" y="3951405"/>
                    <a:pt x="5205964" y="3951405"/>
                  </a:cubicBezTo>
                  <a:cubicBezTo>
                    <a:pt x="5188653" y="3951405"/>
                    <a:pt x="5174620" y="3937372"/>
                    <a:pt x="5174620" y="3920061"/>
                  </a:cubicBezTo>
                  <a:cubicBezTo>
                    <a:pt x="5174620" y="3902750"/>
                    <a:pt x="5188653" y="3888717"/>
                    <a:pt x="5205964" y="3888717"/>
                  </a:cubicBezTo>
                  <a:close/>
                  <a:moveTo>
                    <a:pt x="5415146" y="3886549"/>
                  </a:moveTo>
                  <a:cubicBezTo>
                    <a:pt x="5446197" y="3886549"/>
                    <a:pt x="5471368" y="3911720"/>
                    <a:pt x="5471368" y="3942771"/>
                  </a:cubicBezTo>
                  <a:cubicBezTo>
                    <a:pt x="5471368" y="3973822"/>
                    <a:pt x="5446197" y="3998993"/>
                    <a:pt x="5415146" y="3998993"/>
                  </a:cubicBezTo>
                  <a:cubicBezTo>
                    <a:pt x="5384095" y="3998993"/>
                    <a:pt x="5358924" y="3973822"/>
                    <a:pt x="5358924" y="3942771"/>
                  </a:cubicBezTo>
                  <a:cubicBezTo>
                    <a:pt x="5358924" y="3911720"/>
                    <a:pt x="5384095" y="3886549"/>
                    <a:pt x="5415146" y="3886549"/>
                  </a:cubicBezTo>
                  <a:close/>
                  <a:moveTo>
                    <a:pt x="5301451" y="3886549"/>
                  </a:moveTo>
                  <a:cubicBezTo>
                    <a:pt x="5312512" y="3886549"/>
                    <a:pt x="5321478" y="3895515"/>
                    <a:pt x="5321478" y="3906576"/>
                  </a:cubicBezTo>
                  <a:cubicBezTo>
                    <a:pt x="5321478" y="3917637"/>
                    <a:pt x="5312512" y="3926603"/>
                    <a:pt x="5301451" y="3926603"/>
                  </a:cubicBezTo>
                  <a:cubicBezTo>
                    <a:pt x="5290390" y="3926603"/>
                    <a:pt x="5281424" y="3917637"/>
                    <a:pt x="5281424" y="3906576"/>
                  </a:cubicBezTo>
                  <a:cubicBezTo>
                    <a:pt x="5281424" y="3895515"/>
                    <a:pt x="5290390" y="3886549"/>
                    <a:pt x="5301451" y="3886549"/>
                  </a:cubicBezTo>
                  <a:close/>
                  <a:moveTo>
                    <a:pt x="7936804" y="3883174"/>
                  </a:moveTo>
                  <a:cubicBezTo>
                    <a:pt x="7954115" y="3883174"/>
                    <a:pt x="7968148" y="3897207"/>
                    <a:pt x="7968148" y="3914518"/>
                  </a:cubicBezTo>
                  <a:cubicBezTo>
                    <a:pt x="7968148" y="3931829"/>
                    <a:pt x="7954115" y="3945862"/>
                    <a:pt x="7936804" y="3945862"/>
                  </a:cubicBezTo>
                  <a:cubicBezTo>
                    <a:pt x="7919493" y="3945862"/>
                    <a:pt x="7905460" y="3931829"/>
                    <a:pt x="7905460" y="3914518"/>
                  </a:cubicBezTo>
                  <a:cubicBezTo>
                    <a:pt x="7905460" y="3897207"/>
                    <a:pt x="7919493" y="3883174"/>
                    <a:pt x="7936804" y="3883174"/>
                  </a:cubicBezTo>
                  <a:close/>
                  <a:moveTo>
                    <a:pt x="7459757" y="3869533"/>
                  </a:moveTo>
                  <a:cubicBezTo>
                    <a:pt x="7480373" y="3869533"/>
                    <a:pt x="7497085" y="3886245"/>
                    <a:pt x="7497085" y="3906860"/>
                  </a:cubicBezTo>
                  <a:cubicBezTo>
                    <a:pt x="7497085" y="3927475"/>
                    <a:pt x="7480373" y="3944187"/>
                    <a:pt x="7459757" y="3944187"/>
                  </a:cubicBezTo>
                  <a:cubicBezTo>
                    <a:pt x="7439141" y="3944187"/>
                    <a:pt x="7422429" y="3927475"/>
                    <a:pt x="7422429" y="3906860"/>
                  </a:cubicBezTo>
                  <a:cubicBezTo>
                    <a:pt x="7422429" y="3886245"/>
                    <a:pt x="7439141" y="3869533"/>
                    <a:pt x="7459757" y="3869533"/>
                  </a:cubicBezTo>
                  <a:close/>
                  <a:moveTo>
                    <a:pt x="4921755" y="3867106"/>
                  </a:moveTo>
                  <a:cubicBezTo>
                    <a:pt x="4952806" y="3867106"/>
                    <a:pt x="4977977" y="3892277"/>
                    <a:pt x="4977977" y="3923328"/>
                  </a:cubicBezTo>
                  <a:cubicBezTo>
                    <a:pt x="4977977" y="3954379"/>
                    <a:pt x="4952806" y="3979550"/>
                    <a:pt x="4921755" y="3979550"/>
                  </a:cubicBezTo>
                  <a:cubicBezTo>
                    <a:pt x="4890704" y="3979550"/>
                    <a:pt x="4865533" y="3954379"/>
                    <a:pt x="4865533" y="3923328"/>
                  </a:cubicBezTo>
                  <a:cubicBezTo>
                    <a:pt x="4865533" y="3892277"/>
                    <a:pt x="4890704" y="3867106"/>
                    <a:pt x="4921755" y="3867106"/>
                  </a:cubicBezTo>
                  <a:close/>
                  <a:moveTo>
                    <a:pt x="7670950" y="3864412"/>
                  </a:moveTo>
                  <a:cubicBezTo>
                    <a:pt x="7682011" y="3864412"/>
                    <a:pt x="7690977" y="3873378"/>
                    <a:pt x="7690977" y="3884439"/>
                  </a:cubicBezTo>
                  <a:cubicBezTo>
                    <a:pt x="7690977" y="3895500"/>
                    <a:pt x="7682011" y="3904466"/>
                    <a:pt x="7670950" y="3904466"/>
                  </a:cubicBezTo>
                  <a:cubicBezTo>
                    <a:pt x="7659889" y="3904466"/>
                    <a:pt x="7650923" y="3895500"/>
                    <a:pt x="7650923" y="3884439"/>
                  </a:cubicBezTo>
                  <a:cubicBezTo>
                    <a:pt x="7650923" y="3873378"/>
                    <a:pt x="7659889" y="3864412"/>
                    <a:pt x="7670950" y="3864412"/>
                  </a:cubicBezTo>
                  <a:close/>
                  <a:moveTo>
                    <a:pt x="2845080" y="3857480"/>
                  </a:moveTo>
                  <a:cubicBezTo>
                    <a:pt x="2866893" y="3857480"/>
                    <a:pt x="2884576" y="3875163"/>
                    <a:pt x="2884576" y="3896976"/>
                  </a:cubicBezTo>
                  <a:cubicBezTo>
                    <a:pt x="2884576" y="3918789"/>
                    <a:pt x="2866893" y="3936472"/>
                    <a:pt x="2845080" y="3936472"/>
                  </a:cubicBezTo>
                  <a:cubicBezTo>
                    <a:pt x="2823267" y="3936472"/>
                    <a:pt x="2805584" y="3918789"/>
                    <a:pt x="2805584" y="3896976"/>
                  </a:cubicBezTo>
                  <a:cubicBezTo>
                    <a:pt x="2805584" y="3875163"/>
                    <a:pt x="2823267" y="3857480"/>
                    <a:pt x="2845080" y="3857480"/>
                  </a:cubicBezTo>
                  <a:close/>
                  <a:moveTo>
                    <a:pt x="7799274" y="3856048"/>
                  </a:moveTo>
                  <a:cubicBezTo>
                    <a:pt x="7817969" y="3856048"/>
                    <a:pt x="7833124" y="3871203"/>
                    <a:pt x="7833124" y="3889898"/>
                  </a:cubicBezTo>
                  <a:cubicBezTo>
                    <a:pt x="7833124" y="3908593"/>
                    <a:pt x="7817969" y="3923748"/>
                    <a:pt x="7799274" y="3923748"/>
                  </a:cubicBezTo>
                  <a:cubicBezTo>
                    <a:pt x="7780579" y="3923748"/>
                    <a:pt x="7765424" y="3908593"/>
                    <a:pt x="7765424" y="3889898"/>
                  </a:cubicBezTo>
                  <a:cubicBezTo>
                    <a:pt x="7765424" y="3871203"/>
                    <a:pt x="7780579" y="3856048"/>
                    <a:pt x="7799274" y="3856048"/>
                  </a:cubicBezTo>
                  <a:close/>
                  <a:moveTo>
                    <a:pt x="5658578" y="3855893"/>
                  </a:moveTo>
                  <a:cubicBezTo>
                    <a:pt x="5669639" y="3855893"/>
                    <a:pt x="5678605" y="3864859"/>
                    <a:pt x="5678605" y="3875920"/>
                  </a:cubicBezTo>
                  <a:cubicBezTo>
                    <a:pt x="5678605" y="3886981"/>
                    <a:pt x="5669639" y="3895947"/>
                    <a:pt x="5658578" y="3895947"/>
                  </a:cubicBezTo>
                  <a:cubicBezTo>
                    <a:pt x="5647517" y="3895947"/>
                    <a:pt x="5638551" y="3886981"/>
                    <a:pt x="5638551" y="3875920"/>
                  </a:cubicBezTo>
                  <a:cubicBezTo>
                    <a:pt x="5638551" y="3864859"/>
                    <a:pt x="5647517" y="3855893"/>
                    <a:pt x="5658578" y="3855893"/>
                  </a:cubicBezTo>
                  <a:close/>
                  <a:moveTo>
                    <a:pt x="3223155" y="3845642"/>
                  </a:moveTo>
                  <a:cubicBezTo>
                    <a:pt x="3234216" y="3845642"/>
                    <a:pt x="3243182" y="3854608"/>
                    <a:pt x="3243182" y="3865669"/>
                  </a:cubicBezTo>
                  <a:cubicBezTo>
                    <a:pt x="3243182" y="3876730"/>
                    <a:pt x="3234216" y="3885696"/>
                    <a:pt x="3223155" y="3885696"/>
                  </a:cubicBezTo>
                  <a:cubicBezTo>
                    <a:pt x="3212094" y="3885696"/>
                    <a:pt x="3203128" y="3876730"/>
                    <a:pt x="3203128" y="3865669"/>
                  </a:cubicBezTo>
                  <a:cubicBezTo>
                    <a:pt x="3203128" y="3854608"/>
                    <a:pt x="3212094" y="3845642"/>
                    <a:pt x="3223155" y="3845642"/>
                  </a:cubicBezTo>
                  <a:close/>
                  <a:moveTo>
                    <a:pt x="3017080" y="3843117"/>
                  </a:moveTo>
                  <a:cubicBezTo>
                    <a:pt x="3052391" y="3843117"/>
                    <a:pt x="3081016" y="3871742"/>
                    <a:pt x="3081016" y="3907053"/>
                  </a:cubicBezTo>
                  <a:cubicBezTo>
                    <a:pt x="3081016" y="3942364"/>
                    <a:pt x="3052391" y="3970989"/>
                    <a:pt x="3017080" y="3970989"/>
                  </a:cubicBezTo>
                  <a:cubicBezTo>
                    <a:pt x="2981769" y="3970989"/>
                    <a:pt x="2953144" y="3942364"/>
                    <a:pt x="2953144" y="3907053"/>
                  </a:cubicBezTo>
                  <a:cubicBezTo>
                    <a:pt x="2953144" y="3871742"/>
                    <a:pt x="2981769" y="3843117"/>
                    <a:pt x="3017080" y="3843117"/>
                  </a:cubicBezTo>
                  <a:close/>
                  <a:moveTo>
                    <a:pt x="5772184" y="3842360"/>
                  </a:moveTo>
                  <a:cubicBezTo>
                    <a:pt x="5790719" y="3842360"/>
                    <a:pt x="5805744" y="3857385"/>
                    <a:pt x="5805744" y="3875920"/>
                  </a:cubicBezTo>
                  <a:cubicBezTo>
                    <a:pt x="5805744" y="3894455"/>
                    <a:pt x="5790719" y="3909480"/>
                    <a:pt x="5772184" y="3909480"/>
                  </a:cubicBezTo>
                  <a:cubicBezTo>
                    <a:pt x="5753649" y="3909480"/>
                    <a:pt x="5738624" y="3894455"/>
                    <a:pt x="5738624" y="3875920"/>
                  </a:cubicBezTo>
                  <a:cubicBezTo>
                    <a:pt x="5738624" y="3857385"/>
                    <a:pt x="5753649" y="3842360"/>
                    <a:pt x="5772184" y="3842360"/>
                  </a:cubicBezTo>
                  <a:close/>
                  <a:moveTo>
                    <a:pt x="3321472" y="3839818"/>
                  </a:moveTo>
                  <a:cubicBezTo>
                    <a:pt x="3348551" y="3839818"/>
                    <a:pt x="3370502" y="3861769"/>
                    <a:pt x="3370502" y="3888848"/>
                  </a:cubicBezTo>
                  <a:cubicBezTo>
                    <a:pt x="3370502" y="3915927"/>
                    <a:pt x="3348551" y="3937878"/>
                    <a:pt x="3321472" y="3937878"/>
                  </a:cubicBezTo>
                  <a:cubicBezTo>
                    <a:pt x="3294393" y="3937878"/>
                    <a:pt x="3272442" y="3915927"/>
                    <a:pt x="3272442" y="3888848"/>
                  </a:cubicBezTo>
                  <a:cubicBezTo>
                    <a:pt x="3272442" y="3861769"/>
                    <a:pt x="3294393" y="3839818"/>
                    <a:pt x="3321472" y="3839818"/>
                  </a:cubicBezTo>
                  <a:close/>
                  <a:moveTo>
                    <a:pt x="5041841" y="3827792"/>
                  </a:moveTo>
                  <a:cubicBezTo>
                    <a:pt x="5067199" y="3827792"/>
                    <a:pt x="5087756" y="3848349"/>
                    <a:pt x="5087756" y="3873707"/>
                  </a:cubicBezTo>
                  <a:cubicBezTo>
                    <a:pt x="5087756" y="3899065"/>
                    <a:pt x="5067199" y="3919622"/>
                    <a:pt x="5041841" y="3919622"/>
                  </a:cubicBezTo>
                  <a:cubicBezTo>
                    <a:pt x="5016483" y="3919622"/>
                    <a:pt x="4995926" y="3899065"/>
                    <a:pt x="4995926" y="3873707"/>
                  </a:cubicBezTo>
                  <a:cubicBezTo>
                    <a:pt x="4995926" y="3848349"/>
                    <a:pt x="5016483" y="3827792"/>
                    <a:pt x="5041841" y="3827792"/>
                  </a:cubicBezTo>
                  <a:close/>
                  <a:moveTo>
                    <a:pt x="8283418" y="3820636"/>
                  </a:moveTo>
                  <a:cubicBezTo>
                    <a:pt x="8304623" y="3820636"/>
                    <a:pt x="8321813" y="3837826"/>
                    <a:pt x="8321813" y="3859032"/>
                  </a:cubicBezTo>
                  <a:cubicBezTo>
                    <a:pt x="8321813" y="3880238"/>
                    <a:pt x="8304623" y="3897428"/>
                    <a:pt x="8283418" y="3897428"/>
                  </a:cubicBezTo>
                  <a:cubicBezTo>
                    <a:pt x="8262213" y="3897428"/>
                    <a:pt x="8245023" y="3880238"/>
                    <a:pt x="8245023" y="3859032"/>
                  </a:cubicBezTo>
                  <a:cubicBezTo>
                    <a:pt x="8245023" y="3837826"/>
                    <a:pt x="8262213" y="3820636"/>
                    <a:pt x="8283418" y="3820636"/>
                  </a:cubicBezTo>
                  <a:close/>
                  <a:moveTo>
                    <a:pt x="7919844" y="3811180"/>
                  </a:moveTo>
                  <a:cubicBezTo>
                    <a:pt x="7935472" y="3811180"/>
                    <a:pt x="7948141" y="3823849"/>
                    <a:pt x="7948141" y="3839477"/>
                  </a:cubicBezTo>
                  <a:cubicBezTo>
                    <a:pt x="7948141" y="3855105"/>
                    <a:pt x="7935472" y="3867774"/>
                    <a:pt x="7919844" y="3867774"/>
                  </a:cubicBezTo>
                  <a:cubicBezTo>
                    <a:pt x="7904216" y="3867774"/>
                    <a:pt x="7891547" y="3855105"/>
                    <a:pt x="7891547" y="3839477"/>
                  </a:cubicBezTo>
                  <a:cubicBezTo>
                    <a:pt x="7891547" y="3823849"/>
                    <a:pt x="7904216" y="3811180"/>
                    <a:pt x="7919844" y="3811180"/>
                  </a:cubicBezTo>
                  <a:close/>
                  <a:moveTo>
                    <a:pt x="5347766" y="3810452"/>
                  </a:moveTo>
                  <a:cubicBezTo>
                    <a:pt x="5365077" y="3810452"/>
                    <a:pt x="5379110" y="3824485"/>
                    <a:pt x="5379110" y="3841796"/>
                  </a:cubicBezTo>
                  <a:cubicBezTo>
                    <a:pt x="5379110" y="3859107"/>
                    <a:pt x="5365077" y="3873140"/>
                    <a:pt x="5347766" y="3873140"/>
                  </a:cubicBezTo>
                  <a:cubicBezTo>
                    <a:pt x="5330455" y="3873140"/>
                    <a:pt x="5316422" y="3859107"/>
                    <a:pt x="5316422" y="3841796"/>
                  </a:cubicBezTo>
                  <a:cubicBezTo>
                    <a:pt x="5316422" y="3824485"/>
                    <a:pt x="5330455" y="3810452"/>
                    <a:pt x="5347766" y="3810452"/>
                  </a:cubicBezTo>
                  <a:close/>
                  <a:moveTo>
                    <a:pt x="2606775" y="3809561"/>
                  </a:moveTo>
                  <a:cubicBezTo>
                    <a:pt x="2628167" y="3809561"/>
                    <a:pt x="2645508" y="3826902"/>
                    <a:pt x="2645508" y="3848294"/>
                  </a:cubicBezTo>
                  <a:cubicBezTo>
                    <a:pt x="2645508" y="3869686"/>
                    <a:pt x="2628167" y="3887027"/>
                    <a:pt x="2606775" y="3887027"/>
                  </a:cubicBezTo>
                  <a:cubicBezTo>
                    <a:pt x="2585471" y="3887027"/>
                    <a:pt x="2568129" y="3869686"/>
                    <a:pt x="2568129" y="3848294"/>
                  </a:cubicBezTo>
                  <a:cubicBezTo>
                    <a:pt x="2568129" y="3826902"/>
                    <a:pt x="2585471" y="3809561"/>
                    <a:pt x="2606775" y="3809561"/>
                  </a:cubicBezTo>
                  <a:close/>
                  <a:moveTo>
                    <a:pt x="5151815" y="3804724"/>
                  </a:moveTo>
                  <a:cubicBezTo>
                    <a:pt x="5173540" y="3804724"/>
                    <a:pt x="5191151" y="3822335"/>
                    <a:pt x="5191151" y="3844060"/>
                  </a:cubicBezTo>
                  <a:cubicBezTo>
                    <a:pt x="5191151" y="3865785"/>
                    <a:pt x="5173540" y="3883396"/>
                    <a:pt x="5151815" y="3883396"/>
                  </a:cubicBezTo>
                  <a:cubicBezTo>
                    <a:pt x="5130090" y="3883396"/>
                    <a:pt x="5112479" y="3865785"/>
                    <a:pt x="5112479" y="3844060"/>
                  </a:cubicBezTo>
                  <a:cubicBezTo>
                    <a:pt x="5112479" y="3822335"/>
                    <a:pt x="5130090" y="3804724"/>
                    <a:pt x="5151815" y="3804724"/>
                  </a:cubicBezTo>
                  <a:close/>
                  <a:moveTo>
                    <a:pt x="2814311" y="3802845"/>
                  </a:moveTo>
                  <a:cubicBezTo>
                    <a:pt x="2825372" y="3802845"/>
                    <a:pt x="2834338" y="3811811"/>
                    <a:pt x="2834338" y="3822872"/>
                  </a:cubicBezTo>
                  <a:cubicBezTo>
                    <a:pt x="2834338" y="3833933"/>
                    <a:pt x="2825372" y="3842899"/>
                    <a:pt x="2814311" y="3842899"/>
                  </a:cubicBezTo>
                  <a:cubicBezTo>
                    <a:pt x="2803250" y="3842899"/>
                    <a:pt x="2794284" y="3833933"/>
                    <a:pt x="2794284" y="3822872"/>
                  </a:cubicBezTo>
                  <a:cubicBezTo>
                    <a:pt x="2794284" y="3811811"/>
                    <a:pt x="2803250" y="3802845"/>
                    <a:pt x="2814311" y="3802845"/>
                  </a:cubicBezTo>
                  <a:close/>
                  <a:moveTo>
                    <a:pt x="5254849" y="3802549"/>
                  </a:moveTo>
                  <a:cubicBezTo>
                    <a:pt x="5272160" y="3802549"/>
                    <a:pt x="5286193" y="3816582"/>
                    <a:pt x="5286193" y="3833893"/>
                  </a:cubicBezTo>
                  <a:cubicBezTo>
                    <a:pt x="5286193" y="3851204"/>
                    <a:pt x="5272160" y="3865237"/>
                    <a:pt x="5254849" y="3865237"/>
                  </a:cubicBezTo>
                  <a:cubicBezTo>
                    <a:pt x="5237538" y="3865237"/>
                    <a:pt x="5223505" y="3851204"/>
                    <a:pt x="5223505" y="3833893"/>
                  </a:cubicBezTo>
                  <a:cubicBezTo>
                    <a:pt x="5223505" y="3816582"/>
                    <a:pt x="5237538" y="3802549"/>
                    <a:pt x="5254849" y="3802549"/>
                  </a:cubicBezTo>
                  <a:close/>
                  <a:moveTo>
                    <a:pt x="4818831" y="3799088"/>
                  </a:moveTo>
                  <a:cubicBezTo>
                    <a:pt x="4840644" y="3799088"/>
                    <a:pt x="4858327" y="3816771"/>
                    <a:pt x="4858327" y="3838584"/>
                  </a:cubicBezTo>
                  <a:cubicBezTo>
                    <a:pt x="4858327" y="3860397"/>
                    <a:pt x="4840644" y="3878080"/>
                    <a:pt x="4818831" y="3878080"/>
                  </a:cubicBezTo>
                  <a:cubicBezTo>
                    <a:pt x="4797018" y="3878080"/>
                    <a:pt x="4779335" y="3860397"/>
                    <a:pt x="4779335" y="3838584"/>
                  </a:cubicBezTo>
                  <a:cubicBezTo>
                    <a:pt x="4779335" y="3816771"/>
                    <a:pt x="4797018" y="3799088"/>
                    <a:pt x="4818831" y="3799088"/>
                  </a:cubicBezTo>
                  <a:close/>
                  <a:moveTo>
                    <a:pt x="8035828" y="3795358"/>
                  </a:moveTo>
                  <a:cubicBezTo>
                    <a:pt x="8062907" y="3795358"/>
                    <a:pt x="8084858" y="3817309"/>
                    <a:pt x="8084858" y="3844388"/>
                  </a:cubicBezTo>
                  <a:cubicBezTo>
                    <a:pt x="8084858" y="3871467"/>
                    <a:pt x="8062907" y="3893418"/>
                    <a:pt x="8035828" y="3893418"/>
                  </a:cubicBezTo>
                  <a:cubicBezTo>
                    <a:pt x="8008749" y="3893418"/>
                    <a:pt x="7986798" y="3871467"/>
                    <a:pt x="7986798" y="3844388"/>
                  </a:cubicBezTo>
                  <a:cubicBezTo>
                    <a:pt x="7986798" y="3817309"/>
                    <a:pt x="8008749" y="3795358"/>
                    <a:pt x="8035828" y="3795358"/>
                  </a:cubicBezTo>
                  <a:close/>
                  <a:moveTo>
                    <a:pt x="2923401" y="3788086"/>
                  </a:moveTo>
                  <a:cubicBezTo>
                    <a:pt x="2946184" y="3788086"/>
                    <a:pt x="2964654" y="3806556"/>
                    <a:pt x="2964654" y="3829339"/>
                  </a:cubicBezTo>
                  <a:cubicBezTo>
                    <a:pt x="2964654" y="3852122"/>
                    <a:pt x="2946184" y="3870592"/>
                    <a:pt x="2923401" y="3870592"/>
                  </a:cubicBezTo>
                  <a:cubicBezTo>
                    <a:pt x="2900618" y="3870592"/>
                    <a:pt x="2882148" y="3852122"/>
                    <a:pt x="2882148" y="3829339"/>
                  </a:cubicBezTo>
                  <a:cubicBezTo>
                    <a:pt x="2882148" y="3806556"/>
                    <a:pt x="2900618" y="3788086"/>
                    <a:pt x="2923401" y="3788086"/>
                  </a:cubicBezTo>
                  <a:close/>
                  <a:moveTo>
                    <a:pt x="2724391" y="3787359"/>
                  </a:moveTo>
                  <a:cubicBezTo>
                    <a:pt x="2745007" y="3787359"/>
                    <a:pt x="2761719" y="3804071"/>
                    <a:pt x="2761719" y="3824687"/>
                  </a:cubicBezTo>
                  <a:cubicBezTo>
                    <a:pt x="2761719" y="3845303"/>
                    <a:pt x="2745007" y="3862015"/>
                    <a:pt x="2724391" y="3862015"/>
                  </a:cubicBezTo>
                  <a:cubicBezTo>
                    <a:pt x="2703775" y="3862015"/>
                    <a:pt x="2687063" y="3845303"/>
                    <a:pt x="2687063" y="3824687"/>
                  </a:cubicBezTo>
                  <a:cubicBezTo>
                    <a:pt x="2687063" y="3804071"/>
                    <a:pt x="2703775" y="3787359"/>
                    <a:pt x="2724391" y="3787359"/>
                  </a:cubicBezTo>
                  <a:close/>
                  <a:moveTo>
                    <a:pt x="3126668" y="3779495"/>
                  </a:moveTo>
                  <a:cubicBezTo>
                    <a:pt x="3147873" y="3779495"/>
                    <a:pt x="3165063" y="3796685"/>
                    <a:pt x="3165063" y="3817890"/>
                  </a:cubicBezTo>
                  <a:cubicBezTo>
                    <a:pt x="3165063" y="3839095"/>
                    <a:pt x="3147873" y="3856285"/>
                    <a:pt x="3126668" y="3856285"/>
                  </a:cubicBezTo>
                  <a:cubicBezTo>
                    <a:pt x="3105463" y="3856285"/>
                    <a:pt x="3088273" y="3839095"/>
                    <a:pt x="3088273" y="3817890"/>
                  </a:cubicBezTo>
                  <a:cubicBezTo>
                    <a:pt x="3088273" y="3796685"/>
                    <a:pt x="3105463" y="3779495"/>
                    <a:pt x="3126668" y="3779495"/>
                  </a:cubicBezTo>
                  <a:close/>
                  <a:moveTo>
                    <a:pt x="3428838" y="3775155"/>
                  </a:moveTo>
                  <a:cubicBezTo>
                    <a:pt x="3459823" y="3775155"/>
                    <a:pt x="3484941" y="3800273"/>
                    <a:pt x="3484941" y="3831258"/>
                  </a:cubicBezTo>
                  <a:cubicBezTo>
                    <a:pt x="3484941" y="3862243"/>
                    <a:pt x="3459823" y="3887361"/>
                    <a:pt x="3428838" y="3887361"/>
                  </a:cubicBezTo>
                  <a:cubicBezTo>
                    <a:pt x="3397853" y="3887361"/>
                    <a:pt x="3372735" y="3862243"/>
                    <a:pt x="3372735" y="3831258"/>
                  </a:cubicBezTo>
                  <a:cubicBezTo>
                    <a:pt x="3372735" y="3800273"/>
                    <a:pt x="3397853" y="3775155"/>
                    <a:pt x="3428838" y="3775155"/>
                  </a:cubicBezTo>
                  <a:close/>
                  <a:moveTo>
                    <a:pt x="5436562" y="3768855"/>
                  </a:moveTo>
                  <a:cubicBezTo>
                    <a:pt x="5455097" y="3768855"/>
                    <a:pt x="5470122" y="3783880"/>
                    <a:pt x="5470122" y="3802415"/>
                  </a:cubicBezTo>
                  <a:cubicBezTo>
                    <a:pt x="5470122" y="3820950"/>
                    <a:pt x="5455097" y="3835975"/>
                    <a:pt x="5436562" y="3835975"/>
                  </a:cubicBezTo>
                  <a:cubicBezTo>
                    <a:pt x="5418027" y="3835975"/>
                    <a:pt x="5403002" y="3820950"/>
                    <a:pt x="5403002" y="3802415"/>
                  </a:cubicBezTo>
                  <a:cubicBezTo>
                    <a:pt x="5403002" y="3783880"/>
                    <a:pt x="5418027" y="3768855"/>
                    <a:pt x="5436562" y="3768855"/>
                  </a:cubicBezTo>
                  <a:close/>
                  <a:moveTo>
                    <a:pt x="8154408" y="3766653"/>
                  </a:moveTo>
                  <a:cubicBezTo>
                    <a:pt x="8183644" y="3766653"/>
                    <a:pt x="8207344" y="3790353"/>
                    <a:pt x="8207344" y="3819589"/>
                  </a:cubicBezTo>
                  <a:cubicBezTo>
                    <a:pt x="8207344" y="3848825"/>
                    <a:pt x="8183644" y="3872525"/>
                    <a:pt x="8154408" y="3872525"/>
                  </a:cubicBezTo>
                  <a:cubicBezTo>
                    <a:pt x="8125172" y="3872525"/>
                    <a:pt x="8101472" y="3848825"/>
                    <a:pt x="8101472" y="3819589"/>
                  </a:cubicBezTo>
                  <a:cubicBezTo>
                    <a:pt x="8101472" y="3790353"/>
                    <a:pt x="8125172" y="3766653"/>
                    <a:pt x="8154408" y="3766653"/>
                  </a:cubicBezTo>
                  <a:close/>
                  <a:moveTo>
                    <a:pt x="7838457" y="3766341"/>
                  </a:moveTo>
                  <a:cubicBezTo>
                    <a:pt x="7855768" y="3766341"/>
                    <a:pt x="7869801" y="3780374"/>
                    <a:pt x="7869801" y="3797685"/>
                  </a:cubicBezTo>
                  <a:cubicBezTo>
                    <a:pt x="7869801" y="3814996"/>
                    <a:pt x="7855768" y="3829029"/>
                    <a:pt x="7838457" y="3829029"/>
                  </a:cubicBezTo>
                  <a:cubicBezTo>
                    <a:pt x="7821146" y="3829029"/>
                    <a:pt x="7807113" y="3814996"/>
                    <a:pt x="7807113" y="3797685"/>
                  </a:cubicBezTo>
                  <a:cubicBezTo>
                    <a:pt x="7807113" y="3780374"/>
                    <a:pt x="7821146" y="3766341"/>
                    <a:pt x="7838457" y="3766341"/>
                  </a:cubicBezTo>
                  <a:close/>
                  <a:moveTo>
                    <a:pt x="8247685" y="3762598"/>
                  </a:moveTo>
                  <a:cubicBezTo>
                    <a:pt x="8258746" y="3762598"/>
                    <a:pt x="8267712" y="3771564"/>
                    <a:pt x="8267712" y="3782625"/>
                  </a:cubicBezTo>
                  <a:cubicBezTo>
                    <a:pt x="8267712" y="3793686"/>
                    <a:pt x="8258746" y="3802652"/>
                    <a:pt x="8247685" y="3802652"/>
                  </a:cubicBezTo>
                  <a:cubicBezTo>
                    <a:pt x="8236624" y="3802652"/>
                    <a:pt x="8227658" y="3793686"/>
                    <a:pt x="8227658" y="3782625"/>
                  </a:cubicBezTo>
                  <a:cubicBezTo>
                    <a:pt x="8227658" y="3771564"/>
                    <a:pt x="8236624" y="3762598"/>
                    <a:pt x="8247685" y="3762598"/>
                  </a:cubicBezTo>
                  <a:close/>
                  <a:moveTo>
                    <a:pt x="5022989" y="3757076"/>
                  </a:moveTo>
                  <a:cubicBezTo>
                    <a:pt x="5034050" y="3757076"/>
                    <a:pt x="5043016" y="3766042"/>
                    <a:pt x="5043016" y="3777103"/>
                  </a:cubicBezTo>
                  <a:cubicBezTo>
                    <a:pt x="5043016" y="3788164"/>
                    <a:pt x="5034050" y="3797130"/>
                    <a:pt x="5022989" y="3797130"/>
                  </a:cubicBezTo>
                  <a:cubicBezTo>
                    <a:pt x="5011928" y="3797130"/>
                    <a:pt x="5002962" y="3788164"/>
                    <a:pt x="5002962" y="3777103"/>
                  </a:cubicBezTo>
                  <a:cubicBezTo>
                    <a:pt x="5002962" y="3766042"/>
                    <a:pt x="5011928" y="3757076"/>
                    <a:pt x="5022989" y="3757076"/>
                  </a:cubicBezTo>
                  <a:close/>
                  <a:moveTo>
                    <a:pt x="7707464" y="3746692"/>
                  </a:moveTo>
                  <a:cubicBezTo>
                    <a:pt x="7737236" y="3746692"/>
                    <a:pt x="7761371" y="3770827"/>
                    <a:pt x="7761371" y="3800599"/>
                  </a:cubicBezTo>
                  <a:cubicBezTo>
                    <a:pt x="7761371" y="3830371"/>
                    <a:pt x="7737236" y="3854506"/>
                    <a:pt x="7707464" y="3854506"/>
                  </a:cubicBezTo>
                  <a:cubicBezTo>
                    <a:pt x="7677692" y="3854506"/>
                    <a:pt x="7653557" y="3830371"/>
                    <a:pt x="7653557" y="3800599"/>
                  </a:cubicBezTo>
                  <a:cubicBezTo>
                    <a:pt x="7653557" y="3770827"/>
                    <a:pt x="7677692" y="3746692"/>
                    <a:pt x="7707464" y="3746692"/>
                  </a:cubicBezTo>
                  <a:close/>
                  <a:moveTo>
                    <a:pt x="3017336" y="3743299"/>
                  </a:moveTo>
                  <a:cubicBezTo>
                    <a:pt x="3034647" y="3743299"/>
                    <a:pt x="3048680" y="3757332"/>
                    <a:pt x="3048680" y="3774643"/>
                  </a:cubicBezTo>
                  <a:cubicBezTo>
                    <a:pt x="3048680" y="3791954"/>
                    <a:pt x="3034647" y="3805987"/>
                    <a:pt x="3017336" y="3805987"/>
                  </a:cubicBezTo>
                  <a:cubicBezTo>
                    <a:pt x="3000025" y="3805987"/>
                    <a:pt x="2985992" y="3791954"/>
                    <a:pt x="2985992" y="3774643"/>
                  </a:cubicBezTo>
                  <a:cubicBezTo>
                    <a:pt x="2985992" y="3757332"/>
                    <a:pt x="3000025" y="3743299"/>
                    <a:pt x="3017336" y="3743299"/>
                  </a:cubicBezTo>
                  <a:close/>
                  <a:moveTo>
                    <a:pt x="5100660" y="3738202"/>
                  </a:moveTo>
                  <a:cubicBezTo>
                    <a:pt x="5117971" y="3738202"/>
                    <a:pt x="5132004" y="3752235"/>
                    <a:pt x="5132004" y="3769546"/>
                  </a:cubicBezTo>
                  <a:cubicBezTo>
                    <a:pt x="5132004" y="3786857"/>
                    <a:pt x="5117971" y="3800890"/>
                    <a:pt x="5100660" y="3800890"/>
                  </a:cubicBezTo>
                  <a:cubicBezTo>
                    <a:pt x="5083349" y="3800890"/>
                    <a:pt x="5069316" y="3786857"/>
                    <a:pt x="5069316" y="3769546"/>
                  </a:cubicBezTo>
                  <a:cubicBezTo>
                    <a:pt x="5069316" y="3752235"/>
                    <a:pt x="5083349" y="3738202"/>
                    <a:pt x="5100660" y="3738202"/>
                  </a:cubicBezTo>
                  <a:close/>
                  <a:moveTo>
                    <a:pt x="3246370" y="3734108"/>
                  </a:moveTo>
                  <a:cubicBezTo>
                    <a:pt x="3269045" y="3734108"/>
                    <a:pt x="3287426" y="3752489"/>
                    <a:pt x="3287426" y="3775164"/>
                  </a:cubicBezTo>
                  <a:cubicBezTo>
                    <a:pt x="3287426" y="3797839"/>
                    <a:pt x="3269045" y="3816220"/>
                    <a:pt x="3246370" y="3816220"/>
                  </a:cubicBezTo>
                  <a:cubicBezTo>
                    <a:pt x="3223695" y="3816220"/>
                    <a:pt x="3205314" y="3797839"/>
                    <a:pt x="3205314" y="3775164"/>
                  </a:cubicBezTo>
                  <a:cubicBezTo>
                    <a:pt x="3205314" y="3752489"/>
                    <a:pt x="3223695" y="3734108"/>
                    <a:pt x="3246370" y="3734108"/>
                  </a:cubicBezTo>
                  <a:close/>
                  <a:moveTo>
                    <a:pt x="2483831" y="3731142"/>
                  </a:moveTo>
                  <a:cubicBezTo>
                    <a:pt x="2506849" y="3731142"/>
                    <a:pt x="2525510" y="3749803"/>
                    <a:pt x="2525510" y="3772822"/>
                  </a:cubicBezTo>
                  <a:cubicBezTo>
                    <a:pt x="2525510" y="3795841"/>
                    <a:pt x="2506849" y="3814502"/>
                    <a:pt x="2483831" y="3814502"/>
                  </a:cubicBezTo>
                  <a:cubicBezTo>
                    <a:pt x="2460810" y="3814502"/>
                    <a:pt x="2442151" y="3795841"/>
                    <a:pt x="2442151" y="3772822"/>
                  </a:cubicBezTo>
                  <a:cubicBezTo>
                    <a:pt x="2442151" y="3749803"/>
                    <a:pt x="2460810" y="3731142"/>
                    <a:pt x="2483831" y="3731142"/>
                  </a:cubicBezTo>
                  <a:close/>
                  <a:moveTo>
                    <a:pt x="2751482" y="3724537"/>
                  </a:moveTo>
                  <a:cubicBezTo>
                    <a:pt x="2762543" y="3724537"/>
                    <a:pt x="2771509" y="3733503"/>
                    <a:pt x="2771509" y="3744564"/>
                  </a:cubicBezTo>
                  <a:cubicBezTo>
                    <a:pt x="2771509" y="3755625"/>
                    <a:pt x="2762543" y="3764591"/>
                    <a:pt x="2751482" y="3764591"/>
                  </a:cubicBezTo>
                  <a:cubicBezTo>
                    <a:pt x="2740421" y="3764591"/>
                    <a:pt x="2731455" y="3755625"/>
                    <a:pt x="2731455" y="3744564"/>
                  </a:cubicBezTo>
                  <a:cubicBezTo>
                    <a:pt x="2731455" y="3733503"/>
                    <a:pt x="2740421" y="3724537"/>
                    <a:pt x="2751482" y="3724537"/>
                  </a:cubicBezTo>
                  <a:close/>
                  <a:moveTo>
                    <a:pt x="4838101" y="3723623"/>
                  </a:moveTo>
                  <a:cubicBezTo>
                    <a:pt x="4849162" y="3723623"/>
                    <a:pt x="4858128" y="3732589"/>
                    <a:pt x="4858128" y="3743650"/>
                  </a:cubicBezTo>
                  <a:cubicBezTo>
                    <a:pt x="4858128" y="3754711"/>
                    <a:pt x="4849162" y="3763677"/>
                    <a:pt x="4838101" y="3763677"/>
                  </a:cubicBezTo>
                  <a:cubicBezTo>
                    <a:pt x="4827040" y="3763677"/>
                    <a:pt x="4818074" y="3754711"/>
                    <a:pt x="4818074" y="3743650"/>
                  </a:cubicBezTo>
                  <a:cubicBezTo>
                    <a:pt x="4818074" y="3732589"/>
                    <a:pt x="4827040" y="3723623"/>
                    <a:pt x="4838101" y="3723623"/>
                  </a:cubicBezTo>
                  <a:close/>
                  <a:moveTo>
                    <a:pt x="4919894" y="3721335"/>
                  </a:moveTo>
                  <a:cubicBezTo>
                    <a:pt x="4949130" y="3721335"/>
                    <a:pt x="4972830" y="3745035"/>
                    <a:pt x="4972830" y="3774271"/>
                  </a:cubicBezTo>
                  <a:cubicBezTo>
                    <a:pt x="4972830" y="3803507"/>
                    <a:pt x="4949130" y="3827207"/>
                    <a:pt x="4919894" y="3827207"/>
                  </a:cubicBezTo>
                  <a:cubicBezTo>
                    <a:pt x="4890658" y="3827207"/>
                    <a:pt x="4866958" y="3803507"/>
                    <a:pt x="4866958" y="3774271"/>
                  </a:cubicBezTo>
                  <a:cubicBezTo>
                    <a:pt x="4866958" y="3745035"/>
                    <a:pt x="4890658" y="3721335"/>
                    <a:pt x="4919894" y="3721335"/>
                  </a:cubicBezTo>
                  <a:close/>
                  <a:moveTo>
                    <a:pt x="7947332" y="3710188"/>
                  </a:moveTo>
                  <a:cubicBezTo>
                    <a:pt x="7964643" y="3710188"/>
                    <a:pt x="7978676" y="3724221"/>
                    <a:pt x="7978676" y="3741532"/>
                  </a:cubicBezTo>
                  <a:cubicBezTo>
                    <a:pt x="7978676" y="3758843"/>
                    <a:pt x="7964643" y="3772876"/>
                    <a:pt x="7947332" y="3772876"/>
                  </a:cubicBezTo>
                  <a:cubicBezTo>
                    <a:pt x="7930021" y="3772876"/>
                    <a:pt x="7915988" y="3758843"/>
                    <a:pt x="7915988" y="3741532"/>
                  </a:cubicBezTo>
                  <a:cubicBezTo>
                    <a:pt x="7915988" y="3724221"/>
                    <a:pt x="7930021" y="3710188"/>
                    <a:pt x="7947332" y="3710188"/>
                  </a:cubicBezTo>
                  <a:close/>
                  <a:moveTo>
                    <a:pt x="5214918" y="3689466"/>
                  </a:moveTo>
                  <a:cubicBezTo>
                    <a:pt x="5244154" y="3689466"/>
                    <a:pt x="5267854" y="3713166"/>
                    <a:pt x="5267854" y="3742402"/>
                  </a:cubicBezTo>
                  <a:cubicBezTo>
                    <a:pt x="5267854" y="3771638"/>
                    <a:pt x="5244154" y="3795338"/>
                    <a:pt x="5214918" y="3795338"/>
                  </a:cubicBezTo>
                  <a:cubicBezTo>
                    <a:pt x="5185682" y="3795338"/>
                    <a:pt x="5161982" y="3771638"/>
                    <a:pt x="5161982" y="3742402"/>
                  </a:cubicBezTo>
                  <a:cubicBezTo>
                    <a:pt x="5161982" y="3713166"/>
                    <a:pt x="5185682" y="3689466"/>
                    <a:pt x="5214918" y="3689466"/>
                  </a:cubicBezTo>
                  <a:close/>
                  <a:moveTo>
                    <a:pt x="7789492" y="3687950"/>
                  </a:moveTo>
                  <a:cubicBezTo>
                    <a:pt x="7806803" y="3687950"/>
                    <a:pt x="7820836" y="3701983"/>
                    <a:pt x="7820836" y="3719294"/>
                  </a:cubicBezTo>
                  <a:cubicBezTo>
                    <a:pt x="7820836" y="3736605"/>
                    <a:pt x="7806803" y="3750638"/>
                    <a:pt x="7789492" y="3750638"/>
                  </a:cubicBezTo>
                  <a:cubicBezTo>
                    <a:pt x="7772181" y="3750638"/>
                    <a:pt x="7758148" y="3736605"/>
                    <a:pt x="7758148" y="3719294"/>
                  </a:cubicBezTo>
                  <a:cubicBezTo>
                    <a:pt x="7758148" y="3701983"/>
                    <a:pt x="7772181" y="3687950"/>
                    <a:pt x="7789492" y="3687950"/>
                  </a:cubicBezTo>
                  <a:close/>
                  <a:moveTo>
                    <a:pt x="2631256" y="3685285"/>
                  </a:moveTo>
                  <a:cubicBezTo>
                    <a:pt x="2660492" y="3685285"/>
                    <a:pt x="2684192" y="3708985"/>
                    <a:pt x="2684192" y="3738221"/>
                  </a:cubicBezTo>
                  <a:cubicBezTo>
                    <a:pt x="2684192" y="3767457"/>
                    <a:pt x="2660492" y="3791157"/>
                    <a:pt x="2631256" y="3791157"/>
                  </a:cubicBezTo>
                  <a:cubicBezTo>
                    <a:pt x="2602020" y="3791157"/>
                    <a:pt x="2578405" y="3767457"/>
                    <a:pt x="2578405" y="3738221"/>
                  </a:cubicBezTo>
                  <a:cubicBezTo>
                    <a:pt x="2578405" y="3708985"/>
                    <a:pt x="2602020" y="3685285"/>
                    <a:pt x="2631256" y="3685285"/>
                  </a:cubicBezTo>
                  <a:close/>
                  <a:moveTo>
                    <a:pt x="2965540" y="3681591"/>
                  </a:moveTo>
                  <a:cubicBezTo>
                    <a:pt x="2981168" y="3681591"/>
                    <a:pt x="2993837" y="3694260"/>
                    <a:pt x="2993837" y="3709888"/>
                  </a:cubicBezTo>
                  <a:cubicBezTo>
                    <a:pt x="2993837" y="3725516"/>
                    <a:pt x="2981168" y="3738185"/>
                    <a:pt x="2965540" y="3738185"/>
                  </a:cubicBezTo>
                  <a:cubicBezTo>
                    <a:pt x="2949912" y="3738185"/>
                    <a:pt x="2937243" y="3725516"/>
                    <a:pt x="2937243" y="3709888"/>
                  </a:cubicBezTo>
                  <a:cubicBezTo>
                    <a:pt x="2937243" y="3694260"/>
                    <a:pt x="2949912" y="3681591"/>
                    <a:pt x="2965540" y="3681591"/>
                  </a:cubicBezTo>
                  <a:close/>
                  <a:moveTo>
                    <a:pt x="5504936" y="3679064"/>
                  </a:moveTo>
                  <a:cubicBezTo>
                    <a:pt x="5526661" y="3679064"/>
                    <a:pt x="5544272" y="3696675"/>
                    <a:pt x="5544272" y="3718400"/>
                  </a:cubicBezTo>
                  <a:cubicBezTo>
                    <a:pt x="5544272" y="3740125"/>
                    <a:pt x="5526661" y="3757736"/>
                    <a:pt x="5504936" y="3757736"/>
                  </a:cubicBezTo>
                  <a:cubicBezTo>
                    <a:pt x="5483211" y="3757736"/>
                    <a:pt x="5465600" y="3740125"/>
                    <a:pt x="5465600" y="3718400"/>
                  </a:cubicBezTo>
                  <a:cubicBezTo>
                    <a:pt x="5465600" y="3696675"/>
                    <a:pt x="5483211" y="3679064"/>
                    <a:pt x="5504936" y="3679064"/>
                  </a:cubicBezTo>
                  <a:close/>
                  <a:moveTo>
                    <a:pt x="3384583" y="3678015"/>
                  </a:moveTo>
                  <a:cubicBezTo>
                    <a:pt x="3405788" y="3678015"/>
                    <a:pt x="3422978" y="3695205"/>
                    <a:pt x="3422978" y="3716411"/>
                  </a:cubicBezTo>
                  <a:cubicBezTo>
                    <a:pt x="3422978" y="3737617"/>
                    <a:pt x="3405788" y="3754807"/>
                    <a:pt x="3384583" y="3754807"/>
                  </a:cubicBezTo>
                  <a:cubicBezTo>
                    <a:pt x="3363378" y="3754807"/>
                    <a:pt x="3346188" y="3737617"/>
                    <a:pt x="3346188" y="3716411"/>
                  </a:cubicBezTo>
                  <a:cubicBezTo>
                    <a:pt x="3346188" y="3695205"/>
                    <a:pt x="3363378" y="3678015"/>
                    <a:pt x="3384583" y="3678015"/>
                  </a:cubicBezTo>
                  <a:close/>
                  <a:moveTo>
                    <a:pt x="2860719" y="3678000"/>
                  </a:moveTo>
                  <a:cubicBezTo>
                    <a:pt x="2889955" y="3678000"/>
                    <a:pt x="2913655" y="3701700"/>
                    <a:pt x="2913655" y="3730936"/>
                  </a:cubicBezTo>
                  <a:cubicBezTo>
                    <a:pt x="2913655" y="3760172"/>
                    <a:pt x="2889955" y="3783872"/>
                    <a:pt x="2860719" y="3783872"/>
                  </a:cubicBezTo>
                  <a:cubicBezTo>
                    <a:pt x="2831483" y="3783872"/>
                    <a:pt x="2807783" y="3760172"/>
                    <a:pt x="2807783" y="3730936"/>
                  </a:cubicBezTo>
                  <a:cubicBezTo>
                    <a:pt x="2807783" y="3701700"/>
                    <a:pt x="2831483" y="3678000"/>
                    <a:pt x="2860719" y="3678000"/>
                  </a:cubicBezTo>
                  <a:close/>
                  <a:moveTo>
                    <a:pt x="7980369" y="3676609"/>
                  </a:moveTo>
                  <a:cubicBezTo>
                    <a:pt x="7988673" y="3676609"/>
                    <a:pt x="7995405" y="3683340"/>
                    <a:pt x="7995405" y="3691644"/>
                  </a:cubicBezTo>
                  <a:cubicBezTo>
                    <a:pt x="7995405" y="3699948"/>
                    <a:pt x="7988673" y="3706679"/>
                    <a:pt x="7980369" y="3706679"/>
                  </a:cubicBezTo>
                  <a:cubicBezTo>
                    <a:pt x="7972065" y="3706679"/>
                    <a:pt x="7965333" y="3699948"/>
                    <a:pt x="7965333" y="3691644"/>
                  </a:cubicBezTo>
                  <a:cubicBezTo>
                    <a:pt x="7965333" y="3683340"/>
                    <a:pt x="7972065" y="3676609"/>
                    <a:pt x="7980369" y="3676609"/>
                  </a:cubicBezTo>
                  <a:close/>
                  <a:moveTo>
                    <a:pt x="3116360" y="3655483"/>
                  </a:moveTo>
                  <a:cubicBezTo>
                    <a:pt x="3143439" y="3655483"/>
                    <a:pt x="3165390" y="3677434"/>
                    <a:pt x="3165390" y="3704513"/>
                  </a:cubicBezTo>
                  <a:cubicBezTo>
                    <a:pt x="3165390" y="3731592"/>
                    <a:pt x="3143439" y="3753543"/>
                    <a:pt x="3116360" y="3753543"/>
                  </a:cubicBezTo>
                  <a:cubicBezTo>
                    <a:pt x="3089281" y="3753543"/>
                    <a:pt x="3067330" y="3731592"/>
                    <a:pt x="3067330" y="3704513"/>
                  </a:cubicBezTo>
                  <a:cubicBezTo>
                    <a:pt x="3067330" y="3677434"/>
                    <a:pt x="3089281" y="3655483"/>
                    <a:pt x="3116360" y="3655483"/>
                  </a:cubicBezTo>
                  <a:close/>
                  <a:moveTo>
                    <a:pt x="2301951" y="3651661"/>
                  </a:moveTo>
                  <a:cubicBezTo>
                    <a:pt x="2331188" y="3651661"/>
                    <a:pt x="2354887" y="3675361"/>
                    <a:pt x="2354887" y="3704597"/>
                  </a:cubicBezTo>
                  <a:cubicBezTo>
                    <a:pt x="2354887" y="3733833"/>
                    <a:pt x="2331188" y="3757533"/>
                    <a:pt x="2301951" y="3757533"/>
                  </a:cubicBezTo>
                  <a:cubicBezTo>
                    <a:pt x="2272715" y="3757533"/>
                    <a:pt x="2249013" y="3733833"/>
                    <a:pt x="2249013" y="3704597"/>
                  </a:cubicBezTo>
                  <a:cubicBezTo>
                    <a:pt x="2249013" y="3675361"/>
                    <a:pt x="2272715" y="3651661"/>
                    <a:pt x="2301951" y="3651661"/>
                  </a:cubicBezTo>
                  <a:close/>
                  <a:moveTo>
                    <a:pt x="2515024" y="3647854"/>
                  </a:moveTo>
                  <a:cubicBezTo>
                    <a:pt x="2530823" y="3650951"/>
                    <a:pt x="2541195" y="3665882"/>
                    <a:pt x="2538192" y="3681201"/>
                  </a:cubicBezTo>
                  <a:cubicBezTo>
                    <a:pt x="2535188" y="3696521"/>
                    <a:pt x="2519946" y="3706429"/>
                    <a:pt x="2504149" y="3703331"/>
                  </a:cubicBezTo>
                  <a:cubicBezTo>
                    <a:pt x="2488350" y="3700233"/>
                    <a:pt x="2477979" y="3685303"/>
                    <a:pt x="2480985" y="3669983"/>
                  </a:cubicBezTo>
                  <a:cubicBezTo>
                    <a:pt x="2483985" y="3654664"/>
                    <a:pt x="2499230" y="3644756"/>
                    <a:pt x="2515024" y="3647854"/>
                  </a:cubicBezTo>
                  <a:close/>
                  <a:moveTo>
                    <a:pt x="5131346" y="3645077"/>
                  </a:moveTo>
                  <a:cubicBezTo>
                    <a:pt x="5142407" y="3645077"/>
                    <a:pt x="5151373" y="3654043"/>
                    <a:pt x="5151373" y="3665104"/>
                  </a:cubicBezTo>
                  <a:cubicBezTo>
                    <a:pt x="5151373" y="3676165"/>
                    <a:pt x="5142407" y="3685131"/>
                    <a:pt x="5131346" y="3685131"/>
                  </a:cubicBezTo>
                  <a:cubicBezTo>
                    <a:pt x="5120285" y="3685131"/>
                    <a:pt x="5111319" y="3676165"/>
                    <a:pt x="5111319" y="3665104"/>
                  </a:cubicBezTo>
                  <a:cubicBezTo>
                    <a:pt x="5111319" y="3654043"/>
                    <a:pt x="5120285" y="3645077"/>
                    <a:pt x="5131346" y="3645077"/>
                  </a:cubicBezTo>
                  <a:close/>
                  <a:moveTo>
                    <a:pt x="7863964" y="3644821"/>
                  </a:moveTo>
                  <a:cubicBezTo>
                    <a:pt x="7880072" y="3644821"/>
                    <a:pt x="7893130" y="3657879"/>
                    <a:pt x="7893130" y="3673987"/>
                  </a:cubicBezTo>
                  <a:cubicBezTo>
                    <a:pt x="7893130" y="3690095"/>
                    <a:pt x="7880072" y="3703153"/>
                    <a:pt x="7863964" y="3703153"/>
                  </a:cubicBezTo>
                  <a:cubicBezTo>
                    <a:pt x="7847856" y="3703153"/>
                    <a:pt x="7834798" y="3690095"/>
                    <a:pt x="7834798" y="3673987"/>
                  </a:cubicBezTo>
                  <a:cubicBezTo>
                    <a:pt x="7834798" y="3657879"/>
                    <a:pt x="7847856" y="3644821"/>
                    <a:pt x="7863964" y="3644821"/>
                  </a:cubicBezTo>
                  <a:close/>
                  <a:moveTo>
                    <a:pt x="2429716" y="3641737"/>
                  </a:moveTo>
                  <a:cubicBezTo>
                    <a:pt x="2442768" y="3641737"/>
                    <a:pt x="2453353" y="3652320"/>
                    <a:pt x="2453353" y="3665375"/>
                  </a:cubicBezTo>
                  <a:cubicBezTo>
                    <a:pt x="2453353" y="3678430"/>
                    <a:pt x="2442768" y="3689013"/>
                    <a:pt x="2429716" y="3689013"/>
                  </a:cubicBezTo>
                  <a:cubicBezTo>
                    <a:pt x="2416661" y="3689013"/>
                    <a:pt x="2406077" y="3678430"/>
                    <a:pt x="2406077" y="3665375"/>
                  </a:cubicBezTo>
                  <a:cubicBezTo>
                    <a:pt x="2406077" y="3652320"/>
                    <a:pt x="2416661" y="3641737"/>
                    <a:pt x="2429716" y="3641737"/>
                  </a:cubicBezTo>
                  <a:close/>
                  <a:moveTo>
                    <a:pt x="3276920" y="3637573"/>
                  </a:moveTo>
                  <a:cubicBezTo>
                    <a:pt x="3298126" y="3637573"/>
                    <a:pt x="3315316" y="3654763"/>
                    <a:pt x="3315316" y="3675968"/>
                  </a:cubicBezTo>
                  <a:cubicBezTo>
                    <a:pt x="3315316" y="3697173"/>
                    <a:pt x="3298126" y="3714363"/>
                    <a:pt x="3276920" y="3714363"/>
                  </a:cubicBezTo>
                  <a:cubicBezTo>
                    <a:pt x="3255714" y="3714363"/>
                    <a:pt x="3238524" y="3697173"/>
                    <a:pt x="3238524" y="3675968"/>
                  </a:cubicBezTo>
                  <a:cubicBezTo>
                    <a:pt x="3238524" y="3654763"/>
                    <a:pt x="3255714" y="3637573"/>
                    <a:pt x="3276920" y="3637573"/>
                  </a:cubicBezTo>
                  <a:close/>
                  <a:moveTo>
                    <a:pt x="5345042" y="3630715"/>
                  </a:moveTo>
                  <a:cubicBezTo>
                    <a:pt x="5380353" y="3630715"/>
                    <a:pt x="5408978" y="3659340"/>
                    <a:pt x="5408978" y="3694651"/>
                  </a:cubicBezTo>
                  <a:cubicBezTo>
                    <a:pt x="5408978" y="3729962"/>
                    <a:pt x="5380353" y="3758587"/>
                    <a:pt x="5345042" y="3758587"/>
                  </a:cubicBezTo>
                  <a:cubicBezTo>
                    <a:pt x="5309731" y="3758587"/>
                    <a:pt x="5281106" y="3729962"/>
                    <a:pt x="5281106" y="3694651"/>
                  </a:cubicBezTo>
                  <a:cubicBezTo>
                    <a:pt x="5281106" y="3659340"/>
                    <a:pt x="5309731" y="3630715"/>
                    <a:pt x="5345042" y="3630715"/>
                  </a:cubicBezTo>
                  <a:close/>
                  <a:moveTo>
                    <a:pt x="3476396" y="3622487"/>
                  </a:moveTo>
                  <a:cubicBezTo>
                    <a:pt x="3492504" y="3622487"/>
                    <a:pt x="3505562" y="3635545"/>
                    <a:pt x="3505562" y="3651653"/>
                  </a:cubicBezTo>
                  <a:cubicBezTo>
                    <a:pt x="3505562" y="3667761"/>
                    <a:pt x="3492504" y="3680819"/>
                    <a:pt x="3476396" y="3680819"/>
                  </a:cubicBezTo>
                  <a:cubicBezTo>
                    <a:pt x="3460288" y="3680819"/>
                    <a:pt x="3447230" y="3667761"/>
                    <a:pt x="3447230" y="3651653"/>
                  </a:cubicBezTo>
                  <a:cubicBezTo>
                    <a:pt x="3447230" y="3635545"/>
                    <a:pt x="3460288" y="3622487"/>
                    <a:pt x="3476396" y="3622487"/>
                  </a:cubicBezTo>
                  <a:close/>
                  <a:moveTo>
                    <a:pt x="8271438" y="3620116"/>
                  </a:moveTo>
                  <a:cubicBezTo>
                    <a:pt x="8292830" y="3620116"/>
                    <a:pt x="8310172" y="3637457"/>
                    <a:pt x="8310172" y="3658849"/>
                  </a:cubicBezTo>
                  <a:cubicBezTo>
                    <a:pt x="8310172" y="3680241"/>
                    <a:pt x="8292830" y="3697582"/>
                    <a:pt x="8271438" y="3697582"/>
                  </a:cubicBezTo>
                  <a:cubicBezTo>
                    <a:pt x="8250046" y="3697582"/>
                    <a:pt x="8232704" y="3680241"/>
                    <a:pt x="8232704" y="3658849"/>
                  </a:cubicBezTo>
                  <a:cubicBezTo>
                    <a:pt x="8232704" y="3637457"/>
                    <a:pt x="8250046" y="3620116"/>
                    <a:pt x="8271438" y="3620116"/>
                  </a:cubicBezTo>
                  <a:close/>
                  <a:moveTo>
                    <a:pt x="3397050" y="3618797"/>
                  </a:moveTo>
                  <a:cubicBezTo>
                    <a:pt x="3408111" y="3618797"/>
                    <a:pt x="3417077" y="3627763"/>
                    <a:pt x="3417077" y="3638824"/>
                  </a:cubicBezTo>
                  <a:cubicBezTo>
                    <a:pt x="3417077" y="3649885"/>
                    <a:pt x="3408111" y="3658851"/>
                    <a:pt x="3397050" y="3658851"/>
                  </a:cubicBezTo>
                  <a:cubicBezTo>
                    <a:pt x="3385989" y="3658851"/>
                    <a:pt x="3377023" y="3649885"/>
                    <a:pt x="3377023" y="3638824"/>
                  </a:cubicBezTo>
                  <a:cubicBezTo>
                    <a:pt x="3377023" y="3627763"/>
                    <a:pt x="3385989" y="3618797"/>
                    <a:pt x="3397050" y="3618797"/>
                  </a:cubicBezTo>
                  <a:close/>
                  <a:moveTo>
                    <a:pt x="2909892" y="3614974"/>
                  </a:moveTo>
                  <a:cubicBezTo>
                    <a:pt x="2923148" y="3614974"/>
                    <a:pt x="2933895" y="3625721"/>
                    <a:pt x="2933895" y="3638977"/>
                  </a:cubicBezTo>
                  <a:cubicBezTo>
                    <a:pt x="2933895" y="3652233"/>
                    <a:pt x="2923148" y="3662980"/>
                    <a:pt x="2909892" y="3662980"/>
                  </a:cubicBezTo>
                  <a:cubicBezTo>
                    <a:pt x="2896636" y="3662980"/>
                    <a:pt x="2885889" y="3652233"/>
                    <a:pt x="2885889" y="3638977"/>
                  </a:cubicBezTo>
                  <a:cubicBezTo>
                    <a:pt x="2885889" y="3625721"/>
                    <a:pt x="2896636" y="3614974"/>
                    <a:pt x="2909892" y="3614974"/>
                  </a:cubicBezTo>
                  <a:close/>
                  <a:moveTo>
                    <a:pt x="4838101" y="3612267"/>
                  </a:moveTo>
                  <a:cubicBezTo>
                    <a:pt x="4863459" y="3612267"/>
                    <a:pt x="4884016" y="3632824"/>
                    <a:pt x="4884016" y="3658182"/>
                  </a:cubicBezTo>
                  <a:cubicBezTo>
                    <a:pt x="4884016" y="3683540"/>
                    <a:pt x="4863459" y="3704097"/>
                    <a:pt x="4838101" y="3704097"/>
                  </a:cubicBezTo>
                  <a:cubicBezTo>
                    <a:pt x="4812743" y="3704097"/>
                    <a:pt x="4792186" y="3683540"/>
                    <a:pt x="4792186" y="3658182"/>
                  </a:cubicBezTo>
                  <a:cubicBezTo>
                    <a:pt x="4792186" y="3632824"/>
                    <a:pt x="4812743" y="3612267"/>
                    <a:pt x="4838101" y="3612267"/>
                  </a:cubicBezTo>
                  <a:close/>
                  <a:moveTo>
                    <a:pt x="2749630" y="3597870"/>
                  </a:moveTo>
                  <a:cubicBezTo>
                    <a:pt x="2778866" y="3597870"/>
                    <a:pt x="2802566" y="3621570"/>
                    <a:pt x="2802566" y="3650806"/>
                  </a:cubicBezTo>
                  <a:cubicBezTo>
                    <a:pt x="2802566" y="3680042"/>
                    <a:pt x="2778866" y="3703742"/>
                    <a:pt x="2749630" y="3703742"/>
                  </a:cubicBezTo>
                  <a:cubicBezTo>
                    <a:pt x="2720394" y="3703742"/>
                    <a:pt x="2696694" y="3680042"/>
                    <a:pt x="2696694" y="3650806"/>
                  </a:cubicBezTo>
                  <a:cubicBezTo>
                    <a:pt x="2696694" y="3621570"/>
                    <a:pt x="2720394" y="3597870"/>
                    <a:pt x="2749630" y="3597870"/>
                  </a:cubicBezTo>
                  <a:close/>
                  <a:moveTo>
                    <a:pt x="2342281" y="3595137"/>
                  </a:moveTo>
                  <a:cubicBezTo>
                    <a:pt x="2353340" y="3595137"/>
                    <a:pt x="2362306" y="3604103"/>
                    <a:pt x="2362306" y="3615164"/>
                  </a:cubicBezTo>
                  <a:cubicBezTo>
                    <a:pt x="2362306" y="3626225"/>
                    <a:pt x="2353340" y="3635191"/>
                    <a:pt x="2342281" y="3635191"/>
                  </a:cubicBezTo>
                  <a:cubicBezTo>
                    <a:pt x="2331218" y="3635191"/>
                    <a:pt x="2322255" y="3626225"/>
                    <a:pt x="2322255" y="3615164"/>
                  </a:cubicBezTo>
                  <a:cubicBezTo>
                    <a:pt x="2322255" y="3604103"/>
                    <a:pt x="2331218" y="3595137"/>
                    <a:pt x="2342281" y="3595137"/>
                  </a:cubicBezTo>
                  <a:close/>
                  <a:moveTo>
                    <a:pt x="7461707" y="3591782"/>
                  </a:moveTo>
                  <a:cubicBezTo>
                    <a:pt x="7472768" y="3591782"/>
                    <a:pt x="7481734" y="3600748"/>
                    <a:pt x="7481734" y="3611809"/>
                  </a:cubicBezTo>
                  <a:cubicBezTo>
                    <a:pt x="7481734" y="3622870"/>
                    <a:pt x="7472768" y="3631836"/>
                    <a:pt x="7461707" y="3631836"/>
                  </a:cubicBezTo>
                  <a:cubicBezTo>
                    <a:pt x="7450646" y="3631836"/>
                    <a:pt x="7441680" y="3622870"/>
                    <a:pt x="7441680" y="3611809"/>
                  </a:cubicBezTo>
                  <a:cubicBezTo>
                    <a:pt x="7441680" y="3600748"/>
                    <a:pt x="7450646" y="3591782"/>
                    <a:pt x="7461707" y="3591782"/>
                  </a:cubicBezTo>
                  <a:close/>
                  <a:moveTo>
                    <a:pt x="7344437" y="3591412"/>
                  </a:moveTo>
                  <a:cubicBezTo>
                    <a:pt x="7361748" y="3591412"/>
                    <a:pt x="7375781" y="3605445"/>
                    <a:pt x="7375781" y="3622756"/>
                  </a:cubicBezTo>
                  <a:cubicBezTo>
                    <a:pt x="7375781" y="3640067"/>
                    <a:pt x="7361748" y="3654100"/>
                    <a:pt x="7344437" y="3654100"/>
                  </a:cubicBezTo>
                  <a:cubicBezTo>
                    <a:pt x="7327126" y="3654100"/>
                    <a:pt x="7313093" y="3640067"/>
                    <a:pt x="7313093" y="3622756"/>
                  </a:cubicBezTo>
                  <a:cubicBezTo>
                    <a:pt x="7313093" y="3605445"/>
                    <a:pt x="7327126" y="3591412"/>
                    <a:pt x="7344437" y="3591412"/>
                  </a:cubicBezTo>
                  <a:close/>
                  <a:moveTo>
                    <a:pt x="4920260" y="3590800"/>
                  </a:moveTo>
                  <a:cubicBezTo>
                    <a:pt x="4931321" y="3590800"/>
                    <a:pt x="4940287" y="3599766"/>
                    <a:pt x="4940287" y="3610827"/>
                  </a:cubicBezTo>
                  <a:cubicBezTo>
                    <a:pt x="4940287" y="3621888"/>
                    <a:pt x="4931321" y="3630854"/>
                    <a:pt x="4920260" y="3630854"/>
                  </a:cubicBezTo>
                  <a:cubicBezTo>
                    <a:pt x="4909199" y="3630854"/>
                    <a:pt x="4900233" y="3621888"/>
                    <a:pt x="4900233" y="3610827"/>
                  </a:cubicBezTo>
                  <a:cubicBezTo>
                    <a:pt x="4900233" y="3599766"/>
                    <a:pt x="4909199" y="3590800"/>
                    <a:pt x="4920260" y="3590800"/>
                  </a:cubicBezTo>
                  <a:close/>
                  <a:moveTo>
                    <a:pt x="5019970" y="3590650"/>
                  </a:moveTo>
                  <a:cubicBezTo>
                    <a:pt x="5055281" y="3590650"/>
                    <a:pt x="5083906" y="3619275"/>
                    <a:pt x="5083906" y="3654586"/>
                  </a:cubicBezTo>
                  <a:cubicBezTo>
                    <a:pt x="5083906" y="3689897"/>
                    <a:pt x="5055281" y="3718522"/>
                    <a:pt x="5019970" y="3718522"/>
                  </a:cubicBezTo>
                  <a:cubicBezTo>
                    <a:pt x="4984659" y="3718522"/>
                    <a:pt x="4956034" y="3689897"/>
                    <a:pt x="4956034" y="3654586"/>
                  </a:cubicBezTo>
                  <a:cubicBezTo>
                    <a:pt x="4956034" y="3619275"/>
                    <a:pt x="4984659" y="3590650"/>
                    <a:pt x="5019970" y="3590650"/>
                  </a:cubicBezTo>
                  <a:close/>
                  <a:moveTo>
                    <a:pt x="5218833" y="3581679"/>
                  </a:moveTo>
                  <a:cubicBezTo>
                    <a:pt x="5240225" y="3581679"/>
                    <a:pt x="5257566" y="3599020"/>
                    <a:pt x="5257566" y="3620412"/>
                  </a:cubicBezTo>
                  <a:cubicBezTo>
                    <a:pt x="5257566" y="3641804"/>
                    <a:pt x="5240225" y="3659145"/>
                    <a:pt x="5218833" y="3659145"/>
                  </a:cubicBezTo>
                  <a:cubicBezTo>
                    <a:pt x="5197441" y="3659145"/>
                    <a:pt x="5180100" y="3641804"/>
                    <a:pt x="5180100" y="3620412"/>
                  </a:cubicBezTo>
                  <a:cubicBezTo>
                    <a:pt x="5180100" y="3599020"/>
                    <a:pt x="5197441" y="3581679"/>
                    <a:pt x="5218833" y="3581679"/>
                  </a:cubicBezTo>
                  <a:close/>
                  <a:moveTo>
                    <a:pt x="3028467" y="3580321"/>
                  </a:moveTo>
                  <a:cubicBezTo>
                    <a:pt x="3054710" y="3580321"/>
                    <a:pt x="3075984" y="3601595"/>
                    <a:pt x="3075984" y="3627838"/>
                  </a:cubicBezTo>
                  <a:cubicBezTo>
                    <a:pt x="3075984" y="3654081"/>
                    <a:pt x="3054710" y="3675355"/>
                    <a:pt x="3028467" y="3675355"/>
                  </a:cubicBezTo>
                  <a:cubicBezTo>
                    <a:pt x="3002224" y="3675355"/>
                    <a:pt x="2980950" y="3654081"/>
                    <a:pt x="2980950" y="3627838"/>
                  </a:cubicBezTo>
                  <a:cubicBezTo>
                    <a:pt x="2980950" y="3601595"/>
                    <a:pt x="3002224" y="3580321"/>
                    <a:pt x="3028467" y="3580321"/>
                  </a:cubicBezTo>
                  <a:close/>
                  <a:moveTo>
                    <a:pt x="8389318" y="3574310"/>
                  </a:moveTo>
                  <a:cubicBezTo>
                    <a:pt x="8410710" y="3574310"/>
                    <a:pt x="8428051" y="3591651"/>
                    <a:pt x="8428051" y="3613043"/>
                  </a:cubicBezTo>
                  <a:cubicBezTo>
                    <a:pt x="8428051" y="3634435"/>
                    <a:pt x="8410710" y="3651776"/>
                    <a:pt x="8389318" y="3651776"/>
                  </a:cubicBezTo>
                  <a:cubicBezTo>
                    <a:pt x="8367926" y="3651776"/>
                    <a:pt x="8350585" y="3634435"/>
                    <a:pt x="8350585" y="3613043"/>
                  </a:cubicBezTo>
                  <a:cubicBezTo>
                    <a:pt x="8350585" y="3591651"/>
                    <a:pt x="8367926" y="3574310"/>
                    <a:pt x="8389318" y="3574310"/>
                  </a:cubicBezTo>
                  <a:close/>
                  <a:moveTo>
                    <a:pt x="3145790" y="3573043"/>
                  </a:moveTo>
                  <a:cubicBezTo>
                    <a:pt x="3161898" y="3573043"/>
                    <a:pt x="3174956" y="3586101"/>
                    <a:pt x="3174956" y="3602209"/>
                  </a:cubicBezTo>
                  <a:cubicBezTo>
                    <a:pt x="3174956" y="3618317"/>
                    <a:pt x="3161898" y="3631375"/>
                    <a:pt x="3145790" y="3631375"/>
                  </a:cubicBezTo>
                  <a:cubicBezTo>
                    <a:pt x="3129682" y="3631375"/>
                    <a:pt x="3116624" y="3618317"/>
                    <a:pt x="3116624" y="3602209"/>
                  </a:cubicBezTo>
                  <a:cubicBezTo>
                    <a:pt x="3116624" y="3586101"/>
                    <a:pt x="3129682" y="3573043"/>
                    <a:pt x="3145790" y="3573043"/>
                  </a:cubicBezTo>
                  <a:close/>
                  <a:moveTo>
                    <a:pt x="7280257" y="3570886"/>
                  </a:moveTo>
                  <a:cubicBezTo>
                    <a:pt x="7288561" y="3570886"/>
                    <a:pt x="7295292" y="3577617"/>
                    <a:pt x="7295292" y="3585921"/>
                  </a:cubicBezTo>
                  <a:cubicBezTo>
                    <a:pt x="7295292" y="3594225"/>
                    <a:pt x="7288561" y="3600956"/>
                    <a:pt x="7280257" y="3600956"/>
                  </a:cubicBezTo>
                  <a:cubicBezTo>
                    <a:pt x="7271953" y="3600956"/>
                    <a:pt x="7265222" y="3594225"/>
                    <a:pt x="7265222" y="3585921"/>
                  </a:cubicBezTo>
                  <a:cubicBezTo>
                    <a:pt x="7265222" y="3577617"/>
                    <a:pt x="7271953" y="3570886"/>
                    <a:pt x="7280257" y="3570886"/>
                  </a:cubicBezTo>
                  <a:close/>
                  <a:moveTo>
                    <a:pt x="2228040" y="3570631"/>
                  </a:moveTo>
                  <a:cubicBezTo>
                    <a:pt x="2245353" y="3570631"/>
                    <a:pt x="2259389" y="3584664"/>
                    <a:pt x="2259389" y="3601975"/>
                  </a:cubicBezTo>
                  <a:cubicBezTo>
                    <a:pt x="2259389" y="3619286"/>
                    <a:pt x="2245353" y="3633319"/>
                    <a:pt x="2228040" y="3633319"/>
                  </a:cubicBezTo>
                  <a:cubicBezTo>
                    <a:pt x="2210724" y="3633319"/>
                    <a:pt x="2196692" y="3619286"/>
                    <a:pt x="2196692" y="3601975"/>
                  </a:cubicBezTo>
                  <a:cubicBezTo>
                    <a:pt x="2196692" y="3584664"/>
                    <a:pt x="2210724" y="3570631"/>
                    <a:pt x="2228040" y="3570631"/>
                  </a:cubicBezTo>
                  <a:close/>
                  <a:moveTo>
                    <a:pt x="5515467" y="3568989"/>
                  </a:moveTo>
                  <a:cubicBezTo>
                    <a:pt x="5536859" y="3568989"/>
                    <a:pt x="5554201" y="3586331"/>
                    <a:pt x="5554201" y="3607723"/>
                  </a:cubicBezTo>
                  <a:cubicBezTo>
                    <a:pt x="5554201" y="3629115"/>
                    <a:pt x="5536859" y="3646457"/>
                    <a:pt x="5515467" y="3646457"/>
                  </a:cubicBezTo>
                  <a:cubicBezTo>
                    <a:pt x="5494075" y="3646457"/>
                    <a:pt x="5476733" y="3629115"/>
                    <a:pt x="5476733" y="3607723"/>
                  </a:cubicBezTo>
                  <a:cubicBezTo>
                    <a:pt x="5476733" y="3586331"/>
                    <a:pt x="5494075" y="3568989"/>
                    <a:pt x="5515467" y="3568989"/>
                  </a:cubicBezTo>
                  <a:close/>
                  <a:moveTo>
                    <a:pt x="2842613" y="3560486"/>
                  </a:moveTo>
                  <a:cubicBezTo>
                    <a:pt x="2858241" y="3560486"/>
                    <a:pt x="2870910" y="3573155"/>
                    <a:pt x="2870910" y="3588783"/>
                  </a:cubicBezTo>
                  <a:cubicBezTo>
                    <a:pt x="2870910" y="3604411"/>
                    <a:pt x="2858241" y="3617080"/>
                    <a:pt x="2842613" y="3617080"/>
                  </a:cubicBezTo>
                  <a:cubicBezTo>
                    <a:pt x="2826985" y="3617080"/>
                    <a:pt x="2814316" y="3604411"/>
                    <a:pt x="2814316" y="3588783"/>
                  </a:cubicBezTo>
                  <a:cubicBezTo>
                    <a:pt x="2814316" y="3573155"/>
                    <a:pt x="2826985" y="3560486"/>
                    <a:pt x="2842613" y="3560486"/>
                  </a:cubicBezTo>
                  <a:close/>
                  <a:moveTo>
                    <a:pt x="5415517" y="3554968"/>
                  </a:moveTo>
                  <a:cubicBezTo>
                    <a:pt x="5436909" y="3554968"/>
                    <a:pt x="5454251" y="3572309"/>
                    <a:pt x="5454251" y="3593701"/>
                  </a:cubicBezTo>
                  <a:cubicBezTo>
                    <a:pt x="5454251" y="3615093"/>
                    <a:pt x="5436909" y="3632434"/>
                    <a:pt x="5415517" y="3632434"/>
                  </a:cubicBezTo>
                  <a:cubicBezTo>
                    <a:pt x="5394125" y="3632434"/>
                    <a:pt x="5376783" y="3615093"/>
                    <a:pt x="5376783" y="3593701"/>
                  </a:cubicBezTo>
                  <a:cubicBezTo>
                    <a:pt x="5376783" y="3572309"/>
                    <a:pt x="5394125" y="3554968"/>
                    <a:pt x="5415517" y="3554968"/>
                  </a:cubicBezTo>
                  <a:close/>
                  <a:moveTo>
                    <a:pt x="7207319" y="3554137"/>
                  </a:moveTo>
                  <a:cubicBezTo>
                    <a:pt x="7229044" y="3554137"/>
                    <a:pt x="7246655" y="3571748"/>
                    <a:pt x="7246655" y="3593473"/>
                  </a:cubicBezTo>
                  <a:cubicBezTo>
                    <a:pt x="7246655" y="3615198"/>
                    <a:pt x="7229044" y="3632809"/>
                    <a:pt x="7207319" y="3632809"/>
                  </a:cubicBezTo>
                  <a:cubicBezTo>
                    <a:pt x="7185594" y="3632809"/>
                    <a:pt x="7167983" y="3615198"/>
                    <a:pt x="7167983" y="3593473"/>
                  </a:cubicBezTo>
                  <a:cubicBezTo>
                    <a:pt x="7167983" y="3571748"/>
                    <a:pt x="7185594" y="3554137"/>
                    <a:pt x="7207319" y="3554137"/>
                  </a:cubicBezTo>
                  <a:close/>
                  <a:moveTo>
                    <a:pt x="2586069" y="3554032"/>
                  </a:moveTo>
                  <a:cubicBezTo>
                    <a:pt x="2615220" y="3554032"/>
                    <a:pt x="2638920" y="3577732"/>
                    <a:pt x="2638920" y="3606968"/>
                  </a:cubicBezTo>
                  <a:cubicBezTo>
                    <a:pt x="2638920" y="3636204"/>
                    <a:pt x="2615220" y="3659904"/>
                    <a:pt x="2586069" y="3659904"/>
                  </a:cubicBezTo>
                  <a:cubicBezTo>
                    <a:pt x="2556833" y="3659904"/>
                    <a:pt x="2533133" y="3636204"/>
                    <a:pt x="2533133" y="3606968"/>
                  </a:cubicBezTo>
                  <a:cubicBezTo>
                    <a:pt x="2533133" y="3577732"/>
                    <a:pt x="2556833" y="3554032"/>
                    <a:pt x="2586069" y="3554032"/>
                  </a:cubicBezTo>
                  <a:close/>
                  <a:moveTo>
                    <a:pt x="3218396" y="3552937"/>
                  </a:moveTo>
                  <a:cubicBezTo>
                    <a:pt x="3235319" y="3552937"/>
                    <a:pt x="3249037" y="3566655"/>
                    <a:pt x="3249037" y="3583578"/>
                  </a:cubicBezTo>
                  <a:cubicBezTo>
                    <a:pt x="3249037" y="3600501"/>
                    <a:pt x="3235319" y="3614219"/>
                    <a:pt x="3218396" y="3614219"/>
                  </a:cubicBezTo>
                  <a:cubicBezTo>
                    <a:pt x="3201473" y="3614219"/>
                    <a:pt x="3187755" y="3600501"/>
                    <a:pt x="3187755" y="3583578"/>
                  </a:cubicBezTo>
                  <a:cubicBezTo>
                    <a:pt x="3187755" y="3566655"/>
                    <a:pt x="3201473" y="3552937"/>
                    <a:pt x="3218396" y="3552937"/>
                  </a:cubicBezTo>
                  <a:close/>
                  <a:moveTo>
                    <a:pt x="5326176" y="3544556"/>
                  </a:moveTo>
                  <a:cubicBezTo>
                    <a:pt x="5343487" y="3544556"/>
                    <a:pt x="5357520" y="3558589"/>
                    <a:pt x="5357520" y="3575900"/>
                  </a:cubicBezTo>
                  <a:cubicBezTo>
                    <a:pt x="5357520" y="3593211"/>
                    <a:pt x="5343487" y="3607244"/>
                    <a:pt x="5326176" y="3607244"/>
                  </a:cubicBezTo>
                  <a:cubicBezTo>
                    <a:pt x="5308865" y="3607244"/>
                    <a:pt x="5294832" y="3593211"/>
                    <a:pt x="5294832" y="3575900"/>
                  </a:cubicBezTo>
                  <a:cubicBezTo>
                    <a:pt x="5294832" y="3558589"/>
                    <a:pt x="5308865" y="3544556"/>
                    <a:pt x="5326176" y="3544556"/>
                  </a:cubicBezTo>
                  <a:close/>
                  <a:moveTo>
                    <a:pt x="3447075" y="3539088"/>
                  </a:moveTo>
                  <a:cubicBezTo>
                    <a:pt x="3463183" y="3539088"/>
                    <a:pt x="3476241" y="3552146"/>
                    <a:pt x="3476241" y="3568254"/>
                  </a:cubicBezTo>
                  <a:cubicBezTo>
                    <a:pt x="3476241" y="3584362"/>
                    <a:pt x="3463183" y="3597420"/>
                    <a:pt x="3447075" y="3597420"/>
                  </a:cubicBezTo>
                  <a:cubicBezTo>
                    <a:pt x="3430967" y="3597420"/>
                    <a:pt x="3417909" y="3584362"/>
                    <a:pt x="3417909" y="3568254"/>
                  </a:cubicBezTo>
                  <a:cubicBezTo>
                    <a:pt x="3417909" y="3552146"/>
                    <a:pt x="3430967" y="3539088"/>
                    <a:pt x="3447075" y="3539088"/>
                  </a:cubicBezTo>
                  <a:close/>
                  <a:moveTo>
                    <a:pt x="5010419" y="3534113"/>
                  </a:moveTo>
                  <a:cubicBezTo>
                    <a:pt x="5021480" y="3534113"/>
                    <a:pt x="5030446" y="3543079"/>
                    <a:pt x="5030446" y="3554140"/>
                  </a:cubicBezTo>
                  <a:cubicBezTo>
                    <a:pt x="5030446" y="3565201"/>
                    <a:pt x="5021480" y="3574167"/>
                    <a:pt x="5010419" y="3574167"/>
                  </a:cubicBezTo>
                  <a:cubicBezTo>
                    <a:pt x="4999358" y="3574167"/>
                    <a:pt x="4990392" y="3565201"/>
                    <a:pt x="4990392" y="3554140"/>
                  </a:cubicBezTo>
                  <a:cubicBezTo>
                    <a:pt x="4990392" y="3543079"/>
                    <a:pt x="4999358" y="3534113"/>
                    <a:pt x="5010419" y="3534113"/>
                  </a:cubicBezTo>
                  <a:close/>
                  <a:moveTo>
                    <a:pt x="5601231" y="3530260"/>
                  </a:moveTo>
                  <a:cubicBezTo>
                    <a:pt x="5618542" y="3530260"/>
                    <a:pt x="5632575" y="3544293"/>
                    <a:pt x="5632575" y="3561604"/>
                  </a:cubicBezTo>
                  <a:cubicBezTo>
                    <a:pt x="5632575" y="3578915"/>
                    <a:pt x="5618542" y="3592948"/>
                    <a:pt x="5601231" y="3592948"/>
                  </a:cubicBezTo>
                  <a:cubicBezTo>
                    <a:pt x="5583920" y="3592948"/>
                    <a:pt x="5569887" y="3578915"/>
                    <a:pt x="5569887" y="3561604"/>
                  </a:cubicBezTo>
                  <a:cubicBezTo>
                    <a:pt x="5569887" y="3544293"/>
                    <a:pt x="5583920" y="3530260"/>
                    <a:pt x="5601231" y="3530260"/>
                  </a:cubicBezTo>
                  <a:close/>
                  <a:moveTo>
                    <a:pt x="5110371" y="3524523"/>
                  </a:moveTo>
                  <a:cubicBezTo>
                    <a:pt x="5127682" y="3524523"/>
                    <a:pt x="5141715" y="3538556"/>
                    <a:pt x="5141715" y="3555867"/>
                  </a:cubicBezTo>
                  <a:cubicBezTo>
                    <a:pt x="5141715" y="3573178"/>
                    <a:pt x="5127682" y="3587211"/>
                    <a:pt x="5110371" y="3587211"/>
                  </a:cubicBezTo>
                  <a:cubicBezTo>
                    <a:pt x="5093060" y="3587211"/>
                    <a:pt x="5079027" y="3573178"/>
                    <a:pt x="5079027" y="3555867"/>
                  </a:cubicBezTo>
                  <a:cubicBezTo>
                    <a:pt x="5079027" y="3538556"/>
                    <a:pt x="5093060" y="3524523"/>
                    <a:pt x="5110371" y="3524523"/>
                  </a:cubicBezTo>
                  <a:close/>
                  <a:moveTo>
                    <a:pt x="2702186" y="3519000"/>
                  </a:moveTo>
                  <a:cubicBezTo>
                    <a:pt x="2720721" y="3519000"/>
                    <a:pt x="2735746" y="3534025"/>
                    <a:pt x="2735746" y="3552560"/>
                  </a:cubicBezTo>
                  <a:cubicBezTo>
                    <a:pt x="2735746" y="3571095"/>
                    <a:pt x="2720721" y="3586120"/>
                    <a:pt x="2702186" y="3586120"/>
                  </a:cubicBezTo>
                  <a:cubicBezTo>
                    <a:pt x="2683651" y="3586120"/>
                    <a:pt x="2668626" y="3571095"/>
                    <a:pt x="2668626" y="3552560"/>
                  </a:cubicBezTo>
                  <a:cubicBezTo>
                    <a:pt x="2668626" y="3534025"/>
                    <a:pt x="2683651" y="3519000"/>
                    <a:pt x="2702186" y="3519000"/>
                  </a:cubicBezTo>
                  <a:close/>
                  <a:moveTo>
                    <a:pt x="2938361" y="3512510"/>
                  </a:moveTo>
                  <a:cubicBezTo>
                    <a:pt x="2958791" y="3512510"/>
                    <a:pt x="2975353" y="3529071"/>
                    <a:pt x="2975353" y="3549501"/>
                  </a:cubicBezTo>
                  <a:cubicBezTo>
                    <a:pt x="2975353" y="3569931"/>
                    <a:pt x="2958791" y="3586492"/>
                    <a:pt x="2938361" y="3586492"/>
                  </a:cubicBezTo>
                  <a:cubicBezTo>
                    <a:pt x="2917931" y="3586492"/>
                    <a:pt x="2901369" y="3569931"/>
                    <a:pt x="2901369" y="3549501"/>
                  </a:cubicBezTo>
                  <a:cubicBezTo>
                    <a:pt x="2901369" y="3529071"/>
                    <a:pt x="2917931" y="3512510"/>
                    <a:pt x="2938361" y="3512510"/>
                  </a:cubicBezTo>
                  <a:close/>
                  <a:moveTo>
                    <a:pt x="4853264" y="3508360"/>
                  </a:moveTo>
                  <a:cubicBezTo>
                    <a:pt x="4874656" y="3508360"/>
                    <a:pt x="4891997" y="3525701"/>
                    <a:pt x="4891997" y="3547093"/>
                  </a:cubicBezTo>
                  <a:cubicBezTo>
                    <a:pt x="4891997" y="3568485"/>
                    <a:pt x="4874656" y="3585826"/>
                    <a:pt x="4853264" y="3585826"/>
                  </a:cubicBezTo>
                  <a:cubicBezTo>
                    <a:pt x="4831872" y="3585826"/>
                    <a:pt x="4814531" y="3568485"/>
                    <a:pt x="4814531" y="3547093"/>
                  </a:cubicBezTo>
                  <a:cubicBezTo>
                    <a:pt x="4814531" y="3525701"/>
                    <a:pt x="4831872" y="3508360"/>
                    <a:pt x="4853264" y="3508360"/>
                  </a:cubicBezTo>
                  <a:close/>
                  <a:moveTo>
                    <a:pt x="5208744" y="3506671"/>
                  </a:moveTo>
                  <a:cubicBezTo>
                    <a:pt x="5219805" y="3506671"/>
                    <a:pt x="5228771" y="3515637"/>
                    <a:pt x="5228771" y="3526698"/>
                  </a:cubicBezTo>
                  <a:cubicBezTo>
                    <a:pt x="5228771" y="3537759"/>
                    <a:pt x="5219805" y="3546725"/>
                    <a:pt x="5208744" y="3546725"/>
                  </a:cubicBezTo>
                  <a:cubicBezTo>
                    <a:pt x="5197683" y="3546725"/>
                    <a:pt x="5188717" y="3537759"/>
                    <a:pt x="5188717" y="3526698"/>
                  </a:cubicBezTo>
                  <a:cubicBezTo>
                    <a:pt x="5188717" y="3515637"/>
                    <a:pt x="5197683" y="3506671"/>
                    <a:pt x="5208744" y="3506671"/>
                  </a:cubicBezTo>
                  <a:close/>
                  <a:moveTo>
                    <a:pt x="8154307" y="3501493"/>
                  </a:moveTo>
                  <a:cubicBezTo>
                    <a:pt x="8171618" y="3501493"/>
                    <a:pt x="8185651" y="3515526"/>
                    <a:pt x="8185651" y="3532837"/>
                  </a:cubicBezTo>
                  <a:cubicBezTo>
                    <a:pt x="8185651" y="3550148"/>
                    <a:pt x="8171618" y="3564181"/>
                    <a:pt x="8154307" y="3564181"/>
                  </a:cubicBezTo>
                  <a:cubicBezTo>
                    <a:pt x="8136996" y="3564181"/>
                    <a:pt x="8122963" y="3550148"/>
                    <a:pt x="8122963" y="3532837"/>
                  </a:cubicBezTo>
                  <a:cubicBezTo>
                    <a:pt x="8122963" y="3515526"/>
                    <a:pt x="8136996" y="3501493"/>
                    <a:pt x="8154307" y="3501493"/>
                  </a:cubicBezTo>
                  <a:close/>
                  <a:moveTo>
                    <a:pt x="7336491" y="3499609"/>
                  </a:moveTo>
                  <a:cubicBezTo>
                    <a:pt x="7353802" y="3499609"/>
                    <a:pt x="7367835" y="3513642"/>
                    <a:pt x="7367835" y="3530953"/>
                  </a:cubicBezTo>
                  <a:cubicBezTo>
                    <a:pt x="7367835" y="3548264"/>
                    <a:pt x="7353802" y="3562297"/>
                    <a:pt x="7336491" y="3562297"/>
                  </a:cubicBezTo>
                  <a:cubicBezTo>
                    <a:pt x="7319180" y="3562297"/>
                    <a:pt x="7305147" y="3548264"/>
                    <a:pt x="7305147" y="3530953"/>
                  </a:cubicBezTo>
                  <a:cubicBezTo>
                    <a:pt x="7305147" y="3513642"/>
                    <a:pt x="7319180" y="3499609"/>
                    <a:pt x="7336491" y="3499609"/>
                  </a:cubicBezTo>
                  <a:close/>
                  <a:moveTo>
                    <a:pt x="3334942" y="3498176"/>
                  </a:moveTo>
                  <a:cubicBezTo>
                    <a:pt x="3368264" y="3498176"/>
                    <a:pt x="3395277" y="3525189"/>
                    <a:pt x="3395277" y="3558511"/>
                  </a:cubicBezTo>
                  <a:cubicBezTo>
                    <a:pt x="3395277" y="3591833"/>
                    <a:pt x="3368264" y="3618846"/>
                    <a:pt x="3334942" y="3618846"/>
                  </a:cubicBezTo>
                  <a:cubicBezTo>
                    <a:pt x="3301620" y="3618846"/>
                    <a:pt x="3274607" y="3591833"/>
                    <a:pt x="3274607" y="3558511"/>
                  </a:cubicBezTo>
                  <a:cubicBezTo>
                    <a:pt x="3274607" y="3525189"/>
                    <a:pt x="3301620" y="3498176"/>
                    <a:pt x="3334942" y="3498176"/>
                  </a:cubicBezTo>
                  <a:close/>
                  <a:moveTo>
                    <a:pt x="2305359" y="3495306"/>
                  </a:moveTo>
                  <a:cubicBezTo>
                    <a:pt x="2328379" y="3495306"/>
                    <a:pt x="2347039" y="3513967"/>
                    <a:pt x="2347039" y="3536986"/>
                  </a:cubicBezTo>
                  <a:cubicBezTo>
                    <a:pt x="2347039" y="3560005"/>
                    <a:pt x="2328379" y="3578666"/>
                    <a:pt x="2305359" y="3578666"/>
                  </a:cubicBezTo>
                  <a:cubicBezTo>
                    <a:pt x="2282339" y="3578666"/>
                    <a:pt x="2263682" y="3560005"/>
                    <a:pt x="2263682" y="3536986"/>
                  </a:cubicBezTo>
                  <a:cubicBezTo>
                    <a:pt x="2263682" y="3513967"/>
                    <a:pt x="2282339" y="3495306"/>
                    <a:pt x="2305359" y="3495306"/>
                  </a:cubicBezTo>
                  <a:close/>
                  <a:moveTo>
                    <a:pt x="3224563" y="3492542"/>
                  </a:moveTo>
                  <a:cubicBezTo>
                    <a:pt x="3235624" y="3492542"/>
                    <a:pt x="3244590" y="3501508"/>
                    <a:pt x="3244590" y="3512569"/>
                  </a:cubicBezTo>
                  <a:cubicBezTo>
                    <a:pt x="3244590" y="3523630"/>
                    <a:pt x="3235624" y="3532596"/>
                    <a:pt x="3224563" y="3532596"/>
                  </a:cubicBezTo>
                  <a:cubicBezTo>
                    <a:pt x="3213502" y="3532596"/>
                    <a:pt x="3204536" y="3523630"/>
                    <a:pt x="3204536" y="3512569"/>
                  </a:cubicBezTo>
                  <a:cubicBezTo>
                    <a:pt x="3204536" y="3501508"/>
                    <a:pt x="3213502" y="3492542"/>
                    <a:pt x="3224563" y="3492542"/>
                  </a:cubicBezTo>
                  <a:close/>
                  <a:moveTo>
                    <a:pt x="4949220" y="3491333"/>
                  </a:moveTo>
                  <a:cubicBezTo>
                    <a:pt x="4966066" y="3491333"/>
                    <a:pt x="4979723" y="3504990"/>
                    <a:pt x="4979723" y="3521836"/>
                  </a:cubicBezTo>
                  <a:cubicBezTo>
                    <a:pt x="4979723" y="3538682"/>
                    <a:pt x="4966066" y="3552339"/>
                    <a:pt x="4949220" y="3552339"/>
                  </a:cubicBezTo>
                  <a:cubicBezTo>
                    <a:pt x="4932374" y="3552339"/>
                    <a:pt x="4918717" y="3538682"/>
                    <a:pt x="4918717" y="3521836"/>
                  </a:cubicBezTo>
                  <a:cubicBezTo>
                    <a:pt x="4918717" y="3504990"/>
                    <a:pt x="4932374" y="3491333"/>
                    <a:pt x="4949220" y="3491333"/>
                  </a:cubicBezTo>
                  <a:close/>
                  <a:moveTo>
                    <a:pt x="2446754" y="3487599"/>
                  </a:moveTo>
                  <a:cubicBezTo>
                    <a:pt x="2481499" y="3487599"/>
                    <a:pt x="2509667" y="3515767"/>
                    <a:pt x="2509667" y="3550513"/>
                  </a:cubicBezTo>
                  <a:cubicBezTo>
                    <a:pt x="2509667" y="3585259"/>
                    <a:pt x="2481499" y="3613427"/>
                    <a:pt x="2446754" y="3613427"/>
                  </a:cubicBezTo>
                  <a:cubicBezTo>
                    <a:pt x="2412009" y="3613427"/>
                    <a:pt x="2383840" y="3585259"/>
                    <a:pt x="2383840" y="3550513"/>
                  </a:cubicBezTo>
                  <a:cubicBezTo>
                    <a:pt x="2383840" y="3515767"/>
                    <a:pt x="2412009" y="3487599"/>
                    <a:pt x="2446754" y="3487599"/>
                  </a:cubicBezTo>
                  <a:close/>
                  <a:moveTo>
                    <a:pt x="3556083" y="3487020"/>
                  </a:moveTo>
                  <a:cubicBezTo>
                    <a:pt x="3592296" y="3487020"/>
                    <a:pt x="3621652" y="3516376"/>
                    <a:pt x="3621652" y="3552589"/>
                  </a:cubicBezTo>
                  <a:cubicBezTo>
                    <a:pt x="3621652" y="3588802"/>
                    <a:pt x="3592296" y="3618158"/>
                    <a:pt x="3556083" y="3618158"/>
                  </a:cubicBezTo>
                  <a:cubicBezTo>
                    <a:pt x="3519870" y="3618158"/>
                    <a:pt x="3490514" y="3588802"/>
                    <a:pt x="3490514" y="3552589"/>
                  </a:cubicBezTo>
                  <a:cubicBezTo>
                    <a:pt x="3490514" y="3516376"/>
                    <a:pt x="3519870" y="3487020"/>
                    <a:pt x="3556083" y="3487020"/>
                  </a:cubicBezTo>
                  <a:close/>
                  <a:moveTo>
                    <a:pt x="2785519" y="3477082"/>
                  </a:moveTo>
                  <a:cubicBezTo>
                    <a:pt x="2807834" y="3477082"/>
                    <a:pt x="2825924" y="3495172"/>
                    <a:pt x="2825924" y="3517487"/>
                  </a:cubicBezTo>
                  <a:cubicBezTo>
                    <a:pt x="2825924" y="3539802"/>
                    <a:pt x="2807834" y="3557892"/>
                    <a:pt x="2785519" y="3557892"/>
                  </a:cubicBezTo>
                  <a:cubicBezTo>
                    <a:pt x="2763204" y="3557892"/>
                    <a:pt x="2745114" y="3539802"/>
                    <a:pt x="2745114" y="3517487"/>
                  </a:cubicBezTo>
                  <a:cubicBezTo>
                    <a:pt x="2745114" y="3495172"/>
                    <a:pt x="2763204" y="3477082"/>
                    <a:pt x="2785519" y="3477082"/>
                  </a:cubicBezTo>
                  <a:close/>
                  <a:moveTo>
                    <a:pt x="8271438" y="3468901"/>
                  </a:moveTo>
                  <a:cubicBezTo>
                    <a:pt x="8306749" y="3468901"/>
                    <a:pt x="8335374" y="3497526"/>
                    <a:pt x="8335374" y="3532837"/>
                  </a:cubicBezTo>
                  <a:cubicBezTo>
                    <a:pt x="8335374" y="3568148"/>
                    <a:pt x="8306749" y="3596773"/>
                    <a:pt x="8271438" y="3596773"/>
                  </a:cubicBezTo>
                  <a:cubicBezTo>
                    <a:pt x="8236127" y="3596773"/>
                    <a:pt x="8207502" y="3568148"/>
                    <a:pt x="8207502" y="3532837"/>
                  </a:cubicBezTo>
                  <a:cubicBezTo>
                    <a:pt x="8207502" y="3497526"/>
                    <a:pt x="8236127" y="3468901"/>
                    <a:pt x="8271438" y="3468901"/>
                  </a:cubicBezTo>
                  <a:close/>
                  <a:moveTo>
                    <a:pt x="7215655" y="3466976"/>
                  </a:moveTo>
                  <a:cubicBezTo>
                    <a:pt x="7232966" y="3466976"/>
                    <a:pt x="7246999" y="3481009"/>
                    <a:pt x="7246999" y="3498320"/>
                  </a:cubicBezTo>
                  <a:cubicBezTo>
                    <a:pt x="7246999" y="3515631"/>
                    <a:pt x="7232966" y="3529664"/>
                    <a:pt x="7215655" y="3529664"/>
                  </a:cubicBezTo>
                  <a:cubicBezTo>
                    <a:pt x="7198344" y="3529664"/>
                    <a:pt x="7184311" y="3515631"/>
                    <a:pt x="7184311" y="3498320"/>
                  </a:cubicBezTo>
                  <a:cubicBezTo>
                    <a:pt x="7184311" y="3481009"/>
                    <a:pt x="7198344" y="3466976"/>
                    <a:pt x="7215655" y="3466976"/>
                  </a:cubicBezTo>
                  <a:close/>
                  <a:moveTo>
                    <a:pt x="5288949" y="3466456"/>
                  </a:moveTo>
                  <a:cubicBezTo>
                    <a:pt x="5304577" y="3466456"/>
                    <a:pt x="5317246" y="3479125"/>
                    <a:pt x="5317246" y="3494753"/>
                  </a:cubicBezTo>
                  <a:cubicBezTo>
                    <a:pt x="5317246" y="3510381"/>
                    <a:pt x="5304577" y="3523050"/>
                    <a:pt x="5288949" y="3523050"/>
                  </a:cubicBezTo>
                  <a:cubicBezTo>
                    <a:pt x="5273321" y="3523050"/>
                    <a:pt x="5260652" y="3510381"/>
                    <a:pt x="5260652" y="3494753"/>
                  </a:cubicBezTo>
                  <a:cubicBezTo>
                    <a:pt x="5260652" y="3479125"/>
                    <a:pt x="5273321" y="3466456"/>
                    <a:pt x="5288949" y="3466456"/>
                  </a:cubicBezTo>
                  <a:close/>
                  <a:moveTo>
                    <a:pt x="2210654" y="3466167"/>
                  </a:moveTo>
                  <a:cubicBezTo>
                    <a:pt x="2233677" y="3466167"/>
                    <a:pt x="2252337" y="3484828"/>
                    <a:pt x="2252337" y="3507847"/>
                  </a:cubicBezTo>
                  <a:cubicBezTo>
                    <a:pt x="2252337" y="3530866"/>
                    <a:pt x="2233677" y="3549527"/>
                    <a:pt x="2210654" y="3549527"/>
                  </a:cubicBezTo>
                  <a:cubicBezTo>
                    <a:pt x="2187638" y="3549527"/>
                    <a:pt x="2168981" y="3530866"/>
                    <a:pt x="2168981" y="3507847"/>
                  </a:cubicBezTo>
                  <a:cubicBezTo>
                    <a:pt x="2168981" y="3484828"/>
                    <a:pt x="2187638" y="3466167"/>
                    <a:pt x="2210654" y="3466167"/>
                  </a:cubicBezTo>
                  <a:close/>
                  <a:moveTo>
                    <a:pt x="3072653" y="3463354"/>
                  </a:moveTo>
                  <a:cubicBezTo>
                    <a:pt x="3099732" y="3463354"/>
                    <a:pt x="3121683" y="3485305"/>
                    <a:pt x="3121683" y="3512384"/>
                  </a:cubicBezTo>
                  <a:cubicBezTo>
                    <a:pt x="3121683" y="3539463"/>
                    <a:pt x="3099732" y="3561414"/>
                    <a:pt x="3072653" y="3561414"/>
                  </a:cubicBezTo>
                  <a:cubicBezTo>
                    <a:pt x="3045574" y="3561414"/>
                    <a:pt x="3023623" y="3539463"/>
                    <a:pt x="3023623" y="3512384"/>
                  </a:cubicBezTo>
                  <a:cubicBezTo>
                    <a:pt x="3023623" y="3485305"/>
                    <a:pt x="3045574" y="3463354"/>
                    <a:pt x="3072653" y="3463354"/>
                  </a:cubicBezTo>
                  <a:close/>
                  <a:moveTo>
                    <a:pt x="2556911" y="3462098"/>
                  </a:moveTo>
                  <a:cubicBezTo>
                    <a:pt x="2572709" y="3465196"/>
                    <a:pt x="2583080" y="3480127"/>
                    <a:pt x="2580075" y="3495447"/>
                  </a:cubicBezTo>
                  <a:cubicBezTo>
                    <a:pt x="2577072" y="3510767"/>
                    <a:pt x="2561831" y="3520676"/>
                    <a:pt x="2546034" y="3517578"/>
                  </a:cubicBezTo>
                  <a:cubicBezTo>
                    <a:pt x="2530234" y="3514480"/>
                    <a:pt x="2519862" y="3499550"/>
                    <a:pt x="2522870" y="3484230"/>
                  </a:cubicBezTo>
                  <a:cubicBezTo>
                    <a:pt x="2525872" y="3468909"/>
                    <a:pt x="2541113" y="3459001"/>
                    <a:pt x="2556911" y="3462098"/>
                  </a:cubicBezTo>
                  <a:close/>
                  <a:moveTo>
                    <a:pt x="5517167" y="3449454"/>
                  </a:moveTo>
                  <a:cubicBezTo>
                    <a:pt x="5544246" y="3449454"/>
                    <a:pt x="5566197" y="3471405"/>
                    <a:pt x="5566197" y="3498484"/>
                  </a:cubicBezTo>
                  <a:cubicBezTo>
                    <a:pt x="5566197" y="3525563"/>
                    <a:pt x="5544246" y="3547514"/>
                    <a:pt x="5517167" y="3547514"/>
                  </a:cubicBezTo>
                  <a:cubicBezTo>
                    <a:pt x="5490088" y="3547514"/>
                    <a:pt x="5468137" y="3525563"/>
                    <a:pt x="5468137" y="3498484"/>
                  </a:cubicBezTo>
                  <a:cubicBezTo>
                    <a:pt x="5468137" y="3471405"/>
                    <a:pt x="5490088" y="3449454"/>
                    <a:pt x="5517167" y="3449454"/>
                  </a:cubicBezTo>
                  <a:close/>
                  <a:moveTo>
                    <a:pt x="8108637" y="3446330"/>
                  </a:moveTo>
                  <a:cubicBezTo>
                    <a:pt x="8119698" y="3446330"/>
                    <a:pt x="8128664" y="3455296"/>
                    <a:pt x="8128664" y="3466357"/>
                  </a:cubicBezTo>
                  <a:cubicBezTo>
                    <a:pt x="8128664" y="3477418"/>
                    <a:pt x="8119698" y="3486384"/>
                    <a:pt x="8108637" y="3486384"/>
                  </a:cubicBezTo>
                  <a:cubicBezTo>
                    <a:pt x="8097576" y="3486384"/>
                    <a:pt x="8088610" y="3477418"/>
                    <a:pt x="8088610" y="3466357"/>
                  </a:cubicBezTo>
                  <a:cubicBezTo>
                    <a:pt x="8088610" y="3455296"/>
                    <a:pt x="8097576" y="3446330"/>
                    <a:pt x="8108637" y="3446330"/>
                  </a:cubicBezTo>
                  <a:close/>
                  <a:moveTo>
                    <a:pt x="3157594" y="3444687"/>
                  </a:moveTo>
                  <a:cubicBezTo>
                    <a:pt x="3168655" y="3444687"/>
                    <a:pt x="3177621" y="3453653"/>
                    <a:pt x="3177621" y="3464714"/>
                  </a:cubicBezTo>
                  <a:cubicBezTo>
                    <a:pt x="3177621" y="3475775"/>
                    <a:pt x="3168655" y="3484741"/>
                    <a:pt x="3157594" y="3484741"/>
                  </a:cubicBezTo>
                  <a:cubicBezTo>
                    <a:pt x="3146533" y="3484741"/>
                    <a:pt x="3137567" y="3475775"/>
                    <a:pt x="3137567" y="3464714"/>
                  </a:cubicBezTo>
                  <a:cubicBezTo>
                    <a:pt x="3137567" y="3453653"/>
                    <a:pt x="3146533" y="3444687"/>
                    <a:pt x="3157594" y="3444687"/>
                  </a:cubicBezTo>
                  <a:close/>
                  <a:moveTo>
                    <a:pt x="2641528" y="3444076"/>
                  </a:moveTo>
                  <a:cubicBezTo>
                    <a:pt x="2662143" y="3444076"/>
                    <a:pt x="2678855" y="3460788"/>
                    <a:pt x="2678855" y="3481404"/>
                  </a:cubicBezTo>
                  <a:cubicBezTo>
                    <a:pt x="2678855" y="3502020"/>
                    <a:pt x="2662143" y="3518732"/>
                    <a:pt x="2641528" y="3518732"/>
                  </a:cubicBezTo>
                  <a:cubicBezTo>
                    <a:pt x="2620913" y="3518732"/>
                    <a:pt x="2604201" y="3502020"/>
                    <a:pt x="2604201" y="3481404"/>
                  </a:cubicBezTo>
                  <a:cubicBezTo>
                    <a:pt x="2604201" y="3460788"/>
                    <a:pt x="2620913" y="3444076"/>
                    <a:pt x="2641528" y="3444076"/>
                  </a:cubicBezTo>
                  <a:close/>
                  <a:moveTo>
                    <a:pt x="3443561" y="3443273"/>
                  </a:moveTo>
                  <a:cubicBezTo>
                    <a:pt x="3464767" y="3443273"/>
                    <a:pt x="3481957" y="3460463"/>
                    <a:pt x="3481957" y="3481668"/>
                  </a:cubicBezTo>
                  <a:cubicBezTo>
                    <a:pt x="3481957" y="3502873"/>
                    <a:pt x="3464767" y="3520063"/>
                    <a:pt x="3443561" y="3520063"/>
                  </a:cubicBezTo>
                  <a:cubicBezTo>
                    <a:pt x="3422355" y="3520063"/>
                    <a:pt x="3405165" y="3502873"/>
                    <a:pt x="3405165" y="3481668"/>
                  </a:cubicBezTo>
                  <a:cubicBezTo>
                    <a:pt x="3405165" y="3460463"/>
                    <a:pt x="3422355" y="3443273"/>
                    <a:pt x="3443561" y="3443273"/>
                  </a:cubicBezTo>
                  <a:close/>
                  <a:moveTo>
                    <a:pt x="2864617" y="3426775"/>
                  </a:moveTo>
                  <a:cubicBezTo>
                    <a:pt x="2885233" y="3426775"/>
                    <a:pt x="2901945" y="3443487"/>
                    <a:pt x="2901945" y="3464103"/>
                  </a:cubicBezTo>
                  <a:cubicBezTo>
                    <a:pt x="2901945" y="3484719"/>
                    <a:pt x="2885233" y="3501431"/>
                    <a:pt x="2864617" y="3501431"/>
                  </a:cubicBezTo>
                  <a:cubicBezTo>
                    <a:pt x="2844001" y="3501431"/>
                    <a:pt x="2827289" y="3484719"/>
                    <a:pt x="2827289" y="3464103"/>
                  </a:cubicBezTo>
                  <a:cubicBezTo>
                    <a:pt x="2827289" y="3443487"/>
                    <a:pt x="2844001" y="3426775"/>
                    <a:pt x="2864617" y="3426775"/>
                  </a:cubicBezTo>
                  <a:close/>
                  <a:moveTo>
                    <a:pt x="7127419" y="3426072"/>
                  </a:moveTo>
                  <a:cubicBezTo>
                    <a:pt x="7148811" y="3426072"/>
                    <a:pt x="7166152" y="3443413"/>
                    <a:pt x="7166152" y="3464805"/>
                  </a:cubicBezTo>
                  <a:cubicBezTo>
                    <a:pt x="7166152" y="3486197"/>
                    <a:pt x="7148811" y="3503538"/>
                    <a:pt x="7127419" y="3503538"/>
                  </a:cubicBezTo>
                  <a:cubicBezTo>
                    <a:pt x="7106027" y="3503538"/>
                    <a:pt x="7088686" y="3486197"/>
                    <a:pt x="7088686" y="3464805"/>
                  </a:cubicBezTo>
                  <a:cubicBezTo>
                    <a:pt x="7088686" y="3443413"/>
                    <a:pt x="7106027" y="3426072"/>
                    <a:pt x="7127419" y="3426072"/>
                  </a:cubicBezTo>
                  <a:close/>
                  <a:moveTo>
                    <a:pt x="3333046" y="3425286"/>
                  </a:moveTo>
                  <a:cubicBezTo>
                    <a:pt x="3346101" y="3425286"/>
                    <a:pt x="3356684" y="3435869"/>
                    <a:pt x="3356684" y="3448924"/>
                  </a:cubicBezTo>
                  <a:cubicBezTo>
                    <a:pt x="3356684" y="3461979"/>
                    <a:pt x="3346101" y="3472562"/>
                    <a:pt x="3333046" y="3472562"/>
                  </a:cubicBezTo>
                  <a:cubicBezTo>
                    <a:pt x="3319991" y="3472562"/>
                    <a:pt x="3309408" y="3461979"/>
                    <a:pt x="3309408" y="3448924"/>
                  </a:cubicBezTo>
                  <a:cubicBezTo>
                    <a:pt x="3309408" y="3435869"/>
                    <a:pt x="3319991" y="3425286"/>
                    <a:pt x="3333046" y="3425286"/>
                  </a:cubicBezTo>
                  <a:close/>
                  <a:moveTo>
                    <a:pt x="4862242" y="3422634"/>
                  </a:moveTo>
                  <a:cubicBezTo>
                    <a:pt x="4879553" y="3422634"/>
                    <a:pt x="4893586" y="3436667"/>
                    <a:pt x="4893586" y="3453978"/>
                  </a:cubicBezTo>
                  <a:cubicBezTo>
                    <a:pt x="4893586" y="3471289"/>
                    <a:pt x="4879553" y="3485322"/>
                    <a:pt x="4862242" y="3485322"/>
                  </a:cubicBezTo>
                  <a:cubicBezTo>
                    <a:pt x="4844931" y="3485322"/>
                    <a:pt x="4830898" y="3471289"/>
                    <a:pt x="4830898" y="3453978"/>
                  </a:cubicBezTo>
                  <a:cubicBezTo>
                    <a:pt x="4830898" y="3436667"/>
                    <a:pt x="4844931" y="3422634"/>
                    <a:pt x="4862242" y="3422634"/>
                  </a:cubicBezTo>
                  <a:close/>
                  <a:moveTo>
                    <a:pt x="5040089" y="3414475"/>
                  </a:moveTo>
                  <a:cubicBezTo>
                    <a:pt x="5069325" y="3414475"/>
                    <a:pt x="5093025" y="3438175"/>
                    <a:pt x="5093025" y="3467411"/>
                  </a:cubicBezTo>
                  <a:cubicBezTo>
                    <a:pt x="5093025" y="3496647"/>
                    <a:pt x="5069325" y="3520347"/>
                    <a:pt x="5040089" y="3520347"/>
                  </a:cubicBezTo>
                  <a:cubicBezTo>
                    <a:pt x="5010853" y="3520347"/>
                    <a:pt x="4987153" y="3496647"/>
                    <a:pt x="4987153" y="3467411"/>
                  </a:cubicBezTo>
                  <a:cubicBezTo>
                    <a:pt x="4987153" y="3438175"/>
                    <a:pt x="5010853" y="3414475"/>
                    <a:pt x="5040089" y="3414475"/>
                  </a:cubicBezTo>
                  <a:close/>
                  <a:moveTo>
                    <a:pt x="5384225" y="3411210"/>
                  </a:moveTo>
                  <a:cubicBezTo>
                    <a:pt x="5411304" y="3411210"/>
                    <a:pt x="5433255" y="3433161"/>
                    <a:pt x="5433255" y="3460240"/>
                  </a:cubicBezTo>
                  <a:cubicBezTo>
                    <a:pt x="5433255" y="3487319"/>
                    <a:pt x="5411304" y="3509270"/>
                    <a:pt x="5384225" y="3509270"/>
                  </a:cubicBezTo>
                  <a:cubicBezTo>
                    <a:pt x="5357146" y="3509270"/>
                    <a:pt x="5335195" y="3487319"/>
                    <a:pt x="5335195" y="3460240"/>
                  </a:cubicBezTo>
                  <a:cubicBezTo>
                    <a:pt x="5335195" y="3433161"/>
                    <a:pt x="5357146" y="3411210"/>
                    <a:pt x="5384225" y="3411210"/>
                  </a:cubicBezTo>
                  <a:close/>
                  <a:moveTo>
                    <a:pt x="5596645" y="3405598"/>
                  </a:moveTo>
                  <a:cubicBezTo>
                    <a:pt x="5607706" y="3405598"/>
                    <a:pt x="5616672" y="3414564"/>
                    <a:pt x="5616672" y="3425625"/>
                  </a:cubicBezTo>
                  <a:cubicBezTo>
                    <a:pt x="5616672" y="3436686"/>
                    <a:pt x="5607706" y="3445652"/>
                    <a:pt x="5596645" y="3445652"/>
                  </a:cubicBezTo>
                  <a:cubicBezTo>
                    <a:pt x="5585584" y="3445652"/>
                    <a:pt x="5576618" y="3436686"/>
                    <a:pt x="5576618" y="3425625"/>
                  </a:cubicBezTo>
                  <a:cubicBezTo>
                    <a:pt x="5576618" y="3414564"/>
                    <a:pt x="5585584" y="3405598"/>
                    <a:pt x="5596645" y="3405598"/>
                  </a:cubicBezTo>
                  <a:close/>
                  <a:moveTo>
                    <a:pt x="8061464" y="3396849"/>
                  </a:moveTo>
                  <a:cubicBezTo>
                    <a:pt x="8072525" y="3396849"/>
                    <a:pt x="8081491" y="3405815"/>
                    <a:pt x="8081491" y="3416876"/>
                  </a:cubicBezTo>
                  <a:cubicBezTo>
                    <a:pt x="8081491" y="3427937"/>
                    <a:pt x="8072525" y="3436903"/>
                    <a:pt x="8061464" y="3436903"/>
                  </a:cubicBezTo>
                  <a:cubicBezTo>
                    <a:pt x="8050403" y="3436903"/>
                    <a:pt x="8041437" y="3427937"/>
                    <a:pt x="8041437" y="3416876"/>
                  </a:cubicBezTo>
                  <a:cubicBezTo>
                    <a:pt x="8041437" y="3405815"/>
                    <a:pt x="8050403" y="3396849"/>
                    <a:pt x="8061464" y="3396849"/>
                  </a:cubicBezTo>
                  <a:close/>
                  <a:moveTo>
                    <a:pt x="4927364" y="3393412"/>
                  </a:moveTo>
                  <a:cubicBezTo>
                    <a:pt x="4938425" y="3393412"/>
                    <a:pt x="4947391" y="3402378"/>
                    <a:pt x="4947391" y="3413439"/>
                  </a:cubicBezTo>
                  <a:cubicBezTo>
                    <a:pt x="4947391" y="3424500"/>
                    <a:pt x="4938425" y="3433466"/>
                    <a:pt x="4927364" y="3433466"/>
                  </a:cubicBezTo>
                  <a:cubicBezTo>
                    <a:pt x="4916303" y="3433466"/>
                    <a:pt x="4907337" y="3424500"/>
                    <a:pt x="4907337" y="3413439"/>
                  </a:cubicBezTo>
                  <a:cubicBezTo>
                    <a:pt x="4907337" y="3402378"/>
                    <a:pt x="4916303" y="3393412"/>
                    <a:pt x="4927364" y="3393412"/>
                  </a:cubicBezTo>
                  <a:close/>
                  <a:moveTo>
                    <a:pt x="7414018" y="3388323"/>
                  </a:moveTo>
                  <a:cubicBezTo>
                    <a:pt x="7441097" y="3388323"/>
                    <a:pt x="7463048" y="3410274"/>
                    <a:pt x="7463048" y="3437353"/>
                  </a:cubicBezTo>
                  <a:cubicBezTo>
                    <a:pt x="7463048" y="3464432"/>
                    <a:pt x="7441097" y="3486383"/>
                    <a:pt x="7414018" y="3486383"/>
                  </a:cubicBezTo>
                  <a:cubicBezTo>
                    <a:pt x="7386939" y="3486383"/>
                    <a:pt x="7364988" y="3464432"/>
                    <a:pt x="7364988" y="3437353"/>
                  </a:cubicBezTo>
                  <a:cubicBezTo>
                    <a:pt x="7364988" y="3410274"/>
                    <a:pt x="7386939" y="3388323"/>
                    <a:pt x="7414018" y="3388323"/>
                  </a:cubicBezTo>
                  <a:close/>
                  <a:moveTo>
                    <a:pt x="2975670" y="3380874"/>
                  </a:moveTo>
                  <a:cubicBezTo>
                    <a:pt x="3005442" y="3380874"/>
                    <a:pt x="3029577" y="3405009"/>
                    <a:pt x="3029577" y="3434781"/>
                  </a:cubicBezTo>
                  <a:cubicBezTo>
                    <a:pt x="3029577" y="3464553"/>
                    <a:pt x="3005442" y="3488688"/>
                    <a:pt x="2975670" y="3488688"/>
                  </a:cubicBezTo>
                  <a:cubicBezTo>
                    <a:pt x="2945898" y="3488688"/>
                    <a:pt x="2921763" y="3464553"/>
                    <a:pt x="2921763" y="3434781"/>
                  </a:cubicBezTo>
                  <a:cubicBezTo>
                    <a:pt x="2921763" y="3405009"/>
                    <a:pt x="2945898" y="3380874"/>
                    <a:pt x="2975670" y="3380874"/>
                  </a:cubicBezTo>
                  <a:close/>
                  <a:moveTo>
                    <a:pt x="7592215" y="3379994"/>
                  </a:moveTo>
                  <a:cubicBezTo>
                    <a:pt x="7600519" y="3379994"/>
                    <a:pt x="7607250" y="3386725"/>
                    <a:pt x="7607250" y="3395029"/>
                  </a:cubicBezTo>
                  <a:cubicBezTo>
                    <a:pt x="7607250" y="3403333"/>
                    <a:pt x="7600519" y="3410064"/>
                    <a:pt x="7592215" y="3410064"/>
                  </a:cubicBezTo>
                  <a:cubicBezTo>
                    <a:pt x="7583911" y="3410064"/>
                    <a:pt x="7577180" y="3403333"/>
                    <a:pt x="7577180" y="3395029"/>
                  </a:cubicBezTo>
                  <a:cubicBezTo>
                    <a:pt x="7577180" y="3386725"/>
                    <a:pt x="7583911" y="3379994"/>
                    <a:pt x="7592215" y="3379994"/>
                  </a:cubicBezTo>
                  <a:close/>
                  <a:moveTo>
                    <a:pt x="2366114" y="3378677"/>
                  </a:moveTo>
                  <a:cubicBezTo>
                    <a:pt x="2395345" y="3378677"/>
                    <a:pt x="2419050" y="3402377"/>
                    <a:pt x="2419050" y="3431613"/>
                  </a:cubicBezTo>
                  <a:cubicBezTo>
                    <a:pt x="2419050" y="3460849"/>
                    <a:pt x="2395345" y="3484549"/>
                    <a:pt x="2366114" y="3484549"/>
                  </a:cubicBezTo>
                  <a:cubicBezTo>
                    <a:pt x="2336875" y="3484549"/>
                    <a:pt x="2313175" y="3460849"/>
                    <a:pt x="2313175" y="3431613"/>
                  </a:cubicBezTo>
                  <a:cubicBezTo>
                    <a:pt x="2313175" y="3402377"/>
                    <a:pt x="2336875" y="3378677"/>
                    <a:pt x="2366114" y="3378677"/>
                  </a:cubicBezTo>
                  <a:close/>
                  <a:moveTo>
                    <a:pt x="2590602" y="3376504"/>
                  </a:moveTo>
                  <a:cubicBezTo>
                    <a:pt x="2606314" y="3379602"/>
                    <a:pt x="2616685" y="3394533"/>
                    <a:pt x="2613682" y="3409852"/>
                  </a:cubicBezTo>
                  <a:cubicBezTo>
                    <a:pt x="2610678" y="3425171"/>
                    <a:pt x="2595522" y="3435080"/>
                    <a:pt x="2579722" y="3431982"/>
                  </a:cubicBezTo>
                  <a:cubicBezTo>
                    <a:pt x="2563925" y="3428884"/>
                    <a:pt x="2553554" y="3413954"/>
                    <a:pt x="2556559" y="3398635"/>
                  </a:cubicBezTo>
                  <a:cubicBezTo>
                    <a:pt x="2559564" y="3383315"/>
                    <a:pt x="2574803" y="3373407"/>
                    <a:pt x="2590602" y="3376504"/>
                  </a:cubicBezTo>
                  <a:close/>
                  <a:moveTo>
                    <a:pt x="8199444" y="3376190"/>
                  </a:moveTo>
                  <a:cubicBezTo>
                    <a:pt x="8220836" y="3376190"/>
                    <a:pt x="8238178" y="3393531"/>
                    <a:pt x="8238178" y="3414923"/>
                  </a:cubicBezTo>
                  <a:cubicBezTo>
                    <a:pt x="8238178" y="3436315"/>
                    <a:pt x="8220836" y="3453656"/>
                    <a:pt x="8199444" y="3453656"/>
                  </a:cubicBezTo>
                  <a:cubicBezTo>
                    <a:pt x="8178052" y="3453656"/>
                    <a:pt x="8160710" y="3436315"/>
                    <a:pt x="8160710" y="3414923"/>
                  </a:cubicBezTo>
                  <a:cubicBezTo>
                    <a:pt x="8160710" y="3393531"/>
                    <a:pt x="8178052" y="3376190"/>
                    <a:pt x="8199444" y="3376190"/>
                  </a:cubicBezTo>
                  <a:close/>
                  <a:moveTo>
                    <a:pt x="7520775" y="3375002"/>
                  </a:moveTo>
                  <a:cubicBezTo>
                    <a:pt x="7531836" y="3375002"/>
                    <a:pt x="7540802" y="3383968"/>
                    <a:pt x="7540802" y="3395029"/>
                  </a:cubicBezTo>
                  <a:cubicBezTo>
                    <a:pt x="7540802" y="3406090"/>
                    <a:pt x="7531836" y="3415056"/>
                    <a:pt x="7520775" y="3415056"/>
                  </a:cubicBezTo>
                  <a:cubicBezTo>
                    <a:pt x="7509714" y="3415056"/>
                    <a:pt x="7500748" y="3406090"/>
                    <a:pt x="7500748" y="3395029"/>
                  </a:cubicBezTo>
                  <a:cubicBezTo>
                    <a:pt x="7500748" y="3383968"/>
                    <a:pt x="7509714" y="3375002"/>
                    <a:pt x="7520775" y="3375002"/>
                  </a:cubicBezTo>
                  <a:close/>
                  <a:moveTo>
                    <a:pt x="2249814" y="3373090"/>
                  </a:moveTo>
                  <a:cubicBezTo>
                    <a:pt x="2270431" y="3373090"/>
                    <a:pt x="2287144" y="3389802"/>
                    <a:pt x="2287144" y="3410417"/>
                  </a:cubicBezTo>
                  <a:cubicBezTo>
                    <a:pt x="2287144" y="3431032"/>
                    <a:pt x="2270431" y="3447744"/>
                    <a:pt x="2249814" y="3447744"/>
                  </a:cubicBezTo>
                  <a:cubicBezTo>
                    <a:pt x="2229199" y="3447744"/>
                    <a:pt x="2212482" y="3431032"/>
                    <a:pt x="2212482" y="3410417"/>
                  </a:cubicBezTo>
                  <a:cubicBezTo>
                    <a:pt x="2212482" y="3389802"/>
                    <a:pt x="2229199" y="3373090"/>
                    <a:pt x="2249814" y="3373090"/>
                  </a:cubicBezTo>
                  <a:close/>
                  <a:moveTo>
                    <a:pt x="7040563" y="3363468"/>
                  </a:moveTo>
                  <a:cubicBezTo>
                    <a:pt x="7057874" y="3363468"/>
                    <a:pt x="7071907" y="3377501"/>
                    <a:pt x="7071907" y="3394812"/>
                  </a:cubicBezTo>
                  <a:cubicBezTo>
                    <a:pt x="7071907" y="3412123"/>
                    <a:pt x="7057874" y="3426156"/>
                    <a:pt x="7040563" y="3426156"/>
                  </a:cubicBezTo>
                  <a:cubicBezTo>
                    <a:pt x="7023252" y="3426156"/>
                    <a:pt x="7009219" y="3412123"/>
                    <a:pt x="7009219" y="3394812"/>
                  </a:cubicBezTo>
                  <a:cubicBezTo>
                    <a:pt x="7009219" y="3377501"/>
                    <a:pt x="7023252" y="3363468"/>
                    <a:pt x="7040563" y="3363468"/>
                  </a:cubicBezTo>
                  <a:close/>
                  <a:moveTo>
                    <a:pt x="3248392" y="3360459"/>
                  </a:moveTo>
                  <a:cubicBezTo>
                    <a:pt x="3275471" y="3360459"/>
                    <a:pt x="3297422" y="3382410"/>
                    <a:pt x="3297422" y="3409489"/>
                  </a:cubicBezTo>
                  <a:cubicBezTo>
                    <a:pt x="3297422" y="3436568"/>
                    <a:pt x="3275471" y="3458519"/>
                    <a:pt x="3248392" y="3458519"/>
                  </a:cubicBezTo>
                  <a:cubicBezTo>
                    <a:pt x="3221313" y="3458519"/>
                    <a:pt x="3199362" y="3436568"/>
                    <a:pt x="3199362" y="3409489"/>
                  </a:cubicBezTo>
                  <a:cubicBezTo>
                    <a:pt x="3199362" y="3382410"/>
                    <a:pt x="3221313" y="3360459"/>
                    <a:pt x="3248392" y="3360459"/>
                  </a:cubicBezTo>
                  <a:close/>
                  <a:moveTo>
                    <a:pt x="4819924" y="3354561"/>
                  </a:moveTo>
                  <a:cubicBezTo>
                    <a:pt x="4833458" y="3354561"/>
                    <a:pt x="4844430" y="3365533"/>
                    <a:pt x="4844430" y="3379067"/>
                  </a:cubicBezTo>
                  <a:cubicBezTo>
                    <a:pt x="4844430" y="3392601"/>
                    <a:pt x="4833458" y="3403573"/>
                    <a:pt x="4819924" y="3403573"/>
                  </a:cubicBezTo>
                  <a:cubicBezTo>
                    <a:pt x="4806390" y="3403573"/>
                    <a:pt x="4795418" y="3392601"/>
                    <a:pt x="4795418" y="3379067"/>
                  </a:cubicBezTo>
                  <a:cubicBezTo>
                    <a:pt x="4795418" y="3365533"/>
                    <a:pt x="4806390" y="3354561"/>
                    <a:pt x="4819924" y="3354561"/>
                  </a:cubicBezTo>
                  <a:close/>
                  <a:moveTo>
                    <a:pt x="5184782" y="3350260"/>
                  </a:moveTo>
                  <a:cubicBezTo>
                    <a:pt x="5220093" y="3350260"/>
                    <a:pt x="5248718" y="3378885"/>
                    <a:pt x="5248718" y="3414196"/>
                  </a:cubicBezTo>
                  <a:cubicBezTo>
                    <a:pt x="5248718" y="3449507"/>
                    <a:pt x="5220093" y="3478132"/>
                    <a:pt x="5184782" y="3478132"/>
                  </a:cubicBezTo>
                  <a:cubicBezTo>
                    <a:pt x="5149471" y="3478132"/>
                    <a:pt x="5120846" y="3449507"/>
                    <a:pt x="5120846" y="3414196"/>
                  </a:cubicBezTo>
                  <a:cubicBezTo>
                    <a:pt x="5120846" y="3378885"/>
                    <a:pt x="5149471" y="3350260"/>
                    <a:pt x="5184782" y="3350260"/>
                  </a:cubicBezTo>
                  <a:close/>
                  <a:moveTo>
                    <a:pt x="5298055" y="3348993"/>
                  </a:moveTo>
                  <a:cubicBezTo>
                    <a:pt x="5313683" y="3348993"/>
                    <a:pt x="5326352" y="3361662"/>
                    <a:pt x="5326352" y="3377290"/>
                  </a:cubicBezTo>
                  <a:cubicBezTo>
                    <a:pt x="5326352" y="3392918"/>
                    <a:pt x="5313683" y="3405587"/>
                    <a:pt x="5298055" y="3405587"/>
                  </a:cubicBezTo>
                  <a:cubicBezTo>
                    <a:pt x="5282427" y="3405587"/>
                    <a:pt x="5269758" y="3392918"/>
                    <a:pt x="5269758" y="3377290"/>
                  </a:cubicBezTo>
                  <a:cubicBezTo>
                    <a:pt x="5269758" y="3361662"/>
                    <a:pt x="5282427" y="3348993"/>
                    <a:pt x="5298055" y="3348993"/>
                  </a:cubicBezTo>
                  <a:close/>
                  <a:moveTo>
                    <a:pt x="2486762" y="3342992"/>
                  </a:moveTo>
                  <a:cubicBezTo>
                    <a:pt x="2509778" y="3342992"/>
                    <a:pt x="2528440" y="3361653"/>
                    <a:pt x="2528440" y="3384672"/>
                  </a:cubicBezTo>
                  <a:cubicBezTo>
                    <a:pt x="2528440" y="3407691"/>
                    <a:pt x="2509778" y="3426352"/>
                    <a:pt x="2486762" y="3426352"/>
                  </a:cubicBezTo>
                  <a:cubicBezTo>
                    <a:pt x="2463742" y="3426352"/>
                    <a:pt x="2445080" y="3407691"/>
                    <a:pt x="2445080" y="3384672"/>
                  </a:cubicBezTo>
                  <a:cubicBezTo>
                    <a:pt x="2445080" y="3361653"/>
                    <a:pt x="2463742" y="3342992"/>
                    <a:pt x="2486762" y="3342992"/>
                  </a:cubicBezTo>
                  <a:close/>
                  <a:moveTo>
                    <a:pt x="2735317" y="3336445"/>
                  </a:moveTo>
                  <a:cubicBezTo>
                    <a:pt x="2770063" y="3336445"/>
                    <a:pt x="2798231" y="3364613"/>
                    <a:pt x="2798231" y="3399359"/>
                  </a:cubicBezTo>
                  <a:cubicBezTo>
                    <a:pt x="2798231" y="3434105"/>
                    <a:pt x="2770063" y="3462273"/>
                    <a:pt x="2735317" y="3462273"/>
                  </a:cubicBezTo>
                  <a:cubicBezTo>
                    <a:pt x="2700571" y="3462273"/>
                    <a:pt x="2672403" y="3434105"/>
                    <a:pt x="2672403" y="3399359"/>
                  </a:cubicBezTo>
                  <a:cubicBezTo>
                    <a:pt x="2672403" y="3364613"/>
                    <a:pt x="2700571" y="3336445"/>
                    <a:pt x="2735317" y="3336445"/>
                  </a:cubicBezTo>
                  <a:close/>
                  <a:moveTo>
                    <a:pt x="7948174" y="3329314"/>
                  </a:moveTo>
                  <a:cubicBezTo>
                    <a:pt x="7983485" y="3329314"/>
                    <a:pt x="8012110" y="3357939"/>
                    <a:pt x="8012110" y="3393250"/>
                  </a:cubicBezTo>
                  <a:cubicBezTo>
                    <a:pt x="8012110" y="3428561"/>
                    <a:pt x="7983485" y="3457186"/>
                    <a:pt x="7948174" y="3457186"/>
                  </a:cubicBezTo>
                  <a:cubicBezTo>
                    <a:pt x="7912863" y="3457186"/>
                    <a:pt x="7884238" y="3428561"/>
                    <a:pt x="7884238" y="3393250"/>
                  </a:cubicBezTo>
                  <a:cubicBezTo>
                    <a:pt x="7884238" y="3357939"/>
                    <a:pt x="7912863" y="3329314"/>
                    <a:pt x="7948174" y="3329314"/>
                  </a:cubicBezTo>
                  <a:close/>
                  <a:moveTo>
                    <a:pt x="5518988" y="3323796"/>
                  </a:moveTo>
                  <a:cubicBezTo>
                    <a:pt x="5546067" y="3323796"/>
                    <a:pt x="5568018" y="3345747"/>
                    <a:pt x="5568018" y="3372826"/>
                  </a:cubicBezTo>
                  <a:cubicBezTo>
                    <a:pt x="5568018" y="3399905"/>
                    <a:pt x="5546067" y="3421856"/>
                    <a:pt x="5518988" y="3421856"/>
                  </a:cubicBezTo>
                  <a:cubicBezTo>
                    <a:pt x="5491909" y="3421856"/>
                    <a:pt x="5469958" y="3399905"/>
                    <a:pt x="5469958" y="3372826"/>
                  </a:cubicBezTo>
                  <a:cubicBezTo>
                    <a:pt x="5469958" y="3345747"/>
                    <a:pt x="5491909" y="3323796"/>
                    <a:pt x="5518988" y="3323796"/>
                  </a:cubicBezTo>
                  <a:close/>
                  <a:moveTo>
                    <a:pt x="2639483" y="3320245"/>
                  </a:moveTo>
                  <a:cubicBezTo>
                    <a:pt x="2650544" y="3320245"/>
                    <a:pt x="2659510" y="3329211"/>
                    <a:pt x="2659510" y="3340272"/>
                  </a:cubicBezTo>
                  <a:cubicBezTo>
                    <a:pt x="2659510" y="3351333"/>
                    <a:pt x="2650544" y="3360299"/>
                    <a:pt x="2639483" y="3360299"/>
                  </a:cubicBezTo>
                  <a:cubicBezTo>
                    <a:pt x="2628422" y="3360299"/>
                    <a:pt x="2619456" y="3351333"/>
                    <a:pt x="2619456" y="3340272"/>
                  </a:cubicBezTo>
                  <a:cubicBezTo>
                    <a:pt x="2619456" y="3329211"/>
                    <a:pt x="2628422" y="3320245"/>
                    <a:pt x="2639483" y="3320245"/>
                  </a:cubicBezTo>
                  <a:close/>
                  <a:moveTo>
                    <a:pt x="4988461" y="3315793"/>
                  </a:moveTo>
                  <a:cubicBezTo>
                    <a:pt x="5009853" y="3315793"/>
                    <a:pt x="5027194" y="3333134"/>
                    <a:pt x="5027194" y="3354526"/>
                  </a:cubicBezTo>
                  <a:cubicBezTo>
                    <a:pt x="5027194" y="3375918"/>
                    <a:pt x="5009853" y="3393259"/>
                    <a:pt x="4988461" y="3393259"/>
                  </a:cubicBezTo>
                  <a:cubicBezTo>
                    <a:pt x="4967069" y="3393259"/>
                    <a:pt x="4949728" y="3375918"/>
                    <a:pt x="4949728" y="3354526"/>
                  </a:cubicBezTo>
                  <a:cubicBezTo>
                    <a:pt x="4949728" y="3333134"/>
                    <a:pt x="4967069" y="3315793"/>
                    <a:pt x="4988461" y="3315793"/>
                  </a:cubicBezTo>
                  <a:close/>
                  <a:moveTo>
                    <a:pt x="3100880" y="3309468"/>
                  </a:moveTo>
                  <a:cubicBezTo>
                    <a:pt x="3127959" y="3309468"/>
                    <a:pt x="3149910" y="3331419"/>
                    <a:pt x="3149910" y="3358498"/>
                  </a:cubicBezTo>
                  <a:cubicBezTo>
                    <a:pt x="3149910" y="3385577"/>
                    <a:pt x="3127959" y="3407528"/>
                    <a:pt x="3100880" y="3407528"/>
                  </a:cubicBezTo>
                  <a:cubicBezTo>
                    <a:pt x="3073801" y="3407528"/>
                    <a:pt x="3051850" y="3385577"/>
                    <a:pt x="3051850" y="3358498"/>
                  </a:cubicBezTo>
                  <a:cubicBezTo>
                    <a:pt x="3051850" y="3331419"/>
                    <a:pt x="3073801" y="3309468"/>
                    <a:pt x="3100880" y="3309468"/>
                  </a:cubicBezTo>
                  <a:close/>
                  <a:moveTo>
                    <a:pt x="7382728" y="3304615"/>
                  </a:moveTo>
                  <a:cubicBezTo>
                    <a:pt x="7393789" y="3304615"/>
                    <a:pt x="7402755" y="3313581"/>
                    <a:pt x="7402755" y="3324642"/>
                  </a:cubicBezTo>
                  <a:cubicBezTo>
                    <a:pt x="7402755" y="3335703"/>
                    <a:pt x="7393789" y="3344669"/>
                    <a:pt x="7382728" y="3344669"/>
                  </a:cubicBezTo>
                  <a:cubicBezTo>
                    <a:pt x="7371667" y="3344669"/>
                    <a:pt x="7362701" y="3335703"/>
                    <a:pt x="7362701" y="3324642"/>
                  </a:cubicBezTo>
                  <a:cubicBezTo>
                    <a:pt x="7362701" y="3313581"/>
                    <a:pt x="7371667" y="3304615"/>
                    <a:pt x="7382728" y="3304615"/>
                  </a:cubicBezTo>
                  <a:close/>
                  <a:moveTo>
                    <a:pt x="2861675" y="3302914"/>
                  </a:moveTo>
                  <a:cubicBezTo>
                    <a:pt x="2888333" y="3302914"/>
                    <a:pt x="2909944" y="3324525"/>
                    <a:pt x="2909944" y="3351184"/>
                  </a:cubicBezTo>
                  <a:cubicBezTo>
                    <a:pt x="2909944" y="3377843"/>
                    <a:pt x="2888333" y="3399454"/>
                    <a:pt x="2861675" y="3399454"/>
                  </a:cubicBezTo>
                  <a:cubicBezTo>
                    <a:pt x="2835017" y="3399454"/>
                    <a:pt x="2813406" y="3377843"/>
                    <a:pt x="2813406" y="3351184"/>
                  </a:cubicBezTo>
                  <a:cubicBezTo>
                    <a:pt x="2813406" y="3324525"/>
                    <a:pt x="2835017" y="3302914"/>
                    <a:pt x="2861675" y="3302914"/>
                  </a:cubicBezTo>
                  <a:close/>
                  <a:moveTo>
                    <a:pt x="5087608" y="3299613"/>
                  </a:moveTo>
                  <a:cubicBezTo>
                    <a:pt x="5104919" y="3299613"/>
                    <a:pt x="5118952" y="3313646"/>
                    <a:pt x="5118952" y="3330957"/>
                  </a:cubicBezTo>
                  <a:cubicBezTo>
                    <a:pt x="5118952" y="3348268"/>
                    <a:pt x="5104919" y="3362301"/>
                    <a:pt x="5087608" y="3362301"/>
                  </a:cubicBezTo>
                  <a:cubicBezTo>
                    <a:pt x="5070297" y="3362301"/>
                    <a:pt x="5056264" y="3348268"/>
                    <a:pt x="5056264" y="3330957"/>
                  </a:cubicBezTo>
                  <a:cubicBezTo>
                    <a:pt x="5056264" y="3313646"/>
                    <a:pt x="5070297" y="3299613"/>
                    <a:pt x="5087608" y="3299613"/>
                  </a:cubicBezTo>
                  <a:close/>
                  <a:moveTo>
                    <a:pt x="2996458" y="3297141"/>
                  </a:moveTo>
                  <a:cubicBezTo>
                    <a:pt x="3012566" y="3297141"/>
                    <a:pt x="3025624" y="3310199"/>
                    <a:pt x="3025624" y="3326307"/>
                  </a:cubicBezTo>
                  <a:cubicBezTo>
                    <a:pt x="3025624" y="3342415"/>
                    <a:pt x="3012566" y="3355473"/>
                    <a:pt x="2996458" y="3355473"/>
                  </a:cubicBezTo>
                  <a:cubicBezTo>
                    <a:pt x="2980350" y="3355473"/>
                    <a:pt x="2967292" y="3342415"/>
                    <a:pt x="2967292" y="3326307"/>
                  </a:cubicBezTo>
                  <a:cubicBezTo>
                    <a:pt x="2967292" y="3310199"/>
                    <a:pt x="2980350" y="3297141"/>
                    <a:pt x="2996458" y="3297141"/>
                  </a:cubicBezTo>
                  <a:close/>
                  <a:moveTo>
                    <a:pt x="2340870" y="3289837"/>
                  </a:moveTo>
                  <a:cubicBezTo>
                    <a:pt x="2358180" y="3289837"/>
                    <a:pt x="2372215" y="3303870"/>
                    <a:pt x="2372215" y="3321181"/>
                  </a:cubicBezTo>
                  <a:cubicBezTo>
                    <a:pt x="2372215" y="3338492"/>
                    <a:pt x="2358180" y="3352525"/>
                    <a:pt x="2340870" y="3352525"/>
                  </a:cubicBezTo>
                  <a:cubicBezTo>
                    <a:pt x="2323561" y="3352525"/>
                    <a:pt x="2309527" y="3338492"/>
                    <a:pt x="2309527" y="3321181"/>
                  </a:cubicBezTo>
                  <a:cubicBezTo>
                    <a:pt x="2309527" y="3303870"/>
                    <a:pt x="2323561" y="3289837"/>
                    <a:pt x="2340870" y="3289837"/>
                  </a:cubicBezTo>
                  <a:close/>
                  <a:moveTo>
                    <a:pt x="4927363" y="3281880"/>
                  </a:moveTo>
                  <a:cubicBezTo>
                    <a:pt x="4938424" y="3281880"/>
                    <a:pt x="4947390" y="3290846"/>
                    <a:pt x="4947390" y="3301907"/>
                  </a:cubicBezTo>
                  <a:cubicBezTo>
                    <a:pt x="4947390" y="3312968"/>
                    <a:pt x="4938424" y="3321934"/>
                    <a:pt x="4927363" y="3321934"/>
                  </a:cubicBezTo>
                  <a:cubicBezTo>
                    <a:pt x="4916302" y="3321934"/>
                    <a:pt x="4907336" y="3312968"/>
                    <a:pt x="4907336" y="3301907"/>
                  </a:cubicBezTo>
                  <a:cubicBezTo>
                    <a:pt x="4907336" y="3290846"/>
                    <a:pt x="4916302" y="3281880"/>
                    <a:pt x="4927363" y="3281880"/>
                  </a:cubicBezTo>
                  <a:close/>
                  <a:moveTo>
                    <a:pt x="5222213" y="3260818"/>
                  </a:moveTo>
                  <a:cubicBezTo>
                    <a:pt x="5244026" y="3260818"/>
                    <a:pt x="5261709" y="3278501"/>
                    <a:pt x="5261709" y="3300314"/>
                  </a:cubicBezTo>
                  <a:cubicBezTo>
                    <a:pt x="5261709" y="3322127"/>
                    <a:pt x="5244026" y="3339810"/>
                    <a:pt x="5222213" y="3339810"/>
                  </a:cubicBezTo>
                  <a:cubicBezTo>
                    <a:pt x="5200400" y="3339810"/>
                    <a:pt x="5182717" y="3322127"/>
                    <a:pt x="5182717" y="3300314"/>
                  </a:cubicBezTo>
                  <a:cubicBezTo>
                    <a:pt x="5182717" y="3278501"/>
                    <a:pt x="5200400" y="3260818"/>
                    <a:pt x="5222213" y="3260818"/>
                  </a:cubicBezTo>
                  <a:close/>
                  <a:moveTo>
                    <a:pt x="4715600" y="3257661"/>
                  </a:moveTo>
                  <a:cubicBezTo>
                    <a:pt x="4737413" y="3257661"/>
                    <a:pt x="4755096" y="3275344"/>
                    <a:pt x="4755096" y="3297157"/>
                  </a:cubicBezTo>
                  <a:cubicBezTo>
                    <a:pt x="4755096" y="3318970"/>
                    <a:pt x="4737413" y="3336653"/>
                    <a:pt x="4715600" y="3336653"/>
                  </a:cubicBezTo>
                  <a:cubicBezTo>
                    <a:pt x="4693787" y="3336653"/>
                    <a:pt x="4676104" y="3318970"/>
                    <a:pt x="4676104" y="3297157"/>
                  </a:cubicBezTo>
                  <a:cubicBezTo>
                    <a:pt x="4676104" y="3275344"/>
                    <a:pt x="4693787" y="3257661"/>
                    <a:pt x="4715600" y="3257661"/>
                  </a:cubicBezTo>
                  <a:close/>
                  <a:moveTo>
                    <a:pt x="2559664" y="3249215"/>
                  </a:moveTo>
                  <a:cubicBezTo>
                    <a:pt x="2580280" y="3249215"/>
                    <a:pt x="2596992" y="3265927"/>
                    <a:pt x="2596992" y="3286543"/>
                  </a:cubicBezTo>
                  <a:cubicBezTo>
                    <a:pt x="2596992" y="3307159"/>
                    <a:pt x="2580280" y="3323871"/>
                    <a:pt x="2559664" y="3323871"/>
                  </a:cubicBezTo>
                  <a:cubicBezTo>
                    <a:pt x="2539049" y="3323871"/>
                    <a:pt x="2522337" y="3307159"/>
                    <a:pt x="2522337" y="3286543"/>
                  </a:cubicBezTo>
                  <a:cubicBezTo>
                    <a:pt x="2522337" y="3265927"/>
                    <a:pt x="2539049" y="3249215"/>
                    <a:pt x="2559664" y="3249215"/>
                  </a:cubicBezTo>
                  <a:close/>
                  <a:moveTo>
                    <a:pt x="5600287" y="3248980"/>
                  </a:moveTo>
                  <a:cubicBezTo>
                    <a:pt x="5611348" y="3248980"/>
                    <a:pt x="5620314" y="3257946"/>
                    <a:pt x="5620314" y="3269007"/>
                  </a:cubicBezTo>
                  <a:cubicBezTo>
                    <a:pt x="5620314" y="3280068"/>
                    <a:pt x="5611348" y="3289034"/>
                    <a:pt x="5600287" y="3289034"/>
                  </a:cubicBezTo>
                  <a:cubicBezTo>
                    <a:pt x="5589226" y="3289034"/>
                    <a:pt x="5580260" y="3280068"/>
                    <a:pt x="5580260" y="3269007"/>
                  </a:cubicBezTo>
                  <a:cubicBezTo>
                    <a:pt x="5580260" y="3257946"/>
                    <a:pt x="5589226" y="3248980"/>
                    <a:pt x="5600287" y="3248980"/>
                  </a:cubicBezTo>
                  <a:close/>
                  <a:moveTo>
                    <a:pt x="7490690" y="3248794"/>
                  </a:moveTo>
                  <a:cubicBezTo>
                    <a:pt x="7516048" y="3248794"/>
                    <a:pt x="7536605" y="3269351"/>
                    <a:pt x="7536605" y="3294709"/>
                  </a:cubicBezTo>
                  <a:cubicBezTo>
                    <a:pt x="7536605" y="3320067"/>
                    <a:pt x="7516048" y="3340624"/>
                    <a:pt x="7490690" y="3340624"/>
                  </a:cubicBezTo>
                  <a:cubicBezTo>
                    <a:pt x="7465332" y="3340624"/>
                    <a:pt x="7444775" y="3320067"/>
                    <a:pt x="7444775" y="3294709"/>
                  </a:cubicBezTo>
                  <a:cubicBezTo>
                    <a:pt x="7444775" y="3269351"/>
                    <a:pt x="7465332" y="3248794"/>
                    <a:pt x="7490690" y="3248794"/>
                  </a:cubicBezTo>
                  <a:close/>
                  <a:moveTo>
                    <a:pt x="5394212" y="3246456"/>
                  </a:moveTo>
                  <a:cubicBezTo>
                    <a:pt x="5429523" y="3246456"/>
                    <a:pt x="5458148" y="3275081"/>
                    <a:pt x="5458148" y="3310392"/>
                  </a:cubicBezTo>
                  <a:cubicBezTo>
                    <a:pt x="5458148" y="3345703"/>
                    <a:pt x="5429523" y="3374328"/>
                    <a:pt x="5394212" y="3374328"/>
                  </a:cubicBezTo>
                  <a:cubicBezTo>
                    <a:pt x="5358901" y="3374328"/>
                    <a:pt x="5330276" y="3345703"/>
                    <a:pt x="5330276" y="3310392"/>
                  </a:cubicBezTo>
                  <a:cubicBezTo>
                    <a:pt x="5330276" y="3275081"/>
                    <a:pt x="5358901" y="3246456"/>
                    <a:pt x="5394212" y="3246456"/>
                  </a:cubicBezTo>
                  <a:close/>
                  <a:moveTo>
                    <a:pt x="5698604" y="3243157"/>
                  </a:moveTo>
                  <a:cubicBezTo>
                    <a:pt x="5725683" y="3243157"/>
                    <a:pt x="5747634" y="3265108"/>
                    <a:pt x="5747634" y="3292187"/>
                  </a:cubicBezTo>
                  <a:cubicBezTo>
                    <a:pt x="5747634" y="3319266"/>
                    <a:pt x="5725683" y="3341217"/>
                    <a:pt x="5698604" y="3341217"/>
                  </a:cubicBezTo>
                  <a:cubicBezTo>
                    <a:pt x="5671525" y="3341217"/>
                    <a:pt x="5649574" y="3319266"/>
                    <a:pt x="5649574" y="3292187"/>
                  </a:cubicBezTo>
                  <a:cubicBezTo>
                    <a:pt x="5649574" y="3265108"/>
                    <a:pt x="5671525" y="3243157"/>
                    <a:pt x="5698604" y="3243157"/>
                  </a:cubicBezTo>
                  <a:close/>
                  <a:moveTo>
                    <a:pt x="2922847" y="3238704"/>
                  </a:moveTo>
                  <a:cubicBezTo>
                    <a:pt x="2938955" y="3238704"/>
                    <a:pt x="2952013" y="3251762"/>
                    <a:pt x="2952013" y="3267870"/>
                  </a:cubicBezTo>
                  <a:cubicBezTo>
                    <a:pt x="2952013" y="3283978"/>
                    <a:pt x="2938955" y="3297036"/>
                    <a:pt x="2922847" y="3297036"/>
                  </a:cubicBezTo>
                  <a:cubicBezTo>
                    <a:pt x="2906739" y="3297036"/>
                    <a:pt x="2893681" y="3283978"/>
                    <a:pt x="2893681" y="3267870"/>
                  </a:cubicBezTo>
                  <a:cubicBezTo>
                    <a:pt x="2893681" y="3251762"/>
                    <a:pt x="2906739" y="3238704"/>
                    <a:pt x="2922847" y="3238704"/>
                  </a:cubicBezTo>
                  <a:close/>
                  <a:moveTo>
                    <a:pt x="7576319" y="3236596"/>
                  </a:moveTo>
                  <a:cubicBezTo>
                    <a:pt x="7587380" y="3236596"/>
                    <a:pt x="7596346" y="3245562"/>
                    <a:pt x="7596346" y="3256623"/>
                  </a:cubicBezTo>
                  <a:cubicBezTo>
                    <a:pt x="7596346" y="3267684"/>
                    <a:pt x="7587380" y="3276650"/>
                    <a:pt x="7576319" y="3276650"/>
                  </a:cubicBezTo>
                  <a:cubicBezTo>
                    <a:pt x="7565258" y="3276650"/>
                    <a:pt x="7556292" y="3267684"/>
                    <a:pt x="7556292" y="3256623"/>
                  </a:cubicBezTo>
                  <a:cubicBezTo>
                    <a:pt x="7556292" y="3245562"/>
                    <a:pt x="7565258" y="3236596"/>
                    <a:pt x="7576319" y="3236596"/>
                  </a:cubicBezTo>
                  <a:close/>
                  <a:moveTo>
                    <a:pt x="2230434" y="3219380"/>
                  </a:moveTo>
                  <a:cubicBezTo>
                    <a:pt x="2265751" y="3219380"/>
                    <a:pt x="2294371" y="3248005"/>
                    <a:pt x="2294371" y="3283316"/>
                  </a:cubicBezTo>
                  <a:cubicBezTo>
                    <a:pt x="2294371" y="3318627"/>
                    <a:pt x="2265751" y="3347252"/>
                    <a:pt x="2230434" y="3347252"/>
                  </a:cubicBezTo>
                  <a:cubicBezTo>
                    <a:pt x="2195121" y="3347252"/>
                    <a:pt x="2166499" y="3318627"/>
                    <a:pt x="2166499" y="3283316"/>
                  </a:cubicBezTo>
                  <a:cubicBezTo>
                    <a:pt x="2166499" y="3248005"/>
                    <a:pt x="2195121" y="3219380"/>
                    <a:pt x="2230434" y="3219380"/>
                  </a:cubicBezTo>
                  <a:close/>
                  <a:moveTo>
                    <a:pt x="2651289" y="3219235"/>
                  </a:moveTo>
                  <a:cubicBezTo>
                    <a:pt x="2664344" y="3219235"/>
                    <a:pt x="2674927" y="3229818"/>
                    <a:pt x="2674927" y="3242873"/>
                  </a:cubicBezTo>
                  <a:cubicBezTo>
                    <a:pt x="2674927" y="3255928"/>
                    <a:pt x="2664344" y="3266511"/>
                    <a:pt x="2651289" y="3266511"/>
                  </a:cubicBezTo>
                  <a:cubicBezTo>
                    <a:pt x="2638234" y="3266511"/>
                    <a:pt x="2627651" y="3255928"/>
                    <a:pt x="2627651" y="3242873"/>
                  </a:cubicBezTo>
                  <a:cubicBezTo>
                    <a:pt x="2627651" y="3229818"/>
                    <a:pt x="2638234" y="3219235"/>
                    <a:pt x="2651289" y="3219235"/>
                  </a:cubicBezTo>
                  <a:close/>
                  <a:moveTo>
                    <a:pt x="2754438" y="3214484"/>
                  </a:moveTo>
                  <a:cubicBezTo>
                    <a:pt x="2783674" y="3214484"/>
                    <a:pt x="2807374" y="3238184"/>
                    <a:pt x="2807374" y="3267420"/>
                  </a:cubicBezTo>
                  <a:cubicBezTo>
                    <a:pt x="2807374" y="3296656"/>
                    <a:pt x="2783674" y="3320356"/>
                    <a:pt x="2754438" y="3320356"/>
                  </a:cubicBezTo>
                  <a:cubicBezTo>
                    <a:pt x="2725202" y="3320356"/>
                    <a:pt x="2701502" y="3296656"/>
                    <a:pt x="2701502" y="3267420"/>
                  </a:cubicBezTo>
                  <a:cubicBezTo>
                    <a:pt x="2701502" y="3238184"/>
                    <a:pt x="2725202" y="3214484"/>
                    <a:pt x="2754438" y="3214484"/>
                  </a:cubicBezTo>
                  <a:close/>
                  <a:moveTo>
                    <a:pt x="4983908" y="3212899"/>
                  </a:moveTo>
                  <a:cubicBezTo>
                    <a:pt x="5005300" y="3212899"/>
                    <a:pt x="5022642" y="3230240"/>
                    <a:pt x="5022642" y="3251632"/>
                  </a:cubicBezTo>
                  <a:cubicBezTo>
                    <a:pt x="5022642" y="3273024"/>
                    <a:pt x="5005300" y="3290365"/>
                    <a:pt x="4983908" y="3290365"/>
                  </a:cubicBezTo>
                  <a:cubicBezTo>
                    <a:pt x="4962516" y="3290365"/>
                    <a:pt x="4945174" y="3273024"/>
                    <a:pt x="4945174" y="3251632"/>
                  </a:cubicBezTo>
                  <a:cubicBezTo>
                    <a:pt x="4945174" y="3230240"/>
                    <a:pt x="4962516" y="3212899"/>
                    <a:pt x="4983908" y="3212899"/>
                  </a:cubicBezTo>
                  <a:close/>
                  <a:moveTo>
                    <a:pt x="4838101" y="3212567"/>
                  </a:moveTo>
                  <a:cubicBezTo>
                    <a:pt x="4867337" y="3212567"/>
                    <a:pt x="4891037" y="3236267"/>
                    <a:pt x="4891037" y="3265503"/>
                  </a:cubicBezTo>
                  <a:cubicBezTo>
                    <a:pt x="4891037" y="3294739"/>
                    <a:pt x="4867337" y="3318439"/>
                    <a:pt x="4838101" y="3318439"/>
                  </a:cubicBezTo>
                  <a:cubicBezTo>
                    <a:pt x="4808865" y="3318439"/>
                    <a:pt x="4785165" y="3294739"/>
                    <a:pt x="4785165" y="3265503"/>
                  </a:cubicBezTo>
                  <a:cubicBezTo>
                    <a:pt x="4785165" y="3236267"/>
                    <a:pt x="4808865" y="3212567"/>
                    <a:pt x="4838101" y="3212567"/>
                  </a:cubicBezTo>
                  <a:close/>
                  <a:moveTo>
                    <a:pt x="2319020" y="3209218"/>
                  </a:moveTo>
                  <a:cubicBezTo>
                    <a:pt x="2332071" y="3209218"/>
                    <a:pt x="2342655" y="3219801"/>
                    <a:pt x="2342655" y="3232856"/>
                  </a:cubicBezTo>
                  <a:cubicBezTo>
                    <a:pt x="2342655" y="3245911"/>
                    <a:pt x="2332071" y="3256494"/>
                    <a:pt x="2319020" y="3256494"/>
                  </a:cubicBezTo>
                  <a:cubicBezTo>
                    <a:pt x="2305962" y="3256494"/>
                    <a:pt x="2295379" y="3245911"/>
                    <a:pt x="2295379" y="3232856"/>
                  </a:cubicBezTo>
                  <a:cubicBezTo>
                    <a:pt x="2295379" y="3219801"/>
                    <a:pt x="2305962" y="3209218"/>
                    <a:pt x="2319020" y="3209218"/>
                  </a:cubicBezTo>
                  <a:close/>
                  <a:moveTo>
                    <a:pt x="7167227" y="3208180"/>
                  </a:moveTo>
                  <a:cubicBezTo>
                    <a:pt x="7182855" y="3208180"/>
                    <a:pt x="7195524" y="3220849"/>
                    <a:pt x="7195524" y="3236476"/>
                  </a:cubicBezTo>
                  <a:cubicBezTo>
                    <a:pt x="7195524" y="3252103"/>
                    <a:pt x="7182855" y="3264772"/>
                    <a:pt x="7167227" y="3264772"/>
                  </a:cubicBezTo>
                  <a:cubicBezTo>
                    <a:pt x="7151599" y="3264772"/>
                    <a:pt x="7138930" y="3252103"/>
                    <a:pt x="7138930" y="3236476"/>
                  </a:cubicBezTo>
                  <a:cubicBezTo>
                    <a:pt x="7138930" y="3220849"/>
                    <a:pt x="7151599" y="3208180"/>
                    <a:pt x="7167227" y="3208180"/>
                  </a:cubicBezTo>
                  <a:close/>
                  <a:moveTo>
                    <a:pt x="5191443" y="3206184"/>
                  </a:moveTo>
                  <a:cubicBezTo>
                    <a:pt x="5202504" y="3206184"/>
                    <a:pt x="5211470" y="3215150"/>
                    <a:pt x="5211470" y="3226211"/>
                  </a:cubicBezTo>
                  <a:cubicBezTo>
                    <a:pt x="5211470" y="3237272"/>
                    <a:pt x="5202504" y="3246238"/>
                    <a:pt x="5191443" y="3246238"/>
                  </a:cubicBezTo>
                  <a:cubicBezTo>
                    <a:pt x="5180382" y="3246238"/>
                    <a:pt x="5171416" y="3237272"/>
                    <a:pt x="5171416" y="3226211"/>
                  </a:cubicBezTo>
                  <a:cubicBezTo>
                    <a:pt x="5171416" y="3215150"/>
                    <a:pt x="5180382" y="3206184"/>
                    <a:pt x="5191443" y="3206184"/>
                  </a:cubicBezTo>
                  <a:close/>
                  <a:moveTo>
                    <a:pt x="2433096" y="3203464"/>
                  </a:moveTo>
                  <a:cubicBezTo>
                    <a:pt x="2462330" y="3203464"/>
                    <a:pt x="2486033" y="3227164"/>
                    <a:pt x="2486033" y="3256400"/>
                  </a:cubicBezTo>
                  <a:cubicBezTo>
                    <a:pt x="2486033" y="3285636"/>
                    <a:pt x="2462330" y="3309336"/>
                    <a:pt x="2433096" y="3309336"/>
                  </a:cubicBezTo>
                  <a:cubicBezTo>
                    <a:pt x="2403858" y="3309336"/>
                    <a:pt x="2380156" y="3285636"/>
                    <a:pt x="2380156" y="3256400"/>
                  </a:cubicBezTo>
                  <a:cubicBezTo>
                    <a:pt x="2380156" y="3227164"/>
                    <a:pt x="2403858" y="3203464"/>
                    <a:pt x="2433096" y="3203464"/>
                  </a:cubicBezTo>
                  <a:close/>
                  <a:moveTo>
                    <a:pt x="4373958" y="3198517"/>
                  </a:moveTo>
                  <a:cubicBezTo>
                    <a:pt x="4403194" y="3198517"/>
                    <a:pt x="4426894" y="3222217"/>
                    <a:pt x="4426894" y="3251453"/>
                  </a:cubicBezTo>
                  <a:cubicBezTo>
                    <a:pt x="4426894" y="3280689"/>
                    <a:pt x="4403194" y="3304389"/>
                    <a:pt x="4373958" y="3304389"/>
                  </a:cubicBezTo>
                  <a:cubicBezTo>
                    <a:pt x="4344722" y="3304389"/>
                    <a:pt x="4321022" y="3280689"/>
                    <a:pt x="4321022" y="3251453"/>
                  </a:cubicBezTo>
                  <a:cubicBezTo>
                    <a:pt x="4321022" y="3222217"/>
                    <a:pt x="4344722" y="3198517"/>
                    <a:pt x="4373958" y="3198517"/>
                  </a:cubicBezTo>
                  <a:close/>
                  <a:moveTo>
                    <a:pt x="5300533" y="3191424"/>
                  </a:moveTo>
                  <a:cubicBezTo>
                    <a:pt x="5323316" y="3191424"/>
                    <a:pt x="5341786" y="3209894"/>
                    <a:pt x="5341786" y="3232677"/>
                  </a:cubicBezTo>
                  <a:cubicBezTo>
                    <a:pt x="5341786" y="3255460"/>
                    <a:pt x="5323316" y="3273930"/>
                    <a:pt x="5300533" y="3273930"/>
                  </a:cubicBezTo>
                  <a:cubicBezTo>
                    <a:pt x="5277750" y="3273930"/>
                    <a:pt x="5259280" y="3255460"/>
                    <a:pt x="5259280" y="3232677"/>
                  </a:cubicBezTo>
                  <a:cubicBezTo>
                    <a:pt x="5259280" y="3209894"/>
                    <a:pt x="5277750" y="3191424"/>
                    <a:pt x="5300533" y="3191424"/>
                  </a:cubicBezTo>
                  <a:close/>
                  <a:moveTo>
                    <a:pt x="5101522" y="3190698"/>
                  </a:moveTo>
                  <a:cubicBezTo>
                    <a:pt x="5122137" y="3190698"/>
                    <a:pt x="5138849" y="3207410"/>
                    <a:pt x="5138849" y="3228026"/>
                  </a:cubicBezTo>
                  <a:cubicBezTo>
                    <a:pt x="5138849" y="3248642"/>
                    <a:pt x="5122137" y="3265354"/>
                    <a:pt x="5101522" y="3265354"/>
                  </a:cubicBezTo>
                  <a:cubicBezTo>
                    <a:pt x="5080907" y="3265354"/>
                    <a:pt x="5064195" y="3248642"/>
                    <a:pt x="5064195" y="3228026"/>
                  </a:cubicBezTo>
                  <a:cubicBezTo>
                    <a:pt x="5064195" y="3207410"/>
                    <a:pt x="5080907" y="3190698"/>
                    <a:pt x="5101522" y="3190698"/>
                  </a:cubicBezTo>
                  <a:close/>
                  <a:moveTo>
                    <a:pt x="5503801" y="3182833"/>
                  </a:moveTo>
                  <a:cubicBezTo>
                    <a:pt x="5525007" y="3182833"/>
                    <a:pt x="5542197" y="3200023"/>
                    <a:pt x="5542197" y="3221229"/>
                  </a:cubicBezTo>
                  <a:cubicBezTo>
                    <a:pt x="5542197" y="3242435"/>
                    <a:pt x="5525007" y="3259625"/>
                    <a:pt x="5503801" y="3259625"/>
                  </a:cubicBezTo>
                  <a:cubicBezTo>
                    <a:pt x="5482595" y="3259625"/>
                    <a:pt x="5465405" y="3242435"/>
                    <a:pt x="5465405" y="3221229"/>
                  </a:cubicBezTo>
                  <a:cubicBezTo>
                    <a:pt x="5465405" y="3200023"/>
                    <a:pt x="5482595" y="3182833"/>
                    <a:pt x="5503801" y="3182833"/>
                  </a:cubicBezTo>
                  <a:close/>
                  <a:moveTo>
                    <a:pt x="3016728" y="3179921"/>
                  </a:moveTo>
                  <a:cubicBezTo>
                    <a:pt x="3043807" y="3179921"/>
                    <a:pt x="3065758" y="3201872"/>
                    <a:pt x="3065758" y="3228951"/>
                  </a:cubicBezTo>
                  <a:cubicBezTo>
                    <a:pt x="3065758" y="3256030"/>
                    <a:pt x="3043807" y="3277981"/>
                    <a:pt x="3016728" y="3277981"/>
                  </a:cubicBezTo>
                  <a:cubicBezTo>
                    <a:pt x="2989649" y="3277981"/>
                    <a:pt x="2967698" y="3256030"/>
                    <a:pt x="2967698" y="3228951"/>
                  </a:cubicBezTo>
                  <a:cubicBezTo>
                    <a:pt x="2967698" y="3201872"/>
                    <a:pt x="2989649" y="3179921"/>
                    <a:pt x="3016728" y="3179921"/>
                  </a:cubicBezTo>
                  <a:close/>
                  <a:moveTo>
                    <a:pt x="5796355" y="3179907"/>
                  </a:moveTo>
                  <a:cubicBezTo>
                    <a:pt x="5816501" y="3179907"/>
                    <a:pt x="5832833" y="3196239"/>
                    <a:pt x="5832833" y="3216385"/>
                  </a:cubicBezTo>
                  <a:cubicBezTo>
                    <a:pt x="5832833" y="3236531"/>
                    <a:pt x="5816501" y="3252863"/>
                    <a:pt x="5796355" y="3252863"/>
                  </a:cubicBezTo>
                  <a:cubicBezTo>
                    <a:pt x="5776209" y="3252863"/>
                    <a:pt x="5759877" y="3236531"/>
                    <a:pt x="5759877" y="3216385"/>
                  </a:cubicBezTo>
                  <a:cubicBezTo>
                    <a:pt x="5759877" y="3196239"/>
                    <a:pt x="5776209" y="3179907"/>
                    <a:pt x="5796355" y="3179907"/>
                  </a:cubicBezTo>
                  <a:close/>
                  <a:moveTo>
                    <a:pt x="4715600" y="3178964"/>
                  </a:moveTo>
                  <a:cubicBezTo>
                    <a:pt x="4726661" y="3178964"/>
                    <a:pt x="4735627" y="3187930"/>
                    <a:pt x="4735627" y="3198991"/>
                  </a:cubicBezTo>
                  <a:cubicBezTo>
                    <a:pt x="4735627" y="3210052"/>
                    <a:pt x="4726661" y="3219018"/>
                    <a:pt x="4715600" y="3219018"/>
                  </a:cubicBezTo>
                  <a:cubicBezTo>
                    <a:pt x="4704539" y="3219018"/>
                    <a:pt x="4695573" y="3210052"/>
                    <a:pt x="4695573" y="3198991"/>
                  </a:cubicBezTo>
                  <a:cubicBezTo>
                    <a:pt x="4695573" y="3187930"/>
                    <a:pt x="4704539" y="3178964"/>
                    <a:pt x="4715600" y="3178964"/>
                  </a:cubicBezTo>
                  <a:close/>
                  <a:moveTo>
                    <a:pt x="4643647" y="3178964"/>
                  </a:moveTo>
                  <a:cubicBezTo>
                    <a:pt x="4662182" y="3178964"/>
                    <a:pt x="4677207" y="3193989"/>
                    <a:pt x="4677207" y="3212524"/>
                  </a:cubicBezTo>
                  <a:cubicBezTo>
                    <a:pt x="4677207" y="3231059"/>
                    <a:pt x="4662182" y="3246084"/>
                    <a:pt x="4643647" y="3246084"/>
                  </a:cubicBezTo>
                  <a:cubicBezTo>
                    <a:pt x="4625112" y="3246084"/>
                    <a:pt x="4610087" y="3231059"/>
                    <a:pt x="4610087" y="3212524"/>
                  </a:cubicBezTo>
                  <a:cubicBezTo>
                    <a:pt x="4610087" y="3193989"/>
                    <a:pt x="4625112" y="3178964"/>
                    <a:pt x="4643647" y="3178964"/>
                  </a:cubicBezTo>
                  <a:close/>
                  <a:moveTo>
                    <a:pt x="2843418" y="3178748"/>
                  </a:moveTo>
                  <a:cubicBezTo>
                    <a:pt x="2860729" y="3178748"/>
                    <a:pt x="2874762" y="3192781"/>
                    <a:pt x="2874762" y="3210092"/>
                  </a:cubicBezTo>
                  <a:cubicBezTo>
                    <a:pt x="2874762" y="3227403"/>
                    <a:pt x="2860729" y="3241436"/>
                    <a:pt x="2843418" y="3241436"/>
                  </a:cubicBezTo>
                  <a:cubicBezTo>
                    <a:pt x="2826107" y="3241436"/>
                    <a:pt x="2812074" y="3227403"/>
                    <a:pt x="2812074" y="3210092"/>
                  </a:cubicBezTo>
                  <a:cubicBezTo>
                    <a:pt x="2812074" y="3192781"/>
                    <a:pt x="2826107" y="3178748"/>
                    <a:pt x="2843418" y="3178748"/>
                  </a:cubicBezTo>
                  <a:close/>
                  <a:moveTo>
                    <a:pt x="5710606" y="3177412"/>
                  </a:moveTo>
                  <a:cubicBezTo>
                    <a:pt x="5721667" y="3177412"/>
                    <a:pt x="5730633" y="3186378"/>
                    <a:pt x="5730633" y="3197439"/>
                  </a:cubicBezTo>
                  <a:cubicBezTo>
                    <a:pt x="5730633" y="3208500"/>
                    <a:pt x="5721667" y="3217466"/>
                    <a:pt x="5710606" y="3217466"/>
                  </a:cubicBezTo>
                  <a:cubicBezTo>
                    <a:pt x="5699545" y="3217466"/>
                    <a:pt x="5690579" y="3208500"/>
                    <a:pt x="5690579" y="3197439"/>
                  </a:cubicBezTo>
                  <a:cubicBezTo>
                    <a:pt x="5690579" y="3186378"/>
                    <a:pt x="5699545" y="3177412"/>
                    <a:pt x="5710606" y="3177412"/>
                  </a:cubicBezTo>
                  <a:close/>
                  <a:moveTo>
                    <a:pt x="7520775" y="3174957"/>
                  </a:moveTo>
                  <a:cubicBezTo>
                    <a:pt x="7531836" y="3174957"/>
                    <a:pt x="7540802" y="3183923"/>
                    <a:pt x="7540802" y="3194984"/>
                  </a:cubicBezTo>
                  <a:cubicBezTo>
                    <a:pt x="7540802" y="3206045"/>
                    <a:pt x="7531836" y="3215011"/>
                    <a:pt x="7520775" y="3215011"/>
                  </a:cubicBezTo>
                  <a:cubicBezTo>
                    <a:pt x="7509714" y="3215011"/>
                    <a:pt x="7500748" y="3206045"/>
                    <a:pt x="7500748" y="3194984"/>
                  </a:cubicBezTo>
                  <a:cubicBezTo>
                    <a:pt x="7500748" y="3183923"/>
                    <a:pt x="7509714" y="3174957"/>
                    <a:pt x="7520775" y="3174957"/>
                  </a:cubicBezTo>
                  <a:close/>
                  <a:moveTo>
                    <a:pt x="4221082" y="3171738"/>
                  </a:moveTo>
                  <a:cubicBezTo>
                    <a:pt x="4247325" y="3171738"/>
                    <a:pt x="4268599" y="3193012"/>
                    <a:pt x="4268599" y="3219255"/>
                  </a:cubicBezTo>
                  <a:cubicBezTo>
                    <a:pt x="4268599" y="3245498"/>
                    <a:pt x="4247325" y="3266772"/>
                    <a:pt x="4221082" y="3266772"/>
                  </a:cubicBezTo>
                  <a:cubicBezTo>
                    <a:pt x="4194839" y="3266772"/>
                    <a:pt x="4173565" y="3245498"/>
                    <a:pt x="4173565" y="3219255"/>
                  </a:cubicBezTo>
                  <a:cubicBezTo>
                    <a:pt x="4173565" y="3193012"/>
                    <a:pt x="4194839" y="3171738"/>
                    <a:pt x="4221082" y="3171738"/>
                  </a:cubicBezTo>
                  <a:close/>
                  <a:moveTo>
                    <a:pt x="4432393" y="3149891"/>
                  </a:moveTo>
                  <a:cubicBezTo>
                    <a:pt x="4443454" y="3149891"/>
                    <a:pt x="4452420" y="3158857"/>
                    <a:pt x="4452420" y="3169918"/>
                  </a:cubicBezTo>
                  <a:cubicBezTo>
                    <a:pt x="4452420" y="3180979"/>
                    <a:pt x="4443454" y="3189945"/>
                    <a:pt x="4432393" y="3189945"/>
                  </a:cubicBezTo>
                  <a:cubicBezTo>
                    <a:pt x="4421332" y="3189945"/>
                    <a:pt x="4412366" y="3180979"/>
                    <a:pt x="4412366" y="3169918"/>
                  </a:cubicBezTo>
                  <a:cubicBezTo>
                    <a:pt x="4412366" y="3158857"/>
                    <a:pt x="4421332" y="3149891"/>
                    <a:pt x="4432393" y="3149891"/>
                  </a:cubicBezTo>
                  <a:close/>
                  <a:moveTo>
                    <a:pt x="5394468" y="3146638"/>
                  </a:moveTo>
                  <a:cubicBezTo>
                    <a:pt x="5411779" y="3146638"/>
                    <a:pt x="5425812" y="3160671"/>
                    <a:pt x="5425812" y="3177982"/>
                  </a:cubicBezTo>
                  <a:cubicBezTo>
                    <a:pt x="5425812" y="3195293"/>
                    <a:pt x="5411779" y="3209326"/>
                    <a:pt x="5394468" y="3209326"/>
                  </a:cubicBezTo>
                  <a:cubicBezTo>
                    <a:pt x="5377157" y="3209326"/>
                    <a:pt x="5363124" y="3195293"/>
                    <a:pt x="5363124" y="3177982"/>
                  </a:cubicBezTo>
                  <a:cubicBezTo>
                    <a:pt x="5363124" y="3160671"/>
                    <a:pt x="5377157" y="3146638"/>
                    <a:pt x="5394468" y="3146638"/>
                  </a:cubicBezTo>
                  <a:close/>
                  <a:moveTo>
                    <a:pt x="5623502" y="3137447"/>
                  </a:moveTo>
                  <a:cubicBezTo>
                    <a:pt x="5646177" y="3137447"/>
                    <a:pt x="5664558" y="3155828"/>
                    <a:pt x="5664558" y="3178503"/>
                  </a:cubicBezTo>
                  <a:cubicBezTo>
                    <a:pt x="5664558" y="3201178"/>
                    <a:pt x="5646177" y="3219559"/>
                    <a:pt x="5623502" y="3219559"/>
                  </a:cubicBezTo>
                  <a:cubicBezTo>
                    <a:pt x="5600827" y="3219559"/>
                    <a:pt x="5582446" y="3201178"/>
                    <a:pt x="5582446" y="3178503"/>
                  </a:cubicBezTo>
                  <a:cubicBezTo>
                    <a:pt x="5582446" y="3155828"/>
                    <a:pt x="5600827" y="3137447"/>
                    <a:pt x="5623502" y="3137447"/>
                  </a:cubicBezTo>
                  <a:close/>
                  <a:moveTo>
                    <a:pt x="4894503" y="3134127"/>
                  </a:moveTo>
                  <a:cubicBezTo>
                    <a:pt x="4915119" y="3134127"/>
                    <a:pt x="4931831" y="3150839"/>
                    <a:pt x="4931831" y="3171455"/>
                  </a:cubicBezTo>
                  <a:cubicBezTo>
                    <a:pt x="4931831" y="3192071"/>
                    <a:pt x="4915119" y="3208783"/>
                    <a:pt x="4894503" y="3208783"/>
                  </a:cubicBezTo>
                  <a:cubicBezTo>
                    <a:pt x="4873887" y="3208783"/>
                    <a:pt x="4857175" y="3192071"/>
                    <a:pt x="4857175" y="3171455"/>
                  </a:cubicBezTo>
                  <a:cubicBezTo>
                    <a:pt x="4857175" y="3150839"/>
                    <a:pt x="4873887" y="3134127"/>
                    <a:pt x="4894503" y="3134127"/>
                  </a:cubicBezTo>
                  <a:close/>
                  <a:moveTo>
                    <a:pt x="2537809" y="3131952"/>
                  </a:moveTo>
                  <a:cubicBezTo>
                    <a:pt x="2560828" y="3131952"/>
                    <a:pt x="2579490" y="3150613"/>
                    <a:pt x="2579490" y="3173632"/>
                  </a:cubicBezTo>
                  <a:cubicBezTo>
                    <a:pt x="2579490" y="3196651"/>
                    <a:pt x="2560828" y="3215312"/>
                    <a:pt x="2537809" y="3215312"/>
                  </a:cubicBezTo>
                  <a:cubicBezTo>
                    <a:pt x="2514788" y="3215312"/>
                    <a:pt x="2496130" y="3196651"/>
                    <a:pt x="2496130" y="3173632"/>
                  </a:cubicBezTo>
                  <a:cubicBezTo>
                    <a:pt x="2496130" y="3150613"/>
                    <a:pt x="2514788" y="3131952"/>
                    <a:pt x="2537809" y="3131952"/>
                  </a:cubicBezTo>
                  <a:close/>
                  <a:moveTo>
                    <a:pt x="4168887" y="3129068"/>
                  </a:moveTo>
                  <a:cubicBezTo>
                    <a:pt x="4179948" y="3129068"/>
                    <a:pt x="4188914" y="3138034"/>
                    <a:pt x="4188914" y="3149095"/>
                  </a:cubicBezTo>
                  <a:cubicBezTo>
                    <a:pt x="4188914" y="3160156"/>
                    <a:pt x="4179948" y="3169122"/>
                    <a:pt x="4168887" y="3169122"/>
                  </a:cubicBezTo>
                  <a:cubicBezTo>
                    <a:pt x="4157826" y="3169122"/>
                    <a:pt x="4148860" y="3160156"/>
                    <a:pt x="4148860" y="3149095"/>
                  </a:cubicBezTo>
                  <a:cubicBezTo>
                    <a:pt x="4148860" y="3138034"/>
                    <a:pt x="4157826" y="3129068"/>
                    <a:pt x="4168887" y="3129068"/>
                  </a:cubicBezTo>
                  <a:close/>
                  <a:moveTo>
                    <a:pt x="7127286" y="3128874"/>
                  </a:moveTo>
                  <a:cubicBezTo>
                    <a:pt x="7144597" y="3128874"/>
                    <a:pt x="7158630" y="3142907"/>
                    <a:pt x="7158630" y="3160218"/>
                  </a:cubicBezTo>
                  <a:cubicBezTo>
                    <a:pt x="7158630" y="3177529"/>
                    <a:pt x="7144597" y="3191562"/>
                    <a:pt x="7127286" y="3191562"/>
                  </a:cubicBezTo>
                  <a:cubicBezTo>
                    <a:pt x="7109975" y="3191562"/>
                    <a:pt x="7095942" y="3177529"/>
                    <a:pt x="7095942" y="3160218"/>
                  </a:cubicBezTo>
                  <a:cubicBezTo>
                    <a:pt x="7095942" y="3142907"/>
                    <a:pt x="7109975" y="3128874"/>
                    <a:pt x="7127286" y="3128874"/>
                  </a:cubicBezTo>
                  <a:close/>
                  <a:moveTo>
                    <a:pt x="5128615" y="3127875"/>
                  </a:moveTo>
                  <a:cubicBezTo>
                    <a:pt x="5139676" y="3127875"/>
                    <a:pt x="5148642" y="3136841"/>
                    <a:pt x="5148642" y="3147902"/>
                  </a:cubicBezTo>
                  <a:cubicBezTo>
                    <a:pt x="5148642" y="3158963"/>
                    <a:pt x="5139676" y="3167929"/>
                    <a:pt x="5128615" y="3167929"/>
                  </a:cubicBezTo>
                  <a:cubicBezTo>
                    <a:pt x="5117554" y="3167929"/>
                    <a:pt x="5108588" y="3158963"/>
                    <a:pt x="5108588" y="3147902"/>
                  </a:cubicBezTo>
                  <a:cubicBezTo>
                    <a:pt x="5108588" y="3136841"/>
                    <a:pt x="5117554" y="3127875"/>
                    <a:pt x="5128615" y="3127875"/>
                  </a:cubicBezTo>
                  <a:close/>
                  <a:moveTo>
                    <a:pt x="4790502" y="3120752"/>
                  </a:moveTo>
                  <a:cubicBezTo>
                    <a:pt x="4813521" y="3120752"/>
                    <a:pt x="4832182" y="3139413"/>
                    <a:pt x="4832182" y="3162432"/>
                  </a:cubicBezTo>
                  <a:cubicBezTo>
                    <a:pt x="4832182" y="3185451"/>
                    <a:pt x="4813521" y="3204112"/>
                    <a:pt x="4790502" y="3204112"/>
                  </a:cubicBezTo>
                  <a:cubicBezTo>
                    <a:pt x="4767483" y="3204112"/>
                    <a:pt x="4748822" y="3185451"/>
                    <a:pt x="4748822" y="3162432"/>
                  </a:cubicBezTo>
                  <a:cubicBezTo>
                    <a:pt x="4748822" y="3139413"/>
                    <a:pt x="4767483" y="3120752"/>
                    <a:pt x="4790502" y="3120752"/>
                  </a:cubicBezTo>
                  <a:close/>
                  <a:moveTo>
                    <a:pt x="2671332" y="3108174"/>
                  </a:moveTo>
                  <a:cubicBezTo>
                    <a:pt x="2687440" y="3108174"/>
                    <a:pt x="2700498" y="3121232"/>
                    <a:pt x="2700498" y="3137340"/>
                  </a:cubicBezTo>
                  <a:cubicBezTo>
                    <a:pt x="2700498" y="3153448"/>
                    <a:pt x="2687440" y="3166506"/>
                    <a:pt x="2671332" y="3166506"/>
                  </a:cubicBezTo>
                  <a:cubicBezTo>
                    <a:pt x="2655224" y="3166506"/>
                    <a:pt x="2642166" y="3153448"/>
                    <a:pt x="2642166" y="3137340"/>
                  </a:cubicBezTo>
                  <a:cubicBezTo>
                    <a:pt x="2642166" y="3121232"/>
                    <a:pt x="2655224" y="3108174"/>
                    <a:pt x="2671332" y="3108174"/>
                  </a:cubicBezTo>
                  <a:close/>
                  <a:moveTo>
                    <a:pt x="2453384" y="3105855"/>
                  </a:moveTo>
                  <a:cubicBezTo>
                    <a:pt x="2464449" y="3105855"/>
                    <a:pt x="2473412" y="3114821"/>
                    <a:pt x="2473412" y="3125882"/>
                  </a:cubicBezTo>
                  <a:cubicBezTo>
                    <a:pt x="2473412" y="3136943"/>
                    <a:pt x="2464449" y="3145909"/>
                    <a:pt x="2453384" y="3145909"/>
                  </a:cubicBezTo>
                  <a:cubicBezTo>
                    <a:pt x="2442325" y="3145909"/>
                    <a:pt x="2433358" y="3136943"/>
                    <a:pt x="2433358" y="3125882"/>
                  </a:cubicBezTo>
                  <a:cubicBezTo>
                    <a:pt x="2433358" y="3114821"/>
                    <a:pt x="2442325" y="3105855"/>
                    <a:pt x="2453384" y="3105855"/>
                  </a:cubicBezTo>
                  <a:close/>
                  <a:moveTo>
                    <a:pt x="6543873" y="3101884"/>
                  </a:moveTo>
                  <a:cubicBezTo>
                    <a:pt x="6565265" y="3101884"/>
                    <a:pt x="6582606" y="3119225"/>
                    <a:pt x="6582606" y="3140617"/>
                  </a:cubicBezTo>
                  <a:cubicBezTo>
                    <a:pt x="6582606" y="3162009"/>
                    <a:pt x="6565265" y="3179350"/>
                    <a:pt x="6543873" y="3179350"/>
                  </a:cubicBezTo>
                  <a:cubicBezTo>
                    <a:pt x="6522481" y="3179350"/>
                    <a:pt x="6505140" y="3162009"/>
                    <a:pt x="6505140" y="3140617"/>
                  </a:cubicBezTo>
                  <a:cubicBezTo>
                    <a:pt x="6505140" y="3119225"/>
                    <a:pt x="6522481" y="3101884"/>
                    <a:pt x="6543873" y="3101884"/>
                  </a:cubicBezTo>
                  <a:close/>
                  <a:moveTo>
                    <a:pt x="2760829" y="3099185"/>
                  </a:moveTo>
                  <a:cubicBezTo>
                    <a:pt x="2782035" y="3099185"/>
                    <a:pt x="2799225" y="3116375"/>
                    <a:pt x="2799225" y="3137580"/>
                  </a:cubicBezTo>
                  <a:cubicBezTo>
                    <a:pt x="2799225" y="3158785"/>
                    <a:pt x="2782035" y="3175975"/>
                    <a:pt x="2760829" y="3175975"/>
                  </a:cubicBezTo>
                  <a:cubicBezTo>
                    <a:pt x="2739623" y="3175975"/>
                    <a:pt x="2722433" y="3158785"/>
                    <a:pt x="2722433" y="3137580"/>
                  </a:cubicBezTo>
                  <a:cubicBezTo>
                    <a:pt x="2722433" y="3116375"/>
                    <a:pt x="2739623" y="3099185"/>
                    <a:pt x="2760829" y="3099185"/>
                  </a:cubicBezTo>
                  <a:close/>
                  <a:moveTo>
                    <a:pt x="7015534" y="3095425"/>
                  </a:moveTo>
                  <a:cubicBezTo>
                    <a:pt x="7026595" y="3095425"/>
                    <a:pt x="7035561" y="3104391"/>
                    <a:pt x="7035561" y="3115452"/>
                  </a:cubicBezTo>
                  <a:cubicBezTo>
                    <a:pt x="7035561" y="3126513"/>
                    <a:pt x="7026595" y="3135479"/>
                    <a:pt x="7015534" y="3135479"/>
                  </a:cubicBezTo>
                  <a:cubicBezTo>
                    <a:pt x="7004473" y="3135479"/>
                    <a:pt x="6995507" y="3126513"/>
                    <a:pt x="6995507" y="3115452"/>
                  </a:cubicBezTo>
                  <a:cubicBezTo>
                    <a:pt x="6995507" y="3104391"/>
                    <a:pt x="7004473" y="3095425"/>
                    <a:pt x="7015534" y="3095425"/>
                  </a:cubicBezTo>
                  <a:close/>
                  <a:moveTo>
                    <a:pt x="5008388" y="3088623"/>
                  </a:moveTo>
                  <a:cubicBezTo>
                    <a:pt x="5037624" y="3088623"/>
                    <a:pt x="5061324" y="3112323"/>
                    <a:pt x="5061324" y="3141559"/>
                  </a:cubicBezTo>
                  <a:cubicBezTo>
                    <a:pt x="5061324" y="3170795"/>
                    <a:pt x="5037624" y="3194495"/>
                    <a:pt x="5008388" y="3194495"/>
                  </a:cubicBezTo>
                  <a:cubicBezTo>
                    <a:pt x="4979152" y="3194495"/>
                    <a:pt x="4955452" y="3170795"/>
                    <a:pt x="4955452" y="3141559"/>
                  </a:cubicBezTo>
                  <a:cubicBezTo>
                    <a:pt x="4955452" y="3112323"/>
                    <a:pt x="4979152" y="3088623"/>
                    <a:pt x="5008388" y="3088623"/>
                  </a:cubicBezTo>
                  <a:close/>
                  <a:moveTo>
                    <a:pt x="2600291" y="3086430"/>
                  </a:moveTo>
                  <a:cubicBezTo>
                    <a:pt x="2611265" y="3086430"/>
                    <a:pt x="2620231" y="3095396"/>
                    <a:pt x="2620231" y="3106457"/>
                  </a:cubicBezTo>
                  <a:cubicBezTo>
                    <a:pt x="2620231" y="3117518"/>
                    <a:pt x="2611265" y="3126484"/>
                    <a:pt x="2600291" y="3126484"/>
                  </a:cubicBezTo>
                  <a:cubicBezTo>
                    <a:pt x="2589228" y="3126484"/>
                    <a:pt x="2580263" y="3117518"/>
                    <a:pt x="2580263" y="3106457"/>
                  </a:cubicBezTo>
                  <a:cubicBezTo>
                    <a:pt x="2580263" y="3095396"/>
                    <a:pt x="2589228" y="3086430"/>
                    <a:pt x="2600291" y="3086430"/>
                  </a:cubicBezTo>
                  <a:close/>
                  <a:moveTo>
                    <a:pt x="5342672" y="3084929"/>
                  </a:moveTo>
                  <a:cubicBezTo>
                    <a:pt x="5358300" y="3084929"/>
                    <a:pt x="5370969" y="3097598"/>
                    <a:pt x="5370969" y="3113226"/>
                  </a:cubicBezTo>
                  <a:cubicBezTo>
                    <a:pt x="5370969" y="3128854"/>
                    <a:pt x="5358300" y="3141523"/>
                    <a:pt x="5342672" y="3141523"/>
                  </a:cubicBezTo>
                  <a:cubicBezTo>
                    <a:pt x="5327044" y="3141523"/>
                    <a:pt x="5314375" y="3128854"/>
                    <a:pt x="5314375" y="3113226"/>
                  </a:cubicBezTo>
                  <a:cubicBezTo>
                    <a:pt x="5314375" y="3097598"/>
                    <a:pt x="5327044" y="3084929"/>
                    <a:pt x="5342672" y="3084929"/>
                  </a:cubicBezTo>
                  <a:close/>
                  <a:moveTo>
                    <a:pt x="2922847" y="3084739"/>
                  </a:moveTo>
                  <a:cubicBezTo>
                    <a:pt x="2952083" y="3084739"/>
                    <a:pt x="2975783" y="3108439"/>
                    <a:pt x="2975783" y="3137675"/>
                  </a:cubicBezTo>
                  <a:cubicBezTo>
                    <a:pt x="2975783" y="3166911"/>
                    <a:pt x="2952083" y="3190611"/>
                    <a:pt x="2922847" y="3190611"/>
                  </a:cubicBezTo>
                  <a:cubicBezTo>
                    <a:pt x="2893611" y="3190611"/>
                    <a:pt x="2869911" y="3166911"/>
                    <a:pt x="2869911" y="3137675"/>
                  </a:cubicBezTo>
                  <a:cubicBezTo>
                    <a:pt x="2869911" y="3108439"/>
                    <a:pt x="2893611" y="3084739"/>
                    <a:pt x="2922847" y="3084739"/>
                  </a:cubicBezTo>
                  <a:close/>
                  <a:moveTo>
                    <a:pt x="4347790" y="3084231"/>
                  </a:moveTo>
                  <a:cubicBezTo>
                    <a:pt x="4368406" y="3084231"/>
                    <a:pt x="4385118" y="3100943"/>
                    <a:pt x="4385118" y="3121559"/>
                  </a:cubicBezTo>
                  <a:cubicBezTo>
                    <a:pt x="4385118" y="3142175"/>
                    <a:pt x="4368406" y="3158887"/>
                    <a:pt x="4347790" y="3158887"/>
                  </a:cubicBezTo>
                  <a:cubicBezTo>
                    <a:pt x="4327174" y="3158887"/>
                    <a:pt x="4310462" y="3142175"/>
                    <a:pt x="4310462" y="3121559"/>
                  </a:cubicBezTo>
                  <a:cubicBezTo>
                    <a:pt x="4310462" y="3100943"/>
                    <a:pt x="4327174" y="3084231"/>
                    <a:pt x="4347790" y="3084231"/>
                  </a:cubicBezTo>
                  <a:close/>
                  <a:moveTo>
                    <a:pt x="5761716" y="3081353"/>
                  </a:moveTo>
                  <a:cubicBezTo>
                    <a:pt x="5782922" y="3081353"/>
                    <a:pt x="5800112" y="3098543"/>
                    <a:pt x="5800112" y="3119749"/>
                  </a:cubicBezTo>
                  <a:cubicBezTo>
                    <a:pt x="5800112" y="3140955"/>
                    <a:pt x="5782922" y="3158145"/>
                    <a:pt x="5761716" y="3158145"/>
                  </a:cubicBezTo>
                  <a:cubicBezTo>
                    <a:pt x="5740510" y="3158145"/>
                    <a:pt x="5723320" y="3140955"/>
                    <a:pt x="5723320" y="3119749"/>
                  </a:cubicBezTo>
                  <a:cubicBezTo>
                    <a:pt x="5723320" y="3098543"/>
                    <a:pt x="5740510" y="3081353"/>
                    <a:pt x="5761716" y="3081353"/>
                  </a:cubicBezTo>
                  <a:close/>
                  <a:moveTo>
                    <a:pt x="5237851" y="3081338"/>
                  </a:moveTo>
                  <a:cubicBezTo>
                    <a:pt x="5267087" y="3081338"/>
                    <a:pt x="5290787" y="3105038"/>
                    <a:pt x="5290787" y="3134274"/>
                  </a:cubicBezTo>
                  <a:cubicBezTo>
                    <a:pt x="5290787" y="3163510"/>
                    <a:pt x="5267087" y="3187210"/>
                    <a:pt x="5237851" y="3187210"/>
                  </a:cubicBezTo>
                  <a:cubicBezTo>
                    <a:pt x="5208615" y="3187210"/>
                    <a:pt x="5184915" y="3163510"/>
                    <a:pt x="5184915" y="3134274"/>
                  </a:cubicBezTo>
                  <a:cubicBezTo>
                    <a:pt x="5184915" y="3105038"/>
                    <a:pt x="5208615" y="3081338"/>
                    <a:pt x="5237851" y="3081338"/>
                  </a:cubicBezTo>
                  <a:close/>
                  <a:moveTo>
                    <a:pt x="4545467" y="3075649"/>
                  </a:moveTo>
                  <a:cubicBezTo>
                    <a:pt x="4581807" y="3075649"/>
                    <a:pt x="4611266" y="3105108"/>
                    <a:pt x="4611266" y="3141448"/>
                  </a:cubicBezTo>
                  <a:cubicBezTo>
                    <a:pt x="4611266" y="3177788"/>
                    <a:pt x="4581807" y="3207247"/>
                    <a:pt x="4545467" y="3207247"/>
                  </a:cubicBezTo>
                  <a:cubicBezTo>
                    <a:pt x="4509127" y="3207247"/>
                    <a:pt x="4479668" y="3177788"/>
                    <a:pt x="4479668" y="3141448"/>
                  </a:cubicBezTo>
                  <a:cubicBezTo>
                    <a:pt x="4479668" y="3105108"/>
                    <a:pt x="4509127" y="3075649"/>
                    <a:pt x="4545467" y="3075649"/>
                  </a:cubicBezTo>
                  <a:close/>
                  <a:moveTo>
                    <a:pt x="2222704" y="3073075"/>
                  </a:moveTo>
                  <a:cubicBezTo>
                    <a:pt x="2233765" y="3073075"/>
                    <a:pt x="2242735" y="3082041"/>
                    <a:pt x="2242735" y="3093102"/>
                  </a:cubicBezTo>
                  <a:cubicBezTo>
                    <a:pt x="2242735" y="3104163"/>
                    <a:pt x="2233765" y="3113129"/>
                    <a:pt x="2222704" y="3113129"/>
                  </a:cubicBezTo>
                  <a:cubicBezTo>
                    <a:pt x="2211644" y="3113129"/>
                    <a:pt x="2202676" y="3104163"/>
                    <a:pt x="2202676" y="3093102"/>
                  </a:cubicBezTo>
                  <a:cubicBezTo>
                    <a:pt x="2202676" y="3082041"/>
                    <a:pt x="2211644" y="3073075"/>
                    <a:pt x="2222704" y="3073075"/>
                  </a:cubicBezTo>
                  <a:close/>
                  <a:moveTo>
                    <a:pt x="4243789" y="3070856"/>
                  </a:moveTo>
                  <a:cubicBezTo>
                    <a:pt x="4266808" y="3070856"/>
                    <a:pt x="4285469" y="3089517"/>
                    <a:pt x="4285469" y="3112536"/>
                  </a:cubicBezTo>
                  <a:cubicBezTo>
                    <a:pt x="4285469" y="3135555"/>
                    <a:pt x="4266808" y="3154216"/>
                    <a:pt x="4243789" y="3154216"/>
                  </a:cubicBezTo>
                  <a:cubicBezTo>
                    <a:pt x="4220770" y="3154216"/>
                    <a:pt x="4202109" y="3135555"/>
                    <a:pt x="4202109" y="3112536"/>
                  </a:cubicBezTo>
                  <a:cubicBezTo>
                    <a:pt x="4202109" y="3089517"/>
                    <a:pt x="4220770" y="3070856"/>
                    <a:pt x="4243789" y="3070856"/>
                  </a:cubicBezTo>
                  <a:close/>
                  <a:moveTo>
                    <a:pt x="7769287" y="3068793"/>
                  </a:moveTo>
                  <a:cubicBezTo>
                    <a:pt x="7786598" y="3068793"/>
                    <a:pt x="7800631" y="3082826"/>
                    <a:pt x="7800631" y="3100137"/>
                  </a:cubicBezTo>
                  <a:cubicBezTo>
                    <a:pt x="7800631" y="3117448"/>
                    <a:pt x="7786598" y="3131481"/>
                    <a:pt x="7769287" y="3131481"/>
                  </a:cubicBezTo>
                  <a:cubicBezTo>
                    <a:pt x="7751976" y="3131481"/>
                    <a:pt x="7737943" y="3117448"/>
                    <a:pt x="7737943" y="3100137"/>
                  </a:cubicBezTo>
                  <a:cubicBezTo>
                    <a:pt x="7737943" y="3082826"/>
                    <a:pt x="7751976" y="3068793"/>
                    <a:pt x="7769287" y="3068793"/>
                  </a:cubicBezTo>
                  <a:close/>
                  <a:moveTo>
                    <a:pt x="5493493" y="3058821"/>
                  </a:moveTo>
                  <a:cubicBezTo>
                    <a:pt x="5520572" y="3058821"/>
                    <a:pt x="5542523" y="3080772"/>
                    <a:pt x="5542523" y="3107851"/>
                  </a:cubicBezTo>
                  <a:cubicBezTo>
                    <a:pt x="5542523" y="3134930"/>
                    <a:pt x="5520572" y="3156881"/>
                    <a:pt x="5493493" y="3156881"/>
                  </a:cubicBezTo>
                  <a:cubicBezTo>
                    <a:pt x="5466414" y="3156881"/>
                    <a:pt x="5444463" y="3134930"/>
                    <a:pt x="5444463" y="3107851"/>
                  </a:cubicBezTo>
                  <a:cubicBezTo>
                    <a:pt x="5444463" y="3080772"/>
                    <a:pt x="5466414" y="3058821"/>
                    <a:pt x="5493493" y="3058821"/>
                  </a:cubicBezTo>
                  <a:close/>
                  <a:moveTo>
                    <a:pt x="4678997" y="3055000"/>
                  </a:moveTo>
                  <a:cubicBezTo>
                    <a:pt x="4708233" y="3055000"/>
                    <a:pt x="4731933" y="3078700"/>
                    <a:pt x="4731933" y="3107936"/>
                  </a:cubicBezTo>
                  <a:cubicBezTo>
                    <a:pt x="4731933" y="3137172"/>
                    <a:pt x="4708233" y="3160872"/>
                    <a:pt x="4678997" y="3160872"/>
                  </a:cubicBezTo>
                  <a:cubicBezTo>
                    <a:pt x="4649761" y="3160872"/>
                    <a:pt x="4626061" y="3137172"/>
                    <a:pt x="4626061" y="3107936"/>
                  </a:cubicBezTo>
                  <a:cubicBezTo>
                    <a:pt x="4626061" y="3078700"/>
                    <a:pt x="4649761" y="3055000"/>
                    <a:pt x="4678997" y="3055000"/>
                  </a:cubicBezTo>
                  <a:close/>
                  <a:moveTo>
                    <a:pt x="6635261" y="3053071"/>
                  </a:moveTo>
                  <a:cubicBezTo>
                    <a:pt x="6650889" y="3053071"/>
                    <a:pt x="6663558" y="3065740"/>
                    <a:pt x="6663558" y="3081368"/>
                  </a:cubicBezTo>
                  <a:cubicBezTo>
                    <a:pt x="6663558" y="3096996"/>
                    <a:pt x="6650889" y="3109665"/>
                    <a:pt x="6635261" y="3109665"/>
                  </a:cubicBezTo>
                  <a:cubicBezTo>
                    <a:pt x="6619633" y="3109665"/>
                    <a:pt x="6606964" y="3096996"/>
                    <a:pt x="6606964" y="3081368"/>
                  </a:cubicBezTo>
                  <a:cubicBezTo>
                    <a:pt x="6606964" y="3065740"/>
                    <a:pt x="6619633" y="3053071"/>
                    <a:pt x="6635261" y="3053071"/>
                  </a:cubicBezTo>
                  <a:close/>
                  <a:moveTo>
                    <a:pt x="4892072" y="3051191"/>
                  </a:moveTo>
                  <a:cubicBezTo>
                    <a:pt x="4907870" y="3054289"/>
                    <a:pt x="4918242" y="3069220"/>
                    <a:pt x="4915239" y="3084539"/>
                  </a:cubicBezTo>
                  <a:cubicBezTo>
                    <a:pt x="4912235" y="3099859"/>
                    <a:pt x="4896992" y="3109767"/>
                    <a:pt x="4881194" y="3106669"/>
                  </a:cubicBezTo>
                  <a:cubicBezTo>
                    <a:pt x="4865396" y="3103571"/>
                    <a:pt x="4855024" y="3088641"/>
                    <a:pt x="4858028" y="3073321"/>
                  </a:cubicBezTo>
                  <a:cubicBezTo>
                    <a:pt x="4861032" y="3058002"/>
                    <a:pt x="4876274" y="3048094"/>
                    <a:pt x="4892072" y="3051191"/>
                  </a:cubicBezTo>
                  <a:close/>
                  <a:moveTo>
                    <a:pt x="4806760" y="3045076"/>
                  </a:moveTo>
                  <a:cubicBezTo>
                    <a:pt x="4819815" y="3045076"/>
                    <a:pt x="4830398" y="3055659"/>
                    <a:pt x="4830398" y="3068714"/>
                  </a:cubicBezTo>
                  <a:cubicBezTo>
                    <a:pt x="4830398" y="3081769"/>
                    <a:pt x="4819815" y="3092352"/>
                    <a:pt x="4806760" y="3092352"/>
                  </a:cubicBezTo>
                  <a:cubicBezTo>
                    <a:pt x="4793705" y="3092352"/>
                    <a:pt x="4783122" y="3081769"/>
                    <a:pt x="4783122" y="3068714"/>
                  </a:cubicBezTo>
                  <a:cubicBezTo>
                    <a:pt x="4783122" y="3055659"/>
                    <a:pt x="4793705" y="3045076"/>
                    <a:pt x="4806760" y="3045076"/>
                  </a:cubicBezTo>
                  <a:close/>
                  <a:moveTo>
                    <a:pt x="2815370" y="3043217"/>
                  </a:moveTo>
                  <a:cubicBezTo>
                    <a:pt x="2831168" y="3046315"/>
                    <a:pt x="2841539" y="3061246"/>
                    <a:pt x="2838536" y="3076565"/>
                  </a:cubicBezTo>
                  <a:cubicBezTo>
                    <a:pt x="2835532" y="3091884"/>
                    <a:pt x="2820290" y="3101793"/>
                    <a:pt x="2804492" y="3098695"/>
                  </a:cubicBezTo>
                  <a:cubicBezTo>
                    <a:pt x="2788694" y="3095597"/>
                    <a:pt x="2778323" y="3080667"/>
                    <a:pt x="2781327" y="3065347"/>
                  </a:cubicBezTo>
                  <a:cubicBezTo>
                    <a:pt x="2784331" y="3050028"/>
                    <a:pt x="2799572" y="3040120"/>
                    <a:pt x="2815370" y="3043217"/>
                  </a:cubicBezTo>
                  <a:close/>
                  <a:moveTo>
                    <a:pt x="5654053" y="3040911"/>
                  </a:moveTo>
                  <a:cubicBezTo>
                    <a:pt x="5675259" y="3040911"/>
                    <a:pt x="5692449" y="3058101"/>
                    <a:pt x="5692449" y="3079306"/>
                  </a:cubicBezTo>
                  <a:cubicBezTo>
                    <a:pt x="5692449" y="3100511"/>
                    <a:pt x="5675259" y="3117701"/>
                    <a:pt x="5654053" y="3117701"/>
                  </a:cubicBezTo>
                  <a:cubicBezTo>
                    <a:pt x="5632847" y="3117701"/>
                    <a:pt x="5615657" y="3100511"/>
                    <a:pt x="5615657" y="3079306"/>
                  </a:cubicBezTo>
                  <a:cubicBezTo>
                    <a:pt x="5615657" y="3058101"/>
                    <a:pt x="5632847" y="3040911"/>
                    <a:pt x="5654053" y="3040911"/>
                  </a:cubicBezTo>
                  <a:close/>
                  <a:moveTo>
                    <a:pt x="7144141" y="3040710"/>
                  </a:moveTo>
                  <a:cubicBezTo>
                    <a:pt x="7152445" y="3040710"/>
                    <a:pt x="7159176" y="3047441"/>
                    <a:pt x="7159176" y="3055745"/>
                  </a:cubicBezTo>
                  <a:cubicBezTo>
                    <a:pt x="7159176" y="3064049"/>
                    <a:pt x="7152445" y="3070780"/>
                    <a:pt x="7144141" y="3070780"/>
                  </a:cubicBezTo>
                  <a:cubicBezTo>
                    <a:pt x="7135837" y="3070780"/>
                    <a:pt x="7129106" y="3064049"/>
                    <a:pt x="7129106" y="3055745"/>
                  </a:cubicBezTo>
                  <a:cubicBezTo>
                    <a:pt x="7129106" y="3047441"/>
                    <a:pt x="7135837" y="3040710"/>
                    <a:pt x="7144141" y="3040710"/>
                  </a:cubicBezTo>
                  <a:close/>
                  <a:moveTo>
                    <a:pt x="4443429" y="3036311"/>
                  </a:moveTo>
                  <a:cubicBezTo>
                    <a:pt x="4460740" y="3036311"/>
                    <a:pt x="4474773" y="3050344"/>
                    <a:pt x="4474773" y="3067655"/>
                  </a:cubicBezTo>
                  <a:cubicBezTo>
                    <a:pt x="4474773" y="3084966"/>
                    <a:pt x="4460740" y="3098999"/>
                    <a:pt x="4443429" y="3098999"/>
                  </a:cubicBezTo>
                  <a:cubicBezTo>
                    <a:pt x="4426118" y="3098999"/>
                    <a:pt x="4412085" y="3084966"/>
                    <a:pt x="4412085" y="3067655"/>
                  </a:cubicBezTo>
                  <a:cubicBezTo>
                    <a:pt x="4412085" y="3050344"/>
                    <a:pt x="4426118" y="3036311"/>
                    <a:pt x="4443429" y="3036311"/>
                  </a:cubicBezTo>
                  <a:close/>
                  <a:moveTo>
                    <a:pt x="2326826" y="3033661"/>
                  </a:moveTo>
                  <a:cubicBezTo>
                    <a:pt x="2347044" y="3033661"/>
                    <a:pt x="2363428" y="3050050"/>
                    <a:pt x="2363428" y="3070267"/>
                  </a:cubicBezTo>
                  <a:cubicBezTo>
                    <a:pt x="2363428" y="3090484"/>
                    <a:pt x="2347044" y="3106873"/>
                    <a:pt x="2326826" y="3106873"/>
                  </a:cubicBezTo>
                  <a:cubicBezTo>
                    <a:pt x="2306608" y="3106873"/>
                    <a:pt x="2290223" y="3090484"/>
                    <a:pt x="2290223" y="3070267"/>
                  </a:cubicBezTo>
                  <a:cubicBezTo>
                    <a:pt x="2290223" y="3050050"/>
                    <a:pt x="2306608" y="3033661"/>
                    <a:pt x="2326826" y="3033661"/>
                  </a:cubicBezTo>
                  <a:close/>
                  <a:moveTo>
                    <a:pt x="6999606" y="3027195"/>
                  </a:moveTo>
                  <a:cubicBezTo>
                    <a:pt x="7007910" y="3027195"/>
                    <a:pt x="7014641" y="3033926"/>
                    <a:pt x="7014641" y="3042230"/>
                  </a:cubicBezTo>
                  <a:cubicBezTo>
                    <a:pt x="7014641" y="3050534"/>
                    <a:pt x="7007910" y="3057265"/>
                    <a:pt x="6999606" y="3057265"/>
                  </a:cubicBezTo>
                  <a:cubicBezTo>
                    <a:pt x="6991302" y="3057265"/>
                    <a:pt x="6984571" y="3050534"/>
                    <a:pt x="6984571" y="3042230"/>
                  </a:cubicBezTo>
                  <a:cubicBezTo>
                    <a:pt x="6984571" y="3033926"/>
                    <a:pt x="6991302" y="3027195"/>
                    <a:pt x="6999606" y="3027195"/>
                  </a:cubicBezTo>
                  <a:close/>
                  <a:moveTo>
                    <a:pt x="7071203" y="3023963"/>
                  </a:moveTo>
                  <a:cubicBezTo>
                    <a:pt x="7092928" y="3023963"/>
                    <a:pt x="7110539" y="3041574"/>
                    <a:pt x="7110539" y="3063299"/>
                  </a:cubicBezTo>
                  <a:cubicBezTo>
                    <a:pt x="7110539" y="3085024"/>
                    <a:pt x="7092928" y="3102635"/>
                    <a:pt x="7071203" y="3102635"/>
                  </a:cubicBezTo>
                  <a:cubicBezTo>
                    <a:pt x="7049478" y="3102635"/>
                    <a:pt x="7031867" y="3085024"/>
                    <a:pt x="7031867" y="3063299"/>
                  </a:cubicBezTo>
                  <a:cubicBezTo>
                    <a:pt x="7031867" y="3041574"/>
                    <a:pt x="7049478" y="3023963"/>
                    <a:pt x="7071203" y="3023963"/>
                  </a:cubicBezTo>
                  <a:close/>
                  <a:moveTo>
                    <a:pt x="5287025" y="3018312"/>
                  </a:moveTo>
                  <a:cubicBezTo>
                    <a:pt x="5300281" y="3018312"/>
                    <a:pt x="5311028" y="3029059"/>
                    <a:pt x="5311028" y="3042315"/>
                  </a:cubicBezTo>
                  <a:cubicBezTo>
                    <a:pt x="5311028" y="3055571"/>
                    <a:pt x="5300281" y="3066318"/>
                    <a:pt x="5287025" y="3066318"/>
                  </a:cubicBezTo>
                  <a:cubicBezTo>
                    <a:pt x="5273769" y="3066318"/>
                    <a:pt x="5263022" y="3055571"/>
                    <a:pt x="5263022" y="3042315"/>
                  </a:cubicBezTo>
                  <a:cubicBezTo>
                    <a:pt x="5263022" y="3029059"/>
                    <a:pt x="5273769" y="3018312"/>
                    <a:pt x="5287025" y="3018312"/>
                  </a:cubicBezTo>
                  <a:close/>
                  <a:moveTo>
                    <a:pt x="2536902" y="3009936"/>
                  </a:moveTo>
                  <a:cubicBezTo>
                    <a:pt x="2559921" y="3009936"/>
                    <a:pt x="2578582" y="3028597"/>
                    <a:pt x="2578582" y="3051616"/>
                  </a:cubicBezTo>
                  <a:cubicBezTo>
                    <a:pt x="2578582" y="3074635"/>
                    <a:pt x="2559921" y="3093296"/>
                    <a:pt x="2536902" y="3093296"/>
                  </a:cubicBezTo>
                  <a:cubicBezTo>
                    <a:pt x="2513881" y="3093296"/>
                    <a:pt x="2495223" y="3074635"/>
                    <a:pt x="2495223" y="3051616"/>
                  </a:cubicBezTo>
                  <a:cubicBezTo>
                    <a:pt x="2495223" y="3028597"/>
                    <a:pt x="2513881" y="3009936"/>
                    <a:pt x="2536902" y="3009936"/>
                  </a:cubicBezTo>
                  <a:close/>
                  <a:moveTo>
                    <a:pt x="4132283" y="3005104"/>
                  </a:moveTo>
                  <a:cubicBezTo>
                    <a:pt x="4161519" y="3005104"/>
                    <a:pt x="4185219" y="3028804"/>
                    <a:pt x="4185219" y="3058040"/>
                  </a:cubicBezTo>
                  <a:cubicBezTo>
                    <a:pt x="4185219" y="3087276"/>
                    <a:pt x="4161519" y="3110976"/>
                    <a:pt x="4132283" y="3110976"/>
                  </a:cubicBezTo>
                  <a:cubicBezTo>
                    <a:pt x="4103047" y="3110976"/>
                    <a:pt x="4079347" y="3087276"/>
                    <a:pt x="4079347" y="3058040"/>
                  </a:cubicBezTo>
                  <a:cubicBezTo>
                    <a:pt x="4079347" y="3028804"/>
                    <a:pt x="4103047" y="3005104"/>
                    <a:pt x="4132283" y="3005104"/>
                  </a:cubicBezTo>
                  <a:close/>
                  <a:moveTo>
                    <a:pt x="4345359" y="3001295"/>
                  </a:moveTo>
                  <a:cubicBezTo>
                    <a:pt x="4361157" y="3004393"/>
                    <a:pt x="4371529" y="3019324"/>
                    <a:pt x="4368525" y="3034644"/>
                  </a:cubicBezTo>
                  <a:cubicBezTo>
                    <a:pt x="4365521" y="3049964"/>
                    <a:pt x="4350279" y="3059873"/>
                    <a:pt x="4334481" y="3056775"/>
                  </a:cubicBezTo>
                  <a:cubicBezTo>
                    <a:pt x="4318683" y="3053677"/>
                    <a:pt x="4308311" y="3038747"/>
                    <a:pt x="4311315" y="3023426"/>
                  </a:cubicBezTo>
                  <a:cubicBezTo>
                    <a:pt x="4314319" y="3008106"/>
                    <a:pt x="4329561" y="2998198"/>
                    <a:pt x="4345359" y="3001295"/>
                  </a:cubicBezTo>
                  <a:close/>
                  <a:moveTo>
                    <a:pt x="5126762" y="3001209"/>
                  </a:moveTo>
                  <a:cubicBezTo>
                    <a:pt x="5155998" y="3001209"/>
                    <a:pt x="5179698" y="3024909"/>
                    <a:pt x="5179698" y="3054145"/>
                  </a:cubicBezTo>
                  <a:cubicBezTo>
                    <a:pt x="5179698" y="3083381"/>
                    <a:pt x="5155998" y="3107081"/>
                    <a:pt x="5126762" y="3107081"/>
                  </a:cubicBezTo>
                  <a:cubicBezTo>
                    <a:pt x="5097526" y="3107081"/>
                    <a:pt x="5073826" y="3083381"/>
                    <a:pt x="5073826" y="3054145"/>
                  </a:cubicBezTo>
                  <a:cubicBezTo>
                    <a:pt x="5073826" y="3024909"/>
                    <a:pt x="5097526" y="3001209"/>
                    <a:pt x="5126762" y="3001209"/>
                  </a:cubicBezTo>
                  <a:close/>
                  <a:moveTo>
                    <a:pt x="4719328" y="2998475"/>
                  </a:moveTo>
                  <a:cubicBezTo>
                    <a:pt x="4730389" y="2998475"/>
                    <a:pt x="4739355" y="3007441"/>
                    <a:pt x="4739355" y="3018502"/>
                  </a:cubicBezTo>
                  <a:cubicBezTo>
                    <a:pt x="4739355" y="3029563"/>
                    <a:pt x="4730389" y="3038529"/>
                    <a:pt x="4719328" y="3038529"/>
                  </a:cubicBezTo>
                  <a:cubicBezTo>
                    <a:pt x="4708267" y="3038529"/>
                    <a:pt x="4699301" y="3029563"/>
                    <a:pt x="4699301" y="3018502"/>
                  </a:cubicBezTo>
                  <a:cubicBezTo>
                    <a:pt x="4699301" y="3007441"/>
                    <a:pt x="4708267" y="2998475"/>
                    <a:pt x="4719328" y="2998475"/>
                  </a:cubicBezTo>
                  <a:close/>
                  <a:moveTo>
                    <a:pt x="6448284" y="2996811"/>
                  </a:moveTo>
                  <a:cubicBezTo>
                    <a:pt x="6465595" y="2996811"/>
                    <a:pt x="6479628" y="3010844"/>
                    <a:pt x="6479628" y="3028155"/>
                  </a:cubicBezTo>
                  <a:cubicBezTo>
                    <a:pt x="6479628" y="3045466"/>
                    <a:pt x="6465595" y="3059499"/>
                    <a:pt x="6448284" y="3059499"/>
                  </a:cubicBezTo>
                  <a:cubicBezTo>
                    <a:pt x="6430973" y="3059499"/>
                    <a:pt x="6416940" y="3045466"/>
                    <a:pt x="6416940" y="3028155"/>
                  </a:cubicBezTo>
                  <a:cubicBezTo>
                    <a:pt x="6416940" y="3010844"/>
                    <a:pt x="6430973" y="2996811"/>
                    <a:pt x="6448284" y="2996811"/>
                  </a:cubicBezTo>
                  <a:close/>
                  <a:moveTo>
                    <a:pt x="4260048" y="2995180"/>
                  </a:moveTo>
                  <a:cubicBezTo>
                    <a:pt x="4273103" y="2995180"/>
                    <a:pt x="4283686" y="3005763"/>
                    <a:pt x="4283686" y="3018818"/>
                  </a:cubicBezTo>
                  <a:cubicBezTo>
                    <a:pt x="4283686" y="3031873"/>
                    <a:pt x="4273103" y="3042456"/>
                    <a:pt x="4260048" y="3042456"/>
                  </a:cubicBezTo>
                  <a:cubicBezTo>
                    <a:pt x="4246993" y="3042456"/>
                    <a:pt x="4236410" y="3031873"/>
                    <a:pt x="4236410" y="3018818"/>
                  </a:cubicBezTo>
                  <a:cubicBezTo>
                    <a:pt x="4236410" y="3005763"/>
                    <a:pt x="4246993" y="2995180"/>
                    <a:pt x="4260048" y="2995180"/>
                  </a:cubicBezTo>
                  <a:close/>
                  <a:moveTo>
                    <a:pt x="6564887" y="2988819"/>
                  </a:moveTo>
                  <a:cubicBezTo>
                    <a:pt x="6586612" y="2988819"/>
                    <a:pt x="6604223" y="3006430"/>
                    <a:pt x="6604223" y="3028155"/>
                  </a:cubicBezTo>
                  <a:cubicBezTo>
                    <a:pt x="6604223" y="3049880"/>
                    <a:pt x="6586612" y="3067491"/>
                    <a:pt x="6564887" y="3067491"/>
                  </a:cubicBezTo>
                  <a:cubicBezTo>
                    <a:pt x="6543162" y="3067491"/>
                    <a:pt x="6525551" y="3049880"/>
                    <a:pt x="6525551" y="3028155"/>
                  </a:cubicBezTo>
                  <a:cubicBezTo>
                    <a:pt x="6525551" y="3006430"/>
                    <a:pt x="6543162" y="2988819"/>
                    <a:pt x="6564887" y="2988819"/>
                  </a:cubicBezTo>
                  <a:close/>
                  <a:moveTo>
                    <a:pt x="5405600" y="2983659"/>
                  </a:moveTo>
                  <a:cubicBezTo>
                    <a:pt x="5431843" y="2983659"/>
                    <a:pt x="5453117" y="3004933"/>
                    <a:pt x="5453117" y="3031176"/>
                  </a:cubicBezTo>
                  <a:cubicBezTo>
                    <a:pt x="5453117" y="3057419"/>
                    <a:pt x="5431843" y="3078693"/>
                    <a:pt x="5405600" y="3078693"/>
                  </a:cubicBezTo>
                  <a:cubicBezTo>
                    <a:pt x="5379357" y="3078693"/>
                    <a:pt x="5358083" y="3057419"/>
                    <a:pt x="5358083" y="3031176"/>
                  </a:cubicBezTo>
                  <a:cubicBezTo>
                    <a:pt x="5358083" y="3004933"/>
                    <a:pt x="5379357" y="2983659"/>
                    <a:pt x="5405600" y="2983659"/>
                  </a:cubicBezTo>
                  <a:close/>
                  <a:moveTo>
                    <a:pt x="7272778" y="2983299"/>
                  </a:moveTo>
                  <a:cubicBezTo>
                    <a:pt x="7283839" y="2983299"/>
                    <a:pt x="7292805" y="2992265"/>
                    <a:pt x="7292805" y="3003326"/>
                  </a:cubicBezTo>
                  <a:cubicBezTo>
                    <a:pt x="7292805" y="3014387"/>
                    <a:pt x="7283839" y="3023353"/>
                    <a:pt x="7272778" y="3023353"/>
                  </a:cubicBezTo>
                  <a:cubicBezTo>
                    <a:pt x="7261717" y="3023353"/>
                    <a:pt x="7252751" y="3014387"/>
                    <a:pt x="7252751" y="3003326"/>
                  </a:cubicBezTo>
                  <a:cubicBezTo>
                    <a:pt x="7252751" y="2992265"/>
                    <a:pt x="7261717" y="2983299"/>
                    <a:pt x="7272778" y="2983299"/>
                  </a:cubicBezTo>
                  <a:close/>
                  <a:moveTo>
                    <a:pt x="2192865" y="2977410"/>
                  </a:moveTo>
                  <a:cubicBezTo>
                    <a:pt x="2210177" y="2977410"/>
                    <a:pt x="2224214" y="2991443"/>
                    <a:pt x="2224214" y="3008754"/>
                  </a:cubicBezTo>
                  <a:cubicBezTo>
                    <a:pt x="2224214" y="3026065"/>
                    <a:pt x="2210177" y="3040098"/>
                    <a:pt x="2192865" y="3040098"/>
                  </a:cubicBezTo>
                  <a:cubicBezTo>
                    <a:pt x="2175559" y="3040098"/>
                    <a:pt x="2161529" y="3026065"/>
                    <a:pt x="2161529" y="3008754"/>
                  </a:cubicBezTo>
                  <a:cubicBezTo>
                    <a:pt x="2161529" y="2991443"/>
                    <a:pt x="2175559" y="2977410"/>
                    <a:pt x="2192865" y="2977410"/>
                  </a:cubicBezTo>
                  <a:close/>
                  <a:moveTo>
                    <a:pt x="5522922" y="2976381"/>
                  </a:moveTo>
                  <a:cubicBezTo>
                    <a:pt x="5539030" y="2976381"/>
                    <a:pt x="5552088" y="2989439"/>
                    <a:pt x="5552088" y="3005547"/>
                  </a:cubicBezTo>
                  <a:cubicBezTo>
                    <a:pt x="5552088" y="3021655"/>
                    <a:pt x="5539030" y="3034713"/>
                    <a:pt x="5522922" y="3034713"/>
                  </a:cubicBezTo>
                  <a:cubicBezTo>
                    <a:pt x="5506814" y="3034713"/>
                    <a:pt x="5493756" y="3021655"/>
                    <a:pt x="5493756" y="3005547"/>
                  </a:cubicBezTo>
                  <a:cubicBezTo>
                    <a:pt x="5493756" y="2989439"/>
                    <a:pt x="5506814" y="2976381"/>
                    <a:pt x="5522922" y="2976381"/>
                  </a:cubicBezTo>
                  <a:close/>
                  <a:moveTo>
                    <a:pt x="4605088" y="2973969"/>
                  </a:moveTo>
                  <a:cubicBezTo>
                    <a:pt x="4622399" y="2973969"/>
                    <a:pt x="4636432" y="2988002"/>
                    <a:pt x="4636432" y="3005313"/>
                  </a:cubicBezTo>
                  <a:cubicBezTo>
                    <a:pt x="4636432" y="3022624"/>
                    <a:pt x="4622399" y="3036657"/>
                    <a:pt x="4605088" y="3036657"/>
                  </a:cubicBezTo>
                  <a:cubicBezTo>
                    <a:pt x="4587777" y="3036657"/>
                    <a:pt x="4573744" y="3022624"/>
                    <a:pt x="4573744" y="3005313"/>
                  </a:cubicBezTo>
                  <a:cubicBezTo>
                    <a:pt x="4573744" y="2988002"/>
                    <a:pt x="4587777" y="2973969"/>
                    <a:pt x="4605088" y="2973969"/>
                  </a:cubicBezTo>
                  <a:close/>
                  <a:moveTo>
                    <a:pt x="5219746" y="2963824"/>
                  </a:moveTo>
                  <a:cubicBezTo>
                    <a:pt x="5235374" y="2963824"/>
                    <a:pt x="5248043" y="2976493"/>
                    <a:pt x="5248043" y="2992121"/>
                  </a:cubicBezTo>
                  <a:cubicBezTo>
                    <a:pt x="5248043" y="3007749"/>
                    <a:pt x="5235374" y="3020418"/>
                    <a:pt x="5219746" y="3020418"/>
                  </a:cubicBezTo>
                  <a:cubicBezTo>
                    <a:pt x="5204118" y="3020418"/>
                    <a:pt x="5191449" y="3007749"/>
                    <a:pt x="5191449" y="2992121"/>
                  </a:cubicBezTo>
                  <a:cubicBezTo>
                    <a:pt x="5191449" y="2976493"/>
                    <a:pt x="5204118" y="2963824"/>
                    <a:pt x="5219746" y="2963824"/>
                  </a:cubicBezTo>
                  <a:close/>
                  <a:moveTo>
                    <a:pt x="4521542" y="2958694"/>
                  </a:moveTo>
                  <a:cubicBezTo>
                    <a:pt x="4540077" y="2958694"/>
                    <a:pt x="4555102" y="2973719"/>
                    <a:pt x="4555102" y="2992254"/>
                  </a:cubicBezTo>
                  <a:cubicBezTo>
                    <a:pt x="4555102" y="3010789"/>
                    <a:pt x="4540077" y="3025814"/>
                    <a:pt x="4521542" y="3025814"/>
                  </a:cubicBezTo>
                  <a:cubicBezTo>
                    <a:pt x="4503007" y="3025814"/>
                    <a:pt x="4487982" y="3010789"/>
                    <a:pt x="4487982" y="2992254"/>
                  </a:cubicBezTo>
                  <a:cubicBezTo>
                    <a:pt x="4487982" y="2973719"/>
                    <a:pt x="4503007" y="2958694"/>
                    <a:pt x="4521542" y="2958694"/>
                  </a:cubicBezTo>
                  <a:close/>
                  <a:moveTo>
                    <a:pt x="4963116" y="2957371"/>
                  </a:moveTo>
                  <a:cubicBezTo>
                    <a:pt x="4992352" y="2957371"/>
                    <a:pt x="5016052" y="2981071"/>
                    <a:pt x="5016052" y="3010307"/>
                  </a:cubicBezTo>
                  <a:cubicBezTo>
                    <a:pt x="5016052" y="3039543"/>
                    <a:pt x="4992352" y="3063243"/>
                    <a:pt x="4963116" y="3063243"/>
                  </a:cubicBezTo>
                  <a:cubicBezTo>
                    <a:pt x="4933880" y="3063243"/>
                    <a:pt x="4910180" y="3039543"/>
                    <a:pt x="4910180" y="3010307"/>
                  </a:cubicBezTo>
                  <a:cubicBezTo>
                    <a:pt x="4910180" y="2981071"/>
                    <a:pt x="4933880" y="2957371"/>
                    <a:pt x="4963116" y="2957371"/>
                  </a:cubicBezTo>
                  <a:close/>
                  <a:moveTo>
                    <a:pt x="5595529" y="2956276"/>
                  </a:moveTo>
                  <a:cubicBezTo>
                    <a:pt x="5612452" y="2956276"/>
                    <a:pt x="5626171" y="2969994"/>
                    <a:pt x="5626171" y="2986917"/>
                  </a:cubicBezTo>
                  <a:cubicBezTo>
                    <a:pt x="5626171" y="3003840"/>
                    <a:pt x="5612452" y="3017558"/>
                    <a:pt x="5595529" y="3017558"/>
                  </a:cubicBezTo>
                  <a:cubicBezTo>
                    <a:pt x="5578606" y="3017558"/>
                    <a:pt x="5564887" y="3003840"/>
                    <a:pt x="5564887" y="2986917"/>
                  </a:cubicBezTo>
                  <a:cubicBezTo>
                    <a:pt x="5564887" y="2969994"/>
                    <a:pt x="5578606" y="2956276"/>
                    <a:pt x="5595529" y="2956276"/>
                  </a:cubicBezTo>
                  <a:close/>
                  <a:moveTo>
                    <a:pt x="7712368" y="2952142"/>
                  </a:moveTo>
                  <a:cubicBezTo>
                    <a:pt x="7740254" y="2952142"/>
                    <a:pt x="7762860" y="2974748"/>
                    <a:pt x="7762860" y="3002634"/>
                  </a:cubicBezTo>
                  <a:cubicBezTo>
                    <a:pt x="7762860" y="3030520"/>
                    <a:pt x="7740254" y="3053126"/>
                    <a:pt x="7712368" y="3053126"/>
                  </a:cubicBezTo>
                  <a:cubicBezTo>
                    <a:pt x="7684482" y="3053126"/>
                    <a:pt x="7661876" y="3030520"/>
                    <a:pt x="7661876" y="3002634"/>
                  </a:cubicBezTo>
                  <a:cubicBezTo>
                    <a:pt x="7661876" y="2974748"/>
                    <a:pt x="7684482" y="2952142"/>
                    <a:pt x="7712368" y="2952142"/>
                  </a:cubicBezTo>
                  <a:close/>
                  <a:moveTo>
                    <a:pt x="7183411" y="2951166"/>
                  </a:moveTo>
                  <a:cubicBezTo>
                    <a:pt x="7200722" y="2951166"/>
                    <a:pt x="7214755" y="2965199"/>
                    <a:pt x="7214755" y="2982510"/>
                  </a:cubicBezTo>
                  <a:cubicBezTo>
                    <a:pt x="7214755" y="2999821"/>
                    <a:pt x="7200722" y="3013854"/>
                    <a:pt x="7183411" y="3013854"/>
                  </a:cubicBezTo>
                  <a:cubicBezTo>
                    <a:pt x="7166100" y="3013854"/>
                    <a:pt x="7152067" y="2999821"/>
                    <a:pt x="7152067" y="2982510"/>
                  </a:cubicBezTo>
                  <a:cubicBezTo>
                    <a:pt x="7152067" y="2965199"/>
                    <a:pt x="7166100" y="2951166"/>
                    <a:pt x="7183411" y="2951166"/>
                  </a:cubicBezTo>
                  <a:close/>
                  <a:moveTo>
                    <a:pt x="7600530" y="2950274"/>
                  </a:moveTo>
                  <a:cubicBezTo>
                    <a:pt x="7611591" y="2950274"/>
                    <a:pt x="7620557" y="2959240"/>
                    <a:pt x="7620557" y="2970301"/>
                  </a:cubicBezTo>
                  <a:cubicBezTo>
                    <a:pt x="7620557" y="2981362"/>
                    <a:pt x="7611591" y="2990328"/>
                    <a:pt x="7600530" y="2990328"/>
                  </a:cubicBezTo>
                  <a:cubicBezTo>
                    <a:pt x="7589469" y="2990328"/>
                    <a:pt x="7580503" y="2981362"/>
                    <a:pt x="7580503" y="2970301"/>
                  </a:cubicBezTo>
                  <a:cubicBezTo>
                    <a:pt x="7580503" y="2959240"/>
                    <a:pt x="7589469" y="2950274"/>
                    <a:pt x="7600530" y="2950274"/>
                  </a:cubicBezTo>
                  <a:close/>
                  <a:moveTo>
                    <a:pt x="4172615" y="2948580"/>
                  </a:moveTo>
                  <a:cubicBezTo>
                    <a:pt x="4183676" y="2948580"/>
                    <a:pt x="4192642" y="2957546"/>
                    <a:pt x="4192642" y="2968607"/>
                  </a:cubicBezTo>
                  <a:cubicBezTo>
                    <a:pt x="4192642" y="2979668"/>
                    <a:pt x="4183676" y="2988634"/>
                    <a:pt x="4172615" y="2988634"/>
                  </a:cubicBezTo>
                  <a:cubicBezTo>
                    <a:pt x="4161554" y="2988634"/>
                    <a:pt x="4152588" y="2979668"/>
                    <a:pt x="4152588" y="2968607"/>
                  </a:cubicBezTo>
                  <a:cubicBezTo>
                    <a:pt x="4152588" y="2957546"/>
                    <a:pt x="4161554" y="2948580"/>
                    <a:pt x="4172615" y="2948580"/>
                  </a:cubicBezTo>
                  <a:close/>
                  <a:moveTo>
                    <a:pt x="6497572" y="2946844"/>
                  </a:moveTo>
                  <a:cubicBezTo>
                    <a:pt x="6508633" y="2946844"/>
                    <a:pt x="6517599" y="2955810"/>
                    <a:pt x="6517599" y="2966871"/>
                  </a:cubicBezTo>
                  <a:cubicBezTo>
                    <a:pt x="6517599" y="2977932"/>
                    <a:pt x="6508633" y="2986898"/>
                    <a:pt x="6497572" y="2986898"/>
                  </a:cubicBezTo>
                  <a:cubicBezTo>
                    <a:pt x="6486511" y="2986898"/>
                    <a:pt x="6477545" y="2977932"/>
                    <a:pt x="6477545" y="2966871"/>
                  </a:cubicBezTo>
                  <a:cubicBezTo>
                    <a:pt x="6477545" y="2955810"/>
                    <a:pt x="6486511" y="2946844"/>
                    <a:pt x="6497572" y="2946844"/>
                  </a:cubicBezTo>
                  <a:close/>
                  <a:moveTo>
                    <a:pt x="2093785" y="2940847"/>
                  </a:moveTo>
                  <a:cubicBezTo>
                    <a:pt x="2115444" y="2940847"/>
                    <a:pt x="2133011" y="2958406"/>
                    <a:pt x="2133011" y="2980066"/>
                  </a:cubicBezTo>
                  <a:cubicBezTo>
                    <a:pt x="2133011" y="3001726"/>
                    <a:pt x="2115444" y="3019285"/>
                    <a:pt x="2093785" y="3019285"/>
                  </a:cubicBezTo>
                  <a:cubicBezTo>
                    <a:pt x="2072130" y="3019285"/>
                    <a:pt x="2054569" y="3001726"/>
                    <a:pt x="2054569" y="2980066"/>
                  </a:cubicBezTo>
                  <a:cubicBezTo>
                    <a:pt x="2054569" y="2958406"/>
                    <a:pt x="2072130" y="2940847"/>
                    <a:pt x="2093785" y="2940847"/>
                  </a:cubicBezTo>
                  <a:close/>
                  <a:moveTo>
                    <a:pt x="7079540" y="2936801"/>
                  </a:moveTo>
                  <a:cubicBezTo>
                    <a:pt x="7096851" y="2936801"/>
                    <a:pt x="7110884" y="2950834"/>
                    <a:pt x="7110884" y="2968145"/>
                  </a:cubicBezTo>
                  <a:cubicBezTo>
                    <a:pt x="7110884" y="2985456"/>
                    <a:pt x="7096851" y="2999489"/>
                    <a:pt x="7079540" y="2999489"/>
                  </a:cubicBezTo>
                  <a:cubicBezTo>
                    <a:pt x="7062229" y="2999489"/>
                    <a:pt x="7048196" y="2985456"/>
                    <a:pt x="7048196" y="2968145"/>
                  </a:cubicBezTo>
                  <a:cubicBezTo>
                    <a:pt x="7048196" y="2950834"/>
                    <a:pt x="7062229" y="2936801"/>
                    <a:pt x="7079540" y="2936801"/>
                  </a:cubicBezTo>
                  <a:close/>
                  <a:moveTo>
                    <a:pt x="6969465" y="2935680"/>
                  </a:moveTo>
                  <a:cubicBezTo>
                    <a:pt x="6990857" y="2935680"/>
                    <a:pt x="7008198" y="2953021"/>
                    <a:pt x="7008198" y="2974413"/>
                  </a:cubicBezTo>
                  <a:cubicBezTo>
                    <a:pt x="7008198" y="2995805"/>
                    <a:pt x="6990857" y="3013146"/>
                    <a:pt x="6969465" y="3013146"/>
                  </a:cubicBezTo>
                  <a:cubicBezTo>
                    <a:pt x="6948073" y="3013146"/>
                    <a:pt x="6930732" y="2995805"/>
                    <a:pt x="6930732" y="2974413"/>
                  </a:cubicBezTo>
                  <a:cubicBezTo>
                    <a:pt x="6930732" y="2953021"/>
                    <a:pt x="6948073" y="2935680"/>
                    <a:pt x="6969465" y="2935680"/>
                  </a:cubicBezTo>
                  <a:close/>
                  <a:moveTo>
                    <a:pt x="5746627" y="2931922"/>
                  </a:moveTo>
                  <a:cubicBezTo>
                    <a:pt x="5779949" y="2931922"/>
                    <a:pt x="5806962" y="2958935"/>
                    <a:pt x="5806962" y="2992257"/>
                  </a:cubicBezTo>
                  <a:cubicBezTo>
                    <a:pt x="5806962" y="3025579"/>
                    <a:pt x="5779949" y="3052592"/>
                    <a:pt x="5746627" y="3052592"/>
                  </a:cubicBezTo>
                  <a:cubicBezTo>
                    <a:pt x="5713305" y="3052592"/>
                    <a:pt x="5686292" y="3025579"/>
                    <a:pt x="5686292" y="2992257"/>
                  </a:cubicBezTo>
                  <a:cubicBezTo>
                    <a:pt x="5686292" y="2958935"/>
                    <a:pt x="5713305" y="2931922"/>
                    <a:pt x="5746627" y="2931922"/>
                  </a:cubicBezTo>
                  <a:close/>
                  <a:moveTo>
                    <a:pt x="4058376" y="2924073"/>
                  </a:moveTo>
                  <a:cubicBezTo>
                    <a:pt x="4075687" y="2924073"/>
                    <a:pt x="4089720" y="2938106"/>
                    <a:pt x="4089720" y="2955417"/>
                  </a:cubicBezTo>
                  <a:cubicBezTo>
                    <a:pt x="4089720" y="2972728"/>
                    <a:pt x="4075687" y="2986761"/>
                    <a:pt x="4058376" y="2986761"/>
                  </a:cubicBezTo>
                  <a:cubicBezTo>
                    <a:pt x="4041065" y="2986761"/>
                    <a:pt x="4027032" y="2972728"/>
                    <a:pt x="4027032" y="2955417"/>
                  </a:cubicBezTo>
                  <a:cubicBezTo>
                    <a:pt x="4027032" y="2938106"/>
                    <a:pt x="4041065" y="2924073"/>
                    <a:pt x="4058376" y="2924073"/>
                  </a:cubicBezTo>
                  <a:close/>
                  <a:moveTo>
                    <a:pt x="5079318" y="2922338"/>
                  </a:moveTo>
                  <a:cubicBezTo>
                    <a:pt x="5097853" y="2922338"/>
                    <a:pt x="5112878" y="2937363"/>
                    <a:pt x="5112878" y="2955898"/>
                  </a:cubicBezTo>
                  <a:cubicBezTo>
                    <a:pt x="5112878" y="2974433"/>
                    <a:pt x="5097853" y="2989458"/>
                    <a:pt x="5079318" y="2989458"/>
                  </a:cubicBezTo>
                  <a:cubicBezTo>
                    <a:pt x="5060783" y="2989458"/>
                    <a:pt x="5045758" y="2974433"/>
                    <a:pt x="5045758" y="2955898"/>
                  </a:cubicBezTo>
                  <a:cubicBezTo>
                    <a:pt x="5045758" y="2937363"/>
                    <a:pt x="5060783" y="2922338"/>
                    <a:pt x="5079318" y="2922338"/>
                  </a:cubicBezTo>
                  <a:close/>
                  <a:moveTo>
                    <a:pt x="5315492" y="2915848"/>
                  </a:moveTo>
                  <a:cubicBezTo>
                    <a:pt x="5335922" y="2915848"/>
                    <a:pt x="5352483" y="2932409"/>
                    <a:pt x="5352483" y="2952839"/>
                  </a:cubicBezTo>
                  <a:cubicBezTo>
                    <a:pt x="5352483" y="2973269"/>
                    <a:pt x="5335922" y="2989830"/>
                    <a:pt x="5315492" y="2989830"/>
                  </a:cubicBezTo>
                  <a:cubicBezTo>
                    <a:pt x="5295062" y="2989830"/>
                    <a:pt x="5278501" y="2973269"/>
                    <a:pt x="5278501" y="2952839"/>
                  </a:cubicBezTo>
                  <a:cubicBezTo>
                    <a:pt x="5278501" y="2932409"/>
                    <a:pt x="5295062" y="2915848"/>
                    <a:pt x="5315492" y="2915848"/>
                  </a:cubicBezTo>
                  <a:close/>
                  <a:moveTo>
                    <a:pt x="4673033" y="2913928"/>
                  </a:moveTo>
                  <a:cubicBezTo>
                    <a:pt x="4688661" y="2913928"/>
                    <a:pt x="4701330" y="2926597"/>
                    <a:pt x="4701330" y="2942225"/>
                  </a:cubicBezTo>
                  <a:cubicBezTo>
                    <a:pt x="4701330" y="2957853"/>
                    <a:pt x="4688661" y="2970522"/>
                    <a:pt x="4673033" y="2970522"/>
                  </a:cubicBezTo>
                  <a:cubicBezTo>
                    <a:pt x="4657405" y="2970522"/>
                    <a:pt x="4644736" y="2957853"/>
                    <a:pt x="4644736" y="2942225"/>
                  </a:cubicBezTo>
                  <a:cubicBezTo>
                    <a:pt x="4644736" y="2926597"/>
                    <a:pt x="4657405" y="2913928"/>
                    <a:pt x="4673033" y="2913928"/>
                  </a:cubicBezTo>
                  <a:close/>
                  <a:moveTo>
                    <a:pt x="3980288" y="2913162"/>
                  </a:moveTo>
                  <a:cubicBezTo>
                    <a:pt x="3995869" y="2913162"/>
                    <a:pt x="4008499" y="2925793"/>
                    <a:pt x="4008499" y="2941374"/>
                  </a:cubicBezTo>
                  <a:cubicBezTo>
                    <a:pt x="4008499" y="2956955"/>
                    <a:pt x="3995869" y="2969586"/>
                    <a:pt x="3980288" y="2969586"/>
                  </a:cubicBezTo>
                  <a:cubicBezTo>
                    <a:pt x="3964707" y="2969586"/>
                    <a:pt x="3952077" y="2956955"/>
                    <a:pt x="3952077" y="2941374"/>
                  </a:cubicBezTo>
                  <a:cubicBezTo>
                    <a:pt x="3952077" y="2925793"/>
                    <a:pt x="3964707" y="2913162"/>
                    <a:pt x="3980288" y="2913162"/>
                  </a:cubicBezTo>
                  <a:close/>
                  <a:moveTo>
                    <a:pt x="4416403" y="2907475"/>
                  </a:moveTo>
                  <a:cubicBezTo>
                    <a:pt x="4445639" y="2907475"/>
                    <a:pt x="4469339" y="2931175"/>
                    <a:pt x="4469339" y="2960411"/>
                  </a:cubicBezTo>
                  <a:cubicBezTo>
                    <a:pt x="4469339" y="2989647"/>
                    <a:pt x="4445639" y="3013347"/>
                    <a:pt x="4416403" y="3013347"/>
                  </a:cubicBezTo>
                  <a:cubicBezTo>
                    <a:pt x="4387167" y="3013347"/>
                    <a:pt x="4363467" y="2989647"/>
                    <a:pt x="4363467" y="2960411"/>
                  </a:cubicBezTo>
                  <a:cubicBezTo>
                    <a:pt x="4363467" y="2931175"/>
                    <a:pt x="4387167" y="2907475"/>
                    <a:pt x="4416403" y="2907475"/>
                  </a:cubicBezTo>
                  <a:close/>
                  <a:moveTo>
                    <a:pt x="2303392" y="2900035"/>
                  </a:moveTo>
                  <a:cubicBezTo>
                    <a:pt x="2334650" y="2900035"/>
                    <a:pt x="2359982" y="2925373"/>
                    <a:pt x="2359982" y="2956628"/>
                  </a:cubicBezTo>
                  <a:cubicBezTo>
                    <a:pt x="2359982" y="2987883"/>
                    <a:pt x="2334650" y="3013221"/>
                    <a:pt x="2303392" y="3013221"/>
                  </a:cubicBezTo>
                  <a:cubicBezTo>
                    <a:pt x="2272141" y="3013221"/>
                    <a:pt x="2246802" y="2987883"/>
                    <a:pt x="2246802" y="2956628"/>
                  </a:cubicBezTo>
                  <a:cubicBezTo>
                    <a:pt x="2246802" y="2925373"/>
                    <a:pt x="2272141" y="2900035"/>
                    <a:pt x="2303392" y="2900035"/>
                  </a:cubicBezTo>
                  <a:close/>
                  <a:moveTo>
                    <a:pt x="5601696" y="2895880"/>
                  </a:moveTo>
                  <a:cubicBezTo>
                    <a:pt x="5612757" y="2895880"/>
                    <a:pt x="5621723" y="2904846"/>
                    <a:pt x="5621723" y="2915907"/>
                  </a:cubicBezTo>
                  <a:cubicBezTo>
                    <a:pt x="5621723" y="2926968"/>
                    <a:pt x="5612757" y="2935934"/>
                    <a:pt x="5601696" y="2935934"/>
                  </a:cubicBezTo>
                  <a:cubicBezTo>
                    <a:pt x="5590635" y="2935934"/>
                    <a:pt x="5581669" y="2926968"/>
                    <a:pt x="5581669" y="2915907"/>
                  </a:cubicBezTo>
                  <a:cubicBezTo>
                    <a:pt x="5581669" y="2904846"/>
                    <a:pt x="5590635" y="2895880"/>
                    <a:pt x="5601696" y="2895880"/>
                  </a:cubicBezTo>
                  <a:close/>
                  <a:moveTo>
                    <a:pt x="4505803" y="2891272"/>
                  </a:moveTo>
                  <a:cubicBezTo>
                    <a:pt x="4516864" y="2891272"/>
                    <a:pt x="4525830" y="2900238"/>
                    <a:pt x="4525830" y="2911299"/>
                  </a:cubicBezTo>
                  <a:cubicBezTo>
                    <a:pt x="4525830" y="2922360"/>
                    <a:pt x="4516864" y="2931326"/>
                    <a:pt x="4505803" y="2931326"/>
                  </a:cubicBezTo>
                  <a:cubicBezTo>
                    <a:pt x="4494742" y="2931326"/>
                    <a:pt x="4485776" y="2922360"/>
                    <a:pt x="4485776" y="2911299"/>
                  </a:cubicBezTo>
                  <a:cubicBezTo>
                    <a:pt x="4485776" y="2900238"/>
                    <a:pt x="4494742" y="2891272"/>
                    <a:pt x="4505803" y="2891272"/>
                  </a:cubicBezTo>
                  <a:close/>
                  <a:moveTo>
                    <a:pt x="4823800" y="2890938"/>
                  </a:moveTo>
                  <a:cubicBezTo>
                    <a:pt x="4858546" y="2890938"/>
                    <a:pt x="4886714" y="2919106"/>
                    <a:pt x="4886714" y="2953852"/>
                  </a:cubicBezTo>
                  <a:cubicBezTo>
                    <a:pt x="4886714" y="2988598"/>
                    <a:pt x="4858546" y="3016766"/>
                    <a:pt x="4823800" y="3016766"/>
                  </a:cubicBezTo>
                  <a:cubicBezTo>
                    <a:pt x="4789054" y="3016766"/>
                    <a:pt x="4760886" y="2988598"/>
                    <a:pt x="4760886" y="2953852"/>
                  </a:cubicBezTo>
                  <a:cubicBezTo>
                    <a:pt x="4760886" y="2919106"/>
                    <a:pt x="4789054" y="2890938"/>
                    <a:pt x="4823800" y="2890938"/>
                  </a:cubicBezTo>
                  <a:close/>
                  <a:moveTo>
                    <a:pt x="4729938" y="2882728"/>
                  </a:moveTo>
                  <a:cubicBezTo>
                    <a:pt x="4741657" y="2882728"/>
                    <a:pt x="4751158" y="2892229"/>
                    <a:pt x="4751158" y="2903948"/>
                  </a:cubicBezTo>
                  <a:cubicBezTo>
                    <a:pt x="4751158" y="2915667"/>
                    <a:pt x="4741657" y="2925168"/>
                    <a:pt x="4729938" y="2925168"/>
                  </a:cubicBezTo>
                  <a:cubicBezTo>
                    <a:pt x="4718219" y="2925168"/>
                    <a:pt x="4708718" y="2915667"/>
                    <a:pt x="4708718" y="2903948"/>
                  </a:cubicBezTo>
                  <a:cubicBezTo>
                    <a:pt x="4708718" y="2892229"/>
                    <a:pt x="4718219" y="2882728"/>
                    <a:pt x="4729938" y="2882728"/>
                  </a:cubicBezTo>
                  <a:close/>
                  <a:moveTo>
                    <a:pt x="6469603" y="2882253"/>
                  </a:moveTo>
                  <a:cubicBezTo>
                    <a:pt x="6480664" y="2882253"/>
                    <a:pt x="6489630" y="2891219"/>
                    <a:pt x="6489630" y="2902280"/>
                  </a:cubicBezTo>
                  <a:cubicBezTo>
                    <a:pt x="6489630" y="2913341"/>
                    <a:pt x="6480664" y="2922307"/>
                    <a:pt x="6469603" y="2922307"/>
                  </a:cubicBezTo>
                  <a:cubicBezTo>
                    <a:pt x="6458542" y="2922307"/>
                    <a:pt x="6449576" y="2913341"/>
                    <a:pt x="6449576" y="2902280"/>
                  </a:cubicBezTo>
                  <a:cubicBezTo>
                    <a:pt x="6449576" y="2891219"/>
                    <a:pt x="6458542" y="2882253"/>
                    <a:pt x="6469603" y="2882253"/>
                  </a:cubicBezTo>
                  <a:close/>
                  <a:moveTo>
                    <a:pt x="5162651" y="2880420"/>
                  </a:moveTo>
                  <a:cubicBezTo>
                    <a:pt x="5184966" y="2880420"/>
                    <a:pt x="5203056" y="2898510"/>
                    <a:pt x="5203056" y="2920825"/>
                  </a:cubicBezTo>
                  <a:cubicBezTo>
                    <a:pt x="5203056" y="2943140"/>
                    <a:pt x="5184966" y="2961230"/>
                    <a:pt x="5162651" y="2961230"/>
                  </a:cubicBezTo>
                  <a:cubicBezTo>
                    <a:pt x="5140336" y="2961230"/>
                    <a:pt x="5122246" y="2943140"/>
                    <a:pt x="5122246" y="2920825"/>
                  </a:cubicBezTo>
                  <a:cubicBezTo>
                    <a:pt x="5122246" y="2898510"/>
                    <a:pt x="5140336" y="2880420"/>
                    <a:pt x="5162651" y="2880420"/>
                  </a:cubicBezTo>
                  <a:close/>
                  <a:moveTo>
                    <a:pt x="7188533" y="2875892"/>
                  </a:moveTo>
                  <a:cubicBezTo>
                    <a:pt x="7199594" y="2875892"/>
                    <a:pt x="7208560" y="2884858"/>
                    <a:pt x="7208560" y="2895919"/>
                  </a:cubicBezTo>
                  <a:cubicBezTo>
                    <a:pt x="7208560" y="2906980"/>
                    <a:pt x="7199594" y="2915946"/>
                    <a:pt x="7188533" y="2915946"/>
                  </a:cubicBezTo>
                  <a:cubicBezTo>
                    <a:pt x="7177472" y="2915946"/>
                    <a:pt x="7168506" y="2906980"/>
                    <a:pt x="7168506" y="2895919"/>
                  </a:cubicBezTo>
                  <a:cubicBezTo>
                    <a:pt x="7168506" y="2884858"/>
                    <a:pt x="7177472" y="2875892"/>
                    <a:pt x="7188533" y="2875892"/>
                  </a:cubicBezTo>
                  <a:close/>
                  <a:moveTo>
                    <a:pt x="4587707" y="2869506"/>
                  </a:moveTo>
                  <a:cubicBezTo>
                    <a:pt x="4610726" y="2869506"/>
                    <a:pt x="4629387" y="2888167"/>
                    <a:pt x="4629387" y="2911186"/>
                  </a:cubicBezTo>
                  <a:cubicBezTo>
                    <a:pt x="4629387" y="2934205"/>
                    <a:pt x="4610726" y="2952866"/>
                    <a:pt x="4587707" y="2952866"/>
                  </a:cubicBezTo>
                  <a:cubicBezTo>
                    <a:pt x="4564688" y="2952866"/>
                    <a:pt x="4546027" y="2934205"/>
                    <a:pt x="4546027" y="2911186"/>
                  </a:cubicBezTo>
                  <a:cubicBezTo>
                    <a:pt x="4546027" y="2888167"/>
                    <a:pt x="4564688" y="2869506"/>
                    <a:pt x="4587707" y="2869506"/>
                  </a:cubicBezTo>
                  <a:close/>
                  <a:moveTo>
                    <a:pt x="5449785" y="2866692"/>
                  </a:moveTo>
                  <a:cubicBezTo>
                    <a:pt x="5476864" y="2866692"/>
                    <a:pt x="5498815" y="2888643"/>
                    <a:pt x="5498815" y="2915722"/>
                  </a:cubicBezTo>
                  <a:cubicBezTo>
                    <a:pt x="5498815" y="2942801"/>
                    <a:pt x="5476864" y="2964752"/>
                    <a:pt x="5449785" y="2964752"/>
                  </a:cubicBezTo>
                  <a:cubicBezTo>
                    <a:pt x="5422706" y="2964752"/>
                    <a:pt x="5400755" y="2942801"/>
                    <a:pt x="5400755" y="2915722"/>
                  </a:cubicBezTo>
                  <a:cubicBezTo>
                    <a:pt x="5400755" y="2888643"/>
                    <a:pt x="5422706" y="2866692"/>
                    <a:pt x="5449785" y="2866692"/>
                  </a:cubicBezTo>
                  <a:close/>
                  <a:moveTo>
                    <a:pt x="4933957" y="2865436"/>
                  </a:moveTo>
                  <a:cubicBezTo>
                    <a:pt x="4949755" y="2868534"/>
                    <a:pt x="4960126" y="2883465"/>
                    <a:pt x="4957122" y="2898785"/>
                  </a:cubicBezTo>
                  <a:cubicBezTo>
                    <a:pt x="4954118" y="2914105"/>
                    <a:pt x="4938877" y="2924014"/>
                    <a:pt x="4923079" y="2920916"/>
                  </a:cubicBezTo>
                  <a:cubicBezTo>
                    <a:pt x="4907281" y="2917818"/>
                    <a:pt x="4896910" y="2902888"/>
                    <a:pt x="4899914" y="2887567"/>
                  </a:cubicBezTo>
                  <a:cubicBezTo>
                    <a:pt x="4902918" y="2872247"/>
                    <a:pt x="4918159" y="2862339"/>
                    <a:pt x="4933957" y="2865436"/>
                  </a:cubicBezTo>
                  <a:close/>
                  <a:moveTo>
                    <a:pt x="7277902" y="2858149"/>
                  </a:moveTo>
                  <a:cubicBezTo>
                    <a:pt x="7304981" y="2858149"/>
                    <a:pt x="7326932" y="2880100"/>
                    <a:pt x="7326932" y="2907179"/>
                  </a:cubicBezTo>
                  <a:cubicBezTo>
                    <a:pt x="7326932" y="2934258"/>
                    <a:pt x="7304981" y="2956209"/>
                    <a:pt x="7277902" y="2956209"/>
                  </a:cubicBezTo>
                  <a:cubicBezTo>
                    <a:pt x="7250823" y="2956209"/>
                    <a:pt x="7228872" y="2934258"/>
                    <a:pt x="7228872" y="2907179"/>
                  </a:cubicBezTo>
                  <a:cubicBezTo>
                    <a:pt x="7228872" y="2880100"/>
                    <a:pt x="7250823" y="2858149"/>
                    <a:pt x="7277902" y="2858149"/>
                  </a:cubicBezTo>
                  <a:close/>
                  <a:moveTo>
                    <a:pt x="2071456" y="2856001"/>
                  </a:moveTo>
                  <a:cubicBezTo>
                    <a:pt x="2088759" y="2856001"/>
                    <a:pt x="2102793" y="2870034"/>
                    <a:pt x="2102793" y="2887345"/>
                  </a:cubicBezTo>
                  <a:cubicBezTo>
                    <a:pt x="2102793" y="2904656"/>
                    <a:pt x="2088759" y="2918689"/>
                    <a:pt x="2071456" y="2918689"/>
                  </a:cubicBezTo>
                  <a:cubicBezTo>
                    <a:pt x="2054144" y="2918689"/>
                    <a:pt x="2040112" y="2904656"/>
                    <a:pt x="2040112" y="2887345"/>
                  </a:cubicBezTo>
                  <a:cubicBezTo>
                    <a:pt x="2040112" y="2870034"/>
                    <a:pt x="2054144" y="2856001"/>
                    <a:pt x="2071456" y="2856001"/>
                  </a:cubicBezTo>
                  <a:close/>
                  <a:moveTo>
                    <a:pt x="1938607" y="2855918"/>
                  </a:moveTo>
                  <a:cubicBezTo>
                    <a:pt x="1975533" y="2855918"/>
                    <a:pt x="2005456" y="2885849"/>
                    <a:pt x="2005456" y="2922771"/>
                  </a:cubicBezTo>
                  <a:cubicBezTo>
                    <a:pt x="2005456" y="2959693"/>
                    <a:pt x="1975533" y="2989624"/>
                    <a:pt x="1938607" y="2989624"/>
                  </a:cubicBezTo>
                  <a:cubicBezTo>
                    <a:pt x="1901681" y="2989624"/>
                    <a:pt x="1871755" y="2959693"/>
                    <a:pt x="1871755" y="2922771"/>
                  </a:cubicBezTo>
                  <a:cubicBezTo>
                    <a:pt x="1871755" y="2885849"/>
                    <a:pt x="1901681" y="2855918"/>
                    <a:pt x="1938607" y="2855918"/>
                  </a:cubicBezTo>
                  <a:close/>
                  <a:moveTo>
                    <a:pt x="6580487" y="2854980"/>
                  </a:moveTo>
                  <a:cubicBezTo>
                    <a:pt x="6609723" y="2854980"/>
                    <a:pt x="6633423" y="2878680"/>
                    <a:pt x="6633423" y="2907916"/>
                  </a:cubicBezTo>
                  <a:cubicBezTo>
                    <a:pt x="6633423" y="2937152"/>
                    <a:pt x="6609723" y="2960852"/>
                    <a:pt x="6580487" y="2960852"/>
                  </a:cubicBezTo>
                  <a:cubicBezTo>
                    <a:pt x="6551251" y="2960852"/>
                    <a:pt x="6527551" y="2937152"/>
                    <a:pt x="6527551" y="2907916"/>
                  </a:cubicBezTo>
                  <a:cubicBezTo>
                    <a:pt x="6527551" y="2878680"/>
                    <a:pt x="6551251" y="2854980"/>
                    <a:pt x="6580487" y="2854980"/>
                  </a:cubicBezTo>
                  <a:close/>
                  <a:moveTo>
                    <a:pt x="6994553" y="2850601"/>
                  </a:moveTo>
                  <a:cubicBezTo>
                    <a:pt x="7011864" y="2850601"/>
                    <a:pt x="7025897" y="2864634"/>
                    <a:pt x="7025897" y="2881945"/>
                  </a:cubicBezTo>
                  <a:cubicBezTo>
                    <a:pt x="7025897" y="2899256"/>
                    <a:pt x="7011864" y="2913289"/>
                    <a:pt x="6994553" y="2913289"/>
                  </a:cubicBezTo>
                  <a:cubicBezTo>
                    <a:pt x="6977242" y="2913289"/>
                    <a:pt x="6963209" y="2899256"/>
                    <a:pt x="6963209" y="2881945"/>
                  </a:cubicBezTo>
                  <a:cubicBezTo>
                    <a:pt x="6963209" y="2864634"/>
                    <a:pt x="6977242" y="2850601"/>
                    <a:pt x="6994553" y="2850601"/>
                  </a:cubicBezTo>
                  <a:close/>
                  <a:moveTo>
                    <a:pt x="6380235" y="2850121"/>
                  </a:moveTo>
                  <a:cubicBezTo>
                    <a:pt x="6397546" y="2850121"/>
                    <a:pt x="6411579" y="2864154"/>
                    <a:pt x="6411579" y="2881465"/>
                  </a:cubicBezTo>
                  <a:cubicBezTo>
                    <a:pt x="6411579" y="2898776"/>
                    <a:pt x="6397546" y="2912809"/>
                    <a:pt x="6380235" y="2912809"/>
                  </a:cubicBezTo>
                  <a:cubicBezTo>
                    <a:pt x="6362924" y="2912809"/>
                    <a:pt x="6348891" y="2898776"/>
                    <a:pt x="6348891" y="2881465"/>
                  </a:cubicBezTo>
                  <a:cubicBezTo>
                    <a:pt x="6348891" y="2864154"/>
                    <a:pt x="6362924" y="2850121"/>
                    <a:pt x="6380235" y="2850121"/>
                  </a:cubicBezTo>
                  <a:close/>
                  <a:moveTo>
                    <a:pt x="4135693" y="2848748"/>
                  </a:moveTo>
                  <a:cubicBezTo>
                    <a:pt x="4158712" y="2848748"/>
                    <a:pt x="4177373" y="2867409"/>
                    <a:pt x="4177373" y="2890428"/>
                  </a:cubicBezTo>
                  <a:cubicBezTo>
                    <a:pt x="4177373" y="2913447"/>
                    <a:pt x="4158712" y="2932108"/>
                    <a:pt x="4135693" y="2932108"/>
                  </a:cubicBezTo>
                  <a:cubicBezTo>
                    <a:pt x="4112674" y="2932108"/>
                    <a:pt x="4094013" y="2913447"/>
                    <a:pt x="4094013" y="2890428"/>
                  </a:cubicBezTo>
                  <a:cubicBezTo>
                    <a:pt x="4094013" y="2867409"/>
                    <a:pt x="4112674" y="2848748"/>
                    <a:pt x="4135693" y="2848748"/>
                  </a:cubicBezTo>
                  <a:close/>
                  <a:moveTo>
                    <a:pt x="5534726" y="2848026"/>
                  </a:moveTo>
                  <a:cubicBezTo>
                    <a:pt x="5545787" y="2848026"/>
                    <a:pt x="5554753" y="2856992"/>
                    <a:pt x="5554753" y="2868053"/>
                  </a:cubicBezTo>
                  <a:cubicBezTo>
                    <a:pt x="5554753" y="2879114"/>
                    <a:pt x="5545787" y="2888080"/>
                    <a:pt x="5534726" y="2888080"/>
                  </a:cubicBezTo>
                  <a:cubicBezTo>
                    <a:pt x="5523665" y="2888080"/>
                    <a:pt x="5514699" y="2879114"/>
                    <a:pt x="5514699" y="2868053"/>
                  </a:cubicBezTo>
                  <a:cubicBezTo>
                    <a:pt x="5514699" y="2856992"/>
                    <a:pt x="5523665" y="2848026"/>
                    <a:pt x="5534726" y="2848026"/>
                  </a:cubicBezTo>
                  <a:close/>
                  <a:moveTo>
                    <a:pt x="5018661" y="2847415"/>
                  </a:moveTo>
                  <a:cubicBezTo>
                    <a:pt x="5039277" y="2847415"/>
                    <a:pt x="5055989" y="2864127"/>
                    <a:pt x="5055989" y="2884743"/>
                  </a:cubicBezTo>
                  <a:cubicBezTo>
                    <a:pt x="5055989" y="2905359"/>
                    <a:pt x="5039277" y="2922071"/>
                    <a:pt x="5018661" y="2922071"/>
                  </a:cubicBezTo>
                  <a:cubicBezTo>
                    <a:pt x="4998045" y="2922071"/>
                    <a:pt x="4981333" y="2905359"/>
                    <a:pt x="4981333" y="2884743"/>
                  </a:cubicBezTo>
                  <a:cubicBezTo>
                    <a:pt x="4981333" y="2864127"/>
                    <a:pt x="4998045" y="2847415"/>
                    <a:pt x="5018661" y="2847415"/>
                  </a:cubicBezTo>
                  <a:close/>
                  <a:moveTo>
                    <a:pt x="5820693" y="2846611"/>
                  </a:moveTo>
                  <a:cubicBezTo>
                    <a:pt x="5841899" y="2846611"/>
                    <a:pt x="5859089" y="2863801"/>
                    <a:pt x="5859089" y="2885006"/>
                  </a:cubicBezTo>
                  <a:cubicBezTo>
                    <a:pt x="5859089" y="2906211"/>
                    <a:pt x="5841899" y="2923401"/>
                    <a:pt x="5820693" y="2923401"/>
                  </a:cubicBezTo>
                  <a:cubicBezTo>
                    <a:pt x="5799487" y="2923401"/>
                    <a:pt x="5782297" y="2906211"/>
                    <a:pt x="5782297" y="2885006"/>
                  </a:cubicBezTo>
                  <a:cubicBezTo>
                    <a:pt x="5782297" y="2863801"/>
                    <a:pt x="5799487" y="2846611"/>
                    <a:pt x="5820693" y="2846611"/>
                  </a:cubicBezTo>
                  <a:close/>
                  <a:moveTo>
                    <a:pt x="4277087" y="2841042"/>
                  </a:moveTo>
                  <a:cubicBezTo>
                    <a:pt x="4311833" y="2841042"/>
                    <a:pt x="4340001" y="2869210"/>
                    <a:pt x="4340001" y="2903956"/>
                  </a:cubicBezTo>
                  <a:cubicBezTo>
                    <a:pt x="4340001" y="2938702"/>
                    <a:pt x="4311833" y="2966870"/>
                    <a:pt x="4277087" y="2966870"/>
                  </a:cubicBezTo>
                  <a:cubicBezTo>
                    <a:pt x="4242341" y="2966870"/>
                    <a:pt x="4214173" y="2938702"/>
                    <a:pt x="4214173" y="2903956"/>
                  </a:cubicBezTo>
                  <a:cubicBezTo>
                    <a:pt x="4214173" y="2869210"/>
                    <a:pt x="4242341" y="2841042"/>
                    <a:pt x="4277087" y="2841042"/>
                  </a:cubicBezTo>
                  <a:close/>
                  <a:moveTo>
                    <a:pt x="7658543" y="2838205"/>
                  </a:moveTo>
                  <a:cubicBezTo>
                    <a:pt x="7687779" y="2838205"/>
                    <a:pt x="7711479" y="2861905"/>
                    <a:pt x="7711479" y="2891141"/>
                  </a:cubicBezTo>
                  <a:cubicBezTo>
                    <a:pt x="7711479" y="2920377"/>
                    <a:pt x="7687779" y="2944077"/>
                    <a:pt x="7658543" y="2944077"/>
                  </a:cubicBezTo>
                  <a:cubicBezTo>
                    <a:pt x="7629307" y="2944077"/>
                    <a:pt x="7605607" y="2920377"/>
                    <a:pt x="7605607" y="2891141"/>
                  </a:cubicBezTo>
                  <a:cubicBezTo>
                    <a:pt x="7605607" y="2861905"/>
                    <a:pt x="7629307" y="2838205"/>
                    <a:pt x="7658543" y="2838205"/>
                  </a:cubicBezTo>
                  <a:close/>
                  <a:moveTo>
                    <a:pt x="4867015" y="2835141"/>
                  </a:moveTo>
                  <a:cubicBezTo>
                    <a:pt x="4878076" y="2835141"/>
                    <a:pt x="4887042" y="2844107"/>
                    <a:pt x="4887042" y="2855168"/>
                  </a:cubicBezTo>
                  <a:cubicBezTo>
                    <a:pt x="4887042" y="2866229"/>
                    <a:pt x="4878076" y="2875195"/>
                    <a:pt x="4867015" y="2875195"/>
                  </a:cubicBezTo>
                  <a:cubicBezTo>
                    <a:pt x="4855954" y="2875195"/>
                    <a:pt x="4846988" y="2866229"/>
                    <a:pt x="4846988" y="2855168"/>
                  </a:cubicBezTo>
                  <a:cubicBezTo>
                    <a:pt x="4846988" y="2844107"/>
                    <a:pt x="4855954" y="2835141"/>
                    <a:pt x="4867015" y="2835141"/>
                  </a:cubicBezTo>
                  <a:close/>
                  <a:moveTo>
                    <a:pt x="5241749" y="2830114"/>
                  </a:moveTo>
                  <a:cubicBezTo>
                    <a:pt x="5262365" y="2830114"/>
                    <a:pt x="5279077" y="2846826"/>
                    <a:pt x="5279077" y="2867442"/>
                  </a:cubicBezTo>
                  <a:cubicBezTo>
                    <a:pt x="5279077" y="2888058"/>
                    <a:pt x="5262365" y="2904770"/>
                    <a:pt x="5241749" y="2904770"/>
                  </a:cubicBezTo>
                  <a:cubicBezTo>
                    <a:pt x="5221133" y="2904770"/>
                    <a:pt x="5204421" y="2888058"/>
                    <a:pt x="5204421" y="2867442"/>
                  </a:cubicBezTo>
                  <a:cubicBezTo>
                    <a:pt x="5204421" y="2846826"/>
                    <a:pt x="5221133" y="2830114"/>
                    <a:pt x="5241749" y="2830114"/>
                  </a:cubicBezTo>
                  <a:close/>
                  <a:moveTo>
                    <a:pt x="5710178" y="2828625"/>
                  </a:moveTo>
                  <a:cubicBezTo>
                    <a:pt x="5723233" y="2828625"/>
                    <a:pt x="5733816" y="2839208"/>
                    <a:pt x="5733816" y="2852263"/>
                  </a:cubicBezTo>
                  <a:cubicBezTo>
                    <a:pt x="5733816" y="2865318"/>
                    <a:pt x="5723233" y="2875901"/>
                    <a:pt x="5710178" y="2875901"/>
                  </a:cubicBezTo>
                  <a:cubicBezTo>
                    <a:pt x="5697123" y="2875901"/>
                    <a:pt x="5686540" y="2865318"/>
                    <a:pt x="5686540" y="2852263"/>
                  </a:cubicBezTo>
                  <a:cubicBezTo>
                    <a:pt x="5686540" y="2839208"/>
                    <a:pt x="5697123" y="2828625"/>
                    <a:pt x="5710178" y="2828625"/>
                  </a:cubicBezTo>
                  <a:close/>
                  <a:moveTo>
                    <a:pt x="7097207" y="2826066"/>
                  </a:moveTo>
                  <a:cubicBezTo>
                    <a:pt x="7122565" y="2826066"/>
                    <a:pt x="7143122" y="2846623"/>
                    <a:pt x="7143122" y="2871981"/>
                  </a:cubicBezTo>
                  <a:cubicBezTo>
                    <a:pt x="7143122" y="2897339"/>
                    <a:pt x="7122565" y="2917896"/>
                    <a:pt x="7097207" y="2917896"/>
                  </a:cubicBezTo>
                  <a:cubicBezTo>
                    <a:pt x="7071849" y="2917896"/>
                    <a:pt x="7051292" y="2897339"/>
                    <a:pt x="7051292" y="2871981"/>
                  </a:cubicBezTo>
                  <a:cubicBezTo>
                    <a:pt x="7051292" y="2846623"/>
                    <a:pt x="7071849" y="2826066"/>
                    <a:pt x="7097207" y="2826066"/>
                  </a:cubicBezTo>
                  <a:close/>
                  <a:moveTo>
                    <a:pt x="4040994" y="2819610"/>
                  </a:moveTo>
                  <a:cubicBezTo>
                    <a:pt x="4064013" y="2819610"/>
                    <a:pt x="4082674" y="2838271"/>
                    <a:pt x="4082674" y="2861290"/>
                  </a:cubicBezTo>
                  <a:cubicBezTo>
                    <a:pt x="4082674" y="2884309"/>
                    <a:pt x="4064013" y="2902970"/>
                    <a:pt x="4040994" y="2902970"/>
                  </a:cubicBezTo>
                  <a:cubicBezTo>
                    <a:pt x="4017975" y="2902970"/>
                    <a:pt x="3999314" y="2884309"/>
                    <a:pt x="3999314" y="2861290"/>
                  </a:cubicBezTo>
                  <a:cubicBezTo>
                    <a:pt x="3999314" y="2838271"/>
                    <a:pt x="4017975" y="2819610"/>
                    <a:pt x="4040994" y="2819610"/>
                  </a:cubicBezTo>
                  <a:close/>
                  <a:moveTo>
                    <a:pt x="6657109" y="2816126"/>
                  </a:moveTo>
                  <a:cubicBezTo>
                    <a:pt x="6668170" y="2816126"/>
                    <a:pt x="6677136" y="2825092"/>
                    <a:pt x="6677136" y="2836153"/>
                  </a:cubicBezTo>
                  <a:cubicBezTo>
                    <a:pt x="6677136" y="2847214"/>
                    <a:pt x="6668170" y="2856180"/>
                    <a:pt x="6657109" y="2856180"/>
                  </a:cubicBezTo>
                  <a:cubicBezTo>
                    <a:pt x="6646048" y="2856180"/>
                    <a:pt x="6637082" y="2847214"/>
                    <a:pt x="6637082" y="2836153"/>
                  </a:cubicBezTo>
                  <a:cubicBezTo>
                    <a:pt x="6637082" y="2825092"/>
                    <a:pt x="6646048" y="2816126"/>
                    <a:pt x="6657109" y="2816126"/>
                  </a:cubicBezTo>
                  <a:close/>
                  <a:moveTo>
                    <a:pt x="4387245" y="2815540"/>
                  </a:moveTo>
                  <a:cubicBezTo>
                    <a:pt x="4403043" y="2818638"/>
                    <a:pt x="4413415" y="2833569"/>
                    <a:pt x="4410412" y="2848888"/>
                  </a:cubicBezTo>
                  <a:cubicBezTo>
                    <a:pt x="4407408" y="2864207"/>
                    <a:pt x="4392165" y="2874116"/>
                    <a:pt x="4376367" y="2871018"/>
                  </a:cubicBezTo>
                  <a:cubicBezTo>
                    <a:pt x="4360569" y="2867920"/>
                    <a:pt x="4350197" y="2852990"/>
                    <a:pt x="4353201" y="2837670"/>
                  </a:cubicBezTo>
                  <a:cubicBezTo>
                    <a:pt x="4356205" y="2822351"/>
                    <a:pt x="4371447" y="2812443"/>
                    <a:pt x="4387245" y="2815540"/>
                  </a:cubicBezTo>
                  <a:close/>
                  <a:moveTo>
                    <a:pt x="1788357" y="2797930"/>
                  </a:moveTo>
                  <a:cubicBezTo>
                    <a:pt x="1815432" y="2797930"/>
                    <a:pt x="1837382" y="2819881"/>
                    <a:pt x="1837382" y="2846960"/>
                  </a:cubicBezTo>
                  <a:cubicBezTo>
                    <a:pt x="1837382" y="2874039"/>
                    <a:pt x="1815432" y="2895990"/>
                    <a:pt x="1788357" y="2895990"/>
                  </a:cubicBezTo>
                  <a:cubicBezTo>
                    <a:pt x="1761277" y="2895990"/>
                    <a:pt x="1739327" y="2874039"/>
                    <a:pt x="1739327" y="2846960"/>
                  </a:cubicBezTo>
                  <a:cubicBezTo>
                    <a:pt x="1739327" y="2819881"/>
                    <a:pt x="1761277" y="2797930"/>
                    <a:pt x="1788357" y="2797930"/>
                  </a:cubicBezTo>
                  <a:close/>
                  <a:moveTo>
                    <a:pt x="4567254" y="2797879"/>
                  </a:moveTo>
                  <a:cubicBezTo>
                    <a:pt x="4578315" y="2797879"/>
                    <a:pt x="4587281" y="2806845"/>
                    <a:pt x="4587281" y="2817906"/>
                  </a:cubicBezTo>
                  <a:cubicBezTo>
                    <a:pt x="4587281" y="2828967"/>
                    <a:pt x="4578315" y="2837933"/>
                    <a:pt x="4567254" y="2837933"/>
                  </a:cubicBezTo>
                  <a:cubicBezTo>
                    <a:pt x="4556193" y="2837933"/>
                    <a:pt x="4547227" y="2828967"/>
                    <a:pt x="4547227" y="2817906"/>
                  </a:cubicBezTo>
                  <a:cubicBezTo>
                    <a:pt x="4547227" y="2806845"/>
                    <a:pt x="4556193" y="2797879"/>
                    <a:pt x="4567254" y="2797879"/>
                  </a:cubicBezTo>
                  <a:close/>
                  <a:moveTo>
                    <a:pt x="4471948" y="2797519"/>
                  </a:moveTo>
                  <a:cubicBezTo>
                    <a:pt x="4492564" y="2797519"/>
                    <a:pt x="4509276" y="2814231"/>
                    <a:pt x="4509276" y="2834846"/>
                  </a:cubicBezTo>
                  <a:cubicBezTo>
                    <a:pt x="4509276" y="2855461"/>
                    <a:pt x="4492564" y="2872173"/>
                    <a:pt x="4471948" y="2872173"/>
                  </a:cubicBezTo>
                  <a:cubicBezTo>
                    <a:pt x="4451332" y="2872173"/>
                    <a:pt x="4434620" y="2855461"/>
                    <a:pt x="4434620" y="2834846"/>
                  </a:cubicBezTo>
                  <a:cubicBezTo>
                    <a:pt x="4434620" y="2814231"/>
                    <a:pt x="4451332" y="2797519"/>
                    <a:pt x="4471948" y="2797519"/>
                  </a:cubicBezTo>
                  <a:close/>
                  <a:moveTo>
                    <a:pt x="5462075" y="2791664"/>
                  </a:moveTo>
                  <a:cubicBezTo>
                    <a:pt x="5475130" y="2791664"/>
                    <a:pt x="5485713" y="2802247"/>
                    <a:pt x="5485713" y="2815302"/>
                  </a:cubicBezTo>
                  <a:cubicBezTo>
                    <a:pt x="5485713" y="2828357"/>
                    <a:pt x="5475130" y="2838940"/>
                    <a:pt x="5462075" y="2838940"/>
                  </a:cubicBezTo>
                  <a:cubicBezTo>
                    <a:pt x="5449020" y="2838940"/>
                    <a:pt x="5438437" y="2828357"/>
                    <a:pt x="5438437" y="2815302"/>
                  </a:cubicBezTo>
                  <a:cubicBezTo>
                    <a:pt x="5438437" y="2802247"/>
                    <a:pt x="5449020" y="2791664"/>
                    <a:pt x="5462075" y="2791664"/>
                  </a:cubicBezTo>
                  <a:close/>
                  <a:moveTo>
                    <a:pt x="7182416" y="2791079"/>
                  </a:moveTo>
                  <a:cubicBezTo>
                    <a:pt x="7199727" y="2791079"/>
                    <a:pt x="7213760" y="2805112"/>
                    <a:pt x="7213760" y="2822423"/>
                  </a:cubicBezTo>
                  <a:cubicBezTo>
                    <a:pt x="7213760" y="2839734"/>
                    <a:pt x="7199727" y="2853767"/>
                    <a:pt x="7182416" y="2853767"/>
                  </a:cubicBezTo>
                  <a:cubicBezTo>
                    <a:pt x="7165105" y="2853767"/>
                    <a:pt x="7151072" y="2839734"/>
                    <a:pt x="7151072" y="2822423"/>
                  </a:cubicBezTo>
                  <a:cubicBezTo>
                    <a:pt x="7151072" y="2805112"/>
                    <a:pt x="7165105" y="2791079"/>
                    <a:pt x="7182416" y="2791079"/>
                  </a:cubicBezTo>
                  <a:close/>
                  <a:moveTo>
                    <a:pt x="7277902" y="2788910"/>
                  </a:moveTo>
                  <a:cubicBezTo>
                    <a:pt x="7288963" y="2788910"/>
                    <a:pt x="7297929" y="2797876"/>
                    <a:pt x="7297929" y="2808937"/>
                  </a:cubicBezTo>
                  <a:cubicBezTo>
                    <a:pt x="7297929" y="2819998"/>
                    <a:pt x="7288963" y="2828964"/>
                    <a:pt x="7277902" y="2828964"/>
                  </a:cubicBezTo>
                  <a:cubicBezTo>
                    <a:pt x="7266841" y="2828964"/>
                    <a:pt x="7257875" y="2819998"/>
                    <a:pt x="7257875" y="2808937"/>
                  </a:cubicBezTo>
                  <a:cubicBezTo>
                    <a:pt x="7257875" y="2797876"/>
                    <a:pt x="7266841" y="2788910"/>
                    <a:pt x="7277902" y="2788910"/>
                  </a:cubicBezTo>
                  <a:close/>
                  <a:moveTo>
                    <a:pt x="5900072" y="2786135"/>
                  </a:moveTo>
                  <a:cubicBezTo>
                    <a:pt x="5916180" y="2786135"/>
                    <a:pt x="5929238" y="2799193"/>
                    <a:pt x="5929238" y="2815301"/>
                  </a:cubicBezTo>
                  <a:cubicBezTo>
                    <a:pt x="5929238" y="2831409"/>
                    <a:pt x="5916180" y="2844467"/>
                    <a:pt x="5900072" y="2844467"/>
                  </a:cubicBezTo>
                  <a:cubicBezTo>
                    <a:pt x="5883964" y="2844467"/>
                    <a:pt x="5870906" y="2831409"/>
                    <a:pt x="5870906" y="2815301"/>
                  </a:cubicBezTo>
                  <a:cubicBezTo>
                    <a:pt x="5870906" y="2799193"/>
                    <a:pt x="5883964" y="2786135"/>
                    <a:pt x="5900072" y="2786135"/>
                  </a:cubicBezTo>
                  <a:close/>
                  <a:moveTo>
                    <a:pt x="5822401" y="2786104"/>
                  </a:moveTo>
                  <a:cubicBezTo>
                    <a:pt x="5833462" y="2786104"/>
                    <a:pt x="5842428" y="2795070"/>
                    <a:pt x="5842428" y="2806131"/>
                  </a:cubicBezTo>
                  <a:cubicBezTo>
                    <a:pt x="5842428" y="2817192"/>
                    <a:pt x="5833462" y="2826158"/>
                    <a:pt x="5822401" y="2826158"/>
                  </a:cubicBezTo>
                  <a:cubicBezTo>
                    <a:pt x="5811340" y="2826158"/>
                    <a:pt x="5802374" y="2817192"/>
                    <a:pt x="5802374" y="2806131"/>
                  </a:cubicBezTo>
                  <a:cubicBezTo>
                    <a:pt x="5802374" y="2795070"/>
                    <a:pt x="5811340" y="2786104"/>
                    <a:pt x="5822401" y="2786104"/>
                  </a:cubicBezTo>
                  <a:close/>
                  <a:moveTo>
                    <a:pt x="5352802" y="2784213"/>
                  </a:moveTo>
                  <a:cubicBezTo>
                    <a:pt x="5382574" y="2784213"/>
                    <a:pt x="5406709" y="2808348"/>
                    <a:pt x="5406709" y="2838120"/>
                  </a:cubicBezTo>
                  <a:cubicBezTo>
                    <a:pt x="5406709" y="2867892"/>
                    <a:pt x="5382574" y="2892027"/>
                    <a:pt x="5352802" y="2892027"/>
                  </a:cubicBezTo>
                  <a:cubicBezTo>
                    <a:pt x="5323030" y="2892027"/>
                    <a:pt x="5298895" y="2867892"/>
                    <a:pt x="5298895" y="2838120"/>
                  </a:cubicBezTo>
                  <a:cubicBezTo>
                    <a:pt x="5298895" y="2808348"/>
                    <a:pt x="5323030" y="2784213"/>
                    <a:pt x="5352802" y="2784213"/>
                  </a:cubicBezTo>
                  <a:close/>
                  <a:moveTo>
                    <a:pt x="6741734" y="2782962"/>
                  </a:moveTo>
                  <a:cubicBezTo>
                    <a:pt x="6759045" y="2782962"/>
                    <a:pt x="6773078" y="2796995"/>
                    <a:pt x="6773078" y="2814306"/>
                  </a:cubicBezTo>
                  <a:cubicBezTo>
                    <a:pt x="6773078" y="2831617"/>
                    <a:pt x="6759045" y="2845650"/>
                    <a:pt x="6741734" y="2845650"/>
                  </a:cubicBezTo>
                  <a:cubicBezTo>
                    <a:pt x="6724423" y="2845650"/>
                    <a:pt x="6710390" y="2831617"/>
                    <a:pt x="6710390" y="2814306"/>
                  </a:cubicBezTo>
                  <a:cubicBezTo>
                    <a:pt x="6710390" y="2796995"/>
                    <a:pt x="6724423" y="2782962"/>
                    <a:pt x="6741734" y="2782962"/>
                  </a:cubicBezTo>
                  <a:close/>
                  <a:moveTo>
                    <a:pt x="4695036" y="2780218"/>
                  </a:moveTo>
                  <a:cubicBezTo>
                    <a:pt x="4715651" y="2780218"/>
                    <a:pt x="4732363" y="2796930"/>
                    <a:pt x="4732363" y="2817546"/>
                  </a:cubicBezTo>
                  <a:cubicBezTo>
                    <a:pt x="4732363" y="2838162"/>
                    <a:pt x="4715651" y="2854874"/>
                    <a:pt x="4695036" y="2854874"/>
                  </a:cubicBezTo>
                  <a:cubicBezTo>
                    <a:pt x="4674421" y="2854874"/>
                    <a:pt x="4657709" y="2838162"/>
                    <a:pt x="4657709" y="2817546"/>
                  </a:cubicBezTo>
                  <a:cubicBezTo>
                    <a:pt x="4657709" y="2796930"/>
                    <a:pt x="4674421" y="2780218"/>
                    <a:pt x="4695036" y="2780218"/>
                  </a:cubicBezTo>
                  <a:close/>
                  <a:moveTo>
                    <a:pt x="4967648" y="2779843"/>
                  </a:moveTo>
                  <a:cubicBezTo>
                    <a:pt x="4983446" y="2782941"/>
                    <a:pt x="4993817" y="2797872"/>
                    <a:pt x="4990814" y="2813191"/>
                  </a:cubicBezTo>
                  <a:cubicBezTo>
                    <a:pt x="4987810" y="2828510"/>
                    <a:pt x="4972568" y="2838419"/>
                    <a:pt x="4956770" y="2835321"/>
                  </a:cubicBezTo>
                  <a:cubicBezTo>
                    <a:pt x="4940972" y="2832223"/>
                    <a:pt x="4930601" y="2817293"/>
                    <a:pt x="4933605" y="2801973"/>
                  </a:cubicBezTo>
                  <a:cubicBezTo>
                    <a:pt x="4936609" y="2786654"/>
                    <a:pt x="4951850" y="2776746"/>
                    <a:pt x="4967648" y="2779843"/>
                  </a:cubicBezTo>
                  <a:close/>
                  <a:moveTo>
                    <a:pt x="6385358" y="2774846"/>
                  </a:moveTo>
                  <a:cubicBezTo>
                    <a:pt x="6396419" y="2774846"/>
                    <a:pt x="6405385" y="2783812"/>
                    <a:pt x="6405385" y="2794873"/>
                  </a:cubicBezTo>
                  <a:cubicBezTo>
                    <a:pt x="6405385" y="2805934"/>
                    <a:pt x="6396419" y="2814900"/>
                    <a:pt x="6385358" y="2814900"/>
                  </a:cubicBezTo>
                  <a:cubicBezTo>
                    <a:pt x="6374297" y="2814900"/>
                    <a:pt x="6365331" y="2805934"/>
                    <a:pt x="6365331" y="2794873"/>
                  </a:cubicBezTo>
                  <a:cubicBezTo>
                    <a:pt x="6365331" y="2783812"/>
                    <a:pt x="6374297" y="2774846"/>
                    <a:pt x="6385358" y="2774846"/>
                  </a:cubicBezTo>
                  <a:close/>
                  <a:moveTo>
                    <a:pt x="7381761" y="2770341"/>
                  </a:moveTo>
                  <a:cubicBezTo>
                    <a:pt x="7392822" y="2770341"/>
                    <a:pt x="7401788" y="2779307"/>
                    <a:pt x="7401788" y="2790368"/>
                  </a:cubicBezTo>
                  <a:cubicBezTo>
                    <a:pt x="7401788" y="2801429"/>
                    <a:pt x="7392822" y="2810395"/>
                    <a:pt x="7381761" y="2810395"/>
                  </a:cubicBezTo>
                  <a:cubicBezTo>
                    <a:pt x="7370700" y="2810395"/>
                    <a:pt x="7361734" y="2801429"/>
                    <a:pt x="7361734" y="2790368"/>
                  </a:cubicBezTo>
                  <a:cubicBezTo>
                    <a:pt x="7361734" y="2779307"/>
                    <a:pt x="7370700" y="2770341"/>
                    <a:pt x="7381761" y="2770341"/>
                  </a:cubicBezTo>
                  <a:close/>
                  <a:moveTo>
                    <a:pt x="6898206" y="2769468"/>
                  </a:moveTo>
                  <a:cubicBezTo>
                    <a:pt x="6929257" y="2769468"/>
                    <a:pt x="6954428" y="2794639"/>
                    <a:pt x="6954428" y="2825690"/>
                  </a:cubicBezTo>
                  <a:cubicBezTo>
                    <a:pt x="6954428" y="2856741"/>
                    <a:pt x="6929257" y="2881912"/>
                    <a:pt x="6898206" y="2881912"/>
                  </a:cubicBezTo>
                  <a:cubicBezTo>
                    <a:pt x="6867155" y="2881912"/>
                    <a:pt x="6841984" y="2856741"/>
                    <a:pt x="6841984" y="2825690"/>
                  </a:cubicBezTo>
                  <a:cubicBezTo>
                    <a:pt x="6841984" y="2794639"/>
                    <a:pt x="6867155" y="2769468"/>
                    <a:pt x="6898206" y="2769468"/>
                  </a:cubicBezTo>
                  <a:close/>
                  <a:moveTo>
                    <a:pt x="5998732" y="2763324"/>
                  </a:moveTo>
                  <a:cubicBezTo>
                    <a:pt x="6020124" y="2763324"/>
                    <a:pt x="6037465" y="2780665"/>
                    <a:pt x="6037465" y="2802057"/>
                  </a:cubicBezTo>
                  <a:cubicBezTo>
                    <a:pt x="6037465" y="2823449"/>
                    <a:pt x="6020124" y="2840790"/>
                    <a:pt x="5998732" y="2840790"/>
                  </a:cubicBezTo>
                  <a:cubicBezTo>
                    <a:pt x="5977340" y="2840790"/>
                    <a:pt x="5959999" y="2823449"/>
                    <a:pt x="5959999" y="2802057"/>
                  </a:cubicBezTo>
                  <a:cubicBezTo>
                    <a:pt x="5959999" y="2780665"/>
                    <a:pt x="5977340" y="2763324"/>
                    <a:pt x="5998732" y="2763324"/>
                  </a:cubicBezTo>
                  <a:close/>
                  <a:moveTo>
                    <a:pt x="2086021" y="2760088"/>
                  </a:moveTo>
                  <a:cubicBezTo>
                    <a:pt x="2103328" y="2760088"/>
                    <a:pt x="2117363" y="2774121"/>
                    <a:pt x="2117363" y="2791432"/>
                  </a:cubicBezTo>
                  <a:cubicBezTo>
                    <a:pt x="2117363" y="2808743"/>
                    <a:pt x="2103328" y="2822776"/>
                    <a:pt x="2086021" y="2822776"/>
                  </a:cubicBezTo>
                  <a:cubicBezTo>
                    <a:pt x="2068712" y="2822776"/>
                    <a:pt x="2054679" y="2808743"/>
                    <a:pt x="2054679" y="2791432"/>
                  </a:cubicBezTo>
                  <a:cubicBezTo>
                    <a:pt x="2054679" y="2774121"/>
                    <a:pt x="2068712" y="2760088"/>
                    <a:pt x="2086021" y="2760088"/>
                  </a:cubicBezTo>
                  <a:close/>
                  <a:moveTo>
                    <a:pt x="6474726" y="2757104"/>
                  </a:moveTo>
                  <a:cubicBezTo>
                    <a:pt x="6501805" y="2757104"/>
                    <a:pt x="6523756" y="2779055"/>
                    <a:pt x="6523756" y="2806134"/>
                  </a:cubicBezTo>
                  <a:cubicBezTo>
                    <a:pt x="6523756" y="2833213"/>
                    <a:pt x="6501805" y="2855164"/>
                    <a:pt x="6474726" y="2855164"/>
                  </a:cubicBezTo>
                  <a:cubicBezTo>
                    <a:pt x="6447647" y="2855164"/>
                    <a:pt x="6425696" y="2833213"/>
                    <a:pt x="6425696" y="2806134"/>
                  </a:cubicBezTo>
                  <a:cubicBezTo>
                    <a:pt x="6425696" y="2779055"/>
                    <a:pt x="6447647" y="2757104"/>
                    <a:pt x="6474726" y="2757104"/>
                  </a:cubicBezTo>
                  <a:close/>
                  <a:moveTo>
                    <a:pt x="1885294" y="2755991"/>
                  </a:moveTo>
                  <a:cubicBezTo>
                    <a:pt x="1906684" y="2755991"/>
                    <a:pt x="1924024" y="2773333"/>
                    <a:pt x="1924024" y="2794725"/>
                  </a:cubicBezTo>
                  <a:cubicBezTo>
                    <a:pt x="1924024" y="2816117"/>
                    <a:pt x="1906684" y="2833459"/>
                    <a:pt x="1885294" y="2833459"/>
                  </a:cubicBezTo>
                  <a:cubicBezTo>
                    <a:pt x="1863904" y="2833459"/>
                    <a:pt x="1846562" y="2816117"/>
                    <a:pt x="1846562" y="2794725"/>
                  </a:cubicBezTo>
                  <a:cubicBezTo>
                    <a:pt x="1846562" y="2773333"/>
                    <a:pt x="1863904" y="2755991"/>
                    <a:pt x="1885294" y="2755991"/>
                  </a:cubicBezTo>
                  <a:close/>
                  <a:moveTo>
                    <a:pt x="4901462" y="2748158"/>
                  </a:moveTo>
                  <a:cubicBezTo>
                    <a:pt x="4912523" y="2748158"/>
                    <a:pt x="4921489" y="2757124"/>
                    <a:pt x="4921489" y="2768185"/>
                  </a:cubicBezTo>
                  <a:cubicBezTo>
                    <a:pt x="4921489" y="2779246"/>
                    <a:pt x="4912523" y="2788212"/>
                    <a:pt x="4901462" y="2788212"/>
                  </a:cubicBezTo>
                  <a:cubicBezTo>
                    <a:pt x="4890401" y="2788212"/>
                    <a:pt x="4881435" y="2779246"/>
                    <a:pt x="4881435" y="2768185"/>
                  </a:cubicBezTo>
                  <a:cubicBezTo>
                    <a:pt x="4881435" y="2757124"/>
                    <a:pt x="4890401" y="2748158"/>
                    <a:pt x="4901462" y="2748158"/>
                  </a:cubicBezTo>
                  <a:close/>
                  <a:moveTo>
                    <a:pt x="5757519" y="2741653"/>
                  </a:moveTo>
                  <a:cubicBezTo>
                    <a:pt x="5773627" y="2741653"/>
                    <a:pt x="5786685" y="2754711"/>
                    <a:pt x="5786685" y="2770819"/>
                  </a:cubicBezTo>
                  <a:cubicBezTo>
                    <a:pt x="5786685" y="2786927"/>
                    <a:pt x="5773627" y="2799985"/>
                    <a:pt x="5757519" y="2799985"/>
                  </a:cubicBezTo>
                  <a:cubicBezTo>
                    <a:pt x="5741411" y="2799985"/>
                    <a:pt x="5728353" y="2786927"/>
                    <a:pt x="5728353" y="2770819"/>
                  </a:cubicBezTo>
                  <a:cubicBezTo>
                    <a:pt x="5728353" y="2754711"/>
                    <a:pt x="5741411" y="2741653"/>
                    <a:pt x="5757519" y="2741653"/>
                  </a:cubicBezTo>
                  <a:close/>
                  <a:moveTo>
                    <a:pt x="5112449" y="2739784"/>
                  </a:moveTo>
                  <a:cubicBezTo>
                    <a:pt x="5147195" y="2739784"/>
                    <a:pt x="5175363" y="2767952"/>
                    <a:pt x="5175363" y="2802698"/>
                  </a:cubicBezTo>
                  <a:cubicBezTo>
                    <a:pt x="5175363" y="2837444"/>
                    <a:pt x="5147195" y="2865612"/>
                    <a:pt x="5112449" y="2865612"/>
                  </a:cubicBezTo>
                  <a:cubicBezTo>
                    <a:pt x="5077703" y="2865612"/>
                    <a:pt x="5049535" y="2837444"/>
                    <a:pt x="5049535" y="2802698"/>
                  </a:cubicBezTo>
                  <a:cubicBezTo>
                    <a:pt x="5049535" y="2767952"/>
                    <a:pt x="5077703" y="2739784"/>
                    <a:pt x="5112449" y="2739784"/>
                  </a:cubicBezTo>
                  <a:close/>
                  <a:moveTo>
                    <a:pt x="4614767" y="2739704"/>
                  </a:moveTo>
                  <a:cubicBezTo>
                    <a:pt x="4625828" y="2739704"/>
                    <a:pt x="4634794" y="2748670"/>
                    <a:pt x="4634794" y="2759731"/>
                  </a:cubicBezTo>
                  <a:cubicBezTo>
                    <a:pt x="4634794" y="2770792"/>
                    <a:pt x="4625828" y="2779758"/>
                    <a:pt x="4614767" y="2779758"/>
                  </a:cubicBezTo>
                  <a:cubicBezTo>
                    <a:pt x="4603706" y="2779758"/>
                    <a:pt x="4594740" y="2770792"/>
                    <a:pt x="4594740" y="2759731"/>
                  </a:cubicBezTo>
                  <a:cubicBezTo>
                    <a:pt x="4594740" y="2748670"/>
                    <a:pt x="4603706" y="2739704"/>
                    <a:pt x="4614767" y="2739704"/>
                  </a:cubicBezTo>
                  <a:close/>
                  <a:moveTo>
                    <a:pt x="4806090" y="2734317"/>
                  </a:moveTo>
                  <a:cubicBezTo>
                    <a:pt x="4835862" y="2734317"/>
                    <a:pt x="4859997" y="2758452"/>
                    <a:pt x="4859997" y="2788224"/>
                  </a:cubicBezTo>
                  <a:cubicBezTo>
                    <a:pt x="4859997" y="2817996"/>
                    <a:pt x="4835862" y="2842131"/>
                    <a:pt x="4806090" y="2842131"/>
                  </a:cubicBezTo>
                  <a:cubicBezTo>
                    <a:pt x="4776318" y="2842131"/>
                    <a:pt x="4752183" y="2817996"/>
                    <a:pt x="4752183" y="2788224"/>
                  </a:cubicBezTo>
                  <a:cubicBezTo>
                    <a:pt x="4752183" y="2758452"/>
                    <a:pt x="4776318" y="2734317"/>
                    <a:pt x="4806090" y="2734317"/>
                  </a:cubicBezTo>
                  <a:close/>
                  <a:moveTo>
                    <a:pt x="4196445" y="2732120"/>
                  </a:moveTo>
                  <a:cubicBezTo>
                    <a:pt x="4225681" y="2732120"/>
                    <a:pt x="4249381" y="2755820"/>
                    <a:pt x="4249381" y="2785056"/>
                  </a:cubicBezTo>
                  <a:cubicBezTo>
                    <a:pt x="4249381" y="2814292"/>
                    <a:pt x="4225681" y="2837992"/>
                    <a:pt x="4196445" y="2837992"/>
                  </a:cubicBezTo>
                  <a:cubicBezTo>
                    <a:pt x="4167209" y="2837992"/>
                    <a:pt x="4143509" y="2814292"/>
                    <a:pt x="4143509" y="2785056"/>
                  </a:cubicBezTo>
                  <a:cubicBezTo>
                    <a:pt x="4143509" y="2755820"/>
                    <a:pt x="4167209" y="2732120"/>
                    <a:pt x="4196445" y="2732120"/>
                  </a:cubicBezTo>
                  <a:close/>
                  <a:moveTo>
                    <a:pt x="7018293" y="2730153"/>
                  </a:moveTo>
                  <a:cubicBezTo>
                    <a:pt x="7043651" y="2730153"/>
                    <a:pt x="7064208" y="2750710"/>
                    <a:pt x="7064208" y="2776068"/>
                  </a:cubicBezTo>
                  <a:cubicBezTo>
                    <a:pt x="7064208" y="2801426"/>
                    <a:pt x="7043651" y="2821983"/>
                    <a:pt x="7018293" y="2821983"/>
                  </a:cubicBezTo>
                  <a:cubicBezTo>
                    <a:pt x="6992935" y="2821983"/>
                    <a:pt x="6972378" y="2801426"/>
                    <a:pt x="6972378" y="2776068"/>
                  </a:cubicBezTo>
                  <a:cubicBezTo>
                    <a:pt x="6972378" y="2750710"/>
                    <a:pt x="6992935" y="2730153"/>
                    <a:pt x="7018293" y="2730153"/>
                  </a:cubicBezTo>
                  <a:close/>
                  <a:moveTo>
                    <a:pt x="4420936" y="2729947"/>
                  </a:moveTo>
                  <a:cubicBezTo>
                    <a:pt x="4436734" y="2733045"/>
                    <a:pt x="4447106" y="2747976"/>
                    <a:pt x="4444102" y="2763296"/>
                  </a:cubicBezTo>
                  <a:cubicBezTo>
                    <a:pt x="4441098" y="2778616"/>
                    <a:pt x="4425856" y="2788525"/>
                    <a:pt x="4410058" y="2785427"/>
                  </a:cubicBezTo>
                  <a:cubicBezTo>
                    <a:pt x="4394260" y="2782329"/>
                    <a:pt x="4383888" y="2767399"/>
                    <a:pt x="4386892" y="2752078"/>
                  </a:cubicBezTo>
                  <a:cubicBezTo>
                    <a:pt x="4389896" y="2736758"/>
                    <a:pt x="4405138" y="2726850"/>
                    <a:pt x="4420936" y="2729947"/>
                  </a:cubicBezTo>
                  <a:close/>
                  <a:moveTo>
                    <a:pt x="4080149" y="2726532"/>
                  </a:moveTo>
                  <a:cubicBezTo>
                    <a:pt x="4100765" y="2726532"/>
                    <a:pt x="4117477" y="2743244"/>
                    <a:pt x="4117477" y="2763860"/>
                  </a:cubicBezTo>
                  <a:cubicBezTo>
                    <a:pt x="4117477" y="2784476"/>
                    <a:pt x="4100765" y="2801188"/>
                    <a:pt x="4080149" y="2801188"/>
                  </a:cubicBezTo>
                  <a:cubicBezTo>
                    <a:pt x="4059533" y="2801188"/>
                    <a:pt x="4042821" y="2784476"/>
                    <a:pt x="4042821" y="2763860"/>
                  </a:cubicBezTo>
                  <a:cubicBezTo>
                    <a:pt x="4042821" y="2743244"/>
                    <a:pt x="4059533" y="2726532"/>
                    <a:pt x="4080149" y="2726532"/>
                  </a:cubicBezTo>
                  <a:close/>
                  <a:moveTo>
                    <a:pt x="5016615" y="2723584"/>
                  </a:moveTo>
                  <a:cubicBezTo>
                    <a:pt x="5027676" y="2723584"/>
                    <a:pt x="5036642" y="2732550"/>
                    <a:pt x="5036642" y="2743611"/>
                  </a:cubicBezTo>
                  <a:cubicBezTo>
                    <a:pt x="5036642" y="2754672"/>
                    <a:pt x="5027676" y="2763638"/>
                    <a:pt x="5016615" y="2763638"/>
                  </a:cubicBezTo>
                  <a:cubicBezTo>
                    <a:pt x="5005554" y="2763638"/>
                    <a:pt x="4996588" y="2754672"/>
                    <a:pt x="4996588" y="2743611"/>
                  </a:cubicBezTo>
                  <a:cubicBezTo>
                    <a:pt x="4996588" y="2732550"/>
                    <a:pt x="5005554" y="2723584"/>
                    <a:pt x="5016615" y="2723584"/>
                  </a:cubicBezTo>
                  <a:close/>
                  <a:moveTo>
                    <a:pt x="1733953" y="2716381"/>
                  </a:moveTo>
                  <a:cubicBezTo>
                    <a:pt x="1751262" y="2716381"/>
                    <a:pt x="1765294" y="2730414"/>
                    <a:pt x="1765294" y="2747725"/>
                  </a:cubicBezTo>
                  <a:cubicBezTo>
                    <a:pt x="1765294" y="2765036"/>
                    <a:pt x="1751262" y="2779069"/>
                    <a:pt x="1733953" y="2779069"/>
                  </a:cubicBezTo>
                  <a:cubicBezTo>
                    <a:pt x="1716642" y="2779069"/>
                    <a:pt x="1702606" y="2765036"/>
                    <a:pt x="1702606" y="2747725"/>
                  </a:cubicBezTo>
                  <a:cubicBezTo>
                    <a:pt x="1702606" y="2730414"/>
                    <a:pt x="1716642" y="2716381"/>
                    <a:pt x="1733953" y="2716381"/>
                  </a:cubicBezTo>
                  <a:close/>
                  <a:moveTo>
                    <a:pt x="7324216" y="2712814"/>
                  </a:moveTo>
                  <a:cubicBezTo>
                    <a:pt x="7341527" y="2712814"/>
                    <a:pt x="7355560" y="2726847"/>
                    <a:pt x="7355560" y="2744158"/>
                  </a:cubicBezTo>
                  <a:cubicBezTo>
                    <a:pt x="7355560" y="2761469"/>
                    <a:pt x="7341527" y="2775502"/>
                    <a:pt x="7324216" y="2775502"/>
                  </a:cubicBezTo>
                  <a:cubicBezTo>
                    <a:pt x="7306905" y="2775502"/>
                    <a:pt x="7292872" y="2761469"/>
                    <a:pt x="7292872" y="2744158"/>
                  </a:cubicBezTo>
                  <a:cubicBezTo>
                    <a:pt x="7292872" y="2726847"/>
                    <a:pt x="7306905" y="2712814"/>
                    <a:pt x="7324216" y="2712814"/>
                  </a:cubicBezTo>
                  <a:close/>
                  <a:moveTo>
                    <a:pt x="6689836" y="2711713"/>
                  </a:moveTo>
                  <a:cubicBezTo>
                    <a:pt x="6700897" y="2711713"/>
                    <a:pt x="6709863" y="2720679"/>
                    <a:pt x="6709863" y="2731740"/>
                  </a:cubicBezTo>
                  <a:cubicBezTo>
                    <a:pt x="6709863" y="2742801"/>
                    <a:pt x="6700897" y="2751767"/>
                    <a:pt x="6689836" y="2751767"/>
                  </a:cubicBezTo>
                  <a:cubicBezTo>
                    <a:pt x="6678775" y="2751767"/>
                    <a:pt x="6669809" y="2742801"/>
                    <a:pt x="6669809" y="2731740"/>
                  </a:cubicBezTo>
                  <a:cubicBezTo>
                    <a:pt x="6669809" y="2720679"/>
                    <a:pt x="6678775" y="2711713"/>
                    <a:pt x="6689836" y="2711713"/>
                  </a:cubicBezTo>
                  <a:close/>
                  <a:moveTo>
                    <a:pt x="4534496" y="2707890"/>
                  </a:moveTo>
                  <a:cubicBezTo>
                    <a:pt x="4555112" y="2707890"/>
                    <a:pt x="4571824" y="2724602"/>
                    <a:pt x="4571824" y="2745218"/>
                  </a:cubicBezTo>
                  <a:cubicBezTo>
                    <a:pt x="4571824" y="2765834"/>
                    <a:pt x="4555112" y="2782546"/>
                    <a:pt x="4534496" y="2782546"/>
                  </a:cubicBezTo>
                  <a:cubicBezTo>
                    <a:pt x="4513880" y="2782546"/>
                    <a:pt x="4497168" y="2765834"/>
                    <a:pt x="4497168" y="2745218"/>
                  </a:cubicBezTo>
                  <a:cubicBezTo>
                    <a:pt x="4497168" y="2724602"/>
                    <a:pt x="4513880" y="2707890"/>
                    <a:pt x="4534496" y="2707890"/>
                  </a:cubicBezTo>
                  <a:close/>
                  <a:moveTo>
                    <a:pt x="7128266" y="2707086"/>
                  </a:moveTo>
                  <a:cubicBezTo>
                    <a:pt x="7149991" y="2707086"/>
                    <a:pt x="7167602" y="2724697"/>
                    <a:pt x="7167602" y="2746422"/>
                  </a:cubicBezTo>
                  <a:cubicBezTo>
                    <a:pt x="7167602" y="2768147"/>
                    <a:pt x="7149991" y="2785758"/>
                    <a:pt x="7128266" y="2785758"/>
                  </a:cubicBezTo>
                  <a:cubicBezTo>
                    <a:pt x="7106541" y="2785758"/>
                    <a:pt x="7088930" y="2768147"/>
                    <a:pt x="7088930" y="2746422"/>
                  </a:cubicBezTo>
                  <a:cubicBezTo>
                    <a:pt x="7088930" y="2724697"/>
                    <a:pt x="7106541" y="2707086"/>
                    <a:pt x="7128266" y="2707086"/>
                  </a:cubicBezTo>
                  <a:close/>
                  <a:moveTo>
                    <a:pt x="5238808" y="2706253"/>
                  </a:moveTo>
                  <a:cubicBezTo>
                    <a:pt x="5265466" y="2706253"/>
                    <a:pt x="5287077" y="2727864"/>
                    <a:pt x="5287077" y="2754523"/>
                  </a:cubicBezTo>
                  <a:cubicBezTo>
                    <a:pt x="5287077" y="2781182"/>
                    <a:pt x="5265466" y="2802793"/>
                    <a:pt x="5238808" y="2802793"/>
                  </a:cubicBezTo>
                  <a:cubicBezTo>
                    <a:pt x="5212150" y="2802793"/>
                    <a:pt x="5190539" y="2781182"/>
                    <a:pt x="5190539" y="2754523"/>
                  </a:cubicBezTo>
                  <a:cubicBezTo>
                    <a:pt x="5190539" y="2727864"/>
                    <a:pt x="5212150" y="2706253"/>
                    <a:pt x="5238808" y="2706253"/>
                  </a:cubicBezTo>
                  <a:close/>
                  <a:moveTo>
                    <a:pt x="7231299" y="2704910"/>
                  </a:moveTo>
                  <a:cubicBezTo>
                    <a:pt x="7248610" y="2704910"/>
                    <a:pt x="7262643" y="2718943"/>
                    <a:pt x="7262643" y="2736254"/>
                  </a:cubicBezTo>
                  <a:cubicBezTo>
                    <a:pt x="7262643" y="2753565"/>
                    <a:pt x="7248610" y="2767598"/>
                    <a:pt x="7231299" y="2767598"/>
                  </a:cubicBezTo>
                  <a:cubicBezTo>
                    <a:pt x="7213988" y="2767598"/>
                    <a:pt x="7199955" y="2753565"/>
                    <a:pt x="7199955" y="2736254"/>
                  </a:cubicBezTo>
                  <a:cubicBezTo>
                    <a:pt x="7199955" y="2718943"/>
                    <a:pt x="7213988" y="2704910"/>
                    <a:pt x="7231299" y="2704910"/>
                  </a:cubicBezTo>
                  <a:close/>
                  <a:moveTo>
                    <a:pt x="5373590" y="2700480"/>
                  </a:moveTo>
                  <a:cubicBezTo>
                    <a:pt x="5389698" y="2700480"/>
                    <a:pt x="5402756" y="2713538"/>
                    <a:pt x="5402756" y="2729646"/>
                  </a:cubicBezTo>
                  <a:cubicBezTo>
                    <a:pt x="5402756" y="2745754"/>
                    <a:pt x="5389698" y="2758812"/>
                    <a:pt x="5373590" y="2758812"/>
                  </a:cubicBezTo>
                  <a:cubicBezTo>
                    <a:pt x="5357482" y="2758812"/>
                    <a:pt x="5344424" y="2745754"/>
                    <a:pt x="5344424" y="2729646"/>
                  </a:cubicBezTo>
                  <a:cubicBezTo>
                    <a:pt x="5344424" y="2713538"/>
                    <a:pt x="5357482" y="2700480"/>
                    <a:pt x="5373590" y="2700480"/>
                  </a:cubicBezTo>
                  <a:close/>
                  <a:moveTo>
                    <a:pt x="1825003" y="2699384"/>
                  </a:moveTo>
                  <a:cubicBezTo>
                    <a:pt x="1842312" y="2699384"/>
                    <a:pt x="1856344" y="2713417"/>
                    <a:pt x="1856344" y="2730728"/>
                  </a:cubicBezTo>
                  <a:cubicBezTo>
                    <a:pt x="1856344" y="2748039"/>
                    <a:pt x="1842312" y="2762072"/>
                    <a:pt x="1825003" y="2762072"/>
                  </a:cubicBezTo>
                  <a:cubicBezTo>
                    <a:pt x="1807692" y="2762072"/>
                    <a:pt x="1793662" y="2748039"/>
                    <a:pt x="1793662" y="2730728"/>
                  </a:cubicBezTo>
                  <a:cubicBezTo>
                    <a:pt x="1793662" y="2713417"/>
                    <a:pt x="1807692" y="2699384"/>
                    <a:pt x="1825003" y="2699384"/>
                  </a:cubicBezTo>
                  <a:close/>
                  <a:moveTo>
                    <a:pt x="4317093" y="2696435"/>
                  </a:moveTo>
                  <a:cubicBezTo>
                    <a:pt x="4340112" y="2696435"/>
                    <a:pt x="4358773" y="2715096"/>
                    <a:pt x="4358773" y="2738115"/>
                  </a:cubicBezTo>
                  <a:cubicBezTo>
                    <a:pt x="4358773" y="2761134"/>
                    <a:pt x="4340112" y="2779795"/>
                    <a:pt x="4317093" y="2779795"/>
                  </a:cubicBezTo>
                  <a:cubicBezTo>
                    <a:pt x="4294074" y="2779795"/>
                    <a:pt x="4275413" y="2761134"/>
                    <a:pt x="4275413" y="2738115"/>
                  </a:cubicBezTo>
                  <a:cubicBezTo>
                    <a:pt x="4275413" y="2715096"/>
                    <a:pt x="4294074" y="2696435"/>
                    <a:pt x="4317093" y="2696435"/>
                  </a:cubicBezTo>
                  <a:close/>
                  <a:moveTo>
                    <a:pt x="6379240" y="2690034"/>
                  </a:moveTo>
                  <a:cubicBezTo>
                    <a:pt x="6396551" y="2690034"/>
                    <a:pt x="6410584" y="2704067"/>
                    <a:pt x="6410584" y="2721378"/>
                  </a:cubicBezTo>
                  <a:cubicBezTo>
                    <a:pt x="6410584" y="2738689"/>
                    <a:pt x="6396551" y="2752722"/>
                    <a:pt x="6379240" y="2752722"/>
                  </a:cubicBezTo>
                  <a:cubicBezTo>
                    <a:pt x="6361929" y="2752722"/>
                    <a:pt x="6347896" y="2738689"/>
                    <a:pt x="6347896" y="2721378"/>
                  </a:cubicBezTo>
                  <a:cubicBezTo>
                    <a:pt x="6347896" y="2704067"/>
                    <a:pt x="6361929" y="2690034"/>
                    <a:pt x="6379240" y="2690034"/>
                  </a:cubicBezTo>
                  <a:close/>
                  <a:moveTo>
                    <a:pt x="6588421" y="2687865"/>
                  </a:moveTo>
                  <a:cubicBezTo>
                    <a:pt x="6619472" y="2687865"/>
                    <a:pt x="6644643" y="2713036"/>
                    <a:pt x="6644643" y="2744087"/>
                  </a:cubicBezTo>
                  <a:cubicBezTo>
                    <a:pt x="6644643" y="2775138"/>
                    <a:pt x="6619472" y="2800309"/>
                    <a:pt x="6588421" y="2800309"/>
                  </a:cubicBezTo>
                  <a:cubicBezTo>
                    <a:pt x="6557370" y="2800309"/>
                    <a:pt x="6532199" y="2775138"/>
                    <a:pt x="6532199" y="2744087"/>
                  </a:cubicBezTo>
                  <a:cubicBezTo>
                    <a:pt x="6532199" y="2713036"/>
                    <a:pt x="6557370" y="2687865"/>
                    <a:pt x="6588421" y="2687865"/>
                  </a:cubicBezTo>
                  <a:close/>
                  <a:moveTo>
                    <a:pt x="6474726" y="2687865"/>
                  </a:moveTo>
                  <a:cubicBezTo>
                    <a:pt x="6485787" y="2687865"/>
                    <a:pt x="6494753" y="2696831"/>
                    <a:pt x="6494753" y="2707892"/>
                  </a:cubicBezTo>
                  <a:cubicBezTo>
                    <a:pt x="6494753" y="2718953"/>
                    <a:pt x="6485787" y="2727919"/>
                    <a:pt x="6474726" y="2727919"/>
                  </a:cubicBezTo>
                  <a:cubicBezTo>
                    <a:pt x="6463665" y="2727919"/>
                    <a:pt x="6454699" y="2718953"/>
                    <a:pt x="6454699" y="2707892"/>
                  </a:cubicBezTo>
                  <a:cubicBezTo>
                    <a:pt x="6454699" y="2696831"/>
                    <a:pt x="6463665" y="2687865"/>
                    <a:pt x="6474726" y="2687865"/>
                  </a:cubicBezTo>
                  <a:close/>
                  <a:moveTo>
                    <a:pt x="5643528" y="2674987"/>
                  </a:moveTo>
                  <a:cubicBezTo>
                    <a:pt x="5670607" y="2674987"/>
                    <a:pt x="5692558" y="2696938"/>
                    <a:pt x="5692558" y="2724017"/>
                  </a:cubicBezTo>
                  <a:cubicBezTo>
                    <a:pt x="5692558" y="2751096"/>
                    <a:pt x="5670607" y="2773047"/>
                    <a:pt x="5643528" y="2773047"/>
                  </a:cubicBezTo>
                  <a:cubicBezTo>
                    <a:pt x="5616449" y="2773047"/>
                    <a:pt x="5594498" y="2751096"/>
                    <a:pt x="5594498" y="2724017"/>
                  </a:cubicBezTo>
                  <a:cubicBezTo>
                    <a:pt x="5594498" y="2696938"/>
                    <a:pt x="5616449" y="2674987"/>
                    <a:pt x="5643528" y="2674987"/>
                  </a:cubicBezTo>
                  <a:close/>
                  <a:moveTo>
                    <a:pt x="4469902" y="2673688"/>
                  </a:moveTo>
                  <a:cubicBezTo>
                    <a:pt x="4480963" y="2673688"/>
                    <a:pt x="4489929" y="2682654"/>
                    <a:pt x="4489929" y="2693715"/>
                  </a:cubicBezTo>
                  <a:cubicBezTo>
                    <a:pt x="4489929" y="2704776"/>
                    <a:pt x="4480963" y="2713742"/>
                    <a:pt x="4469902" y="2713742"/>
                  </a:cubicBezTo>
                  <a:cubicBezTo>
                    <a:pt x="4458841" y="2713742"/>
                    <a:pt x="4449875" y="2704776"/>
                    <a:pt x="4449875" y="2693715"/>
                  </a:cubicBezTo>
                  <a:cubicBezTo>
                    <a:pt x="4449875" y="2682654"/>
                    <a:pt x="4458841" y="2673688"/>
                    <a:pt x="4469902" y="2673688"/>
                  </a:cubicBezTo>
                  <a:close/>
                  <a:moveTo>
                    <a:pt x="7522838" y="2671398"/>
                  </a:moveTo>
                  <a:cubicBezTo>
                    <a:pt x="7533899" y="2671398"/>
                    <a:pt x="7542865" y="2680364"/>
                    <a:pt x="7542865" y="2691425"/>
                  </a:cubicBezTo>
                  <a:cubicBezTo>
                    <a:pt x="7542865" y="2702486"/>
                    <a:pt x="7533899" y="2711452"/>
                    <a:pt x="7522838" y="2711452"/>
                  </a:cubicBezTo>
                  <a:cubicBezTo>
                    <a:pt x="7511777" y="2711452"/>
                    <a:pt x="7502811" y="2702486"/>
                    <a:pt x="7502811" y="2691425"/>
                  </a:cubicBezTo>
                  <a:cubicBezTo>
                    <a:pt x="7502811" y="2680364"/>
                    <a:pt x="7511777" y="2671398"/>
                    <a:pt x="7522838" y="2671398"/>
                  </a:cubicBezTo>
                  <a:close/>
                  <a:moveTo>
                    <a:pt x="6767470" y="2671398"/>
                  </a:moveTo>
                  <a:cubicBezTo>
                    <a:pt x="6775774" y="2671398"/>
                    <a:pt x="6782505" y="2678129"/>
                    <a:pt x="6782505" y="2686433"/>
                  </a:cubicBezTo>
                  <a:cubicBezTo>
                    <a:pt x="6782505" y="2694737"/>
                    <a:pt x="6775774" y="2701468"/>
                    <a:pt x="6767470" y="2701468"/>
                  </a:cubicBezTo>
                  <a:cubicBezTo>
                    <a:pt x="6759166" y="2701468"/>
                    <a:pt x="6752435" y="2694737"/>
                    <a:pt x="6752435" y="2686433"/>
                  </a:cubicBezTo>
                  <a:cubicBezTo>
                    <a:pt x="6752435" y="2678129"/>
                    <a:pt x="6759166" y="2671398"/>
                    <a:pt x="6767470" y="2671398"/>
                  </a:cubicBezTo>
                  <a:close/>
                  <a:moveTo>
                    <a:pt x="7413013" y="2671217"/>
                  </a:moveTo>
                  <a:cubicBezTo>
                    <a:pt x="7431548" y="2671217"/>
                    <a:pt x="7446573" y="2686242"/>
                    <a:pt x="7446573" y="2704777"/>
                  </a:cubicBezTo>
                  <a:cubicBezTo>
                    <a:pt x="7446573" y="2723312"/>
                    <a:pt x="7431548" y="2738337"/>
                    <a:pt x="7413013" y="2738337"/>
                  </a:cubicBezTo>
                  <a:cubicBezTo>
                    <a:pt x="7394478" y="2738337"/>
                    <a:pt x="7379453" y="2723312"/>
                    <a:pt x="7379453" y="2704777"/>
                  </a:cubicBezTo>
                  <a:cubicBezTo>
                    <a:pt x="7379453" y="2686242"/>
                    <a:pt x="7394478" y="2671217"/>
                    <a:pt x="7413013" y="2671217"/>
                  </a:cubicBezTo>
                  <a:close/>
                  <a:moveTo>
                    <a:pt x="6999440" y="2659438"/>
                  </a:moveTo>
                  <a:cubicBezTo>
                    <a:pt x="7010501" y="2659438"/>
                    <a:pt x="7019467" y="2668404"/>
                    <a:pt x="7019467" y="2679465"/>
                  </a:cubicBezTo>
                  <a:cubicBezTo>
                    <a:pt x="7019467" y="2690526"/>
                    <a:pt x="7010501" y="2699492"/>
                    <a:pt x="6999440" y="2699492"/>
                  </a:cubicBezTo>
                  <a:cubicBezTo>
                    <a:pt x="6988379" y="2699492"/>
                    <a:pt x="6979413" y="2690526"/>
                    <a:pt x="6979413" y="2679465"/>
                  </a:cubicBezTo>
                  <a:cubicBezTo>
                    <a:pt x="6979413" y="2668404"/>
                    <a:pt x="6988379" y="2659438"/>
                    <a:pt x="6999440" y="2659438"/>
                  </a:cubicBezTo>
                  <a:close/>
                  <a:moveTo>
                    <a:pt x="4692095" y="2656357"/>
                  </a:moveTo>
                  <a:cubicBezTo>
                    <a:pt x="4718754" y="2656357"/>
                    <a:pt x="4740365" y="2677968"/>
                    <a:pt x="4740365" y="2704627"/>
                  </a:cubicBezTo>
                  <a:cubicBezTo>
                    <a:pt x="4740365" y="2731286"/>
                    <a:pt x="4718754" y="2752897"/>
                    <a:pt x="4692095" y="2752897"/>
                  </a:cubicBezTo>
                  <a:cubicBezTo>
                    <a:pt x="4665436" y="2752897"/>
                    <a:pt x="4643825" y="2731286"/>
                    <a:pt x="4643825" y="2704627"/>
                  </a:cubicBezTo>
                  <a:cubicBezTo>
                    <a:pt x="4643825" y="2677968"/>
                    <a:pt x="4665436" y="2656357"/>
                    <a:pt x="4692095" y="2656357"/>
                  </a:cubicBezTo>
                  <a:close/>
                  <a:moveTo>
                    <a:pt x="4936710" y="2652554"/>
                  </a:moveTo>
                  <a:cubicBezTo>
                    <a:pt x="4957326" y="2652554"/>
                    <a:pt x="4974038" y="2669266"/>
                    <a:pt x="4974038" y="2689882"/>
                  </a:cubicBezTo>
                  <a:cubicBezTo>
                    <a:pt x="4974038" y="2710498"/>
                    <a:pt x="4957326" y="2727210"/>
                    <a:pt x="4936710" y="2727210"/>
                  </a:cubicBezTo>
                  <a:cubicBezTo>
                    <a:pt x="4916094" y="2727210"/>
                    <a:pt x="4899382" y="2710498"/>
                    <a:pt x="4899382" y="2689882"/>
                  </a:cubicBezTo>
                  <a:cubicBezTo>
                    <a:pt x="4899382" y="2669266"/>
                    <a:pt x="4916094" y="2652554"/>
                    <a:pt x="4936710" y="2652554"/>
                  </a:cubicBezTo>
                  <a:close/>
                  <a:moveTo>
                    <a:pt x="1612507" y="2648570"/>
                  </a:moveTo>
                  <a:cubicBezTo>
                    <a:pt x="1646338" y="2648570"/>
                    <a:pt x="1673761" y="2675997"/>
                    <a:pt x="1673761" y="2709829"/>
                  </a:cubicBezTo>
                  <a:cubicBezTo>
                    <a:pt x="1673761" y="2743661"/>
                    <a:pt x="1646338" y="2771088"/>
                    <a:pt x="1612507" y="2771088"/>
                  </a:cubicBezTo>
                  <a:cubicBezTo>
                    <a:pt x="1578667" y="2771088"/>
                    <a:pt x="1551233" y="2743661"/>
                    <a:pt x="1551233" y="2709829"/>
                  </a:cubicBezTo>
                  <a:cubicBezTo>
                    <a:pt x="1551233" y="2675997"/>
                    <a:pt x="1578667" y="2648570"/>
                    <a:pt x="1612507" y="2648570"/>
                  </a:cubicBezTo>
                  <a:close/>
                  <a:moveTo>
                    <a:pt x="1719410" y="2648144"/>
                  </a:moveTo>
                  <a:cubicBezTo>
                    <a:pt x="1730473" y="2648144"/>
                    <a:pt x="1739441" y="2657110"/>
                    <a:pt x="1739441" y="2668171"/>
                  </a:cubicBezTo>
                  <a:cubicBezTo>
                    <a:pt x="1739441" y="2679232"/>
                    <a:pt x="1730473" y="2688198"/>
                    <a:pt x="1719410" y="2688198"/>
                  </a:cubicBezTo>
                  <a:cubicBezTo>
                    <a:pt x="1708352" y="2688198"/>
                    <a:pt x="1699389" y="2679232"/>
                    <a:pt x="1699389" y="2668171"/>
                  </a:cubicBezTo>
                  <a:cubicBezTo>
                    <a:pt x="1699389" y="2657110"/>
                    <a:pt x="1708352" y="2648144"/>
                    <a:pt x="1719410" y="2648144"/>
                  </a:cubicBezTo>
                  <a:close/>
                  <a:moveTo>
                    <a:pt x="4171205" y="2643280"/>
                  </a:moveTo>
                  <a:cubicBezTo>
                    <a:pt x="4188516" y="2643280"/>
                    <a:pt x="4202549" y="2657313"/>
                    <a:pt x="4202549" y="2674624"/>
                  </a:cubicBezTo>
                  <a:cubicBezTo>
                    <a:pt x="4202549" y="2691935"/>
                    <a:pt x="4188516" y="2705968"/>
                    <a:pt x="4171205" y="2705968"/>
                  </a:cubicBezTo>
                  <a:cubicBezTo>
                    <a:pt x="4153894" y="2705968"/>
                    <a:pt x="4139861" y="2691935"/>
                    <a:pt x="4139861" y="2674624"/>
                  </a:cubicBezTo>
                  <a:cubicBezTo>
                    <a:pt x="4139861" y="2657313"/>
                    <a:pt x="4153894" y="2643280"/>
                    <a:pt x="4171205" y="2643280"/>
                  </a:cubicBezTo>
                  <a:close/>
                  <a:moveTo>
                    <a:pt x="5299979" y="2642044"/>
                  </a:moveTo>
                  <a:cubicBezTo>
                    <a:pt x="5316087" y="2642044"/>
                    <a:pt x="5329145" y="2655102"/>
                    <a:pt x="5329145" y="2671210"/>
                  </a:cubicBezTo>
                  <a:cubicBezTo>
                    <a:pt x="5329145" y="2687318"/>
                    <a:pt x="5316087" y="2700376"/>
                    <a:pt x="5299979" y="2700376"/>
                  </a:cubicBezTo>
                  <a:cubicBezTo>
                    <a:pt x="5283871" y="2700376"/>
                    <a:pt x="5270813" y="2687318"/>
                    <a:pt x="5270813" y="2671210"/>
                  </a:cubicBezTo>
                  <a:cubicBezTo>
                    <a:pt x="5270813" y="2655102"/>
                    <a:pt x="5283871" y="2642044"/>
                    <a:pt x="5299979" y="2642044"/>
                  </a:cubicBezTo>
                  <a:close/>
                  <a:moveTo>
                    <a:pt x="7077111" y="2640563"/>
                  </a:moveTo>
                  <a:cubicBezTo>
                    <a:pt x="7094422" y="2640563"/>
                    <a:pt x="7108455" y="2654596"/>
                    <a:pt x="7108455" y="2671907"/>
                  </a:cubicBezTo>
                  <a:cubicBezTo>
                    <a:pt x="7108455" y="2689218"/>
                    <a:pt x="7094422" y="2703251"/>
                    <a:pt x="7077111" y="2703251"/>
                  </a:cubicBezTo>
                  <a:cubicBezTo>
                    <a:pt x="7059800" y="2703251"/>
                    <a:pt x="7045767" y="2689218"/>
                    <a:pt x="7045767" y="2671907"/>
                  </a:cubicBezTo>
                  <a:cubicBezTo>
                    <a:pt x="7045767" y="2654596"/>
                    <a:pt x="7059800" y="2640563"/>
                    <a:pt x="7077111" y="2640563"/>
                  </a:cubicBezTo>
                  <a:close/>
                  <a:moveTo>
                    <a:pt x="5866045" y="2630536"/>
                  </a:moveTo>
                  <a:cubicBezTo>
                    <a:pt x="5897096" y="2630536"/>
                    <a:pt x="5922267" y="2655707"/>
                    <a:pt x="5922267" y="2686758"/>
                  </a:cubicBezTo>
                  <a:cubicBezTo>
                    <a:pt x="5922267" y="2717809"/>
                    <a:pt x="5897096" y="2742980"/>
                    <a:pt x="5866045" y="2742980"/>
                  </a:cubicBezTo>
                  <a:cubicBezTo>
                    <a:pt x="5834994" y="2742980"/>
                    <a:pt x="5809823" y="2717809"/>
                    <a:pt x="5809823" y="2686758"/>
                  </a:cubicBezTo>
                  <a:cubicBezTo>
                    <a:pt x="5809823" y="2655707"/>
                    <a:pt x="5834994" y="2630536"/>
                    <a:pt x="5866045" y="2630536"/>
                  </a:cubicBezTo>
                  <a:close/>
                  <a:moveTo>
                    <a:pt x="6224782" y="2628524"/>
                  </a:moveTo>
                  <a:cubicBezTo>
                    <a:pt x="6239435" y="2628524"/>
                    <a:pt x="6251314" y="2640403"/>
                    <a:pt x="6251314" y="2655056"/>
                  </a:cubicBezTo>
                  <a:cubicBezTo>
                    <a:pt x="6251314" y="2669709"/>
                    <a:pt x="6239435" y="2681588"/>
                    <a:pt x="6224782" y="2681588"/>
                  </a:cubicBezTo>
                  <a:cubicBezTo>
                    <a:pt x="6210129" y="2681588"/>
                    <a:pt x="6198250" y="2669709"/>
                    <a:pt x="6198250" y="2655056"/>
                  </a:cubicBezTo>
                  <a:cubicBezTo>
                    <a:pt x="6198250" y="2640403"/>
                    <a:pt x="6210129" y="2628524"/>
                    <a:pt x="6224782" y="2628524"/>
                  </a:cubicBezTo>
                  <a:close/>
                  <a:moveTo>
                    <a:pt x="6814553" y="2625985"/>
                  </a:moveTo>
                  <a:cubicBezTo>
                    <a:pt x="6825614" y="2625985"/>
                    <a:pt x="6834580" y="2634951"/>
                    <a:pt x="6834580" y="2646012"/>
                  </a:cubicBezTo>
                  <a:cubicBezTo>
                    <a:pt x="6834580" y="2657073"/>
                    <a:pt x="6825614" y="2666039"/>
                    <a:pt x="6814553" y="2666039"/>
                  </a:cubicBezTo>
                  <a:cubicBezTo>
                    <a:pt x="6803492" y="2666039"/>
                    <a:pt x="6794526" y="2657073"/>
                    <a:pt x="6794526" y="2646012"/>
                  </a:cubicBezTo>
                  <a:cubicBezTo>
                    <a:pt x="6794526" y="2634951"/>
                    <a:pt x="6803492" y="2625985"/>
                    <a:pt x="6814553" y="2625985"/>
                  </a:cubicBezTo>
                  <a:close/>
                  <a:moveTo>
                    <a:pt x="6896346" y="2623697"/>
                  </a:moveTo>
                  <a:cubicBezTo>
                    <a:pt x="6925582" y="2623697"/>
                    <a:pt x="6949282" y="2647397"/>
                    <a:pt x="6949282" y="2676633"/>
                  </a:cubicBezTo>
                  <a:cubicBezTo>
                    <a:pt x="6949282" y="2705869"/>
                    <a:pt x="6925582" y="2729569"/>
                    <a:pt x="6896346" y="2729569"/>
                  </a:cubicBezTo>
                  <a:cubicBezTo>
                    <a:pt x="6867110" y="2729569"/>
                    <a:pt x="6843410" y="2705869"/>
                    <a:pt x="6843410" y="2676633"/>
                  </a:cubicBezTo>
                  <a:cubicBezTo>
                    <a:pt x="6843410" y="2647397"/>
                    <a:pt x="6867110" y="2623697"/>
                    <a:pt x="6896346" y="2623697"/>
                  </a:cubicBezTo>
                  <a:close/>
                  <a:moveTo>
                    <a:pt x="5028421" y="2622573"/>
                  </a:moveTo>
                  <a:cubicBezTo>
                    <a:pt x="5041476" y="2622573"/>
                    <a:pt x="5052059" y="2633156"/>
                    <a:pt x="5052059" y="2646211"/>
                  </a:cubicBezTo>
                  <a:cubicBezTo>
                    <a:pt x="5052059" y="2659266"/>
                    <a:pt x="5041476" y="2669849"/>
                    <a:pt x="5028421" y="2669849"/>
                  </a:cubicBezTo>
                  <a:cubicBezTo>
                    <a:pt x="5015366" y="2669849"/>
                    <a:pt x="5004783" y="2659266"/>
                    <a:pt x="5004783" y="2646211"/>
                  </a:cubicBezTo>
                  <a:cubicBezTo>
                    <a:pt x="5004783" y="2633156"/>
                    <a:pt x="5015366" y="2622573"/>
                    <a:pt x="5028421" y="2622573"/>
                  </a:cubicBezTo>
                  <a:close/>
                  <a:moveTo>
                    <a:pt x="5131570" y="2617823"/>
                  </a:moveTo>
                  <a:cubicBezTo>
                    <a:pt x="5160806" y="2617823"/>
                    <a:pt x="5184506" y="2641523"/>
                    <a:pt x="5184506" y="2670759"/>
                  </a:cubicBezTo>
                  <a:cubicBezTo>
                    <a:pt x="5184506" y="2699995"/>
                    <a:pt x="5160806" y="2723695"/>
                    <a:pt x="5131570" y="2723695"/>
                  </a:cubicBezTo>
                  <a:cubicBezTo>
                    <a:pt x="5102334" y="2723695"/>
                    <a:pt x="5078634" y="2699995"/>
                    <a:pt x="5078634" y="2670759"/>
                  </a:cubicBezTo>
                  <a:cubicBezTo>
                    <a:pt x="5078634" y="2641523"/>
                    <a:pt x="5102334" y="2617823"/>
                    <a:pt x="5131570" y="2617823"/>
                  </a:cubicBezTo>
                  <a:close/>
                  <a:moveTo>
                    <a:pt x="6713591" y="2613655"/>
                  </a:moveTo>
                  <a:cubicBezTo>
                    <a:pt x="6732126" y="2613655"/>
                    <a:pt x="6747151" y="2628680"/>
                    <a:pt x="6747151" y="2647215"/>
                  </a:cubicBezTo>
                  <a:cubicBezTo>
                    <a:pt x="6747151" y="2665750"/>
                    <a:pt x="6732126" y="2680775"/>
                    <a:pt x="6713591" y="2680775"/>
                  </a:cubicBezTo>
                  <a:cubicBezTo>
                    <a:pt x="6695056" y="2680775"/>
                    <a:pt x="6680031" y="2665750"/>
                    <a:pt x="6680031" y="2647215"/>
                  </a:cubicBezTo>
                  <a:cubicBezTo>
                    <a:pt x="6680031" y="2628680"/>
                    <a:pt x="6695056" y="2613655"/>
                    <a:pt x="6713591" y="2613655"/>
                  </a:cubicBezTo>
                  <a:close/>
                  <a:moveTo>
                    <a:pt x="6521041" y="2611769"/>
                  </a:moveTo>
                  <a:cubicBezTo>
                    <a:pt x="6538352" y="2611769"/>
                    <a:pt x="6552385" y="2625802"/>
                    <a:pt x="6552385" y="2643113"/>
                  </a:cubicBezTo>
                  <a:cubicBezTo>
                    <a:pt x="6552385" y="2660424"/>
                    <a:pt x="6538352" y="2674457"/>
                    <a:pt x="6521041" y="2674457"/>
                  </a:cubicBezTo>
                  <a:cubicBezTo>
                    <a:pt x="6503730" y="2674457"/>
                    <a:pt x="6489697" y="2660424"/>
                    <a:pt x="6489697" y="2643113"/>
                  </a:cubicBezTo>
                  <a:cubicBezTo>
                    <a:pt x="6489697" y="2625802"/>
                    <a:pt x="6503730" y="2611769"/>
                    <a:pt x="6521041" y="2611769"/>
                  </a:cubicBezTo>
                  <a:close/>
                  <a:moveTo>
                    <a:pt x="1791817" y="2610301"/>
                  </a:moveTo>
                  <a:cubicBezTo>
                    <a:pt x="1813205" y="2610301"/>
                    <a:pt x="1830547" y="2627642"/>
                    <a:pt x="1830547" y="2649034"/>
                  </a:cubicBezTo>
                  <a:cubicBezTo>
                    <a:pt x="1830547" y="2670426"/>
                    <a:pt x="1813205" y="2687767"/>
                    <a:pt x="1791817" y="2687767"/>
                  </a:cubicBezTo>
                  <a:cubicBezTo>
                    <a:pt x="1770422" y="2687767"/>
                    <a:pt x="1753083" y="2670426"/>
                    <a:pt x="1753083" y="2649034"/>
                  </a:cubicBezTo>
                  <a:cubicBezTo>
                    <a:pt x="1753083" y="2627642"/>
                    <a:pt x="1770422" y="2610301"/>
                    <a:pt x="1791817" y="2610301"/>
                  </a:cubicBezTo>
                  <a:close/>
                  <a:moveTo>
                    <a:pt x="1896402" y="2607318"/>
                  </a:moveTo>
                  <a:cubicBezTo>
                    <a:pt x="1923479" y="2607318"/>
                    <a:pt x="1945433" y="2629269"/>
                    <a:pt x="1945433" y="2656348"/>
                  </a:cubicBezTo>
                  <a:cubicBezTo>
                    <a:pt x="1945433" y="2683427"/>
                    <a:pt x="1923479" y="2705378"/>
                    <a:pt x="1896402" y="2705378"/>
                  </a:cubicBezTo>
                  <a:cubicBezTo>
                    <a:pt x="1869325" y="2705378"/>
                    <a:pt x="1847373" y="2683427"/>
                    <a:pt x="1847373" y="2656348"/>
                  </a:cubicBezTo>
                  <a:cubicBezTo>
                    <a:pt x="1847373" y="2629269"/>
                    <a:pt x="1869325" y="2607318"/>
                    <a:pt x="1896402" y="2607318"/>
                  </a:cubicBezTo>
                  <a:close/>
                  <a:moveTo>
                    <a:pt x="4810141" y="2606803"/>
                  </a:moveTo>
                  <a:cubicBezTo>
                    <a:pt x="4839377" y="2606803"/>
                    <a:pt x="4863077" y="2630503"/>
                    <a:pt x="4863077" y="2659739"/>
                  </a:cubicBezTo>
                  <a:cubicBezTo>
                    <a:pt x="4863077" y="2688975"/>
                    <a:pt x="4839377" y="2712675"/>
                    <a:pt x="4810141" y="2712675"/>
                  </a:cubicBezTo>
                  <a:cubicBezTo>
                    <a:pt x="4780905" y="2712675"/>
                    <a:pt x="4757205" y="2688975"/>
                    <a:pt x="4757205" y="2659739"/>
                  </a:cubicBezTo>
                  <a:cubicBezTo>
                    <a:pt x="4757205" y="2630503"/>
                    <a:pt x="4780905" y="2606803"/>
                    <a:pt x="4810141" y="2606803"/>
                  </a:cubicBezTo>
                  <a:close/>
                  <a:moveTo>
                    <a:pt x="6325091" y="2606041"/>
                  </a:moveTo>
                  <a:cubicBezTo>
                    <a:pt x="6346816" y="2606041"/>
                    <a:pt x="6364427" y="2623652"/>
                    <a:pt x="6364427" y="2645377"/>
                  </a:cubicBezTo>
                  <a:cubicBezTo>
                    <a:pt x="6364427" y="2667102"/>
                    <a:pt x="6346816" y="2684713"/>
                    <a:pt x="6325091" y="2684713"/>
                  </a:cubicBezTo>
                  <a:cubicBezTo>
                    <a:pt x="6303366" y="2684713"/>
                    <a:pt x="6285755" y="2667102"/>
                    <a:pt x="6285755" y="2645377"/>
                  </a:cubicBezTo>
                  <a:cubicBezTo>
                    <a:pt x="6285755" y="2623652"/>
                    <a:pt x="6303366" y="2606041"/>
                    <a:pt x="6325091" y="2606041"/>
                  </a:cubicBezTo>
                  <a:close/>
                  <a:moveTo>
                    <a:pt x="5356353" y="2606041"/>
                  </a:moveTo>
                  <a:cubicBezTo>
                    <a:pt x="5367414" y="2606041"/>
                    <a:pt x="5376380" y="2615007"/>
                    <a:pt x="5376380" y="2626068"/>
                  </a:cubicBezTo>
                  <a:cubicBezTo>
                    <a:pt x="5376380" y="2637129"/>
                    <a:pt x="5367414" y="2646095"/>
                    <a:pt x="5356353" y="2646095"/>
                  </a:cubicBezTo>
                  <a:cubicBezTo>
                    <a:pt x="5345292" y="2646095"/>
                    <a:pt x="5336326" y="2637129"/>
                    <a:pt x="5336326" y="2626068"/>
                  </a:cubicBezTo>
                  <a:cubicBezTo>
                    <a:pt x="5336326" y="2615007"/>
                    <a:pt x="5345292" y="2606041"/>
                    <a:pt x="5356353" y="2606041"/>
                  </a:cubicBezTo>
                  <a:close/>
                  <a:moveTo>
                    <a:pt x="6428124" y="2603865"/>
                  </a:moveTo>
                  <a:cubicBezTo>
                    <a:pt x="6445435" y="2603865"/>
                    <a:pt x="6459468" y="2617898"/>
                    <a:pt x="6459468" y="2635209"/>
                  </a:cubicBezTo>
                  <a:cubicBezTo>
                    <a:pt x="6459468" y="2652520"/>
                    <a:pt x="6445435" y="2666553"/>
                    <a:pt x="6428124" y="2666553"/>
                  </a:cubicBezTo>
                  <a:cubicBezTo>
                    <a:pt x="6410813" y="2666553"/>
                    <a:pt x="6396780" y="2652520"/>
                    <a:pt x="6396780" y="2635209"/>
                  </a:cubicBezTo>
                  <a:cubicBezTo>
                    <a:pt x="6396780" y="2617898"/>
                    <a:pt x="6410813" y="2603865"/>
                    <a:pt x="6428124" y="2603865"/>
                  </a:cubicBezTo>
                  <a:close/>
                  <a:moveTo>
                    <a:pt x="4389996" y="2602658"/>
                  </a:moveTo>
                  <a:cubicBezTo>
                    <a:pt x="4410611" y="2602658"/>
                    <a:pt x="4427323" y="2619370"/>
                    <a:pt x="4427323" y="2639985"/>
                  </a:cubicBezTo>
                  <a:cubicBezTo>
                    <a:pt x="4427323" y="2660600"/>
                    <a:pt x="4410611" y="2677312"/>
                    <a:pt x="4389996" y="2677312"/>
                  </a:cubicBezTo>
                  <a:cubicBezTo>
                    <a:pt x="4369381" y="2677312"/>
                    <a:pt x="4352669" y="2660600"/>
                    <a:pt x="4352669" y="2639985"/>
                  </a:cubicBezTo>
                  <a:cubicBezTo>
                    <a:pt x="4352669" y="2619370"/>
                    <a:pt x="4369381" y="2602658"/>
                    <a:pt x="4389996" y="2602658"/>
                  </a:cubicBezTo>
                  <a:close/>
                  <a:moveTo>
                    <a:pt x="4573950" y="2601242"/>
                  </a:moveTo>
                  <a:cubicBezTo>
                    <a:pt x="4600193" y="2601242"/>
                    <a:pt x="4621467" y="2622516"/>
                    <a:pt x="4621467" y="2648759"/>
                  </a:cubicBezTo>
                  <a:cubicBezTo>
                    <a:pt x="4621467" y="2675002"/>
                    <a:pt x="4600193" y="2696276"/>
                    <a:pt x="4573950" y="2696276"/>
                  </a:cubicBezTo>
                  <a:cubicBezTo>
                    <a:pt x="4547707" y="2696276"/>
                    <a:pt x="4526433" y="2675002"/>
                    <a:pt x="4526433" y="2648759"/>
                  </a:cubicBezTo>
                  <a:cubicBezTo>
                    <a:pt x="4526433" y="2622516"/>
                    <a:pt x="4547707" y="2601242"/>
                    <a:pt x="4573950" y="2601242"/>
                  </a:cubicBezTo>
                  <a:close/>
                  <a:moveTo>
                    <a:pt x="5992107" y="2600405"/>
                  </a:moveTo>
                  <a:cubicBezTo>
                    <a:pt x="6013920" y="2600405"/>
                    <a:pt x="6031603" y="2618088"/>
                    <a:pt x="6031603" y="2639901"/>
                  </a:cubicBezTo>
                  <a:cubicBezTo>
                    <a:pt x="6031603" y="2661714"/>
                    <a:pt x="6013920" y="2679397"/>
                    <a:pt x="5992107" y="2679397"/>
                  </a:cubicBezTo>
                  <a:cubicBezTo>
                    <a:pt x="5970294" y="2679397"/>
                    <a:pt x="5952611" y="2661714"/>
                    <a:pt x="5952611" y="2639901"/>
                  </a:cubicBezTo>
                  <a:cubicBezTo>
                    <a:pt x="5952611" y="2618088"/>
                    <a:pt x="5970294" y="2600405"/>
                    <a:pt x="5992107" y="2600405"/>
                  </a:cubicBezTo>
                  <a:close/>
                  <a:moveTo>
                    <a:pt x="5712506" y="2595359"/>
                  </a:moveTo>
                  <a:cubicBezTo>
                    <a:pt x="5729817" y="2595359"/>
                    <a:pt x="5743850" y="2609392"/>
                    <a:pt x="5743850" y="2626703"/>
                  </a:cubicBezTo>
                  <a:cubicBezTo>
                    <a:pt x="5743850" y="2644014"/>
                    <a:pt x="5729817" y="2658047"/>
                    <a:pt x="5712506" y="2658047"/>
                  </a:cubicBezTo>
                  <a:cubicBezTo>
                    <a:pt x="5695195" y="2658047"/>
                    <a:pt x="5681162" y="2644014"/>
                    <a:pt x="5681162" y="2626703"/>
                  </a:cubicBezTo>
                  <a:cubicBezTo>
                    <a:pt x="5681162" y="2609392"/>
                    <a:pt x="5695195" y="2595359"/>
                    <a:pt x="5712506" y="2595359"/>
                  </a:cubicBezTo>
                  <a:close/>
                  <a:moveTo>
                    <a:pt x="7191369" y="2591827"/>
                  </a:moveTo>
                  <a:cubicBezTo>
                    <a:pt x="7220605" y="2591827"/>
                    <a:pt x="7244305" y="2615527"/>
                    <a:pt x="7244305" y="2644763"/>
                  </a:cubicBezTo>
                  <a:cubicBezTo>
                    <a:pt x="7244305" y="2673999"/>
                    <a:pt x="7220605" y="2697699"/>
                    <a:pt x="7191369" y="2697699"/>
                  </a:cubicBezTo>
                  <a:cubicBezTo>
                    <a:pt x="7162133" y="2697699"/>
                    <a:pt x="7138433" y="2673999"/>
                    <a:pt x="7138433" y="2644763"/>
                  </a:cubicBezTo>
                  <a:cubicBezTo>
                    <a:pt x="7138433" y="2615527"/>
                    <a:pt x="7162133" y="2591827"/>
                    <a:pt x="7191369" y="2591827"/>
                  </a:cubicBezTo>
                  <a:close/>
                  <a:moveTo>
                    <a:pt x="4656957" y="2586506"/>
                  </a:moveTo>
                  <a:cubicBezTo>
                    <a:pt x="4670012" y="2586506"/>
                    <a:pt x="4680595" y="2597089"/>
                    <a:pt x="4680595" y="2610144"/>
                  </a:cubicBezTo>
                  <a:cubicBezTo>
                    <a:pt x="4680595" y="2623199"/>
                    <a:pt x="4670012" y="2633782"/>
                    <a:pt x="4656957" y="2633782"/>
                  </a:cubicBezTo>
                  <a:cubicBezTo>
                    <a:pt x="4643902" y="2633782"/>
                    <a:pt x="4633319" y="2623199"/>
                    <a:pt x="4633319" y="2610144"/>
                  </a:cubicBezTo>
                  <a:cubicBezTo>
                    <a:pt x="4633319" y="2597089"/>
                    <a:pt x="4643902" y="2586506"/>
                    <a:pt x="4656957" y="2586506"/>
                  </a:cubicBezTo>
                  <a:close/>
                  <a:moveTo>
                    <a:pt x="2295558" y="2584045"/>
                  </a:moveTo>
                  <a:cubicBezTo>
                    <a:pt x="2317286" y="2584045"/>
                    <a:pt x="2334895" y="2601656"/>
                    <a:pt x="2334895" y="2623381"/>
                  </a:cubicBezTo>
                  <a:cubicBezTo>
                    <a:pt x="2334895" y="2645106"/>
                    <a:pt x="2317286" y="2662717"/>
                    <a:pt x="2295558" y="2662717"/>
                  </a:cubicBezTo>
                  <a:cubicBezTo>
                    <a:pt x="2273837" y="2662717"/>
                    <a:pt x="2256226" y="2645106"/>
                    <a:pt x="2256226" y="2623381"/>
                  </a:cubicBezTo>
                  <a:cubicBezTo>
                    <a:pt x="2256226" y="2601656"/>
                    <a:pt x="2273837" y="2584045"/>
                    <a:pt x="2295558" y="2584045"/>
                  </a:cubicBezTo>
                  <a:close/>
                  <a:moveTo>
                    <a:pt x="5220550" y="2582087"/>
                  </a:moveTo>
                  <a:cubicBezTo>
                    <a:pt x="5237861" y="2582087"/>
                    <a:pt x="5251894" y="2596120"/>
                    <a:pt x="5251894" y="2613431"/>
                  </a:cubicBezTo>
                  <a:cubicBezTo>
                    <a:pt x="5251894" y="2630742"/>
                    <a:pt x="5237861" y="2644775"/>
                    <a:pt x="5220550" y="2644775"/>
                  </a:cubicBezTo>
                  <a:cubicBezTo>
                    <a:pt x="5203239" y="2644775"/>
                    <a:pt x="5189206" y="2630742"/>
                    <a:pt x="5189206" y="2613431"/>
                  </a:cubicBezTo>
                  <a:cubicBezTo>
                    <a:pt x="5189206" y="2596120"/>
                    <a:pt x="5203239" y="2582087"/>
                    <a:pt x="5220550" y="2582087"/>
                  </a:cubicBezTo>
                  <a:close/>
                  <a:moveTo>
                    <a:pt x="7481387" y="2581426"/>
                  </a:moveTo>
                  <a:cubicBezTo>
                    <a:pt x="7503112" y="2581426"/>
                    <a:pt x="7520723" y="2599037"/>
                    <a:pt x="7520723" y="2620762"/>
                  </a:cubicBezTo>
                  <a:cubicBezTo>
                    <a:pt x="7520723" y="2642487"/>
                    <a:pt x="7503112" y="2660098"/>
                    <a:pt x="7481387" y="2660098"/>
                  </a:cubicBezTo>
                  <a:cubicBezTo>
                    <a:pt x="7459662" y="2660098"/>
                    <a:pt x="7442051" y="2642487"/>
                    <a:pt x="7442051" y="2620762"/>
                  </a:cubicBezTo>
                  <a:cubicBezTo>
                    <a:pt x="7442051" y="2599037"/>
                    <a:pt x="7459662" y="2581426"/>
                    <a:pt x="7481387" y="2581426"/>
                  </a:cubicBezTo>
                  <a:close/>
                  <a:moveTo>
                    <a:pt x="4060771" y="2572823"/>
                  </a:moveTo>
                  <a:cubicBezTo>
                    <a:pt x="4096082" y="2572823"/>
                    <a:pt x="4124707" y="2601448"/>
                    <a:pt x="4124707" y="2636759"/>
                  </a:cubicBezTo>
                  <a:cubicBezTo>
                    <a:pt x="4124707" y="2672070"/>
                    <a:pt x="4096082" y="2700695"/>
                    <a:pt x="4060771" y="2700695"/>
                  </a:cubicBezTo>
                  <a:cubicBezTo>
                    <a:pt x="4025460" y="2700695"/>
                    <a:pt x="3996835" y="2672070"/>
                    <a:pt x="3996835" y="2636759"/>
                  </a:cubicBezTo>
                  <a:cubicBezTo>
                    <a:pt x="3996835" y="2601448"/>
                    <a:pt x="4025460" y="2572823"/>
                    <a:pt x="4060771" y="2572823"/>
                  </a:cubicBezTo>
                  <a:close/>
                  <a:moveTo>
                    <a:pt x="4481708" y="2572678"/>
                  </a:moveTo>
                  <a:cubicBezTo>
                    <a:pt x="4494763" y="2572678"/>
                    <a:pt x="4505346" y="2583261"/>
                    <a:pt x="4505346" y="2596316"/>
                  </a:cubicBezTo>
                  <a:cubicBezTo>
                    <a:pt x="4505346" y="2609371"/>
                    <a:pt x="4494763" y="2619954"/>
                    <a:pt x="4481708" y="2619954"/>
                  </a:cubicBezTo>
                  <a:cubicBezTo>
                    <a:pt x="4468653" y="2619954"/>
                    <a:pt x="4458070" y="2609371"/>
                    <a:pt x="4458070" y="2596316"/>
                  </a:cubicBezTo>
                  <a:cubicBezTo>
                    <a:pt x="4458070" y="2583261"/>
                    <a:pt x="4468653" y="2572678"/>
                    <a:pt x="4481708" y="2572678"/>
                  </a:cubicBezTo>
                  <a:close/>
                  <a:moveTo>
                    <a:pt x="6609837" y="2570172"/>
                  </a:moveTo>
                  <a:cubicBezTo>
                    <a:pt x="6628372" y="2570172"/>
                    <a:pt x="6643397" y="2585197"/>
                    <a:pt x="6643397" y="2603732"/>
                  </a:cubicBezTo>
                  <a:cubicBezTo>
                    <a:pt x="6643397" y="2622267"/>
                    <a:pt x="6628372" y="2637292"/>
                    <a:pt x="6609837" y="2637292"/>
                  </a:cubicBezTo>
                  <a:cubicBezTo>
                    <a:pt x="6591302" y="2637292"/>
                    <a:pt x="6576277" y="2622267"/>
                    <a:pt x="6576277" y="2603732"/>
                  </a:cubicBezTo>
                  <a:cubicBezTo>
                    <a:pt x="6576277" y="2585197"/>
                    <a:pt x="6591302" y="2570172"/>
                    <a:pt x="6609837" y="2570172"/>
                  </a:cubicBezTo>
                  <a:close/>
                  <a:moveTo>
                    <a:pt x="4149352" y="2562662"/>
                  </a:moveTo>
                  <a:cubicBezTo>
                    <a:pt x="4162407" y="2562662"/>
                    <a:pt x="4172990" y="2573245"/>
                    <a:pt x="4172990" y="2586300"/>
                  </a:cubicBezTo>
                  <a:cubicBezTo>
                    <a:pt x="4172990" y="2599355"/>
                    <a:pt x="4162407" y="2609938"/>
                    <a:pt x="4149352" y="2609938"/>
                  </a:cubicBezTo>
                  <a:cubicBezTo>
                    <a:pt x="4136297" y="2609938"/>
                    <a:pt x="4125714" y="2599355"/>
                    <a:pt x="4125714" y="2586300"/>
                  </a:cubicBezTo>
                  <a:cubicBezTo>
                    <a:pt x="4125714" y="2573245"/>
                    <a:pt x="4136297" y="2562662"/>
                    <a:pt x="4149352" y="2562662"/>
                  </a:cubicBezTo>
                  <a:close/>
                  <a:moveTo>
                    <a:pt x="5797754" y="2559844"/>
                  </a:moveTo>
                  <a:cubicBezTo>
                    <a:pt x="5815065" y="2559844"/>
                    <a:pt x="5829098" y="2573877"/>
                    <a:pt x="5829098" y="2591188"/>
                  </a:cubicBezTo>
                  <a:cubicBezTo>
                    <a:pt x="5829098" y="2608499"/>
                    <a:pt x="5815065" y="2622532"/>
                    <a:pt x="5797754" y="2622532"/>
                  </a:cubicBezTo>
                  <a:cubicBezTo>
                    <a:pt x="5780443" y="2622532"/>
                    <a:pt x="5766410" y="2608499"/>
                    <a:pt x="5766410" y="2591188"/>
                  </a:cubicBezTo>
                  <a:cubicBezTo>
                    <a:pt x="5766410" y="2573877"/>
                    <a:pt x="5780443" y="2559844"/>
                    <a:pt x="5797754" y="2559844"/>
                  </a:cubicBezTo>
                  <a:close/>
                  <a:moveTo>
                    <a:pt x="6196264" y="2558393"/>
                  </a:moveTo>
                  <a:cubicBezTo>
                    <a:pt x="6207325" y="2558393"/>
                    <a:pt x="6216291" y="2567359"/>
                    <a:pt x="6216291" y="2578420"/>
                  </a:cubicBezTo>
                  <a:cubicBezTo>
                    <a:pt x="6216291" y="2589481"/>
                    <a:pt x="6207325" y="2598447"/>
                    <a:pt x="6196264" y="2598447"/>
                  </a:cubicBezTo>
                  <a:cubicBezTo>
                    <a:pt x="6185203" y="2598447"/>
                    <a:pt x="6176237" y="2589481"/>
                    <a:pt x="6176237" y="2578420"/>
                  </a:cubicBezTo>
                  <a:cubicBezTo>
                    <a:pt x="6176237" y="2567359"/>
                    <a:pt x="6185203" y="2558393"/>
                    <a:pt x="6196264" y="2558393"/>
                  </a:cubicBezTo>
                  <a:close/>
                  <a:moveTo>
                    <a:pt x="4263428" y="2556907"/>
                  </a:moveTo>
                  <a:cubicBezTo>
                    <a:pt x="4292664" y="2556907"/>
                    <a:pt x="4316364" y="2580607"/>
                    <a:pt x="4316364" y="2609843"/>
                  </a:cubicBezTo>
                  <a:cubicBezTo>
                    <a:pt x="4316364" y="2639079"/>
                    <a:pt x="4292664" y="2662779"/>
                    <a:pt x="4263428" y="2662779"/>
                  </a:cubicBezTo>
                  <a:cubicBezTo>
                    <a:pt x="4234192" y="2662779"/>
                    <a:pt x="4210492" y="2639079"/>
                    <a:pt x="4210492" y="2609843"/>
                  </a:cubicBezTo>
                  <a:cubicBezTo>
                    <a:pt x="4210492" y="2580607"/>
                    <a:pt x="4234192" y="2556907"/>
                    <a:pt x="4263428" y="2556907"/>
                  </a:cubicBezTo>
                  <a:close/>
                  <a:moveTo>
                    <a:pt x="7589720" y="2555974"/>
                  </a:moveTo>
                  <a:cubicBezTo>
                    <a:pt x="7616799" y="2555974"/>
                    <a:pt x="7638750" y="2577925"/>
                    <a:pt x="7638750" y="2605004"/>
                  </a:cubicBezTo>
                  <a:cubicBezTo>
                    <a:pt x="7638750" y="2632083"/>
                    <a:pt x="7616799" y="2654034"/>
                    <a:pt x="7589720" y="2654034"/>
                  </a:cubicBezTo>
                  <a:cubicBezTo>
                    <a:pt x="7562641" y="2654034"/>
                    <a:pt x="7540690" y="2632083"/>
                    <a:pt x="7540690" y="2605004"/>
                  </a:cubicBezTo>
                  <a:cubicBezTo>
                    <a:pt x="7540690" y="2577925"/>
                    <a:pt x="7562641" y="2555974"/>
                    <a:pt x="7589720" y="2555974"/>
                  </a:cubicBezTo>
                  <a:close/>
                  <a:moveTo>
                    <a:pt x="5447738" y="2555651"/>
                  </a:moveTo>
                  <a:cubicBezTo>
                    <a:pt x="5474817" y="2555651"/>
                    <a:pt x="5496768" y="2577602"/>
                    <a:pt x="5496768" y="2604681"/>
                  </a:cubicBezTo>
                  <a:cubicBezTo>
                    <a:pt x="5496768" y="2631760"/>
                    <a:pt x="5474817" y="2653711"/>
                    <a:pt x="5447738" y="2653711"/>
                  </a:cubicBezTo>
                  <a:cubicBezTo>
                    <a:pt x="5420659" y="2653711"/>
                    <a:pt x="5398708" y="2631760"/>
                    <a:pt x="5398708" y="2604681"/>
                  </a:cubicBezTo>
                  <a:cubicBezTo>
                    <a:pt x="5398708" y="2577602"/>
                    <a:pt x="5420659" y="2555651"/>
                    <a:pt x="5447738" y="2555651"/>
                  </a:cubicBezTo>
                  <a:close/>
                  <a:moveTo>
                    <a:pt x="5576182" y="2554888"/>
                  </a:moveTo>
                  <a:cubicBezTo>
                    <a:pt x="5603261" y="2554888"/>
                    <a:pt x="5625212" y="2576839"/>
                    <a:pt x="5625212" y="2603918"/>
                  </a:cubicBezTo>
                  <a:cubicBezTo>
                    <a:pt x="5625212" y="2630997"/>
                    <a:pt x="5603261" y="2652948"/>
                    <a:pt x="5576182" y="2652948"/>
                  </a:cubicBezTo>
                  <a:cubicBezTo>
                    <a:pt x="5549103" y="2652948"/>
                    <a:pt x="5527152" y="2630997"/>
                    <a:pt x="5527152" y="2603918"/>
                  </a:cubicBezTo>
                  <a:cubicBezTo>
                    <a:pt x="5527152" y="2576839"/>
                    <a:pt x="5549103" y="2554888"/>
                    <a:pt x="5576182" y="2554888"/>
                  </a:cubicBezTo>
                  <a:close/>
                  <a:moveTo>
                    <a:pt x="1719382" y="2550051"/>
                  </a:moveTo>
                  <a:cubicBezTo>
                    <a:pt x="1736693" y="2550051"/>
                    <a:pt x="1750726" y="2564084"/>
                    <a:pt x="1750726" y="2581395"/>
                  </a:cubicBezTo>
                  <a:cubicBezTo>
                    <a:pt x="1750726" y="2598706"/>
                    <a:pt x="1736693" y="2612739"/>
                    <a:pt x="1719382" y="2612739"/>
                  </a:cubicBezTo>
                  <a:cubicBezTo>
                    <a:pt x="1702070" y="2612739"/>
                    <a:pt x="1688042" y="2598706"/>
                    <a:pt x="1688042" y="2581395"/>
                  </a:cubicBezTo>
                  <a:cubicBezTo>
                    <a:pt x="1688042" y="2564084"/>
                    <a:pt x="1702070" y="2550051"/>
                    <a:pt x="1719382" y="2550051"/>
                  </a:cubicBezTo>
                  <a:close/>
                  <a:moveTo>
                    <a:pt x="1615139" y="2549798"/>
                  </a:moveTo>
                  <a:cubicBezTo>
                    <a:pt x="1636863" y="2549798"/>
                    <a:pt x="1654475" y="2567409"/>
                    <a:pt x="1654475" y="2589134"/>
                  </a:cubicBezTo>
                  <a:cubicBezTo>
                    <a:pt x="1654475" y="2610859"/>
                    <a:pt x="1636863" y="2628470"/>
                    <a:pt x="1615139" y="2628470"/>
                  </a:cubicBezTo>
                  <a:cubicBezTo>
                    <a:pt x="1593409" y="2628470"/>
                    <a:pt x="1575795" y="2610859"/>
                    <a:pt x="1575795" y="2589134"/>
                  </a:cubicBezTo>
                  <a:cubicBezTo>
                    <a:pt x="1575795" y="2567409"/>
                    <a:pt x="1593409" y="2549798"/>
                    <a:pt x="1615139" y="2549798"/>
                  </a:cubicBezTo>
                  <a:close/>
                  <a:moveTo>
                    <a:pt x="7107797" y="2547438"/>
                  </a:moveTo>
                  <a:cubicBezTo>
                    <a:pt x="7118858" y="2547438"/>
                    <a:pt x="7127824" y="2556404"/>
                    <a:pt x="7127824" y="2567465"/>
                  </a:cubicBezTo>
                  <a:cubicBezTo>
                    <a:pt x="7127824" y="2578526"/>
                    <a:pt x="7118858" y="2587492"/>
                    <a:pt x="7107797" y="2587492"/>
                  </a:cubicBezTo>
                  <a:cubicBezTo>
                    <a:pt x="7096736" y="2587492"/>
                    <a:pt x="7087770" y="2578526"/>
                    <a:pt x="7087770" y="2567465"/>
                  </a:cubicBezTo>
                  <a:cubicBezTo>
                    <a:pt x="7087770" y="2556404"/>
                    <a:pt x="7096736" y="2547438"/>
                    <a:pt x="7107797" y="2547438"/>
                  </a:cubicBezTo>
                  <a:close/>
                  <a:moveTo>
                    <a:pt x="1808038" y="2541305"/>
                  </a:moveTo>
                  <a:cubicBezTo>
                    <a:pt x="1819097" y="2541305"/>
                    <a:pt x="1828063" y="2550271"/>
                    <a:pt x="1828063" y="2561332"/>
                  </a:cubicBezTo>
                  <a:cubicBezTo>
                    <a:pt x="1828063" y="2572393"/>
                    <a:pt x="1819097" y="2581359"/>
                    <a:pt x="1808038" y="2581359"/>
                  </a:cubicBezTo>
                  <a:cubicBezTo>
                    <a:pt x="1796977" y="2581359"/>
                    <a:pt x="1788012" y="2572393"/>
                    <a:pt x="1788012" y="2561332"/>
                  </a:cubicBezTo>
                  <a:cubicBezTo>
                    <a:pt x="1788012" y="2550271"/>
                    <a:pt x="1796977" y="2541305"/>
                    <a:pt x="1808038" y="2541305"/>
                  </a:cubicBezTo>
                  <a:close/>
                  <a:moveTo>
                    <a:pt x="6273935" y="2539518"/>
                  </a:moveTo>
                  <a:cubicBezTo>
                    <a:pt x="6291246" y="2539518"/>
                    <a:pt x="6305279" y="2553551"/>
                    <a:pt x="6305279" y="2570862"/>
                  </a:cubicBezTo>
                  <a:cubicBezTo>
                    <a:pt x="6305279" y="2588173"/>
                    <a:pt x="6291246" y="2602206"/>
                    <a:pt x="6273935" y="2602206"/>
                  </a:cubicBezTo>
                  <a:cubicBezTo>
                    <a:pt x="6256624" y="2602206"/>
                    <a:pt x="6242591" y="2588173"/>
                    <a:pt x="6242591" y="2570862"/>
                  </a:cubicBezTo>
                  <a:cubicBezTo>
                    <a:pt x="6242591" y="2553551"/>
                    <a:pt x="6256624" y="2539518"/>
                    <a:pt x="6273935" y="2539518"/>
                  </a:cubicBezTo>
                  <a:close/>
                  <a:moveTo>
                    <a:pt x="4561879" y="2536886"/>
                  </a:moveTo>
                  <a:cubicBezTo>
                    <a:pt x="4572940" y="2536886"/>
                    <a:pt x="4581906" y="2545852"/>
                    <a:pt x="4581906" y="2556913"/>
                  </a:cubicBezTo>
                  <a:cubicBezTo>
                    <a:pt x="4581906" y="2567974"/>
                    <a:pt x="4572940" y="2576940"/>
                    <a:pt x="4561879" y="2576940"/>
                  </a:cubicBezTo>
                  <a:cubicBezTo>
                    <a:pt x="4550818" y="2576940"/>
                    <a:pt x="4541852" y="2567974"/>
                    <a:pt x="4541852" y="2556913"/>
                  </a:cubicBezTo>
                  <a:cubicBezTo>
                    <a:pt x="4541852" y="2545852"/>
                    <a:pt x="4550818" y="2536886"/>
                    <a:pt x="4561879" y="2536886"/>
                  </a:cubicBezTo>
                  <a:close/>
                  <a:moveTo>
                    <a:pt x="4914856" y="2535291"/>
                  </a:moveTo>
                  <a:cubicBezTo>
                    <a:pt x="4937875" y="2535291"/>
                    <a:pt x="4956536" y="2553952"/>
                    <a:pt x="4956536" y="2576971"/>
                  </a:cubicBezTo>
                  <a:cubicBezTo>
                    <a:pt x="4956536" y="2599990"/>
                    <a:pt x="4937875" y="2618651"/>
                    <a:pt x="4914856" y="2618651"/>
                  </a:cubicBezTo>
                  <a:cubicBezTo>
                    <a:pt x="4891837" y="2618651"/>
                    <a:pt x="4873176" y="2599990"/>
                    <a:pt x="4873176" y="2576971"/>
                  </a:cubicBezTo>
                  <a:cubicBezTo>
                    <a:pt x="4873176" y="2553952"/>
                    <a:pt x="4891837" y="2535291"/>
                    <a:pt x="4914856" y="2535291"/>
                  </a:cubicBezTo>
                  <a:close/>
                  <a:moveTo>
                    <a:pt x="7321493" y="2533076"/>
                  </a:moveTo>
                  <a:cubicBezTo>
                    <a:pt x="7356804" y="2533076"/>
                    <a:pt x="7385429" y="2561701"/>
                    <a:pt x="7385429" y="2597012"/>
                  </a:cubicBezTo>
                  <a:cubicBezTo>
                    <a:pt x="7385429" y="2632323"/>
                    <a:pt x="7356804" y="2660948"/>
                    <a:pt x="7321493" y="2660948"/>
                  </a:cubicBezTo>
                  <a:cubicBezTo>
                    <a:pt x="7286182" y="2660948"/>
                    <a:pt x="7257557" y="2632323"/>
                    <a:pt x="7257557" y="2597012"/>
                  </a:cubicBezTo>
                  <a:cubicBezTo>
                    <a:pt x="7257557" y="2561701"/>
                    <a:pt x="7286182" y="2533076"/>
                    <a:pt x="7321493" y="2533076"/>
                  </a:cubicBezTo>
                  <a:close/>
                  <a:moveTo>
                    <a:pt x="5676855" y="2525088"/>
                  </a:moveTo>
                  <a:cubicBezTo>
                    <a:pt x="5687916" y="2525088"/>
                    <a:pt x="5696882" y="2534054"/>
                    <a:pt x="5696882" y="2545115"/>
                  </a:cubicBezTo>
                  <a:cubicBezTo>
                    <a:pt x="5696882" y="2556176"/>
                    <a:pt x="5687916" y="2565142"/>
                    <a:pt x="5676855" y="2565142"/>
                  </a:cubicBezTo>
                  <a:cubicBezTo>
                    <a:pt x="5665794" y="2565142"/>
                    <a:pt x="5656828" y="2556176"/>
                    <a:pt x="5656828" y="2545115"/>
                  </a:cubicBezTo>
                  <a:cubicBezTo>
                    <a:pt x="5656828" y="2534054"/>
                    <a:pt x="5665794" y="2525088"/>
                    <a:pt x="5676855" y="2525088"/>
                  </a:cubicBezTo>
                  <a:close/>
                  <a:moveTo>
                    <a:pt x="6011377" y="2524940"/>
                  </a:moveTo>
                  <a:cubicBezTo>
                    <a:pt x="6022438" y="2524940"/>
                    <a:pt x="6031404" y="2533906"/>
                    <a:pt x="6031404" y="2544967"/>
                  </a:cubicBezTo>
                  <a:cubicBezTo>
                    <a:pt x="6031404" y="2556028"/>
                    <a:pt x="6022438" y="2564994"/>
                    <a:pt x="6011377" y="2564994"/>
                  </a:cubicBezTo>
                  <a:cubicBezTo>
                    <a:pt x="6000316" y="2564994"/>
                    <a:pt x="5991350" y="2556028"/>
                    <a:pt x="5991350" y="2544967"/>
                  </a:cubicBezTo>
                  <a:cubicBezTo>
                    <a:pt x="5991350" y="2533906"/>
                    <a:pt x="6000316" y="2524940"/>
                    <a:pt x="6011377" y="2524940"/>
                  </a:cubicBezTo>
                  <a:close/>
                  <a:moveTo>
                    <a:pt x="6093170" y="2522652"/>
                  </a:moveTo>
                  <a:cubicBezTo>
                    <a:pt x="6122406" y="2522652"/>
                    <a:pt x="6146106" y="2546352"/>
                    <a:pt x="6146106" y="2575588"/>
                  </a:cubicBezTo>
                  <a:cubicBezTo>
                    <a:pt x="6146106" y="2604824"/>
                    <a:pt x="6122406" y="2628524"/>
                    <a:pt x="6093170" y="2628524"/>
                  </a:cubicBezTo>
                  <a:cubicBezTo>
                    <a:pt x="6063934" y="2628524"/>
                    <a:pt x="6040234" y="2604824"/>
                    <a:pt x="6040234" y="2575588"/>
                  </a:cubicBezTo>
                  <a:cubicBezTo>
                    <a:pt x="6040234" y="2546352"/>
                    <a:pt x="6063934" y="2522652"/>
                    <a:pt x="6093170" y="2522652"/>
                  </a:cubicBezTo>
                  <a:close/>
                  <a:moveTo>
                    <a:pt x="6814553" y="2514629"/>
                  </a:moveTo>
                  <a:cubicBezTo>
                    <a:pt x="6839911" y="2514629"/>
                    <a:pt x="6860468" y="2535186"/>
                    <a:pt x="6860468" y="2560544"/>
                  </a:cubicBezTo>
                  <a:cubicBezTo>
                    <a:pt x="6860468" y="2585902"/>
                    <a:pt x="6839911" y="2606459"/>
                    <a:pt x="6814553" y="2606459"/>
                  </a:cubicBezTo>
                  <a:cubicBezTo>
                    <a:pt x="6789195" y="2606459"/>
                    <a:pt x="6768638" y="2585902"/>
                    <a:pt x="6768638" y="2560544"/>
                  </a:cubicBezTo>
                  <a:cubicBezTo>
                    <a:pt x="6768638" y="2535186"/>
                    <a:pt x="6789195" y="2514629"/>
                    <a:pt x="6814553" y="2514629"/>
                  </a:cubicBezTo>
                  <a:close/>
                  <a:moveTo>
                    <a:pt x="5048464" y="2511513"/>
                  </a:moveTo>
                  <a:cubicBezTo>
                    <a:pt x="5064572" y="2511513"/>
                    <a:pt x="5077630" y="2524571"/>
                    <a:pt x="5077630" y="2540679"/>
                  </a:cubicBezTo>
                  <a:cubicBezTo>
                    <a:pt x="5077630" y="2556787"/>
                    <a:pt x="5064572" y="2569845"/>
                    <a:pt x="5048464" y="2569845"/>
                  </a:cubicBezTo>
                  <a:cubicBezTo>
                    <a:pt x="5032356" y="2569845"/>
                    <a:pt x="5019298" y="2556787"/>
                    <a:pt x="5019298" y="2540679"/>
                  </a:cubicBezTo>
                  <a:cubicBezTo>
                    <a:pt x="5019298" y="2524571"/>
                    <a:pt x="5032356" y="2511513"/>
                    <a:pt x="5048464" y="2511513"/>
                  </a:cubicBezTo>
                  <a:close/>
                  <a:moveTo>
                    <a:pt x="2239008" y="2509986"/>
                  </a:moveTo>
                  <a:cubicBezTo>
                    <a:pt x="2256318" y="2509986"/>
                    <a:pt x="2270352" y="2524019"/>
                    <a:pt x="2270352" y="2541330"/>
                  </a:cubicBezTo>
                  <a:cubicBezTo>
                    <a:pt x="2270352" y="2558641"/>
                    <a:pt x="2256318" y="2572674"/>
                    <a:pt x="2239008" y="2572674"/>
                  </a:cubicBezTo>
                  <a:cubicBezTo>
                    <a:pt x="2221693" y="2572674"/>
                    <a:pt x="2207655" y="2558641"/>
                    <a:pt x="2207655" y="2541330"/>
                  </a:cubicBezTo>
                  <a:cubicBezTo>
                    <a:pt x="2207655" y="2524019"/>
                    <a:pt x="2221693" y="2509986"/>
                    <a:pt x="2239008" y="2509986"/>
                  </a:cubicBezTo>
                  <a:close/>
                  <a:moveTo>
                    <a:pt x="5389423" y="2509413"/>
                  </a:moveTo>
                  <a:cubicBezTo>
                    <a:pt x="5397727" y="2509413"/>
                    <a:pt x="5404458" y="2516144"/>
                    <a:pt x="5404458" y="2524448"/>
                  </a:cubicBezTo>
                  <a:cubicBezTo>
                    <a:pt x="5404458" y="2532752"/>
                    <a:pt x="5397727" y="2539483"/>
                    <a:pt x="5389423" y="2539483"/>
                  </a:cubicBezTo>
                  <a:cubicBezTo>
                    <a:pt x="5381119" y="2539483"/>
                    <a:pt x="5374388" y="2532752"/>
                    <a:pt x="5374388" y="2524448"/>
                  </a:cubicBezTo>
                  <a:cubicBezTo>
                    <a:pt x="5374388" y="2516144"/>
                    <a:pt x="5381119" y="2509413"/>
                    <a:pt x="5389423" y="2509413"/>
                  </a:cubicBezTo>
                  <a:close/>
                  <a:moveTo>
                    <a:pt x="4830432" y="2509194"/>
                  </a:moveTo>
                  <a:cubicBezTo>
                    <a:pt x="4841493" y="2509194"/>
                    <a:pt x="4850459" y="2518160"/>
                    <a:pt x="4850459" y="2529221"/>
                  </a:cubicBezTo>
                  <a:cubicBezTo>
                    <a:pt x="4850459" y="2540282"/>
                    <a:pt x="4841493" y="2549248"/>
                    <a:pt x="4830432" y="2549248"/>
                  </a:cubicBezTo>
                  <a:cubicBezTo>
                    <a:pt x="4819371" y="2549248"/>
                    <a:pt x="4810405" y="2540282"/>
                    <a:pt x="4810405" y="2529221"/>
                  </a:cubicBezTo>
                  <a:cubicBezTo>
                    <a:pt x="4810405" y="2518160"/>
                    <a:pt x="4819371" y="2509194"/>
                    <a:pt x="4830432" y="2509194"/>
                  </a:cubicBezTo>
                  <a:close/>
                  <a:moveTo>
                    <a:pt x="4455766" y="2509194"/>
                  </a:moveTo>
                  <a:cubicBezTo>
                    <a:pt x="4466827" y="2509194"/>
                    <a:pt x="4475793" y="2518160"/>
                    <a:pt x="4475793" y="2529221"/>
                  </a:cubicBezTo>
                  <a:cubicBezTo>
                    <a:pt x="4475793" y="2540282"/>
                    <a:pt x="4466827" y="2549248"/>
                    <a:pt x="4455766" y="2549248"/>
                  </a:cubicBezTo>
                  <a:cubicBezTo>
                    <a:pt x="4444705" y="2549248"/>
                    <a:pt x="4435739" y="2540282"/>
                    <a:pt x="4435739" y="2529221"/>
                  </a:cubicBezTo>
                  <a:cubicBezTo>
                    <a:pt x="4435739" y="2518160"/>
                    <a:pt x="4444705" y="2509194"/>
                    <a:pt x="4455766" y="2509194"/>
                  </a:cubicBezTo>
                  <a:close/>
                  <a:moveTo>
                    <a:pt x="1894203" y="2507558"/>
                  </a:moveTo>
                  <a:cubicBezTo>
                    <a:pt x="1911508" y="2507558"/>
                    <a:pt x="1925544" y="2521591"/>
                    <a:pt x="1925544" y="2538902"/>
                  </a:cubicBezTo>
                  <a:cubicBezTo>
                    <a:pt x="1925544" y="2556213"/>
                    <a:pt x="1911508" y="2570246"/>
                    <a:pt x="1894203" y="2570246"/>
                  </a:cubicBezTo>
                  <a:cubicBezTo>
                    <a:pt x="1876890" y="2570246"/>
                    <a:pt x="1862857" y="2556213"/>
                    <a:pt x="1862857" y="2538902"/>
                  </a:cubicBezTo>
                  <a:cubicBezTo>
                    <a:pt x="1862857" y="2521591"/>
                    <a:pt x="1876890" y="2507558"/>
                    <a:pt x="1894203" y="2507558"/>
                  </a:cubicBezTo>
                  <a:close/>
                  <a:moveTo>
                    <a:pt x="5137961" y="2502524"/>
                  </a:moveTo>
                  <a:cubicBezTo>
                    <a:pt x="5159167" y="2502524"/>
                    <a:pt x="5176357" y="2519714"/>
                    <a:pt x="5176357" y="2540920"/>
                  </a:cubicBezTo>
                  <a:cubicBezTo>
                    <a:pt x="5176357" y="2562126"/>
                    <a:pt x="5159167" y="2579316"/>
                    <a:pt x="5137961" y="2579316"/>
                  </a:cubicBezTo>
                  <a:cubicBezTo>
                    <a:pt x="5116755" y="2579316"/>
                    <a:pt x="5099565" y="2562126"/>
                    <a:pt x="5099565" y="2540920"/>
                  </a:cubicBezTo>
                  <a:cubicBezTo>
                    <a:pt x="5099565" y="2519714"/>
                    <a:pt x="5116755" y="2502524"/>
                    <a:pt x="5137961" y="2502524"/>
                  </a:cubicBezTo>
                  <a:close/>
                  <a:moveTo>
                    <a:pt x="6896711" y="2493162"/>
                  </a:moveTo>
                  <a:cubicBezTo>
                    <a:pt x="6907772" y="2493162"/>
                    <a:pt x="6916738" y="2502128"/>
                    <a:pt x="6916738" y="2513189"/>
                  </a:cubicBezTo>
                  <a:cubicBezTo>
                    <a:pt x="6916738" y="2524250"/>
                    <a:pt x="6907772" y="2533216"/>
                    <a:pt x="6896711" y="2533216"/>
                  </a:cubicBezTo>
                  <a:cubicBezTo>
                    <a:pt x="6885650" y="2533216"/>
                    <a:pt x="6876684" y="2524250"/>
                    <a:pt x="6876684" y="2513189"/>
                  </a:cubicBezTo>
                  <a:cubicBezTo>
                    <a:pt x="6876684" y="2502128"/>
                    <a:pt x="6885650" y="2493162"/>
                    <a:pt x="6896711" y="2493162"/>
                  </a:cubicBezTo>
                  <a:close/>
                  <a:moveTo>
                    <a:pt x="6996421" y="2493011"/>
                  </a:moveTo>
                  <a:cubicBezTo>
                    <a:pt x="7031732" y="2493011"/>
                    <a:pt x="7060357" y="2521636"/>
                    <a:pt x="7060357" y="2556947"/>
                  </a:cubicBezTo>
                  <a:cubicBezTo>
                    <a:pt x="7060357" y="2592258"/>
                    <a:pt x="7031732" y="2620883"/>
                    <a:pt x="6996421" y="2620883"/>
                  </a:cubicBezTo>
                  <a:cubicBezTo>
                    <a:pt x="6961110" y="2620883"/>
                    <a:pt x="6932485" y="2592258"/>
                    <a:pt x="6932485" y="2556947"/>
                  </a:cubicBezTo>
                  <a:cubicBezTo>
                    <a:pt x="6932485" y="2521636"/>
                    <a:pt x="6961110" y="2493011"/>
                    <a:pt x="6996421" y="2493011"/>
                  </a:cubicBezTo>
                  <a:close/>
                  <a:moveTo>
                    <a:pt x="5558195" y="2492029"/>
                  </a:moveTo>
                  <a:cubicBezTo>
                    <a:pt x="5569256" y="2492029"/>
                    <a:pt x="5578222" y="2500995"/>
                    <a:pt x="5578222" y="2512056"/>
                  </a:cubicBezTo>
                  <a:cubicBezTo>
                    <a:pt x="5578222" y="2523117"/>
                    <a:pt x="5569256" y="2532083"/>
                    <a:pt x="5558195" y="2532083"/>
                  </a:cubicBezTo>
                  <a:cubicBezTo>
                    <a:pt x="5547134" y="2532083"/>
                    <a:pt x="5538168" y="2523117"/>
                    <a:pt x="5538168" y="2512056"/>
                  </a:cubicBezTo>
                  <a:cubicBezTo>
                    <a:pt x="5538168" y="2500995"/>
                    <a:pt x="5547134" y="2492029"/>
                    <a:pt x="5558195" y="2492029"/>
                  </a:cubicBezTo>
                  <a:close/>
                  <a:moveTo>
                    <a:pt x="6388193" y="2490782"/>
                  </a:moveTo>
                  <a:cubicBezTo>
                    <a:pt x="6417429" y="2490782"/>
                    <a:pt x="6441129" y="2514482"/>
                    <a:pt x="6441129" y="2543718"/>
                  </a:cubicBezTo>
                  <a:cubicBezTo>
                    <a:pt x="6441129" y="2572954"/>
                    <a:pt x="6417429" y="2596654"/>
                    <a:pt x="6388193" y="2596654"/>
                  </a:cubicBezTo>
                  <a:cubicBezTo>
                    <a:pt x="6358957" y="2596654"/>
                    <a:pt x="6335257" y="2572954"/>
                    <a:pt x="6335257" y="2543718"/>
                  </a:cubicBezTo>
                  <a:cubicBezTo>
                    <a:pt x="6335257" y="2514482"/>
                    <a:pt x="6358957" y="2490782"/>
                    <a:pt x="6388193" y="2490782"/>
                  </a:cubicBezTo>
                  <a:close/>
                  <a:moveTo>
                    <a:pt x="4977336" y="2489768"/>
                  </a:moveTo>
                  <a:cubicBezTo>
                    <a:pt x="4988397" y="2489768"/>
                    <a:pt x="4997363" y="2498734"/>
                    <a:pt x="4997363" y="2509795"/>
                  </a:cubicBezTo>
                  <a:cubicBezTo>
                    <a:pt x="4997363" y="2520856"/>
                    <a:pt x="4988397" y="2529822"/>
                    <a:pt x="4977336" y="2529822"/>
                  </a:cubicBezTo>
                  <a:cubicBezTo>
                    <a:pt x="4966275" y="2529822"/>
                    <a:pt x="4957309" y="2520856"/>
                    <a:pt x="4957309" y="2509795"/>
                  </a:cubicBezTo>
                  <a:cubicBezTo>
                    <a:pt x="4957309" y="2498734"/>
                    <a:pt x="4966275" y="2489768"/>
                    <a:pt x="4977336" y="2489768"/>
                  </a:cubicBezTo>
                  <a:close/>
                  <a:moveTo>
                    <a:pt x="4728345" y="2489407"/>
                  </a:moveTo>
                  <a:cubicBezTo>
                    <a:pt x="4757581" y="2489407"/>
                    <a:pt x="4781281" y="2513107"/>
                    <a:pt x="4781281" y="2542343"/>
                  </a:cubicBezTo>
                  <a:cubicBezTo>
                    <a:pt x="4781281" y="2571579"/>
                    <a:pt x="4757581" y="2595279"/>
                    <a:pt x="4728345" y="2595279"/>
                  </a:cubicBezTo>
                  <a:cubicBezTo>
                    <a:pt x="4699109" y="2595279"/>
                    <a:pt x="4675409" y="2571579"/>
                    <a:pt x="4675409" y="2542343"/>
                  </a:cubicBezTo>
                  <a:cubicBezTo>
                    <a:pt x="4675409" y="2513107"/>
                    <a:pt x="4699109" y="2489407"/>
                    <a:pt x="4728345" y="2489407"/>
                  </a:cubicBezTo>
                  <a:close/>
                  <a:moveTo>
                    <a:pt x="5299980" y="2488077"/>
                  </a:moveTo>
                  <a:cubicBezTo>
                    <a:pt x="5329216" y="2488077"/>
                    <a:pt x="5352916" y="2511777"/>
                    <a:pt x="5352916" y="2541013"/>
                  </a:cubicBezTo>
                  <a:cubicBezTo>
                    <a:pt x="5352916" y="2570249"/>
                    <a:pt x="5329216" y="2593949"/>
                    <a:pt x="5299980" y="2593949"/>
                  </a:cubicBezTo>
                  <a:cubicBezTo>
                    <a:pt x="5270744" y="2593949"/>
                    <a:pt x="5247044" y="2570249"/>
                    <a:pt x="5247044" y="2541013"/>
                  </a:cubicBezTo>
                  <a:cubicBezTo>
                    <a:pt x="5247044" y="2511777"/>
                    <a:pt x="5270744" y="2488077"/>
                    <a:pt x="5299980" y="2488077"/>
                  </a:cubicBezTo>
                  <a:close/>
                  <a:moveTo>
                    <a:pt x="4368143" y="2485395"/>
                  </a:moveTo>
                  <a:cubicBezTo>
                    <a:pt x="4391162" y="2485395"/>
                    <a:pt x="4409823" y="2504056"/>
                    <a:pt x="4409823" y="2527075"/>
                  </a:cubicBezTo>
                  <a:cubicBezTo>
                    <a:pt x="4409823" y="2550094"/>
                    <a:pt x="4391162" y="2568755"/>
                    <a:pt x="4368143" y="2568755"/>
                  </a:cubicBezTo>
                  <a:cubicBezTo>
                    <a:pt x="4345124" y="2568755"/>
                    <a:pt x="4326463" y="2550094"/>
                    <a:pt x="4326463" y="2527075"/>
                  </a:cubicBezTo>
                  <a:cubicBezTo>
                    <a:pt x="4326463" y="2504056"/>
                    <a:pt x="4345124" y="2485395"/>
                    <a:pt x="4368143" y="2485395"/>
                  </a:cubicBezTo>
                  <a:close/>
                  <a:moveTo>
                    <a:pt x="7195285" y="2484040"/>
                  </a:moveTo>
                  <a:cubicBezTo>
                    <a:pt x="7216677" y="2484040"/>
                    <a:pt x="7234018" y="2501381"/>
                    <a:pt x="7234018" y="2522773"/>
                  </a:cubicBezTo>
                  <a:cubicBezTo>
                    <a:pt x="7234018" y="2544165"/>
                    <a:pt x="7216677" y="2561506"/>
                    <a:pt x="7195285" y="2561506"/>
                  </a:cubicBezTo>
                  <a:cubicBezTo>
                    <a:pt x="7173893" y="2561506"/>
                    <a:pt x="7156552" y="2544165"/>
                    <a:pt x="7156552" y="2522773"/>
                  </a:cubicBezTo>
                  <a:cubicBezTo>
                    <a:pt x="7156552" y="2501381"/>
                    <a:pt x="7173893" y="2484040"/>
                    <a:pt x="7195285" y="2484040"/>
                  </a:cubicBezTo>
                  <a:close/>
                  <a:moveTo>
                    <a:pt x="6678212" y="2480381"/>
                  </a:moveTo>
                  <a:cubicBezTo>
                    <a:pt x="6699937" y="2480381"/>
                    <a:pt x="6717548" y="2497992"/>
                    <a:pt x="6717548" y="2519717"/>
                  </a:cubicBezTo>
                  <a:cubicBezTo>
                    <a:pt x="6717548" y="2541442"/>
                    <a:pt x="6699937" y="2559053"/>
                    <a:pt x="6678212" y="2559053"/>
                  </a:cubicBezTo>
                  <a:cubicBezTo>
                    <a:pt x="6656487" y="2559053"/>
                    <a:pt x="6638876" y="2541442"/>
                    <a:pt x="6638876" y="2519717"/>
                  </a:cubicBezTo>
                  <a:cubicBezTo>
                    <a:pt x="6638876" y="2497992"/>
                    <a:pt x="6656487" y="2480381"/>
                    <a:pt x="6678212" y="2480381"/>
                  </a:cubicBezTo>
                  <a:close/>
                  <a:moveTo>
                    <a:pt x="4599755" y="2476413"/>
                  </a:moveTo>
                  <a:cubicBezTo>
                    <a:pt x="4610816" y="2476413"/>
                    <a:pt x="4619782" y="2485379"/>
                    <a:pt x="4619782" y="2496440"/>
                  </a:cubicBezTo>
                  <a:cubicBezTo>
                    <a:pt x="4619782" y="2507501"/>
                    <a:pt x="4610816" y="2516467"/>
                    <a:pt x="4599755" y="2516467"/>
                  </a:cubicBezTo>
                  <a:cubicBezTo>
                    <a:pt x="4588694" y="2516467"/>
                    <a:pt x="4579728" y="2507501"/>
                    <a:pt x="4579728" y="2496440"/>
                  </a:cubicBezTo>
                  <a:cubicBezTo>
                    <a:pt x="4579728" y="2485379"/>
                    <a:pt x="4588694" y="2476413"/>
                    <a:pt x="4599755" y="2476413"/>
                  </a:cubicBezTo>
                  <a:close/>
                  <a:moveTo>
                    <a:pt x="7491917" y="2471350"/>
                  </a:moveTo>
                  <a:cubicBezTo>
                    <a:pt x="7513309" y="2471350"/>
                    <a:pt x="7530650" y="2488691"/>
                    <a:pt x="7530650" y="2510083"/>
                  </a:cubicBezTo>
                  <a:cubicBezTo>
                    <a:pt x="7530650" y="2531475"/>
                    <a:pt x="7513309" y="2548816"/>
                    <a:pt x="7491917" y="2548816"/>
                  </a:cubicBezTo>
                  <a:cubicBezTo>
                    <a:pt x="7470525" y="2548816"/>
                    <a:pt x="7453184" y="2531475"/>
                    <a:pt x="7453184" y="2510083"/>
                  </a:cubicBezTo>
                  <a:cubicBezTo>
                    <a:pt x="7453184" y="2488691"/>
                    <a:pt x="7470525" y="2471350"/>
                    <a:pt x="7491917" y="2471350"/>
                  </a:cubicBezTo>
                  <a:close/>
                  <a:moveTo>
                    <a:pt x="1986065" y="2464610"/>
                  </a:moveTo>
                  <a:cubicBezTo>
                    <a:pt x="2007454" y="2464610"/>
                    <a:pt x="2024796" y="2481951"/>
                    <a:pt x="2024796" y="2503343"/>
                  </a:cubicBezTo>
                  <a:cubicBezTo>
                    <a:pt x="2024796" y="2524735"/>
                    <a:pt x="2007454" y="2542076"/>
                    <a:pt x="1986065" y="2542076"/>
                  </a:cubicBezTo>
                  <a:cubicBezTo>
                    <a:pt x="1964677" y="2542076"/>
                    <a:pt x="1947335" y="2524735"/>
                    <a:pt x="1947335" y="2503343"/>
                  </a:cubicBezTo>
                  <a:cubicBezTo>
                    <a:pt x="1947335" y="2481951"/>
                    <a:pt x="1964677" y="2464610"/>
                    <a:pt x="1986065" y="2464610"/>
                  </a:cubicBezTo>
                  <a:close/>
                  <a:moveTo>
                    <a:pt x="1623476" y="2462637"/>
                  </a:moveTo>
                  <a:cubicBezTo>
                    <a:pt x="1640781" y="2462637"/>
                    <a:pt x="1654820" y="2476670"/>
                    <a:pt x="1654820" y="2493981"/>
                  </a:cubicBezTo>
                  <a:cubicBezTo>
                    <a:pt x="1654820" y="2511292"/>
                    <a:pt x="1640781" y="2525325"/>
                    <a:pt x="1623476" y="2525325"/>
                  </a:cubicBezTo>
                  <a:cubicBezTo>
                    <a:pt x="1606163" y="2525325"/>
                    <a:pt x="1592126" y="2511292"/>
                    <a:pt x="1592126" y="2493981"/>
                  </a:cubicBezTo>
                  <a:cubicBezTo>
                    <a:pt x="1592126" y="2476670"/>
                    <a:pt x="1606163" y="2462637"/>
                    <a:pt x="1623476" y="2462637"/>
                  </a:cubicBezTo>
                  <a:close/>
                  <a:moveTo>
                    <a:pt x="1513382" y="2461516"/>
                  </a:moveTo>
                  <a:cubicBezTo>
                    <a:pt x="1534775" y="2461516"/>
                    <a:pt x="1552122" y="2478857"/>
                    <a:pt x="1552122" y="2500249"/>
                  </a:cubicBezTo>
                  <a:cubicBezTo>
                    <a:pt x="1552122" y="2521641"/>
                    <a:pt x="1534775" y="2538982"/>
                    <a:pt x="1513382" y="2538982"/>
                  </a:cubicBezTo>
                  <a:cubicBezTo>
                    <a:pt x="1491983" y="2538982"/>
                    <a:pt x="1474644" y="2521641"/>
                    <a:pt x="1474644" y="2500249"/>
                  </a:cubicBezTo>
                  <a:cubicBezTo>
                    <a:pt x="1474644" y="2478857"/>
                    <a:pt x="1491983" y="2461516"/>
                    <a:pt x="1513382" y="2461516"/>
                  </a:cubicBezTo>
                  <a:close/>
                  <a:moveTo>
                    <a:pt x="7717379" y="2460253"/>
                  </a:moveTo>
                  <a:cubicBezTo>
                    <a:pt x="7751211" y="2460253"/>
                    <a:pt x="7778638" y="2487680"/>
                    <a:pt x="7778638" y="2521512"/>
                  </a:cubicBezTo>
                  <a:cubicBezTo>
                    <a:pt x="7778638" y="2555344"/>
                    <a:pt x="7751211" y="2582771"/>
                    <a:pt x="7717379" y="2582771"/>
                  </a:cubicBezTo>
                  <a:cubicBezTo>
                    <a:pt x="7683547" y="2582771"/>
                    <a:pt x="7656120" y="2555344"/>
                    <a:pt x="7656120" y="2521512"/>
                  </a:cubicBezTo>
                  <a:cubicBezTo>
                    <a:pt x="7656120" y="2487680"/>
                    <a:pt x="7683547" y="2460253"/>
                    <a:pt x="7717379" y="2460253"/>
                  </a:cubicBezTo>
                  <a:close/>
                  <a:moveTo>
                    <a:pt x="4283719" y="2459298"/>
                  </a:moveTo>
                  <a:cubicBezTo>
                    <a:pt x="4294780" y="2459298"/>
                    <a:pt x="4303746" y="2468264"/>
                    <a:pt x="4303746" y="2479325"/>
                  </a:cubicBezTo>
                  <a:cubicBezTo>
                    <a:pt x="4303746" y="2490386"/>
                    <a:pt x="4294780" y="2499352"/>
                    <a:pt x="4283719" y="2499352"/>
                  </a:cubicBezTo>
                  <a:cubicBezTo>
                    <a:pt x="4272658" y="2499352"/>
                    <a:pt x="4263692" y="2490386"/>
                    <a:pt x="4263692" y="2479325"/>
                  </a:cubicBezTo>
                  <a:cubicBezTo>
                    <a:pt x="4263692" y="2468264"/>
                    <a:pt x="4272658" y="2459298"/>
                    <a:pt x="4283719" y="2459298"/>
                  </a:cubicBezTo>
                  <a:close/>
                  <a:moveTo>
                    <a:pt x="7391967" y="2457330"/>
                  </a:moveTo>
                  <a:cubicBezTo>
                    <a:pt x="7413359" y="2457330"/>
                    <a:pt x="7430700" y="2474671"/>
                    <a:pt x="7430700" y="2496063"/>
                  </a:cubicBezTo>
                  <a:cubicBezTo>
                    <a:pt x="7430700" y="2517455"/>
                    <a:pt x="7413359" y="2534796"/>
                    <a:pt x="7391967" y="2534796"/>
                  </a:cubicBezTo>
                  <a:cubicBezTo>
                    <a:pt x="7370575" y="2534796"/>
                    <a:pt x="7353234" y="2517455"/>
                    <a:pt x="7353234" y="2496063"/>
                  </a:cubicBezTo>
                  <a:cubicBezTo>
                    <a:pt x="7353234" y="2474671"/>
                    <a:pt x="7370575" y="2457330"/>
                    <a:pt x="7391967" y="2457330"/>
                  </a:cubicBezTo>
                  <a:close/>
                  <a:moveTo>
                    <a:pt x="5881420" y="2454960"/>
                  </a:moveTo>
                  <a:cubicBezTo>
                    <a:pt x="5908499" y="2454960"/>
                    <a:pt x="5930450" y="2476911"/>
                    <a:pt x="5930450" y="2503990"/>
                  </a:cubicBezTo>
                  <a:cubicBezTo>
                    <a:pt x="5930450" y="2531069"/>
                    <a:pt x="5908499" y="2553020"/>
                    <a:pt x="5881420" y="2553020"/>
                  </a:cubicBezTo>
                  <a:cubicBezTo>
                    <a:pt x="5854341" y="2553020"/>
                    <a:pt x="5832390" y="2531069"/>
                    <a:pt x="5832390" y="2503990"/>
                  </a:cubicBezTo>
                  <a:cubicBezTo>
                    <a:pt x="5832390" y="2476911"/>
                    <a:pt x="5854341" y="2454960"/>
                    <a:pt x="5881420" y="2454960"/>
                  </a:cubicBezTo>
                  <a:close/>
                  <a:moveTo>
                    <a:pt x="4664150" y="2453981"/>
                  </a:moveTo>
                  <a:cubicBezTo>
                    <a:pt x="4677413" y="2453981"/>
                    <a:pt x="4688165" y="2464733"/>
                    <a:pt x="4688165" y="2477996"/>
                  </a:cubicBezTo>
                  <a:cubicBezTo>
                    <a:pt x="4688165" y="2491259"/>
                    <a:pt x="4677413" y="2502011"/>
                    <a:pt x="4664150" y="2502011"/>
                  </a:cubicBezTo>
                  <a:cubicBezTo>
                    <a:pt x="4650887" y="2502011"/>
                    <a:pt x="4640135" y="2491259"/>
                    <a:pt x="4640135" y="2477996"/>
                  </a:cubicBezTo>
                  <a:cubicBezTo>
                    <a:pt x="4640135" y="2464733"/>
                    <a:pt x="4650887" y="2453981"/>
                    <a:pt x="4664150" y="2453981"/>
                  </a:cubicBezTo>
                  <a:close/>
                  <a:moveTo>
                    <a:pt x="7302627" y="2446917"/>
                  </a:moveTo>
                  <a:cubicBezTo>
                    <a:pt x="7319938" y="2446917"/>
                    <a:pt x="7333971" y="2460950"/>
                    <a:pt x="7333971" y="2478261"/>
                  </a:cubicBezTo>
                  <a:cubicBezTo>
                    <a:pt x="7333971" y="2495572"/>
                    <a:pt x="7319938" y="2509605"/>
                    <a:pt x="7302627" y="2509605"/>
                  </a:cubicBezTo>
                  <a:cubicBezTo>
                    <a:pt x="7285316" y="2509605"/>
                    <a:pt x="7271283" y="2495572"/>
                    <a:pt x="7271283" y="2478261"/>
                  </a:cubicBezTo>
                  <a:cubicBezTo>
                    <a:pt x="7271283" y="2460950"/>
                    <a:pt x="7285316" y="2446917"/>
                    <a:pt x="7302627" y="2446917"/>
                  </a:cubicBezTo>
                  <a:close/>
                  <a:moveTo>
                    <a:pt x="5192502" y="2446556"/>
                  </a:moveTo>
                  <a:cubicBezTo>
                    <a:pt x="5208300" y="2449654"/>
                    <a:pt x="5218671" y="2464585"/>
                    <a:pt x="5215667" y="2479905"/>
                  </a:cubicBezTo>
                  <a:cubicBezTo>
                    <a:pt x="5212663" y="2495225"/>
                    <a:pt x="5197422" y="2505134"/>
                    <a:pt x="5181624" y="2502036"/>
                  </a:cubicBezTo>
                  <a:cubicBezTo>
                    <a:pt x="5165826" y="2498938"/>
                    <a:pt x="5155455" y="2484008"/>
                    <a:pt x="5158459" y="2468687"/>
                  </a:cubicBezTo>
                  <a:cubicBezTo>
                    <a:pt x="5161463" y="2453367"/>
                    <a:pt x="5176704" y="2443459"/>
                    <a:pt x="5192502" y="2446556"/>
                  </a:cubicBezTo>
                  <a:close/>
                  <a:moveTo>
                    <a:pt x="6304622" y="2446393"/>
                  </a:moveTo>
                  <a:cubicBezTo>
                    <a:pt x="6315683" y="2446393"/>
                    <a:pt x="6324649" y="2455359"/>
                    <a:pt x="6324649" y="2466420"/>
                  </a:cubicBezTo>
                  <a:cubicBezTo>
                    <a:pt x="6324649" y="2477481"/>
                    <a:pt x="6315683" y="2486447"/>
                    <a:pt x="6304622" y="2486447"/>
                  </a:cubicBezTo>
                  <a:cubicBezTo>
                    <a:pt x="6293561" y="2486447"/>
                    <a:pt x="6284595" y="2477481"/>
                    <a:pt x="6284595" y="2466420"/>
                  </a:cubicBezTo>
                  <a:cubicBezTo>
                    <a:pt x="6284595" y="2455359"/>
                    <a:pt x="6293561" y="2446393"/>
                    <a:pt x="6304622" y="2446393"/>
                  </a:cubicBezTo>
                  <a:close/>
                  <a:moveTo>
                    <a:pt x="2358764" y="2444636"/>
                  </a:moveTo>
                  <a:cubicBezTo>
                    <a:pt x="2389817" y="2444636"/>
                    <a:pt x="2414986" y="2469807"/>
                    <a:pt x="2414986" y="2500858"/>
                  </a:cubicBezTo>
                  <a:cubicBezTo>
                    <a:pt x="2414986" y="2531909"/>
                    <a:pt x="2389817" y="2557080"/>
                    <a:pt x="2358764" y="2557080"/>
                  </a:cubicBezTo>
                  <a:cubicBezTo>
                    <a:pt x="2327717" y="2557080"/>
                    <a:pt x="2302542" y="2531909"/>
                    <a:pt x="2302542" y="2500858"/>
                  </a:cubicBezTo>
                  <a:cubicBezTo>
                    <a:pt x="2302542" y="2469807"/>
                    <a:pt x="2327717" y="2444636"/>
                    <a:pt x="2358764" y="2444636"/>
                  </a:cubicBezTo>
                  <a:close/>
                  <a:moveTo>
                    <a:pt x="5759475" y="2444026"/>
                  </a:moveTo>
                  <a:cubicBezTo>
                    <a:pt x="5784833" y="2444026"/>
                    <a:pt x="5805390" y="2464583"/>
                    <a:pt x="5805390" y="2489941"/>
                  </a:cubicBezTo>
                  <a:cubicBezTo>
                    <a:pt x="5805390" y="2515299"/>
                    <a:pt x="5784833" y="2535856"/>
                    <a:pt x="5759475" y="2535856"/>
                  </a:cubicBezTo>
                  <a:cubicBezTo>
                    <a:pt x="5734117" y="2535856"/>
                    <a:pt x="5713560" y="2515299"/>
                    <a:pt x="5713560" y="2489941"/>
                  </a:cubicBezTo>
                  <a:cubicBezTo>
                    <a:pt x="5713560" y="2464583"/>
                    <a:pt x="5734117" y="2444026"/>
                    <a:pt x="5759475" y="2444026"/>
                  </a:cubicBezTo>
                  <a:close/>
                  <a:moveTo>
                    <a:pt x="4181632" y="2439512"/>
                  </a:moveTo>
                  <a:cubicBezTo>
                    <a:pt x="4210868" y="2439512"/>
                    <a:pt x="4234568" y="2463212"/>
                    <a:pt x="4234568" y="2492448"/>
                  </a:cubicBezTo>
                  <a:cubicBezTo>
                    <a:pt x="4234568" y="2521684"/>
                    <a:pt x="4210868" y="2545384"/>
                    <a:pt x="4181632" y="2545384"/>
                  </a:cubicBezTo>
                  <a:cubicBezTo>
                    <a:pt x="4152396" y="2545384"/>
                    <a:pt x="4128696" y="2521684"/>
                    <a:pt x="4128696" y="2492448"/>
                  </a:cubicBezTo>
                  <a:cubicBezTo>
                    <a:pt x="4128696" y="2463212"/>
                    <a:pt x="4152396" y="2439512"/>
                    <a:pt x="4181632" y="2439512"/>
                  </a:cubicBezTo>
                  <a:close/>
                  <a:moveTo>
                    <a:pt x="4413034" y="2437467"/>
                  </a:moveTo>
                  <a:cubicBezTo>
                    <a:pt x="4424095" y="2437467"/>
                    <a:pt x="4433061" y="2446433"/>
                    <a:pt x="4433061" y="2457494"/>
                  </a:cubicBezTo>
                  <a:cubicBezTo>
                    <a:pt x="4433061" y="2468555"/>
                    <a:pt x="4424095" y="2477521"/>
                    <a:pt x="4413034" y="2477521"/>
                  </a:cubicBezTo>
                  <a:cubicBezTo>
                    <a:pt x="4401973" y="2477521"/>
                    <a:pt x="4393007" y="2468555"/>
                    <a:pt x="4393007" y="2457494"/>
                  </a:cubicBezTo>
                  <a:cubicBezTo>
                    <a:pt x="4393007" y="2446433"/>
                    <a:pt x="4401973" y="2437467"/>
                    <a:pt x="4413034" y="2437467"/>
                  </a:cubicBezTo>
                  <a:close/>
                  <a:moveTo>
                    <a:pt x="6986870" y="2436474"/>
                  </a:moveTo>
                  <a:cubicBezTo>
                    <a:pt x="6997931" y="2436474"/>
                    <a:pt x="7006897" y="2445440"/>
                    <a:pt x="7006897" y="2456501"/>
                  </a:cubicBezTo>
                  <a:cubicBezTo>
                    <a:pt x="7006897" y="2467562"/>
                    <a:pt x="6997931" y="2476528"/>
                    <a:pt x="6986870" y="2476528"/>
                  </a:cubicBezTo>
                  <a:cubicBezTo>
                    <a:pt x="6975809" y="2476528"/>
                    <a:pt x="6966843" y="2467562"/>
                    <a:pt x="6966843" y="2456501"/>
                  </a:cubicBezTo>
                  <a:cubicBezTo>
                    <a:pt x="6966843" y="2445440"/>
                    <a:pt x="6975809" y="2436474"/>
                    <a:pt x="6986870" y="2436474"/>
                  </a:cubicBezTo>
                  <a:close/>
                  <a:moveTo>
                    <a:pt x="5465266" y="2433482"/>
                  </a:moveTo>
                  <a:cubicBezTo>
                    <a:pt x="5486991" y="2433482"/>
                    <a:pt x="5504602" y="2451093"/>
                    <a:pt x="5504602" y="2472818"/>
                  </a:cubicBezTo>
                  <a:cubicBezTo>
                    <a:pt x="5504602" y="2494543"/>
                    <a:pt x="5486991" y="2512154"/>
                    <a:pt x="5465266" y="2512154"/>
                  </a:cubicBezTo>
                  <a:cubicBezTo>
                    <a:pt x="5443541" y="2512154"/>
                    <a:pt x="5425930" y="2494543"/>
                    <a:pt x="5425930" y="2472818"/>
                  </a:cubicBezTo>
                  <a:cubicBezTo>
                    <a:pt x="5425930" y="2451093"/>
                    <a:pt x="5443541" y="2433482"/>
                    <a:pt x="5465266" y="2433482"/>
                  </a:cubicBezTo>
                  <a:close/>
                  <a:moveTo>
                    <a:pt x="7577682" y="2432622"/>
                  </a:moveTo>
                  <a:cubicBezTo>
                    <a:pt x="7594993" y="2432622"/>
                    <a:pt x="7609026" y="2446655"/>
                    <a:pt x="7609026" y="2463966"/>
                  </a:cubicBezTo>
                  <a:cubicBezTo>
                    <a:pt x="7609026" y="2481277"/>
                    <a:pt x="7594993" y="2495310"/>
                    <a:pt x="7577682" y="2495310"/>
                  </a:cubicBezTo>
                  <a:cubicBezTo>
                    <a:pt x="7560371" y="2495310"/>
                    <a:pt x="7546338" y="2481277"/>
                    <a:pt x="7546338" y="2463966"/>
                  </a:cubicBezTo>
                  <a:cubicBezTo>
                    <a:pt x="7546338" y="2446655"/>
                    <a:pt x="7560371" y="2432622"/>
                    <a:pt x="7577682" y="2432622"/>
                  </a:cubicBezTo>
                  <a:close/>
                  <a:moveTo>
                    <a:pt x="2111515" y="2432284"/>
                  </a:moveTo>
                  <a:cubicBezTo>
                    <a:pt x="2128831" y="2432284"/>
                    <a:pt x="2142871" y="2446317"/>
                    <a:pt x="2142871" y="2463628"/>
                  </a:cubicBezTo>
                  <a:cubicBezTo>
                    <a:pt x="2142871" y="2480939"/>
                    <a:pt x="2128831" y="2494972"/>
                    <a:pt x="2111515" y="2494972"/>
                  </a:cubicBezTo>
                  <a:cubicBezTo>
                    <a:pt x="2094200" y="2494972"/>
                    <a:pt x="2080174" y="2480939"/>
                    <a:pt x="2080174" y="2463628"/>
                  </a:cubicBezTo>
                  <a:cubicBezTo>
                    <a:pt x="2080174" y="2446317"/>
                    <a:pt x="2094200" y="2432284"/>
                    <a:pt x="2111515" y="2432284"/>
                  </a:cubicBezTo>
                  <a:close/>
                  <a:moveTo>
                    <a:pt x="6518318" y="2432031"/>
                  </a:moveTo>
                  <a:cubicBezTo>
                    <a:pt x="6553629" y="2432031"/>
                    <a:pt x="6582254" y="2460656"/>
                    <a:pt x="6582254" y="2495967"/>
                  </a:cubicBezTo>
                  <a:cubicBezTo>
                    <a:pt x="6582254" y="2531278"/>
                    <a:pt x="6553629" y="2559903"/>
                    <a:pt x="6518318" y="2559903"/>
                  </a:cubicBezTo>
                  <a:cubicBezTo>
                    <a:pt x="6483007" y="2559903"/>
                    <a:pt x="6454382" y="2531278"/>
                    <a:pt x="6454382" y="2495967"/>
                  </a:cubicBezTo>
                  <a:cubicBezTo>
                    <a:pt x="6454382" y="2460656"/>
                    <a:pt x="6483007" y="2432031"/>
                    <a:pt x="6518318" y="2432031"/>
                  </a:cubicBezTo>
                  <a:close/>
                  <a:moveTo>
                    <a:pt x="1419652" y="2427176"/>
                  </a:moveTo>
                  <a:cubicBezTo>
                    <a:pt x="1441376" y="2427176"/>
                    <a:pt x="1458983" y="2444787"/>
                    <a:pt x="1458983" y="2466512"/>
                  </a:cubicBezTo>
                  <a:cubicBezTo>
                    <a:pt x="1458983" y="2488237"/>
                    <a:pt x="1441376" y="2505848"/>
                    <a:pt x="1419652" y="2505848"/>
                  </a:cubicBezTo>
                  <a:cubicBezTo>
                    <a:pt x="1397925" y="2505848"/>
                    <a:pt x="1380318" y="2488237"/>
                    <a:pt x="1380318" y="2466512"/>
                  </a:cubicBezTo>
                  <a:cubicBezTo>
                    <a:pt x="1380318" y="2444787"/>
                    <a:pt x="1397925" y="2427176"/>
                    <a:pt x="1419652" y="2427176"/>
                  </a:cubicBezTo>
                  <a:close/>
                  <a:moveTo>
                    <a:pt x="7086823" y="2426884"/>
                  </a:moveTo>
                  <a:cubicBezTo>
                    <a:pt x="7104134" y="2426884"/>
                    <a:pt x="7118167" y="2440917"/>
                    <a:pt x="7118167" y="2458228"/>
                  </a:cubicBezTo>
                  <a:cubicBezTo>
                    <a:pt x="7118167" y="2475539"/>
                    <a:pt x="7104134" y="2489572"/>
                    <a:pt x="7086823" y="2489572"/>
                  </a:cubicBezTo>
                  <a:cubicBezTo>
                    <a:pt x="7069512" y="2489572"/>
                    <a:pt x="7055479" y="2475539"/>
                    <a:pt x="7055479" y="2458228"/>
                  </a:cubicBezTo>
                  <a:cubicBezTo>
                    <a:pt x="7055479" y="2440917"/>
                    <a:pt x="7069512" y="2426884"/>
                    <a:pt x="7086823" y="2426884"/>
                  </a:cubicBezTo>
                  <a:close/>
                  <a:moveTo>
                    <a:pt x="4824322" y="2425619"/>
                  </a:moveTo>
                  <a:cubicBezTo>
                    <a:pt x="4840430" y="2425619"/>
                    <a:pt x="4853488" y="2438677"/>
                    <a:pt x="4853488" y="2454785"/>
                  </a:cubicBezTo>
                  <a:cubicBezTo>
                    <a:pt x="4853488" y="2470893"/>
                    <a:pt x="4840430" y="2483951"/>
                    <a:pt x="4824322" y="2483951"/>
                  </a:cubicBezTo>
                  <a:cubicBezTo>
                    <a:pt x="4808214" y="2483951"/>
                    <a:pt x="4795156" y="2470893"/>
                    <a:pt x="4795156" y="2454785"/>
                  </a:cubicBezTo>
                  <a:cubicBezTo>
                    <a:pt x="4795156" y="2438677"/>
                    <a:pt x="4808214" y="2425619"/>
                    <a:pt x="4824322" y="2425619"/>
                  </a:cubicBezTo>
                  <a:close/>
                  <a:moveTo>
                    <a:pt x="1742583" y="2424827"/>
                  </a:moveTo>
                  <a:cubicBezTo>
                    <a:pt x="1771819" y="2424827"/>
                    <a:pt x="1795519" y="2448527"/>
                    <a:pt x="1795519" y="2477763"/>
                  </a:cubicBezTo>
                  <a:cubicBezTo>
                    <a:pt x="1795519" y="2506999"/>
                    <a:pt x="1771819" y="2530699"/>
                    <a:pt x="1742583" y="2530699"/>
                  </a:cubicBezTo>
                  <a:cubicBezTo>
                    <a:pt x="1713347" y="2530699"/>
                    <a:pt x="1689650" y="2506999"/>
                    <a:pt x="1689650" y="2477763"/>
                  </a:cubicBezTo>
                  <a:cubicBezTo>
                    <a:pt x="1689650" y="2448527"/>
                    <a:pt x="1713347" y="2424827"/>
                    <a:pt x="1742583" y="2424827"/>
                  </a:cubicBezTo>
                  <a:close/>
                  <a:moveTo>
                    <a:pt x="1850088" y="2424545"/>
                  </a:moveTo>
                  <a:cubicBezTo>
                    <a:pt x="1871476" y="2424545"/>
                    <a:pt x="1888817" y="2441886"/>
                    <a:pt x="1888817" y="2463278"/>
                  </a:cubicBezTo>
                  <a:cubicBezTo>
                    <a:pt x="1888817" y="2484670"/>
                    <a:pt x="1871476" y="2502011"/>
                    <a:pt x="1850088" y="2502011"/>
                  </a:cubicBezTo>
                  <a:cubicBezTo>
                    <a:pt x="1828695" y="2502011"/>
                    <a:pt x="1811353" y="2484670"/>
                    <a:pt x="1811353" y="2463278"/>
                  </a:cubicBezTo>
                  <a:cubicBezTo>
                    <a:pt x="1811353" y="2441886"/>
                    <a:pt x="1828695" y="2424545"/>
                    <a:pt x="1850088" y="2424545"/>
                  </a:cubicBezTo>
                  <a:close/>
                  <a:moveTo>
                    <a:pt x="6011377" y="2413583"/>
                  </a:moveTo>
                  <a:cubicBezTo>
                    <a:pt x="6036735" y="2413583"/>
                    <a:pt x="6057292" y="2434140"/>
                    <a:pt x="6057292" y="2459498"/>
                  </a:cubicBezTo>
                  <a:cubicBezTo>
                    <a:pt x="6057292" y="2484856"/>
                    <a:pt x="6036735" y="2505413"/>
                    <a:pt x="6011377" y="2505413"/>
                  </a:cubicBezTo>
                  <a:cubicBezTo>
                    <a:pt x="5986019" y="2505413"/>
                    <a:pt x="5965462" y="2484856"/>
                    <a:pt x="5965462" y="2459498"/>
                  </a:cubicBezTo>
                  <a:cubicBezTo>
                    <a:pt x="5965462" y="2434140"/>
                    <a:pt x="5986019" y="2413583"/>
                    <a:pt x="6011377" y="2413583"/>
                  </a:cubicBezTo>
                  <a:close/>
                  <a:moveTo>
                    <a:pt x="4913948" y="2413275"/>
                  </a:moveTo>
                  <a:cubicBezTo>
                    <a:pt x="4936967" y="2413275"/>
                    <a:pt x="4955628" y="2431936"/>
                    <a:pt x="4955628" y="2454955"/>
                  </a:cubicBezTo>
                  <a:cubicBezTo>
                    <a:pt x="4955628" y="2477974"/>
                    <a:pt x="4936967" y="2496635"/>
                    <a:pt x="4913948" y="2496635"/>
                  </a:cubicBezTo>
                  <a:cubicBezTo>
                    <a:pt x="4890929" y="2496635"/>
                    <a:pt x="4872268" y="2477974"/>
                    <a:pt x="4872268" y="2454955"/>
                  </a:cubicBezTo>
                  <a:cubicBezTo>
                    <a:pt x="4872268" y="2431936"/>
                    <a:pt x="4890929" y="2413275"/>
                    <a:pt x="4913948" y="2413275"/>
                  </a:cubicBezTo>
                  <a:close/>
                  <a:moveTo>
                    <a:pt x="5078172" y="2413105"/>
                  </a:moveTo>
                  <a:cubicBezTo>
                    <a:pt x="5101191" y="2413105"/>
                    <a:pt x="5119852" y="2431766"/>
                    <a:pt x="5119852" y="2454785"/>
                  </a:cubicBezTo>
                  <a:cubicBezTo>
                    <a:pt x="5119852" y="2477804"/>
                    <a:pt x="5101191" y="2496465"/>
                    <a:pt x="5078172" y="2496465"/>
                  </a:cubicBezTo>
                  <a:cubicBezTo>
                    <a:pt x="5055153" y="2496465"/>
                    <a:pt x="5036492" y="2477804"/>
                    <a:pt x="5036492" y="2454785"/>
                  </a:cubicBezTo>
                  <a:cubicBezTo>
                    <a:pt x="5036492" y="2431766"/>
                    <a:pt x="5055153" y="2413105"/>
                    <a:pt x="5078172" y="2413105"/>
                  </a:cubicBezTo>
                  <a:close/>
                  <a:moveTo>
                    <a:pt x="4548153" y="2411377"/>
                  </a:moveTo>
                  <a:cubicBezTo>
                    <a:pt x="4565464" y="2411377"/>
                    <a:pt x="4579497" y="2425410"/>
                    <a:pt x="4579497" y="2442721"/>
                  </a:cubicBezTo>
                  <a:cubicBezTo>
                    <a:pt x="4579497" y="2460032"/>
                    <a:pt x="4565464" y="2474065"/>
                    <a:pt x="4548153" y="2474065"/>
                  </a:cubicBezTo>
                  <a:cubicBezTo>
                    <a:pt x="4530842" y="2474065"/>
                    <a:pt x="4516809" y="2460032"/>
                    <a:pt x="4516809" y="2442721"/>
                  </a:cubicBezTo>
                  <a:cubicBezTo>
                    <a:pt x="4516809" y="2425410"/>
                    <a:pt x="4530842" y="2411377"/>
                    <a:pt x="4548153" y="2411377"/>
                  </a:cubicBezTo>
                  <a:close/>
                  <a:moveTo>
                    <a:pt x="6829716" y="2410721"/>
                  </a:moveTo>
                  <a:cubicBezTo>
                    <a:pt x="6851108" y="2410721"/>
                    <a:pt x="6868450" y="2428062"/>
                    <a:pt x="6868450" y="2449454"/>
                  </a:cubicBezTo>
                  <a:cubicBezTo>
                    <a:pt x="6868450" y="2470846"/>
                    <a:pt x="6851108" y="2488187"/>
                    <a:pt x="6829716" y="2488187"/>
                  </a:cubicBezTo>
                  <a:cubicBezTo>
                    <a:pt x="6808324" y="2488187"/>
                    <a:pt x="6790982" y="2470846"/>
                    <a:pt x="6790982" y="2449454"/>
                  </a:cubicBezTo>
                  <a:cubicBezTo>
                    <a:pt x="6790982" y="2428062"/>
                    <a:pt x="6808324" y="2410721"/>
                    <a:pt x="6829716" y="2410721"/>
                  </a:cubicBezTo>
                  <a:close/>
                  <a:moveTo>
                    <a:pt x="7185195" y="2409032"/>
                  </a:moveTo>
                  <a:cubicBezTo>
                    <a:pt x="7196256" y="2409032"/>
                    <a:pt x="7205222" y="2417998"/>
                    <a:pt x="7205222" y="2429059"/>
                  </a:cubicBezTo>
                  <a:cubicBezTo>
                    <a:pt x="7205222" y="2440120"/>
                    <a:pt x="7196256" y="2449086"/>
                    <a:pt x="7185195" y="2449086"/>
                  </a:cubicBezTo>
                  <a:cubicBezTo>
                    <a:pt x="7174134" y="2449086"/>
                    <a:pt x="7165168" y="2440120"/>
                    <a:pt x="7165168" y="2429059"/>
                  </a:cubicBezTo>
                  <a:cubicBezTo>
                    <a:pt x="7165168" y="2417998"/>
                    <a:pt x="7174134" y="2409032"/>
                    <a:pt x="7185195" y="2409032"/>
                  </a:cubicBezTo>
                  <a:close/>
                  <a:moveTo>
                    <a:pt x="7707710" y="2404206"/>
                  </a:moveTo>
                  <a:cubicBezTo>
                    <a:pt x="7718771" y="2404206"/>
                    <a:pt x="7727737" y="2413172"/>
                    <a:pt x="7727737" y="2424233"/>
                  </a:cubicBezTo>
                  <a:cubicBezTo>
                    <a:pt x="7727737" y="2435294"/>
                    <a:pt x="7718771" y="2444260"/>
                    <a:pt x="7707710" y="2444260"/>
                  </a:cubicBezTo>
                  <a:cubicBezTo>
                    <a:pt x="7696649" y="2444260"/>
                    <a:pt x="7687683" y="2435294"/>
                    <a:pt x="7687683" y="2424233"/>
                  </a:cubicBezTo>
                  <a:cubicBezTo>
                    <a:pt x="7687683" y="2413172"/>
                    <a:pt x="7696649" y="2404206"/>
                    <a:pt x="7707710" y="2404206"/>
                  </a:cubicBezTo>
                  <a:close/>
                  <a:moveTo>
                    <a:pt x="2217952" y="2395407"/>
                  </a:moveTo>
                  <a:cubicBezTo>
                    <a:pt x="2239345" y="2395407"/>
                    <a:pt x="2256691" y="2412748"/>
                    <a:pt x="2256691" y="2434140"/>
                  </a:cubicBezTo>
                  <a:cubicBezTo>
                    <a:pt x="2256691" y="2455532"/>
                    <a:pt x="2239345" y="2472873"/>
                    <a:pt x="2217952" y="2472873"/>
                  </a:cubicBezTo>
                  <a:cubicBezTo>
                    <a:pt x="2196559" y="2472873"/>
                    <a:pt x="2179220" y="2455532"/>
                    <a:pt x="2179220" y="2434140"/>
                  </a:cubicBezTo>
                  <a:cubicBezTo>
                    <a:pt x="2179220" y="2412748"/>
                    <a:pt x="2196559" y="2395407"/>
                    <a:pt x="2217952" y="2395407"/>
                  </a:cubicBezTo>
                  <a:close/>
                  <a:moveTo>
                    <a:pt x="6925671" y="2393694"/>
                  </a:moveTo>
                  <a:cubicBezTo>
                    <a:pt x="6942517" y="2393694"/>
                    <a:pt x="6956174" y="2407351"/>
                    <a:pt x="6956174" y="2424197"/>
                  </a:cubicBezTo>
                  <a:cubicBezTo>
                    <a:pt x="6956174" y="2441043"/>
                    <a:pt x="6942517" y="2454700"/>
                    <a:pt x="6925671" y="2454700"/>
                  </a:cubicBezTo>
                  <a:cubicBezTo>
                    <a:pt x="6908825" y="2454700"/>
                    <a:pt x="6895168" y="2441043"/>
                    <a:pt x="6895168" y="2424197"/>
                  </a:cubicBezTo>
                  <a:cubicBezTo>
                    <a:pt x="6895168" y="2407351"/>
                    <a:pt x="6908825" y="2393694"/>
                    <a:pt x="6925671" y="2393694"/>
                  </a:cubicBezTo>
                  <a:close/>
                  <a:moveTo>
                    <a:pt x="6093536" y="2392117"/>
                  </a:moveTo>
                  <a:cubicBezTo>
                    <a:pt x="6104597" y="2392117"/>
                    <a:pt x="6113563" y="2401083"/>
                    <a:pt x="6113563" y="2412144"/>
                  </a:cubicBezTo>
                  <a:cubicBezTo>
                    <a:pt x="6113563" y="2423205"/>
                    <a:pt x="6104597" y="2432171"/>
                    <a:pt x="6093536" y="2432171"/>
                  </a:cubicBezTo>
                  <a:cubicBezTo>
                    <a:pt x="6082475" y="2432171"/>
                    <a:pt x="6073509" y="2423205"/>
                    <a:pt x="6073509" y="2412144"/>
                  </a:cubicBezTo>
                  <a:cubicBezTo>
                    <a:pt x="6073509" y="2401083"/>
                    <a:pt x="6082475" y="2392117"/>
                    <a:pt x="6093536" y="2392117"/>
                  </a:cubicBezTo>
                  <a:close/>
                  <a:moveTo>
                    <a:pt x="6193246" y="2391966"/>
                  </a:moveTo>
                  <a:cubicBezTo>
                    <a:pt x="6228557" y="2391966"/>
                    <a:pt x="6257182" y="2420591"/>
                    <a:pt x="6257182" y="2455902"/>
                  </a:cubicBezTo>
                  <a:cubicBezTo>
                    <a:pt x="6257182" y="2491213"/>
                    <a:pt x="6228557" y="2519838"/>
                    <a:pt x="6193246" y="2519838"/>
                  </a:cubicBezTo>
                  <a:cubicBezTo>
                    <a:pt x="6157935" y="2519838"/>
                    <a:pt x="6129310" y="2491213"/>
                    <a:pt x="6129310" y="2455902"/>
                  </a:cubicBezTo>
                  <a:cubicBezTo>
                    <a:pt x="6129310" y="2420591"/>
                    <a:pt x="6157935" y="2391966"/>
                    <a:pt x="6193246" y="2391966"/>
                  </a:cubicBezTo>
                  <a:close/>
                  <a:moveTo>
                    <a:pt x="2035033" y="2391006"/>
                  </a:moveTo>
                  <a:cubicBezTo>
                    <a:pt x="2052341" y="2391006"/>
                    <a:pt x="2066375" y="2405039"/>
                    <a:pt x="2066375" y="2422350"/>
                  </a:cubicBezTo>
                  <a:cubicBezTo>
                    <a:pt x="2066375" y="2439661"/>
                    <a:pt x="2052341" y="2453694"/>
                    <a:pt x="2035033" y="2453694"/>
                  </a:cubicBezTo>
                  <a:cubicBezTo>
                    <a:pt x="2017725" y="2453694"/>
                    <a:pt x="2003692" y="2439661"/>
                    <a:pt x="2003692" y="2422350"/>
                  </a:cubicBezTo>
                  <a:cubicBezTo>
                    <a:pt x="2003692" y="2405039"/>
                    <a:pt x="2017725" y="2391006"/>
                    <a:pt x="2035033" y="2391006"/>
                  </a:cubicBezTo>
                  <a:close/>
                  <a:moveTo>
                    <a:pt x="5642380" y="2387876"/>
                  </a:moveTo>
                  <a:cubicBezTo>
                    <a:pt x="5669459" y="2387876"/>
                    <a:pt x="5691410" y="2409827"/>
                    <a:pt x="5691410" y="2436906"/>
                  </a:cubicBezTo>
                  <a:cubicBezTo>
                    <a:pt x="5691410" y="2463985"/>
                    <a:pt x="5669459" y="2485936"/>
                    <a:pt x="5642380" y="2485936"/>
                  </a:cubicBezTo>
                  <a:cubicBezTo>
                    <a:pt x="5615301" y="2485936"/>
                    <a:pt x="5593350" y="2463985"/>
                    <a:pt x="5593350" y="2436906"/>
                  </a:cubicBezTo>
                  <a:cubicBezTo>
                    <a:pt x="5593350" y="2409827"/>
                    <a:pt x="5615301" y="2387876"/>
                    <a:pt x="5642380" y="2387876"/>
                  </a:cubicBezTo>
                  <a:close/>
                  <a:moveTo>
                    <a:pt x="5742729" y="2383235"/>
                  </a:moveTo>
                  <a:cubicBezTo>
                    <a:pt x="5753790" y="2383235"/>
                    <a:pt x="5762756" y="2392201"/>
                    <a:pt x="5762756" y="2403262"/>
                  </a:cubicBezTo>
                  <a:cubicBezTo>
                    <a:pt x="5762756" y="2414323"/>
                    <a:pt x="5753790" y="2423289"/>
                    <a:pt x="5742729" y="2423289"/>
                  </a:cubicBezTo>
                  <a:cubicBezTo>
                    <a:pt x="5731668" y="2423289"/>
                    <a:pt x="5722702" y="2414323"/>
                    <a:pt x="5722702" y="2403262"/>
                  </a:cubicBezTo>
                  <a:cubicBezTo>
                    <a:pt x="5722702" y="2392201"/>
                    <a:pt x="5731668" y="2383235"/>
                    <a:pt x="5742729" y="2383235"/>
                  </a:cubicBezTo>
                  <a:close/>
                  <a:moveTo>
                    <a:pt x="6392109" y="2382995"/>
                  </a:moveTo>
                  <a:cubicBezTo>
                    <a:pt x="6413501" y="2382995"/>
                    <a:pt x="6430842" y="2400336"/>
                    <a:pt x="6430842" y="2421728"/>
                  </a:cubicBezTo>
                  <a:cubicBezTo>
                    <a:pt x="6430842" y="2443120"/>
                    <a:pt x="6413501" y="2460461"/>
                    <a:pt x="6392109" y="2460461"/>
                  </a:cubicBezTo>
                  <a:cubicBezTo>
                    <a:pt x="6370717" y="2460461"/>
                    <a:pt x="6353376" y="2443120"/>
                    <a:pt x="6353376" y="2421728"/>
                  </a:cubicBezTo>
                  <a:cubicBezTo>
                    <a:pt x="6353376" y="2400336"/>
                    <a:pt x="6370717" y="2382995"/>
                    <a:pt x="6392109" y="2382995"/>
                  </a:cubicBezTo>
                  <a:close/>
                  <a:moveTo>
                    <a:pt x="4331097" y="2380749"/>
                  </a:moveTo>
                  <a:cubicBezTo>
                    <a:pt x="4348408" y="2380749"/>
                    <a:pt x="4362441" y="2394782"/>
                    <a:pt x="4362441" y="2412093"/>
                  </a:cubicBezTo>
                  <a:cubicBezTo>
                    <a:pt x="4362441" y="2429404"/>
                    <a:pt x="4348408" y="2443437"/>
                    <a:pt x="4331097" y="2443437"/>
                  </a:cubicBezTo>
                  <a:cubicBezTo>
                    <a:pt x="4313786" y="2443437"/>
                    <a:pt x="4299753" y="2429404"/>
                    <a:pt x="4299753" y="2412093"/>
                  </a:cubicBezTo>
                  <a:cubicBezTo>
                    <a:pt x="4299753" y="2394782"/>
                    <a:pt x="4313786" y="2380749"/>
                    <a:pt x="4331097" y="2380749"/>
                  </a:cubicBezTo>
                  <a:close/>
                  <a:moveTo>
                    <a:pt x="1946411" y="2380079"/>
                  </a:moveTo>
                  <a:cubicBezTo>
                    <a:pt x="1963724" y="2380079"/>
                    <a:pt x="1977757" y="2394112"/>
                    <a:pt x="1977757" y="2411423"/>
                  </a:cubicBezTo>
                  <a:cubicBezTo>
                    <a:pt x="1977757" y="2428734"/>
                    <a:pt x="1963724" y="2442767"/>
                    <a:pt x="1946411" y="2442767"/>
                  </a:cubicBezTo>
                  <a:cubicBezTo>
                    <a:pt x="1929097" y="2442767"/>
                    <a:pt x="1915061" y="2428734"/>
                    <a:pt x="1915061" y="2411423"/>
                  </a:cubicBezTo>
                  <a:cubicBezTo>
                    <a:pt x="1915061" y="2394112"/>
                    <a:pt x="1929097" y="2380079"/>
                    <a:pt x="1946411" y="2380079"/>
                  </a:cubicBezTo>
                  <a:close/>
                  <a:moveTo>
                    <a:pt x="4743158" y="2378426"/>
                  </a:moveTo>
                  <a:cubicBezTo>
                    <a:pt x="4763375" y="2378426"/>
                    <a:pt x="4779764" y="2394815"/>
                    <a:pt x="4779764" y="2415032"/>
                  </a:cubicBezTo>
                  <a:cubicBezTo>
                    <a:pt x="4779764" y="2435249"/>
                    <a:pt x="4763375" y="2451638"/>
                    <a:pt x="4743158" y="2451638"/>
                  </a:cubicBezTo>
                  <a:cubicBezTo>
                    <a:pt x="4722941" y="2451638"/>
                    <a:pt x="4706552" y="2435249"/>
                    <a:pt x="4706552" y="2415032"/>
                  </a:cubicBezTo>
                  <a:cubicBezTo>
                    <a:pt x="4706552" y="2394815"/>
                    <a:pt x="4722941" y="2378426"/>
                    <a:pt x="4743158" y="2378426"/>
                  </a:cubicBezTo>
                  <a:close/>
                  <a:moveTo>
                    <a:pt x="1538472" y="2376437"/>
                  </a:moveTo>
                  <a:cubicBezTo>
                    <a:pt x="1555789" y="2376437"/>
                    <a:pt x="1569823" y="2390470"/>
                    <a:pt x="1569823" y="2407781"/>
                  </a:cubicBezTo>
                  <a:cubicBezTo>
                    <a:pt x="1569823" y="2425092"/>
                    <a:pt x="1555789" y="2439125"/>
                    <a:pt x="1538472" y="2439125"/>
                  </a:cubicBezTo>
                  <a:cubicBezTo>
                    <a:pt x="1521160" y="2439125"/>
                    <a:pt x="1507122" y="2425092"/>
                    <a:pt x="1507122" y="2407781"/>
                  </a:cubicBezTo>
                  <a:cubicBezTo>
                    <a:pt x="1507122" y="2390470"/>
                    <a:pt x="1521160" y="2376437"/>
                    <a:pt x="1538472" y="2376437"/>
                  </a:cubicBezTo>
                  <a:close/>
                  <a:moveTo>
                    <a:pt x="6688741" y="2370305"/>
                  </a:moveTo>
                  <a:cubicBezTo>
                    <a:pt x="6710133" y="2370305"/>
                    <a:pt x="6727474" y="2387646"/>
                    <a:pt x="6727474" y="2409038"/>
                  </a:cubicBezTo>
                  <a:cubicBezTo>
                    <a:pt x="6727474" y="2430430"/>
                    <a:pt x="6710133" y="2447771"/>
                    <a:pt x="6688741" y="2447771"/>
                  </a:cubicBezTo>
                  <a:cubicBezTo>
                    <a:pt x="6667349" y="2447771"/>
                    <a:pt x="6650008" y="2430430"/>
                    <a:pt x="6650008" y="2409038"/>
                  </a:cubicBezTo>
                  <a:cubicBezTo>
                    <a:pt x="6650008" y="2387646"/>
                    <a:pt x="6667349" y="2370305"/>
                    <a:pt x="6688741" y="2370305"/>
                  </a:cubicBezTo>
                  <a:close/>
                  <a:moveTo>
                    <a:pt x="7265400" y="2368818"/>
                  </a:moveTo>
                  <a:cubicBezTo>
                    <a:pt x="7281028" y="2368818"/>
                    <a:pt x="7293697" y="2381487"/>
                    <a:pt x="7293697" y="2397115"/>
                  </a:cubicBezTo>
                  <a:cubicBezTo>
                    <a:pt x="7293697" y="2412743"/>
                    <a:pt x="7281028" y="2425412"/>
                    <a:pt x="7265400" y="2425412"/>
                  </a:cubicBezTo>
                  <a:cubicBezTo>
                    <a:pt x="7249772" y="2425412"/>
                    <a:pt x="7237103" y="2412743"/>
                    <a:pt x="7237103" y="2397115"/>
                  </a:cubicBezTo>
                  <a:cubicBezTo>
                    <a:pt x="7237103" y="2381487"/>
                    <a:pt x="7249772" y="2368818"/>
                    <a:pt x="7265400" y="2368818"/>
                  </a:cubicBezTo>
                  <a:close/>
                  <a:moveTo>
                    <a:pt x="1314583" y="2366818"/>
                  </a:moveTo>
                  <a:cubicBezTo>
                    <a:pt x="1340844" y="2366818"/>
                    <a:pt x="1362127" y="2388105"/>
                    <a:pt x="1362127" y="2414363"/>
                  </a:cubicBezTo>
                  <a:cubicBezTo>
                    <a:pt x="1362127" y="2440621"/>
                    <a:pt x="1340844" y="2461908"/>
                    <a:pt x="1314583" y="2461908"/>
                  </a:cubicBezTo>
                  <a:cubicBezTo>
                    <a:pt x="1288325" y="2461908"/>
                    <a:pt x="1267039" y="2440621"/>
                    <a:pt x="1267039" y="2414363"/>
                  </a:cubicBezTo>
                  <a:cubicBezTo>
                    <a:pt x="1267039" y="2388105"/>
                    <a:pt x="1288325" y="2366818"/>
                    <a:pt x="1314583" y="2366818"/>
                  </a:cubicBezTo>
                  <a:close/>
                  <a:moveTo>
                    <a:pt x="2126120" y="2365262"/>
                  </a:moveTo>
                  <a:cubicBezTo>
                    <a:pt x="2137185" y="2365262"/>
                    <a:pt x="2146153" y="2374228"/>
                    <a:pt x="2146153" y="2385289"/>
                  </a:cubicBezTo>
                  <a:cubicBezTo>
                    <a:pt x="2146153" y="2396350"/>
                    <a:pt x="2137185" y="2405316"/>
                    <a:pt x="2126120" y="2405316"/>
                  </a:cubicBezTo>
                  <a:cubicBezTo>
                    <a:pt x="2115054" y="2405316"/>
                    <a:pt x="2106089" y="2396350"/>
                    <a:pt x="2106089" y="2385289"/>
                  </a:cubicBezTo>
                  <a:cubicBezTo>
                    <a:pt x="2106089" y="2374228"/>
                    <a:pt x="2115054" y="2365262"/>
                    <a:pt x="2126120" y="2365262"/>
                  </a:cubicBezTo>
                  <a:close/>
                  <a:moveTo>
                    <a:pt x="7632770" y="2363125"/>
                  </a:moveTo>
                  <a:cubicBezTo>
                    <a:pt x="7654162" y="2363125"/>
                    <a:pt x="7671504" y="2380466"/>
                    <a:pt x="7671504" y="2401858"/>
                  </a:cubicBezTo>
                  <a:cubicBezTo>
                    <a:pt x="7671504" y="2423250"/>
                    <a:pt x="7654162" y="2440591"/>
                    <a:pt x="7632770" y="2440591"/>
                  </a:cubicBezTo>
                  <a:cubicBezTo>
                    <a:pt x="7611378" y="2440591"/>
                    <a:pt x="7594036" y="2423250"/>
                    <a:pt x="7594036" y="2401858"/>
                  </a:cubicBezTo>
                  <a:cubicBezTo>
                    <a:pt x="7594036" y="2380466"/>
                    <a:pt x="7611378" y="2363125"/>
                    <a:pt x="7632770" y="2363125"/>
                  </a:cubicBezTo>
                  <a:close/>
                  <a:moveTo>
                    <a:pt x="7924511" y="2359224"/>
                  </a:moveTo>
                  <a:cubicBezTo>
                    <a:pt x="7960724" y="2359224"/>
                    <a:pt x="7990080" y="2388580"/>
                    <a:pt x="7990080" y="2424793"/>
                  </a:cubicBezTo>
                  <a:cubicBezTo>
                    <a:pt x="7990080" y="2461006"/>
                    <a:pt x="7960724" y="2490362"/>
                    <a:pt x="7924511" y="2490362"/>
                  </a:cubicBezTo>
                  <a:cubicBezTo>
                    <a:pt x="7888298" y="2490362"/>
                    <a:pt x="7858942" y="2461006"/>
                    <a:pt x="7858942" y="2424793"/>
                  </a:cubicBezTo>
                  <a:cubicBezTo>
                    <a:pt x="7858942" y="2388580"/>
                    <a:pt x="7888298" y="2359224"/>
                    <a:pt x="7924511" y="2359224"/>
                  </a:cubicBezTo>
                  <a:close/>
                  <a:moveTo>
                    <a:pt x="6588791" y="2356285"/>
                  </a:moveTo>
                  <a:cubicBezTo>
                    <a:pt x="6610183" y="2356285"/>
                    <a:pt x="6627524" y="2373626"/>
                    <a:pt x="6627524" y="2395018"/>
                  </a:cubicBezTo>
                  <a:cubicBezTo>
                    <a:pt x="6627524" y="2416410"/>
                    <a:pt x="6610183" y="2433751"/>
                    <a:pt x="6588791" y="2433751"/>
                  </a:cubicBezTo>
                  <a:cubicBezTo>
                    <a:pt x="6567399" y="2433751"/>
                    <a:pt x="6550058" y="2416410"/>
                    <a:pt x="6550058" y="2395018"/>
                  </a:cubicBezTo>
                  <a:cubicBezTo>
                    <a:pt x="6550058" y="2373626"/>
                    <a:pt x="6567399" y="2356285"/>
                    <a:pt x="6588791" y="2356285"/>
                  </a:cubicBezTo>
                  <a:close/>
                  <a:moveTo>
                    <a:pt x="1641141" y="2351902"/>
                  </a:moveTo>
                  <a:cubicBezTo>
                    <a:pt x="1666502" y="2351902"/>
                    <a:pt x="1687056" y="2372459"/>
                    <a:pt x="1687056" y="2397817"/>
                  </a:cubicBezTo>
                  <a:cubicBezTo>
                    <a:pt x="1687056" y="2423175"/>
                    <a:pt x="1666502" y="2443732"/>
                    <a:pt x="1641141" y="2443732"/>
                  </a:cubicBezTo>
                  <a:cubicBezTo>
                    <a:pt x="1615786" y="2443732"/>
                    <a:pt x="1595226" y="2423175"/>
                    <a:pt x="1595226" y="2397817"/>
                  </a:cubicBezTo>
                  <a:cubicBezTo>
                    <a:pt x="1595226" y="2372459"/>
                    <a:pt x="1615786" y="2351902"/>
                    <a:pt x="1641141" y="2351902"/>
                  </a:cubicBezTo>
                  <a:close/>
                  <a:moveTo>
                    <a:pt x="7493619" y="2351816"/>
                  </a:moveTo>
                  <a:cubicBezTo>
                    <a:pt x="7520698" y="2351816"/>
                    <a:pt x="7542649" y="2373767"/>
                    <a:pt x="7542649" y="2400846"/>
                  </a:cubicBezTo>
                  <a:cubicBezTo>
                    <a:pt x="7542649" y="2427925"/>
                    <a:pt x="7520698" y="2449876"/>
                    <a:pt x="7493619" y="2449876"/>
                  </a:cubicBezTo>
                  <a:cubicBezTo>
                    <a:pt x="7466540" y="2449876"/>
                    <a:pt x="7444589" y="2427925"/>
                    <a:pt x="7444589" y="2400846"/>
                  </a:cubicBezTo>
                  <a:cubicBezTo>
                    <a:pt x="7444589" y="2373767"/>
                    <a:pt x="7466540" y="2351816"/>
                    <a:pt x="7493619" y="2351816"/>
                  </a:cubicBezTo>
                  <a:close/>
                  <a:moveTo>
                    <a:pt x="5824107" y="2349686"/>
                  </a:moveTo>
                  <a:cubicBezTo>
                    <a:pt x="5845499" y="2349686"/>
                    <a:pt x="5862840" y="2367027"/>
                    <a:pt x="5862840" y="2388419"/>
                  </a:cubicBezTo>
                  <a:cubicBezTo>
                    <a:pt x="5862840" y="2409811"/>
                    <a:pt x="5845499" y="2427152"/>
                    <a:pt x="5824107" y="2427152"/>
                  </a:cubicBezTo>
                  <a:cubicBezTo>
                    <a:pt x="5802715" y="2427152"/>
                    <a:pt x="5785374" y="2409811"/>
                    <a:pt x="5785374" y="2388419"/>
                  </a:cubicBezTo>
                  <a:cubicBezTo>
                    <a:pt x="5785374" y="2367027"/>
                    <a:pt x="5802715" y="2349686"/>
                    <a:pt x="5824107" y="2349686"/>
                  </a:cubicBezTo>
                  <a:close/>
                  <a:moveTo>
                    <a:pt x="1843212" y="2346085"/>
                  </a:moveTo>
                  <a:cubicBezTo>
                    <a:pt x="1860521" y="2346085"/>
                    <a:pt x="1874556" y="2360118"/>
                    <a:pt x="1874556" y="2377429"/>
                  </a:cubicBezTo>
                  <a:cubicBezTo>
                    <a:pt x="1874556" y="2394740"/>
                    <a:pt x="1860521" y="2408773"/>
                    <a:pt x="1843212" y="2408773"/>
                  </a:cubicBezTo>
                  <a:cubicBezTo>
                    <a:pt x="1825903" y="2408773"/>
                    <a:pt x="1811872" y="2394740"/>
                    <a:pt x="1811872" y="2377429"/>
                  </a:cubicBezTo>
                  <a:cubicBezTo>
                    <a:pt x="1811872" y="2360118"/>
                    <a:pt x="1825903" y="2346085"/>
                    <a:pt x="1843212" y="2346085"/>
                  </a:cubicBezTo>
                  <a:close/>
                  <a:moveTo>
                    <a:pt x="6499451" y="2345871"/>
                  </a:moveTo>
                  <a:cubicBezTo>
                    <a:pt x="6516762" y="2345871"/>
                    <a:pt x="6530795" y="2359904"/>
                    <a:pt x="6530795" y="2377215"/>
                  </a:cubicBezTo>
                  <a:cubicBezTo>
                    <a:pt x="6530795" y="2394526"/>
                    <a:pt x="6516762" y="2408559"/>
                    <a:pt x="6499451" y="2408559"/>
                  </a:cubicBezTo>
                  <a:cubicBezTo>
                    <a:pt x="6482140" y="2408559"/>
                    <a:pt x="6468107" y="2394526"/>
                    <a:pt x="6468107" y="2377215"/>
                  </a:cubicBezTo>
                  <a:cubicBezTo>
                    <a:pt x="6468107" y="2359904"/>
                    <a:pt x="6482140" y="2345871"/>
                    <a:pt x="6499451" y="2345871"/>
                  </a:cubicBezTo>
                  <a:close/>
                  <a:moveTo>
                    <a:pt x="4470844" y="2344187"/>
                  </a:moveTo>
                  <a:cubicBezTo>
                    <a:pt x="4492504" y="2344187"/>
                    <a:pt x="4510063" y="2361746"/>
                    <a:pt x="4510063" y="2383406"/>
                  </a:cubicBezTo>
                  <a:cubicBezTo>
                    <a:pt x="4510063" y="2405066"/>
                    <a:pt x="4492504" y="2422625"/>
                    <a:pt x="4470844" y="2422625"/>
                  </a:cubicBezTo>
                  <a:cubicBezTo>
                    <a:pt x="4449184" y="2422625"/>
                    <a:pt x="4431625" y="2405066"/>
                    <a:pt x="4431625" y="2383406"/>
                  </a:cubicBezTo>
                  <a:cubicBezTo>
                    <a:pt x="4431625" y="2361746"/>
                    <a:pt x="4449184" y="2344187"/>
                    <a:pt x="4470844" y="2344187"/>
                  </a:cubicBezTo>
                  <a:close/>
                  <a:moveTo>
                    <a:pt x="7691782" y="2335976"/>
                  </a:moveTo>
                  <a:cubicBezTo>
                    <a:pt x="7700086" y="2335976"/>
                    <a:pt x="7706817" y="2342707"/>
                    <a:pt x="7706817" y="2351011"/>
                  </a:cubicBezTo>
                  <a:cubicBezTo>
                    <a:pt x="7706817" y="2359315"/>
                    <a:pt x="7700086" y="2366046"/>
                    <a:pt x="7691782" y="2366046"/>
                  </a:cubicBezTo>
                  <a:cubicBezTo>
                    <a:pt x="7683478" y="2366046"/>
                    <a:pt x="7676747" y="2359315"/>
                    <a:pt x="7676747" y="2351011"/>
                  </a:cubicBezTo>
                  <a:cubicBezTo>
                    <a:pt x="7676747" y="2342707"/>
                    <a:pt x="7683478" y="2335976"/>
                    <a:pt x="7691782" y="2335976"/>
                  </a:cubicBezTo>
                  <a:close/>
                  <a:moveTo>
                    <a:pt x="6183694" y="2335429"/>
                  </a:moveTo>
                  <a:cubicBezTo>
                    <a:pt x="6194755" y="2335429"/>
                    <a:pt x="6203721" y="2344395"/>
                    <a:pt x="6203721" y="2355456"/>
                  </a:cubicBezTo>
                  <a:cubicBezTo>
                    <a:pt x="6203721" y="2366517"/>
                    <a:pt x="6194755" y="2375483"/>
                    <a:pt x="6183694" y="2375483"/>
                  </a:cubicBezTo>
                  <a:cubicBezTo>
                    <a:pt x="6172633" y="2375483"/>
                    <a:pt x="6163667" y="2366517"/>
                    <a:pt x="6163667" y="2355456"/>
                  </a:cubicBezTo>
                  <a:cubicBezTo>
                    <a:pt x="6163667" y="2344395"/>
                    <a:pt x="6172633" y="2335429"/>
                    <a:pt x="6183694" y="2335429"/>
                  </a:cubicBezTo>
                  <a:close/>
                  <a:moveTo>
                    <a:pt x="7763380" y="2332744"/>
                  </a:moveTo>
                  <a:cubicBezTo>
                    <a:pt x="7785105" y="2332744"/>
                    <a:pt x="7802716" y="2350355"/>
                    <a:pt x="7802716" y="2372080"/>
                  </a:cubicBezTo>
                  <a:cubicBezTo>
                    <a:pt x="7802716" y="2393805"/>
                    <a:pt x="7785105" y="2411416"/>
                    <a:pt x="7763380" y="2411416"/>
                  </a:cubicBezTo>
                  <a:cubicBezTo>
                    <a:pt x="7741655" y="2411416"/>
                    <a:pt x="7724044" y="2393805"/>
                    <a:pt x="7724044" y="2372080"/>
                  </a:cubicBezTo>
                  <a:cubicBezTo>
                    <a:pt x="7724044" y="2350355"/>
                    <a:pt x="7741655" y="2332744"/>
                    <a:pt x="7763380" y="2332744"/>
                  </a:cubicBezTo>
                  <a:close/>
                  <a:moveTo>
                    <a:pt x="5920062" y="2332659"/>
                  </a:moveTo>
                  <a:cubicBezTo>
                    <a:pt x="5936908" y="2332659"/>
                    <a:pt x="5950565" y="2346316"/>
                    <a:pt x="5950565" y="2363162"/>
                  </a:cubicBezTo>
                  <a:cubicBezTo>
                    <a:pt x="5950565" y="2380008"/>
                    <a:pt x="5936908" y="2393665"/>
                    <a:pt x="5920062" y="2393665"/>
                  </a:cubicBezTo>
                  <a:cubicBezTo>
                    <a:pt x="5903216" y="2393665"/>
                    <a:pt x="5889559" y="2380008"/>
                    <a:pt x="5889559" y="2363162"/>
                  </a:cubicBezTo>
                  <a:cubicBezTo>
                    <a:pt x="5889559" y="2346316"/>
                    <a:pt x="5903216" y="2332659"/>
                    <a:pt x="5920062" y="2332659"/>
                  </a:cubicBezTo>
                  <a:close/>
                  <a:moveTo>
                    <a:pt x="6774507" y="2331577"/>
                  </a:moveTo>
                  <a:cubicBezTo>
                    <a:pt x="6791818" y="2331577"/>
                    <a:pt x="6805851" y="2345610"/>
                    <a:pt x="6805851" y="2362921"/>
                  </a:cubicBezTo>
                  <a:cubicBezTo>
                    <a:pt x="6805851" y="2380232"/>
                    <a:pt x="6791818" y="2394265"/>
                    <a:pt x="6774507" y="2394265"/>
                  </a:cubicBezTo>
                  <a:cubicBezTo>
                    <a:pt x="6757196" y="2394265"/>
                    <a:pt x="6743163" y="2380232"/>
                    <a:pt x="6743163" y="2362921"/>
                  </a:cubicBezTo>
                  <a:cubicBezTo>
                    <a:pt x="6743163" y="2345610"/>
                    <a:pt x="6757196" y="2331577"/>
                    <a:pt x="6774507" y="2331577"/>
                  </a:cubicBezTo>
                  <a:close/>
                  <a:moveTo>
                    <a:pt x="1906374" y="2328839"/>
                  </a:moveTo>
                  <a:cubicBezTo>
                    <a:pt x="1917436" y="2328839"/>
                    <a:pt x="1926400" y="2337805"/>
                    <a:pt x="1926400" y="2348866"/>
                  </a:cubicBezTo>
                  <a:cubicBezTo>
                    <a:pt x="1926400" y="2359927"/>
                    <a:pt x="1917436" y="2368893"/>
                    <a:pt x="1906374" y="2368893"/>
                  </a:cubicBezTo>
                  <a:cubicBezTo>
                    <a:pt x="1895312" y="2368893"/>
                    <a:pt x="1886345" y="2359927"/>
                    <a:pt x="1886345" y="2348866"/>
                  </a:cubicBezTo>
                  <a:cubicBezTo>
                    <a:pt x="1886345" y="2337805"/>
                    <a:pt x="1895312" y="2328839"/>
                    <a:pt x="1906374" y="2328839"/>
                  </a:cubicBezTo>
                  <a:close/>
                  <a:moveTo>
                    <a:pt x="4637343" y="2328372"/>
                  </a:moveTo>
                  <a:cubicBezTo>
                    <a:pt x="4668598" y="2328372"/>
                    <a:pt x="4693935" y="2353710"/>
                    <a:pt x="4693935" y="2384965"/>
                  </a:cubicBezTo>
                  <a:cubicBezTo>
                    <a:pt x="4693935" y="2416220"/>
                    <a:pt x="4668598" y="2441558"/>
                    <a:pt x="4637343" y="2441558"/>
                  </a:cubicBezTo>
                  <a:cubicBezTo>
                    <a:pt x="4606088" y="2441558"/>
                    <a:pt x="4580751" y="2416220"/>
                    <a:pt x="4580751" y="2384965"/>
                  </a:cubicBezTo>
                  <a:cubicBezTo>
                    <a:pt x="4580751" y="2353710"/>
                    <a:pt x="4606088" y="2328372"/>
                    <a:pt x="4637343" y="2328372"/>
                  </a:cubicBezTo>
                  <a:close/>
                  <a:moveTo>
                    <a:pt x="6283647" y="2325839"/>
                  </a:moveTo>
                  <a:cubicBezTo>
                    <a:pt x="6300958" y="2325839"/>
                    <a:pt x="6314991" y="2339872"/>
                    <a:pt x="6314991" y="2357183"/>
                  </a:cubicBezTo>
                  <a:cubicBezTo>
                    <a:pt x="6314991" y="2374494"/>
                    <a:pt x="6300958" y="2388527"/>
                    <a:pt x="6283647" y="2388527"/>
                  </a:cubicBezTo>
                  <a:cubicBezTo>
                    <a:pt x="6266336" y="2388527"/>
                    <a:pt x="6252303" y="2374494"/>
                    <a:pt x="6252303" y="2357183"/>
                  </a:cubicBezTo>
                  <a:cubicBezTo>
                    <a:pt x="6252303" y="2339872"/>
                    <a:pt x="6266336" y="2325839"/>
                    <a:pt x="6283647" y="2325839"/>
                  </a:cubicBezTo>
                  <a:close/>
                  <a:moveTo>
                    <a:pt x="6909877" y="2323026"/>
                  </a:moveTo>
                  <a:cubicBezTo>
                    <a:pt x="6920938" y="2323026"/>
                    <a:pt x="6929904" y="2331992"/>
                    <a:pt x="6929904" y="2343053"/>
                  </a:cubicBezTo>
                  <a:cubicBezTo>
                    <a:pt x="6929904" y="2354114"/>
                    <a:pt x="6920938" y="2363080"/>
                    <a:pt x="6909877" y="2363080"/>
                  </a:cubicBezTo>
                  <a:cubicBezTo>
                    <a:pt x="6898816" y="2363080"/>
                    <a:pt x="6889850" y="2354114"/>
                    <a:pt x="6889850" y="2343053"/>
                  </a:cubicBezTo>
                  <a:cubicBezTo>
                    <a:pt x="6889850" y="2331992"/>
                    <a:pt x="6898816" y="2323026"/>
                    <a:pt x="6909877" y="2323026"/>
                  </a:cubicBezTo>
                  <a:close/>
                  <a:moveTo>
                    <a:pt x="7016541" y="2316837"/>
                  </a:moveTo>
                  <a:cubicBezTo>
                    <a:pt x="7045777" y="2316837"/>
                    <a:pt x="7069477" y="2340537"/>
                    <a:pt x="7069477" y="2369773"/>
                  </a:cubicBezTo>
                  <a:cubicBezTo>
                    <a:pt x="7069477" y="2399009"/>
                    <a:pt x="7045777" y="2422709"/>
                    <a:pt x="7016541" y="2422709"/>
                  </a:cubicBezTo>
                  <a:cubicBezTo>
                    <a:pt x="6987305" y="2422709"/>
                    <a:pt x="6963605" y="2399009"/>
                    <a:pt x="6963605" y="2369773"/>
                  </a:cubicBezTo>
                  <a:cubicBezTo>
                    <a:pt x="6963605" y="2340537"/>
                    <a:pt x="6987305" y="2316837"/>
                    <a:pt x="7016541" y="2316837"/>
                  </a:cubicBezTo>
                  <a:close/>
                  <a:moveTo>
                    <a:pt x="7360675" y="2313572"/>
                  </a:moveTo>
                  <a:cubicBezTo>
                    <a:pt x="7387754" y="2313572"/>
                    <a:pt x="7409705" y="2335523"/>
                    <a:pt x="7409705" y="2362602"/>
                  </a:cubicBezTo>
                  <a:cubicBezTo>
                    <a:pt x="7409705" y="2389681"/>
                    <a:pt x="7387754" y="2411632"/>
                    <a:pt x="7360675" y="2411632"/>
                  </a:cubicBezTo>
                  <a:cubicBezTo>
                    <a:pt x="7333596" y="2411632"/>
                    <a:pt x="7311645" y="2389681"/>
                    <a:pt x="7311645" y="2362602"/>
                  </a:cubicBezTo>
                  <a:cubicBezTo>
                    <a:pt x="7311645" y="2335523"/>
                    <a:pt x="7333596" y="2313572"/>
                    <a:pt x="7360675" y="2313572"/>
                  </a:cubicBezTo>
                  <a:close/>
                  <a:moveTo>
                    <a:pt x="2317487" y="2311087"/>
                  </a:moveTo>
                  <a:cubicBezTo>
                    <a:pt x="2348539" y="2311087"/>
                    <a:pt x="2373704" y="2336258"/>
                    <a:pt x="2373704" y="2367309"/>
                  </a:cubicBezTo>
                  <a:cubicBezTo>
                    <a:pt x="2373704" y="2398360"/>
                    <a:pt x="2348539" y="2423531"/>
                    <a:pt x="2317487" y="2423531"/>
                  </a:cubicBezTo>
                  <a:cubicBezTo>
                    <a:pt x="2286435" y="2423531"/>
                    <a:pt x="2261267" y="2398360"/>
                    <a:pt x="2261267" y="2367309"/>
                  </a:cubicBezTo>
                  <a:cubicBezTo>
                    <a:pt x="2261267" y="2336258"/>
                    <a:pt x="2286435" y="2311087"/>
                    <a:pt x="2317487" y="2311087"/>
                  </a:cubicBezTo>
                  <a:close/>
                  <a:moveTo>
                    <a:pt x="6026541" y="2309676"/>
                  </a:moveTo>
                  <a:cubicBezTo>
                    <a:pt x="6047933" y="2309676"/>
                    <a:pt x="6065275" y="2327018"/>
                    <a:pt x="6065275" y="2348410"/>
                  </a:cubicBezTo>
                  <a:cubicBezTo>
                    <a:pt x="6065275" y="2369802"/>
                    <a:pt x="6047933" y="2387144"/>
                    <a:pt x="6026541" y="2387144"/>
                  </a:cubicBezTo>
                  <a:cubicBezTo>
                    <a:pt x="6005149" y="2387144"/>
                    <a:pt x="5987807" y="2369802"/>
                    <a:pt x="5987807" y="2348410"/>
                  </a:cubicBezTo>
                  <a:cubicBezTo>
                    <a:pt x="5987807" y="2327018"/>
                    <a:pt x="6005149" y="2309676"/>
                    <a:pt x="6026541" y="2309676"/>
                  </a:cubicBezTo>
                  <a:close/>
                  <a:moveTo>
                    <a:pt x="6382020" y="2307987"/>
                  </a:moveTo>
                  <a:cubicBezTo>
                    <a:pt x="6393081" y="2307987"/>
                    <a:pt x="6402047" y="2316953"/>
                    <a:pt x="6402047" y="2328014"/>
                  </a:cubicBezTo>
                  <a:cubicBezTo>
                    <a:pt x="6402047" y="2339075"/>
                    <a:pt x="6393081" y="2348041"/>
                    <a:pt x="6382020" y="2348041"/>
                  </a:cubicBezTo>
                  <a:cubicBezTo>
                    <a:pt x="6370959" y="2348041"/>
                    <a:pt x="6361993" y="2339075"/>
                    <a:pt x="6361993" y="2328014"/>
                  </a:cubicBezTo>
                  <a:cubicBezTo>
                    <a:pt x="6361993" y="2316953"/>
                    <a:pt x="6370959" y="2307987"/>
                    <a:pt x="6382020" y="2307987"/>
                  </a:cubicBezTo>
                  <a:close/>
                  <a:moveTo>
                    <a:pt x="7573096" y="2307959"/>
                  </a:moveTo>
                  <a:cubicBezTo>
                    <a:pt x="7584157" y="2307959"/>
                    <a:pt x="7593123" y="2316925"/>
                    <a:pt x="7593123" y="2327986"/>
                  </a:cubicBezTo>
                  <a:cubicBezTo>
                    <a:pt x="7593123" y="2339047"/>
                    <a:pt x="7584157" y="2348013"/>
                    <a:pt x="7573096" y="2348013"/>
                  </a:cubicBezTo>
                  <a:cubicBezTo>
                    <a:pt x="7562035" y="2348013"/>
                    <a:pt x="7553069" y="2339047"/>
                    <a:pt x="7553069" y="2327986"/>
                  </a:cubicBezTo>
                  <a:cubicBezTo>
                    <a:pt x="7553069" y="2316925"/>
                    <a:pt x="7562035" y="2307959"/>
                    <a:pt x="7573096" y="2307959"/>
                  </a:cubicBezTo>
                  <a:close/>
                  <a:moveTo>
                    <a:pt x="1746225" y="2305847"/>
                  </a:moveTo>
                  <a:cubicBezTo>
                    <a:pt x="1775460" y="2305847"/>
                    <a:pt x="1799158" y="2329547"/>
                    <a:pt x="1799158" y="2358783"/>
                  </a:cubicBezTo>
                  <a:cubicBezTo>
                    <a:pt x="1799158" y="2388019"/>
                    <a:pt x="1775460" y="2411719"/>
                    <a:pt x="1746225" y="2411719"/>
                  </a:cubicBezTo>
                  <a:cubicBezTo>
                    <a:pt x="1716991" y="2411719"/>
                    <a:pt x="1693292" y="2388019"/>
                    <a:pt x="1693292" y="2358783"/>
                  </a:cubicBezTo>
                  <a:cubicBezTo>
                    <a:pt x="1693292" y="2329547"/>
                    <a:pt x="1716991" y="2305847"/>
                    <a:pt x="1746225" y="2305847"/>
                  </a:cubicBezTo>
                  <a:close/>
                  <a:moveTo>
                    <a:pt x="4383193" y="2303253"/>
                  </a:moveTo>
                  <a:cubicBezTo>
                    <a:pt x="4400504" y="2303253"/>
                    <a:pt x="4414537" y="2317286"/>
                    <a:pt x="4414537" y="2334597"/>
                  </a:cubicBezTo>
                  <a:cubicBezTo>
                    <a:pt x="4414537" y="2351908"/>
                    <a:pt x="4400504" y="2365941"/>
                    <a:pt x="4383193" y="2365941"/>
                  </a:cubicBezTo>
                  <a:cubicBezTo>
                    <a:pt x="4365882" y="2365941"/>
                    <a:pt x="4351849" y="2351908"/>
                    <a:pt x="4351849" y="2334597"/>
                  </a:cubicBezTo>
                  <a:cubicBezTo>
                    <a:pt x="4351849" y="2317286"/>
                    <a:pt x="4365882" y="2303253"/>
                    <a:pt x="4383193" y="2303253"/>
                  </a:cubicBezTo>
                  <a:close/>
                  <a:moveTo>
                    <a:pt x="1442119" y="2295304"/>
                  </a:moveTo>
                  <a:cubicBezTo>
                    <a:pt x="1473168" y="2295304"/>
                    <a:pt x="1498339" y="2320475"/>
                    <a:pt x="1498339" y="2351526"/>
                  </a:cubicBezTo>
                  <a:cubicBezTo>
                    <a:pt x="1498339" y="2382577"/>
                    <a:pt x="1473168" y="2407748"/>
                    <a:pt x="1442119" y="2407748"/>
                  </a:cubicBezTo>
                  <a:cubicBezTo>
                    <a:pt x="1411070" y="2407748"/>
                    <a:pt x="1385901" y="2382577"/>
                    <a:pt x="1385901" y="2351526"/>
                  </a:cubicBezTo>
                  <a:cubicBezTo>
                    <a:pt x="1385901" y="2320475"/>
                    <a:pt x="1411070" y="2295304"/>
                    <a:pt x="1442119" y="2295304"/>
                  </a:cubicBezTo>
                  <a:close/>
                  <a:moveTo>
                    <a:pt x="6122496" y="2292649"/>
                  </a:moveTo>
                  <a:cubicBezTo>
                    <a:pt x="6139342" y="2292649"/>
                    <a:pt x="6152999" y="2306306"/>
                    <a:pt x="6152999" y="2323152"/>
                  </a:cubicBezTo>
                  <a:cubicBezTo>
                    <a:pt x="6152999" y="2339998"/>
                    <a:pt x="6139342" y="2353655"/>
                    <a:pt x="6122496" y="2353655"/>
                  </a:cubicBezTo>
                  <a:cubicBezTo>
                    <a:pt x="6105650" y="2353655"/>
                    <a:pt x="6091993" y="2339998"/>
                    <a:pt x="6091993" y="2323152"/>
                  </a:cubicBezTo>
                  <a:cubicBezTo>
                    <a:pt x="6091993" y="2306306"/>
                    <a:pt x="6105650" y="2292649"/>
                    <a:pt x="6122496" y="2292649"/>
                  </a:cubicBezTo>
                  <a:close/>
                  <a:moveTo>
                    <a:pt x="7964956" y="2292080"/>
                  </a:moveTo>
                  <a:cubicBezTo>
                    <a:pt x="7976017" y="2292080"/>
                    <a:pt x="7984983" y="2301046"/>
                    <a:pt x="7984983" y="2312107"/>
                  </a:cubicBezTo>
                  <a:cubicBezTo>
                    <a:pt x="7984983" y="2323168"/>
                    <a:pt x="7976017" y="2332134"/>
                    <a:pt x="7964956" y="2332134"/>
                  </a:cubicBezTo>
                  <a:cubicBezTo>
                    <a:pt x="7953895" y="2332134"/>
                    <a:pt x="7944929" y="2323168"/>
                    <a:pt x="7944929" y="2312107"/>
                  </a:cubicBezTo>
                  <a:cubicBezTo>
                    <a:pt x="7944929" y="2301046"/>
                    <a:pt x="7953895" y="2292080"/>
                    <a:pt x="7964956" y="2292080"/>
                  </a:cubicBezTo>
                  <a:close/>
                  <a:moveTo>
                    <a:pt x="4252201" y="2283603"/>
                  </a:moveTo>
                  <a:cubicBezTo>
                    <a:pt x="4281973" y="2283603"/>
                    <a:pt x="4306108" y="2307738"/>
                    <a:pt x="4306108" y="2337510"/>
                  </a:cubicBezTo>
                  <a:cubicBezTo>
                    <a:pt x="4306108" y="2367282"/>
                    <a:pt x="4281973" y="2391417"/>
                    <a:pt x="4252201" y="2391417"/>
                  </a:cubicBezTo>
                  <a:cubicBezTo>
                    <a:pt x="4222429" y="2391417"/>
                    <a:pt x="4198294" y="2367282"/>
                    <a:pt x="4198294" y="2337510"/>
                  </a:cubicBezTo>
                  <a:cubicBezTo>
                    <a:pt x="4198294" y="2307738"/>
                    <a:pt x="4222429" y="2283603"/>
                    <a:pt x="4252201" y="2283603"/>
                  </a:cubicBezTo>
                  <a:close/>
                  <a:moveTo>
                    <a:pt x="5530686" y="2280958"/>
                  </a:moveTo>
                  <a:cubicBezTo>
                    <a:pt x="5564518" y="2280958"/>
                    <a:pt x="5591945" y="2308385"/>
                    <a:pt x="5591945" y="2342217"/>
                  </a:cubicBezTo>
                  <a:cubicBezTo>
                    <a:pt x="5591945" y="2376049"/>
                    <a:pt x="5564518" y="2403476"/>
                    <a:pt x="5530686" y="2403476"/>
                  </a:cubicBezTo>
                  <a:cubicBezTo>
                    <a:pt x="5496854" y="2403476"/>
                    <a:pt x="5469427" y="2376049"/>
                    <a:pt x="5469427" y="2342217"/>
                  </a:cubicBezTo>
                  <a:cubicBezTo>
                    <a:pt x="5469427" y="2308385"/>
                    <a:pt x="5496854" y="2280958"/>
                    <a:pt x="5530686" y="2280958"/>
                  </a:cubicBezTo>
                  <a:close/>
                  <a:moveTo>
                    <a:pt x="6842211" y="2280140"/>
                  </a:moveTo>
                  <a:cubicBezTo>
                    <a:pt x="6859522" y="2280140"/>
                    <a:pt x="6873555" y="2294173"/>
                    <a:pt x="6873555" y="2311484"/>
                  </a:cubicBezTo>
                  <a:cubicBezTo>
                    <a:pt x="6873555" y="2328795"/>
                    <a:pt x="6859522" y="2342828"/>
                    <a:pt x="6842211" y="2342828"/>
                  </a:cubicBezTo>
                  <a:cubicBezTo>
                    <a:pt x="6824900" y="2342828"/>
                    <a:pt x="6810867" y="2328795"/>
                    <a:pt x="6810867" y="2311484"/>
                  </a:cubicBezTo>
                  <a:cubicBezTo>
                    <a:pt x="6810867" y="2294173"/>
                    <a:pt x="6824900" y="2280140"/>
                    <a:pt x="6842211" y="2280140"/>
                  </a:cubicBezTo>
                  <a:close/>
                  <a:moveTo>
                    <a:pt x="5968377" y="2276551"/>
                  </a:moveTo>
                  <a:cubicBezTo>
                    <a:pt x="5979438" y="2276551"/>
                    <a:pt x="5988404" y="2285517"/>
                    <a:pt x="5988404" y="2296578"/>
                  </a:cubicBezTo>
                  <a:cubicBezTo>
                    <a:pt x="5988404" y="2307639"/>
                    <a:pt x="5979438" y="2316605"/>
                    <a:pt x="5968377" y="2316605"/>
                  </a:cubicBezTo>
                  <a:cubicBezTo>
                    <a:pt x="5957316" y="2316605"/>
                    <a:pt x="5948350" y="2307639"/>
                    <a:pt x="5948350" y="2296578"/>
                  </a:cubicBezTo>
                  <a:cubicBezTo>
                    <a:pt x="5948350" y="2285517"/>
                    <a:pt x="5957316" y="2276551"/>
                    <a:pt x="5968377" y="2276551"/>
                  </a:cubicBezTo>
                  <a:close/>
                  <a:moveTo>
                    <a:pt x="1260605" y="2270559"/>
                  </a:moveTo>
                  <a:cubicBezTo>
                    <a:pt x="1282330" y="2270559"/>
                    <a:pt x="1299942" y="2288170"/>
                    <a:pt x="1299942" y="2309895"/>
                  </a:cubicBezTo>
                  <a:cubicBezTo>
                    <a:pt x="1299942" y="2331620"/>
                    <a:pt x="1282330" y="2349231"/>
                    <a:pt x="1260605" y="2349231"/>
                  </a:cubicBezTo>
                  <a:cubicBezTo>
                    <a:pt x="1238881" y="2349231"/>
                    <a:pt x="1221273" y="2331620"/>
                    <a:pt x="1221273" y="2309895"/>
                  </a:cubicBezTo>
                  <a:cubicBezTo>
                    <a:pt x="1221273" y="2288170"/>
                    <a:pt x="1238881" y="2270559"/>
                    <a:pt x="1260605" y="2270559"/>
                  </a:cubicBezTo>
                  <a:close/>
                  <a:moveTo>
                    <a:pt x="6462225" y="2267773"/>
                  </a:moveTo>
                  <a:cubicBezTo>
                    <a:pt x="6477853" y="2267773"/>
                    <a:pt x="6490522" y="2280442"/>
                    <a:pt x="6490522" y="2296070"/>
                  </a:cubicBezTo>
                  <a:cubicBezTo>
                    <a:pt x="6490522" y="2311698"/>
                    <a:pt x="6477853" y="2324367"/>
                    <a:pt x="6462225" y="2324367"/>
                  </a:cubicBezTo>
                  <a:cubicBezTo>
                    <a:pt x="6446597" y="2324367"/>
                    <a:pt x="6433928" y="2311698"/>
                    <a:pt x="6433928" y="2296070"/>
                  </a:cubicBezTo>
                  <a:cubicBezTo>
                    <a:pt x="6433928" y="2280442"/>
                    <a:pt x="6446597" y="2267773"/>
                    <a:pt x="6462225" y="2267773"/>
                  </a:cubicBezTo>
                  <a:close/>
                  <a:moveTo>
                    <a:pt x="8122714" y="2265729"/>
                  </a:moveTo>
                  <a:cubicBezTo>
                    <a:pt x="8151950" y="2265729"/>
                    <a:pt x="8175650" y="2289429"/>
                    <a:pt x="8175650" y="2318665"/>
                  </a:cubicBezTo>
                  <a:cubicBezTo>
                    <a:pt x="8175650" y="2347901"/>
                    <a:pt x="8151950" y="2371601"/>
                    <a:pt x="8122714" y="2371601"/>
                  </a:cubicBezTo>
                  <a:cubicBezTo>
                    <a:pt x="8093478" y="2371601"/>
                    <a:pt x="8069778" y="2347901"/>
                    <a:pt x="8069778" y="2318665"/>
                  </a:cubicBezTo>
                  <a:cubicBezTo>
                    <a:pt x="8069778" y="2289429"/>
                    <a:pt x="8093478" y="2265729"/>
                    <a:pt x="8122714" y="2265729"/>
                  </a:cubicBezTo>
                  <a:close/>
                  <a:moveTo>
                    <a:pt x="5833086" y="2263960"/>
                  </a:moveTo>
                  <a:cubicBezTo>
                    <a:pt x="5850397" y="2263960"/>
                    <a:pt x="5864430" y="2277993"/>
                    <a:pt x="5864430" y="2295304"/>
                  </a:cubicBezTo>
                  <a:cubicBezTo>
                    <a:pt x="5864430" y="2312615"/>
                    <a:pt x="5850397" y="2326648"/>
                    <a:pt x="5833086" y="2326648"/>
                  </a:cubicBezTo>
                  <a:cubicBezTo>
                    <a:pt x="5815775" y="2326648"/>
                    <a:pt x="5801742" y="2312615"/>
                    <a:pt x="5801742" y="2295304"/>
                  </a:cubicBezTo>
                  <a:cubicBezTo>
                    <a:pt x="5801742" y="2277993"/>
                    <a:pt x="5815775" y="2263960"/>
                    <a:pt x="5833086" y="2263960"/>
                  </a:cubicBezTo>
                  <a:close/>
                  <a:moveTo>
                    <a:pt x="1562218" y="2255989"/>
                  </a:moveTo>
                  <a:cubicBezTo>
                    <a:pt x="1587582" y="2255989"/>
                    <a:pt x="1608141" y="2276546"/>
                    <a:pt x="1608141" y="2301904"/>
                  </a:cubicBezTo>
                  <a:cubicBezTo>
                    <a:pt x="1608141" y="2327262"/>
                    <a:pt x="1587582" y="2347819"/>
                    <a:pt x="1562218" y="2347819"/>
                  </a:cubicBezTo>
                  <a:cubicBezTo>
                    <a:pt x="1536854" y="2347819"/>
                    <a:pt x="1516293" y="2327262"/>
                    <a:pt x="1516293" y="2301904"/>
                  </a:cubicBezTo>
                  <a:cubicBezTo>
                    <a:pt x="1516293" y="2276546"/>
                    <a:pt x="1536854" y="2255989"/>
                    <a:pt x="1562218" y="2255989"/>
                  </a:cubicBezTo>
                  <a:close/>
                  <a:moveTo>
                    <a:pt x="7161233" y="2252622"/>
                  </a:moveTo>
                  <a:cubicBezTo>
                    <a:pt x="7196544" y="2252622"/>
                    <a:pt x="7225169" y="2281247"/>
                    <a:pt x="7225169" y="2316558"/>
                  </a:cubicBezTo>
                  <a:cubicBezTo>
                    <a:pt x="7225169" y="2351869"/>
                    <a:pt x="7196544" y="2380494"/>
                    <a:pt x="7161233" y="2380494"/>
                  </a:cubicBezTo>
                  <a:cubicBezTo>
                    <a:pt x="7125922" y="2380494"/>
                    <a:pt x="7097297" y="2351869"/>
                    <a:pt x="7097297" y="2316558"/>
                  </a:cubicBezTo>
                  <a:cubicBezTo>
                    <a:pt x="7097297" y="2281247"/>
                    <a:pt x="7125922" y="2252622"/>
                    <a:pt x="7161233" y="2252622"/>
                  </a:cubicBezTo>
                  <a:close/>
                  <a:moveTo>
                    <a:pt x="7274505" y="2251355"/>
                  </a:moveTo>
                  <a:cubicBezTo>
                    <a:pt x="7290133" y="2251355"/>
                    <a:pt x="7302802" y="2264024"/>
                    <a:pt x="7302802" y="2279652"/>
                  </a:cubicBezTo>
                  <a:cubicBezTo>
                    <a:pt x="7302802" y="2295280"/>
                    <a:pt x="7290133" y="2307949"/>
                    <a:pt x="7274505" y="2307949"/>
                  </a:cubicBezTo>
                  <a:cubicBezTo>
                    <a:pt x="7258877" y="2307949"/>
                    <a:pt x="7246208" y="2295280"/>
                    <a:pt x="7246208" y="2279652"/>
                  </a:cubicBezTo>
                  <a:cubicBezTo>
                    <a:pt x="7246208" y="2264024"/>
                    <a:pt x="7258877" y="2251355"/>
                    <a:pt x="7274505" y="2251355"/>
                  </a:cubicBezTo>
                  <a:close/>
                  <a:moveTo>
                    <a:pt x="6690443" y="2250771"/>
                  </a:moveTo>
                  <a:cubicBezTo>
                    <a:pt x="6717522" y="2250771"/>
                    <a:pt x="6739473" y="2272722"/>
                    <a:pt x="6739473" y="2299801"/>
                  </a:cubicBezTo>
                  <a:cubicBezTo>
                    <a:pt x="6739473" y="2326880"/>
                    <a:pt x="6717522" y="2348831"/>
                    <a:pt x="6690443" y="2348831"/>
                  </a:cubicBezTo>
                  <a:cubicBezTo>
                    <a:pt x="6663364" y="2348831"/>
                    <a:pt x="6641413" y="2326880"/>
                    <a:pt x="6641413" y="2299801"/>
                  </a:cubicBezTo>
                  <a:cubicBezTo>
                    <a:pt x="6641413" y="2272722"/>
                    <a:pt x="6663364" y="2250771"/>
                    <a:pt x="6690443" y="2250771"/>
                  </a:cubicBezTo>
                  <a:close/>
                  <a:moveTo>
                    <a:pt x="2174431" y="2249163"/>
                  </a:moveTo>
                  <a:cubicBezTo>
                    <a:pt x="2201504" y="2249163"/>
                    <a:pt x="2223459" y="2271114"/>
                    <a:pt x="2223459" y="2298193"/>
                  </a:cubicBezTo>
                  <a:cubicBezTo>
                    <a:pt x="2223459" y="2325272"/>
                    <a:pt x="2201504" y="2347223"/>
                    <a:pt x="2174431" y="2347223"/>
                  </a:cubicBezTo>
                  <a:cubicBezTo>
                    <a:pt x="2147354" y="2347223"/>
                    <a:pt x="2125393" y="2325272"/>
                    <a:pt x="2125393" y="2298193"/>
                  </a:cubicBezTo>
                  <a:cubicBezTo>
                    <a:pt x="2125393" y="2271114"/>
                    <a:pt x="2147354" y="2249163"/>
                    <a:pt x="2174431" y="2249163"/>
                  </a:cubicBezTo>
                  <a:close/>
                  <a:moveTo>
                    <a:pt x="1359997" y="2246529"/>
                  </a:moveTo>
                  <a:cubicBezTo>
                    <a:pt x="1377312" y="2246529"/>
                    <a:pt x="1391342" y="2260562"/>
                    <a:pt x="1391342" y="2277873"/>
                  </a:cubicBezTo>
                  <a:cubicBezTo>
                    <a:pt x="1391342" y="2295184"/>
                    <a:pt x="1377312" y="2309217"/>
                    <a:pt x="1359997" y="2309217"/>
                  </a:cubicBezTo>
                  <a:cubicBezTo>
                    <a:pt x="1342688" y="2309217"/>
                    <a:pt x="1328655" y="2295184"/>
                    <a:pt x="1328655" y="2277873"/>
                  </a:cubicBezTo>
                  <a:cubicBezTo>
                    <a:pt x="1328655" y="2260562"/>
                    <a:pt x="1342688" y="2246529"/>
                    <a:pt x="1359997" y="2246529"/>
                  </a:cubicBezTo>
                  <a:close/>
                  <a:moveTo>
                    <a:pt x="7771716" y="2245582"/>
                  </a:moveTo>
                  <a:cubicBezTo>
                    <a:pt x="7789027" y="2245582"/>
                    <a:pt x="7803060" y="2259615"/>
                    <a:pt x="7803060" y="2276926"/>
                  </a:cubicBezTo>
                  <a:cubicBezTo>
                    <a:pt x="7803060" y="2294237"/>
                    <a:pt x="7789027" y="2308270"/>
                    <a:pt x="7771716" y="2308270"/>
                  </a:cubicBezTo>
                  <a:cubicBezTo>
                    <a:pt x="7754405" y="2308270"/>
                    <a:pt x="7740372" y="2294237"/>
                    <a:pt x="7740372" y="2276926"/>
                  </a:cubicBezTo>
                  <a:cubicBezTo>
                    <a:pt x="7740372" y="2259615"/>
                    <a:pt x="7754405" y="2245582"/>
                    <a:pt x="7771716" y="2245582"/>
                  </a:cubicBezTo>
                  <a:close/>
                  <a:moveTo>
                    <a:pt x="7661642" y="2244461"/>
                  </a:moveTo>
                  <a:cubicBezTo>
                    <a:pt x="7683034" y="2244461"/>
                    <a:pt x="7700375" y="2261802"/>
                    <a:pt x="7700375" y="2283194"/>
                  </a:cubicBezTo>
                  <a:cubicBezTo>
                    <a:pt x="7700375" y="2304586"/>
                    <a:pt x="7683034" y="2321927"/>
                    <a:pt x="7661642" y="2321927"/>
                  </a:cubicBezTo>
                  <a:cubicBezTo>
                    <a:pt x="7640250" y="2321927"/>
                    <a:pt x="7622909" y="2304586"/>
                    <a:pt x="7622909" y="2283194"/>
                  </a:cubicBezTo>
                  <a:cubicBezTo>
                    <a:pt x="7622909" y="2261802"/>
                    <a:pt x="7640250" y="2244461"/>
                    <a:pt x="7661642" y="2244461"/>
                  </a:cubicBezTo>
                  <a:close/>
                  <a:moveTo>
                    <a:pt x="1875185" y="2244195"/>
                  </a:moveTo>
                  <a:cubicBezTo>
                    <a:pt x="1896578" y="2244195"/>
                    <a:pt x="1913916" y="2261536"/>
                    <a:pt x="1913916" y="2282928"/>
                  </a:cubicBezTo>
                  <a:cubicBezTo>
                    <a:pt x="1913916" y="2304320"/>
                    <a:pt x="1896578" y="2321661"/>
                    <a:pt x="1875185" y="2321661"/>
                  </a:cubicBezTo>
                  <a:cubicBezTo>
                    <a:pt x="1853795" y="2321661"/>
                    <a:pt x="1836455" y="2304320"/>
                    <a:pt x="1836455" y="2282928"/>
                  </a:cubicBezTo>
                  <a:cubicBezTo>
                    <a:pt x="1836455" y="2261536"/>
                    <a:pt x="1853795" y="2244195"/>
                    <a:pt x="1875185" y="2244195"/>
                  </a:cubicBezTo>
                  <a:close/>
                  <a:moveTo>
                    <a:pt x="2421120" y="2241673"/>
                  </a:moveTo>
                  <a:cubicBezTo>
                    <a:pt x="2438433" y="2241673"/>
                    <a:pt x="2452464" y="2255706"/>
                    <a:pt x="2452464" y="2273017"/>
                  </a:cubicBezTo>
                  <a:cubicBezTo>
                    <a:pt x="2452464" y="2290328"/>
                    <a:pt x="2438433" y="2304361"/>
                    <a:pt x="2421120" y="2304361"/>
                  </a:cubicBezTo>
                  <a:cubicBezTo>
                    <a:pt x="2403810" y="2304361"/>
                    <a:pt x="2389776" y="2290328"/>
                    <a:pt x="2389776" y="2273017"/>
                  </a:cubicBezTo>
                  <a:cubicBezTo>
                    <a:pt x="2389776" y="2255706"/>
                    <a:pt x="2403810" y="2241673"/>
                    <a:pt x="2421120" y="2241673"/>
                  </a:cubicBezTo>
                  <a:close/>
                  <a:moveTo>
                    <a:pt x="2041455" y="2241025"/>
                  </a:moveTo>
                  <a:cubicBezTo>
                    <a:pt x="2076764" y="2241025"/>
                    <a:pt x="2105384" y="2269650"/>
                    <a:pt x="2105384" y="2304961"/>
                  </a:cubicBezTo>
                  <a:cubicBezTo>
                    <a:pt x="2105384" y="2340272"/>
                    <a:pt x="2076764" y="2368897"/>
                    <a:pt x="2041455" y="2368897"/>
                  </a:cubicBezTo>
                  <a:cubicBezTo>
                    <a:pt x="2006146" y="2368897"/>
                    <a:pt x="1977528" y="2340272"/>
                    <a:pt x="1977528" y="2304961"/>
                  </a:cubicBezTo>
                  <a:cubicBezTo>
                    <a:pt x="1977528" y="2269650"/>
                    <a:pt x="2006146" y="2241025"/>
                    <a:pt x="2041455" y="2241025"/>
                  </a:cubicBezTo>
                  <a:close/>
                  <a:moveTo>
                    <a:pt x="5898207" y="2234738"/>
                  </a:moveTo>
                  <a:cubicBezTo>
                    <a:pt x="5909268" y="2234738"/>
                    <a:pt x="5918234" y="2243704"/>
                    <a:pt x="5918234" y="2254765"/>
                  </a:cubicBezTo>
                  <a:cubicBezTo>
                    <a:pt x="5918234" y="2265826"/>
                    <a:pt x="5909268" y="2274792"/>
                    <a:pt x="5898207" y="2274792"/>
                  </a:cubicBezTo>
                  <a:cubicBezTo>
                    <a:pt x="5887146" y="2274792"/>
                    <a:pt x="5878180" y="2265826"/>
                    <a:pt x="5878180" y="2254765"/>
                  </a:cubicBezTo>
                  <a:cubicBezTo>
                    <a:pt x="5878180" y="2243704"/>
                    <a:pt x="5887146" y="2234738"/>
                    <a:pt x="5898207" y="2234738"/>
                  </a:cubicBezTo>
                  <a:close/>
                  <a:moveTo>
                    <a:pt x="6778751" y="2232974"/>
                  </a:moveTo>
                  <a:cubicBezTo>
                    <a:pt x="6789812" y="2232974"/>
                    <a:pt x="6798778" y="2241940"/>
                    <a:pt x="6798778" y="2253001"/>
                  </a:cubicBezTo>
                  <a:cubicBezTo>
                    <a:pt x="6798778" y="2264062"/>
                    <a:pt x="6789812" y="2273028"/>
                    <a:pt x="6778751" y="2273028"/>
                  </a:cubicBezTo>
                  <a:cubicBezTo>
                    <a:pt x="6767690" y="2273028"/>
                    <a:pt x="6758724" y="2264062"/>
                    <a:pt x="6758724" y="2253001"/>
                  </a:cubicBezTo>
                  <a:cubicBezTo>
                    <a:pt x="6758724" y="2241940"/>
                    <a:pt x="6767690" y="2232974"/>
                    <a:pt x="6778751" y="2232974"/>
                  </a:cubicBezTo>
                  <a:close/>
                  <a:moveTo>
                    <a:pt x="1672200" y="2232922"/>
                  </a:moveTo>
                  <a:cubicBezTo>
                    <a:pt x="1693921" y="2232922"/>
                    <a:pt x="1711532" y="2250533"/>
                    <a:pt x="1711532" y="2272258"/>
                  </a:cubicBezTo>
                  <a:cubicBezTo>
                    <a:pt x="1711532" y="2293983"/>
                    <a:pt x="1693921" y="2311594"/>
                    <a:pt x="1672200" y="2311594"/>
                  </a:cubicBezTo>
                  <a:cubicBezTo>
                    <a:pt x="1650477" y="2311594"/>
                    <a:pt x="1632866" y="2293983"/>
                    <a:pt x="1632866" y="2272258"/>
                  </a:cubicBezTo>
                  <a:cubicBezTo>
                    <a:pt x="1632866" y="2250533"/>
                    <a:pt x="1650477" y="2232922"/>
                    <a:pt x="1672200" y="2232922"/>
                  </a:cubicBezTo>
                  <a:close/>
                  <a:moveTo>
                    <a:pt x="1775228" y="2230746"/>
                  </a:moveTo>
                  <a:cubicBezTo>
                    <a:pt x="1792538" y="2230746"/>
                    <a:pt x="1806571" y="2244779"/>
                    <a:pt x="1806571" y="2262090"/>
                  </a:cubicBezTo>
                  <a:cubicBezTo>
                    <a:pt x="1806571" y="2279401"/>
                    <a:pt x="1792538" y="2293434"/>
                    <a:pt x="1775228" y="2293434"/>
                  </a:cubicBezTo>
                  <a:cubicBezTo>
                    <a:pt x="1757917" y="2293434"/>
                    <a:pt x="1743885" y="2279401"/>
                    <a:pt x="1743885" y="2262090"/>
                  </a:cubicBezTo>
                  <a:cubicBezTo>
                    <a:pt x="1743885" y="2244779"/>
                    <a:pt x="1757917" y="2230746"/>
                    <a:pt x="1775228" y="2230746"/>
                  </a:cubicBezTo>
                  <a:close/>
                  <a:moveTo>
                    <a:pt x="7495439" y="2226158"/>
                  </a:moveTo>
                  <a:cubicBezTo>
                    <a:pt x="7522518" y="2226158"/>
                    <a:pt x="7544469" y="2248109"/>
                    <a:pt x="7544469" y="2275188"/>
                  </a:cubicBezTo>
                  <a:cubicBezTo>
                    <a:pt x="7544469" y="2302267"/>
                    <a:pt x="7522518" y="2324218"/>
                    <a:pt x="7495439" y="2324218"/>
                  </a:cubicBezTo>
                  <a:cubicBezTo>
                    <a:pt x="7468360" y="2324218"/>
                    <a:pt x="7446409" y="2302267"/>
                    <a:pt x="7446409" y="2275188"/>
                  </a:cubicBezTo>
                  <a:cubicBezTo>
                    <a:pt x="7446409" y="2248109"/>
                    <a:pt x="7468360" y="2226158"/>
                    <a:pt x="7495439" y="2226158"/>
                  </a:cubicBezTo>
                  <a:close/>
                  <a:moveTo>
                    <a:pt x="5696574" y="2225835"/>
                  </a:moveTo>
                  <a:cubicBezTo>
                    <a:pt x="5732787" y="2225835"/>
                    <a:pt x="5762143" y="2255191"/>
                    <a:pt x="5762143" y="2291404"/>
                  </a:cubicBezTo>
                  <a:cubicBezTo>
                    <a:pt x="5762143" y="2327617"/>
                    <a:pt x="5732787" y="2356973"/>
                    <a:pt x="5696574" y="2356973"/>
                  </a:cubicBezTo>
                  <a:cubicBezTo>
                    <a:pt x="5660361" y="2356973"/>
                    <a:pt x="5631005" y="2327617"/>
                    <a:pt x="5631005" y="2291404"/>
                  </a:cubicBezTo>
                  <a:cubicBezTo>
                    <a:pt x="5631005" y="2255191"/>
                    <a:pt x="5660361" y="2225835"/>
                    <a:pt x="5696574" y="2225835"/>
                  </a:cubicBezTo>
                  <a:close/>
                  <a:moveTo>
                    <a:pt x="6035518" y="2223951"/>
                  </a:moveTo>
                  <a:cubicBezTo>
                    <a:pt x="6052829" y="2223951"/>
                    <a:pt x="6066862" y="2237984"/>
                    <a:pt x="6066862" y="2255295"/>
                  </a:cubicBezTo>
                  <a:cubicBezTo>
                    <a:pt x="6066862" y="2272606"/>
                    <a:pt x="6052829" y="2286639"/>
                    <a:pt x="6035518" y="2286639"/>
                  </a:cubicBezTo>
                  <a:cubicBezTo>
                    <a:pt x="6018207" y="2286639"/>
                    <a:pt x="6004174" y="2272606"/>
                    <a:pt x="6004174" y="2255295"/>
                  </a:cubicBezTo>
                  <a:cubicBezTo>
                    <a:pt x="6004174" y="2237984"/>
                    <a:pt x="6018207" y="2223951"/>
                    <a:pt x="6035518" y="2223951"/>
                  </a:cubicBezTo>
                  <a:close/>
                  <a:moveTo>
                    <a:pt x="6964912" y="2218155"/>
                  </a:moveTo>
                  <a:cubicBezTo>
                    <a:pt x="6986304" y="2218155"/>
                    <a:pt x="7003645" y="2235496"/>
                    <a:pt x="7003645" y="2256888"/>
                  </a:cubicBezTo>
                  <a:cubicBezTo>
                    <a:pt x="7003645" y="2278280"/>
                    <a:pt x="6986304" y="2295621"/>
                    <a:pt x="6964912" y="2295621"/>
                  </a:cubicBezTo>
                  <a:cubicBezTo>
                    <a:pt x="6943520" y="2295621"/>
                    <a:pt x="6926179" y="2278280"/>
                    <a:pt x="6926179" y="2256888"/>
                  </a:cubicBezTo>
                  <a:cubicBezTo>
                    <a:pt x="6926179" y="2235496"/>
                    <a:pt x="6943520" y="2218155"/>
                    <a:pt x="6964912" y="2218155"/>
                  </a:cubicBezTo>
                  <a:close/>
                  <a:moveTo>
                    <a:pt x="6213365" y="2215791"/>
                  </a:moveTo>
                  <a:cubicBezTo>
                    <a:pt x="6242601" y="2215791"/>
                    <a:pt x="6266301" y="2239491"/>
                    <a:pt x="6266301" y="2268727"/>
                  </a:cubicBezTo>
                  <a:cubicBezTo>
                    <a:pt x="6266301" y="2297963"/>
                    <a:pt x="6242601" y="2321663"/>
                    <a:pt x="6213365" y="2321663"/>
                  </a:cubicBezTo>
                  <a:cubicBezTo>
                    <a:pt x="6184129" y="2321663"/>
                    <a:pt x="6160429" y="2297963"/>
                    <a:pt x="6160429" y="2268727"/>
                  </a:cubicBezTo>
                  <a:cubicBezTo>
                    <a:pt x="6160429" y="2239491"/>
                    <a:pt x="6184129" y="2215791"/>
                    <a:pt x="6213365" y="2215791"/>
                  </a:cubicBezTo>
                  <a:close/>
                  <a:moveTo>
                    <a:pt x="5212218" y="2215367"/>
                  </a:moveTo>
                  <a:cubicBezTo>
                    <a:pt x="5223279" y="2215367"/>
                    <a:pt x="5232245" y="2224333"/>
                    <a:pt x="5232245" y="2235394"/>
                  </a:cubicBezTo>
                  <a:cubicBezTo>
                    <a:pt x="5232245" y="2246455"/>
                    <a:pt x="5223279" y="2255421"/>
                    <a:pt x="5212218" y="2255421"/>
                  </a:cubicBezTo>
                  <a:cubicBezTo>
                    <a:pt x="5201157" y="2255421"/>
                    <a:pt x="5192191" y="2246455"/>
                    <a:pt x="5192191" y="2235394"/>
                  </a:cubicBezTo>
                  <a:cubicBezTo>
                    <a:pt x="5192191" y="2224333"/>
                    <a:pt x="5201157" y="2215367"/>
                    <a:pt x="5212218" y="2215367"/>
                  </a:cubicBezTo>
                  <a:close/>
                  <a:moveTo>
                    <a:pt x="2282715" y="2214963"/>
                  </a:moveTo>
                  <a:cubicBezTo>
                    <a:pt x="2300021" y="2214963"/>
                    <a:pt x="2314058" y="2228996"/>
                    <a:pt x="2314058" y="2246307"/>
                  </a:cubicBezTo>
                  <a:cubicBezTo>
                    <a:pt x="2314058" y="2263618"/>
                    <a:pt x="2300021" y="2277651"/>
                    <a:pt x="2282715" y="2277651"/>
                  </a:cubicBezTo>
                  <a:cubicBezTo>
                    <a:pt x="2265403" y="2277651"/>
                    <a:pt x="2251370" y="2263618"/>
                    <a:pt x="2251370" y="2246307"/>
                  </a:cubicBezTo>
                  <a:cubicBezTo>
                    <a:pt x="2251370" y="2228996"/>
                    <a:pt x="2265403" y="2214963"/>
                    <a:pt x="2282715" y="2214963"/>
                  </a:cubicBezTo>
                  <a:close/>
                  <a:moveTo>
                    <a:pt x="6557500" y="2212527"/>
                  </a:moveTo>
                  <a:cubicBezTo>
                    <a:pt x="6584579" y="2212527"/>
                    <a:pt x="6606530" y="2234478"/>
                    <a:pt x="6606530" y="2261557"/>
                  </a:cubicBezTo>
                  <a:cubicBezTo>
                    <a:pt x="6606530" y="2288636"/>
                    <a:pt x="6584579" y="2310587"/>
                    <a:pt x="6557500" y="2310587"/>
                  </a:cubicBezTo>
                  <a:cubicBezTo>
                    <a:pt x="6530421" y="2310587"/>
                    <a:pt x="6508470" y="2288636"/>
                    <a:pt x="6508470" y="2261557"/>
                  </a:cubicBezTo>
                  <a:cubicBezTo>
                    <a:pt x="6508470" y="2234478"/>
                    <a:pt x="6530421" y="2212527"/>
                    <a:pt x="6557500" y="2212527"/>
                  </a:cubicBezTo>
                  <a:close/>
                  <a:moveTo>
                    <a:pt x="4363868" y="2209111"/>
                  </a:moveTo>
                  <a:cubicBezTo>
                    <a:pt x="4385528" y="2209111"/>
                    <a:pt x="4403087" y="2226670"/>
                    <a:pt x="4403087" y="2248330"/>
                  </a:cubicBezTo>
                  <a:cubicBezTo>
                    <a:pt x="4403087" y="2269990"/>
                    <a:pt x="4385528" y="2287549"/>
                    <a:pt x="4363868" y="2287549"/>
                  </a:cubicBezTo>
                  <a:cubicBezTo>
                    <a:pt x="4342208" y="2287549"/>
                    <a:pt x="4324649" y="2269990"/>
                    <a:pt x="4324649" y="2248330"/>
                  </a:cubicBezTo>
                  <a:cubicBezTo>
                    <a:pt x="4324649" y="2226670"/>
                    <a:pt x="4342208" y="2209111"/>
                    <a:pt x="4363868" y="2209111"/>
                  </a:cubicBezTo>
                  <a:close/>
                  <a:moveTo>
                    <a:pt x="8204289" y="2203210"/>
                  </a:moveTo>
                  <a:cubicBezTo>
                    <a:pt x="8222824" y="2203210"/>
                    <a:pt x="8237849" y="2218235"/>
                    <a:pt x="8237849" y="2236770"/>
                  </a:cubicBezTo>
                  <a:cubicBezTo>
                    <a:pt x="8237849" y="2255305"/>
                    <a:pt x="8222824" y="2270330"/>
                    <a:pt x="8204289" y="2270330"/>
                  </a:cubicBezTo>
                  <a:cubicBezTo>
                    <a:pt x="8185754" y="2270330"/>
                    <a:pt x="8170729" y="2255305"/>
                    <a:pt x="8170729" y="2236770"/>
                  </a:cubicBezTo>
                  <a:cubicBezTo>
                    <a:pt x="8170729" y="2218235"/>
                    <a:pt x="8185754" y="2203210"/>
                    <a:pt x="8204289" y="2203210"/>
                  </a:cubicBezTo>
                  <a:close/>
                  <a:moveTo>
                    <a:pt x="7064059" y="2201975"/>
                  </a:moveTo>
                  <a:cubicBezTo>
                    <a:pt x="7081370" y="2201975"/>
                    <a:pt x="7095403" y="2216008"/>
                    <a:pt x="7095403" y="2233319"/>
                  </a:cubicBezTo>
                  <a:cubicBezTo>
                    <a:pt x="7095403" y="2250630"/>
                    <a:pt x="7081370" y="2264663"/>
                    <a:pt x="7064059" y="2264663"/>
                  </a:cubicBezTo>
                  <a:cubicBezTo>
                    <a:pt x="7046748" y="2264663"/>
                    <a:pt x="7032715" y="2250630"/>
                    <a:pt x="7032715" y="2233319"/>
                  </a:cubicBezTo>
                  <a:cubicBezTo>
                    <a:pt x="7032715" y="2216008"/>
                    <a:pt x="7046748" y="2201975"/>
                    <a:pt x="7064059" y="2201975"/>
                  </a:cubicBezTo>
                  <a:close/>
                  <a:moveTo>
                    <a:pt x="4165399" y="2201269"/>
                  </a:moveTo>
                  <a:cubicBezTo>
                    <a:pt x="4192478" y="2201269"/>
                    <a:pt x="4214429" y="2223220"/>
                    <a:pt x="4214429" y="2250299"/>
                  </a:cubicBezTo>
                  <a:cubicBezTo>
                    <a:pt x="4214429" y="2277378"/>
                    <a:pt x="4192478" y="2299329"/>
                    <a:pt x="4165399" y="2299329"/>
                  </a:cubicBezTo>
                  <a:cubicBezTo>
                    <a:pt x="4138320" y="2299329"/>
                    <a:pt x="4116369" y="2277378"/>
                    <a:pt x="4116369" y="2250299"/>
                  </a:cubicBezTo>
                  <a:cubicBezTo>
                    <a:pt x="4116369" y="2223220"/>
                    <a:pt x="4138320" y="2201269"/>
                    <a:pt x="4165399" y="2201269"/>
                  </a:cubicBezTo>
                  <a:close/>
                  <a:moveTo>
                    <a:pt x="1900304" y="2198932"/>
                  </a:moveTo>
                  <a:cubicBezTo>
                    <a:pt x="1911364" y="2198932"/>
                    <a:pt x="1920325" y="2207898"/>
                    <a:pt x="1920325" y="2218959"/>
                  </a:cubicBezTo>
                  <a:cubicBezTo>
                    <a:pt x="1920325" y="2230020"/>
                    <a:pt x="1911364" y="2238986"/>
                    <a:pt x="1900304" y="2238986"/>
                  </a:cubicBezTo>
                  <a:cubicBezTo>
                    <a:pt x="1889241" y="2238986"/>
                    <a:pt x="1880278" y="2230020"/>
                    <a:pt x="1880278" y="2218959"/>
                  </a:cubicBezTo>
                  <a:cubicBezTo>
                    <a:pt x="1880278" y="2207898"/>
                    <a:pt x="1889241" y="2198932"/>
                    <a:pt x="1900304" y="2198932"/>
                  </a:cubicBezTo>
                  <a:close/>
                  <a:moveTo>
                    <a:pt x="6100640" y="2194729"/>
                  </a:moveTo>
                  <a:cubicBezTo>
                    <a:pt x="6111701" y="2194729"/>
                    <a:pt x="6120667" y="2203695"/>
                    <a:pt x="6120667" y="2214756"/>
                  </a:cubicBezTo>
                  <a:cubicBezTo>
                    <a:pt x="6120667" y="2225817"/>
                    <a:pt x="6111701" y="2234783"/>
                    <a:pt x="6100640" y="2234783"/>
                  </a:cubicBezTo>
                  <a:cubicBezTo>
                    <a:pt x="6089579" y="2234783"/>
                    <a:pt x="6080613" y="2225817"/>
                    <a:pt x="6080613" y="2214756"/>
                  </a:cubicBezTo>
                  <a:cubicBezTo>
                    <a:pt x="6080613" y="2203695"/>
                    <a:pt x="6089579" y="2194729"/>
                    <a:pt x="6100640" y="2194729"/>
                  </a:cubicBezTo>
                  <a:close/>
                  <a:moveTo>
                    <a:pt x="4859673" y="2190798"/>
                  </a:moveTo>
                  <a:cubicBezTo>
                    <a:pt x="4882692" y="2190798"/>
                    <a:pt x="4901353" y="2209459"/>
                    <a:pt x="4901353" y="2232478"/>
                  </a:cubicBezTo>
                  <a:cubicBezTo>
                    <a:pt x="4901353" y="2255497"/>
                    <a:pt x="4882692" y="2274158"/>
                    <a:pt x="4859673" y="2274158"/>
                  </a:cubicBezTo>
                  <a:cubicBezTo>
                    <a:pt x="4836654" y="2274158"/>
                    <a:pt x="4817993" y="2255497"/>
                    <a:pt x="4817993" y="2232478"/>
                  </a:cubicBezTo>
                  <a:cubicBezTo>
                    <a:pt x="4817993" y="2209459"/>
                    <a:pt x="4836654" y="2190798"/>
                    <a:pt x="4859673" y="2190798"/>
                  </a:cubicBezTo>
                  <a:close/>
                  <a:moveTo>
                    <a:pt x="1543362" y="2185274"/>
                  </a:moveTo>
                  <a:cubicBezTo>
                    <a:pt x="1554424" y="2185274"/>
                    <a:pt x="1563392" y="2194240"/>
                    <a:pt x="1563392" y="2205301"/>
                  </a:cubicBezTo>
                  <a:cubicBezTo>
                    <a:pt x="1563392" y="2216362"/>
                    <a:pt x="1554424" y="2225328"/>
                    <a:pt x="1543362" y="2225328"/>
                  </a:cubicBezTo>
                  <a:cubicBezTo>
                    <a:pt x="1532297" y="2225328"/>
                    <a:pt x="1523332" y="2216362"/>
                    <a:pt x="1523332" y="2205301"/>
                  </a:cubicBezTo>
                  <a:cubicBezTo>
                    <a:pt x="1523332" y="2194240"/>
                    <a:pt x="1532297" y="2185274"/>
                    <a:pt x="1543362" y="2185274"/>
                  </a:cubicBezTo>
                  <a:close/>
                  <a:moveTo>
                    <a:pt x="7880710" y="2184673"/>
                  </a:moveTo>
                  <a:cubicBezTo>
                    <a:pt x="7891771" y="2184673"/>
                    <a:pt x="7900737" y="2193639"/>
                    <a:pt x="7900737" y="2204700"/>
                  </a:cubicBezTo>
                  <a:cubicBezTo>
                    <a:pt x="7900737" y="2215761"/>
                    <a:pt x="7891771" y="2224727"/>
                    <a:pt x="7880710" y="2224727"/>
                  </a:cubicBezTo>
                  <a:cubicBezTo>
                    <a:pt x="7869649" y="2224727"/>
                    <a:pt x="7860683" y="2215761"/>
                    <a:pt x="7860683" y="2204700"/>
                  </a:cubicBezTo>
                  <a:cubicBezTo>
                    <a:pt x="7860683" y="2193639"/>
                    <a:pt x="7869649" y="2184673"/>
                    <a:pt x="7880710" y="2184673"/>
                  </a:cubicBezTo>
                  <a:close/>
                  <a:moveTo>
                    <a:pt x="1969479" y="2184611"/>
                  </a:moveTo>
                  <a:cubicBezTo>
                    <a:pt x="1986787" y="2184611"/>
                    <a:pt x="2000818" y="2198644"/>
                    <a:pt x="2000818" y="2215955"/>
                  </a:cubicBezTo>
                  <a:cubicBezTo>
                    <a:pt x="2000818" y="2233266"/>
                    <a:pt x="1986787" y="2247299"/>
                    <a:pt x="1969479" y="2247299"/>
                  </a:cubicBezTo>
                  <a:cubicBezTo>
                    <a:pt x="1952166" y="2247299"/>
                    <a:pt x="1938131" y="2233266"/>
                    <a:pt x="1938131" y="2215955"/>
                  </a:cubicBezTo>
                  <a:cubicBezTo>
                    <a:pt x="1938131" y="2198644"/>
                    <a:pt x="1952166" y="2184611"/>
                    <a:pt x="1969479" y="2184611"/>
                  </a:cubicBezTo>
                  <a:close/>
                  <a:moveTo>
                    <a:pt x="6903815" y="2184242"/>
                  </a:moveTo>
                  <a:cubicBezTo>
                    <a:pt x="6914876" y="2184242"/>
                    <a:pt x="6923842" y="2193208"/>
                    <a:pt x="6923842" y="2204269"/>
                  </a:cubicBezTo>
                  <a:cubicBezTo>
                    <a:pt x="6923842" y="2215330"/>
                    <a:pt x="6914876" y="2224296"/>
                    <a:pt x="6903815" y="2224296"/>
                  </a:cubicBezTo>
                  <a:cubicBezTo>
                    <a:pt x="6892754" y="2224296"/>
                    <a:pt x="6883788" y="2215330"/>
                    <a:pt x="6883788" y="2204269"/>
                  </a:cubicBezTo>
                  <a:cubicBezTo>
                    <a:pt x="6883788" y="2193208"/>
                    <a:pt x="6892754" y="2184242"/>
                    <a:pt x="6903815" y="2184242"/>
                  </a:cubicBezTo>
                  <a:close/>
                  <a:moveTo>
                    <a:pt x="2354344" y="2173684"/>
                  </a:moveTo>
                  <a:cubicBezTo>
                    <a:pt x="2371655" y="2173684"/>
                    <a:pt x="2385688" y="2187717"/>
                    <a:pt x="2385688" y="2205028"/>
                  </a:cubicBezTo>
                  <a:cubicBezTo>
                    <a:pt x="2385688" y="2222339"/>
                    <a:pt x="2371655" y="2236372"/>
                    <a:pt x="2354344" y="2236372"/>
                  </a:cubicBezTo>
                  <a:cubicBezTo>
                    <a:pt x="2337032" y="2236372"/>
                    <a:pt x="2323003" y="2222339"/>
                    <a:pt x="2323003" y="2205028"/>
                  </a:cubicBezTo>
                  <a:cubicBezTo>
                    <a:pt x="2323003" y="2187717"/>
                    <a:pt x="2337032" y="2173684"/>
                    <a:pt x="2354344" y="2173684"/>
                  </a:cubicBezTo>
                  <a:close/>
                  <a:moveTo>
                    <a:pt x="1173387" y="2170253"/>
                  </a:moveTo>
                  <a:cubicBezTo>
                    <a:pt x="1208693" y="2170253"/>
                    <a:pt x="1237316" y="2198878"/>
                    <a:pt x="1237316" y="2234189"/>
                  </a:cubicBezTo>
                  <a:cubicBezTo>
                    <a:pt x="1237316" y="2269500"/>
                    <a:pt x="1208693" y="2298125"/>
                    <a:pt x="1173387" y="2298125"/>
                  </a:cubicBezTo>
                  <a:cubicBezTo>
                    <a:pt x="1138076" y="2298125"/>
                    <a:pt x="1109443" y="2269500"/>
                    <a:pt x="1109443" y="2234189"/>
                  </a:cubicBezTo>
                  <a:cubicBezTo>
                    <a:pt x="1109443" y="2198878"/>
                    <a:pt x="1138076" y="2170253"/>
                    <a:pt x="1173387" y="2170253"/>
                  </a:cubicBezTo>
                  <a:close/>
                  <a:moveTo>
                    <a:pt x="7970079" y="2166930"/>
                  </a:moveTo>
                  <a:cubicBezTo>
                    <a:pt x="7997158" y="2166930"/>
                    <a:pt x="8019109" y="2188881"/>
                    <a:pt x="8019109" y="2215960"/>
                  </a:cubicBezTo>
                  <a:cubicBezTo>
                    <a:pt x="8019109" y="2243039"/>
                    <a:pt x="7997158" y="2264990"/>
                    <a:pt x="7970079" y="2264990"/>
                  </a:cubicBezTo>
                  <a:cubicBezTo>
                    <a:pt x="7943000" y="2264990"/>
                    <a:pt x="7921049" y="2243039"/>
                    <a:pt x="7921049" y="2215960"/>
                  </a:cubicBezTo>
                  <a:cubicBezTo>
                    <a:pt x="7921049" y="2188881"/>
                    <a:pt x="7943000" y="2166930"/>
                    <a:pt x="7970079" y="2166930"/>
                  </a:cubicBezTo>
                  <a:close/>
                  <a:moveTo>
                    <a:pt x="1621048" y="2166399"/>
                  </a:moveTo>
                  <a:cubicBezTo>
                    <a:pt x="1638359" y="2166399"/>
                    <a:pt x="1652389" y="2180432"/>
                    <a:pt x="1652389" y="2197743"/>
                  </a:cubicBezTo>
                  <a:cubicBezTo>
                    <a:pt x="1652389" y="2215054"/>
                    <a:pt x="1638359" y="2229087"/>
                    <a:pt x="1621048" y="2229087"/>
                  </a:cubicBezTo>
                  <a:cubicBezTo>
                    <a:pt x="1603735" y="2229087"/>
                    <a:pt x="1589698" y="2215054"/>
                    <a:pt x="1589698" y="2197743"/>
                  </a:cubicBezTo>
                  <a:cubicBezTo>
                    <a:pt x="1589698" y="2180432"/>
                    <a:pt x="1603735" y="2166399"/>
                    <a:pt x="1621048" y="2166399"/>
                  </a:cubicBezTo>
                  <a:close/>
                  <a:moveTo>
                    <a:pt x="1301885" y="2164933"/>
                  </a:moveTo>
                  <a:cubicBezTo>
                    <a:pt x="1323610" y="2164933"/>
                    <a:pt x="1341220" y="2182544"/>
                    <a:pt x="1341220" y="2204269"/>
                  </a:cubicBezTo>
                  <a:cubicBezTo>
                    <a:pt x="1341220" y="2225994"/>
                    <a:pt x="1323610" y="2243605"/>
                    <a:pt x="1301885" y="2243605"/>
                  </a:cubicBezTo>
                  <a:cubicBezTo>
                    <a:pt x="1280158" y="2243605"/>
                    <a:pt x="1262547" y="2225994"/>
                    <a:pt x="1262547" y="2204269"/>
                  </a:cubicBezTo>
                  <a:cubicBezTo>
                    <a:pt x="1262547" y="2182544"/>
                    <a:pt x="1280158" y="2164933"/>
                    <a:pt x="1301885" y="2164933"/>
                  </a:cubicBezTo>
                  <a:close/>
                  <a:moveTo>
                    <a:pt x="7198664" y="2163180"/>
                  </a:moveTo>
                  <a:cubicBezTo>
                    <a:pt x="7220477" y="2163180"/>
                    <a:pt x="7238160" y="2180863"/>
                    <a:pt x="7238160" y="2202676"/>
                  </a:cubicBezTo>
                  <a:cubicBezTo>
                    <a:pt x="7238160" y="2224489"/>
                    <a:pt x="7220477" y="2242172"/>
                    <a:pt x="7198664" y="2242172"/>
                  </a:cubicBezTo>
                  <a:cubicBezTo>
                    <a:pt x="7176851" y="2242172"/>
                    <a:pt x="7159168" y="2224489"/>
                    <a:pt x="7159168" y="2202676"/>
                  </a:cubicBezTo>
                  <a:cubicBezTo>
                    <a:pt x="7159168" y="2180863"/>
                    <a:pt x="7176851" y="2163180"/>
                    <a:pt x="7198664" y="2163180"/>
                  </a:cubicBezTo>
                  <a:close/>
                  <a:moveTo>
                    <a:pt x="7686730" y="2159382"/>
                  </a:moveTo>
                  <a:cubicBezTo>
                    <a:pt x="7704041" y="2159382"/>
                    <a:pt x="7718074" y="2173415"/>
                    <a:pt x="7718074" y="2190726"/>
                  </a:cubicBezTo>
                  <a:cubicBezTo>
                    <a:pt x="7718074" y="2208037"/>
                    <a:pt x="7704041" y="2222070"/>
                    <a:pt x="7686730" y="2222070"/>
                  </a:cubicBezTo>
                  <a:cubicBezTo>
                    <a:pt x="7669419" y="2222070"/>
                    <a:pt x="7655386" y="2208037"/>
                    <a:pt x="7655386" y="2190726"/>
                  </a:cubicBezTo>
                  <a:cubicBezTo>
                    <a:pt x="7655386" y="2173415"/>
                    <a:pt x="7669419" y="2159382"/>
                    <a:pt x="7686730" y="2159382"/>
                  </a:cubicBezTo>
                  <a:close/>
                  <a:moveTo>
                    <a:pt x="4262343" y="2159330"/>
                  </a:moveTo>
                  <a:cubicBezTo>
                    <a:pt x="4283735" y="2159330"/>
                    <a:pt x="4301076" y="2176671"/>
                    <a:pt x="4301076" y="2198063"/>
                  </a:cubicBezTo>
                  <a:cubicBezTo>
                    <a:pt x="4301076" y="2219455"/>
                    <a:pt x="4283735" y="2236796"/>
                    <a:pt x="4262343" y="2236796"/>
                  </a:cubicBezTo>
                  <a:cubicBezTo>
                    <a:pt x="4240951" y="2236796"/>
                    <a:pt x="4223610" y="2219455"/>
                    <a:pt x="4223610" y="2198063"/>
                  </a:cubicBezTo>
                  <a:cubicBezTo>
                    <a:pt x="4223610" y="2176671"/>
                    <a:pt x="4240951" y="2159330"/>
                    <a:pt x="4262343" y="2159330"/>
                  </a:cubicBezTo>
                  <a:close/>
                  <a:moveTo>
                    <a:pt x="5915015" y="2158341"/>
                  </a:moveTo>
                  <a:cubicBezTo>
                    <a:pt x="5926076" y="2158341"/>
                    <a:pt x="5935042" y="2167307"/>
                    <a:pt x="5935042" y="2178368"/>
                  </a:cubicBezTo>
                  <a:cubicBezTo>
                    <a:pt x="5935042" y="2189429"/>
                    <a:pt x="5926076" y="2198395"/>
                    <a:pt x="5915015" y="2198395"/>
                  </a:cubicBezTo>
                  <a:cubicBezTo>
                    <a:pt x="5903954" y="2198395"/>
                    <a:pt x="5894988" y="2189429"/>
                    <a:pt x="5894988" y="2178368"/>
                  </a:cubicBezTo>
                  <a:cubicBezTo>
                    <a:pt x="5894988" y="2167307"/>
                    <a:pt x="5903954" y="2158341"/>
                    <a:pt x="5915015" y="2158341"/>
                  </a:cubicBezTo>
                  <a:close/>
                  <a:moveTo>
                    <a:pt x="5993199" y="2155878"/>
                  </a:moveTo>
                  <a:cubicBezTo>
                    <a:pt x="6006733" y="2155878"/>
                    <a:pt x="6017705" y="2166850"/>
                    <a:pt x="6017705" y="2180384"/>
                  </a:cubicBezTo>
                  <a:cubicBezTo>
                    <a:pt x="6017705" y="2193918"/>
                    <a:pt x="6006733" y="2204890"/>
                    <a:pt x="5993199" y="2204890"/>
                  </a:cubicBezTo>
                  <a:cubicBezTo>
                    <a:pt x="5979665" y="2204890"/>
                    <a:pt x="5968693" y="2193918"/>
                    <a:pt x="5968693" y="2180384"/>
                  </a:cubicBezTo>
                  <a:cubicBezTo>
                    <a:pt x="5968693" y="2166850"/>
                    <a:pt x="5979665" y="2155878"/>
                    <a:pt x="5993199" y="2155878"/>
                  </a:cubicBezTo>
                  <a:close/>
                  <a:moveTo>
                    <a:pt x="5674728" y="2153695"/>
                  </a:moveTo>
                  <a:cubicBezTo>
                    <a:pt x="5685789" y="2153695"/>
                    <a:pt x="5694755" y="2162661"/>
                    <a:pt x="5694755" y="2173722"/>
                  </a:cubicBezTo>
                  <a:cubicBezTo>
                    <a:pt x="5694755" y="2184783"/>
                    <a:pt x="5685789" y="2193749"/>
                    <a:pt x="5674728" y="2193749"/>
                  </a:cubicBezTo>
                  <a:cubicBezTo>
                    <a:pt x="5663667" y="2193749"/>
                    <a:pt x="5654701" y="2184783"/>
                    <a:pt x="5654701" y="2173722"/>
                  </a:cubicBezTo>
                  <a:cubicBezTo>
                    <a:pt x="5654701" y="2162661"/>
                    <a:pt x="5663667" y="2153695"/>
                    <a:pt x="5674728" y="2153695"/>
                  </a:cubicBezTo>
                  <a:close/>
                  <a:moveTo>
                    <a:pt x="5602774" y="2153695"/>
                  </a:moveTo>
                  <a:cubicBezTo>
                    <a:pt x="5621309" y="2153695"/>
                    <a:pt x="5636334" y="2168720"/>
                    <a:pt x="5636334" y="2187255"/>
                  </a:cubicBezTo>
                  <a:cubicBezTo>
                    <a:pt x="5636334" y="2205790"/>
                    <a:pt x="5621309" y="2220815"/>
                    <a:pt x="5602774" y="2220815"/>
                  </a:cubicBezTo>
                  <a:cubicBezTo>
                    <a:pt x="5584239" y="2220815"/>
                    <a:pt x="5569214" y="2205790"/>
                    <a:pt x="5569214" y="2187255"/>
                  </a:cubicBezTo>
                  <a:cubicBezTo>
                    <a:pt x="5569214" y="2168720"/>
                    <a:pt x="5584239" y="2153695"/>
                    <a:pt x="5602774" y="2153695"/>
                  </a:cubicBezTo>
                  <a:close/>
                  <a:moveTo>
                    <a:pt x="6358058" y="2151577"/>
                  </a:moveTo>
                  <a:cubicBezTo>
                    <a:pt x="6393369" y="2151577"/>
                    <a:pt x="6421994" y="2180202"/>
                    <a:pt x="6421994" y="2215513"/>
                  </a:cubicBezTo>
                  <a:cubicBezTo>
                    <a:pt x="6421994" y="2250824"/>
                    <a:pt x="6393369" y="2279449"/>
                    <a:pt x="6358058" y="2279449"/>
                  </a:cubicBezTo>
                  <a:cubicBezTo>
                    <a:pt x="6322747" y="2279449"/>
                    <a:pt x="6294122" y="2250824"/>
                    <a:pt x="6294122" y="2215513"/>
                  </a:cubicBezTo>
                  <a:cubicBezTo>
                    <a:pt x="6294122" y="2180202"/>
                    <a:pt x="6322747" y="2151577"/>
                    <a:pt x="6358058" y="2151577"/>
                  </a:cubicBezTo>
                  <a:close/>
                  <a:moveTo>
                    <a:pt x="6471330" y="2150310"/>
                  </a:moveTo>
                  <a:cubicBezTo>
                    <a:pt x="6486958" y="2150310"/>
                    <a:pt x="6499627" y="2162979"/>
                    <a:pt x="6499627" y="2178607"/>
                  </a:cubicBezTo>
                  <a:cubicBezTo>
                    <a:pt x="6499627" y="2194235"/>
                    <a:pt x="6486958" y="2206904"/>
                    <a:pt x="6471330" y="2206904"/>
                  </a:cubicBezTo>
                  <a:cubicBezTo>
                    <a:pt x="6455702" y="2206904"/>
                    <a:pt x="6443033" y="2194235"/>
                    <a:pt x="6443033" y="2178607"/>
                  </a:cubicBezTo>
                  <a:cubicBezTo>
                    <a:pt x="6443033" y="2162979"/>
                    <a:pt x="6455702" y="2150310"/>
                    <a:pt x="6471330" y="2150310"/>
                  </a:cubicBezTo>
                  <a:close/>
                  <a:moveTo>
                    <a:pt x="5127615" y="2149707"/>
                  </a:moveTo>
                  <a:cubicBezTo>
                    <a:pt x="5148231" y="2149707"/>
                    <a:pt x="5164943" y="2166419"/>
                    <a:pt x="5164943" y="2187034"/>
                  </a:cubicBezTo>
                  <a:cubicBezTo>
                    <a:pt x="5164943" y="2207649"/>
                    <a:pt x="5148231" y="2224361"/>
                    <a:pt x="5127615" y="2224361"/>
                  </a:cubicBezTo>
                  <a:cubicBezTo>
                    <a:pt x="5106999" y="2224361"/>
                    <a:pt x="5090287" y="2207649"/>
                    <a:pt x="5090287" y="2187034"/>
                  </a:cubicBezTo>
                  <a:cubicBezTo>
                    <a:pt x="5090287" y="2166419"/>
                    <a:pt x="5106999" y="2149707"/>
                    <a:pt x="5127615" y="2149707"/>
                  </a:cubicBezTo>
                  <a:close/>
                  <a:moveTo>
                    <a:pt x="1440262" y="2149533"/>
                  </a:moveTo>
                  <a:cubicBezTo>
                    <a:pt x="1469495" y="2149533"/>
                    <a:pt x="1493192" y="2173233"/>
                    <a:pt x="1493192" y="2202469"/>
                  </a:cubicBezTo>
                  <a:cubicBezTo>
                    <a:pt x="1493192" y="2231705"/>
                    <a:pt x="1469495" y="2255405"/>
                    <a:pt x="1440262" y="2255405"/>
                  </a:cubicBezTo>
                  <a:cubicBezTo>
                    <a:pt x="1411026" y="2255405"/>
                    <a:pt x="1387325" y="2231705"/>
                    <a:pt x="1387325" y="2202469"/>
                  </a:cubicBezTo>
                  <a:cubicBezTo>
                    <a:pt x="1387325" y="2173233"/>
                    <a:pt x="1411026" y="2149533"/>
                    <a:pt x="1440262" y="2149533"/>
                  </a:cubicBezTo>
                  <a:close/>
                  <a:moveTo>
                    <a:pt x="2223217" y="2149402"/>
                  </a:moveTo>
                  <a:cubicBezTo>
                    <a:pt x="2240533" y="2149402"/>
                    <a:pt x="2254570" y="2163435"/>
                    <a:pt x="2254570" y="2180746"/>
                  </a:cubicBezTo>
                  <a:cubicBezTo>
                    <a:pt x="2254570" y="2198057"/>
                    <a:pt x="2240533" y="2212090"/>
                    <a:pt x="2223217" y="2212090"/>
                  </a:cubicBezTo>
                  <a:cubicBezTo>
                    <a:pt x="2205908" y="2212090"/>
                    <a:pt x="2191874" y="2198057"/>
                    <a:pt x="2191874" y="2180746"/>
                  </a:cubicBezTo>
                  <a:cubicBezTo>
                    <a:pt x="2191874" y="2163435"/>
                    <a:pt x="2205908" y="2149402"/>
                    <a:pt x="2223217" y="2149402"/>
                  </a:cubicBezTo>
                  <a:close/>
                  <a:moveTo>
                    <a:pt x="7370663" y="2148818"/>
                  </a:moveTo>
                  <a:cubicBezTo>
                    <a:pt x="7405974" y="2148818"/>
                    <a:pt x="7434599" y="2177443"/>
                    <a:pt x="7434599" y="2212754"/>
                  </a:cubicBezTo>
                  <a:cubicBezTo>
                    <a:pt x="7434599" y="2248065"/>
                    <a:pt x="7405974" y="2276690"/>
                    <a:pt x="7370663" y="2276690"/>
                  </a:cubicBezTo>
                  <a:cubicBezTo>
                    <a:pt x="7335352" y="2276690"/>
                    <a:pt x="7306727" y="2248065"/>
                    <a:pt x="7306727" y="2212754"/>
                  </a:cubicBezTo>
                  <a:cubicBezTo>
                    <a:pt x="7306727" y="2177443"/>
                    <a:pt x="7335352" y="2148818"/>
                    <a:pt x="7370663" y="2148818"/>
                  </a:cubicBezTo>
                  <a:close/>
                  <a:moveTo>
                    <a:pt x="8190756" y="2143083"/>
                  </a:moveTo>
                  <a:cubicBezTo>
                    <a:pt x="8201817" y="2143083"/>
                    <a:pt x="8210783" y="2152049"/>
                    <a:pt x="8210783" y="2163110"/>
                  </a:cubicBezTo>
                  <a:cubicBezTo>
                    <a:pt x="8210783" y="2174171"/>
                    <a:pt x="8201817" y="2183137"/>
                    <a:pt x="8190756" y="2183137"/>
                  </a:cubicBezTo>
                  <a:cubicBezTo>
                    <a:pt x="8179695" y="2183137"/>
                    <a:pt x="8170729" y="2174171"/>
                    <a:pt x="8170729" y="2163110"/>
                  </a:cubicBezTo>
                  <a:cubicBezTo>
                    <a:pt x="8170729" y="2152049"/>
                    <a:pt x="8179695" y="2143083"/>
                    <a:pt x="8190756" y="2143083"/>
                  </a:cubicBezTo>
                  <a:close/>
                  <a:moveTo>
                    <a:pt x="7789384" y="2134847"/>
                  </a:moveTo>
                  <a:cubicBezTo>
                    <a:pt x="7814742" y="2134847"/>
                    <a:pt x="7835299" y="2155404"/>
                    <a:pt x="7835299" y="2180762"/>
                  </a:cubicBezTo>
                  <a:cubicBezTo>
                    <a:pt x="7835299" y="2206120"/>
                    <a:pt x="7814742" y="2226677"/>
                    <a:pt x="7789384" y="2226677"/>
                  </a:cubicBezTo>
                  <a:cubicBezTo>
                    <a:pt x="7764026" y="2226677"/>
                    <a:pt x="7743469" y="2206120"/>
                    <a:pt x="7743469" y="2180762"/>
                  </a:cubicBezTo>
                  <a:cubicBezTo>
                    <a:pt x="7743469" y="2155404"/>
                    <a:pt x="7764026" y="2134847"/>
                    <a:pt x="7789384" y="2134847"/>
                  </a:cubicBezTo>
                  <a:close/>
                  <a:moveTo>
                    <a:pt x="5320610" y="2131631"/>
                  </a:moveTo>
                  <a:cubicBezTo>
                    <a:pt x="5337921" y="2131631"/>
                    <a:pt x="5351954" y="2145664"/>
                    <a:pt x="5351954" y="2162975"/>
                  </a:cubicBezTo>
                  <a:cubicBezTo>
                    <a:pt x="5351954" y="2180286"/>
                    <a:pt x="5337921" y="2194319"/>
                    <a:pt x="5320610" y="2194319"/>
                  </a:cubicBezTo>
                  <a:cubicBezTo>
                    <a:pt x="5303299" y="2194319"/>
                    <a:pt x="5289266" y="2180286"/>
                    <a:pt x="5289266" y="2162975"/>
                  </a:cubicBezTo>
                  <a:cubicBezTo>
                    <a:pt x="5289266" y="2145664"/>
                    <a:pt x="5303299" y="2131631"/>
                    <a:pt x="5320610" y="2131631"/>
                  </a:cubicBezTo>
                  <a:close/>
                  <a:moveTo>
                    <a:pt x="6692264" y="2125113"/>
                  </a:moveTo>
                  <a:cubicBezTo>
                    <a:pt x="6719343" y="2125113"/>
                    <a:pt x="6741294" y="2147064"/>
                    <a:pt x="6741294" y="2174143"/>
                  </a:cubicBezTo>
                  <a:cubicBezTo>
                    <a:pt x="6741294" y="2201222"/>
                    <a:pt x="6719343" y="2223173"/>
                    <a:pt x="6692264" y="2223173"/>
                  </a:cubicBezTo>
                  <a:cubicBezTo>
                    <a:pt x="6665185" y="2223173"/>
                    <a:pt x="6643234" y="2201222"/>
                    <a:pt x="6643234" y="2174143"/>
                  </a:cubicBezTo>
                  <a:cubicBezTo>
                    <a:pt x="6643234" y="2147064"/>
                    <a:pt x="6665185" y="2125113"/>
                    <a:pt x="6692264" y="2125113"/>
                  </a:cubicBezTo>
                  <a:close/>
                  <a:moveTo>
                    <a:pt x="5458822" y="2120475"/>
                  </a:moveTo>
                  <a:cubicBezTo>
                    <a:pt x="5488058" y="2120475"/>
                    <a:pt x="5511758" y="2144175"/>
                    <a:pt x="5511758" y="2173411"/>
                  </a:cubicBezTo>
                  <a:cubicBezTo>
                    <a:pt x="5511758" y="2202647"/>
                    <a:pt x="5488058" y="2226347"/>
                    <a:pt x="5458822" y="2226347"/>
                  </a:cubicBezTo>
                  <a:cubicBezTo>
                    <a:pt x="5429586" y="2226347"/>
                    <a:pt x="5405886" y="2202647"/>
                    <a:pt x="5405886" y="2173411"/>
                  </a:cubicBezTo>
                  <a:cubicBezTo>
                    <a:pt x="5405886" y="2144175"/>
                    <a:pt x="5429586" y="2120475"/>
                    <a:pt x="5458822" y="2120475"/>
                  </a:cubicBezTo>
                  <a:close/>
                  <a:moveTo>
                    <a:pt x="4166843" y="2119720"/>
                  </a:moveTo>
                  <a:cubicBezTo>
                    <a:pt x="4184154" y="2119720"/>
                    <a:pt x="4198187" y="2133753"/>
                    <a:pt x="4198187" y="2151064"/>
                  </a:cubicBezTo>
                  <a:cubicBezTo>
                    <a:pt x="4198187" y="2168375"/>
                    <a:pt x="4184154" y="2182408"/>
                    <a:pt x="4166843" y="2182408"/>
                  </a:cubicBezTo>
                  <a:cubicBezTo>
                    <a:pt x="4149532" y="2182408"/>
                    <a:pt x="4135499" y="2168375"/>
                    <a:pt x="4135499" y="2151064"/>
                  </a:cubicBezTo>
                  <a:cubicBezTo>
                    <a:pt x="4135499" y="2133753"/>
                    <a:pt x="4149532" y="2119720"/>
                    <a:pt x="4166843" y="2119720"/>
                  </a:cubicBezTo>
                  <a:close/>
                  <a:moveTo>
                    <a:pt x="2096717" y="2118041"/>
                  </a:moveTo>
                  <a:cubicBezTo>
                    <a:pt x="2123799" y="2118041"/>
                    <a:pt x="2145761" y="2139992"/>
                    <a:pt x="2145761" y="2167071"/>
                  </a:cubicBezTo>
                  <a:cubicBezTo>
                    <a:pt x="2145761" y="2194150"/>
                    <a:pt x="2123799" y="2216101"/>
                    <a:pt x="2096717" y="2216101"/>
                  </a:cubicBezTo>
                  <a:cubicBezTo>
                    <a:pt x="2069644" y="2216101"/>
                    <a:pt x="2047692" y="2194150"/>
                    <a:pt x="2047692" y="2167071"/>
                  </a:cubicBezTo>
                  <a:cubicBezTo>
                    <a:pt x="2047692" y="2139992"/>
                    <a:pt x="2069644" y="2118041"/>
                    <a:pt x="2096717" y="2118041"/>
                  </a:cubicBezTo>
                  <a:close/>
                  <a:moveTo>
                    <a:pt x="1735299" y="2117663"/>
                  </a:moveTo>
                  <a:cubicBezTo>
                    <a:pt x="1764534" y="2117663"/>
                    <a:pt x="1788233" y="2141363"/>
                    <a:pt x="1788233" y="2170599"/>
                  </a:cubicBezTo>
                  <a:cubicBezTo>
                    <a:pt x="1788233" y="2199835"/>
                    <a:pt x="1764534" y="2223535"/>
                    <a:pt x="1735299" y="2223535"/>
                  </a:cubicBezTo>
                  <a:cubicBezTo>
                    <a:pt x="1706063" y="2223535"/>
                    <a:pt x="1682365" y="2199835"/>
                    <a:pt x="1682365" y="2170599"/>
                  </a:cubicBezTo>
                  <a:cubicBezTo>
                    <a:pt x="1682365" y="2141363"/>
                    <a:pt x="1706063" y="2117663"/>
                    <a:pt x="1735299" y="2117663"/>
                  </a:cubicBezTo>
                  <a:close/>
                  <a:moveTo>
                    <a:pt x="6161736" y="2117110"/>
                  </a:moveTo>
                  <a:cubicBezTo>
                    <a:pt x="6183128" y="2117110"/>
                    <a:pt x="6200469" y="2134451"/>
                    <a:pt x="6200469" y="2155843"/>
                  </a:cubicBezTo>
                  <a:cubicBezTo>
                    <a:pt x="6200469" y="2177235"/>
                    <a:pt x="6183128" y="2194576"/>
                    <a:pt x="6161736" y="2194576"/>
                  </a:cubicBezTo>
                  <a:cubicBezTo>
                    <a:pt x="6140344" y="2194576"/>
                    <a:pt x="6123003" y="2177235"/>
                    <a:pt x="6123003" y="2155843"/>
                  </a:cubicBezTo>
                  <a:cubicBezTo>
                    <a:pt x="6123003" y="2134451"/>
                    <a:pt x="6140344" y="2117110"/>
                    <a:pt x="6161736" y="2117110"/>
                  </a:cubicBezTo>
                  <a:close/>
                  <a:moveTo>
                    <a:pt x="6960359" y="2115261"/>
                  </a:moveTo>
                  <a:cubicBezTo>
                    <a:pt x="6981751" y="2115261"/>
                    <a:pt x="6999092" y="2132602"/>
                    <a:pt x="6999092" y="2153994"/>
                  </a:cubicBezTo>
                  <a:cubicBezTo>
                    <a:pt x="6999092" y="2175386"/>
                    <a:pt x="6981751" y="2192727"/>
                    <a:pt x="6960359" y="2192727"/>
                  </a:cubicBezTo>
                  <a:cubicBezTo>
                    <a:pt x="6938967" y="2192727"/>
                    <a:pt x="6921626" y="2175386"/>
                    <a:pt x="6921626" y="2153994"/>
                  </a:cubicBezTo>
                  <a:cubicBezTo>
                    <a:pt x="6921626" y="2132602"/>
                    <a:pt x="6938967" y="2115261"/>
                    <a:pt x="6960359" y="2115261"/>
                  </a:cubicBezTo>
                  <a:close/>
                  <a:moveTo>
                    <a:pt x="6814552" y="2114929"/>
                  </a:moveTo>
                  <a:cubicBezTo>
                    <a:pt x="6843788" y="2114929"/>
                    <a:pt x="6867488" y="2138629"/>
                    <a:pt x="6867488" y="2167865"/>
                  </a:cubicBezTo>
                  <a:cubicBezTo>
                    <a:pt x="6867488" y="2197101"/>
                    <a:pt x="6843788" y="2220801"/>
                    <a:pt x="6814552" y="2220801"/>
                  </a:cubicBezTo>
                  <a:cubicBezTo>
                    <a:pt x="6785316" y="2220801"/>
                    <a:pt x="6761616" y="2197101"/>
                    <a:pt x="6761616" y="2167865"/>
                  </a:cubicBezTo>
                  <a:cubicBezTo>
                    <a:pt x="6761616" y="2138629"/>
                    <a:pt x="6785316" y="2114929"/>
                    <a:pt x="6814552" y="2114929"/>
                  </a:cubicBezTo>
                  <a:close/>
                  <a:moveTo>
                    <a:pt x="7167895" y="2108546"/>
                  </a:moveTo>
                  <a:cubicBezTo>
                    <a:pt x="7178956" y="2108546"/>
                    <a:pt x="7187922" y="2117512"/>
                    <a:pt x="7187922" y="2128573"/>
                  </a:cubicBezTo>
                  <a:cubicBezTo>
                    <a:pt x="7187922" y="2139634"/>
                    <a:pt x="7178956" y="2148600"/>
                    <a:pt x="7167895" y="2148600"/>
                  </a:cubicBezTo>
                  <a:cubicBezTo>
                    <a:pt x="7156834" y="2148600"/>
                    <a:pt x="7147868" y="2139634"/>
                    <a:pt x="7147868" y="2128573"/>
                  </a:cubicBezTo>
                  <a:cubicBezTo>
                    <a:pt x="7147868" y="2117512"/>
                    <a:pt x="7156834" y="2108546"/>
                    <a:pt x="7167895" y="2108546"/>
                  </a:cubicBezTo>
                  <a:close/>
                  <a:moveTo>
                    <a:pt x="5223255" y="2101786"/>
                  </a:moveTo>
                  <a:cubicBezTo>
                    <a:pt x="5240566" y="2101786"/>
                    <a:pt x="5254599" y="2115819"/>
                    <a:pt x="5254599" y="2133130"/>
                  </a:cubicBezTo>
                  <a:cubicBezTo>
                    <a:pt x="5254599" y="2150441"/>
                    <a:pt x="5240566" y="2164474"/>
                    <a:pt x="5223255" y="2164474"/>
                  </a:cubicBezTo>
                  <a:cubicBezTo>
                    <a:pt x="5205944" y="2164474"/>
                    <a:pt x="5191911" y="2150441"/>
                    <a:pt x="5191911" y="2133130"/>
                  </a:cubicBezTo>
                  <a:cubicBezTo>
                    <a:pt x="5191911" y="2115819"/>
                    <a:pt x="5205944" y="2101786"/>
                    <a:pt x="5223255" y="2101786"/>
                  </a:cubicBezTo>
                  <a:close/>
                  <a:moveTo>
                    <a:pt x="6260883" y="2100929"/>
                  </a:moveTo>
                  <a:cubicBezTo>
                    <a:pt x="6278194" y="2100929"/>
                    <a:pt x="6292227" y="2114962"/>
                    <a:pt x="6292227" y="2132273"/>
                  </a:cubicBezTo>
                  <a:cubicBezTo>
                    <a:pt x="6292227" y="2149584"/>
                    <a:pt x="6278194" y="2163617"/>
                    <a:pt x="6260883" y="2163617"/>
                  </a:cubicBezTo>
                  <a:cubicBezTo>
                    <a:pt x="6243572" y="2163617"/>
                    <a:pt x="6229539" y="2149584"/>
                    <a:pt x="6229539" y="2132273"/>
                  </a:cubicBezTo>
                  <a:cubicBezTo>
                    <a:pt x="6229539" y="2114962"/>
                    <a:pt x="6243572" y="2100929"/>
                    <a:pt x="6260883" y="2100929"/>
                  </a:cubicBezTo>
                  <a:close/>
                  <a:moveTo>
                    <a:pt x="7874592" y="2099860"/>
                  </a:moveTo>
                  <a:cubicBezTo>
                    <a:pt x="7891903" y="2099860"/>
                    <a:pt x="7905936" y="2113893"/>
                    <a:pt x="7905936" y="2131204"/>
                  </a:cubicBezTo>
                  <a:cubicBezTo>
                    <a:pt x="7905936" y="2148515"/>
                    <a:pt x="7891903" y="2162548"/>
                    <a:pt x="7874592" y="2162548"/>
                  </a:cubicBezTo>
                  <a:cubicBezTo>
                    <a:pt x="7857281" y="2162548"/>
                    <a:pt x="7843248" y="2148515"/>
                    <a:pt x="7843248" y="2131204"/>
                  </a:cubicBezTo>
                  <a:cubicBezTo>
                    <a:pt x="7843248" y="2113893"/>
                    <a:pt x="7857281" y="2099860"/>
                    <a:pt x="7874592" y="2099860"/>
                  </a:cubicBezTo>
                  <a:close/>
                  <a:moveTo>
                    <a:pt x="8083773" y="2097691"/>
                  </a:moveTo>
                  <a:cubicBezTo>
                    <a:pt x="8114824" y="2097691"/>
                    <a:pt x="8139995" y="2122862"/>
                    <a:pt x="8139995" y="2153913"/>
                  </a:cubicBezTo>
                  <a:cubicBezTo>
                    <a:pt x="8139995" y="2184964"/>
                    <a:pt x="8114824" y="2210135"/>
                    <a:pt x="8083773" y="2210135"/>
                  </a:cubicBezTo>
                  <a:cubicBezTo>
                    <a:pt x="8052722" y="2210135"/>
                    <a:pt x="8027551" y="2184964"/>
                    <a:pt x="8027551" y="2153913"/>
                  </a:cubicBezTo>
                  <a:cubicBezTo>
                    <a:pt x="8027551" y="2122862"/>
                    <a:pt x="8052722" y="2097691"/>
                    <a:pt x="8083773" y="2097691"/>
                  </a:cubicBezTo>
                  <a:close/>
                  <a:moveTo>
                    <a:pt x="7970079" y="2097691"/>
                  </a:moveTo>
                  <a:cubicBezTo>
                    <a:pt x="7981140" y="2097691"/>
                    <a:pt x="7990106" y="2106657"/>
                    <a:pt x="7990106" y="2117718"/>
                  </a:cubicBezTo>
                  <a:cubicBezTo>
                    <a:pt x="7990106" y="2128779"/>
                    <a:pt x="7981140" y="2137745"/>
                    <a:pt x="7970079" y="2137745"/>
                  </a:cubicBezTo>
                  <a:cubicBezTo>
                    <a:pt x="7959018" y="2137745"/>
                    <a:pt x="7950052" y="2128779"/>
                    <a:pt x="7950052" y="2117718"/>
                  </a:cubicBezTo>
                  <a:cubicBezTo>
                    <a:pt x="7950052" y="2106657"/>
                    <a:pt x="7959018" y="2097691"/>
                    <a:pt x="7970079" y="2097691"/>
                  </a:cubicBezTo>
                  <a:close/>
                  <a:moveTo>
                    <a:pt x="1241018" y="2095679"/>
                  </a:moveTo>
                  <a:cubicBezTo>
                    <a:pt x="1258327" y="2095679"/>
                    <a:pt x="1272359" y="2109712"/>
                    <a:pt x="1272359" y="2127023"/>
                  </a:cubicBezTo>
                  <a:cubicBezTo>
                    <a:pt x="1272359" y="2144334"/>
                    <a:pt x="1258327" y="2158367"/>
                    <a:pt x="1241018" y="2158367"/>
                  </a:cubicBezTo>
                  <a:cubicBezTo>
                    <a:pt x="1223710" y="2158367"/>
                    <a:pt x="1209674" y="2144334"/>
                    <a:pt x="1209674" y="2127023"/>
                  </a:cubicBezTo>
                  <a:cubicBezTo>
                    <a:pt x="1209674" y="2109712"/>
                    <a:pt x="1223710" y="2095679"/>
                    <a:pt x="1241018" y="2095679"/>
                  </a:cubicBezTo>
                  <a:close/>
                  <a:moveTo>
                    <a:pt x="7276984" y="2093786"/>
                  </a:moveTo>
                  <a:cubicBezTo>
                    <a:pt x="7299767" y="2093786"/>
                    <a:pt x="7318237" y="2112256"/>
                    <a:pt x="7318237" y="2135039"/>
                  </a:cubicBezTo>
                  <a:cubicBezTo>
                    <a:pt x="7318237" y="2157822"/>
                    <a:pt x="7299767" y="2176292"/>
                    <a:pt x="7276984" y="2176292"/>
                  </a:cubicBezTo>
                  <a:cubicBezTo>
                    <a:pt x="7254201" y="2176292"/>
                    <a:pt x="7235731" y="2157822"/>
                    <a:pt x="7235731" y="2135039"/>
                  </a:cubicBezTo>
                  <a:cubicBezTo>
                    <a:pt x="7235731" y="2112256"/>
                    <a:pt x="7254201" y="2093786"/>
                    <a:pt x="7276984" y="2093786"/>
                  </a:cubicBezTo>
                  <a:close/>
                  <a:moveTo>
                    <a:pt x="7077974" y="2093060"/>
                  </a:moveTo>
                  <a:cubicBezTo>
                    <a:pt x="7098590" y="2093060"/>
                    <a:pt x="7115302" y="2109772"/>
                    <a:pt x="7115302" y="2130388"/>
                  </a:cubicBezTo>
                  <a:cubicBezTo>
                    <a:pt x="7115302" y="2151004"/>
                    <a:pt x="7098590" y="2167716"/>
                    <a:pt x="7077974" y="2167716"/>
                  </a:cubicBezTo>
                  <a:cubicBezTo>
                    <a:pt x="7057358" y="2167716"/>
                    <a:pt x="7040646" y="2151004"/>
                    <a:pt x="7040646" y="2130388"/>
                  </a:cubicBezTo>
                  <a:cubicBezTo>
                    <a:pt x="7040646" y="2109772"/>
                    <a:pt x="7057358" y="2093060"/>
                    <a:pt x="7077974" y="2093060"/>
                  </a:cubicBezTo>
                  <a:close/>
                  <a:moveTo>
                    <a:pt x="5741113" y="2091102"/>
                  </a:moveTo>
                  <a:cubicBezTo>
                    <a:pt x="5752174" y="2091102"/>
                    <a:pt x="5761140" y="2100068"/>
                    <a:pt x="5761140" y="2111129"/>
                  </a:cubicBezTo>
                  <a:cubicBezTo>
                    <a:pt x="5761140" y="2122190"/>
                    <a:pt x="5752174" y="2131156"/>
                    <a:pt x="5741113" y="2131156"/>
                  </a:cubicBezTo>
                  <a:cubicBezTo>
                    <a:pt x="5730052" y="2131156"/>
                    <a:pt x="5721086" y="2122190"/>
                    <a:pt x="5721086" y="2111129"/>
                  </a:cubicBezTo>
                  <a:cubicBezTo>
                    <a:pt x="5721086" y="2100068"/>
                    <a:pt x="5730052" y="2091102"/>
                    <a:pt x="5741113" y="2091102"/>
                  </a:cubicBezTo>
                  <a:close/>
                  <a:moveTo>
                    <a:pt x="1989064" y="2087231"/>
                  </a:moveTo>
                  <a:cubicBezTo>
                    <a:pt x="2010788" y="2087231"/>
                    <a:pt x="2028396" y="2104842"/>
                    <a:pt x="2028396" y="2126567"/>
                  </a:cubicBezTo>
                  <a:cubicBezTo>
                    <a:pt x="2028396" y="2148292"/>
                    <a:pt x="2010788" y="2165903"/>
                    <a:pt x="1989064" y="2165903"/>
                  </a:cubicBezTo>
                  <a:cubicBezTo>
                    <a:pt x="1967343" y="2165903"/>
                    <a:pt x="1949728" y="2148292"/>
                    <a:pt x="1949728" y="2126567"/>
                  </a:cubicBezTo>
                  <a:cubicBezTo>
                    <a:pt x="1949728" y="2104842"/>
                    <a:pt x="1967343" y="2087231"/>
                    <a:pt x="1989064" y="2087231"/>
                  </a:cubicBezTo>
                  <a:close/>
                  <a:moveTo>
                    <a:pt x="7480253" y="2085194"/>
                  </a:moveTo>
                  <a:cubicBezTo>
                    <a:pt x="7501459" y="2085194"/>
                    <a:pt x="7518649" y="2102384"/>
                    <a:pt x="7518649" y="2123590"/>
                  </a:cubicBezTo>
                  <a:cubicBezTo>
                    <a:pt x="7518649" y="2144796"/>
                    <a:pt x="7501459" y="2161986"/>
                    <a:pt x="7480253" y="2161986"/>
                  </a:cubicBezTo>
                  <a:cubicBezTo>
                    <a:pt x="7459047" y="2161986"/>
                    <a:pt x="7441857" y="2144796"/>
                    <a:pt x="7441857" y="2123590"/>
                  </a:cubicBezTo>
                  <a:cubicBezTo>
                    <a:pt x="7441857" y="2102384"/>
                    <a:pt x="7459047" y="2085194"/>
                    <a:pt x="7480253" y="2085194"/>
                  </a:cubicBezTo>
                  <a:close/>
                  <a:moveTo>
                    <a:pt x="6100639" y="2083197"/>
                  </a:moveTo>
                  <a:cubicBezTo>
                    <a:pt x="6111700" y="2083197"/>
                    <a:pt x="6120666" y="2092163"/>
                    <a:pt x="6120666" y="2103224"/>
                  </a:cubicBezTo>
                  <a:cubicBezTo>
                    <a:pt x="6120666" y="2114285"/>
                    <a:pt x="6111700" y="2123251"/>
                    <a:pt x="6100639" y="2123251"/>
                  </a:cubicBezTo>
                  <a:cubicBezTo>
                    <a:pt x="6089578" y="2123251"/>
                    <a:pt x="6080612" y="2114285"/>
                    <a:pt x="6080612" y="2103224"/>
                  </a:cubicBezTo>
                  <a:cubicBezTo>
                    <a:pt x="6080612" y="2092163"/>
                    <a:pt x="6089578" y="2083197"/>
                    <a:pt x="6100639" y="2083197"/>
                  </a:cubicBezTo>
                  <a:close/>
                  <a:moveTo>
                    <a:pt x="7687057" y="2079774"/>
                  </a:moveTo>
                  <a:cubicBezTo>
                    <a:pt x="7698118" y="2079774"/>
                    <a:pt x="7707084" y="2088740"/>
                    <a:pt x="7707084" y="2099801"/>
                  </a:cubicBezTo>
                  <a:cubicBezTo>
                    <a:pt x="7707084" y="2110862"/>
                    <a:pt x="7698118" y="2119828"/>
                    <a:pt x="7687057" y="2119828"/>
                  </a:cubicBezTo>
                  <a:cubicBezTo>
                    <a:pt x="7675996" y="2119828"/>
                    <a:pt x="7667030" y="2110862"/>
                    <a:pt x="7667030" y="2099801"/>
                  </a:cubicBezTo>
                  <a:cubicBezTo>
                    <a:pt x="7667030" y="2088740"/>
                    <a:pt x="7675996" y="2079774"/>
                    <a:pt x="7687057" y="2079774"/>
                  </a:cubicBezTo>
                  <a:close/>
                  <a:moveTo>
                    <a:pt x="7590383" y="2078248"/>
                  </a:moveTo>
                  <a:cubicBezTo>
                    <a:pt x="7621434" y="2078248"/>
                    <a:pt x="7646605" y="2103419"/>
                    <a:pt x="7646605" y="2134470"/>
                  </a:cubicBezTo>
                  <a:cubicBezTo>
                    <a:pt x="7646605" y="2165521"/>
                    <a:pt x="7621434" y="2190692"/>
                    <a:pt x="7590383" y="2190692"/>
                  </a:cubicBezTo>
                  <a:cubicBezTo>
                    <a:pt x="7559332" y="2190692"/>
                    <a:pt x="7534161" y="2165521"/>
                    <a:pt x="7534161" y="2134470"/>
                  </a:cubicBezTo>
                  <a:cubicBezTo>
                    <a:pt x="7534161" y="2103419"/>
                    <a:pt x="7559332" y="2078248"/>
                    <a:pt x="7590383" y="2078248"/>
                  </a:cubicBezTo>
                  <a:close/>
                  <a:moveTo>
                    <a:pt x="2400204" y="2076611"/>
                  </a:moveTo>
                  <a:cubicBezTo>
                    <a:pt x="2420821" y="2076611"/>
                    <a:pt x="2437537" y="2093323"/>
                    <a:pt x="2437537" y="2113938"/>
                  </a:cubicBezTo>
                  <a:cubicBezTo>
                    <a:pt x="2437537" y="2134553"/>
                    <a:pt x="2420821" y="2151265"/>
                    <a:pt x="2400204" y="2151265"/>
                  </a:cubicBezTo>
                  <a:cubicBezTo>
                    <a:pt x="2379590" y="2151265"/>
                    <a:pt x="2362876" y="2134553"/>
                    <a:pt x="2362876" y="2113938"/>
                  </a:cubicBezTo>
                  <a:cubicBezTo>
                    <a:pt x="2362876" y="2093323"/>
                    <a:pt x="2379590" y="2076611"/>
                    <a:pt x="2400204" y="2076611"/>
                  </a:cubicBezTo>
                  <a:close/>
                  <a:moveTo>
                    <a:pt x="1651734" y="2073274"/>
                  </a:moveTo>
                  <a:cubicBezTo>
                    <a:pt x="1662794" y="2073274"/>
                    <a:pt x="1671758" y="2082240"/>
                    <a:pt x="1671758" y="2093301"/>
                  </a:cubicBezTo>
                  <a:cubicBezTo>
                    <a:pt x="1671758" y="2104362"/>
                    <a:pt x="1662794" y="2113328"/>
                    <a:pt x="1651734" y="2113328"/>
                  </a:cubicBezTo>
                  <a:cubicBezTo>
                    <a:pt x="1640670" y="2113328"/>
                    <a:pt x="1631705" y="2104362"/>
                    <a:pt x="1631705" y="2093301"/>
                  </a:cubicBezTo>
                  <a:cubicBezTo>
                    <a:pt x="1631705" y="2082240"/>
                    <a:pt x="1640670" y="2073274"/>
                    <a:pt x="1651734" y="2073274"/>
                  </a:cubicBezTo>
                  <a:close/>
                  <a:moveTo>
                    <a:pt x="5076268" y="2070893"/>
                  </a:moveTo>
                  <a:cubicBezTo>
                    <a:pt x="5091849" y="2070893"/>
                    <a:pt x="5104479" y="2083524"/>
                    <a:pt x="5104479" y="2099105"/>
                  </a:cubicBezTo>
                  <a:cubicBezTo>
                    <a:pt x="5104479" y="2114686"/>
                    <a:pt x="5091849" y="2127317"/>
                    <a:pt x="5076268" y="2127317"/>
                  </a:cubicBezTo>
                  <a:cubicBezTo>
                    <a:pt x="5060687" y="2127317"/>
                    <a:pt x="5048057" y="2114686"/>
                    <a:pt x="5048057" y="2099105"/>
                  </a:cubicBezTo>
                  <a:cubicBezTo>
                    <a:pt x="5048057" y="2083524"/>
                    <a:pt x="5060687" y="2070893"/>
                    <a:pt x="5076268" y="2070893"/>
                  </a:cubicBezTo>
                  <a:close/>
                  <a:moveTo>
                    <a:pt x="6395488" y="2062135"/>
                  </a:moveTo>
                  <a:cubicBezTo>
                    <a:pt x="6417301" y="2062135"/>
                    <a:pt x="6434984" y="2079818"/>
                    <a:pt x="6434984" y="2101631"/>
                  </a:cubicBezTo>
                  <a:cubicBezTo>
                    <a:pt x="6434984" y="2123444"/>
                    <a:pt x="6417301" y="2141127"/>
                    <a:pt x="6395488" y="2141127"/>
                  </a:cubicBezTo>
                  <a:cubicBezTo>
                    <a:pt x="6373675" y="2141127"/>
                    <a:pt x="6355992" y="2123444"/>
                    <a:pt x="6355992" y="2101631"/>
                  </a:cubicBezTo>
                  <a:cubicBezTo>
                    <a:pt x="6355992" y="2079818"/>
                    <a:pt x="6373675" y="2062135"/>
                    <a:pt x="6395488" y="2062135"/>
                  </a:cubicBezTo>
                  <a:close/>
                  <a:moveTo>
                    <a:pt x="1865419" y="2058912"/>
                  </a:moveTo>
                  <a:cubicBezTo>
                    <a:pt x="1900725" y="2058912"/>
                    <a:pt x="1929350" y="2087537"/>
                    <a:pt x="1929350" y="2122848"/>
                  </a:cubicBezTo>
                  <a:cubicBezTo>
                    <a:pt x="1929350" y="2158159"/>
                    <a:pt x="1900725" y="2186784"/>
                    <a:pt x="1865419" y="2186784"/>
                  </a:cubicBezTo>
                  <a:cubicBezTo>
                    <a:pt x="1830108" y="2186784"/>
                    <a:pt x="1801484" y="2158159"/>
                    <a:pt x="1801484" y="2122848"/>
                  </a:cubicBezTo>
                  <a:cubicBezTo>
                    <a:pt x="1801484" y="2087537"/>
                    <a:pt x="1830108" y="2058912"/>
                    <a:pt x="1865419" y="2058912"/>
                  </a:cubicBezTo>
                  <a:close/>
                  <a:moveTo>
                    <a:pt x="4531674" y="2057194"/>
                  </a:moveTo>
                  <a:cubicBezTo>
                    <a:pt x="4548985" y="2057194"/>
                    <a:pt x="4563018" y="2071227"/>
                    <a:pt x="4563018" y="2088538"/>
                  </a:cubicBezTo>
                  <a:cubicBezTo>
                    <a:pt x="4563018" y="2105849"/>
                    <a:pt x="4548985" y="2119882"/>
                    <a:pt x="4531674" y="2119882"/>
                  </a:cubicBezTo>
                  <a:cubicBezTo>
                    <a:pt x="4514363" y="2119882"/>
                    <a:pt x="4500330" y="2105849"/>
                    <a:pt x="4500330" y="2088538"/>
                  </a:cubicBezTo>
                  <a:cubicBezTo>
                    <a:pt x="4500330" y="2071227"/>
                    <a:pt x="4514363" y="2057194"/>
                    <a:pt x="4531674" y="2057194"/>
                  </a:cubicBezTo>
                  <a:close/>
                  <a:moveTo>
                    <a:pt x="8202073" y="2056015"/>
                  </a:moveTo>
                  <a:cubicBezTo>
                    <a:pt x="8219384" y="2056015"/>
                    <a:pt x="8233417" y="2070048"/>
                    <a:pt x="8233417" y="2087359"/>
                  </a:cubicBezTo>
                  <a:cubicBezTo>
                    <a:pt x="8233417" y="2104670"/>
                    <a:pt x="8219384" y="2118703"/>
                    <a:pt x="8202073" y="2118703"/>
                  </a:cubicBezTo>
                  <a:cubicBezTo>
                    <a:pt x="8184762" y="2118703"/>
                    <a:pt x="8170729" y="2104670"/>
                    <a:pt x="8170729" y="2087359"/>
                  </a:cubicBezTo>
                  <a:cubicBezTo>
                    <a:pt x="8170729" y="2070048"/>
                    <a:pt x="8184762" y="2056015"/>
                    <a:pt x="8202073" y="2056015"/>
                  </a:cubicBezTo>
                  <a:close/>
                  <a:moveTo>
                    <a:pt x="4278733" y="2049805"/>
                  </a:moveTo>
                  <a:cubicBezTo>
                    <a:pt x="4300125" y="2049805"/>
                    <a:pt x="4317466" y="2067146"/>
                    <a:pt x="4317466" y="2088538"/>
                  </a:cubicBezTo>
                  <a:cubicBezTo>
                    <a:pt x="4317466" y="2109930"/>
                    <a:pt x="4300125" y="2127271"/>
                    <a:pt x="4278733" y="2127271"/>
                  </a:cubicBezTo>
                  <a:cubicBezTo>
                    <a:pt x="4257341" y="2127271"/>
                    <a:pt x="4240000" y="2109930"/>
                    <a:pt x="4240000" y="2088538"/>
                  </a:cubicBezTo>
                  <a:cubicBezTo>
                    <a:pt x="4240000" y="2067146"/>
                    <a:pt x="4257341" y="2049805"/>
                    <a:pt x="4278733" y="2049805"/>
                  </a:cubicBezTo>
                  <a:close/>
                  <a:moveTo>
                    <a:pt x="7370920" y="2049000"/>
                  </a:moveTo>
                  <a:cubicBezTo>
                    <a:pt x="7388231" y="2049000"/>
                    <a:pt x="7402264" y="2063033"/>
                    <a:pt x="7402264" y="2080344"/>
                  </a:cubicBezTo>
                  <a:cubicBezTo>
                    <a:pt x="7402264" y="2097655"/>
                    <a:pt x="7388231" y="2111688"/>
                    <a:pt x="7370920" y="2111688"/>
                  </a:cubicBezTo>
                  <a:cubicBezTo>
                    <a:pt x="7353609" y="2111688"/>
                    <a:pt x="7339576" y="2097655"/>
                    <a:pt x="7339576" y="2080344"/>
                  </a:cubicBezTo>
                  <a:cubicBezTo>
                    <a:pt x="7339576" y="2063033"/>
                    <a:pt x="7353609" y="2049000"/>
                    <a:pt x="7370920" y="2049000"/>
                  </a:cubicBezTo>
                  <a:close/>
                  <a:moveTo>
                    <a:pt x="6567487" y="2047773"/>
                  </a:moveTo>
                  <a:cubicBezTo>
                    <a:pt x="6602798" y="2047773"/>
                    <a:pt x="6631423" y="2076398"/>
                    <a:pt x="6631423" y="2111709"/>
                  </a:cubicBezTo>
                  <a:cubicBezTo>
                    <a:pt x="6631423" y="2147020"/>
                    <a:pt x="6602798" y="2175645"/>
                    <a:pt x="6567487" y="2175645"/>
                  </a:cubicBezTo>
                  <a:cubicBezTo>
                    <a:pt x="6532176" y="2175645"/>
                    <a:pt x="6503551" y="2147020"/>
                    <a:pt x="6503551" y="2111709"/>
                  </a:cubicBezTo>
                  <a:cubicBezTo>
                    <a:pt x="6503551" y="2076398"/>
                    <a:pt x="6532176" y="2047773"/>
                    <a:pt x="6567487" y="2047773"/>
                  </a:cubicBezTo>
                  <a:close/>
                  <a:moveTo>
                    <a:pt x="6870954" y="2036489"/>
                  </a:moveTo>
                  <a:cubicBezTo>
                    <a:pt x="6891569" y="2036489"/>
                    <a:pt x="6908281" y="2053201"/>
                    <a:pt x="6908281" y="2073817"/>
                  </a:cubicBezTo>
                  <a:cubicBezTo>
                    <a:pt x="6908281" y="2094433"/>
                    <a:pt x="6891569" y="2111145"/>
                    <a:pt x="6870954" y="2111145"/>
                  </a:cubicBezTo>
                  <a:cubicBezTo>
                    <a:pt x="6850339" y="2111145"/>
                    <a:pt x="6833627" y="2094433"/>
                    <a:pt x="6833627" y="2073817"/>
                  </a:cubicBezTo>
                  <a:cubicBezTo>
                    <a:pt x="6833627" y="2053201"/>
                    <a:pt x="6850339" y="2036489"/>
                    <a:pt x="6870954" y="2036489"/>
                  </a:cubicBezTo>
                  <a:close/>
                  <a:moveTo>
                    <a:pt x="1230119" y="2034120"/>
                  </a:moveTo>
                  <a:cubicBezTo>
                    <a:pt x="1241179" y="2034120"/>
                    <a:pt x="1250146" y="2043086"/>
                    <a:pt x="1250146" y="2054147"/>
                  </a:cubicBezTo>
                  <a:cubicBezTo>
                    <a:pt x="1250146" y="2065208"/>
                    <a:pt x="1241179" y="2074174"/>
                    <a:pt x="1230119" y="2074174"/>
                  </a:cubicBezTo>
                  <a:cubicBezTo>
                    <a:pt x="1219060" y="2074174"/>
                    <a:pt x="1210095" y="2065208"/>
                    <a:pt x="1210095" y="2054147"/>
                  </a:cubicBezTo>
                  <a:cubicBezTo>
                    <a:pt x="1210095" y="2043086"/>
                    <a:pt x="1219060" y="2034120"/>
                    <a:pt x="1230119" y="2034120"/>
                  </a:cubicBezTo>
                  <a:close/>
                  <a:moveTo>
                    <a:pt x="2812608" y="2032903"/>
                  </a:moveTo>
                  <a:cubicBezTo>
                    <a:pt x="2823669" y="2032903"/>
                    <a:pt x="2832635" y="2041869"/>
                    <a:pt x="2832635" y="2052930"/>
                  </a:cubicBezTo>
                  <a:cubicBezTo>
                    <a:pt x="2832635" y="2063991"/>
                    <a:pt x="2823669" y="2072957"/>
                    <a:pt x="2812608" y="2072957"/>
                  </a:cubicBezTo>
                  <a:cubicBezTo>
                    <a:pt x="2801547" y="2072957"/>
                    <a:pt x="2792581" y="2063991"/>
                    <a:pt x="2792581" y="2052930"/>
                  </a:cubicBezTo>
                  <a:cubicBezTo>
                    <a:pt x="2792581" y="2041869"/>
                    <a:pt x="2801547" y="2032903"/>
                    <a:pt x="2812608" y="2032903"/>
                  </a:cubicBezTo>
                  <a:close/>
                  <a:moveTo>
                    <a:pt x="5660693" y="2032531"/>
                  </a:moveTo>
                  <a:cubicBezTo>
                    <a:pt x="5682506" y="2032531"/>
                    <a:pt x="5700189" y="2050214"/>
                    <a:pt x="5700189" y="2072027"/>
                  </a:cubicBezTo>
                  <a:cubicBezTo>
                    <a:pt x="5700189" y="2093840"/>
                    <a:pt x="5682506" y="2111523"/>
                    <a:pt x="5660693" y="2111523"/>
                  </a:cubicBezTo>
                  <a:cubicBezTo>
                    <a:pt x="5638880" y="2111523"/>
                    <a:pt x="5621197" y="2093840"/>
                    <a:pt x="5621197" y="2072027"/>
                  </a:cubicBezTo>
                  <a:cubicBezTo>
                    <a:pt x="5621197" y="2050214"/>
                    <a:pt x="5638880" y="2032531"/>
                    <a:pt x="5660693" y="2032531"/>
                  </a:cubicBezTo>
                  <a:close/>
                  <a:moveTo>
                    <a:pt x="1367418" y="2031160"/>
                  </a:moveTo>
                  <a:cubicBezTo>
                    <a:pt x="1396652" y="2031160"/>
                    <a:pt x="1420354" y="2054860"/>
                    <a:pt x="1420354" y="2084096"/>
                  </a:cubicBezTo>
                  <a:cubicBezTo>
                    <a:pt x="1420354" y="2113332"/>
                    <a:pt x="1396652" y="2137032"/>
                    <a:pt x="1367418" y="2137032"/>
                  </a:cubicBezTo>
                  <a:cubicBezTo>
                    <a:pt x="1338181" y="2137032"/>
                    <a:pt x="1314480" y="2113332"/>
                    <a:pt x="1314480" y="2084096"/>
                  </a:cubicBezTo>
                  <a:cubicBezTo>
                    <a:pt x="1314480" y="2054860"/>
                    <a:pt x="1338181" y="2031160"/>
                    <a:pt x="1367418" y="2031160"/>
                  </a:cubicBezTo>
                  <a:close/>
                  <a:moveTo>
                    <a:pt x="7105065" y="2030237"/>
                  </a:moveTo>
                  <a:cubicBezTo>
                    <a:pt x="7116126" y="2030237"/>
                    <a:pt x="7125092" y="2039203"/>
                    <a:pt x="7125092" y="2050264"/>
                  </a:cubicBezTo>
                  <a:cubicBezTo>
                    <a:pt x="7125092" y="2061325"/>
                    <a:pt x="7116126" y="2070291"/>
                    <a:pt x="7105065" y="2070291"/>
                  </a:cubicBezTo>
                  <a:cubicBezTo>
                    <a:pt x="7094004" y="2070291"/>
                    <a:pt x="7085038" y="2061325"/>
                    <a:pt x="7085038" y="2050264"/>
                  </a:cubicBezTo>
                  <a:cubicBezTo>
                    <a:pt x="7085038" y="2039203"/>
                    <a:pt x="7094004" y="2030237"/>
                    <a:pt x="7105065" y="2030237"/>
                  </a:cubicBezTo>
                  <a:close/>
                  <a:moveTo>
                    <a:pt x="5155141" y="2027656"/>
                  </a:moveTo>
                  <a:cubicBezTo>
                    <a:pt x="5170722" y="2027656"/>
                    <a:pt x="5183353" y="2040286"/>
                    <a:pt x="5183353" y="2055867"/>
                  </a:cubicBezTo>
                  <a:cubicBezTo>
                    <a:pt x="5183353" y="2071448"/>
                    <a:pt x="5170722" y="2084078"/>
                    <a:pt x="5155141" y="2084078"/>
                  </a:cubicBezTo>
                  <a:cubicBezTo>
                    <a:pt x="5139560" y="2084078"/>
                    <a:pt x="5126929" y="2071448"/>
                    <a:pt x="5126929" y="2055867"/>
                  </a:cubicBezTo>
                  <a:cubicBezTo>
                    <a:pt x="5126929" y="2040286"/>
                    <a:pt x="5139560" y="2027656"/>
                    <a:pt x="5155141" y="2027656"/>
                  </a:cubicBezTo>
                  <a:close/>
                  <a:moveTo>
                    <a:pt x="2681958" y="2024675"/>
                  </a:moveTo>
                  <a:cubicBezTo>
                    <a:pt x="2690262" y="2024675"/>
                    <a:pt x="2696993" y="2031406"/>
                    <a:pt x="2696993" y="2039710"/>
                  </a:cubicBezTo>
                  <a:cubicBezTo>
                    <a:pt x="2696993" y="2048014"/>
                    <a:pt x="2690262" y="2054745"/>
                    <a:pt x="2681958" y="2054745"/>
                  </a:cubicBezTo>
                  <a:cubicBezTo>
                    <a:pt x="2673654" y="2054745"/>
                    <a:pt x="2666923" y="2048014"/>
                    <a:pt x="2666923" y="2039710"/>
                  </a:cubicBezTo>
                  <a:cubicBezTo>
                    <a:pt x="2666923" y="2031406"/>
                    <a:pt x="2673654" y="2024675"/>
                    <a:pt x="2681958" y="2024675"/>
                  </a:cubicBezTo>
                  <a:close/>
                  <a:moveTo>
                    <a:pt x="4392126" y="2024602"/>
                  </a:moveTo>
                  <a:cubicBezTo>
                    <a:pt x="4427437" y="2024602"/>
                    <a:pt x="4456062" y="2053227"/>
                    <a:pt x="4456062" y="2088538"/>
                  </a:cubicBezTo>
                  <a:cubicBezTo>
                    <a:pt x="4456062" y="2123849"/>
                    <a:pt x="4427437" y="2152474"/>
                    <a:pt x="4392126" y="2152474"/>
                  </a:cubicBezTo>
                  <a:cubicBezTo>
                    <a:pt x="4356815" y="2152474"/>
                    <a:pt x="4328190" y="2123849"/>
                    <a:pt x="4328190" y="2088538"/>
                  </a:cubicBezTo>
                  <a:cubicBezTo>
                    <a:pt x="4328190" y="2053227"/>
                    <a:pt x="4356815" y="2024602"/>
                    <a:pt x="4392126" y="2024602"/>
                  </a:cubicBezTo>
                  <a:close/>
                  <a:moveTo>
                    <a:pt x="6766954" y="2023114"/>
                  </a:moveTo>
                  <a:cubicBezTo>
                    <a:pt x="6789973" y="2023114"/>
                    <a:pt x="6808634" y="2041775"/>
                    <a:pt x="6808634" y="2064794"/>
                  </a:cubicBezTo>
                  <a:cubicBezTo>
                    <a:pt x="6808634" y="2087813"/>
                    <a:pt x="6789973" y="2106474"/>
                    <a:pt x="6766954" y="2106474"/>
                  </a:cubicBezTo>
                  <a:cubicBezTo>
                    <a:pt x="6743935" y="2106474"/>
                    <a:pt x="6725274" y="2087813"/>
                    <a:pt x="6725274" y="2064794"/>
                  </a:cubicBezTo>
                  <a:cubicBezTo>
                    <a:pt x="6725274" y="2041775"/>
                    <a:pt x="6743935" y="2023114"/>
                    <a:pt x="6766954" y="2023114"/>
                  </a:cubicBezTo>
                  <a:close/>
                  <a:moveTo>
                    <a:pt x="7233389" y="2021873"/>
                  </a:moveTo>
                  <a:cubicBezTo>
                    <a:pt x="7252084" y="2021873"/>
                    <a:pt x="7267239" y="2037028"/>
                    <a:pt x="7267239" y="2055723"/>
                  </a:cubicBezTo>
                  <a:cubicBezTo>
                    <a:pt x="7267239" y="2074418"/>
                    <a:pt x="7252084" y="2089573"/>
                    <a:pt x="7233389" y="2089573"/>
                  </a:cubicBezTo>
                  <a:cubicBezTo>
                    <a:pt x="7214694" y="2089573"/>
                    <a:pt x="7199539" y="2074418"/>
                    <a:pt x="7199539" y="2055723"/>
                  </a:cubicBezTo>
                  <a:cubicBezTo>
                    <a:pt x="7199539" y="2037028"/>
                    <a:pt x="7214694" y="2021873"/>
                    <a:pt x="7233389" y="2021873"/>
                  </a:cubicBezTo>
                  <a:close/>
                  <a:moveTo>
                    <a:pt x="8016393" y="2021595"/>
                  </a:moveTo>
                  <a:cubicBezTo>
                    <a:pt x="8033704" y="2021595"/>
                    <a:pt x="8047737" y="2035628"/>
                    <a:pt x="8047737" y="2052939"/>
                  </a:cubicBezTo>
                  <a:cubicBezTo>
                    <a:pt x="8047737" y="2070250"/>
                    <a:pt x="8033704" y="2084283"/>
                    <a:pt x="8016393" y="2084283"/>
                  </a:cubicBezTo>
                  <a:cubicBezTo>
                    <a:pt x="7999082" y="2084283"/>
                    <a:pt x="7985049" y="2070250"/>
                    <a:pt x="7985049" y="2052939"/>
                  </a:cubicBezTo>
                  <a:cubicBezTo>
                    <a:pt x="7985049" y="2035628"/>
                    <a:pt x="7999082" y="2021595"/>
                    <a:pt x="8016393" y="2021595"/>
                  </a:cubicBezTo>
                  <a:close/>
                  <a:moveTo>
                    <a:pt x="1540343" y="2018847"/>
                  </a:moveTo>
                  <a:cubicBezTo>
                    <a:pt x="1575662" y="2018847"/>
                    <a:pt x="1604293" y="2047472"/>
                    <a:pt x="1604293" y="2082783"/>
                  </a:cubicBezTo>
                  <a:cubicBezTo>
                    <a:pt x="1604293" y="2118094"/>
                    <a:pt x="1575662" y="2146719"/>
                    <a:pt x="1540343" y="2146719"/>
                  </a:cubicBezTo>
                  <a:cubicBezTo>
                    <a:pt x="1505023" y="2146719"/>
                    <a:pt x="1476394" y="2118094"/>
                    <a:pt x="1476394" y="2082783"/>
                  </a:cubicBezTo>
                  <a:cubicBezTo>
                    <a:pt x="1476394" y="2047472"/>
                    <a:pt x="1505023" y="2018847"/>
                    <a:pt x="1540343" y="2018847"/>
                  </a:cubicBezTo>
                  <a:close/>
                  <a:moveTo>
                    <a:pt x="7820443" y="2015867"/>
                  </a:moveTo>
                  <a:cubicBezTo>
                    <a:pt x="7842168" y="2015867"/>
                    <a:pt x="7859779" y="2033478"/>
                    <a:pt x="7859779" y="2055203"/>
                  </a:cubicBezTo>
                  <a:cubicBezTo>
                    <a:pt x="7859779" y="2076928"/>
                    <a:pt x="7842168" y="2094539"/>
                    <a:pt x="7820443" y="2094539"/>
                  </a:cubicBezTo>
                  <a:cubicBezTo>
                    <a:pt x="7798718" y="2094539"/>
                    <a:pt x="7781107" y="2076928"/>
                    <a:pt x="7781107" y="2055203"/>
                  </a:cubicBezTo>
                  <a:cubicBezTo>
                    <a:pt x="7781107" y="2033478"/>
                    <a:pt x="7798718" y="2015867"/>
                    <a:pt x="7820443" y="2015867"/>
                  </a:cubicBezTo>
                  <a:close/>
                  <a:moveTo>
                    <a:pt x="2581386" y="2014638"/>
                  </a:moveTo>
                  <a:cubicBezTo>
                    <a:pt x="2608380" y="2014638"/>
                    <a:pt x="2630331" y="2036589"/>
                    <a:pt x="2630331" y="2063668"/>
                  </a:cubicBezTo>
                  <a:cubicBezTo>
                    <a:pt x="2630331" y="2090747"/>
                    <a:pt x="2608380" y="2112698"/>
                    <a:pt x="2581386" y="2112698"/>
                  </a:cubicBezTo>
                  <a:cubicBezTo>
                    <a:pt x="2554307" y="2112698"/>
                    <a:pt x="2532358" y="2090747"/>
                    <a:pt x="2532358" y="2063668"/>
                  </a:cubicBezTo>
                  <a:cubicBezTo>
                    <a:pt x="2532358" y="2036589"/>
                    <a:pt x="2554307" y="2014638"/>
                    <a:pt x="2581386" y="2014638"/>
                  </a:cubicBezTo>
                  <a:close/>
                  <a:moveTo>
                    <a:pt x="6157183" y="2014216"/>
                  </a:moveTo>
                  <a:cubicBezTo>
                    <a:pt x="6178575" y="2014216"/>
                    <a:pt x="6195916" y="2031557"/>
                    <a:pt x="6195916" y="2052949"/>
                  </a:cubicBezTo>
                  <a:cubicBezTo>
                    <a:pt x="6195916" y="2074341"/>
                    <a:pt x="6178575" y="2091682"/>
                    <a:pt x="6157183" y="2091682"/>
                  </a:cubicBezTo>
                  <a:cubicBezTo>
                    <a:pt x="6135791" y="2091682"/>
                    <a:pt x="6118450" y="2074341"/>
                    <a:pt x="6118450" y="2052949"/>
                  </a:cubicBezTo>
                  <a:cubicBezTo>
                    <a:pt x="6118450" y="2031557"/>
                    <a:pt x="6135791" y="2014216"/>
                    <a:pt x="6157183" y="2014216"/>
                  </a:cubicBezTo>
                  <a:close/>
                  <a:moveTo>
                    <a:pt x="6011376" y="2013884"/>
                  </a:moveTo>
                  <a:cubicBezTo>
                    <a:pt x="6040612" y="2013884"/>
                    <a:pt x="6064312" y="2037584"/>
                    <a:pt x="6064312" y="2066820"/>
                  </a:cubicBezTo>
                  <a:cubicBezTo>
                    <a:pt x="6064312" y="2096056"/>
                    <a:pt x="6040612" y="2119756"/>
                    <a:pt x="6011376" y="2119756"/>
                  </a:cubicBezTo>
                  <a:cubicBezTo>
                    <a:pt x="5982140" y="2119756"/>
                    <a:pt x="5958440" y="2096056"/>
                    <a:pt x="5958440" y="2066820"/>
                  </a:cubicBezTo>
                  <a:cubicBezTo>
                    <a:pt x="5958440" y="2037584"/>
                    <a:pt x="5982140" y="2013884"/>
                    <a:pt x="6011376" y="2013884"/>
                  </a:cubicBezTo>
                  <a:close/>
                  <a:moveTo>
                    <a:pt x="7923477" y="2013691"/>
                  </a:moveTo>
                  <a:cubicBezTo>
                    <a:pt x="7940788" y="2013691"/>
                    <a:pt x="7954821" y="2027724"/>
                    <a:pt x="7954821" y="2045035"/>
                  </a:cubicBezTo>
                  <a:cubicBezTo>
                    <a:pt x="7954821" y="2062346"/>
                    <a:pt x="7940788" y="2076379"/>
                    <a:pt x="7923477" y="2076379"/>
                  </a:cubicBezTo>
                  <a:cubicBezTo>
                    <a:pt x="7906166" y="2076379"/>
                    <a:pt x="7892133" y="2062346"/>
                    <a:pt x="7892133" y="2045035"/>
                  </a:cubicBezTo>
                  <a:cubicBezTo>
                    <a:pt x="7892133" y="2027724"/>
                    <a:pt x="7906166" y="2013691"/>
                    <a:pt x="7923477" y="2013691"/>
                  </a:cubicBezTo>
                  <a:close/>
                  <a:moveTo>
                    <a:pt x="4801571" y="2011166"/>
                  </a:moveTo>
                  <a:cubicBezTo>
                    <a:pt x="4840378" y="2011166"/>
                    <a:pt x="4871838" y="2042626"/>
                    <a:pt x="4871838" y="2081433"/>
                  </a:cubicBezTo>
                  <a:cubicBezTo>
                    <a:pt x="4871838" y="2120240"/>
                    <a:pt x="4840378" y="2151700"/>
                    <a:pt x="4801571" y="2151700"/>
                  </a:cubicBezTo>
                  <a:cubicBezTo>
                    <a:pt x="4762764" y="2151700"/>
                    <a:pt x="4731304" y="2120240"/>
                    <a:pt x="4731304" y="2081433"/>
                  </a:cubicBezTo>
                  <a:cubicBezTo>
                    <a:pt x="4731304" y="2042626"/>
                    <a:pt x="4762764" y="2011166"/>
                    <a:pt x="4801571" y="2011166"/>
                  </a:cubicBezTo>
                  <a:close/>
                  <a:moveTo>
                    <a:pt x="1739214" y="2009876"/>
                  </a:moveTo>
                  <a:cubicBezTo>
                    <a:pt x="1760606" y="2009876"/>
                    <a:pt x="1777948" y="2027217"/>
                    <a:pt x="1777948" y="2048609"/>
                  </a:cubicBezTo>
                  <a:cubicBezTo>
                    <a:pt x="1777948" y="2070001"/>
                    <a:pt x="1760606" y="2087342"/>
                    <a:pt x="1739214" y="2087342"/>
                  </a:cubicBezTo>
                  <a:cubicBezTo>
                    <a:pt x="1717825" y="2087342"/>
                    <a:pt x="1700483" y="2070001"/>
                    <a:pt x="1700483" y="2048609"/>
                  </a:cubicBezTo>
                  <a:cubicBezTo>
                    <a:pt x="1700483" y="2027217"/>
                    <a:pt x="1717825" y="2009876"/>
                    <a:pt x="1739214" y="2009876"/>
                  </a:cubicBezTo>
                  <a:close/>
                  <a:moveTo>
                    <a:pt x="6364719" y="2007500"/>
                  </a:moveTo>
                  <a:cubicBezTo>
                    <a:pt x="6375780" y="2007500"/>
                    <a:pt x="6384746" y="2016466"/>
                    <a:pt x="6384746" y="2027527"/>
                  </a:cubicBezTo>
                  <a:cubicBezTo>
                    <a:pt x="6384746" y="2038588"/>
                    <a:pt x="6375780" y="2047554"/>
                    <a:pt x="6364719" y="2047554"/>
                  </a:cubicBezTo>
                  <a:cubicBezTo>
                    <a:pt x="6353658" y="2047554"/>
                    <a:pt x="6344692" y="2038588"/>
                    <a:pt x="6344692" y="2027527"/>
                  </a:cubicBezTo>
                  <a:cubicBezTo>
                    <a:pt x="6344692" y="2016466"/>
                    <a:pt x="6353658" y="2007500"/>
                    <a:pt x="6364719" y="2007500"/>
                  </a:cubicBezTo>
                  <a:close/>
                  <a:moveTo>
                    <a:pt x="4968556" y="2004486"/>
                  </a:moveTo>
                  <a:cubicBezTo>
                    <a:pt x="4994799" y="2004486"/>
                    <a:pt x="5016073" y="2025760"/>
                    <a:pt x="5016073" y="2052003"/>
                  </a:cubicBezTo>
                  <a:cubicBezTo>
                    <a:pt x="5016073" y="2078246"/>
                    <a:pt x="4994799" y="2099520"/>
                    <a:pt x="4968556" y="2099520"/>
                  </a:cubicBezTo>
                  <a:cubicBezTo>
                    <a:pt x="4942313" y="2099520"/>
                    <a:pt x="4921039" y="2078246"/>
                    <a:pt x="4921039" y="2052003"/>
                  </a:cubicBezTo>
                  <a:cubicBezTo>
                    <a:pt x="4921039" y="2025760"/>
                    <a:pt x="4942313" y="2004486"/>
                    <a:pt x="4968556" y="2004486"/>
                  </a:cubicBezTo>
                  <a:close/>
                  <a:moveTo>
                    <a:pt x="2469410" y="2002855"/>
                  </a:moveTo>
                  <a:cubicBezTo>
                    <a:pt x="2480472" y="2002855"/>
                    <a:pt x="2489439" y="2011821"/>
                    <a:pt x="2489439" y="2022882"/>
                  </a:cubicBezTo>
                  <a:cubicBezTo>
                    <a:pt x="2489439" y="2033943"/>
                    <a:pt x="2480472" y="2042909"/>
                    <a:pt x="2469410" y="2042909"/>
                  </a:cubicBezTo>
                  <a:cubicBezTo>
                    <a:pt x="2458349" y="2042909"/>
                    <a:pt x="2449385" y="2033943"/>
                    <a:pt x="2449385" y="2022882"/>
                  </a:cubicBezTo>
                  <a:cubicBezTo>
                    <a:pt x="2449385" y="2011821"/>
                    <a:pt x="2458349" y="2002855"/>
                    <a:pt x="2469410" y="2002855"/>
                  </a:cubicBezTo>
                  <a:close/>
                  <a:moveTo>
                    <a:pt x="5547234" y="1999834"/>
                  </a:moveTo>
                  <a:cubicBezTo>
                    <a:pt x="5576470" y="1999834"/>
                    <a:pt x="5600170" y="2023534"/>
                    <a:pt x="5600170" y="2052770"/>
                  </a:cubicBezTo>
                  <a:cubicBezTo>
                    <a:pt x="5600170" y="2082006"/>
                    <a:pt x="5576470" y="2105706"/>
                    <a:pt x="5547234" y="2105706"/>
                  </a:cubicBezTo>
                  <a:cubicBezTo>
                    <a:pt x="5517998" y="2105706"/>
                    <a:pt x="5494298" y="2082006"/>
                    <a:pt x="5494298" y="2052770"/>
                  </a:cubicBezTo>
                  <a:cubicBezTo>
                    <a:pt x="5494298" y="2023534"/>
                    <a:pt x="5517998" y="1999834"/>
                    <a:pt x="5547234" y="1999834"/>
                  </a:cubicBezTo>
                  <a:close/>
                  <a:moveTo>
                    <a:pt x="5797753" y="1998009"/>
                  </a:moveTo>
                  <a:cubicBezTo>
                    <a:pt x="5816288" y="1998009"/>
                    <a:pt x="5831313" y="2013034"/>
                    <a:pt x="5831313" y="2031569"/>
                  </a:cubicBezTo>
                  <a:cubicBezTo>
                    <a:pt x="5831313" y="2050104"/>
                    <a:pt x="5816288" y="2065129"/>
                    <a:pt x="5797753" y="2065129"/>
                  </a:cubicBezTo>
                  <a:cubicBezTo>
                    <a:pt x="5779218" y="2065129"/>
                    <a:pt x="5764193" y="2050104"/>
                    <a:pt x="5764193" y="2031569"/>
                  </a:cubicBezTo>
                  <a:cubicBezTo>
                    <a:pt x="5764193" y="2013034"/>
                    <a:pt x="5779218" y="1998009"/>
                    <a:pt x="5797753" y="1998009"/>
                  </a:cubicBezTo>
                  <a:close/>
                  <a:moveTo>
                    <a:pt x="2035835" y="1997186"/>
                  </a:moveTo>
                  <a:cubicBezTo>
                    <a:pt x="2057226" y="1997186"/>
                    <a:pt x="2074570" y="2014527"/>
                    <a:pt x="2074570" y="2035919"/>
                  </a:cubicBezTo>
                  <a:cubicBezTo>
                    <a:pt x="2074570" y="2057311"/>
                    <a:pt x="2057226" y="2074652"/>
                    <a:pt x="2035835" y="2074652"/>
                  </a:cubicBezTo>
                  <a:cubicBezTo>
                    <a:pt x="2014447" y="2074652"/>
                    <a:pt x="1997107" y="2057311"/>
                    <a:pt x="1997107" y="2035919"/>
                  </a:cubicBezTo>
                  <a:cubicBezTo>
                    <a:pt x="1997107" y="2014527"/>
                    <a:pt x="2014447" y="1997186"/>
                    <a:pt x="2035835" y="1997186"/>
                  </a:cubicBezTo>
                  <a:close/>
                  <a:moveTo>
                    <a:pt x="6473809" y="1992741"/>
                  </a:moveTo>
                  <a:cubicBezTo>
                    <a:pt x="6496593" y="1992741"/>
                    <a:pt x="6515063" y="2011211"/>
                    <a:pt x="6515063" y="2033994"/>
                  </a:cubicBezTo>
                  <a:cubicBezTo>
                    <a:pt x="6515063" y="2056777"/>
                    <a:pt x="6496593" y="2075247"/>
                    <a:pt x="6473809" y="2075247"/>
                  </a:cubicBezTo>
                  <a:cubicBezTo>
                    <a:pt x="6451025" y="2075247"/>
                    <a:pt x="6432555" y="2056777"/>
                    <a:pt x="6432555" y="2033994"/>
                  </a:cubicBezTo>
                  <a:cubicBezTo>
                    <a:pt x="6432555" y="2011211"/>
                    <a:pt x="6451025" y="1992741"/>
                    <a:pt x="6473809" y="1992741"/>
                  </a:cubicBezTo>
                  <a:close/>
                  <a:moveTo>
                    <a:pt x="6274798" y="1992015"/>
                  </a:moveTo>
                  <a:cubicBezTo>
                    <a:pt x="6295414" y="1992015"/>
                    <a:pt x="6312126" y="2008727"/>
                    <a:pt x="6312126" y="2029342"/>
                  </a:cubicBezTo>
                  <a:cubicBezTo>
                    <a:pt x="6312126" y="2049957"/>
                    <a:pt x="6295414" y="2066669"/>
                    <a:pt x="6274798" y="2066669"/>
                  </a:cubicBezTo>
                  <a:cubicBezTo>
                    <a:pt x="6254182" y="2066669"/>
                    <a:pt x="6237470" y="2049957"/>
                    <a:pt x="6237470" y="2029342"/>
                  </a:cubicBezTo>
                  <a:cubicBezTo>
                    <a:pt x="6237470" y="2008727"/>
                    <a:pt x="6254182" y="1992015"/>
                    <a:pt x="6274798" y="1992015"/>
                  </a:cubicBezTo>
                  <a:close/>
                  <a:moveTo>
                    <a:pt x="6677076" y="1984149"/>
                  </a:moveTo>
                  <a:cubicBezTo>
                    <a:pt x="6698281" y="1984149"/>
                    <a:pt x="6715471" y="2001339"/>
                    <a:pt x="6715471" y="2022545"/>
                  </a:cubicBezTo>
                  <a:cubicBezTo>
                    <a:pt x="6715471" y="2043751"/>
                    <a:pt x="6698281" y="2060941"/>
                    <a:pt x="6677076" y="2060941"/>
                  </a:cubicBezTo>
                  <a:cubicBezTo>
                    <a:pt x="6655871" y="2060941"/>
                    <a:pt x="6638681" y="2043751"/>
                    <a:pt x="6638681" y="2022545"/>
                  </a:cubicBezTo>
                  <a:cubicBezTo>
                    <a:pt x="6638681" y="2001339"/>
                    <a:pt x="6655871" y="1984149"/>
                    <a:pt x="6677076" y="1984149"/>
                  </a:cubicBezTo>
                  <a:close/>
                  <a:moveTo>
                    <a:pt x="7738167" y="1983715"/>
                  </a:moveTo>
                  <a:cubicBezTo>
                    <a:pt x="7759373" y="1983715"/>
                    <a:pt x="7776563" y="2000905"/>
                    <a:pt x="7776563" y="2022110"/>
                  </a:cubicBezTo>
                  <a:cubicBezTo>
                    <a:pt x="7776563" y="2043315"/>
                    <a:pt x="7759373" y="2060505"/>
                    <a:pt x="7738167" y="2060505"/>
                  </a:cubicBezTo>
                  <a:cubicBezTo>
                    <a:pt x="7716961" y="2060505"/>
                    <a:pt x="7699771" y="2043315"/>
                    <a:pt x="7699771" y="2022110"/>
                  </a:cubicBezTo>
                  <a:cubicBezTo>
                    <a:pt x="7699771" y="2000905"/>
                    <a:pt x="7716961" y="1983715"/>
                    <a:pt x="7738167" y="1983715"/>
                  </a:cubicBezTo>
                  <a:close/>
                  <a:moveTo>
                    <a:pt x="1935889" y="1983166"/>
                  </a:moveTo>
                  <a:cubicBezTo>
                    <a:pt x="1957284" y="1983166"/>
                    <a:pt x="1974627" y="2000507"/>
                    <a:pt x="1974627" y="2021899"/>
                  </a:cubicBezTo>
                  <a:cubicBezTo>
                    <a:pt x="1974627" y="2043291"/>
                    <a:pt x="1957284" y="2060632"/>
                    <a:pt x="1935889" y="2060632"/>
                  </a:cubicBezTo>
                  <a:cubicBezTo>
                    <a:pt x="1914493" y="2060632"/>
                    <a:pt x="1897156" y="2043291"/>
                    <a:pt x="1897156" y="2021899"/>
                  </a:cubicBezTo>
                  <a:cubicBezTo>
                    <a:pt x="1897156" y="2000507"/>
                    <a:pt x="1914493" y="1983166"/>
                    <a:pt x="1935889" y="1983166"/>
                  </a:cubicBezTo>
                  <a:close/>
                  <a:moveTo>
                    <a:pt x="5076667" y="1982860"/>
                  </a:moveTo>
                  <a:cubicBezTo>
                    <a:pt x="5092465" y="1985958"/>
                    <a:pt x="5102836" y="2000889"/>
                    <a:pt x="5099833" y="2016208"/>
                  </a:cubicBezTo>
                  <a:cubicBezTo>
                    <a:pt x="5096829" y="2031527"/>
                    <a:pt x="5081587" y="2041436"/>
                    <a:pt x="5065789" y="2038338"/>
                  </a:cubicBezTo>
                  <a:cubicBezTo>
                    <a:pt x="5049991" y="2035240"/>
                    <a:pt x="5039620" y="2020310"/>
                    <a:pt x="5042624" y="2004990"/>
                  </a:cubicBezTo>
                  <a:cubicBezTo>
                    <a:pt x="5045628" y="1989671"/>
                    <a:pt x="5060869" y="1979763"/>
                    <a:pt x="5076667" y="1982860"/>
                  </a:cubicBezTo>
                  <a:close/>
                  <a:moveTo>
                    <a:pt x="6969630" y="1981224"/>
                  </a:moveTo>
                  <a:cubicBezTo>
                    <a:pt x="6989776" y="1981224"/>
                    <a:pt x="7006108" y="1997556"/>
                    <a:pt x="7006108" y="2017702"/>
                  </a:cubicBezTo>
                  <a:cubicBezTo>
                    <a:pt x="7006108" y="2037848"/>
                    <a:pt x="6989776" y="2054180"/>
                    <a:pt x="6969630" y="2054180"/>
                  </a:cubicBezTo>
                  <a:cubicBezTo>
                    <a:pt x="6949484" y="2054180"/>
                    <a:pt x="6933152" y="2037848"/>
                    <a:pt x="6933152" y="2017702"/>
                  </a:cubicBezTo>
                  <a:cubicBezTo>
                    <a:pt x="6933152" y="1997556"/>
                    <a:pt x="6949484" y="1981224"/>
                    <a:pt x="6969630" y="1981224"/>
                  </a:cubicBezTo>
                  <a:close/>
                  <a:moveTo>
                    <a:pt x="5888876" y="1980281"/>
                  </a:moveTo>
                  <a:cubicBezTo>
                    <a:pt x="5899937" y="1980281"/>
                    <a:pt x="5908903" y="1989247"/>
                    <a:pt x="5908903" y="2000308"/>
                  </a:cubicBezTo>
                  <a:cubicBezTo>
                    <a:pt x="5908903" y="2011369"/>
                    <a:pt x="5899937" y="2020335"/>
                    <a:pt x="5888876" y="2020335"/>
                  </a:cubicBezTo>
                  <a:cubicBezTo>
                    <a:pt x="5877815" y="2020335"/>
                    <a:pt x="5868849" y="2011369"/>
                    <a:pt x="5868849" y="2000308"/>
                  </a:cubicBezTo>
                  <a:cubicBezTo>
                    <a:pt x="5868849" y="1989247"/>
                    <a:pt x="5877815" y="1980281"/>
                    <a:pt x="5888876" y="1980281"/>
                  </a:cubicBezTo>
                  <a:close/>
                  <a:moveTo>
                    <a:pt x="8105189" y="1979998"/>
                  </a:moveTo>
                  <a:cubicBezTo>
                    <a:pt x="8123724" y="1979998"/>
                    <a:pt x="8138749" y="1995023"/>
                    <a:pt x="8138749" y="2013558"/>
                  </a:cubicBezTo>
                  <a:cubicBezTo>
                    <a:pt x="8138749" y="2032093"/>
                    <a:pt x="8123724" y="2047118"/>
                    <a:pt x="8105189" y="2047118"/>
                  </a:cubicBezTo>
                  <a:cubicBezTo>
                    <a:pt x="8086654" y="2047118"/>
                    <a:pt x="8071629" y="2032093"/>
                    <a:pt x="8071629" y="2013558"/>
                  </a:cubicBezTo>
                  <a:cubicBezTo>
                    <a:pt x="8071629" y="1995023"/>
                    <a:pt x="8086654" y="1979998"/>
                    <a:pt x="8105189" y="1979998"/>
                  </a:cubicBezTo>
                  <a:close/>
                  <a:moveTo>
                    <a:pt x="6883881" y="1978729"/>
                  </a:moveTo>
                  <a:cubicBezTo>
                    <a:pt x="6894942" y="1978729"/>
                    <a:pt x="6903908" y="1987695"/>
                    <a:pt x="6903908" y="1998756"/>
                  </a:cubicBezTo>
                  <a:cubicBezTo>
                    <a:pt x="6903908" y="2009817"/>
                    <a:pt x="6894942" y="2018783"/>
                    <a:pt x="6883881" y="2018783"/>
                  </a:cubicBezTo>
                  <a:cubicBezTo>
                    <a:pt x="6872820" y="2018783"/>
                    <a:pt x="6863854" y="2009817"/>
                    <a:pt x="6863854" y="1998756"/>
                  </a:cubicBezTo>
                  <a:cubicBezTo>
                    <a:pt x="6863854" y="1987695"/>
                    <a:pt x="6872820" y="1978729"/>
                    <a:pt x="6883881" y="1978729"/>
                  </a:cubicBezTo>
                  <a:close/>
                  <a:moveTo>
                    <a:pt x="2145899" y="1977814"/>
                  </a:moveTo>
                  <a:cubicBezTo>
                    <a:pt x="2172978" y="1977814"/>
                    <a:pt x="2194925" y="1999765"/>
                    <a:pt x="2194925" y="2026844"/>
                  </a:cubicBezTo>
                  <a:cubicBezTo>
                    <a:pt x="2194925" y="2053923"/>
                    <a:pt x="2172978" y="2075874"/>
                    <a:pt x="2145899" y="2075874"/>
                  </a:cubicBezTo>
                  <a:cubicBezTo>
                    <a:pt x="2118807" y="2075874"/>
                    <a:pt x="2096858" y="2053923"/>
                    <a:pt x="2096858" y="2026844"/>
                  </a:cubicBezTo>
                  <a:cubicBezTo>
                    <a:pt x="2096858" y="1999765"/>
                    <a:pt x="2118807" y="1977814"/>
                    <a:pt x="2145899" y="1977814"/>
                  </a:cubicBezTo>
                  <a:close/>
                  <a:moveTo>
                    <a:pt x="7353959" y="1977005"/>
                  </a:moveTo>
                  <a:cubicBezTo>
                    <a:pt x="7369587" y="1977005"/>
                    <a:pt x="7382256" y="1989674"/>
                    <a:pt x="7382256" y="2005302"/>
                  </a:cubicBezTo>
                  <a:cubicBezTo>
                    <a:pt x="7382256" y="2020930"/>
                    <a:pt x="7369587" y="2033599"/>
                    <a:pt x="7353959" y="2033599"/>
                  </a:cubicBezTo>
                  <a:cubicBezTo>
                    <a:pt x="7338331" y="2033599"/>
                    <a:pt x="7325662" y="2020930"/>
                    <a:pt x="7325662" y="2005302"/>
                  </a:cubicBezTo>
                  <a:cubicBezTo>
                    <a:pt x="7325662" y="1989674"/>
                    <a:pt x="7338331" y="1977005"/>
                    <a:pt x="7353959" y="1977005"/>
                  </a:cubicBezTo>
                  <a:close/>
                  <a:moveTo>
                    <a:pt x="1846551" y="1972753"/>
                  </a:moveTo>
                  <a:cubicBezTo>
                    <a:pt x="1863862" y="1972753"/>
                    <a:pt x="1877892" y="1986786"/>
                    <a:pt x="1877892" y="2004097"/>
                  </a:cubicBezTo>
                  <a:cubicBezTo>
                    <a:pt x="1877892" y="2021408"/>
                    <a:pt x="1863862" y="2035441"/>
                    <a:pt x="1846551" y="2035441"/>
                  </a:cubicBezTo>
                  <a:cubicBezTo>
                    <a:pt x="1829240" y="2035441"/>
                    <a:pt x="1815211" y="2021408"/>
                    <a:pt x="1815211" y="2004097"/>
                  </a:cubicBezTo>
                  <a:cubicBezTo>
                    <a:pt x="1815211" y="1986786"/>
                    <a:pt x="1829240" y="1972753"/>
                    <a:pt x="1846551" y="1972753"/>
                  </a:cubicBezTo>
                  <a:close/>
                  <a:moveTo>
                    <a:pt x="2642332" y="1965522"/>
                  </a:moveTo>
                  <a:cubicBezTo>
                    <a:pt x="2653393" y="1965522"/>
                    <a:pt x="2662359" y="1974488"/>
                    <a:pt x="2662359" y="1985549"/>
                  </a:cubicBezTo>
                  <a:cubicBezTo>
                    <a:pt x="2662359" y="1996610"/>
                    <a:pt x="2653393" y="2005576"/>
                    <a:pt x="2642332" y="2005576"/>
                  </a:cubicBezTo>
                  <a:cubicBezTo>
                    <a:pt x="2631271" y="2005576"/>
                    <a:pt x="2622305" y="1996610"/>
                    <a:pt x="2622305" y="1985549"/>
                  </a:cubicBezTo>
                  <a:cubicBezTo>
                    <a:pt x="2622305" y="1974488"/>
                    <a:pt x="2631271" y="1965522"/>
                    <a:pt x="2642332" y="1965522"/>
                  </a:cubicBezTo>
                  <a:close/>
                  <a:moveTo>
                    <a:pt x="7469943" y="1961183"/>
                  </a:moveTo>
                  <a:cubicBezTo>
                    <a:pt x="7497022" y="1961183"/>
                    <a:pt x="7518973" y="1983134"/>
                    <a:pt x="7518973" y="2010213"/>
                  </a:cubicBezTo>
                  <a:cubicBezTo>
                    <a:pt x="7518973" y="2037292"/>
                    <a:pt x="7497022" y="2059243"/>
                    <a:pt x="7469943" y="2059243"/>
                  </a:cubicBezTo>
                  <a:cubicBezTo>
                    <a:pt x="7442864" y="2059243"/>
                    <a:pt x="7420913" y="2037292"/>
                    <a:pt x="7420913" y="2010213"/>
                  </a:cubicBezTo>
                  <a:cubicBezTo>
                    <a:pt x="7420913" y="1983134"/>
                    <a:pt x="7442864" y="1961183"/>
                    <a:pt x="7469943" y="1961183"/>
                  </a:cubicBezTo>
                  <a:close/>
                  <a:moveTo>
                    <a:pt x="4893593" y="1953272"/>
                  </a:moveTo>
                  <a:cubicBezTo>
                    <a:pt x="4904654" y="1953272"/>
                    <a:pt x="4913620" y="1962238"/>
                    <a:pt x="4913620" y="1973299"/>
                  </a:cubicBezTo>
                  <a:cubicBezTo>
                    <a:pt x="4913620" y="1984360"/>
                    <a:pt x="4904654" y="1993326"/>
                    <a:pt x="4893593" y="1993326"/>
                  </a:cubicBezTo>
                  <a:cubicBezTo>
                    <a:pt x="4882532" y="1993326"/>
                    <a:pt x="4873566" y="1984360"/>
                    <a:pt x="4873566" y="1973299"/>
                  </a:cubicBezTo>
                  <a:cubicBezTo>
                    <a:pt x="4873566" y="1962238"/>
                    <a:pt x="4882532" y="1953272"/>
                    <a:pt x="4893593" y="1953272"/>
                  </a:cubicBezTo>
                  <a:close/>
                  <a:moveTo>
                    <a:pt x="1171662" y="1953080"/>
                  </a:moveTo>
                  <a:cubicBezTo>
                    <a:pt x="1193472" y="1953080"/>
                    <a:pt x="1211151" y="1970763"/>
                    <a:pt x="1211151" y="1992576"/>
                  </a:cubicBezTo>
                  <a:cubicBezTo>
                    <a:pt x="1211151" y="2014389"/>
                    <a:pt x="1193472" y="2032072"/>
                    <a:pt x="1171662" y="2032072"/>
                  </a:cubicBezTo>
                  <a:cubicBezTo>
                    <a:pt x="1149849" y="2032072"/>
                    <a:pt x="1132164" y="2014389"/>
                    <a:pt x="1132164" y="1992576"/>
                  </a:cubicBezTo>
                  <a:cubicBezTo>
                    <a:pt x="1132164" y="1970763"/>
                    <a:pt x="1149849" y="1953080"/>
                    <a:pt x="1171662" y="1953080"/>
                  </a:cubicBezTo>
                  <a:close/>
                  <a:moveTo>
                    <a:pt x="1630760" y="1952720"/>
                  </a:moveTo>
                  <a:cubicBezTo>
                    <a:pt x="1648068" y="1952720"/>
                    <a:pt x="1662101" y="1966753"/>
                    <a:pt x="1662101" y="1984064"/>
                  </a:cubicBezTo>
                  <a:cubicBezTo>
                    <a:pt x="1662101" y="2001375"/>
                    <a:pt x="1648068" y="2015408"/>
                    <a:pt x="1630760" y="2015408"/>
                  </a:cubicBezTo>
                  <a:cubicBezTo>
                    <a:pt x="1613451" y="2015408"/>
                    <a:pt x="1599413" y="2001375"/>
                    <a:pt x="1599413" y="1984064"/>
                  </a:cubicBezTo>
                  <a:cubicBezTo>
                    <a:pt x="1599413" y="1966753"/>
                    <a:pt x="1613451" y="1952720"/>
                    <a:pt x="1630760" y="1952720"/>
                  </a:cubicBezTo>
                  <a:close/>
                  <a:moveTo>
                    <a:pt x="4669053" y="1951553"/>
                  </a:moveTo>
                  <a:cubicBezTo>
                    <a:pt x="4684634" y="1951553"/>
                    <a:pt x="4697265" y="1964183"/>
                    <a:pt x="4697265" y="1979764"/>
                  </a:cubicBezTo>
                  <a:cubicBezTo>
                    <a:pt x="4697265" y="1995345"/>
                    <a:pt x="4684634" y="2007975"/>
                    <a:pt x="4669053" y="2007975"/>
                  </a:cubicBezTo>
                  <a:cubicBezTo>
                    <a:pt x="4653472" y="2007975"/>
                    <a:pt x="4640841" y="1995345"/>
                    <a:pt x="4640841" y="1979764"/>
                  </a:cubicBezTo>
                  <a:cubicBezTo>
                    <a:pt x="4640841" y="1964183"/>
                    <a:pt x="4653472" y="1951553"/>
                    <a:pt x="4669053" y="1951553"/>
                  </a:cubicBezTo>
                  <a:close/>
                  <a:moveTo>
                    <a:pt x="7673880" y="1951283"/>
                  </a:moveTo>
                  <a:cubicBezTo>
                    <a:pt x="7684941" y="1951283"/>
                    <a:pt x="7693907" y="1960249"/>
                    <a:pt x="7693907" y="1971310"/>
                  </a:cubicBezTo>
                  <a:cubicBezTo>
                    <a:pt x="7693907" y="1982371"/>
                    <a:pt x="7684941" y="1991337"/>
                    <a:pt x="7673880" y="1991337"/>
                  </a:cubicBezTo>
                  <a:cubicBezTo>
                    <a:pt x="7662819" y="1991337"/>
                    <a:pt x="7653853" y="1982371"/>
                    <a:pt x="7653853" y="1971310"/>
                  </a:cubicBezTo>
                  <a:cubicBezTo>
                    <a:pt x="7653853" y="1960249"/>
                    <a:pt x="7662819" y="1951283"/>
                    <a:pt x="7673880" y="1951283"/>
                  </a:cubicBezTo>
                  <a:close/>
                  <a:moveTo>
                    <a:pt x="5605669" y="1951208"/>
                  </a:moveTo>
                  <a:cubicBezTo>
                    <a:pt x="5616730" y="1951208"/>
                    <a:pt x="5625696" y="1960174"/>
                    <a:pt x="5625696" y="1971235"/>
                  </a:cubicBezTo>
                  <a:cubicBezTo>
                    <a:pt x="5625696" y="1982296"/>
                    <a:pt x="5616730" y="1991262"/>
                    <a:pt x="5605669" y="1991262"/>
                  </a:cubicBezTo>
                  <a:cubicBezTo>
                    <a:pt x="5594608" y="1991262"/>
                    <a:pt x="5585642" y="1982296"/>
                    <a:pt x="5585642" y="1971235"/>
                  </a:cubicBezTo>
                  <a:cubicBezTo>
                    <a:pt x="5585642" y="1960174"/>
                    <a:pt x="5594608" y="1951208"/>
                    <a:pt x="5605669" y="1951208"/>
                  </a:cubicBezTo>
                  <a:close/>
                  <a:moveTo>
                    <a:pt x="6567744" y="1947954"/>
                  </a:moveTo>
                  <a:cubicBezTo>
                    <a:pt x="6585055" y="1947954"/>
                    <a:pt x="6599088" y="1961987"/>
                    <a:pt x="6599088" y="1979298"/>
                  </a:cubicBezTo>
                  <a:cubicBezTo>
                    <a:pt x="6599088" y="1996609"/>
                    <a:pt x="6585055" y="2010642"/>
                    <a:pt x="6567744" y="2010642"/>
                  </a:cubicBezTo>
                  <a:cubicBezTo>
                    <a:pt x="6550433" y="2010642"/>
                    <a:pt x="6536400" y="1996609"/>
                    <a:pt x="6536400" y="1979298"/>
                  </a:cubicBezTo>
                  <a:cubicBezTo>
                    <a:pt x="6536400" y="1961987"/>
                    <a:pt x="6550433" y="1947954"/>
                    <a:pt x="6567744" y="1947954"/>
                  </a:cubicBezTo>
                  <a:close/>
                  <a:moveTo>
                    <a:pt x="4522243" y="1947589"/>
                  </a:moveTo>
                  <a:cubicBezTo>
                    <a:pt x="4538041" y="1950687"/>
                    <a:pt x="4548413" y="1965618"/>
                    <a:pt x="4545410" y="1980937"/>
                  </a:cubicBezTo>
                  <a:cubicBezTo>
                    <a:pt x="4542406" y="1996256"/>
                    <a:pt x="4527163" y="2006165"/>
                    <a:pt x="4511365" y="2003067"/>
                  </a:cubicBezTo>
                  <a:cubicBezTo>
                    <a:pt x="4495567" y="1999969"/>
                    <a:pt x="4485195" y="1985039"/>
                    <a:pt x="4488199" y="1969719"/>
                  </a:cubicBezTo>
                  <a:cubicBezTo>
                    <a:pt x="4491203" y="1954400"/>
                    <a:pt x="4506445" y="1944492"/>
                    <a:pt x="4522243" y="1947589"/>
                  </a:cubicBezTo>
                  <a:close/>
                  <a:moveTo>
                    <a:pt x="4436932" y="1941474"/>
                  </a:moveTo>
                  <a:cubicBezTo>
                    <a:pt x="4449987" y="1941474"/>
                    <a:pt x="4460570" y="1952057"/>
                    <a:pt x="4460570" y="1965112"/>
                  </a:cubicBezTo>
                  <a:cubicBezTo>
                    <a:pt x="4460570" y="1978167"/>
                    <a:pt x="4449987" y="1988750"/>
                    <a:pt x="4436932" y="1988750"/>
                  </a:cubicBezTo>
                  <a:cubicBezTo>
                    <a:pt x="4423877" y="1988750"/>
                    <a:pt x="4413294" y="1978167"/>
                    <a:pt x="4413294" y="1965112"/>
                  </a:cubicBezTo>
                  <a:cubicBezTo>
                    <a:pt x="4413294" y="1952057"/>
                    <a:pt x="4423877" y="1941474"/>
                    <a:pt x="4436932" y="1941474"/>
                  </a:cubicBezTo>
                  <a:close/>
                  <a:moveTo>
                    <a:pt x="6796777" y="1938763"/>
                  </a:moveTo>
                  <a:cubicBezTo>
                    <a:pt x="6819452" y="1938763"/>
                    <a:pt x="6837833" y="1957144"/>
                    <a:pt x="6837833" y="1979819"/>
                  </a:cubicBezTo>
                  <a:cubicBezTo>
                    <a:pt x="6837833" y="2002494"/>
                    <a:pt x="6819452" y="2020875"/>
                    <a:pt x="6796777" y="2020875"/>
                  </a:cubicBezTo>
                  <a:cubicBezTo>
                    <a:pt x="6774102" y="2020875"/>
                    <a:pt x="6755721" y="2002494"/>
                    <a:pt x="6755721" y="1979819"/>
                  </a:cubicBezTo>
                  <a:cubicBezTo>
                    <a:pt x="6755721" y="1957144"/>
                    <a:pt x="6774102" y="1938763"/>
                    <a:pt x="6796777" y="1938763"/>
                  </a:cubicBezTo>
                  <a:close/>
                  <a:moveTo>
                    <a:pt x="6067779" y="1935444"/>
                  </a:moveTo>
                  <a:cubicBezTo>
                    <a:pt x="6088395" y="1935444"/>
                    <a:pt x="6105107" y="1952156"/>
                    <a:pt x="6105107" y="1972772"/>
                  </a:cubicBezTo>
                  <a:cubicBezTo>
                    <a:pt x="6105107" y="1993388"/>
                    <a:pt x="6088395" y="2010100"/>
                    <a:pt x="6067779" y="2010100"/>
                  </a:cubicBezTo>
                  <a:cubicBezTo>
                    <a:pt x="6047163" y="2010100"/>
                    <a:pt x="6030451" y="1993388"/>
                    <a:pt x="6030451" y="1972772"/>
                  </a:cubicBezTo>
                  <a:cubicBezTo>
                    <a:pt x="6030451" y="1952156"/>
                    <a:pt x="6047163" y="1935444"/>
                    <a:pt x="6067779" y="1935444"/>
                  </a:cubicBezTo>
                  <a:close/>
                  <a:moveTo>
                    <a:pt x="1729126" y="1934868"/>
                  </a:moveTo>
                  <a:cubicBezTo>
                    <a:pt x="1740183" y="1934868"/>
                    <a:pt x="1749151" y="1943834"/>
                    <a:pt x="1749151" y="1954895"/>
                  </a:cubicBezTo>
                  <a:cubicBezTo>
                    <a:pt x="1749151" y="1965956"/>
                    <a:pt x="1740183" y="1974922"/>
                    <a:pt x="1729126" y="1974922"/>
                  </a:cubicBezTo>
                  <a:cubicBezTo>
                    <a:pt x="1718065" y="1974922"/>
                    <a:pt x="1709099" y="1965956"/>
                    <a:pt x="1709099" y="1954895"/>
                  </a:cubicBezTo>
                  <a:cubicBezTo>
                    <a:pt x="1709099" y="1943834"/>
                    <a:pt x="1718065" y="1934868"/>
                    <a:pt x="1729126" y="1934868"/>
                  </a:cubicBezTo>
                  <a:close/>
                  <a:moveTo>
                    <a:pt x="5221360" y="1932501"/>
                  </a:moveTo>
                  <a:cubicBezTo>
                    <a:pt x="5247603" y="1932501"/>
                    <a:pt x="5268877" y="1953775"/>
                    <a:pt x="5268877" y="1980018"/>
                  </a:cubicBezTo>
                  <a:cubicBezTo>
                    <a:pt x="5268877" y="2006261"/>
                    <a:pt x="5247603" y="2027535"/>
                    <a:pt x="5221360" y="2027535"/>
                  </a:cubicBezTo>
                  <a:cubicBezTo>
                    <a:pt x="5195117" y="2027535"/>
                    <a:pt x="5173843" y="2006261"/>
                    <a:pt x="5173843" y="1980018"/>
                  </a:cubicBezTo>
                  <a:cubicBezTo>
                    <a:pt x="5173843" y="1953775"/>
                    <a:pt x="5195117" y="1932501"/>
                    <a:pt x="5221360" y="1932501"/>
                  </a:cubicBezTo>
                  <a:close/>
                  <a:moveTo>
                    <a:pt x="7588523" y="1932478"/>
                  </a:moveTo>
                  <a:cubicBezTo>
                    <a:pt x="7617759" y="1932478"/>
                    <a:pt x="7641459" y="1956178"/>
                    <a:pt x="7641459" y="1985414"/>
                  </a:cubicBezTo>
                  <a:cubicBezTo>
                    <a:pt x="7641459" y="2014650"/>
                    <a:pt x="7617759" y="2038350"/>
                    <a:pt x="7588523" y="2038350"/>
                  </a:cubicBezTo>
                  <a:cubicBezTo>
                    <a:pt x="7559287" y="2038350"/>
                    <a:pt x="7535587" y="2014650"/>
                    <a:pt x="7535587" y="1985414"/>
                  </a:cubicBezTo>
                  <a:cubicBezTo>
                    <a:pt x="7535587" y="1956178"/>
                    <a:pt x="7559287" y="1932478"/>
                    <a:pt x="7588523" y="1932478"/>
                  </a:cubicBezTo>
                  <a:close/>
                  <a:moveTo>
                    <a:pt x="7272571" y="1932167"/>
                  </a:moveTo>
                  <a:cubicBezTo>
                    <a:pt x="7289882" y="1932167"/>
                    <a:pt x="7303915" y="1946200"/>
                    <a:pt x="7303915" y="1963511"/>
                  </a:cubicBezTo>
                  <a:cubicBezTo>
                    <a:pt x="7303915" y="1980822"/>
                    <a:pt x="7289882" y="1994855"/>
                    <a:pt x="7272571" y="1994855"/>
                  </a:cubicBezTo>
                  <a:cubicBezTo>
                    <a:pt x="7255260" y="1994855"/>
                    <a:pt x="7241227" y="1980822"/>
                    <a:pt x="7241227" y="1963511"/>
                  </a:cubicBezTo>
                  <a:cubicBezTo>
                    <a:pt x="7241227" y="1946200"/>
                    <a:pt x="7255260" y="1932167"/>
                    <a:pt x="7272571" y="1932167"/>
                  </a:cubicBezTo>
                  <a:close/>
                  <a:moveTo>
                    <a:pt x="1289677" y="1931891"/>
                  </a:moveTo>
                  <a:cubicBezTo>
                    <a:pt x="1314750" y="1931891"/>
                    <a:pt x="1335078" y="1952218"/>
                    <a:pt x="1335078" y="1977292"/>
                  </a:cubicBezTo>
                  <a:cubicBezTo>
                    <a:pt x="1335078" y="2002366"/>
                    <a:pt x="1314750" y="2022693"/>
                    <a:pt x="1289677" y="2022693"/>
                  </a:cubicBezTo>
                  <a:cubicBezTo>
                    <a:pt x="1264601" y="2022693"/>
                    <a:pt x="1244274" y="2002366"/>
                    <a:pt x="1244274" y="1977292"/>
                  </a:cubicBezTo>
                  <a:cubicBezTo>
                    <a:pt x="1244274" y="1952218"/>
                    <a:pt x="1264601" y="1931891"/>
                    <a:pt x="1289677" y="1931891"/>
                  </a:cubicBezTo>
                  <a:close/>
                  <a:moveTo>
                    <a:pt x="2571392" y="1931831"/>
                  </a:moveTo>
                  <a:cubicBezTo>
                    <a:pt x="2582455" y="1931831"/>
                    <a:pt x="2591420" y="1940797"/>
                    <a:pt x="2591420" y="1951858"/>
                  </a:cubicBezTo>
                  <a:cubicBezTo>
                    <a:pt x="2591420" y="1962919"/>
                    <a:pt x="2582455" y="1971885"/>
                    <a:pt x="2571392" y="1971885"/>
                  </a:cubicBezTo>
                  <a:cubicBezTo>
                    <a:pt x="2560335" y="1971885"/>
                    <a:pt x="2551368" y="1962919"/>
                    <a:pt x="2551368" y="1951858"/>
                  </a:cubicBezTo>
                  <a:cubicBezTo>
                    <a:pt x="2551368" y="1940797"/>
                    <a:pt x="2560335" y="1931831"/>
                    <a:pt x="2571392" y="1931831"/>
                  </a:cubicBezTo>
                  <a:close/>
                  <a:moveTo>
                    <a:pt x="5342162" y="1930385"/>
                  </a:moveTo>
                  <a:cubicBezTo>
                    <a:pt x="5353223" y="1930385"/>
                    <a:pt x="5362189" y="1939351"/>
                    <a:pt x="5362189" y="1950412"/>
                  </a:cubicBezTo>
                  <a:cubicBezTo>
                    <a:pt x="5362189" y="1961473"/>
                    <a:pt x="5353223" y="1970439"/>
                    <a:pt x="5342162" y="1970439"/>
                  </a:cubicBezTo>
                  <a:cubicBezTo>
                    <a:pt x="5331101" y="1970439"/>
                    <a:pt x="5322135" y="1961473"/>
                    <a:pt x="5322135" y="1950412"/>
                  </a:cubicBezTo>
                  <a:cubicBezTo>
                    <a:pt x="5322135" y="1939351"/>
                    <a:pt x="5331101" y="1930385"/>
                    <a:pt x="5342162" y="1930385"/>
                  </a:cubicBezTo>
                  <a:close/>
                  <a:moveTo>
                    <a:pt x="6301890" y="1929192"/>
                  </a:moveTo>
                  <a:cubicBezTo>
                    <a:pt x="6312951" y="1929192"/>
                    <a:pt x="6321917" y="1938158"/>
                    <a:pt x="6321917" y="1949219"/>
                  </a:cubicBezTo>
                  <a:cubicBezTo>
                    <a:pt x="6321917" y="1960280"/>
                    <a:pt x="6312951" y="1969246"/>
                    <a:pt x="6301890" y="1969246"/>
                  </a:cubicBezTo>
                  <a:cubicBezTo>
                    <a:pt x="6290829" y="1969246"/>
                    <a:pt x="6281863" y="1960280"/>
                    <a:pt x="6281863" y="1949219"/>
                  </a:cubicBezTo>
                  <a:cubicBezTo>
                    <a:pt x="6281863" y="1938158"/>
                    <a:pt x="6290829" y="1929192"/>
                    <a:pt x="6301890" y="1929192"/>
                  </a:cubicBezTo>
                  <a:close/>
                  <a:moveTo>
                    <a:pt x="4779354" y="1928766"/>
                  </a:moveTo>
                  <a:cubicBezTo>
                    <a:pt x="4796665" y="1928766"/>
                    <a:pt x="4810698" y="1942799"/>
                    <a:pt x="4810698" y="1960110"/>
                  </a:cubicBezTo>
                  <a:cubicBezTo>
                    <a:pt x="4810698" y="1977421"/>
                    <a:pt x="4796665" y="1991454"/>
                    <a:pt x="4779354" y="1991454"/>
                  </a:cubicBezTo>
                  <a:cubicBezTo>
                    <a:pt x="4762043" y="1991454"/>
                    <a:pt x="4748010" y="1977421"/>
                    <a:pt x="4748010" y="1960110"/>
                  </a:cubicBezTo>
                  <a:cubicBezTo>
                    <a:pt x="4748010" y="1942799"/>
                    <a:pt x="4762043" y="1928766"/>
                    <a:pt x="4779354" y="1928766"/>
                  </a:cubicBezTo>
                  <a:close/>
                  <a:moveTo>
                    <a:pt x="2744292" y="1922671"/>
                  </a:moveTo>
                  <a:cubicBezTo>
                    <a:pt x="2771371" y="1922671"/>
                    <a:pt x="2793322" y="1944622"/>
                    <a:pt x="2793322" y="1971701"/>
                  </a:cubicBezTo>
                  <a:cubicBezTo>
                    <a:pt x="2793322" y="1998780"/>
                    <a:pt x="2771371" y="2020731"/>
                    <a:pt x="2744292" y="2020731"/>
                  </a:cubicBezTo>
                  <a:cubicBezTo>
                    <a:pt x="2717213" y="2020731"/>
                    <a:pt x="2695262" y="1998780"/>
                    <a:pt x="2695262" y="1971701"/>
                  </a:cubicBezTo>
                  <a:cubicBezTo>
                    <a:pt x="2695262" y="1944622"/>
                    <a:pt x="2717213" y="1922671"/>
                    <a:pt x="2744292" y="1922671"/>
                  </a:cubicBezTo>
                  <a:close/>
                  <a:moveTo>
                    <a:pt x="5963779" y="1922069"/>
                  </a:moveTo>
                  <a:cubicBezTo>
                    <a:pt x="5986798" y="1922069"/>
                    <a:pt x="6005459" y="1940730"/>
                    <a:pt x="6005459" y="1963749"/>
                  </a:cubicBezTo>
                  <a:cubicBezTo>
                    <a:pt x="6005459" y="1986768"/>
                    <a:pt x="5986798" y="2005429"/>
                    <a:pt x="5963779" y="2005429"/>
                  </a:cubicBezTo>
                  <a:cubicBezTo>
                    <a:pt x="5940760" y="2005429"/>
                    <a:pt x="5922099" y="1986768"/>
                    <a:pt x="5922099" y="1963749"/>
                  </a:cubicBezTo>
                  <a:cubicBezTo>
                    <a:pt x="5922099" y="1940730"/>
                    <a:pt x="5940760" y="1922069"/>
                    <a:pt x="5963779" y="1922069"/>
                  </a:cubicBezTo>
                  <a:close/>
                  <a:moveTo>
                    <a:pt x="5125559" y="1918163"/>
                  </a:moveTo>
                  <a:cubicBezTo>
                    <a:pt x="5138614" y="1918163"/>
                    <a:pt x="5149197" y="1928746"/>
                    <a:pt x="5149197" y="1941801"/>
                  </a:cubicBezTo>
                  <a:cubicBezTo>
                    <a:pt x="5149197" y="1954856"/>
                    <a:pt x="5138614" y="1965439"/>
                    <a:pt x="5125559" y="1965439"/>
                  </a:cubicBezTo>
                  <a:cubicBezTo>
                    <a:pt x="5112504" y="1965439"/>
                    <a:pt x="5101921" y="1954856"/>
                    <a:pt x="5101921" y="1941801"/>
                  </a:cubicBezTo>
                  <a:cubicBezTo>
                    <a:pt x="5101921" y="1928746"/>
                    <a:pt x="5112504" y="1918163"/>
                    <a:pt x="5125559" y="1918163"/>
                  </a:cubicBezTo>
                  <a:close/>
                  <a:moveTo>
                    <a:pt x="7141579" y="1912517"/>
                  </a:moveTo>
                  <a:cubicBezTo>
                    <a:pt x="7171351" y="1912517"/>
                    <a:pt x="7195486" y="1936652"/>
                    <a:pt x="7195486" y="1966424"/>
                  </a:cubicBezTo>
                  <a:cubicBezTo>
                    <a:pt x="7195486" y="1996196"/>
                    <a:pt x="7171351" y="2020331"/>
                    <a:pt x="7141579" y="2020331"/>
                  </a:cubicBezTo>
                  <a:cubicBezTo>
                    <a:pt x="7111807" y="2020331"/>
                    <a:pt x="7087672" y="1996196"/>
                    <a:pt x="7087672" y="1966424"/>
                  </a:cubicBezTo>
                  <a:cubicBezTo>
                    <a:pt x="7087672" y="1936652"/>
                    <a:pt x="7111807" y="1912517"/>
                    <a:pt x="7141579" y="1912517"/>
                  </a:cubicBezTo>
                  <a:close/>
                  <a:moveTo>
                    <a:pt x="1437908" y="1912241"/>
                  </a:moveTo>
                  <a:cubicBezTo>
                    <a:pt x="1467398" y="1912241"/>
                    <a:pt x="1491305" y="1936151"/>
                    <a:pt x="1491305" y="1965646"/>
                  </a:cubicBezTo>
                  <a:cubicBezTo>
                    <a:pt x="1491305" y="1995141"/>
                    <a:pt x="1467398" y="2019051"/>
                    <a:pt x="1437908" y="2019051"/>
                  </a:cubicBezTo>
                  <a:cubicBezTo>
                    <a:pt x="1408412" y="2019051"/>
                    <a:pt x="1384503" y="1995141"/>
                    <a:pt x="1384503" y="1965646"/>
                  </a:cubicBezTo>
                  <a:cubicBezTo>
                    <a:pt x="1384503" y="1936151"/>
                    <a:pt x="1408412" y="1912241"/>
                    <a:pt x="1437908" y="1912241"/>
                  </a:cubicBezTo>
                  <a:close/>
                  <a:moveTo>
                    <a:pt x="3006534" y="1900817"/>
                  </a:moveTo>
                  <a:cubicBezTo>
                    <a:pt x="3033613" y="1900817"/>
                    <a:pt x="3055564" y="1922768"/>
                    <a:pt x="3055564" y="1949847"/>
                  </a:cubicBezTo>
                  <a:cubicBezTo>
                    <a:pt x="3055564" y="1976926"/>
                    <a:pt x="3033613" y="1998877"/>
                    <a:pt x="3006534" y="1998877"/>
                  </a:cubicBezTo>
                  <a:cubicBezTo>
                    <a:pt x="2979455" y="1998877"/>
                    <a:pt x="2957504" y="1976926"/>
                    <a:pt x="2957504" y="1949847"/>
                  </a:cubicBezTo>
                  <a:cubicBezTo>
                    <a:pt x="2957504" y="1922768"/>
                    <a:pt x="2979455" y="1900817"/>
                    <a:pt x="3006534" y="1900817"/>
                  </a:cubicBezTo>
                  <a:close/>
                  <a:moveTo>
                    <a:pt x="7883546" y="1900608"/>
                  </a:moveTo>
                  <a:cubicBezTo>
                    <a:pt x="7912782" y="1900608"/>
                    <a:pt x="7936482" y="1924308"/>
                    <a:pt x="7936482" y="1953544"/>
                  </a:cubicBezTo>
                  <a:cubicBezTo>
                    <a:pt x="7936482" y="1982780"/>
                    <a:pt x="7912782" y="2006480"/>
                    <a:pt x="7883546" y="2006480"/>
                  </a:cubicBezTo>
                  <a:cubicBezTo>
                    <a:pt x="7854310" y="2006480"/>
                    <a:pt x="7830610" y="1982780"/>
                    <a:pt x="7830610" y="1953544"/>
                  </a:cubicBezTo>
                  <a:cubicBezTo>
                    <a:pt x="7830610" y="1924308"/>
                    <a:pt x="7854310" y="1900608"/>
                    <a:pt x="7883546" y="1900608"/>
                  </a:cubicBezTo>
                  <a:close/>
                  <a:moveTo>
                    <a:pt x="4349499" y="1894873"/>
                  </a:moveTo>
                  <a:cubicBezTo>
                    <a:pt x="4360560" y="1894873"/>
                    <a:pt x="4369526" y="1903839"/>
                    <a:pt x="4369526" y="1914900"/>
                  </a:cubicBezTo>
                  <a:cubicBezTo>
                    <a:pt x="4369526" y="1925961"/>
                    <a:pt x="4360560" y="1934927"/>
                    <a:pt x="4349499" y="1934927"/>
                  </a:cubicBezTo>
                  <a:cubicBezTo>
                    <a:pt x="4338438" y="1934927"/>
                    <a:pt x="4329472" y="1925961"/>
                    <a:pt x="4329472" y="1914900"/>
                  </a:cubicBezTo>
                  <a:cubicBezTo>
                    <a:pt x="4329472" y="1903839"/>
                    <a:pt x="4338438" y="1894873"/>
                    <a:pt x="4349499" y="1894873"/>
                  </a:cubicBezTo>
                  <a:close/>
                  <a:moveTo>
                    <a:pt x="1809328" y="1894654"/>
                  </a:moveTo>
                  <a:cubicBezTo>
                    <a:pt x="1824954" y="1894654"/>
                    <a:pt x="1837621" y="1907323"/>
                    <a:pt x="1837621" y="1922951"/>
                  </a:cubicBezTo>
                  <a:cubicBezTo>
                    <a:pt x="1837621" y="1938579"/>
                    <a:pt x="1824954" y="1951248"/>
                    <a:pt x="1809328" y="1951248"/>
                  </a:cubicBezTo>
                  <a:cubicBezTo>
                    <a:pt x="1793697" y="1951248"/>
                    <a:pt x="1781030" y="1938579"/>
                    <a:pt x="1781030" y="1922951"/>
                  </a:cubicBezTo>
                  <a:cubicBezTo>
                    <a:pt x="1781030" y="1907323"/>
                    <a:pt x="1793697" y="1894654"/>
                    <a:pt x="1809328" y="1894654"/>
                  </a:cubicBezTo>
                  <a:close/>
                  <a:moveTo>
                    <a:pt x="8173564" y="1890207"/>
                  </a:moveTo>
                  <a:cubicBezTo>
                    <a:pt x="8195289" y="1890207"/>
                    <a:pt x="8212900" y="1907818"/>
                    <a:pt x="8212900" y="1929543"/>
                  </a:cubicBezTo>
                  <a:cubicBezTo>
                    <a:pt x="8212900" y="1951268"/>
                    <a:pt x="8195289" y="1968879"/>
                    <a:pt x="8173564" y="1968879"/>
                  </a:cubicBezTo>
                  <a:cubicBezTo>
                    <a:pt x="8151839" y="1968879"/>
                    <a:pt x="8134228" y="1951268"/>
                    <a:pt x="8134228" y="1929543"/>
                  </a:cubicBezTo>
                  <a:cubicBezTo>
                    <a:pt x="8134228" y="1907818"/>
                    <a:pt x="8151839" y="1890207"/>
                    <a:pt x="8173564" y="1890207"/>
                  </a:cubicBezTo>
                  <a:close/>
                  <a:moveTo>
                    <a:pt x="6181664" y="1889940"/>
                  </a:moveTo>
                  <a:cubicBezTo>
                    <a:pt x="6210900" y="1889940"/>
                    <a:pt x="6234600" y="1913640"/>
                    <a:pt x="6234600" y="1942876"/>
                  </a:cubicBezTo>
                  <a:cubicBezTo>
                    <a:pt x="6234600" y="1972112"/>
                    <a:pt x="6210900" y="1995812"/>
                    <a:pt x="6181664" y="1995812"/>
                  </a:cubicBezTo>
                  <a:cubicBezTo>
                    <a:pt x="6152428" y="1995812"/>
                    <a:pt x="6128728" y="1972112"/>
                    <a:pt x="6128728" y="1942876"/>
                  </a:cubicBezTo>
                  <a:cubicBezTo>
                    <a:pt x="6128728" y="1913640"/>
                    <a:pt x="6152428" y="1889940"/>
                    <a:pt x="6181664" y="1889940"/>
                  </a:cubicBezTo>
                  <a:close/>
                  <a:moveTo>
                    <a:pt x="6515948" y="1886246"/>
                  </a:moveTo>
                  <a:cubicBezTo>
                    <a:pt x="6531576" y="1886246"/>
                    <a:pt x="6544245" y="1898915"/>
                    <a:pt x="6544245" y="1914543"/>
                  </a:cubicBezTo>
                  <a:cubicBezTo>
                    <a:pt x="6544245" y="1930171"/>
                    <a:pt x="6531576" y="1942840"/>
                    <a:pt x="6515948" y="1942840"/>
                  </a:cubicBezTo>
                  <a:cubicBezTo>
                    <a:pt x="6500320" y="1942840"/>
                    <a:pt x="6487651" y="1930171"/>
                    <a:pt x="6487651" y="1914543"/>
                  </a:cubicBezTo>
                  <a:cubicBezTo>
                    <a:pt x="6487651" y="1898915"/>
                    <a:pt x="6500320" y="1886246"/>
                    <a:pt x="6515948" y="1886246"/>
                  </a:cubicBezTo>
                  <a:close/>
                  <a:moveTo>
                    <a:pt x="5521066" y="1885548"/>
                  </a:moveTo>
                  <a:cubicBezTo>
                    <a:pt x="5541682" y="1885548"/>
                    <a:pt x="5558394" y="1902260"/>
                    <a:pt x="5558394" y="1922876"/>
                  </a:cubicBezTo>
                  <a:cubicBezTo>
                    <a:pt x="5558394" y="1943492"/>
                    <a:pt x="5541682" y="1960204"/>
                    <a:pt x="5521066" y="1960204"/>
                  </a:cubicBezTo>
                  <a:cubicBezTo>
                    <a:pt x="5500450" y="1960204"/>
                    <a:pt x="5483738" y="1943492"/>
                    <a:pt x="5483738" y="1922876"/>
                  </a:cubicBezTo>
                  <a:cubicBezTo>
                    <a:pt x="5483738" y="1902260"/>
                    <a:pt x="5500450" y="1885548"/>
                    <a:pt x="5521066" y="1885548"/>
                  </a:cubicBezTo>
                  <a:close/>
                  <a:moveTo>
                    <a:pt x="6934991" y="1882670"/>
                  </a:moveTo>
                  <a:cubicBezTo>
                    <a:pt x="6956196" y="1882670"/>
                    <a:pt x="6973386" y="1899860"/>
                    <a:pt x="6973386" y="1921066"/>
                  </a:cubicBezTo>
                  <a:cubicBezTo>
                    <a:pt x="6973386" y="1942272"/>
                    <a:pt x="6956196" y="1959462"/>
                    <a:pt x="6934991" y="1959462"/>
                  </a:cubicBezTo>
                  <a:cubicBezTo>
                    <a:pt x="6913786" y="1959462"/>
                    <a:pt x="6896596" y="1942272"/>
                    <a:pt x="6896596" y="1921066"/>
                  </a:cubicBezTo>
                  <a:cubicBezTo>
                    <a:pt x="6896596" y="1899860"/>
                    <a:pt x="6913786" y="1882670"/>
                    <a:pt x="6934991" y="1882670"/>
                  </a:cubicBezTo>
                  <a:close/>
                  <a:moveTo>
                    <a:pt x="6411126" y="1882655"/>
                  </a:moveTo>
                  <a:cubicBezTo>
                    <a:pt x="6440362" y="1882655"/>
                    <a:pt x="6464062" y="1906355"/>
                    <a:pt x="6464062" y="1935591"/>
                  </a:cubicBezTo>
                  <a:cubicBezTo>
                    <a:pt x="6464062" y="1964827"/>
                    <a:pt x="6440362" y="1988527"/>
                    <a:pt x="6411126" y="1988527"/>
                  </a:cubicBezTo>
                  <a:cubicBezTo>
                    <a:pt x="6381890" y="1988527"/>
                    <a:pt x="6358190" y="1964827"/>
                    <a:pt x="6358190" y="1935591"/>
                  </a:cubicBezTo>
                  <a:cubicBezTo>
                    <a:pt x="6358190" y="1906355"/>
                    <a:pt x="6381890" y="1882655"/>
                    <a:pt x="6411126" y="1882655"/>
                  </a:cubicBezTo>
                  <a:close/>
                  <a:moveTo>
                    <a:pt x="2037537" y="1877652"/>
                  </a:moveTo>
                  <a:cubicBezTo>
                    <a:pt x="2064617" y="1877652"/>
                    <a:pt x="2086561" y="1899603"/>
                    <a:pt x="2086561" y="1926682"/>
                  </a:cubicBezTo>
                  <a:cubicBezTo>
                    <a:pt x="2086561" y="1953761"/>
                    <a:pt x="2064617" y="1975712"/>
                    <a:pt x="2037537" y="1975712"/>
                  </a:cubicBezTo>
                  <a:cubicBezTo>
                    <a:pt x="2010461" y="1975712"/>
                    <a:pt x="1988511" y="1953761"/>
                    <a:pt x="1988511" y="1926682"/>
                  </a:cubicBezTo>
                  <a:cubicBezTo>
                    <a:pt x="1988511" y="1899603"/>
                    <a:pt x="2010461" y="1877652"/>
                    <a:pt x="2037537" y="1877652"/>
                  </a:cubicBezTo>
                  <a:close/>
                  <a:moveTo>
                    <a:pt x="5718743" y="1876966"/>
                  </a:moveTo>
                  <a:cubicBezTo>
                    <a:pt x="5755083" y="1876966"/>
                    <a:pt x="5784542" y="1906425"/>
                    <a:pt x="5784542" y="1942765"/>
                  </a:cubicBezTo>
                  <a:cubicBezTo>
                    <a:pt x="5784542" y="1979105"/>
                    <a:pt x="5755083" y="2008564"/>
                    <a:pt x="5718743" y="2008564"/>
                  </a:cubicBezTo>
                  <a:cubicBezTo>
                    <a:pt x="5682403" y="2008564"/>
                    <a:pt x="5652944" y="1979105"/>
                    <a:pt x="5652944" y="1942765"/>
                  </a:cubicBezTo>
                  <a:cubicBezTo>
                    <a:pt x="5652944" y="1906425"/>
                    <a:pt x="5682403" y="1876966"/>
                    <a:pt x="5718743" y="1876966"/>
                  </a:cubicBezTo>
                  <a:close/>
                  <a:moveTo>
                    <a:pt x="7381448" y="1876013"/>
                  </a:moveTo>
                  <a:cubicBezTo>
                    <a:pt x="7398759" y="1876013"/>
                    <a:pt x="7412792" y="1890046"/>
                    <a:pt x="7412792" y="1907357"/>
                  </a:cubicBezTo>
                  <a:cubicBezTo>
                    <a:pt x="7412792" y="1924668"/>
                    <a:pt x="7398759" y="1938701"/>
                    <a:pt x="7381448" y="1938701"/>
                  </a:cubicBezTo>
                  <a:cubicBezTo>
                    <a:pt x="7364137" y="1938701"/>
                    <a:pt x="7350104" y="1924668"/>
                    <a:pt x="7350104" y="1907357"/>
                  </a:cubicBezTo>
                  <a:cubicBezTo>
                    <a:pt x="7350104" y="1890046"/>
                    <a:pt x="7364137" y="1876013"/>
                    <a:pt x="7381448" y="1876013"/>
                  </a:cubicBezTo>
                  <a:close/>
                  <a:moveTo>
                    <a:pt x="5417065" y="1872173"/>
                  </a:moveTo>
                  <a:cubicBezTo>
                    <a:pt x="5440084" y="1872173"/>
                    <a:pt x="5458745" y="1890834"/>
                    <a:pt x="5458745" y="1913853"/>
                  </a:cubicBezTo>
                  <a:cubicBezTo>
                    <a:pt x="5458745" y="1936872"/>
                    <a:pt x="5440084" y="1955533"/>
                    <a:pt x="5417065" y="1955533"/>
                  </a:cubicBezTo>
                  <a:cubicBezTo>
                    <a:pt x="5394046" y="1955533"/>
                    <a:pt x="5375385" y="1936872"/>
                    <a:pt x="5375385" y="1913853"/>
                  </a:cubicBezTo>
                  <a:cubicBezTo>
                    <a:pt x="5375385" y="1890834"/>
                    <a:pt x="5394046" y="1872173"/>
                    <a:pt x="5417065" y="1872173"/>
                  </a:cubicBezTo>
                  <a:close/>
                  <a:moveTo>
                    <a:pt x="4235260" y="1870367"/>
                  </a:moveTo>
                  <a:cubicBezTo>
                    <a:pt x="4252571" y="1870367"/>
                    <a:pt x="4266604" y="1884400"/>
                    <a:pt x="4266604" y="1901711"/>
                  </a:cubicBezTo>
                  <a:cubicBezTo>
                    <a:pt x="4266604" y="1919022"/>
                    <a:pt x="4252571" y="1933055"/>
                    <a:pt x="4235260" y="1933055"/>
                  </a:cubicBezTo>
                  <a:cubicBezTo>
                    <a:pt x="4217949" y="1933055"/>
                    <a:pt x="4203916" y="1919022"/>
                    <a:pt x="4203916" y="1901711"/>
                  </a:cubicBezTo>
                  <a:cubicBezTo>
                    <a:pt x="4203916" y="1884400"/>
                    <a:pt x="4217949" y="1870367"/>
                    <a:pt x="4235260" y="1870367"/>
                  </a:cubicBezTo>
                  <a:close/>
                  <a:moveTo>
                    <a:pt x="6666767" y="1860138"/>
                  </a:moveTo>
                  <a:cubicBezTo>
                    <a:pt x="6693846" y="1860138"/>
                    <a:pt x="6715797" y="1882089"/>
                    <a:pt x="6715797" y="1909168"/>
                  </a:cubicBezTo>
                  <a:cubicBezTo>
                    <a:pt x="6715797" y="1936247"/>
                    <a:pt x="6693846" y="1958198"/>
                    <a:pt x="6666767" y="1958198"/>
                  </a:cubicBezTo>
                  <a:cubicBezTo>
                    <a:pt x="6639688" y="1958198"/>
                    <a:pt x="6617737" y="1936247"/>
                    <a:pt x="6617737" y="1909168"/>
                  </a:cubicBezTo>
                  <a:cubicBezTo>
                    <a:pt x="6617737" y="1882089"/>
                    <a:pt x="6639688" y="1860138"/>
                    <a:pt x="6666767" y="1860138"/>
                  </a:cubicBezTo>
                  <a:close/>
                  <a:moveTo>
                    <a:pt x="2460722" y="1857426"/>
                  </a:moveTo>
                  <a:cubicBezTo>
                    <a:pt x="2491776" y="1857426"/>
                    <a:pt x="2516944" y="1882597"/>
                    <a:pt x="2516944" y="1913648"/>
                  </a:cubicBezTo>
                  <a:cubicBezTo>
                    <a:pt x="2516944" y="1944699"/>
                    <a:pt x="2491776" y="1969870"/>
                    <a:pt x="2460722" y="1969870"/>
                  </a:cubicBezTo>
                  <a:cubicBezTo>
                    <a:pt x="2429672" y="1969870"/>
                    <a:pt x="2404501" y="1944699"/>
                    <a:pt x="2404501" y="1913648"/>
                  </a:cubicBezTo>
                  <a:cubicBezTo>
                    <a:pt x="2404501" y="1882597"/>
                    <a:pt x="2429672" y="1857426"/>
                    <a:pt x="2460722" y="1857426"/>
                  </a:cubicBezTo>
                  <a:close/>
                  <a:moveTo>
                    <a:pt x="5852272" y="1856317"/>
                  </a:moveTo>
                  <a:cubicBezTo>
                    <a:pt x="5881508" y="1856317"/>
                    <a:pt x="5905208" y="1880017"/>
                    <a:pt x="5905208" y="1909253"/>
                  </a:cubicBezTo>
                  <a:cubicBezTo>
                    <a:pt x="5905208" y="1938489"/>
                    <a:pt x="5881508" y="1962189"/>
                    <a:pt x="5852272" y="1962189"/>
                  </a:cubicBezTo>
                  <a:cubicBezTo>
                    <a:pt x="5823036" y="1962189"/>
                    <a:pt x="5799336" y="1938489"/>
                    <a:pt x="5799336" y="1909253"/>
                  </a:cubicBezTo>
                  <a:cubicBezTo>
                    <a:pt x="5799336" y="1880017"/>
                    <a:pt x="5823036" y="1856317"/>
                    <a:pt x="5852272" y="1856317"/>
                  </a:cubicBezTo>
                  <a:close/>
                  <a:moveTo>
                    <a:pt x="7799974" y="1856219"/>
                  </a:moveTo>
                  <a:cubicBezTo>
                    <a:pt x="7811035" y="1856219"/>
                    <a:pt x="7820001" y="1865185"/>
                    <a:pt x="7820001" y="1876246"/>
                  </a:cubicBezTo>
                  <a:cubicBezTo>
                    <a:pt x="7820001" y="1887307"/>
                    <a:pt x="7811035" y="1896273"/>
                    <a:pt x="7799974" y="1896273"/>
                  </a:cubicBezTo>
                  <a:cubicBezTo>
                    <a:pt x="7788913" y="1896273"/>
                    <a:pt x="7779947" y="1887307"/>
                    <a:pt x="7779947" y="1876246"/>
                  </a:cubicBezTo>
                  <a:cubicBezTo>
                    <a:pt x="7779947" y="1865185"/>
                    <a:pt x="7788913" y="1856219"/>
                    <a:pt x="7799974" y="1856219"/>
                  </a:cubicBezTo>
                  <a:close/>
                  <a:moveTo>
                    <a:pt x="7223608" y="1853776"/>
                  </a:moveTo>
                  <a:cubicBezTo>
                    <a:pt x="7240919" y="1853776"/>
                    <a:pt x="7254952" y="1867809"/>
                    <a:pt x="7254952" y="1885120"/>
                  </a:cubicBezTo>
                  <a:cubicBezTo>
                    <a:pt x="7254952" y="1902431"/>
                    <a:pt x="7240919" y="1916464"/>
                    <a:pt x="7223608" y="1916464"/>
                  </a:cubicBezTo>
                  <a:cubicBezTo>
                    <a:pt x="7206297" y="1916464"/>
                    <a:pt x="7192264" y="1902431"/>
                    <a:pt x="7192264" y="1885120"/>
                  </a:cubicBezTo>
                  <a:cubicBezTo>
                    <a:pt x="7192264" y="1867809"/>
                    <a:pt x="7206297" y="1853776"/>
                    <a:pt x="7223608" y="1853776"/>
                  </a:cubicBezTo>
                  <a:close/>
                  <a:moveTo>
                    <a:pt x="4593287" y="1853769"/>
                  </a:moveTo>
                  <a:cubicBezTo>
                    <a:pt x="4622523" y="1853769"/>
                    <a:pt x="4646223" y="1877469"/>
                    <a:pt x="4646223" y="1906705"/>
                  </a:cubicBezTo>
                  <a:cubicBezTo>
                    <a:pt x="4646223" y="1935941"/>
                    <a:pt x="4622523" y="1959641"/>
                    <a:pt x="4593287" y="1959641"/>
                  </a:cubicBezTo>
                  <a:cubicBezTo>
                    <a:pt x="4564051" y="1959641"/>
                    <a:pt x="4540351" y="1935941"/>
                    <a:pt x="4540351" y="1906705"/>
                  </a:cubicBezTo>
                  <a:cubicBezTo>
                    <a:pt x="4540351" y="1877469"/>
                    <a:pt x="4564051" y="1853769"/>
                    <a:pt x="4593287" y="1853769"/>
                  </a:cubicBezTo>
                  <a:close/>
                  <a:moveTo>
                    <a:pt x="4856671" y="1853440"/>
                  </a:moveTo>
                  <a:cubicBezTo>
                    <a:pt x="4879690" y="1853440"/>
                    <a:pt x="4898351" y="1872101"/>
                    <a:pt x="4898351" y="1895120"/>
                  </a:cubicBezTo>
                  <a:cubicBezTo>
                    <a:pt x="4898351" y="1918139"/>
                    <a:pt x="4879690" y="1936800"/>
                    <a:pt x="4856671" y="1936800"/>
                  </a:cubicBezTo>
                  <a:cubicBezTo>
                    <a:pt x="4833652" y="1936800"/>
                    <a:pt x="4814991" y="1918139"/>
                    <a:pt x="4814991" y="1895120"/>
                  </a:cubicBezTo>
                  <a:cubicBezTo>
                    <a:pt x="4814991" y="1872101"/>
                    <a:pt x="4833652" y="1853440"/>
                    <a:pt x="4856671" y="1853440"/>
                  </a:cubicBezTo>
                  <a:close/>
                  <a:moveTo>
                    <a:pt x="6065347" y="1852508"/>
                  </a:moveTo>
                  <a:cubicBezTo>
                    <a:pt x="6081145" y="1855606"/>
                    <a:pt x="6091516" y="1870537"/>
                    <a:pt x="6088513" y="1885856"/>
                  </a:cubicBezTo>
                  <a:cubicBezTo>
                    <a:pt x="6085509" y="1901175"/>
                    <a:pt x="6070267" y="1911084"/>
                    <a:pt x="6054469" y="1907986"/>
                  </a:cubicBezTo>
                  <a:cubicBezTo>
                    <a:pt x="6038671" y="1904888"/>
                    <a:pt x="6028300" y="1889958"/>
                    <a:pt x="6031304" y="1874638"/>
                  </a:cubicBezTo>
                  <a:cubicBezTo>
                    <a:pt x="6034308" y="1859319"/>
                    <a:pt x="6049549" y="1849411"/>
                    <a:pt x="6065347" y="1852508"/>
                  </a:cubicBezTo>
                  <a:close/>
                  <a:moveTo>
                    <a:pt x="5980036" y="1846393"/>
                  </a:moveTo>
                  <a:cubicBezTo>
                    <a:pt x="5993091" y="1846393"/>
                    <a:pt x="6003674" y="1856976"/>
                    <a:pt x="6003674" y="1870031"/>
                  </a:cubicBezTo>
                  <a:cubicBezTo>
                    <a:pt x="6003674" y="1883086"/>
                    <a:pt x="5993091" y="1893669"/>
                    <a:pt x="5980036" y="1893669"/>
                  </a:cubicBezTo>
                  <a:cubicBezTo>
                    <a:pt x="5966981" y="1893669"/>
                    <a:pt x="5956398" y="1883086"/>
                    <a:pt x="5956398" y="1870031"/>
                  </a:cubicBezTo>
                  <a:cubicBezTo>
                    <a:pt x="5956398" y="1856976"/>
                    <a:pt x="5966981" y="1846393"/>
                    <a:pt x="5980036" y="1846393"/>
                  </a:cubicBezTo>
                  <a:close/>
                  <a:moveTo>
                    <a:pt x="4998066" y="1845734"/>
                  </a:moveTo>
                  <a:cubicBezTo>
                    <a:pt x="5032812" y="1845734"/>
                    <a:pt x="5060980" y="1873902"/>
                    <a:pt x="5060980" y="1908648"/>
                  </a:cubicBezTo>
                  <a:cubicBezTo>
                    <a:pt x="5060980" y="1943394"/>
                    <a:pt x="5032812" y="1971562"/>
                    <a:pt x="4998066" y="1971562"/>
                  </a:cubicBezTo>
                  <a:cubicBezTo>
                    <a:pt x="4963320" y="1971562"/>
                    <a:pt x="4935152" y="1943394"/>
                    <a:pt x="4935152" y="1908648"/>
                  </a:cubicBezTo>
                  <a:cubicBezTo>
                    <a:pt x="4935152" y="1873902"/>
                    <a:pt x="4963320" y="1845734"/>
                    <a:pt x="4998066" y="1845734"/>
                  </a:cubicBezTo>
                  <a:close/>
                  <a:moveTo>
                    <a:pt x="1179105" y="1843452"/>
                  </a:moveTo>
                  <a:cubicBezTo>
                    <a:pt x="1196415" y="1843452"/>
                    <a:pt x="1210444" y="1857485"/>
                    <a:pt x="1210444" y="1874796"/>
                  </a:cubicBezTo>
                  <a:cubicBezTo>
                    <a:pt x="1210444" y="1892107"/>
                    <a:pt x="1196415" y="1906140"/>
                    <a:pt x="1179105" y="1906140"/>
                  </a:cubicBezTo>
                  <a:cubicBezTo>
                    <a:pt x="1161794" y="1906140"/>
                    <a:pt x="1147759" y="1892107"/>
                    <a:pt x="1147759" y="1874796"/>
                  </a:cubicBezTo>
                  <a:cubicBezTo>
                    <a:pt x="1147759" y="1857485"/>
                    <a:pt x="1161794" y="1843452"/>
                    <a:pt x="1179105" y="1843452"/>
                  </a:cubicBezTo>
                  <a:close/>
                  <a:moveTo>
                    <a:pt x="2652324" y="1843451"/>
                  </a:moveTo>
                  <a:cubicBezTo>
                    <a:pt x="2679403" y="1843451"/>
                    <a:pt x="2701354" y="1865402"/>
                    <a:pt x="2701354" y="1892481"/>
                  </a:cubicBezTo>
                  <a:cubicBezTo>
                    <a:pt x="2701354" y="1919560"/>
                    <a:pt x="2679403" y="1941511"/>
                    <a:pt x="2652324" y="1941511"/>
                  </a:cubicBezTo>
                  <a:cubicBezTo>
                    <a:pt x="2625245" y="1941511"/>
                    <a:pt x="2603294" y="1919560"/>
                    <a:pt x="2603294" y="1892481"/>
                  </a:cubicBezTo>
                  <a:cubicBezTo>
                    <a:pt x="2603294" y="1865402"/>
                    <a:pt x="2625245" y="1843451"/>
                    <a:pt x="2652324" y="1843451"/>
                  </a:cubicBezTo>
                  <a:close/>
                  <a:moveTo>
                    <a:pt x="1560466" y="1842672"/>
                  </a:moveTo>
                  <a:cubicBezTo>
                    <a:pt x="1589707" y="1842672"/>
                    <a:pt x="1613413" y="1866372"/>
                    <a:pt x="1613413" y="1895608"/>
                  </a:cubicBezTo>
                  <a:cubicBezTo>
                    <a:pt x="1613413" y="1924844"/>
                    <a:pt x="1589707" y="1948544"/>
                    <a:pt x="1560466" y="1948544"/>
                  </a:cubicBezTo>
                  <a:cubicBezTo>
                    <a:pt x="1531222" y="1948544"/>
                    <a:pt x="1507519" y="1924844"/>
                    <a:pt x="1507519" y="1895608"/>
                  </a:cubicBezTo>
                  <a:cubicBezTo>
                    <a:pt x="1507519" y="1866372"/>
                    <a:pt x="1531222" y="1842672"/>
                    <a:pt x="1560466" y="1842672"/>
                  </a:cubicBezTo>
                  <a:close/>
                  <a:moveTo>
                    <a:pt x="7414483" y="1842434"/>
                  </a:moveTo>
                  <a:cubicBezTo>
                    <a:pt x="7422787" y="1842434"/>
                    <a:pt x="7429518" y="1849165"/>
                    <a:pt x="7429518" y="1857469"/>
                  </a:cubicBezTo>
                  <a:cubicBezTo>
                    <a:pt x="7429518" y="1865773"/>
                    <a:pt x="7422787" y="1872504"/>
                    <a:pt x="7414483" y="1872504"/>
                  </a:cubicBezTo>
                  <a:cubicBezTo>
                    <a:pt x="7406179" y="1872504"/>
                    <a:pt x="7399448" y="1865773"/>
                    <a:pt x="7399448" y="1857469"/>
                  </a:cubicBezTo>
                  <a:cubicBezTo>
                    <a:pt x="7399448" y="1849165"/>
                    <a:pt x="7406179" y="1842434"/>
                    <a:pt x="7414483" y="1842434"/>
                  </a:cubicBezTo>
                  <a:close/>
                  <a:moveTo>
                    <a:pt x="6827327" y="1842228"/>
                  </a:moveTo>
                  <a:cubicBezTo>
                    <a:pt x="6848532" y="1842228"/>
                    <a:pt x="6865722" y="1859418"/>
                    <a:pt x="6865722" y="1880624"/>
                  </a:cubicBezTo>
                  <a:cubicBezTo>
                    <a:pt x="6865722" y="1901830"/>
                    <a:pt x="6848532" y="1919020"/>
                    <a:pt x="6827327" y="1919020"/>
                  </a:cubicBezTo>
                  <a:cubicBezTo>
                    <a:pt x="6806122" y="1919020"/>
                    <a:pt x="6788932" y="1901830"/>
                    <a:pt x="6788932" y="1880624"/>
                  </a:cubicBezTo>
                  <a:cubicBezTo>
                    <a:pt x="6788932" y="1859418"/>
                    <a:pt x="6806122" y="1842228"/>
                    <a:pt x="6827327" y="1842228"/>
                  </a:cubicBezTo>
                  <a:close/>
                  <a:moveTo>
                    <a:pt x="8013670" y="1841857"/>
                  </a:moveTo>
                  <a:cubicBezTo>
                    <a:pt x="8048981" y="1841857"/>
                    <a:pt x="8077606" y="1870482"/>
                    <a:pt x="8077606" y="1905793"/>
                  </a:cubicBezTo>
                  <a:cubicBezTo>
                    <a:pt x="8077606" y="1941104"/>
                    <a:pt x="8048981" y="1969729"/>
                    <a:pt x="8013670" y="1969729"/>
                  </a:cubicBezTo>
                  <a:cubicBezTo>
                    <a:pt x="7978359" y="1969729"/>
                    <a:pt x="7949734" y="1941104"/>
                    <a:pt x="7949734" y="1905793"/>
                  </a:cubicBezTo>
                  <a:cubicBezTo>
                    <a:pt x="7949734" y="1870482"/>
                    <a:pt x="7978359" y="1841857"/>
                    <a:pt x="8013670" y="1841857"/>
                  </a:cubicBezTo>
                  <a:close/>
                  <a:moveTo>
                    <a:pt x="1904598" y="1839408"/>
                  </a:moveTo>
                  <a:cubicBezTo>
                    <a:pt x="1931676" y="1839408"/>
                    <a:pt x="1953632" y="1861359"/>
                    <a:pt x="1953632" y="1888438"/>
                  </a:cubicBezTo>
                  <a:cubicBezTo>
                    <a:pt x="1953632" y="1915517"/>
                    <a:pt x="1931676" y="1937468"/>
                    <a:pt x="1904598" y="1937468"/>
                  </a:cubicBezTo>
                  <a:cubicBezTo>
                    <a:pt x="1877519" y="1937468"/>
                    <a:pt x="1855569" y="1915517"/>
                    <a:pt x="1855569" y="1888438"/>
                  </a:cubicBezTo>
                  <a:cubicBezTo>
                    <a:pt x="1855569" y="1861359"/>
                    <a:pt x="1877519" y="1839408"/>
                    <a:pt x="1904598" y="1839408"/>
                  </a:cubicBezTo>
                  <a:close/>
                  <a:moveTo>
                    <a:pt x="5616705" y="1837627"/>
                  </a:moveTo>
                  <a:cubicBezTo>
                    <a:pt x="5634016" y="1837627"/>
                    <a:pt x="5648049" y="1851660"/>
                    <a:pt x="5648049" y="1868971"/>
                  </a:cubicBezTo>
                  <a:cubicBezTo>
                    <a:pt x="5648049" y="1886282"/>
                    <a:pt x="5634016" y="1900315"/>
                    <a:pt x="5616705" y="1900315"/>
                  </a:cubicBezTo>
                  <a:cubicBezTo>
                    <a:pt x="5599394" y="1900315"/>
                    <a:pt x="5585361" y="1886282"/>
                    <a:pt x="5585361" y="1868971"/>
                  </a:cubicBezTo>
                  <a:cubicBezTo>
                    <a:pt x="5585361" y="1851660"/>
                    <a:pt x="5599394" y="1837627"/>
                    <a:pt x="5616705" y="1837627"/>
                  </a:cubicBezTo>
                  <a:close/>
                  <a:moveTo>
                    <a:pt x="2117011" y="1833795"/>
                  </a:moveTo>
                  <a:cubicBezTo>
                    <a:pt x="2128075" y="1833795"/>
                    <a:pt x="2137046" y="1842761"/>
                    <a:pt x="2137046" y="1853822"/>
                  </a:cubicBezTo>
                  <a:cubicBezTo>
                    <a:pt x="2137046" y="1864883"/>
                    <a:pt x="2128075" y="1873849"/>
                    <a:pt x="2117011" y="1873849"/>
                  </a:cubicBezTo>
                  <a:cubicBezTo>
                    <a:pt x="2105948" y="1873849"/>
                    <a:pt x="2096979" y="1864883"/>
                    <a:pt x="2096979" y="1853822"/>
                  </a:cubicBezTo>
                  <a:cubicBezTo>
                    <a:pt x="2096979" y="1842761"/>
                    <a:pt x="2105948" y="1833795"/>
                    <a:pt x="2117011" y="1833795"/>
                  </a:cubicBezTo>
                  <a:close/>
                  <a:moveTo>
                    <a:pt x="7054778" y="1830183"/>
                  </a:moveTo>
                  <a:cubicBezTo>
                    <a:pt x="7081857" y="1830183"/>
                    <a:pt x="7103808" y="1852134"/>
                    <a:pt x="7103808" y="1879213"/>
                  </a:cubicBezTo>
                  <a:cubicBezTo>
                    <a:pt x="7103808" y="1906292"/>
                    <a:pt x="7081857" y="1928243"/>
                    <a:pt x="7054778" y="1928243"/>
                  </a:cubicBezTo>
                  <a:cubicBezTo>
                    <a:pt x="7027699" y="1928243"/>
                    <a:pt x="7005748" y="1906292"/>
                    <a:pt x="7005748" y="1879213"/>
                  </a:cubicBezTo>
                  <a:cubicBezTo>
                    <a:pt x="7005748" y="1852134"/>
                    <a:pt x="7027699" y="1830183"/>
                    <a:pt x="7054778" y="1830183"/>
                  </a:cubicBezTo>
                  <a:close/>
                  <a:moveTo>
                    <a:pt x="2921910" y="1828656"/>
                  </a:moveTo>
                  <a:cubicBezTo>
                    <a:pt x="2943116" y="1828656"/>
                    <a:pt x="2960306" y="1845846"/>
                    <a:pt x="2960306" y="1867051"/>
                  </a:cubicBezTo>
                  <a:cubicBezTo>
                    <a:pt x="2960306" y="1888256"/>
                    <a:pt x="2943116" y="1905446"/>
                    <a:pt x="2921910" y="1905446"/>
                  </a:cubicBezTo>
                  <a:cubicBezTo>
                    <a:pt x="2900704" y="1905446"/>
                    <a:pt x="2883514" y="1888256"/>
                    <a:pt x="2883514" y="1867051"/>
                  </a:cubicBezTo>
                  <a:cubicBezTo>
                    <a:pt x="2883514" y="1845846"/>
                    <a:pt x="2900704" y="1828656"/>
                    <a:pt x="2921910" y="1828656"/>
                  </a:cubicBezTo>
                  <a:close/>
                  <a:moveTo>
                    <a:pt x="4761972" y="1824302"/>
                  </a:moveTo>
                  <a:cubicBezTo>
                    <a:pt x="4784991" y="1824302"/>
                    <a:pt x="4803652" y="1842963"/>
                    <a:pt x="4803652" y="1865982"/>
                  </a:cubicBezTo>
                  <a:cubicBezTo>
                    <a:pt x="4803652" y="1889001"/>
                    <a:pt x="4784991" y="1907662"/>
                    <a:pt x="4761972" y="1907662"/>
                  </a:cubicBezTo>
                  <a:cubicBezTo>
                    <a:pt x="4738953" y="1907662"/>
                    <a:pt x="4720292" y="1889001"/>
                    <a:pt x="4720292" y="1865982"/>
                  </a:cubicBezTo>
                  <a:cubicBezTo>
                    <a:pt x="4720292" y="1842963"/>
                    <a:pt x="4738953" y="1824302"/>
                    <a:pt x="4761972" y="1824302"/>
                  </a:cubicBezTo>
                  <a:close/>
                  <a:moveTo>
                    <a:pt x="7506730" y="1823409"/>
                  </a:moveTo>
                  <a:cubicBezTo>
                    <a:pt x="7532088" y="1823409"/>
                    <a:pt x="7552645" y="1843966"/>
                    <a:pt x="7552645" y="1869324"/>
                  </a:cubicBezTo>
                  <a:cubicBezTo>
                    <a:pt x="7552645" y="1894682"/>
                    <a:pt x="7532088" y="1915239"/>
                    <a:pt x="7506730" y="1915239"/>
                  </a:cubicBezTo>
                  <a:cubicBezTo>
                    <a:pt x="7481372" y="1915239"/>
                    <a:pt x="7460815" y="1894682"/>
                    <a:pt x="7460815" y="1869324"/>
                  </a:cubicBezTo>
                  <a:cubicBezTo>
                    <a:pt x="7460815" y="1843966"/>
                    <a:pt x="7481372" y="1823409"/>
                    <a:pt x="7506730" y="1823409"/>
                  </a:cubicBezTo>
                  <a:close/>
                  <a:moveTo>
                    <a:pt x="6460300" y="1819629"/>
                  </a:moveTo>
                  <a:cubicBezTo>
                    <a:pt x="6473556" y="1819629"/>
                    <a:pt x="6484303" y="1830376"/>
                    <a:pt x="6484303" y="1843632"/>
                  </a:cubicBezTo>
                  <a:cubicBezTo>
                    <a:pt x="6484303" y="1856888"/>
                    <a:pt x="6473556" y="1867635"/>
                    <a:pt x="6460300" y="1867635"/>
                  </a:cubicBezTo>
                  <a:cubicBezTo>
                    <a:pt x="6447044" y="1867635"/>
                    <a:pt x="6436297" y="1856888"/>
                    <a:pt x="6436297" y="1843632"/>
                  </a:cubicBezTo>
                  <a:cubicBezTo>
                    <a:pt x="6436297" y="1830376"/>
                    <a:pt x="6447044" y="1819629"/>
                    <a:pt x="6460300" y="1819629"/>
                  </a:cubicBezTo>
                  <a:close/>
                  <a:moveTo>
                    <a:pt x="7298078" y="1810647"/>
                  </a:moveTo>
                  <a:cubicBezTo>
                    <a:pt x="7314186" y="1810647"/>
                    <a:pt x="7327244" y="1823705"/>
                    <a:pt x="7327244" y="1839813"/>
                  </a:cubicBezTo>
                  <a:cubicBezTo>
                    <a:pt x="7327244" y="1855921"/>
                    <a:pt x="7314186" y="1868979"/>
                    <a:pt x="7298078" y="1868979"/>
                  </a:cubicBezTo>
                  <a:cubicBezTo>
                    <a:pt x="7281970" y="1868979"/>
                    <a:pt x="7268912" y="1855921"/>
                    <a:pt x="7268912" y="1839813"/>
                  </a:cubicBezTo>
                  <a:cubicBezTo>
                    <a:pt x="7268912" y="1823705"/>
                    <a:pt x="7281970" y="1810647"/>
                    <a:pt x="7298078" y="1810647"/>
                  </a:cubicBezTo>
                  <a:close/>
                  <a:moveTo>
                    <a:pt x="3038461" y="1808623"/>
                  </a:moveTo>
                  <a:cubicBezTo>
                    <a:pt x="3059666" y="1808623"/>
                    <a:pt x="3076856" y="1825813"/>
                    <a:pt x="3076856" y="1847018"/>
                  </a:cubicBezTo>
                  <a:cubicBezTo>
                    <a:pt x="3076856" y="1868223"/>
                    <a:pt x="3059666" y="1885413"/>
                    <a:pt x="3038461" y="1885413"/>
                  </a:cubicBezTo>
                  <a:cubicBezTo>
                    <a:pt x="3017256" y="1885413"/>
                    <a:pt x="3000066" y="1868223"/>
                    <a:pt x="3000066" y="1847018"/>
                  </a:cubicBezTo>
                  <a:cubicBezTo>
                    <a:pt x="3000066" y="1825813"/>
                    <a:pt x="3017256" y="1808623"/>
                    <a:pt x="3038461" y="1808623"/>
                  </a:cubicBezTo>
                  <a:close/>
                  <a:moveTo>
                    <a:pt x="5305559" y="1806421"/>
                  </a:moveTo>
                  <a:cubicBezTo>
                    <a:pt x="5334795" y="1806421"/>
                    <a:pt x="5358495" y="1830121"/>
                    <a:pt x="5358495" y="1859357"/>
                  </a:cubicBezTo>
                  <a:cubicBezTo>
                    <a:pt x="5358495" y="1888593"/>
                    <a:pt x="5334795" y="1912293"/>
                    <a:pt x="5305559" y="1912293"/>
                  </a:cubicBezTo>
                  <a:cubicBezTo>
                    <a:pt x="5276323" y="1912293"/>
                    <a:pt x="5252623" y="1888593"/>
                    <a:pt x="5252623" y="1859357"/>
                  </a:cubicBezTo>
                  <a:cubicBezTo>
                    <a:pt x="5252623" y="1830121"/>
                    <a:pt x="5276323" y="1806421"/>
                    <a:pt x="5305559" y="1806421"/>
                  </a:cubicBezTo>
                  <a:close/>
                  <a:moveTo>
                    <a:pt x="5147949" y="1803516"/>
                  </a:moveTo>
                  <a:cubicBezTo>
                    <a:pt x="5174192" y="1803516"/>
                    <a:pt x="5195466" y="1824790"/>
                    <a:pt x="5195466" y="1851033"/>
                  </a:cubicBezTo>
                  <a:cubicBezTo>
                    <a:pt x="5195466" y="1877276"/>
                    <a:pt x="5174192" y="1898550"/>
                    <a:pt x="5147949" y="1898550"/>
                  </a:cubicBezTo>
                  <a:cubicBezTo>
                    <a:pt x="5121706" y="1898550"/>
                    <a:pt x="5100432" y="1877276"/>
                    <a:pt x="5100432" y="1851033"/>
                  </a:cubicBezTo>
                  <a:cubicBezTo>
                    <a:pt x="5100432" y="1824790"/>
                    <a:pt x="5121706" y="1803516"/>
                    <a:pt x="5147949" y="1803516"/>
                  </a:cubicBezTo>
                  <a:close/>
                  <a:moveTo>
                    <a:pt x="5518634" y="1802612"/>
                  </a:moveTo>
                  <a:cubicBezTo>
                    <a:pt x="5534432" y="1805710"/>
                    <a:pt x="5544804" y="1820641"/>
                    <a:pt x="5541801" y="1835960"/>
                  </a:cubicBezTo>
                  <a:cubicBezTo>
                    <a:pt x="5538797" y="1851279"/>
                    <a:pt x="5523554" y="1861188"/>
                    <a:pt x="5507756" y="1858090"/>
                  </a:cubicBezTo>
                  <a:cubicBezTo>
                    <a:pt x="5491958" y="1854992"/>
                    <a:pt x="5481586" y="1840062"/>
                    <a:pt x="5484590" y="1824742"/>
                  </a:cubicBezTo>
                  <a:cubicBezTo>
                    <a:pt x="5487594" y="1809423"/>
                    <a:pt x="5502836" y="1799515"/>
                    <a:pt x="5518634" y="1802612"/>
                  </a:cubicBezTo>
                  <a:close/>
                  <a:moveTo>
                    <a:pt x="6300037" y="1802525"/>
                  </a:moveTo>
                  <a:cubicBezTo>
                    <a:pt x="6329273" y="1802525"/>
                    <a:pt x="6352973" y="1826225"/>
                    <a:pt x="6352973" y="1855461"/>
                  </a:cubicBezTo>
                  <a:cubicBezTo>
                    <a:pt x="6352973" y="1884697"/>
                    <a:pt x="6329273" y="1908397"/>
                    <a:pt x="6300037" y="1908397"/>
                  </a:cubicBezTo>
                  <a:cubicBezTo>
                    <a:pt x="6270801" y="1908397"/>
                    <a:pt x="6247101" y="1884697"/>
                    <a:pt x="6247101" y="1855461"/>
                  </a:cubicBezTo>
                  <a:cubicBezTo>
                    <a:pt x="6247101" y="1826225"/>
                    <a:pt x="6270801" y="1802525"/>
                    <a:pt x="6300037" y="1802525"/>
                  </a:cubicBezTo>
                  <a:close/>
                  <a:moveTo>
                    <a:pt x="2744349" y="1802309"/>
                  </a:moveTo>
                  <a:cubicBezTo>
                    <a:pt x="2758355" y="1802309"/>
                    <a:pt x="2769710" y="1813664"/>
                    <a:pt x="2769710" y="1827670"/>
                  </a:cubicBezTo>
                  <a:cubicBezTo>
                    <a:pt x="2769710" y="1841676"/>
                    <a:pt x="2758355" y="1853031"/>
                    <a:pt x="2744349" y="1853031"/>
                  </a:cubicBezTo>
                  <a:cubicBezTo>
                    <a:pt x="2730343" y="1853031"/>
                    <a:pt x="2718988" y="1841676"/>
                    <a:pt x="2718988" y="1827670"/>
                  </a:cubicBezTo>
                  <a:cubicBezTo>
                    <a:pt x="2718988" y="1813664"/>
                    <a:pt x="2730343" y="1802309"/>
                    <a:pt x="2744349" y="1802309"/>
                  </a:cubicBezTo>
                  <a:close/>
                  <a:moveTo>
                    <a:pt x="7588889" y="1801943"/>
                  </a:moveTo>
                  <a:cubicBezTo>
                    <a:pt x="7599950" y="1801943"/>
                    <a:pt x="7608916" y="1810909"/>
                    <a:pt x="7608916" y="1821970"/>
                  </a:cubicBezTo>
                  <a:cubicBezTo>
                    <a:pt x="7608916" y="1833031"/>
                    <a:pt x="7599950" y="1841997"/>
                    <a:pt x="7588889" y="1841997"/>
                  </a:cubicBezTo>
                  <a:cubicBezTo>
                    <a:pt x="7577828" y="1841997"/>
                    <a:pt x="7568862" y="1833031"/>
                    <a:pt x="7568862" y="1821970"/>
                  </a:cubicBezTo>
                  <a:cubicBezTo>
                    <a:pt x="7568862" y="1810909"/>
                    <a:pt x="7577828" y="1801943"/>
                    <a:pt x="7588889" y="1801943"/>
                  </a:cubicBezTo>
                  <a:close/>
                  <a:moveTo>
                    <a:pt x="7688598" y="1801792"/>
                  </a:moveTo>
                  <a:cubicBezTo>
                    <a:pt x="7723909" y="1801792"/>
                    <a:pt x="7752534" y="1830417"/>
                    <a:pt x="7752534" y="1865728"/>
                  </a:cubicBezTo>
                  <a:cubicBezTo>
                    <a:pt x="7752534" y="1901039"/>
                    <a:pt x="7723909" y="1929664"/>
                    <a:pt x="7688598" y="1929664"/>
                  </a:cubicBezTo>
                  <a:cubicBezTo>
                    <a:pt x="7653287" y="1929664"/>
                    <a:pt x="7624662" y="1901039"/>
                    <a:pt x="7624662" y="1865728"/>
                  </a:cubicBezTo>
                  <a:cubicBezTo>
                    <a:pt x="7624662" y="1830417"/>
                    <a:pt x="7653287" y="1801792"/>
                    <a:pt x="7688598" y="1801792"/>
                  </a:cubicBezTo>
                  <a:close/>
                  <a:moveTo>
                    <a:pt x="5892604" y="1799792"/>
                  </a:moveTo>
                  <a:cubicBezTo>
                    <a:pt x="5903665" y="1799792"/>
                    <a:pt x="5912631" y="1808758"/>
                    <a:pt x="5912631" y="1819819"/>
                  </a:cubicBezTo>
                  <a:cubicBezTo>
                    <a:pt x="5912631" y="1830880"/>
                    <a:pt x="5903665" y="1839846"/>
                    <a:pt x="5892604" y="1839846"/>
                  </a:cubicBezTo>
                  <a:cubicBezTo>
                    <a:pt x="5881543" y="1839846"/>
                    <a:pt x="5872577" y="1830880"/>
                    <a:pt x="5872577" y="1819819"/>
                  </a:cubicBezTo>
                  <a:cubicBezTo>
                    <a:pt x="5872577" y="1808758"/>
                    <a:pt x="5881543" y="1799792"/>
                    <a:pt x="5892604" y="1799792"/>
                  </a:cubicBezTo>
                  <a:close/>
                  <a:moveTo>
                    <a:pt x="1285466" y="1797144"/>
                  </a:moveTo>
                  <a:cubicBezTo>
                    <a:pt x="1314701" y="1797144"/>
                    <a:pt x="1338403" y="1820844"/>
                    <a:pt x="1338403" y="1850080"/>
                  </a:cubicBezTo>
                  <a:cubicBezTo>
                    <a:pt x="1338403" y="1879316"/>
                    <a:pt x="1314701" y="1903016"/>
                    <a:pt x="1285466" y="1903016"/>
                  </a:cubicBezTo>
                  <a:cubicBezTo>
                    <a:pt x="1256228" y="1903016"/>
                    <a:pt x="1232532" y="1879316"/>
                    <a:pt x="1232532" y="1850080"/>
                  </a:cubicBezTo>
                  <a:cubicBezTo>
                    <a:pt x="1232532" y="1820844"/>
                    <a:pt x="1256228" y="1797144"/>
                    <a:pt x="1285466" y="1797144"/>
                  </a:cubicBezTo>
                  <a:close/>
                  <a:moveTo>
                    <a:pt x="5433323" y="1796497"/>
                  </a:moveTo>
                  <a:cubicBezTo>
                    <a:pt x="5446378" y="1796497"/>
                    <a:pt x="5456961" y="1807080"/>
                    <a:pt x="5456961" y="1820135"/>
                  </a:cubicBezTo>
                  <a:cubicBezTo>
                    <a:pt x="5456961" y="1833190"/>
                    <a:pt x="5446378" y="1843773"/>
                    <a:pt x="5433323" y="1843773"/>
                  </a:cubicBezTo>
                  <a:cubicBezTo>
                    <a:pt x="5420268" y="1843773"/>
                    <a:pt x="5409685" y="1833190"/>
                    <a:pt x="5409685" y="1820135"/>
                  </a:cubicBezTo>
                  <a:cubicBezTo>
                    <a:pt x="5409685" y="1807080"/>
                    <a:pt x="5420268" y="1796497"/>
                    <a:pt x="5433323" y="1796497"/>
                  </a:cubicBezTo>
                  <a:close/>
                  <a:moveTo>
                    <a:pt x="4312577" y="1795042"/>
                  </a:moveTo>
                  <a:cubicBezTo>
                    <a:pt x="4335596" y="1795042"/>
                    <a:pt x="4354257" y="1813703"/>
                    <a:pt x="4354257" y="1836722"/>
                  </a:cubicBezTo>
                  <a:cubicBezTo>
                    <a:pt x="4354257" y="1859741"/>
                    <a:pt x="4335596" y="1878402"/>
                    <a:pt x="4312577" y="1878402"/>
                  </a:cubicBezTo>
                  <a:cubicBezTo>
                    <a:pt x="4289558" y="1878402"/>
                    <a:pt x="4270897" y="1859741"/>
                    <a:pt x="4270897" y="1836722"/>
                  </a:cubicBezTo>
                  <a:cubicBezTo>
                    <a:pt x="4270897" y="1813703"/>
                    <a:pt x="4289558" y="1795042"/>
                    <a:pt x="4312577" y="1795042"/>
                  </a:cubicBezTo>
                  <a:close/>
                  <a:moveTo>
                    <a:pt x="7887461" y="1792821"/>
                  </a:moveTo>
                  <a:cubicBezTo>
                    <a:pt x="7908853" y="1792821"/>
                    <a:pt x="7926194" y="1810162"/>
                    <a:pt x="7926194" y="1831554"/>
                  </a:cubicBezTo>
                  <a:cubicBezTo>
                    <a:pt x="7926194" y="1852946"/>
                    <a:pt x="7908853" y="1870287"/>
                    <a:pt x="7887461" y="1870287"/>
                  </a:cubicBezTo>
                  <a:cubicBezTo>
                    <a:pt x="7866069" y="1870287"/>
                    <a:pt x="7848728" y="1852946"/>
                    <a:pt x="7848728" y="1831554"/>
                  </a:cubicBezTo>
                  <a:cubicBezTo>
                    <a:pt x="7848728" y="1810162"/>
                    <a:pt x="7866069" y="1792821"/>
                    <a:pt x="7887461" y="1792821"/>
                  </a:cubicBezTo>
                  <a:close/>
                  <a:moveTo>
                    <a:pt x="2555463" y="1792505"/>
                  </a:moveTo>
                  <a:cubicBezTo>
                    <a:pt x="2572310" y="1792505"/>
                    <a:pt x="2585967" y="1806162"/>
                    <a:pt x="2585967" y="1823008"/>
                  </a:cubicBezTo>
                  <a:cubicBezTo>
                    <a:pt x="2585967" y="1839854"/>
                    <a:pt x="2572310" y="1853511"/>
                    <a:pt x="2555463" y="1853511"/>
                  </a:cubicBezTo>
                  <a:cubicBezTo>
                    <a:pt x="2538619" y="1853511"/>
                    <a:pt x="2524961" y="1839854"/>
                    <a:pt x="2524961" y="1823008"/>
                  </a:cubicBezTo>
                  <a:cubicBezTo>
                    <a:pt x="2524961" y="1806162"/>
                    <a:pt x="2538619" y="1792505"/>
                    <a:pt x="2555463" y="1792505"/>
                  </a:cubicBezTo>
                  <a:close/>
                  <a:moveTo>
                    <a:pt x="7151722" y="1788243"/>
                  </a:moveTo>
                  <a:cubicBezTo>
                    <a:pt x="7173114" y="1788243"/>
                    <a:pt x="7190455" y="1805584"/>
                    <a:pt x="7190455" y="1826976"/>
                  </a:cubicBezTo>
                  <a:cubicBezTo>
                    <a:pt x="7190455" y="1848368"/>
                    <a:pt x="7173114" y="1865709"/>
                    <a:pt x="7151722" y="1865709"/>
                  </a:cubicBezTo>
                  <a:cubicBezTo>
                    <a:pt x="7130330" y="1865709"/>
                    <a:pt x="7112989" y="1848368"/>
                    <a:pt x="7112989" y="1826976"/>
                  </a:cubicBezTo>
                  <a:cubicBezTo>
                    <a:pt x="7112989" y="1805584"/>
                    <a:pt x="7130330" y="1788243"/>
                    <a:pt x="7151722" y="1788243"/>
                  </a:cubicBezTo>
                  <a:close/>
                  <a:moveTo>
                    <a:pt x="4453971" y="1787336"/>
                  </a:moveTo>
                  <a:cubicBezTo>
                    <a:pt x="4488717" y="1787336"/>
                    <a:pt x="4516885" y="1815504"/>
                    <a:pt x="4516885" y="1850250"/>
                  </a:cubicBezTo>
                  <a:cubicBezTo>
                    <a:pt x="4516885" y="1884996"/>
                    <a:pt x="4488717" y="1913164"/>
                    <a:pt x="4453971" y="1913164"/>
                  </a:cubicBezTo>
                  <a:cubicBezTo>
                    <a:pt x="4419225" y="1913164"/>
                    <a:pt x="4391057" y="1884996"/>
                    <a:pt x="4391057" y="1850250"/>
                  </a:cubicBezTo>
                  <a:cubicBezTo>
                    <a:pt x="4391057" y="1815504"/>
                    <a:pt x="4419225" y="1787336"/>
                    <a:pt x="4453971" y="1787336"/>
                  </a:cubicBezTo>
                  <a:close/>
                  <a:moveTo>
                    <a:pt x="1413058" y="1785292"/>
                  </a:moveTo>
                  <a:cubicBezTo>
                    <a:pt x="1438380" y="1785292"/>
                    <a:pt x="1458907" y="1805822"/>
                    <a:pt x="1458907" y="1831147"/>
                  </a:cubicBezTo>
                  <a:cubicBezTo>
                    <a:pt x="1458907" y="1856472"/>
                    <a:pt x="1438380" y="1877002"/>
                    <a:pt x="1413058" y="1877002"/>
                  </a:cubicBezTo>
                  <a:cubicBezTo>
                    <a:pt x="1387733" y="1877002"/>
                    <a:pt x="1367199" y="1856472"/>
                    <a:pt x="1367199" y="1831147"/>
                  </a:cubicBezTo>
                  <a:cubicBezTo>
                    <a:pt x="1367199" y="1805822"/>
                    <a:pt x="1387733" y="1785292"/>
                    <a:pt x="1413058" y="1785292"/>
                  </a:cubicBezTo>
                  <a:close/>
                  <a:moveTo>
                    <a:pt x="6578874" y="1784976"/>
                  </a:moveTo>
                  <a:cubicBezTo>
                    <a:pt x="6605117" y="1784976"/>
                    <a:pt x="6626391" y="1806250"/>
                    <a:pt x="6626391" y="1832493"/>
                  </a:cubicBezTo>
                  <a:cubicBezTo>
                    <a:pt x="6626391" y="1858736"/>
                    <a:pt x="6605117" y="1880010"/>
                    <a:pt x="6578874" y="1880010"/>
                  </a:cubicBezTo>
                  <a:cubicBezTo>
                    <a:pt x="6552631" y="1880010"/>
                    <a:pt x="6531357" y="1858736"/>
                    <a:pt x="6531357" y="1832493"/>
                  </a:cubicBezTo>
                  <a:cubicBezTo>
                    <a:pt x="6531357" y="1806250"/>
                    <a:pt x="6552631" y="1784976"/>
                    <a:pt x="6578874" y="1784976"/>
                  </a:cubicBezTo>
                  <a:close/>
                  <a:moveTo>
                    <a:pt x="2166191" y="1784319"/>
                  </a:moveTo>
                  <a:cubicBezTo>
                    <a:pt x="2177253" y="1784319"/>
                    <a:pt x="2186215" y="1793285"/>
                    <a:pt x="2186215" y="1804346"/>
                  </a:cubicBezTo>
                  <a:cubicBezTo>
                    <a:pt x="2186215" y="1815407"/>
                    <a:pt x="2177253" y="1824373"/>
                    <a:pt x="2166191" y="1824373"/>
                  </a:cubicBezTo>
                  <a:cubicBezTo>
                    <a:pt x="2155129" y="1824373"/>
                    <a:pt x="2146165" y="1815407"/>
                    <a:pt x="2146165" y="1804346"/>
                  </a:cubicBezTo>
                  <a:cubicBezTo>
                    <a:pt x="2146165" y="1793285"/>
                    <a:pt x="2155129" y="1784319"/>
                    <a:pt x="2166191" y="1784319"/>
                  </a:cubicBezTo>
                  <a:close/>
                  <a:moveTo>
                    <a:pt x="8184094" y="1780131"/>
                  </a:moveTo>
                  <a:cubicBezTo>
                    <a:pt x="8205486" y="1780131"/>
                    <a:pt x="8222827" y="1797472"/>
                    <a:pt x="8222827" y="1818864"/>
                  </a:cubicBezTo>
                  <a:cubicBezTo>
                    <a:pt x="8222827" y="1840256"/>
                    <a:pt x="8205486" y="1857597"/>
                    <a:pt x="8184094" y="1857597"/>
                  </a:cubicBezTo>
                  <a:cubicBezTo>
                    <a:pt x="8162702" y="1857597"/>
                    <a:pt x="8145361" y="1840256"/>
                    <a:pt x="8145361" y="1818864"/>
                  </a:cubicBezTo>
                  <a:cubicBezTo>
                    <a:pt x="8145361" y="1797472"/>
                    <a:pt x="8162702" y="1780131"/>
                    <a:pt x="8184094" y="1780131"/>
                  </a:cubicBezTo>
                  <a:close/>
                  <a:moveTo>
                    <a:pt x="1705165" y="1778458"/>
                  </a:moveTo>
                  <a:cubicBezTo>
                    <a:pt x="1740473" y="1778458"/>
                    <a:pt x="1769096" y="1807083"/>
                    <a:pt x="1769096" y="1842394"/>
                  </a:cubicBezTo>
                  <a:cubicBezTo>
                    <a:pt x="1769096" y="1877705"/>
                    <a:pt x="1740473" y="1906330"/>
                    <a:pt x="1705165" y="1906330"/>
                  </a:cubicBezTo>
                  <a:cubicBezTo>
                    <a:pt x="1669855" y="1906330"/>
                    <a:pt x="1641228" y="1877705"/>
                    <a:pt x="1641228" y="1842394"/>
                  </a:cubicBezTo>
                  <a:cubicBezTo>
                    <a:pt x="1641228" y="1807083"/>
                    <a:pt x="1669855" y="1778458"/>
                    <a:pt x="1705165" y="1778458"/>
                  </a:cubicBezTo>
                  <a:close/>
                  <a:moveTo>
                    <a:pt x="6696198" y="1777698"/>
                  </a:moveTo>
                  <a:cubicBezTo>
                    <a:pt x="6712306" y="1777698"/>
                    <a:pt x="6725364" y="1790756"/>
                    <a:pt x="6725364" y="1806864"/>
                  </a:cubicBezTo>
                  <a:cubicBezTo>
                    <a:pt x="6725364" y="1822972"/>
                    <a:pt x="6712306" y="1836030"/>
                    <a:pt x="6696198" y="1836030"/>
                  </a:cubicBezTo>
                  <a:cubicBezTo>
                    <a:pt x="6680090" y="1836030"/>
                    <a:pt x="6667032" y="1822972"/>
                    <a:pt x="6667032" y="1806864"/>
                  </a:cubicBezTo>
                  <a:cubicBezTo>
                    <a:pt x="6667032" y="1790756"/>
                    <a:pt x="6680090" y="1777698"/>
                    <a:pt x="6696198" y="1777698"/>
                  </a:cubicBezTo>
                  <a:close/>
                  <a:moveTo>
                    <a:pt x="1818430" y="1777191"/>
                  </a:moveTo>
                  <a:cubicBezTo>
                    <a:pt x="1834057" y="1777191"/>
                    <a:pt x="1846727" y="1789860"/>
                    <a:pt x="1846727" y="1805488"/>
                  </a:cubicBezTo>
                  <a:cubicBezTo>
                    <a:pt x="1846727" y="1821116"/>
                    <a:pt x="1834057" y="1833785"/>
                    <a:pt x="1818430" y="1833785"/>
                  </a:cubicBezTo>
                  <a:cubicBezTo>
                    <a:pt x="1802806" y="1833785"/>
                    <a:pt x="1790138" y="1821116"/>
                    <a:pt x="1790138" y="1805488"/>
                  </a:cubicBezTo>
                  <a:cubicBezTo>
                    <a:pt x="1790138" y="1789860"/>
                    <a:pt x="1802806" y="1777191"/>
                    <a:pt x="1818430" y="1777191"/>
                  </a:cubicBezTo>
                  <a:close/>
                  <a:moveTo>
                    <a:pt x="7359840" y="1776253"/>
                  </a:moveTo>
                  <a:cubicBezTo>
                    <a:pt x="7370901" y="1776253"/>
                    <a:pt x="7379867" y="1785219"/>
                    <a:pt x="7379867" y="1796280"/>
                  </a:cubicBezTo>
                  <a:cubicBezTo>
                    <a:pt x="7379867" y="1807341"/>
                    <a:pt x="7370901" y="1816307"/>
                    <a:pt x="7359840" y="1816307"/>
                  </a:cubicBezTo>
                  <a:cubicBezTo>
                    <a:pt x="7348779" y="1816307"/>
                    <a:pt x="7339813" y="1807341"/>
                    <a:pt x="7339813" y="1796280"/>
                  </a:cubicBezTo>
                  <a:cubicBezTo>
                    <a:pt x="7339813" y="1785219"/>
                    <a:pt x="7348779" y="1776253"/>
                    <a:pt x="7359840" y="1776253"/>
                  </a:cubicBezTo>
                  <a:close/>
                  <a:moveTo>
                    <a:pt x="5778364" y="1775286"/>
                  </a:moveTo>
                  <a:cubicBezTo>
                    <a:pt x="5795675" y="1775286"/>
                    <a:pt x="5809708" y="1789319"/>
                    <a:pt x="5809708" y="1806630"/>
                  </a:cubicBezTo>
                  <a:cubicBezTo>
                    <a:pt x="5809708" y="1823941"/>
                    <a:pt x="5795675" y="1837974"/>
                    <a:pt x="5778364" y="1837974"/>
                  </a:cubicBezTo>
                  <a:cubicBezTo>
                    <a:pt x="5761053" y="1837974"/>
                    <a:pt x="5747020" y="1823941"/>
                    <a:pt x="5747020" y="1806630"/>
                  </a:cubicBezTo>
                  <a:cubicBezTo>
                    <a:pt x="5747020" y="1789319"/>
                    <a:pt x="5761053" y="1775286"/>
                    <a:pt x="5778364" y="1775286"/>
                  </a:cubicBezTo>
                  <a:close/>
                  <a:moveTo>
                    <a:pt x="2304463" y="1767650"/>
                  </a:moveTo>
                  <a:cubicBezTo>
                    <a:pt x="2339777" y="1767650"/>
                    <a:pt x="2368399" y="1796275"/>
                    <a:pt x="2368399" y="1831586"/>
                  </a:cubicBezTo>
                  <a:cubicBezTo>
                    <a:pt x="2368399" y="1866897"/>
                    <a:pt x="2339777" y="1895522"/>
                    <a:pt x="2304463" y="1895522"/>
                  </a:cubicBezTo>
                  <a:cubicBezTo>
                    <a:pt x="2269157" y="1895522"/>
                    <a:pt x="2240532" y="1866897"/>
                    <a:pt x="2240532" y="1831586"/>
                  </a:cubicBezTo>
                  <a:cubicBezTo>
                    <a:pt x="2240532" y="1796275"/>
                    <a:pt x="2269157" y="1767650"/>
                    <a:pt x="2304463" y="1767650"/>
                  </a:cubicBezTo>
                  <a:close/>
                  <a:moveTo>
                    <a:pt x="8084144" y="1766111"/>
                  </a:moveTo>
                  <a:cubicBezTo>
                    <a:pt x="8105536" y="1766111"/>
                    <a:pt x="8122877" y="1783452"/>
                    <a:pt x="8122877" y="1804844"/>
                  </a:cubicBezTo>
                  <a:cubicBezTo>
                    <a:pt x="8122877" y="1826236"/>
                    <a:pt x="8105536" y="1843577"/>
                    <a:pt x="8084144" y="1843577"/>
                  </a:cubicBezTo>
                  <a:cubicBezTo>
                    <a:pt x="8062752" y="1843577"/>
                    <a:pt x="8045411" y="1826236"/>
                    <a:pt x="8045411" y="1804844"/>
                  </a:cubicBezTo>
                  <a:cubicBezTo>
                    <a:pt x="8045411" y="1783452"/>
                    <a:pt x="8062752" y="1766111"/>
                    <a:pt x="8084144" y="1766111"/>
                  </a:cubicBezTo>
                  <a:close/>
                  <a:moveTo>
                    <a:pt x="6393021" y="1765141"/>
                  </a:moveTo>
                  <a:cubicBezTo>
                    <a:pt x="6408649" y="1765141"/>
                    <a:pt x="6421318" y="1777810"/>
                    <a:pt x="6421318" y="1793438"/>
                  </a:cubicBezTo>
                  <a:cubicBezTo>
                    <a:pt x="6421318" y="1809066"/>
                    <a:pt x="6408649" y="1821735"/>
                    <a:pt x="6393021" y="1821735"/>
                  </a:cubicBezTo>
                  <a:cubicBezTo>
                    <a:pt x="6377393" y="1821735"/>
                    <a:pt x="6364724" y="1809066"/>
                    <a:pt x="6364724" y="1793438"/>
                  </a:cubicBezTo>
                  <a:cubicBezTo>
                    <a:pt x="6364724" y="1777810"/>
                    <a:pt x="6377393" y="1765141"/>
                    <a:pt x="6393021" y="1765141"/>
                  </a:cubicBezTo>
                  <a:close/>
                  <a:moveTo>
                    <a:pt x="5036450" y="1763017"/>
                  </a:moveTo>
                  <a:cubicBezTo>
                    <a:pt x="5053761" y="1763017"/>
                    <a:pt x="5067794" y="1777050"/>
                    <a:pt x="5067794" y="1794361"/>
                  </a:cubicBezTo>
                  <a:cubicBezTo>
                    <a:pt x="5067794" y="1811672"/>
                    <a:pt x="5053761" y="1825705"/>
                    <a:pt x="5036450" y="1825705"/>
                  </a:cubicBezTo>
                  <a:cubicBezTo>
                    <a:pt x="5019139" y="1825705"/>
                    <a:pt x="5005106" y="1811672"/>
                    <a:pt x="5005106" y="1794361"/>
                  </a:cubicBezTo>
                  <a:cubicBezTo>
                    <a:pt x="5005106" y="1777050"/>
                    <a:pt x="5019139" y="1763017"/>
                    <a:pt x="5036450" y="1763017"/>
                  </a:cubicBezTo>
                  <a:close/>
                  <a:moveTo>
                    <a:pt x="4564128" y="1761834"/>
                  </a:moveTo>
                  <a:cubicBezTo>
                    <a:pt x="4579926" y="1764932"/>
                    <a:pt x="4590297" y="1779863"/>
                    <a:pt x="4587293" y="1795183"/>
                  </a:cubicBezTo>
                  <a:cubicBezTo>
                    <a:pt x="4584289" y="1810503"/>
                    <a:pt x="4569048" y="1820412"/>
                    <a:pt x="4553250" y="1817314"/>
                  </a:cubicBezTo>
                  <a:cubicBezTo>
                    <a:pt x="4537452" y="1814216"/>
                    <a:pt x="4527081" y="1799286"/>
                    <a:pt x="4530085" y="1783965"/>
                  </a:cubicBezTo>
                  <a:cubicBezTo>
                    <a:pt x="4533089" y="1768645"/>
                    <a:pt x="4548330" y="1758737"/>
                    <a:pt x="4564128" y="1761834"/>
                  </a:cubicBezTo>
                  <a:close/>
                  <a:moveTo>
                    <a:pt x="5694818" y="1760011"/>
                  </a:moveTo>
                  <a:cubicBezTo>
                    <a:pt x="5713353" y="1760011"/>
                    <a:pt x="5728378" y="1775036"/>
                    <a:pt x="5728378" y="1793571"/>
                  </a:cubicBezTo>
                  <a:cubicBezTo>
                    <a:pt x="5728378" y="1812106"/>
                    <a:pt x="5713353" y="1827131"/>
                    <a:pt x="5694818" y="1827131"/>
                  </a:cubicBezTo>
                  <a:cubicBezTo>
                    <a:pt x="5676283" y="1827131"/>
                    <a:pt x="5661258" y="1812106"/>
                    <a:pt x="5661258" y="1793571"/>
                  </a:cubicBezTo>
                  <a:cubicBezTo>
                    <a:pt x="5661258" y="1775036"/>
                    <a:pt x="5676283" y="1760011"/>
                    <a:pt x="5694818" y="1760011"/>
                  </a:cubicBezTo>
                  <a:close/>
                  <a:moveTo>
                    <a:pt x="6136392" y="1758687"/>
                  </a:moveTo>
                  <a:cubicBezTo>
                    <a:pt x="6165628" y="1758687"/>
                    <a:pt x="6189328" y="1782387"/>
                    <a:pt x="6189328" y="1811623"/>
                  </a:cubicBezTo>
                  <a:cubicBezTo>
                    <a:pt x="6189328" y="1840859"/>
                    <a:pt x="6165628" y="1864559"/>
                    <a:pt x="6136392" y="1864559"/>
                  </a:cubicBezTo>
                  <a:cubicBezTo>
                    <a:pt x="6107156" y="1864559"/>
                    <a:pt x="6083456" y="1840859"/>
                    <a:pt x="6083456" y="1811623"/>
                  </a:cubicBezTo>
                  <a:cubicBezTo>
                    <a:pt x="6083456" y="1782387"/>
                    <a:pt x="6107156" y="1758687"/>
                    <a:pt x="6136392" y="1758687"/>
                  </a:cubicBezTo>
                  <a:close/>
                  <a:moveTo>
                    <a:pt x="2833205" y="1758638"/>
                  </a:moveTo>
                  <a:cubicBezTo>
                    <a:pt x="2853126" y="1758638"/>
                    <a:pt x="2869276" y="1774788"/>
                    <a:pt x="2869276" y="1794709"/>
                  </a:cubicBezTo>
                  <a:cubicBezTo>
                    <a:pt x="2869276" y="1814630"/>
                    <a:pt x="2853126" y="1830780"/>
                    <a:pt x="2833205" y="1830780"/>
                  </a:cubicBezTo>
                  <a:cubicBezTo>
                    <a:pt x="2813284" y="1830780"/>
                    <a:pt x="2797134" y="1814630"/>
                    <a:pt x="2797134" y="1794709"/>
                  </a:cubicBezTo>
                  <a:cubicBezTo>
                    <a:pt x="2797134" y="1774788"/>
                    <a:pt x="2813284" y="1758638"/>
                    <a:pt x="2833205" y="1758638"/>
                  </a:cubicBezTo>
                  <a:close/>
                  <a:moveTo>
                    <a:pt x="6768804" y="1757592"/>
                  </a:moveTo>
                  <a:cubicBezTo>
                    <a:pt x="6785727" y="1757592"/>
                    <a:pt x="6799445" y="1771311"/>
                    <a:pt x="6799445" y="1788234"/>
                  </a:cubicBezTo>
                  <a:cubicBezTo>
                    <a:pt x="6799445" y="1805157"/>
                    <a:pt x="6785727" y="1818876"/>
                    <a:pt x="6768804" y="1818876"/>
                  </a:cubicBezTo>
                  <a:cubicBezTo>
                    <a:pt x="6751881" y="1818876"/>
                    <a:pt x="6738163" y="1805157"/>
                    <a:pt x="6738163" y="1788234"/>
                  </a:cubicBezTo>
                  <a:cubicBezTo>
                    <a:pt x="6738163" y="1771311"/>
                    <a:pt x="6751881" y="1757592"/>
                    <a:pt x="6768804" y="1757592"/>
                  </a:cubicBezTo>
                  <a:close/>
                  <a:moveTo>
                    <a:pt x="7994804" y="1755698"/>
                  </a:moveTo>
                  <a:cubicBezTo>
                    <a:pt x="8012115" y="1755698"/>
                    <a:pt x="8026148" y="1769731"/>
                    <a:pt x="8026148" y="1787042"/>
                  </a:cubicBezTo>
                  <a:cubicBezTo>
                    <a:pt x="8026148" y="1804353"/>
                    <a:pt x="8012115" y="1818386"/>
                    <a:pt x="7994804" y="1818386"/>
                  </a:cubicBezTo>
                  <a:cubicBezTo>
                    <a:pt x="7977493" y="1818386"/>
                    <a:pt x="7963460" y="1804353"/>
                    <a:pt x="7963460" y="1787042"/>
                  </a:cubicBezTo>
                  <a:cubicBezTo>
                    <a:pt x="7963460" y="1769731"/>
                    <a:pt x="7977493" y="1755698"/>
                    <a:pt x="7994804" y="1755698"/>
                  </a:cubicBezTo>
                  <a:close/>
                  <a:moveTo>
                    <a:pt x="4178855" y="1753380"/>
                  </a:moveTo>
                  <a:cubicBezTo>
                    <a:pt x="4208091" y="1753380"/>
                    <a:pt x="4231791" y="1777080"/>
                    <a:pt x="4231791" y="1806316"/>
                  </a:cubicBezTo>
                  <a:cubicBezTo>
                    <a:pt x="4231791" y="1835552"/>
                    <a:pt x="4208091" y="1859252"/>
                    <a:pt x="4178855" y="1859252"/>
                  </a:cubicBezTo>
                  <a:cubicBezTo>
                    <a:pt x="4149619" y="1859252"/>
                    <a:pt x="4125919" y="1835552"/>
                    <a:pt x="4125919" y="1806316"/>
                  </a:cubicBezTo>
                  <a:cubicBezTo>
                    <a:pt x="4125919" y="1777080"/>
                    <a:pt x="4149619" y="1753380"/>
                    <a:pt x="4178855" y="1753380"/>
                  </a:cubicBezTo>
                  <a:close/>
                  <a:moveTo>
                    <a:pt x="2039358" y="1751994"/>
                  </a:moveTo>
                  <a:cubicBezTo>
                    <a:pt x="2066435" y="1751994"/>
                    <a:pt x="2088379" y="1773945"/>
                    <a:pt x="2088379" y="1801024"/>
                  </a:cubicBezTo>
                  <a:cubicBezTo>
                    <a:pt x="2088379" y="1828103"/>
                    <a:pt x="2066435" y="1850054"/>
                    <a:pt x="2039358" y="1850054"/>
                  </a:cubicBezTo>
                  <a:cubicBezTo>
                    <a:pt x="2012280" y="1850054"/>
                    <a:pt x="1990330" y="1828103"/>
                    <a:pt x="1990330" y="1801024"/>
                  </a:cubicBezTo>
                  <a:cubicBezTo>
                    <a:pt x="1990330" y="1773945"/>
                    <a:pt x="2012280" y="1751994"/>
                    <a:pt x="2039358" y="1751994"/>
                  </a:cubicBezTo>
                  <a:close/>
                  <a:moveTo>
                    <a:pt x="5345890" y="1749896"/>
                  </a:moveTo>
                  <a:cubicBezTo>
                    <a:pt x="5356951" y="1749896"/>
                    <a:pt x="5365917" y="1758862"/>
                    <a:pt x="5365917" y="1769923"/>
                  </a:cubicBezTo>
                  <a:cubicBezTo>
                    <a:pt x="5365917" y="1780984"/>
                    <a:pt x="5356951" y="1789950"/>
                    <a:pt x="5345890" y="1789950"/>
                  </a:cubicBezTo>
                  <a:cubicBezTo>
                    <a:pt x="5334829" y="1789950"/>
                    <a:pt x="5325863" y="1780984"/>
                    <a:pt x="5325863" y="1769923"/>
                  </a:cubicBezTo>
                  <a:cubicBezTo>
                    <a:pt x="5325863" y="1758862"/>
                    <a:pt x="5334829" y="1749896"/>
                    <a:pt x="5345890" y="1749896"/>
                  </a:cubicBezTo>
                  <a:close/>
                  <a:moveTo>
                    <a:pt x="7056222" y="1748633"/>
                  </a:moveTo>
                  <a:cubicBezTo>
                    <a:pt x="7073533" y="1748633"/>
                    <a:pt x="7087566" y="1762666"/>
                    <a:pt x="7087566" y="1779977"/>
                  </a:cubicBezTo>
                  <a:cubicBezTo>
                    <a:pt x="7087566" y="1797288"/>
                    <a:pt x="7073533" y="1811321"/>
                    <a:pt x="7056222" y="1811321"/>
                  </a:cubicBezTo>
                  <a:cubicBezTo>
                    <a:pt x="7038911" y="1811321"/>
                    <a:pt x="7024878" y="1797288"/>
                    <a:pt x="7024878" y="1779977"/>
                  </a:cubicBezTo>
                  <a:cubicBezTo>
                    <a:pt x="7024878" y="1762666"/>
                    <a:pt x="7038911" y="1748633"/>
                    <a:pt x="7056222" y="1748633"/>
                  </a:cubicBezTo>
                  <a:close/>
                  <a:moveTo>
                    <a:pt x="7679047" y="1745255"/>
                  </a:moveTo>
                  <a:cubicBezTo>
                    <a:pt x="7690108" y="1745255"/>
                    <a:pt x="7699074" y="1754221"/>
                    <a:pt x="7699074" y="1765282"/>
                  </a:cubicBezTo>
                  <a:cubicBezTo>
                    <a:pt x="7699074" y="1776343"/>
                    <a:pt x="7690108" y="1785309"/>
                    <a:pt x="7679047" y="1785309"/>
                  </a:cubicBezTo>
                  <a:cubicBezTo>
                    <a:pt x="7667986" y="1785309"/>
                    <a:pt x="7659020" y="1776343"/>
                    <a:pt x="7659020" y="1765282"/>
                  </a:cubicBezTo>
                  <a:cubicBezTo>
                    <a:pt x="7659020" y="1754221"/>
                    <a:pt x="7667986" y="1745255"/>
                    <a:pt x="7679047" y="1745255"/>
                  </a:cubicBezTo>
                  <a:close/>
                  <a:moveTo>
                    <a:pt x="1508826" y="1743991"/>
                  </a:moveTo>
                  <a:cubicBezTo>
                    <a:pt x="1530224" y="1743991"/>
                    <a:pt x="1547569" y="1761333"/>
                    <a:pt x="1547569" y="1782725"/>
                  </a:cubicBezTo>
                  <a:cubicBezTo>
                    <a:pt x="1547569" y="1804117"/>
                    <a:pt x="1530224" y="1821459"/>
                    <a:pt x="1508826" y="1821459"/>
                  </a:cubicBezTo>
                  <a:cubicBezTo>
                    <a:pt x="1487428" y="1821459"/>
                    <a:pt x="1470089" y="1804117"/>
                    <a:pt x="1470089" y="1782725"/>
                  </a:cubicBezTo>
                  <a:cubicBezTo>
                    <a:pt x="1470089" y="1761333"/>
                    <a:pt x="1487428" y="1743991"/>
                    <a:pt x="1508826" y="1743991"/>
                  </a:cubicBezTo>
                  <a:close/>
                  <a:moveTo>
                    <a:pt x="4917423" y="1736813"/>
                  </a:moveTo>
                  <a:cubicBezTo>
                    <a:pt x="4946659" y="1736813"/>
                    <a:pt x="4970359" y="1760513"/>
                    <a:pt x="4970359" y="1789749"/>
                  </a:cubicBezTo>
                  <a:cubicBezTo>
                    <a:pt x="4970359" y="1818985"/>
                    <a:pt x="4946659" y="1842685"/>
                    <a:pt x="4917423" y="1842685"/>
                  </a:cubicBezTo>
                  <a:cubicBezTo>
                    <a:pt x="4888187" y="1842685"/>
                    <a:pt x="4864487" y="1818985"/>
                    <a:pt x="4864487" y="1789749"/>
                  </a:cubicBezTo>
                  <a:cubicBezTo>
                    <a:pt x="4864487" y="1760513"/>
                    <a:pt x="4888187" y="1736813"/>
                    <a:pt x="4917423" y="1736813"/>
                  </a:cubicBezTo>
                  <a:close/>
                  <a:moveTo>
                    <a:pt x="7779000" y="1735665"/>
                  </a:moveTo>
                  <a:cubicBezTo>
                    <a:pt x="7796311" y="1735665"/>
                    <a:pt x="7810344" y="1749698"/>
                    <a:pt x="7810344" y="1767009"/>
                  </a:cubicBezTo>
                  <a:cubicBezTo>
                    <a:pt x="7810344" y="1784320"/>
                    <a:pt x="7796311" y="1798353"/>
                    <a:pt x="7779000" y="1798353"/>
                  </a:cubicBezTo>
                  <a:cubicBezTo>
                    <a:pt x="7761689" y="1798353"/>
                    <a:pt x="7747656" y="1784320"/>
                    <a:pt x="7747656" y="1767009"/>
                  </a:cubicBezTo>
                  <a:cubicBezTo>
                    <a:pt x="7747656" y="1749698"/>
                    <a:pt x="7761689" y="1735665"/>
                    <a:pt x="7779000" y="1735665"/>
                  </a:cubicBezTo>
                  <a:close/>
                  <a:moveTo>
                    <a:pt x="6919903" y="1733238"/>
                  </a:moveTo>
                  <a:cubicBezTo>
                    <a:pt x="6953225" y="1733238"/>
                    <a:pt x="6980238" y="1760251"/>
                    <a:pt x="6980238" y="1793573"/>
                  </a:cubicBezTo>
                  <a:cubicBezTo>
                    <a:pt x="6980238" y="1826895"/>
                    <a:pt x="6953225" y="1853908"/>
                    <a:pt x="6919903" y="1853908"/>
                  </a:cubicBezTo>
                  <a:cubicBezTo>
                    <a:pt x="6886581" y="1853908"/>
                    <a:pt x="6859568" y="1826895"/>
                    <a:pt x="6859568" y="1793573"/>
                  </a:cubicBezTo>
                  <a:cubicBezTo>
                    <a:pt x="6859568" y="1760251"/>
                    <a:pt x="6886581" y="1733238"/>
                    <a:pt x="6919903" y="1733238"/>
                  </a:cubicBezTo>
                  <a:close/>
                  <a:moveTo>
                    <a:pt x="2645097" y="1732136"/>
                  </a:moveTo>
                  <a:cubicBezTo>
                    <a:pt x="2666302" y="1732136"/>
                    <a:pt x="2683492" y="1749326"/>
                    <a:pt x="2683492" y="1770531"/>
                  </a:cubicBezTo>
                  <a:cubicBezTo>
                    <a:pt x="2683492" y="1791736"/>
                    <a:pt x="2666302" y="1808926"/>
                    <a:pt x="2645097" y="1808926"/>
                  </a:cubicBezTo>
                  <a:cubicBezTo>
                    <a:pt x="2623892" y="1808926"/>
                    <a:pt x="2606702" y="1791736"/>
                    <a:pt x="2606702" y="1770531"/>
                  </a:cubicBezTo>
                  <a:cubicBezTo>
                    <a:pt x="2606702" y="1749326"/>
                    <a:pt x="2623892" y="1732136"/>
                    <a:pt x="2645097" y="1732136"/>
                  </a:cubicBezTo>
                  <a:close/>
                  <a:moveTo>
                    <a:pt x="2428471" y="1732136"/>
                  </a:moveTo>
                  <a:cubicBezTo>
                    <a:pt x="2449676" y="1732136"/>
                    <a:pt x="2466862" y="1749326"/>
                    <a:pt x="2466862" y="1770531"/>
                  </a:cubicBezTo>
                  <a:cubicBezTo>
                    <a:pt x="2466862" y="1791736"/>
                    <a:pt x="2449676" y="1808926"/>
                    <a:pt x="2428471" y="1808926"/>
                  </a:cubicBezTo>
                  <a:cubicBezTo>
                    <a:pt x="2407265" y="1808926"/>
                    <a:pt x="2390072" y="1791736"/>
                    <a:pt x="2390072" y="1770531"/>
                  </a:cubicBezTo>
                  <a:cubicBezTo>
                    <a:pt x="2390072" y="1749326"/>
                    <a:pt x="2407265" y="1732136"/>
                    <a:pt x="2428471" y="1732136"/>
                  </a:cubicBezTo>
                  <a:close/>
                  <a:moveTo>
                    <a:pt x="4801127" y="1731225"/>
                  </a:moveTo>
                  <a:cubicBezTo>
                    <a:pt x="4821743" y="1731225"/>
                    <a:pt x="4838455" y="1747937"/>
                    <a:pt x="4838455" y="1768553"/>
                  </a:cubicBezTo>
                  <a:cubicBezTo>
                    <a:pt x="4838455" y="1789169"/>
                    <a:pt x="4821743" y="1805881"/>
                    <a:pt x="4801127" y="1805881"/>
                  </a:cubicBezTo>
                  <a:cubicBezTo>
                    <a:pt x="4780511" y="1805881"/>
                    <a:pt x="4763799" y="1789169"/>
                    <a:pt x="4763799" y="1768553"/>
                  </a:cubicBezTo>
                  <a:cubicBezTo>
                    <a:pt x="4763799" y="1747937"/>
                    <a:pt x="4780511" y="1731225"/>
                    <a:pt x="4801127" y="1731225"/>
                  </a:cubicBezTo>
                  <a:close/>
                  <a:moveTo>
                    <a:pt x="8594621" y="1728593"/>
                  </a:moveTo>
                  <a:cubicBezTo>
                    <a:pt x="8611932" y="1728593"/>
                    <a:pt x="8625965" y="1742626"/>
                    <a:pt x="8625965" y="1759937"/>
                  </a:cubicBezTo>
                  <a:cubicBezTo>
                    <a:pt x="8625965" y="1777248"/>
                    <a:pt x="8611932" y="1791281"/>
                    <a:pt x="8594621" y="1791281"/>
                  </a:cubicBezTo>
                  <a:cubicBezTo>
                    <a:pt x="8577310" y="1791281"/>
                    <a:pt x="8563277" y="1777248"/>
                    <a:pt x="8563277" y="1759937"/>
                  </a:cubicBezTo>
                  <a:cubicBezTo>
                    <a:pt x="8563277" y="1742626"/>
                    <a:pt x="8577310" y="1728593"/>
                    <a:pt x="8594621" y="1728593"/>
                  </a:cubicBezTo>
                  <a:close/>
                  <a:moveTo>
                    <a:pt x="1607994" y="1727810"/>
                  </a:moveTo>
                  <a:cubicBezTo>
                    <a:pt x="1625306" y="1727810"/>
                    <a:pt x="1639338" y="1741843"/>
                    <a:pt x="1639338" y="1759154"/>
                  </a:cubicBezTo>
                  <a:cubicBezTo>
                    <a:pt x="1639338" y="1776465"/>
                    <a:pt x="1625306" y="1790498"/>
                    <a:pt x="1607994" y="1790498"/>
                  </a:cubicBezTo>
                  <a:cubicBezTo>
                    <a:pt x="1590680" y="1790498"/>
                    <a:pt x="1576643" y="1776465"/>
                    <a:pt x="1576643" y="1759154"/>
                  </a:cubicBezTo>
                  <a:cubicBezTo>
                    <a:pt x="1576643" y="1741843"/>
                    <a:pt x="1590680" y="1727810"/>
                    <a:pt x="1607994" y="1727810"/>
                  </a:cubicBezTo>
                  <a:close/>
                  <a:moveTo>
                    <a:pt x="5231651" y="1725390"/>
                  </a:moveTo>
                  <a:cubicBezTo>
                    <a:pt x="5248962" y="1725390"/>
                    <a:pt x="5262995" y="1739423"/>
                    <a:pt x="5262995" y="1756734"/>
                  </a:cubicBezTo>
                  <a:cubicBezTo>
                    <a:pt x="5262995" y="1774045"/>
                    <a:pt x="5248962" y="1788078"/>
                    <a:pt x="5231651" y="1788078"/>
                  </a:cubicBezTo>
                  <a:cubicBezTo>
                    <a:pt x="5214340" y="1788078"/>
                    <a:pt x="5200307" y="1774045"/>
                    <a:pt x="5200307" y="1756734"/>
                  </a:cubicBezTo>
                  <a:cubicBezTo>
                    <a:pt x="5200307" y="1739423"/>
                    <a:pt x="5214340" y="1725390"/>
                    <a:pt x="5231651" y="1725390"/>
                  </a:cubicBezTo>
                  <a:close/>
                  <a:moveTo>
                    <a:pt x="6252594" y="1723655"/>
                  </a:moveTo>
                  <a:cubicBezTo>
                    <a:pt x="6271129" y="1723655"/>
                    <a:pt x="6286154" y="1738680"/>
                    <a:pt x="6286154" y="1757215"/>
                  </a:cubicBezTo>
                  <a:cubicBezTo>
                    <a:pt x="6286154" y="1775750"/>
                    <a:pt x="6271129" y="1790775"/>
                    <a:pt x="6252594" y="1790775"/>
                  </a:cubicBezTo>
                  <a:cubicBezTo>
                    <a:pt x="6234059" y="1790775"/>
                    <a:pt x="6219034" y="1775750"/>
                    <a:pt x="6219034" y="1757215"/>
                  </a:cubicBezTo>
                  <a:cubicBezTo>
                    <a:pt x="6219034" y="1738680"/>
                    <a:pt x="6234059" y="1723655"/>
                    <a:pt x="6252594" y="1723655"/>
                  </a:cubicBezTo>
                  <a:close/>
                  <a:moveTo>
                    <a:pt x="1106085" y="1719784"/>
                  </a:moveTo>
                  <a:cubicBezTo>
                    <a:pt x="1140833" y="1719784"/>
                    <a:pt x="1169005" y="1747952"/>
                    <a:pt x="1169005" y="1782698"/>
                  </a:cubicBezTo>
                  <a:cubicBezTo>
                    <a:pt x="1169005" y="1817444"/>
                    <a:pt x="1140833" y="1845612"/>
                    <a:pt x="1106085" y="1845612"/>
                  </a:cubicBezTo>
                  <a:cubicBezTo>
                    <a:pt x="1071340" y="1845612"/>
                    <a:pt x="1043179" y="1817444"/>
                    <a:pt x="1043179" y="1782698"/>
                  </a:cubicBezTo>
                  <a:cubicBezTo>
                    <a:pt x="1043179" y="1747952"/>
                    <a:pt x="1071340" y="1719784"/>
                    <a:pt x="1106085" y="1719784"/>
                  </a:cubicBezTo>
                  <a:close/>
                  <a:moveTo>
                    <a:pt x="7521892" y="1719502"/>
                  </a:moveTo>
                  <a:cubicBezTo>
                    <a:pt x="7543284" y="1719502"/>
                    <a:pt x="7560625" y="1736843"/>
                    <a:pt x="7560625" y="1758235"/>
                  </a:cubicBezTo>
                  <a:cubicBezTo>
                    <a:pt x="7560625" y="1779627"/>
                    <a:pt x="7543284" y="1796968"/>
                    <a:pt x="7521892" y="1796968"/>
                  </a:cubicBezTo>
                  <a:cubicBezTo>
                    <a:pt x="7500500" y="1796968"/>
                    <a:pt x="7483159" y="1779627"/>
                    <a:pt x="7483159" y="1758235"/>
                  </a:cubicBezTo>
                  <a:cubicBezTo>
                    <a:pt x="7483159" y="1736843"/>
                    <a:pt x="7500500" y="1719502"/>
                    <a:pt x="7521892" y="1719502"/>
                  </a:cubicBezTo>
                  <a:close/>
                  <a:moveTo>
                    <a:pt x="7877372" y="1717813"/>
                  </a:moveTo>
                  <a:cubicBezTo>
                    <a:pt x="7888433" y="1717813"/>
                    <a:pt x="7897399" y="1726779"/>
                    <a:pt x="7897399" y="1737840"/>
                  </a:cubicBezTo>
                  <a:cubicBezTo>
                    <a:pt x="7897399" y="1748901"/>
                    <a:pt x="7888433" y="1757867"/>
                    <a:pt x="7877372" y="1757867"/>
                  </a:cubicBezTo>
                  <a:cubicBezTo>
                    <a:pt x="7866311" y="1757867"/>
                    <a:pt x="7857345" y="1748901"/>
                    <a:pt x="7857345" y="1737840"/>
                  </a:cubicBezTo>
                  <a:cubicBezTo>
                    <a:pt x="7857345" y="1726779"/>
                    <a:pt x="7866311" y="1717813"/>
                    <a:pt x="7877372" y="1717813"/>
                  </a:cubicBezTo>
                  <a:close/>
                  <a:moveTo>
                    <a:pt x="6488768" y="1717165"/>
                  </a:moveTo>
                  <a:cubicBezTo>
                    <a:pt x="6509198" y="1717165"/>
                    <a:pt x="6525759" y="1733726"/>
                    <a:pt x="6525759" y="1754156"/>
                  </a:cubicBezTo>
                  <a:cubicBezTo>
                    <a:pt x="6525759" y="1774586"/>
                    <a:pt x="6509198" y="1791147"/>
                    <a:pt x="6488768" y="1791147"/>
                  </a:cubicBezTo>
                  <a:cubicBezTo>
                    <a:pt x="6468338" y="1791147"/>
                    <a:pt x="6451777" y="1774586"/>
                    <a:pt x="6451777" y="1754156"/>
                  </a:cubicBezTo>
                  <a:cubicBezTo>
                    <a:pt x="6451777" y="1733726"/>
                    <a:pt x="6468338" y="1717165"/>
                    <a:pt x="6488768" y="1717165"/>
                  </a:cubicBezTo>
                  <a:close/>
                  <a:moveTo>
                    <a:pt x="5846309" y="1715244"/>
                  </a:moveTo>
                  <a:cubicBezTo>
                    <a:pt x="5861937" y="1715244"/>
                    <a:pt x="5874606" y="1727913"/>
                    <a:pt x="5874606" y="1743541"/>
                  </a:cubicBezTo>
                  <a:cubicBezTo>
                    <a:pt x="5874606" y="1759169"/>
                    <a:pt x="5861937" y="1771838"/>
                    <a:pt x="5846309" y="1771838"/>
                  </a:cubicBezTo>
                  <a:cubicBezTo>
                    <a:pt x="5830681" y="1771838"/>
                    <a:pt x="5818012" y="1759169"/>
                    <a:pt x="5818012" y="1743541"/>
                  </a:cubicBezTo>
                  <a:cubicBezTo>
                    <a:pt x="5818012" y="1727913"/>
                    <a:pt x="5830681" y="1715244"/>
                    <a:pt x="5846309" y="1715244"/>
                  </a:cubicBezTo>
                  <a:close/>
                  <a:moveTo>
                    <a:pt x="1429536" y="1714511"/>
                  </a:moveTo>
                  <a:cubicBezTo>
                    <a:pt x="1440596" y="1714511"/>
                    <a:pt x="1449560" y="1723477"/>
                    <a:pt x="1449560" y="1734538"/>
                  </a:cubicBezTo>
                  <a:cubicBezTo>
                    <a:pt x="1449560" y="1745599"/>
                    <a:pt x="1440596" y="1754565"/>
                    <a:pt x="1429536" y="1754565"/>
                  </a:cubicBezTo>
                  <a:cubicBezTo>
                    <a:pt x="1418473" y="1754565"/>
                    <a:pt x="1409507" y="1745599"/>
                    <a:pt x="1409507" y="1734538"/>
                  </a:cubicBezTo>
                  <a:cubicBezTo>
                    <a:pt x="1409507" y="1723477"/>
                    <a:pt x="1418473" y="1714511"/>
                    <a:pt x="1429536" y="1714511"/>
                  </a:cubicBezTo>
                  <a:close/>
                  <a:moveTo>
                    <a:pt x="5153564" y="1714479"/>
                  </a:moveTo>
                  <a:cubicBezTo>
                    <a:pt x="5169145" y="1714479"/>
                    <a:pt x="5181776" y="1727110"/>
                    <a:pt x="5181776" y="1742691"/>
                  </a:cubicBezTo>
                  <a:cubicBezTo>
                    <a:pt x="5181776" y="1758272"/>
                    <a:pt x="5169145" y="1770903"/>
                    <a:pt x="5153564" y="1770903"/>
                  </a:cubicBezTo>
                  <a:cubicBezTo>
                    <a:pt x="5137983" y="1770903"/>
                    <a:pt x="5125352" y="1758272"/>
                    <a:pt x="5125352" y="1742691"/>
                  </a:cubicBezTo>
                  <a:cubicBezTo>
                    <a:pt x="5125352" y="1727110"/>
                    <a:pt x="5137983" y="1714479"/>
                    <a:pt x="5153564" y="1714479"/>
                  </a:cubicBezTo>
                  <a:close/>
                  <a:moveTo>
                    <a:pt x="5589678" y="1708791"/>
                  </a:moveTo>
                  <a:cubicBezTo>
                    <a:pt x="5618914" y="1708791"/>
                    <a:pt x="5642614" y="1732491"/>
                    <a:pt x="5642614" y="1761727"/>
                  </a:cubicBezTo>
                  <a:cubicBezTo>
                    <a:pt x="5642614" y="1790963"/>
                    <a:pt x="5618914" y="1814663"/>
                    <a:pt x="5589678" y="1814663"/>
                  </a:cubicBezTo>
                  <a:cubicBezTo>
                    <a:pt x="5560442" y="1814663"/>
                    <a:pt x="5536742" y="1790963"/>
                    <a:pt x="5536742" y="1761727"/>
                  </a:cubicBezTo>
                  <a:cubicBezTo>
                    <a:pt x="5536742" y="1732491"/>
                    <a:pt x="5560442" y="1708791"/>
                    <a:pt x="5589678" y="1708791"/>
                  </a:cubicBezTo>
                  <a:close/>
                  <a:moveTo>
                    <a:pt x="38653" y="1702712"/>
                  </a:moveTo>
                  <a:cubicBezTo>
                    <a:pt x="60000" y="1702712"/>
                    <a:pt x="77306" y="1720017"/>
                    <a:pt x="77306" y="1741364"/>
                  </a:cubicBezTo>
                  <a:cubicBezTo>
                    <a:pt x="77306" y="1762711"/>
                    <a:pt x="60000" y="1780016"/>
                    <a:pt x="38653" y="1780016"/>
                  </a:cubicBezTo>
                  <a:cubicBezTo>
                    <a:pt x="17307" y="1780016"/>
                    <a:pt x="0" y="1762711"/>
                    <a:pt x="0" y="1741364"/>
                  </a:cubicBezTo>
                  <a:cubicBezTo>
                    <a:pt x="0" y="1720017"/>
                    <a:pt x="17307" y="1702712"/>
                    <a:pt x="38653" y="1702712"/>
                  </a:cubicBezTo>
                  <a:close/>
                  <a:moveTo>
                    <a:pt x="7617848" y="1702475"/>
                  </a:moveTo>
                  <a:cubicBezTo>
                    <a:pt x="7634694" y="1702475"/>
                    <a:pt x="7648351" y="1716132"/>
                    <a:pt x="7648351" y="1732978"/>
                  </a:cubicBezTo>
                  <a:cubicBezTo>
                    <a:pt x="7648351" y="1749824"/>
                    <a:pt x="7634694" y="1763481"/>
                    <a:pt x="7617848" y="1763481"/>
                  </a:cubicBezTo>
                  <a:cubicBezTo>
                    <a:pt x="7601002" y="1763481"/>
                    <a:pt x="7587345" y="1749824"/>
                    <a:pt x="7587345" y="1732978"/>
                  </a:cubicBezTo>
                  <a:cubicBezTo>
                    <a:pt x="7587345" y="1716132"/>
                    <a:pt x="7601002" y="1702475"/>
                    <a:pt x="7617848" y="1702475"/>
                  </a:cubicBezTo>
                  <a:close/>
                  <a:moveTo>
                    <a:pt x="8151014" y="1697933"/>
                  </a:moveTo>
                  <a:cubicBezTo>
                    <a:pt x="8168325" y="1697933"/>
                    <a:pt x="8182358" y="1711966"/>
                    <a:pt x="8182358" y="1729277"/>
                  </a:cubicBezTo>
                  <a:cubicBezTo>
                    <a:pt x="8182358" y="1746588"/>
                    <a:pt x="8168325" y="1760621"/>
                    <a:pt x="8151014" y="1760621"/>
                  </a:cubicBezTo>
                  <a:cubicBezTo>
                    <a:pt x="8133703" y="1760621"/>
                    <a:pt x="8119670" y="1746588"/>
                    <a:pt x="8119670" y="1729277"/>
                  </a:cubicBezTo>
                  <a:cubicBezTo>
                    <a:pt x="8119670" y="1711966"/>
                    <a:pt x="8133703" y="1697933"/>
                    <a:pt x="8151014" y="1697933"/>
                  </a:cubicBezTo>
                  <a:close/>
                  <a:moveTo>
                    <a:pt x="6774971" y="1697196"/>
                  </a:moveTo>
                  <a:cubicBezTo>
                    <a:pt x="6786032" y="1697196"/>
                    <a:pt x="6794998" y="1706162"/>
                    <a:pt x="6794998" y="1717223"/>
                  </a:cubicBezTo>
                  <a:cubicBezTo>
                    <a:pt x="6794998" y="1728284"/>
                    <a:pt x="6786032" y="1737250"/>
                    <a:pt x="6774971" y="1737250"/>
                  </a:cubicBezTo>
                  <a:cubicBezTo>
                    <a:pt x="6763910" y="1737250"/>
                    <a:pt x="6754944" y="1728284"/>
                    <a:pt x="6754944" y="1717223"/>
                  </a:cubicBezTo>
                  <a:cubicBezTo>
                    <a:pt x="6754944" y="1706162"/>
                    <a:pt x="6763910" y="1697196"/>
                    <a:pt x="6774971" y="1697196"/>
                  </a:cubicBezTo>
                  <a:close/>
                  <a:moveTo>
                    <a:pt x="1221149" y="1696525"/>
                  </a:moveTo>
                  <a:cubicBezTo>
                    <a:pt x="1242066" y="1696525"/>
                    <a:pt x="1259027" y="1713485"/>
                    <a:pt x="1259027" y="1734406"/>
                  </a:cubicBezTo>
                  <a:cubicBezTo>
                    <a:pt x="1259027" y="1755327"/>
                    <a:pt x="1242066" y="1772287"/>
                    <a:pt x="1221149" y="1772287"/>
                  </a:cubicBezTo>
                  <a:cubicBezTo>
                    <a:pt x="1200233" y="1772287"/>
                    <a:pt x="1183273" y="1755327"/>
                    <a:pt x="1183273" y="1734406"/>
                  </a:cubicBezTo>
                  <a:cubicBezTo>
                    <a:pt x="1183273" y="1713485"/>
                    <a:pt x="1200233" y="1696525"/>
                    <a:pt x="1221149" y="1696525"/>
                  </a:cubicBezTo>
                  <a:close/>
                  <a:moveTo>
                    <a:pt x="2966470" y="1694118"/>
                  </a:moveTo>
                  <a:cubicBezTo>
                    <a:pt x="2993549" y="1694118"/>
                    <a:pt x="3015500" y="1716069"/>
                    <a:pt x="3015500" y="1743148"/>
                  </a:cubicBezTo>
                  <a:cubicBezTo>
                    <a:pt x="3015500" y="1770227"/>
                    <a:pt x="2993549" y="1792178"/>
                    <a:pt x="2966470" y="1792178"/>
                  </a:cubicBezTo>
                  <a:cubicBezTo>
                    <a:pt x="2939391" y="1792178"/>
                    <a:pt x="2917440" y="1770227"/>
                    <a:pt x="2917440" y="1743148"/>
                  </a:cubicBezTo>
                  <a:cubicBezTo>
                    <a:pt x="2917440" y="1716069"/>
                    <a:pt x="2939391" y="1694118"/>
                    <a:pt x="2966470" y="1694118"/>
                  </a:cubicBezTo>
                  <a:close/>
                  <a:moveTo>
                    <a:pt x="2536826" y="1693228"/>
                  </a:moveTo>
                  <a:cubicBezTo>
                    <a:pt x="2552934" y="1693228"/>
                    <a:pt x="2565993" y="1706286"/>
                    <a:pt x="2565993" y="1722394"/>
                  </a:cubicBezTo>
                  <a:cubicBezTo>
                    <a:pt x="2565993" y="1738502"/>
                    <a:pt x="2552934" y="1751560"/>
                    <a:pt x="2536826" y="1751560"/>
                  </a:cubicBezTo>
                  <a:cubicBezTo>
                    <a:pt x="2520718" y="1751560"/>
                    <a:pt x="2507661" y="1738502"/>
                    <a:pt x="2507661" y="1722394"/>
                  </a:cubicBezTo>
                  <a:cubicBezTo>
                    <a:pt x="2507661" y="1706286"/>
                    <a:pt x="2520718" y="1693228"/>
                    <a:pt x="2536826" y="1693228"/>
                  </a:cubicBezTo>
                  <a:close/>
                  <a:moveTo>
                    <a:pt x="5679080" y="1692588"/>
                  </a:moveTo>
                  <a:cubicBezTo>
                    <a:pt x="5690141" y="1692588"/>
                    <a:pt x="5699107" y="1701554"/>
                    <a:pt x="5699107" y="1712615"/>
                  </a:cubicBezTo>
                  <a:cubicBezTo>
                    <a:pt x="5699107" y="1723676"/>
                    <a:pt x="5690141" y="1732642"/>
                    <a:pt x="5679080" y="1732642"/>
                  </a:cubicBezTo>
                  <a:cubicBezTo>
                    <a:pt x="5668019" y="1732642"/>
                    <a:pt x="5659053" y="1723676"/>
                    <a:pt x="5659053" y="1712615"/>
                  </a:cubicBezTo>
                  <a:cubicBezTo>
                    <a:pt x="5659053" y="1701554"/>
                    <a:pt x="5668019" y="1692588"/>
                    <a:pt x="5679080" y="1692588"/>
                  </a:cubicBezTo>
                  <a:close/>
                  <a:moveTo>
                    <a:pt x="5997075" y="1692254"/>
                  </a:moveTo>
                  <a:cubicBezTo>
                    <a:pt x="6031821" y="1692254"/>
                    <a:pt x="6059989" y="1720422"/>
                    <a:pt x="6059989" y="1755168"/>
                  </a:cubicBezTo>
                  <a:cubicBezTo>
                    <a:pt x="6059989" y="1789914"/>
                    <a:pt x="6031821" y="1818082"/>
                    <a:pt x="5997075" y="1818082"/>
                  </a:cubicBezTo>
                  <a:cubicBezTo>
                    <a:pt x="5962329" y="1818082"/>
                    <a:pt x="5934161" y="1789914"/>
                    <a:pt x="5934161" y="1755168"/>
                  </a:cubicBezTo>
                  <a:cubicBezTo>
                    <a:pt x="5934161" y="1720422"/>
                    <a:pt x="5962329" y="1692254"/>
                    <a:pt x="5997075" y="1692254"/>
                  </a:cubicBezTo>
                  <a:close/>
                  <a:moveTo>
                    <a:pt x="1742593" y="1689015"/>
                  </a:moveTo>
                  <a:cubicBezTo>
                    <a:pt x="1764407" y="1689015"/>
                    <a:pt x="1782088" y="1706698"/>
                    <a:pt x="1782088" y="1728511"/>
                  </a:cubicBezTo>
                  <a:cubicBezTo>
                    <a:pt x="1782088" y="1750324"/>
                    <a:pt x="1764407" y="1768007"/>
                    <a:pt x="1742593" y="1768007"/>
                  </a:cubicBezTo>
                  <a:cubicBezTo>
                    <a:pt x="1720782" y="1768007"/>
                    <a:pt x="1703100" y="1750324"/>
                    <a:pt x="1703100" y="1728511"/>
                  </a:cubicBezTo>
                  <a:cubicBezTo>
                    <a:pt x="1703100" y="1706698"/>
                    <a:pt x="1720782" y="1689015"/>
                    <a:pt x="1742593" y="1689015"/>
                  </a:cubicBezTo>
                  <a:close/>
                  <a:moveTo>
                    <a:pt x="7421052" y="1686107"/>
                  </a:moveTo>
                  <a:cubicBezTo>
                    <a:pt x="7438363" y="1686107"/>
                    <a:pt x="7452396" y="1700140"/>
                    <a:pt x="7452396" y="1717451"/>
                  </a:cubicBezTo>
                  <a:cubicBezTo>
                    <a:pt x="7452396" y="1734762"/>
                    <a:pt x="7438363" y="1748795"/>
                    <a:pt x="7421052" y="1748795"/>
                  </a:cubicBezTo>
                  <a:cubicBezTo>
                    <a:pt x="7403741" y="1748795"/>
                    <a:pt x="7389708" y="1734762"/>
                    <a:pt x="7389708" y="1717451"/>
                  </a:cubicBezTo>
                  <a:cubicBezTo>
                    <a:pt x="7389708" y="1700140"/>
                    <a:pt x="7403741" y="1686107"/>
                    <a:pt x="7421052" y="1686107"/>
                  </a:cubicBezTo>
                  <a:close/>
                  <a:moveTo>
                    <a:pt x="5903214" y="1684044"/>
                  </a:moveTo>
                  <a:cubicBezTo>
                    <a:pt x="5914933" y="1684044"/>
                    <a:pt x="5924434" y="1693545"/>
                    <a:pt x="5924434" y="1705264"/>
                  </a:cubicBezTo>
                  <a:cubicBezTo>
                    <a:pt x="5924434" y="1716983"/>
                    <a:pt x="5914933" y="1726484"/>
                    <a:pt x="5903214" y="1726484"/>
                  </a:cubicBezTo>
                  <a:cubicBezTo>
                    <a:pt x="5891495" y="1726484"/>
                    <a:pt x="5881994" y="1716983"/>
                    <a:pt x="5881994" y="1705264"/>
                  </a:cubicBezTo>
                  <a:cubicBezTo>
                    <a:pt x="5881994" y="1693545"/>
                    <a:pt x="5891495" y="1684044"/>
                    <a:pt x="5903214" y="1684044"/>
                  </a:cubicBezTo>
                  <a:close/>
                  <a:moveTo>
                    <a:pt x="2753455" y="1682301"/>
                  </a:moveTo>
                  <a:cubicBezTo>
                    <a:pt x="2769563" y="1682301"/>
                    <a:pt x="2782621" y="1695359"/>
                    <a:pt x="2782621" y="1711467"/>
                  </a:cubicBezTo>
                  <a:cubicBezTo>
                    <a:pt x="2782621" y="1727575"/>
                    <a:pt x="2769563" y="1740633"/>
                    <a:pt x="2753455" y="1740633"/>
                  </a:cubicBezTo>
                  <a:cubicBezTo>
                    <a:pt x="2737347" y="1740633"/>
                    <a:pt x="2724289" y="1727575"/>
                    <a:pt x="2724289" y="1711467"/>
                  </a:cubicBezTo>
                  <a:cubicBezTo>
                    <a:pt x="2724289" y="1695359"/>
                    <a:pt x="2737347" y="1682301"/>
                    <a:pt x="2753455" y="1682301"/>
                  </a:cubicBezTo>
                  <a:close/>
                  <a:moveTo>
                    <a:pt x="6335926" y="1681736"/>
                  </a:moveTo>
                  <a:cubicBezTo>
                    <a:pt x="6358241" y="1681736"/>
                    <a:pt x="6376331" y="1699826"/>
                    <a:pt x="6376331" y="1722141"/>
                  </a:cubicBezTo>
                  <a:cubicBezTo>
                    <a:pt x="6376331" y="1744456"/>
                    <a:pt x="6358241" y="1762546"/>
                    <a:pt x="6335926" y="1762546"/>
                  </a:cubicBezTo>
                  <a:cubicBezTo>
                    <a:pt x="6313611" y="1762546"/>
                    <a:pt x="6295521" y="1744456"/>
                    <a:pt x="6295521" y="1722141"/>
                  </a:cubicBezTo>
                  <a:cubicBezTo>
                    <a:pt x="6295521" y="1699826"/>
                    <a:pt x="6313611" y="1681736"/>
                    <a:pt x="6335926" y="1681736"/>
                  </a:cubicBezTo>
                  <a:close/>
                  <a:moveTo>
                    <a:pt x="7168111" y="1678718"/>
                  </a:moveTo>
                  <a:cubicBezTo>
                    <a:pt x="7189503" y="1678718"/>
                    <a:pt x="7206844" y="1696059"/>
                    <a:pt x="7206844" y="1717451"/>
                  </a:cubicBezTo>
                  <a:cubicBezTo>
                    <a:pt x="7206844" y="1738843"/>
                    <a:pt x="7189503" y="1756184"/>
                    <a:pt x="7168111" y="1756184"/>
                  </a:cubicBezTo>
                  <a:cubicBezTo>
                    <a:pt x="7146719" y="1756184"/>
                    <a:pt x="7129378" y="1738843"/>
                    <a:pt x="7129378" y="1717451"/>
                  </a:cubicBezTo>
                  <a:cubicBezTo>
                    <a:pt x="7129378" y="1696059"/>
                    <a:pt x="7146719" y="1678718"/>
                    <a:pt x="7168111" y="1678718"/>
                  </a:cubicBezTo>
                  <a:close/>
                  <a:moveTo>
                    <a:pt x="4373329" y="1678413"/>
                  </a:moveTo>
                  <a:cubicBezTo>
                    <a:pt x="4402565" y="1678413"/>
                    <a:pt x="4426265" y="1702113"/>
                    <a:pt x="4426265" y="1731349"/>
                  </a:cubicBezTo>
                  <a:cubicBezTo>
                    <a:pt x="4426265" y="1760585"/>
                    <a:pt x="4402565" y="1784285"/>
                    <a:pt x="4373329" y="1784285"/>
                  </a:cubicBezTo>
                  <a:cubicBezTo>
                    <a:pt x="4344093" y="1784285"/>
                    <a:pt x="4320393" y="1760585"/>
                    <a:pt x="4320393" y="1731349"/>
                  </a:cubicBezTo>
                  <a:cubicBezTo>
                    <a:pt x="4320393" y="1702113"/>
                    <a:pt x="4344093" y="1678413"/>
                    <a:pt x="4373329" y="1678413"/>
                  </a:cubicBezTo>
                  <a:close/>
                  <a:moveTo>
                    <a:pt x="7957577" y="1677599"/>
                  </a:moveTo>
                  <a:cubicBezTo>
                    <a:pt x="7973205" y="1677599"/>
                    <a:pt x="7985874" y="1690268"/>
                    <a:pt x="7985874" y="1705895"/>
                  </a:cubicBezTo>
                  <a:cubicBezTo>
                    <a:pt x="7985874" y="1721522"/>
                    <a:pt x="7973205" y="1734191"/>
                    <a:pt x="7957577" y="1734191"/>
                  </a:cubicBezTo>
                  <a:cubicBezTo>
                    <a:pt x="7941949" y="1734191"/>
                    <a:pt x="7929280" y="1721522"/>
                    <a:pt x="7929280" y="1705895"/>
                  </a:cubicBezTo>
                  <a:cubicBezTo>
                    <a:pt x="7929280" y="1690268"/>
                    <a:pt x="7941949" y="1677599"/>
                    <a:pt x="7957577" y="1677599"/>
                  </a:cubicBezTo>
                  <a:close/>
                  <a:moveTo>
                    <a:pt x="2120652" y="1677178"/>
                  </a:moveTo>
                  <a:cubicBezTo>
                    <a:pt x="2131718" y="1677178"/>
                    <a:pt x="2140691" y="1686144"/>
                    <a:pt x="2140691" y="1697205"/>
                  </a:cubicBezTo>
                  <a:cubicBezTo>
                    <a:pt x="2140691" y="1708266"/>
                    <a:pt x="2131718" y="1717232"/>
                    <a:pt x="2120652" y="1717232"/>
                  </a:cubicBezTo>
                  <a:cubicBezTo>
                    <a:pt x="2109591" y="1717232"/>
                    <a:pt x="2100623" y="1708266"/>
                    <a:pt x="2100623" y="1697205"/>
                  </a:cubicBezTo>
                  <a:cubicBezTo>
                    <a:pt x="2100623" y="1686144"/>
                    <a:pt x="2109591" y="1677178"/>
                    <a:pt x="2120652" y="1677178"/>
                  </a:cubicBezTo>
                  <a:close/>
                  <a:moveTo>
                    <a:pt x="167046" y="1675396"/>
                  </a:moveTo>
                  <a:cubicBezTo>
                    <a:pt x="188393" y="1675396"/>
                    <a:pt x="205698" y="1692701"/>
                    <a:pt x="205698" y="1714048"/>
                  </a:cubicBezTo>
                  <a:cubicBezTo>
                    <a:pt x="205698" y="1735395"/>
                    <a:pt x="188393" y="1752700"/>
                    <a:pt x="167046" y="1752700"/>
                  </a:cubicBezTo>
                  <a:cubicBezTo>
                    <a:pt x="145700" y="1752700"/>
                    <a:pt x="128395" y="1735395"/>
                    <a:pt x="128395" y="1714048"/>
                  </a:cubicBezTo>
                  <a:cubicBezTo>
                    <a:pt x="128395" y="1692701"/>
                    <a:pt x="145700" y="1675396"/>
                    <a:pt x="167046" y="1675396"/>
                  </a:cubicBezTo>
                  <a:close/>
                  <a:moveTo>
                    <a:pt x="1914583" y="1674653"/>
                  </a:moveTo>
                  <a:cubicBezTo>
                    <a:pt x="1949900" y="1674653"/>
                    <a:pt x="1978528" y="1703278"/>
                    <a:pt x="1978528" y="1738589"/>
                  </a:cubicBezTo>
                  <a:cubicBezTo>
                    <a:pt x="1978528" y="1773900"/>
                    <a:pt x="1949900" y="1802525"/>
                    <a:pt x="1914583" y="1802525"/>
                  </a:cubicBezTo>
                  <a:cubicBezTo>
                    <a:pt x="1879276" y="1802525"/>
                    <a:pt x="1850652" y="1773900"/>
                    <a:pt x="1850652" y="1738589"/>
                  </a:cubicBezTo>
                  <a:cubicBezTo>
                    <a:pt x="1850652" y="1703278"/>
                    <a:pt x="1879276" y="1674653"/>
                    <a:pt x="1914583" y="1674653"/>
                  </a:cubicBezTo>
                  <a:close/>
                  <a:moveTo>
                    <a:pt x="1331905" y="1674217"/>
                  </a:moveTo>
                  <a:cubicBezTo>
                    <a:pt x="1361140" y="1674217"/>
                    <a:pt x="1384843" y="1697917"/>
                    <a:pt x="1384843" y="1727153"/>
                  </a:cubicBezTo>
                  <a:cubicBezTo>
                    <a:pt x="1384843" y="1756389"/>
                    <a:pt x="1361140" y="1780089"/>
                    <a:pt x="1331905" y="1780089"/>
                  </a:cubicBezTo>
                  <a:cubicBezTo>
                    <a:pt x="1302669" y="1780089"/>
                    <a:pt x="1278968" y="1756389"/>
                    <a:pt x="1278968" y="1727153"/>
                  </a:cubicBezTo>
                  <a:cubicBezTo>
                    <a:pt x="1278968" y="1697917"/>
                    <a:pt x="1302669" y="1674217"/>
                    <a:pt x="1331905" y="1674217"/>
                  </a:cubicBezTo>
                  <a:close/>
                  <a:moveTo>
                    <a:pt x="4257033" y="1672826"/>
                  </a:moveTo>
                  <a:cubicBezTo>
                    <a:pt x="4277648" y="1672826"/>
                    <a:pt x="4294360" y="1689538"/>
                    <a:pt x="4294360" y="1710153"/>
                  </a:cubicBezTo>
                  <a:cubicBezTo>
                    <a:pt x="4294360" y="1730768"/>
                    <a:pt x="4277648" y="1747480"/>
                    <a:pt x="4257033" y="1747480"/>
                  </a:cubicBezTo>
                  <a:cubicBezTo>
                    <a:pt x="4236418" y="1747480"/>
                    <a:pt x="4219706" y="1730768"/>
                    <a:pt x="4219706" y="1710153"/>
                  </a:cubicBezTo>
                  <a:cubicBezTo>
                    <a:pt x="4219706" y="1689538"/>
                    <a:pt x="4236418" y="1672826"/>
                    <a:pt x="4257033" y="1672826"/>
                  </a:cubicBezTo>
                  <a:close/>
                  <a:moveTo>
                    <a:pt x="2218973" y="1671354"/>
                  </a:moveTo>
                  <a:cubicBezTo>
                    <a:pt x="2246060" y="1671354"/>
                    <a:pt x="2268012" y="1693305"/>
                    <a:pt x="2268012" y="1720384"/>
                  </a:cubicBezTo>
                  <a:cubicBezTo>
                    <a:pt x="2268012" y="1747463"/>
                    <a:pt x="2246060" y="1769414"/>
                    <a:pt x="2218973" y="1769414"/>
                  </a:cubicBezTo>
                  <a:cubicBezTo>
                    <a:pt x="2191898" y="1769414"/>
                    <a:pt x="2169951" y="1747463"/>
                    <a:pt x="2169951" y="1720384"/>
                  </a:cubicBezTo>
                  <a:cubicBezTo>
                    <a:pt x="2169951" y="1693305"/>
                    <a:pt x="2191898" y="1671354"/>
                    <a:pt x="2218973" y="1671354"/>
                  </a:cubicBezTo>
                  <a:close/>
                  <a:moveTo>
                    <a:pt x="5760982" y="1670822"/>
                  </a:moveTo>
                  <a:cubicBezTo>
                    <a:pt x="5784001" y="1670822"/>
                    <a:pt x="5802662" y="1689483"/>
                    <a:pt x="5802662" y="1712502"/>
                  </a:cubicBezTo>
                  <a:cubicBezTo>
                    <a:pt x="5802662" y="1735521"/>
                    <a:pt x="5784001" y="1754182"/>
                    <a:pt x="5760982" y="1754182"/>
                  </a:cubicBezTo>
                  <a:cubicBezTo>
                    <a:pt x="5737963" y="1754182"/>
                    <a:pt x="5719302" y="1735521"/>
                    <a:pt x="5719302" y="1712502"/>
                  </a:cubicBezTo>
                  <a:cubicBezTo>
                    <a:pt x="5719302" y="1689483"/>
                    <a:pt x="5737963" y="1670822"/>
                    <a:pt x="5760982" y="1670822"/>
                  </a:cubicBezTo>
                  <a:close/>
                  <a:moveTo>
                    <a:pt x="4669847" y="1670418"/>
                  </a:moveTo>
                  <a:cubicBezTo>
                    <a:pt x="4705158" y="1670418"/>
                    <a:pt x="4733783" y="1699043"/>
                    <a:pt x="4733783" y="1734354"/>
                  </a:cubicBezTo>
                  <a:cubicBezTo>
                    <a:pt x="4733783" y="1769665"/>
                    <a:pt x="4705158" y="1798290"/>
                    <a:pt x="4669847" y="1798290"/>
                  </a:cubicBezTo>
                  <a:cubicBezTo>
                    <a:pt x="4634536" y="1798290"/>
                    <a:pt x="4605911" y="1769665"/>
                    <a:pt x="4605911" y="1734354"/>
                  </a:cubicBezTo>
                  <a:cubicBezTo>
                    <a:pt x="4605911" y="1699043"/>
                    <a:pt x="4634536" y="1670418"/>
                    <a:pt x="4669847" y="1670418"/>
                  </a:cubicBezTo>
                  <a:close/>
                  <a:moveTo>
                    <a:pt x="6623061" y="1668008"/>
                  </a:moveTo>
                  <a:cubicBezTo>
                    <a:pt x="6650140" y="1668008"/>
                    <a:pt x="6672091" y="1689959"/>
                    <a:pt x="6672091" y="1717038"/>
                  </a:cubicBezTo>
                  <a:cubicBezTo>
                    <a:pt x="6672091" y="1744117"/>
                    <a:pt x="6650140" y="1766068"/>
                    <a:pt x="6623061" y="1766068"/>
                  </a:cubicBezTo>
                  <a:cubicBezTo>
                    <a:pt x="6595982" y="1766068"/>
                    <a:pt x="6574031" y="1744117"/>
                    <a:pt x="6574031" y="1717038"/>
                  </a:cubicBezTo>
                  <a:cubicBezTo>
                    <a:pt x="6574031" y="1689959"/>
                    <a:pt x="6595982" y="1668008"/>
                    <a:pt x="6623061" y="1668008"/>
                  </a:cubicBezTo>
                  <a:close/>
                  <a:moveTo>
                    <a:pt x="6107233" y="1666752"/>
                  </a:moveTo>
                  <a:cubicBezTo>
                    <a:pt x="6123031" y="1669850"/>
                    <a:pt x="6133403" y="1684781"/>
                    <a:pt x="6130400" y="1700100"/>
                  </a:cubicBezTo>
                  <a:cubicBezTo>
                    <a:pt x="6127396" y="1715419"/>
                    <a:pt x="6112153" y="1725328"/>
                    <a:pt x="6096355" y="1722230"/>
                  </a:cubicBezTo>
                  <a:cubicBezTo>
                    <a:pt x="6080557" y="1719132"/>
                    <a:pt x="6070185" y="1704202"/>
                    <a:pt x="6073189" y="1688882"/>
                  </a:cubicBezTo>
                  <a:cubicBezTo>
                    <a:pt x="6076193" y="1673563"/>
                    <a:pt x="6091435" y="1663654"/>
                    <a:pt x="6107233" y="1666752"/>
                  </a:cubicBezTo>
                  <a:close/>
                  <a:moveTo>
                    <a:pt x="8692327" y="1666526"/>
                  </a:moveTo>
                  <a:cubicBezTo>
                    <a:pt x="8714140" y="1666526"/>
                    <a:pt x="8731823" y="1684209"/>
                    <a:pt x="8731823" y="1706022"/>
                  </a:cubicBezTo>
                  <a:cubicBezTo>
                    <a:pt x="8731823" y="1727835"/>
                    <a:pt x="8714140" y="1745518"/>
                    <a:pt x="8692327" y="1745518"/>
                  </a:cubicBezTo>
                  <a:cubicBezTo>
                    <a:pt x="8670514" y="1745518"/>
                    <a:pt x="8652831" y="1727835"/>
                    <a:pt x="8652831" y="1706022"/>
                  </a:cubicBezTo>
                  <a:cubicBezTo>
                    <a:pt x="8652831" y="1684209"/>
                    <a:pt x="8670514" y="1666526"/>
                    <a:pt x="8692327" y="1666526"/>
                  </a:cubicBezTo>
                  <a:close/>
                  <a:moveTo>
                    <a:pt x="2455751" y="1665034"/>
                  </a:moveTo>
                  <a:cubicBezTo>
                    <a:pt x="2466811" y="1665034"/>
                    <a:pt x="2475778" y="1674000"/>
                    <a:pt x="2475778" y="1685061"/>
                  </a:cubicBezTo>
                  <a:cubicBezTo>
                    <a:pt x="2475778" y="1696122"/>
                    <a:pt x="2466811" y="1705088"/>
                    <a:pt x="2455751" y="1705088"/>
                  </a:cubicBezTo>
                  <a:cubicBezTo>
                    <a:pt x="2444690" y="1705088"/>
                    <a:pt x="2435727" y="1696122"/>
                    <a:pt x="2435727" y="1685061"/>
                  </a:cubicBezTo>
                  <a:cubicBezTo>
                    <a:pt x="2435727" y="1674000"/>
                    <a:pt x="2444690" y="1665034"/>
                    <a:pt x="2455751" y="1665034"/>
                  </a:cubicBezTo>
                  <a:close/>
                  <a:moveTo>
                    <a:pt x="1035238" y="1657696"/>
                  </a:moveTo>
                  <a:cubicBezTo>
                    <a:pt x="1052547" y="1657696"/>
                    <a:pt x="1066579" y="1671729"/>
                    <a:pt x="1066579" y="1689040"/>
                  </a:cubicBezTo>
                  <a:cubicBezTo>
                    <a:pt x="1066579" y="1706351"/>
                    <a:pt x="1052547" y="1720384"/>
                    <a:pt x="1035238" y="1720384"/>
                  </a:cubicBezTo>
                  <a:cubicBezTo>
                    <a:pt x="1017927" y="1720384"/>
                    <a:pt x="1003889" y="1706351"/>
                    <a:pt x="1003889" y="1689040"/>
                  </a:cubicBezTo>
                  <a:cubicBezTo>
                    <a:pt x="1003889" y="1671729"/>
                    <a:pt x="1017927" y="1657696"/>
                    <a:pt x="1035238" y="1657696"/>
                  </a:cubicBezTo>
                  <a:close/>
                  <a:moveTo>
                    <a:pt x="7281505" y="1653515"/>
                  </a:moveTo>
                  <a:cubicBezTo>
                    <a:pt x="7316816" y="1653515"/>
                    <a:pt x="7345441" y="1682140"/>
                    <a:pt x="7345441" y="1717451"/>
                  </a:cubicBezTo>
                  <a:cubicBezTo>
                    <a:pt x="7345441" y="1752762"/>
                    <a:pt x="7316816" y="1781387"/>
                    <a:pt x="7281505" y="1781387"/>
                  </a:cubicBezTo>
                  <a:cubicBezTo>
                    <a:pt x="7246194" y="1781387"/>
                    <a:pt x="7217569" y="1752762"/>
                    <a:pt x="7217569" y="1717451"/>
                  </a:cubicBezTo>
                  <a:cubicBezTo>
                    <a:pt x="7217569" y="1682140"/>
                    <a:pt x="7246194" y="1653515"/>
                    <a:pt x="7281505" y="1653515"/>
                  </a:cubicBezTo>
                  <a:close/>
                  <a:moveTo>
                    <a:pt x="5308968" y="1650064"/>
                  </a:moveTo>
                  <a:cubicBezTo>
                    <a:pt x="5331987" y="1650064"/>
                    <a:pt x="5350648" y="1668725"/>
                    <a:pt x="5350648" y="1691744"/>
                  </a:cubicBezTo>
                  <a:cubicBezTo>
                    <a:pt x="5350648" y="1714763"/>
                    <a:pt x="5331987" y="1733424"/>
                    <a:pt x="5308968" y="1733424"/>
                  </a:cubicBezTo>
                  <a:cubicBezTo>
                    <a:pt x="5285949" y="1733424"/>
                    <a:pt x="5267288" y="1714763"/>
                    <a:pt x="5267288" y="1691744"/>
                  </a:cubicBezTo>
                  <a:cubicBezTo>
                    <a:pt x="5267288" y="1668725"/>
                    <a:pt x="5285949" y="1650064"/>
                    <a:pt x="5308968" y="1650064"/>
                  </a:cubicBezTo>
                  <a:close/>
                  <a:moveTo>
                    <a:pt x="6708002" y="1649342"/>
                  </a:moveTo>
                  <a:cubicBezTo>
                    <a:pt x="6719063" y="1649342"/>
                    <a:pt x="6728029" y="1658308"/>
                    <a:pt x="6728029" y="1669369"/>
                  </a:cubicBezTo>
                  <a:cubicBezTo>
                    <a:pt x="6728029" y="1680430"/>
                    <a:pt x="6719063" y="1689396"/>
                    <a:pt x="6708002" y="1689396"/>
                  </a:cubicBezTo>
                  <a:cubicBezTo>
                    <a:pt x="6696941" y="1689396"/>
                    <a:pt x="6687975" y="1680430"/>
                    <a:pt x="6687975" y="1669369"/>
                  </a:cubicBezTo>
                  <a:cubicBezTo>
                    <a:pt x="6687975" y="1658308"/>
                    <a:pt x="6696941" y="1649342"/>
                    <a:pt x="6708002" y="1649342"/>
                  </a:cubicBezTo>
                  <a:close/>
                  <a:moveTo>
                    <a:pt x="6191937" y="1648731"/>
                  </a:moveTo>
                  <a:cubicBezTo>
                    <a:pt x="6212553" y="1648731"/>
                    <a:pt x="6229265" y="1665443"/>
                    <a:pt x="6229265" y="1686059"/>
                  </a:cubicBezTo>
                  <a:cubicBezTo>
                    <a:pt x="6229265" y="1706675"/>
                    <a:pt x="6212553" y="1723387"/>
                    <a:pt x="6191937" y="1723387"/>
                  </a:cubicBezTo>
                  <a:cubicBezTo>
                    <a:pt x="6171321" y="1723387"/>
                    <a:pt x="6154609" y="1706675"/>
                    <a:pt x="6154609" y="1686059"/>
                  </a:cubicBezTo>
                  <a:cubicBezTo>
                    <a:pt x="6154609" y="1665443"/>
                    <a:pt x="6171321" y="1648731"/>
                    <a:pt x="6191937" y="1648731"/>
                  </a:cubicBezTo>
                  <a:close/>
                  <a:moveTo>
                    <a:pt x="6993968" y="1647927"/>
                  </a:moveTo>
                  <a:cubicBezTo>
                    <a:pt x="7015173" y="1647927"/>
                    <a:pt x="7032363" y="1665117"/>
                    <a:pt x="7032363" y="1686322"/>
                  </a:cubicBezTo>
                  <a:cubicBezTo>
                    <a:pt x="7032363" y="1707527"/>
                    <a:pt x="7015173" y="1724717"/>
                    <a:pt x="6993968" y="1724717"/>
                  </a:cubicBezTo>
                  <a:cubicBezTo>
                    <a:pt x="6972763" y="1724717"/>
                    <a:pt x="6955573" y="1707527"/>
                    <a:pt x="6955573" y="1686322"/>
                  </a:cubicBezTo>
                  <a:cubicBezTo>
                    <a:pt x="6955573" y="1665117"/>
                    <a:pt x="6972763" y="1647927"/>
                    <a:pt x="6993968" y="1647927"/>
                  </a:cubicBezTo>
                  <a:close/>
                  <a:moveTo>
                    <a:pt x="4493978" y="1642728"/>
                  </a:moveTo>
                  <a:cubicBezTo>
                    <a:pt x="4516997" y="1642728"/>
                    <a:pt x="4535658" y="1661389"/>
                    <a:pt x="4535658" y="1684408"/>
                  </a:cubicBezTo>
                  <a:cubicBezTo>
                    <a:pt x="4535658" y="1707427"/>
                    <a:pt x="4516997" y="1726088"/>
                    <a:pt x="4493978" y="1726088"/>
                  </a:cubicBezTo>
                  <a:cubicBezTo>
                    <a:pt x="4470959" y="1726088"/>
                    <a:pt x="4452298" y="1707427"/>
                    <a:pt x="4452298" y="1684408"/>
                  </a:cubicBezTo>
                  <a:cubicBezTo>
                    <a:pt x="4452298" y="1661389"/>
                    <a:pt x="4470959" y="1642728"/>
                    <a:pt x="4493978" y="1642728"/>
                  </a:cubicBezTo>
                  <a:close/>
                  <a:moveTo>
                    <a:pt x="5450362" y="1642358"/>
                  </a:moveTo>
                  <a:cubicBezTo>
                    <a:pt x="5485108" y="1642358"/>
                    <a:pt x="5513276" y="1670526"/>
                    <a:pt x="5513276" y="1705272"/>
                  </a:cubicBezTo>
                  <a:cubicBezTo>
                    <a:pt x="5513276" y="1740018"/>
                    <a:pt x="5485108" y="1768186"/>
                    <a:pt x="5450362" y="1768186"/>
                  </a:cubicBezTo>
                  <a:cubicBezTo>
                    <a:pt x="5415616" y="1768186"/>
                    <a:pt x="5387448" y="1740018"/>
                    <a:pt x="5387448" y="1705272"/>
                  </a:cubicBezTo>
                  <a:cubicBezTo>
                    <a:pt x="5387448" y="1670526"/>
                    <a:pt x="5415616" y="1642358"/>
                    <a:pt x="5450362" y="1642358"/>
                  </a:cubicBezTo>
                  <a:close/>
                  <a:moveTo>
                    <a:pt x="1504272" y="1641096"/>
                  </a:moveTo>
                  <a:cubicBezTo>
                    <a:pt x="1525669" y="1641096"/>
                    <a:pt x="1543013" y="1658438"/>
                    <a:pt x="1543013" y="1679830"/>
                  </a:cubicBezTo>
                  <a:cubicBezTo>
                    <a:pt x="1543013" y="1701222"/>
                    <a:pt x="1525669" y="1718564"/>
                    <a:pt x="1504272" y="1718564"/>
                  </a:cubicBezTo>
                  <a:cubicBezTo>
                    <a:pt x="1482873" y="1718564"/>
                    <a:pt x="1465539" y="1701222"/>
                    <a:pt x="1465539" y="1679830"/>
                  </a:cubicBezTo>
                  <a:cubicBezTo>
                    <a:pt x="1465539" y="1658438"/>
                    <a:pt x="1482873" y="1641096"/>
                    <a:pt x="1504272" y="1641096"/>
                  </a:cubicBezTo>
                  <a:close/>
                  <a:moveTo>
                    <a:pt x="6040291" y="1636457"/>
                  </a:moveTo>
                  <a:cubicBezTo>
                    <a:pt x="6051352" y="1636457"/>
                    <a:pt x="6060318" y="1645423"/>
                    <a:pt x="6060318" y="1656484"/>
                  </a:cubicBezTo>
                  <a:cubicBezTo>
                    <a:pt x="6060318" y="1667545"/>
                    <a:pt x="6051352" y="1676511"/>
                    <a:pt x="6040291" y="1676511"/>
                  </a:cubicBezTo>
                  <a:cubicBezTo>
                    <a:pt x="6029230" y="1676511"/>
                    <a:pt x="6020264" y="1667545"/>
                    <a:pt x="6020264" y="1656484"/>
                  </a:cubicBezTo>
                  <a:cubicBezTo>
                    <a:pt x="6020264" y="1645423"/>
                    <a:pt x="6029230" y="1636457"/>
                    <a:pt x="6040291" y="1636457"/>
                  </a:cubicBezTo>
                  <a:close/>
                  <a:moveTo>
                    <a:pt x="1711826" y="1634381"/>
                  </a:moveTo>
                  <a:cubicBezTo>
                    <a:pt x="1722887" y="1634381"/>
                    <a:pt x="1731850" y="1643347"/>
                    <a:pt x="1731850" y="1654408"/>
                  </a:cubicBezTo>
                  <a:cubicBezTo>
                    <a:pt x="1731850" y="1665469"/>
                    <a:pt x="1722887" y="1674435"/>
                    <a:pt x="1711826" y="1674435"/>
                  </a:cubicBezTo>
                  <a:cubicBezTo>
                    <a:pt x="1700764" y="1674435"/>
                    <a:pt x="1691802" y="1665469"/>
                    <a:pt x="1691802" y="1654408"/>
                  </a:cubicBezTo>
                  <a:cubicBezTo>
                    <a:pt x="1691802" y="1643347"/>
                    <a:pt x="1700764" y="1634381"/>
                    <a:pt x="1711826" y="1634381"/>
                  </a:cubicBezTo>
                  <a:close/>
                  <a:moveTo>
                    <a:pt x="2865397" y="1634021"/>
                  </a:moveTo>
                  <a:cubicBezTo>
                    <a:pt x="2892476" y="1634021"/>
                    <a:pt x="2914427" y="1655972"/>
                    <a:pt x="2914427" y="1683051"/>
                  </a:cubicBezTo>
                  <a:cubicBezTo>
                    <a:pt x="2914427" y="1710130"/>
                    <a:pt x="2892476" y="1732081"/>
                    <a:pt x="2865397" y="1732081"/>
                  </a:cubicBezTo>
                  <a:cubicBezTo>
                    <a:pt x="2838318" y="1732081"/>
                    <a:pt x="2816367" y="1710130"/>
                    <a:pt x="2816367" y="1683051"/>
                  </a:cubicBezTo>
                  <a:cubicBezTo>
                    <a:pt x="2816367" y="1655972"/>
                    <a:pt x="2838318" y="1634021"/>
                    <a:pt x="2865397" y="1634021"/>
                  </a:cubicBezTo>
                  <a:close/>
                  <a:moveTo>
                    <a:pt x="7530871" y="1633777"/>
                  </a:moveTo>
                  <a:cubicBezTo>
                    <a:pt x="7548182" y="1633777"/>
                    <a:pt x="7562215" y="1647810"/>
                    <a:pt x="7562215" y="1665121"/>
                  </a:cubicBezTo>
                  <a:cubicBezTo>
                    <a:pt x="7562215" y="1682432"/>
                    <a:pt x="7548182" y="1696465"/>
                    <a:pt x="7530871" y="1696465"/>
                  </a:cubicBezTo>
                  <a:cubicBezTo>
                    <a:pt x="7513560" y="1696465"/>
                    <a:pt x="7499527" y="1682432"/>
                    <a:pt x="7499527" y="1665121"/>
                  </a:cubicBezTo>
                  <a:cubicBezTo>
                    <a:pt x="7499527" y="1647810"/>
                    <a:pt x="7513560" y="1633777"/>
                    <a:pt x="7530871" y="1633777"/>
                  </a:cubicBezTo>
                  <a:close/>
                  <a:moveTo>
                    <a:pt x="6415024" y="1631430"/>
                  </a:moveTo>
                  <a:cubicBezTo>
                    <a:pt x="6435639" y="1631430"/>
                    <a:pt x="6452351" y="1648142"/>
                    <a:pt x="6452351" y="1668758"/>
                  </a:cubicBezTo>
                  <a:cubicBezTo>
                    <a:pt x="6452351" y="1689374"/>
                    <a:pt x="6435639" y="1706086"/>
                    <a:pt x="6415024" y="1706086"/>
                  </a:cubicBezTo>
                  <a:cubicBezTo>
                    <a:pt x="6394409" y="1706086"/>
                    <a:pt x="6377697" y="1689374"/>
                    <a:pt x="6377697" y="1668758"/>
                  </a:cubicBezTo>
                  <a:cubicBezTo>
                    <a:pt x="6377697" y="1648142"/>
                    <a:pt x="6394409" y="1631430"/>
                    <a:pt x="6415024" y="1631430"/>
                  </a:cubicBezTo>
                  <a:close/>
                  <a:moveTo>
                    <a:pt x="6883454" y="1629942"/>
                  </a:moveTo>
                  <a:cubicBezTo>
                    <a:pt x="6896509" y="1629942"/>
                    <a:pt x="6907092" y="1640525"/>
                    <a:pt x="6907092" y="1653580"/>
                  </a:cubicBezTo>
                  <a:cubicBezTo>
                    <a:pt x="6907092" y="1666635"/>
                    <a:pt x="6896509" y="1677218"/>
                    <a:pt x="6883454" y="1677218"/>
                  </a:cubicBezTo>
                  <a:cubicBezTo>
                    <a:pt x="6870399" y="1677218"/>
                    <a:pt x="6859816" y="1666635"/>
                    <a:pt x="6859816" y="1653580"/>
                  </a:cubicBezTo>
                  <a:cubicBezTo>
                    <a:pt x="6859816" y="1640525"/>
                    <a:pt x="6870399" y="1629942"/>
                    <a:pt x="6883454" y="1629942"/>
                  </a:cubicBezTo>
                  <a:close/>
                  <a:moveTo>
                    <a:pt x="7708717" y="1625617"/>
                  </a:moveTo>
                  <a:cubicBezTo>
                    <a:pt x="7737953" y="1625617"/>
                    <a:pt x="7761653" y="1649317"/>
                    <a:pt x="7761653" y="1678553"/>
                  </a:cubicBezTo>
                  <a:cubicBezTo>
                    <a:pt x="7761653" y="1707789"/>
                    <a:pt x="7737953" y="1731489"/>
                    <a:pt x="7708717" y="1731489"/>
                  </a:cubicBezTo>
                  <a:cubicBezTo>
                    <a:pt x="7679481" y="1731489"/>
                    <a:pt x="7655781" y="1707789"/>
                    <a:pt x="7655781" y="1678553"/>
                  </a:cubicBezTo>
                  <a:cubicBezTo>
                    <a:pt x="7655781" y="1649317"/>
                    <a:pt x="7679481" y="1625617"/>
                    <a:pt x="7708717" y="1625617"/>
                  </a:cubicBezTo>
                  <a:close/>
                  <a:moveTo>
                    <a:pt x="8052853" y="1622353"/>
                  </a:moveTo>
                  <a:cubicBezTo>
                    <a:pt x="8079932" y="1622353"/>
                    <a:pt x="8101883" y="1644304"/>
                    <a:pt x="8101883" y="1671383"/>
                  </a:cubicBezTo>
                  <a:cubicBezTo>
                    <a:pt x="8101883" y="1698462"/>
                    <a:pt x="8079932" y="1720413"/>
                    <a:pt x="8052853" y="1720413"/>
                  </a:cubicBezTo>
                  <a:cubicBezTo>
                    <a:pt x="8025774" y="1720413"/>
                    <a:pt x="8003823" y="1698462"/>
                    <a:pt x="8003823" y="1671383"/>
                  </a:cubicBezTo>
                  <a:cubicBezTo>
                    <a:pt x="8003823" y="1644304"/>
                    <a:pt x="8025774" y="1622353"/>
                    <a:pt x="8052853" y="1622353"/>
                  </a:cubicBezTo>
                  <a:close/>
                  <a:moveTo>
                    <a:pt x="5214269" y="1620926"/>
                  </a:moveTo>
                  <a:cubicBezTo>
                    <a:pt x="5237288" y="1620926"/>
                    <a:pt x="5255949" y="1639587"/>
                    <a:pt x="5255949" y="1662606"/>
                  </a:cubicBezTo>
                  <a:cubicBezTo>
                    <a:pt x="5255949" y="1685625"/>
                    <a:pt x="5237288" y="1704286"/>
                    <a:pt x="5214269" y="1704286"/>
                  </a:cubicBezTo>
                  <a:cubicBezTo>
                    <a:pt x="5191250" y="1704286"/>
                    <a:pt x="5172589" y="1685625"/>
                    <a:pt x="5172589" y="1662606"/>
                  </a:cubicBezTo>
                  <a:cubicBezTo>
                    <a:pt x="5172589" y="1639587"/>
                    <a:pt x="5191250" y="1620926"/>
                    <a:pt x="5214269" y="1620926"/>
                  </a:cubicBezTo>
                  <a:close/>
                  <a:moveTo>
                    <a:pt x="1820910" y="1619622"/>
                  </a:moveTo>
                  <a:cubicBezTo>
                    <a:pt x="1843690" y="1619622"/>
                    <a:pt x="1862161" y="1638092"/>
                    <a:pt x="1862161" y="1660876"/>
                  </a:cubicBezTo>
                  <a:cubicBezTo>
                    <a:pt x="1862161" y="1683660"/>
                    <a:pt x="1843690" y="1702130"/>
                    <a:pt x="1820910" y="1702130"/>
                  </a:cubicBezTo>
                  <a:cubicBezTo>
                    <a:pt x="1798126" y="1702130"/>
                    <a:pt x="1779659" y="1683660"/>
                    <a:pt x="1779659" y="1660876"/>
                  </a:cubicBezTo>
                  <a:cubicBezTo>
                    <a:pt x="1779659" y="1638092"/>
                    <a:pt x="1798126" y="1619622"/>
                    <a:pt x="1820910" y="1619622"/>
                  </a:cubicBezTo>
                  <a:close/>
                  <a:moveTo>
                    <a:pt x="1621910" y="1618895"/>
                  </a:moveTo>
                  <a:cubicBezTo>
                    <a:pt x="1642527" y="1618895"/>
                    <a:pt x="1659237" y="1635607"/>
                    <a:pt x="1659237" y="1656223"/>
                  </a:cubicBezTo>
                  <a:cubicBezTo>
                    <a:pt x="1659237" y="1676839"/>
                    <a:pt x="1642527" y="1693551"/>
                    <a:pt x="1621910" y="1693551"/>
                  </a:cubicBezTo>
                  <a:cubicBezTo>
                    <a:pt x="1601292" y="1693551"/>
                    <a:pt x="1584578" y="1676839"/>
                    <a:pt x="1584578" y="1656223"/>
                  </a:cubicBezTo>
                  <a:cubicBezTo>
                    <a:pt x="1584578" y="1635607"/>
                    <a:pt x="1601292" y="1618895"/>
                    <a:pt x="1621910" y="1618895"/>
                  </a:cubicBezTo>
                  <a:close/>
                  <a:moveTo>
                    <a:pt x="7165599" y="1618438"/>
                  </a:moveTo>
                  <a:cubicBezTo>
                    <a:pt x="7176660" y="1618438"/>
                    <a:pt x="7185626" y="1627404"/>
                    <a:pt x="7185626" y="1638465"/>
                  </a:cubicBezTo>
                  <a:cubicBezTo>
                    <a:pt x="7185626" y="1649526"/>
                    <a:pt x="7176660" y="1658492"/>
                    <a:pt x="7165599" y="1658492"/>
                  </a:cubicBezTo>
                  <a:cubicBezTo>
                    <a:pt x="7154538" y="1658492"/>
                    <a:pt x="7145572" y="1649526"/>
                    <a:pt x="7145572" y="1638465"/>
                  </a:cubicBezTo>
                  <a:cubicBezTo>
                    <a:pt x="7145572" y="1627404"/>
                    <a:pt x="7154538" y="1618438"/>
                    <a:pt x="7165599" y="1618438"/>
                  </a:cubicBezTo>
                  <a:close/>
                  <a:moveTo>
                    <a:pt x="5560520" y="1616856"/>
                  </a:moveTo>
                  <a:cubicBezTo>
                    <a:pt x="5576318" y="1619954"/>
                    <a:pt x="5586690" y="1634885"/>
                    <a:pt x="5583686" y="1650205"/>
                  </a:cubicBezTo>
                  <a:cubicBezTo>
                    <a:pt x="5580682" y="1665525"/>
                    <a:pt x="5565440" y="1675433"/>
                    <a:pt x="5549642" y="1672336"/>
                  </a:cubicBezTo>
                  <a:cubicBezTo>
                    <a:pt x="5533844" y="1669238"/>
                    <a:pt x="5523472" y="1654307"/>
                    <a:pt x="5526476" y="1638987"/>
                  </a:cubicBezTo>
                  <a:cubicBezTo>
                    <a:pt x="5529480" y="1623667"/>
                    <a:pt x="5544722" y="1613759"/>
                    <a:pt x="5560520" y="1616856"/>
                  </a:cubicBezTo>
                  <a:close/>
                  <a:moveTo>
                    <a:pt x="7399410" y="1616289"/>
                  </a:moveTo>
                  <a:cubicBezTo>
                    <a:pt x="7410471" y="1616289"/>
                    <a:pt x="7419437" y="1625255"/>
                    <a:pt x="7419437" y="1636316"/>
                  </a:cubicBezTo>
                  <a:cubicBezTo>
                    <a:pt x="7419437" y="1647377"/>
                    <a:pt x="7410471" y="1656343"/>
                    <a:pt x="7399410" y="1656343"/>
                  </a:cubicBezTo>
                  <a:cubicBezTo>
                    <a:pt x="7388349" y="1656343"/>
                    <a:pt x="7379383" y="1647377"/>
                    <a:pt x="7379383" y="1636316"/>
                  </a:cubicBezTo>
                  <a:cubicBezTo>
                    <a:pt x="7379383" y="1625255"/>
                    <a:pt x="7388349" y="1616289"/>
                    <a:pt x="7399410" y="1616289"/>
                  </a:cubicBezTo>
                  <a:close/>
                  <a:moveTo>
                    <a:pt x="2514025" y="1614043"/>
                  </a:moveTo>
                  <a:cubicBezTo>
                    <a:pt x="2525090" y="1614043"/>
                    <a:pt x="2534058" y="1623009"/>
                    <a:pt x="2534058" y="1634070"/>
                  </a:cubicBezTo>
                  <a:cubicBezTo>
                    <a:pt x="2534058" y="1645131"/>
                    <a:pt x="2525090" y="1654097"/>
                    <a:pt x="2514025" y="1654097"/>
                  </a:cubicBezTo>
                  <a:cubicBezTo>
                    <a:pt x="2502969" y="1654097"/>
                    <a:pt x="2494003" y="1645131"/>
                    <a:pt x="2494003" y="1634070"/>
                  </a:cubicBezTo>
                  <a:cubicBezTo>
                    <a:pt x="2494003" y="1623009"/>
                    <a:pt x="2502969" y="1614043"/>
                    <a:pt x="2514025" y="1614043"/>
                  </a:cubicBezTo>
                  <a:close/>
                  <a:moveTo>
                    <a:pt x="2024171" y="1611030"/>
                  </a:moveTo>
                  <a:cubicBezTo>
                    <a:pt x="2045375" y="1611030"/>
                    <a:pt x="2062564" y="1628220"/>
                    <a:pt x="2062564" y="1649425"/>
                  </a:cubicBezTo>
                  <a:cubicBezTo>
                    <a:pt x="2062564" y="1670630"/>
                    <a:pt x="2045375" y="1687820"/>
                    <a:pt x="2024171" y="1687820"/>
                  </a:cubicBezTo>
                  <a:cubicBezTo>
                    <a:pt x="2002969" y="1687820"/>
                    <a:pt x="1985782" y="1670630"/>
                    <a:pt x="1985782" y="1649425"/>
                  </a:cubicBezTo>
                  <a:cubicBezTo>
                    <a:pt x="1985782" y="1628220"/>
                    <a:pt x="2002969" y="1611030"/>
                    <a:pt x="2024171" y="1611030"/>
                  </a:cubicBezTo>
                  <a:close/>
                  <a:moveTo>
                    <a:pt x="7595992" y="1604555"/>
                  </a:moveTo>
                  <a:cubicBezTo>
                    <a:pt x="7607053" y="1604555"/>
                    <a:pt x="7616019" y="1613521"/>
                    <a:pt x="7616019" y="1624582"/>
                  </a:cubicBezTo>
                  <a:cubicBezTo>
                    <a:pt x="7616019" y="1635643"/>
                    <a:pt x="7607053" y="1644609"/>
                    <a:pt x="7595992" y="1644609"/>
                  </a:cubicBezTo>
                  <a:cubicBezTo>
                    <a:pt x="7584931" y="1644609"/>
                    <a:pt x="7575965" y="1635643"/>
                    <a:pt x="7575965" y="1624582"/>
                  </a:cubicBezTo>
                  <a:cubicBezTo>
                    <a:pt x="7575965" y="1613521"/>
                    <a:pt x="7584931" y="1604555"/>
                    <a:pt x="7595992" y="1604555"/>
                  </a:cubicBezTo>
                  <a:close/>
                  <a:moveTo>
                    <a:pt x="1134168" y="1602469"/>
                  </a:moveTo>
                  <a:cubicBezTo>
                    <a:pt x="1159528" y="1602469"/>
                    <a:pt x="1180082" y="1623026"/>
                    <a:pt x="1180082" y="1648384"/>
                  </a:cubicBezTo>
                  <a:cubicBezTo>
                    <a:pt x="1180082" y="1673742"/>
                    <a:pt x="1159528" y="1694299"/>
                    <a:pt x="1134168" y="1694299"/>
                  </a:cubicBezTo>
                  <a:cubicBezTo>
                    <a:pt x="1108807" y="1694299"/>
                    <a:pt x="1088256" y="1673742"/>
                    <a:pt x="1088256" y="1648384"/>
                  </a:cubicBezTo>
                  <a:cubicBezTo>
                    <a:pt x="1088256" y="1623026"/>
                    <a:pt x="1108807" y="1602469"/>
                    <a:pt x="1134168" y="1602469"/>
                  </a:cubicBezTo>
                  <a:close/>
                  <a:moveTo>
                    <a:pt x="5740530" y="1599195"/>
                  </a:moveTo>
                  <a:cubicBezTo>
                    <a:pt x="5751591" y="1599195"/>
                    <a:pt x="5760557" y="1608161"/>
                    <a:pt x="5760557" y="1619222"/>
                  </a:cubicBezTo>
                  <a:cubicBezTo>
                    <a:pt x="5760557" y="1630283"/>
                    <a:pt x="5751591" y="1639249"/>
                    <a:pt x="5740530" y="1639249"/>
                  </a:cubicBezTo>
                  <a:cubicBezTo>
                    <a:pt x="5729469" y="1639249"/>
                    <a:pt x="5720503" y="1630283"/>
                    <a:pt x="5720503" y="1619222"/>
                  </a:cubicBezTo>
                  <a:cubicBezTo>
                    <a:pt x="5720503" y="1608161"/>
                    <a:pt x="5729469" y="1599195"/>
                    <a:pt x="5740530" y="1599195"/>
                  </a:cubicBezTo>
                  <a:close/>
                  <a:moveTo>
                    <a:pt x="5645223" y="1598835"/>
                  </a:moveTo>
                  <a:cubicBezTo>
                    <a:pt x="5665839" y="1598835"/>
                    <a:pt x="5682551" y="1615547"/>
                    <a:pt x="5682551" y="1636163"/>
                  </a:cubicBezTo>
                  <a:cubicBezTo>
                    <a:pt x="5682551" y="1656779"/>
                    <a:pt x="5665839" y="1673491"/>
                    <a:pt x="5645223" y="1673491"/>
                  </a:cubicBezTo>
                  <a:cubicBezTo>
                    <a:pt x="5624607" y="1673491"/>
                    <a:pt x="5607895" y="1656779"/>
                    <a:pt x="5607895" y="1636163"/>
                  </a:cubicBezTo>
                  <a:cubicBezTo>
                    <a:pt x="5607895" y="1615547"/>
                    <a:pt x="5624607" y="1598835"/>
                    <a:pt x="5645223" y="1598835"/>
                  </a:cubicBezTo>
                  <a:close/>
                  <a:moveTo>
                    <a:pt x="173418" y="1598442"/>
                  </a:moveTo>
                  <a:cubicBezTo>
                    <a:pt x="186475" y="1598442"/>
                    <a:pt x="197056" y="1609025"/>
                    <a:pt x="197056" y="1622080"/>
                  </a:cubicBezTo>
                  <a:cubicBezTo>
                    <a:pt x="197056" y="1635135"/>
                    <a:pt x="186475" y="1645718"/>
                    <a:pt x="173418" y="1645718"/>
                  </a:cubicBezTo>
                  <a:cubicBezTo>
                    <a:pt x="160363" y="1645718"/>
                    <a:pt x="149781" y="1635135"/>
                    <a:pt x="149781" y="1622080"/>
                  </a:cubicBezTo>
                  <a:cubicBezTo>
                    <a:pt x="149781" y="1609025"/>
                    <a:pt x="160363" y="1598442"/>
                    <a:pt x="173418" y="1598442"/>
                  </a:cubicBezTo>
                  <a:close/>
                  <a:moveTo>
                    <a:pt x="6779814" y="1593223"/>
                  </a:moveTo>
                  <a:cubicBezTo>
                    <a:pt x="6800430" y="1593223"/>
                    <a:pt x="6817142" y="1609935"/>
                    <a:pt x="6817142" y="1630551"/>
                  </a:cubicBezTo>
                  <a:cubicBezTo>
                    <a:pt x="6817142" y="1651167"/>
                    <a:pt x="6800430" y="1667879"/>
                    <a:pt x="6779814" y="1667879"/>
                  </a:cubicBezTo>
                  <a:cubicBezTo>
                    <a:pt x="6759198" y="1667879"/>
                    <a:pt x="6742486" y="1651167"/>
                    <a:pt x="6742486" y="1630551"/>
                  </a:cubicBezTo>
                  <a:cubicBezTo>
                    <a:pt x="6742486" y="1609935"/>
                    <a:pt x="6759198" y="1593223"/>
                    <a:pt x="6779814" y="1593223"/>
                  </a:cubicBezTo>
                  <a:close/>
                  <a:moveTo>
                    <a:pt x="6635350" y="1592980"/>
                  </a:moveTo>
                  <a:cubicBezTo>
                    <a:pt x="6648405" y="1592980"/>
                    <a:pt x="6658988" y="1603563"/>
                    <a:pt x="6658988" y="1616618"/>
                  </a:cubicBezTo>
                  <a:cubicBezTo>
                    <a:pt x="6658988" y="1629673"/>
                    <a:pt x="6648405" y="1640256"/>
                    <a:pt x="6635350" y="1640256"/>
                  </a:cubicBezTo>
                  <a:cubicBezTo>
                    <a:pt x="6622295" y="1640256"/>
                    <a:pt x="6611712" y="1629673"/>
                    <a:pt x="6611712" y="1616618"/>
                  </a:cubicBezTo>
                  <a:cubicBezTo>
                    <a:pt x="6611712" y="1603563"/>
                    <a:pt x="6622295" y="1592980"/>
                    <a:pt x="6635350" y="1592980"/>
                  </a:cubicBezTo>
                  <a:close/>
                  <a:moveTo>
                    <a:pt x="4348089" y="1589574"/>
                  </a:moveTo>
                  <a:cubicBezTo>
                    <a:pt x="4365400" y="1589574"/>
                    <a:pt x="4379433" y="1603607"/>
                    <a:pt x="4379433" y="1620918"/>
                  </a:cubicBezTo>
                  <a:cubicBezTo>
                    <a:pt x="4379433" y="1638229"/>
                    <a:pt x="4365400" y="1652262"/>
                    <a:pt x="4348089" y="1652262"/>
                  </a:cubicBezTo>
                  <a:cubicBezTo>
                    <a:pt x="4330778" y="1652262"/>
                    <a:pt x="4316745" y="1638229"/>
                    <a:pt x="4316745" y="1620918"/>
                  </a:cubicBezTo>
                  <a:cubicBezTo>
                    <a:pt x="4316745" y="1603607"/>
                    <a:pt x="4330778" y="1589574"/>
                    <a:pt x="4348089" y="1589574"/>
                  </a:cubicBezTo>
                  <a:close/>
                  <a:moveTo>
                    <a:pt x="7073348" y="1587451"/>
                  </a:moveTo>
                  <a:cubicBezTo>
                    <a:pt x="7089456" y="1587451"/>
                    <a:pt x="7102514" y="1600509"/>
                    <a:pt x="7102514" y="1616617"/>
                  </a:cubicBezTo>
                  <a:cubicBezTo>
                    <a:pt x="7102514" y="1632725"/>
                    <a:pt x="7089456" y="1645783"/>
                    <a:pt x="7073348" y="1645783"/>
                  </a:cubicBezTo>
                  <a:cubicBezTo>
                    <a:pt x="7057240" y="1645783"/>
                    <a:pt x="7044182" y="1632725"/>
                    <a:pt x="7044182" y="1616617"/>
                  </a:cubicBezTo>
                  <a:cubicBezTo>
                    <a:pt x="7044182" y="1600509"/>
                    <a:pt x="7057240" y="1587451"/>
                    <a:pt x="7073348" y="1587451"/>
                  </a:cubicBezTo>
                  <a:close/>
                  <a:moveTo>
                    <a:pt x="6995677" y="1587420"/>
                  </a:moveTo>
                  <a:cubicBezTo>
                    <a:pt x="7006738" y="1587420"/>
                    <a:pt x="7015704" y="1596386"/>
                    <a:pt x="7015704" y="1607447"/>
                  </a:cubicBezTo>
                  <a:cubicBezTo>
                    <a:pt x="7015704" y="1618508"/>
                    <a:pt x="7006738" y="1627474"/>
                    <a:pt x="6995677" y="1627474"/>
                  </a:cubicBezTo>
                  <a:cubicBezTo>
                    <a:pt x="6984616" y="1627474"/>
                    <a:pt x="6975650" y="1618508"/>
                    <a:pt x="6975650" y="1607447"/>
                  </a:cubicBezTo>
                  <a:cubicBezTo>
                    <a:pt x="6975650" y="1596386"/>
                    <a:pt x="6984616" y="1587420"/>
                    <a:pt x="6995677" y="1587420"/>
                  </a:cubicBezTo>
                  <a:close/>
                  <a:moveTo>
                    <a:pt x="6526078" y="1585529"/>
                  </a:moveTo>
                  <a:cubicBezTo>
                    <a:pt x="6555850" y="1585529"/>
                    <a:pt x="6579985" y="1609664"/>
                    <a:pt x="6579985" y="1639436"/>
                  </a:cubicBezTo>
                  <a:cubicBezTo>
                    <a:pt x="6579985" y="1669208"/>
                    <a:pt x="6555850" y="1693343"/>
                    <a:pt x="6526078" y="1693343"/>
                  </a:cubicBezTo>
                  <a:cubicBezTo>
                    <a:pt x="6496306" y="1693343"/>
                    <a:pt x="6472171" y="1669208"/>
                    <a:pt x="6472171" y="1639436"/>
                  </a:cubicBezTo>
                  <a:cubicBezTo>
                    <a:pt x="6472171" y="1609664"/>
                    <a:pt x="6496306" y="1585529"/>
                    <a:pt x="6526078" y="1585529"/>
                  </a:cubicBezTo>
                  <a:close/>
                  <a:moveTo>
                    <a:pt x="2627271" y="1585167"/>
                  </a:moveTo>
                  <a:cubicBezTo>
                    <a:pt x="2658322" y="1585167"/>
                    <a:pt x="2683493" y="1610338"/>
                    <a:pt x="2683493" y="1641389"/>
                  </a:cubicBezTo>
                  <a:cubicBezTo>
                    <a:pt x="2683493" y="1672440"/>
                    <a:pt x="2658322" y="1697611"/>
                    <a:pt x="2627271" y="1697611"/>
                  </a:cubicBezTo>
                  <a:cubicBezTo>
                    <a:pt x="2596306" y="1697611"/>
                    <a:pt x="2571136" y="1672440"/>
                    <a:pt x="2571136" y="1641389"/>
                  </a:cubicBezTo>
                  <a:cubicBezTo>
                    <a:pt x="2571136" y="1610338"/>
                    <a:pt x="2596306" y="1585167"/>
                    <a:pt x="2627271" y="1585167"/>
                  </a:cubicBezTo>
                  <a:close/>
                  <a:moveTo>
                    <a:pt x="5868313" y="1581535"/>
                  </a:moveTo>
                  <a:cubicBezTo>
                    <a:pt x="5888929" y="1581535"/>
                    <a:pt x="5905641" y="1598247"/>
                    <a:pt x="5905641" y="1618862"/>
                  </a:cubicBezTo>
                  <a:cubicBezTo>
                    <a:pt x="5905641" y="1639477"/>
                    <a:pt x="5888929" y="1656189"/>
                    <a:pt x="5868313" y="1656189"/>
                  </a:cubicBezTo>
                  <a:cubicBezTo>
                    <a:pt x="5847697" y="1656189"/>
                    <a:pt x="5830985" y="1639477"/>
                    <a:pt x="5830985" y="1618862"/>
                  </a:cubicBezTo>
                  <a:cubicBezTo>
                    <a:pt x="5830985" y="1598247"/>
                    <a:pt x="5847697" y="1581535"/>
                    <a:pt x="5868313" y="1581535"/>
                  </a:cubicBezTo>
                  <a:close/>
                  <a:moveTo>
                    <a:pt x="6140924" y="1581159"/>
                  </a:moveTo>
                  <a:cubicBezTo>
                    <a:pt x="6156722" y="1584257"/>
                    <a:pt x="6167094" y="1599188"/>
                    <a:pt x="6164090" y="1614508"/>
                  </a:cubicBezTo>
                  <a:cubicBezTo>
                    <a:pt x="6161086" y="1629828"/>
                    <a:pt x="6145844" y="1639736"/>
                    <a:pt x="6130046" y="1636639"/>
                  </a:cubicBezTo>
                  <a:cubicBezTo>
                    <a:pt x="6114248" y="1633541"/>
                    <a:pt x="6103876" y="1618610"/>
                    <a:pt x="6106880" y="1603290"/>
                  </a:cubicBezTo>
                  <a:cubicBezTo>
                    <a:pt x="6109884" y="1587970"/>
                    <a:pt x="6125126" y="1578062"/>
                    <a:pt x="6140924" y="1581159"/>
                  </a:cubicBezTo>
                  <a:close/>
                  <a:moveTo>
                    <a:pt x="974236" y="1579798"/>
                  </a:moveTo>
                  <a:cubicBezTo>
                    <a:pt x="996344" y="1579798"/>
                    <a:pt x="1014274" y="1597725"/>
                    <a:pt x="1014274" y="1619838"/>
                  </a:cubicBezTo>
                  <a:cubicBezTo>
                    <a:pt x="1014274" y="1641951"/>
                    <a:pt x="996344" y="1659878"/>
                    <a:pt x="974236" y="1659878"/>
                  </a:cubicBezTo>
                  <a:cubicBezTo>
                    <a:pt x="952118" y="1659878"/>
                    <a:pt x="934202" y="1641951"/>
                    <a:pt x="934202" y="1619838"/>
                  </a:cubicBezTo>
                  <a:cubicBezTo>
                    <a:pt x="934202" y="1597725"/>
                    <a:pt x="952118" y="1579798"/>
                    <a:pt x="974236" y="1579798"/>
                  </a:cubicBezTo>
                  <a:close/>
                  <a:moveTo>
                    <a:pt x="1914841" y="1574835"/>
                  </a:moveTo>
                  <a:cubicBezTo>
                    <a:pt x="1932152" y="1574835"/>
                    <a:pt x="1946187" y="1588868"/>
                    <a:pt x="1946187" y="1606179"/>
                  </a:cubicBezTo>
                  <a:cubicBezTo>
                    <a:pt x="1946187" y="1623490"/>
                    <a:pt x="1932152" y="1637523"/>
                    <a:pt x="1914841" y="1637523"/>
                  </a:cubicBezTo>
                  <a:cubicBezTo>
                    <a:pt x="1897528" y="1637523"/>
                    <a:pt x="1883496" y="1623490"/>
                    <a:pt x="1883496" y="1606179"/>
                  </a:cubicBezTo>
                  <a:cubicBezTo>
                    <a:pt x="1883496" y="1588868"/>
                    <a:pt x="1897528" y="1574835"/>
                    <a:pt x="1914841" y="1574835"/>
                  </a:cubicBezTo>
                  <a:close/>
                  <a:moveTo>
                    <a:pt x="7488551" y="1565704"/>
                  </a:moveTo>
                  <a:cubicBezTo>
                    <a:pt x="7502085" y="1565704"/>
                    <a:pt x="7513057" y="1576676"/>
                    <a:pt x="7513057" y="1590210"/>
                  </a:cubicBezTo>
                  <a:cubicBezTo>
                    <a:pt x="7513057" y="1603744"/>
                    <a:pt x="7502085" y="1614716"/>
                    <a:pt x="7488551" y="1614716"/>
                  </a:cubicBezTo>
                  <a:cubicBezTo>
                    <a:pt x="7475017" y="1614716"/>
                    <a:pt x="7464045" y="1603744"/>
                    <a:pt x="7464045" y="1590210"/>
                  </a:cubicBezTo>
                  <a:cubicBezTo>
                    <a:pt x="7464045" y="1576676"/>
                    <a:pt x="7475017" y="1565704"/>
                    <a:pt x="7488551" y="1565704"/>
                  </a:cubicBezTo>
                  <a:close/>
                  <a:moveTo>
                    <a:pt x="2143879" y="1565644"/>
                  </a:moveTo>
                  <a:cubicBezTo>
                    <a:pt x="2166553" y="1565644"/>
                    <a:pt x="2184931" y="1584025"/>
                    <a:pt x="2184931" y="1606700"/>
                  </a:cubicBezTo>
                  <a:cubicBezTo>
                    <a:pt x="2184931" y="1629375"/>
                    <a:pt x="2166553" y="1647756"/>
                    <a:pt x="2143879" y="1647756"/>
                  </a:cubicBezTo>
                  <a:cubicBezTo>
                    <a:pt x="2121189" y="1647756"/>
                    <a:pt x="2102807" y="1629375"/>
                    <a:pt x="2102807" y="1606700"/>
                  </a:cubicBezTo>
                  <a:cubicBezTo>
                    <a:pt x="2102807" y="1584025"/>
                    <a:pt x="2121189" y="1565644"/>
                    <a:pt x="2143879" y="1565644"/>
                  </a:cubicBezTo>
                  <a:close/>
                  <a:moveTo>
                    <a:pt x="1381244" y="1562678"/>
                  </a:moveTo>
                  <a:cubicBezTo>
                    <a:pt x="1404264" y="1562678"/>
                    <a:pt x="1422924" y="1581339"/>
                    <a:pt x="1422924" y="1604358"/>
                  </a:cubicBezTo>
                  <a:cubicBezTo>
                    <a:pt x="1422924" y="1627377"/>
                    <a:pt x="1404264" y="1646038"/>
                    <a:pt x="1381244" y="1646038"/>
                  </a:cubicBezTo>
                  <a:cubicBezTo>
                    <a:pt x="1358224" y="1646038"/>
                    <a:pt x="1339567" y="1627377"/>
                    <a:pt x="1339567" y="1604358"/>
                  </a:cubicBezTo>
                  <a:cubicBezTo>
                    <a:pt x="1339567" y="1581339"/>
                    <a:pt x="1358224" y="1562678"/>
                    <a:pt x="1381244" y="1562678"/>
                  </a:cubicBezTo>
                  <a:close/>
                  <a:moveTo>
                    <a:pt x="7853410" y="1561403"/>
                  </a:moveTo>
                  <a:cubicBezTo>
                    <a:pt x="7888721" y="1561403"/>
                    <a:pt x="7917346" y="1590028"/>
                    <a:pt x="7917346" y="1625339"/>
                  </a:cubicBezTo>
                  <a:cubicBezTo>
                    <a:pt x="7917346" y="1660650"/>
                    <a:pt x="7888721" y="1689275"/>
                    <a:pt x="7853410" y="1689275"/>
                  </a:cubicBezTo>
                  <a:cubicBezTo>
                    <a:pt x="7818099" y="1689275"/>
                    <a:pt x="7789474" y="1660650"/>
                    <a:pt x="7789474" y="1625339"/>
                  </a:cubicBezTo>
                  <a:cubicBezTo>
                    <a:pt x="7789474" y="1590028"/>
                    <a:pt x="7818099" y="1561403"/>
                    <a:pt x="7853410" y="1561403"/>
                  </a:cubicBezTo>
                  <a:close/>
                  <a:moveTo>
                    <a:pt x="7966682" y="1560136"/>
                  </a:moveTo>
                  <a:cubicBezTo>
                    <a:pt x="7982309" y="1560136"/>
                    <a:pt x="7994978" y="1572805"/>
                    <a:pt x="7994978" y="1588433"/>
                  </a:cubicBezTo>
                  <a:cubicBezTo>
                    <a:pt x="7994978" y="1604061"/>
                    <a:pt x="7982309" y="1616730"/>
                    <a:pt x="7966682" y="1616730"/>
                  </a:cubicBezTo>
                  <a:cubicBezTo>
                    <a:pt x="7951055" y="1616730"/>
                    <a:pt x="7938386" y="1604061"/>
                    <a:pt x="7938386" y="1588433"/>
                  </a:cubicBezTo>
                  <a:cubicBezTo>
                    <a:pt x="7938386" y="1572805"/>
                    <a:pt x="7951055" y="1560136"/>
                    <a:pt x="7966682" y="1560136"/>
                  </a:cubicBezTo>
                  <a:close/>
                  <a:moveTo>
                    <a:pt x="1649002" y="1556072"/>
                  </a:moveTo>
                  <a:cubicBezTo>
                    <a:pt x="1660062" y="1556072"/>
                    <a:pt x="1669028" y="1565038"/>
                    <a:pt x="1669028" y="1576099"/>
                  </a:cubicBezTo>
                  <a:cubicBezTo>
                    <a:pt x="1669028" y="1587160"/>
                    <a:pt x="1660062" y="1596126"/>
                    <a:pt x="1649002" y="1596126"/>
                  </a:cubicBezTo>
                  <a:cubicBezTo>
                    <a:pt x="1637942" y="1596126"/>
                    <a:pt x="1628975" y="1587160"/>
                    <a:pt x="1628975" y="1576099"/>
                  </a:cubicBezTo>
                  <a:cubicBezTo>
                    <a:pt x="1628975" y="1565038"/>
                    <a:pt x="1637942" y="1556072"/>
                    <a:pt x="1649002" y="1556072"/>
                  </a:cubicBezTo>
                  <a:close/>
                  <a:moveTo>
                    <a:pt x="2890916" y="1551214"/>
                  </a:moveTo>
                  <a:cubicBezTo>
                    <a:pt x="2901977" y="1551214"/>
                    <a:pt x="2910943" y="1560180"/>
                    <a:pt x="2910943" y="1571241"/>
                  </a:cubicBezTo>
                  <a:cubicBezTo>
                    <a:pt x="2910943" y="1582302"/>
                    <a:pt x="2901977" y="1591268"/>
                    <a:pt x="2890916" y="1591268"/>
                  </a:cubicBezTo>
                  <a:cubicBezTo>
                    <a:pt x="2879855" y="1591268"/>
                    <a:pt x="2870889" y="1582302"/>
                    <a:pt x="2870889" y="1571241"/>
                  </a:cubicBezTo>
                  <a:cubicBezTo>
                    <a:pt x="2870889" y="1560180"/>
                    <a:pt x="2879855" y="1551214"/>
                    <a:pt x="2890916" y="1551214"/>
                  </a:cubicBezTo>
                  <a:close/>
                  <a:moveTo>
                    <a:pt x="6074738" y="1549474"/>
                  </a:moveTo>
                  <a:cubicBezTo>
                    <a:pt x="6085799" y="1549474"/>
                    <a:pt x="6094765" y="1558440"/>
                    <a:pt x="6094765" y="1569501"/>
                  </a:cubicBezTo>
                  <a:cubicBezTo>
                    <a:pt x="6094765" y="1580562"/>
                    <a:pt x="6085799" y="1589528"/>
                    <a:pt x="6074738" y="1589528"/>
                  </a:cubicBezTo>
                  <a:cubicBezTo>
                    <a:pt x="6063677" y="1589528"/>
                    <a:pt x="6054711" y="1580562"/>
                    <a:pt x="6054711" y="1569501"/>
                  </a:cubicBezTo>
                  <a:cubicBezTo>
                    <a:pt x="6054711" y="1558440"/>
                    <a:pt x="6063677" y="1549474"/>
                    <a:pt x="6074738" y="1549474"/>
                  </a:cubicBezTo>
                  <a:close/>
                  <a:moveTo>
                    <a:pt x="2755218" y="1549338"/>
                  </a:moveTo>
                  <a:cubicBezTo>
                    <a:pt x="2782297" y="1549338"/>
                    <a:pt x="2804248" y="1571289"/>
                    <a:pt x="2804248" y="1598368"/>
                  </a:cubicBezTo>
                  <a:cubicBezTo>
                    <a:pt x="2804248" y="1625447"/>
                    <a:pt x="2782297" y="1647398"/>
                    <a:pt x="2755218" y="1647398"/>
                  </a:cubicBezTo>
                  <a:cubicBezTo>
                    <a:pt x="2728139" y="1647398"/>
                    <a:pt x="2706188" y="1625447"/>
                    <a:pt x="2706188" y="1598368"/>
                  </a:cubicBezTo>
                  <a:cubicBezTo>
                    <a:pt x="2706188" y="1571289"/>
                    <a:pt x="2728139" y="1549338"/>
                    <a:pt x="2755218" y="1549338"/>
                  </a:cubicBezTo>
                  <a:close/>
                  <a:moveTo>
                    <a:pt x="8730543" y="1546343"/>
                  </a:moveTo>
                  <a:cubicBezTo>
                    <a:pt x="8753327" y="1546343"/>
                    <a:pt x="8771797" y="1564813"/>
                    <a:pt x="8771797" y="1587597"/>
                  </a:cubicBezTo>
                  <a:cubicBezTo>
                    <a:pt x="8771797" y="1610381"/>
                    <a:pt x="8753327" y="1628851"/>
                    <a:pt x="8730543" y="1628851"/>
                  </a:cubicBezTo>
                  <a:cubicBezTo>
                    <a:pt x="8707759" y="1628851"/>
                    <a:pt x="8689289" y="1610381"/>
                    <a:pt x="8689289" y="1587597"/>
                  </a:cubicBezTo>
                  <a:cubicBezTo>
                    <a:pt x="8689289" y="1564813"/>
                    <a:pt x="8707759" y="1546343"/>
                    <a:pt x="8730543" y="1546343"/>
                  </a:cubicBezTo>
                  <a:close/>
                  <a:moveTo>
                    <a:pt x="4412331" y="1543101"/>
                  </a:moveTo>
                  <a:cubicBezTo>
                    <a:pt x="4425386" y="1543101"/>
                    <a:pt x="4435969" y="1553684"/>
                    <a:pt x="4435969" y="1566739"/>
                  </a:cubicBezTo>
                  <a:cubicBezTo>
                    <a:pt x="4435969" y="1579794"/>
                    <a:pt x="4425386" y="1590377"/>
                    <a:pt x="4412331" y="1590377"/>
                  </a:cubicBezTo>
                  <a:cubicBezTo>
                    <a:pt x="4399276" y="1590377"/>
                    <a:pt x="4388693" y="1579794"/>
                    <a:pt x="4388693" y="1566739"/>
                  </a:cubicBezTo>
                  <a:cubicBezTo>
                    <a:pt x="4388693" y="1553684"/>
                    <a:pt x="4399276" y="1543101"/>
                    <a:pt x="4412331" y="1543101"/>
                  </a:cubicBezTo>
                  <a:close/>
                  <a:moveTo>
                    <a:pt x="6930795" y="1542970"/>
                  </a:moveTo>
                  <a:cubicBezTo>
                    <a:pt x="6946903" y="1542970"/>
                    <a:pt x="6959961" y="1556028"/>
                    <a:pt x="6959961" y="1572136"/>
                  </a:cubicBezTo>
                  <a:cubicBezTo>
                    <a:pt x="6959961" y="1588244"/>
                    <a:pt x="6946903" y="1601302"/>
                    <a:pt x="6930795" y="1601302"/>
                  </a:cubicBezTo>
                  <a:cubicBezTo>
                    <a:pt x="6914687" y="1601302"/>
                    <a:pt x="6901629" y="1588244"/>
                    <a:pt x="6901629" y="1572136"/>
                  </a:cubicBezTo>
                  <a:cubicBezTo>
                    <a:pt x="6901629" y="1556028"/>
                    <a:pt x="6914687" y="1542970"/>
                    <a:pt x="6930795" y="1542970"/>
                  </a:cubicBezTo>
                  <a:close/>
                  <a:moveTo>
                    <a:pt x="6285724" y="1541100"/>
                  </a:moveTo>
                  <a:cubicBezTo>
                    <a:pt x="6320470" y="1541100"/>
                    <a:pt x="6348638" y="1569268"/>
                    <a:pt x="6348638" y="1604014"/>
                  </a:cubicBezTo>
                  <a:cubicBezTo>
                    <a:pt x="6348638" y="1638760"/>
                    <a:pt x="6320470" y="1666928"/>
                    <a:pt x="6285724" y="1666928"/>
                  </a:cubicBezTo>
                  <a:cubicBezTo>
                    <a:pt x="6250978" y="1666928"/>
                    <a:pt x="6222810" y="1638760"/>
                    <a:pt x="6222810" y="1604014"/>
                  </a:cubicBezTo>
                  <a:cubicBezTo>
                    <a:pt x="6222810" y="1569268"/>
                    <a:pt x="6250978" y="1541100"/>
                    <a:pt x="6285724" y="1541100"/>
                  </a:cubicBezTo>
                  <a:close/>
                  <a:moveTo>
                    <a:pt x="5788043" y="1541020"/>
                  </a:moveTo>
                  <a:cubicBezTo>
                    <a:pt x="5799104" y="1541020"/>
                    <a:pt x="5808070" y="1549986"/>
                    <a:pt x="5808070" y="1561047"/>
                  </a:cubicBezTo>
                  <a:cubicBezTo>
                    <a:pt x="5808070" y="1572108"/>
                    <a:pt x="5799104" y="1581074"/>
                    <a:pt x="5788043" y="1581074"/>
                  </a:cubicBezTo>
                  <a:cubicBezTo>
                    <a:pt x="5776982" y="1581074"/>
                    <a:pt x="5768016" y="1572108"/>
                    <a:pt x="5768016" y="1561047"/>
                  </a:cubicBezTo>
                  <a:cubicBezTo>
                    <a:pt x="5768016" y="1549986"/>
                    <a:pt x="5776982" y="1541020"/>
                    <a:pt x="5788043" y="1541020"/>
                  </a:cubicBezTo>
                  <a:close/>
                  <a:moveTo>
                    <a:pt x="3000160" y="1535680"/>
                  </a:moveTo>
                  <a:cubicBezTo>
                    <a:pt x="3035285" y="1535680"/>
                    <a:pt x="3063759" y="1564154"/>
                    <a:pt x="3063759" y="1599279"/>
                  </a:cubicBezTo>
                  <a:cubicBezTo>
                    <a:pt x="3063759" y="1634404"/>
                    <a:pt x="3035285" y="1662878"/>
                    <a:pt x="3000160" y="1662878"/>
                  </a:cubicBezTo>
                  <a:cubicBezTo>
                    <a:pt x="2965035" y="1662878"/>
                    <a:pt x="2936561" y="1634404"/>
                    <a:pt x="2936561" y="1599279"/>
                  </a:cubicBezTo>
                  <a:cubicBezTo>
                    <a:pt x="2936561" y="1564154"/>
                    <a:pt x="2965035" y="1535680"/>
                    <a:pt x="3000160" y="1535680"/>
                  </a:cubicBezTo>
                  <a:close/>
                  <a:moveTo>
                    <a:pt x="5979366" y="1535634"/>
                  </a:moveTo>
                  <a:cubicBezTo>
                    <a:pt x="6009138" y="1535634"/>
                    <a:pt x="6033273" y="1559769"/>
                    <a:pt x="6033273" y="1589541"/>
                  </a:cubicBezTo>
                  <a:cubicBezTo>
                    <a:pt x="6033273" y="1619313"/>
                    <a:pt x="6009138" y="1643448"/>
                    <a:pt x="5979366" y="1643448"/>
                  </a:cubicBezTo>
                  <a:cubicBezTo>
                    <a:pt x="5949594" y="1643448"/>
                    <a:pt x="5925459" y="1619313"/>
                    <a:pt x="5925459" y="1589541"/>
                  </a:cubicBezTo>
                  <a:cubicBezTo>
                    <a:pt x="5925459" y="1559769"/>
                    <a:pt x="5949594" y="1535634"/>
                    <a:pt x="5979366" y="1535634"/>
                  </a:cubicBezTo>
                  <a:close/>
                  <a:moveTo>
                    <a:pt x="844928" y="1534499"/>
                  </a:moveTo>
                  <a:cubicBezTo>
                    <a:pt x="874169" y="1534499"/>
                    <a:pt x="897873" y="1558199"/>
                    <a:pt x="897873" y="1587435"/>
                  </a:cubicBezTo>
                  <a:cubicBezTo>
                    <a:pt x="897873" y="1616671"/>
                    <a:pt x="874169" y="1640371"/>
                    <a:pt x="844928" y="1640371"/>
                  </a:cubicBezTo>
                  <a:cubicBezTo>
                    <a:pt x="815692" y="1640371"/>
                    <a:pt x="791992" y="1616671"/>
                    <a:pt x="791992" y="1587435"/>
                  </a:cubicBezTo>
                  <a:cubicBezTo>
                    <a:pt x="791992" y="1558199"/>
                    <a:pt x="815692" y="1534499"/>
                    <a:pt x="844928" y="1534499"/>
                  </a:cubicBezTo>
                  <a:close/>
                  <a:moveTo>
                    <a:pt x="2438002" y="1533904"/>
                  </a:moveTo>
                  <a:cubicBezTo>
                    <a:pt x="2454848" y="1533904"/>
                    <a:pt x="2468504" y="1547561"/>
                    <a:pt x="2468504" y="1564407"/>
                  </a:cubicBezTo>
                  <a:cubicBezTo>
                    <a:pt x="2468504" y="1581253"/>
                    <a:pt x="2454848" y="1594910"/>
                    <a:pt x="2438002" y="1594910"/>
                  </a:cubicBezTo>
                  <a:cubicBezTo>
                    <a:pt x="2421156" y="1594910"/>
                    <a:pt x="2407497" y="1581253"/>
                    <a:pt x="2407497" y="1564407"/>
                  </a:cubicBezTo>
                  <a:cubicBezTo>
                    <a:pt x="2407497" y="1547561"/>
                    <a:pt x="2421156" y="1533904"/>
                    <a:pt x="2438002" y="1533904"/>
                  </a:cubicBezTo>
                  <a:close/>
                  <a:moveTo>
                    <a:pt x="5369720" y="1533436"/>
                  </a:moveTo>
                  <a:cubicBezTo>
                    <a:pt x="5398956" y="1533436"/>
                    <a:pt x="5422656" y="1557136"/>
                    <a:pt x="5422656" y="1586372"/>
                  </a:cubicBezTo>
                  <a:cubicBezTo>
                    <a:pt x="5422656" y="1615608"/>
                    <a:pt x="5398956" y="1639308"/>
                    <a:pt x="5369720" y="1639308"/>
                  </a:cubicBezTo>
                  <a:cubicBezTo>
                    <a:pt x="5340484" y="1639308"/>
                    <a:pt x="5316784" y="1615608"/>
                    <a:pt x="5316784" y="1586372"/>
                  </a:cubicBezTo>
                  <a:cubicBezTo>
                    <a:pt x="5316784" y="1557136"/>
                    <a:pt x="5340484" y="1533436"/>
                    <a:pt x="5369720" y="1533436"/>
                  </a:cubicBezTo>
                  <a:close/>
                  <a:moveTo>
                    <a:pt x="5594210" y="1531263"/>
                  </a:moveTo>
                  <a:cubicBezTo>
                    <a:pt x="5610008" y="1534361"/>
                    <a:pt x="5620379" y="1549291"/>
                    <a:pt x="5617375" y="1564612"/>
                  </a:cubicBezTo>
                  <a:cubicBezTo>
                    <a:pt x="5614371" y="1579932"/>
                    <a:pt x="5599130" y="1589840"/>
                    <a:pt x="5583332" y="1586743"/>
                  </a:cubicBezTo>
                  <a:cubicBezTo>
                    <a:pt x="5567534" y="1583645"/>
                    <a:pt x="5557163" y="1568714"/>
                    <a:pt x="5560167" y="1553394"/>
                  </a:cubicBezTo>
                  <a:cubicBezTo>
                    <a:pt x="5563171" y="1538074"/>
                    <a:pt x="5578412" y="1528165"/>
                    <a:pt x="5594210" y="1531263"/>
                  </a:cubicBezTo>
                  <a:close/>
                  <a:moveTo>
                    <a:pt x="5253425" y="1527849"/>
                  </a:moveTo>
                  <a:cubicBezTo>
                    <a:pt x="5274041" y="1527849"/>
                    <a:pt x="5290753" y="1544561"/>
                    <a:pt x="5290753" y="1565176"/>
                  </a:cubicBezTo>
                  <a:cubicBezTo>
                    <a:pt x="5290753" y="1585791"/>
                    <a:pt x="5274041" y="1602503"/>
                    <a:pt x="5253425" y="1602503"/>
                  </a:cubicBezTo>
                  <a:cubicBezTo>
                    <a:pt x="5232809" y="1602503"/>
                    <a:pt x="5216097" y="1585791"/>
                    <a:pt x="5216097" y="1565176"/>
                  </a:cubicBezTo>
                  <a:cubicBezTo>
                    <a:pt x="5216097" y="1544561"/>
                    <a:pt x="5232809" y="1527849"/>
                    <a:pt x="5253425" y="1527849"/>
                  </a:cubicBezTo>
                  <a:close/>
                  <a:moveTo>
                    <a:pt x="7657089" y="1526935"/>
                  </a:moveTo>
                  <a:cubicBezTo>
                    <a:pt x="7678481" y="1526935"/>
                    <a:pt x="7695823" y="1544277"/>
                    <a:pt x="7695823" y="1565669"/>
                  </a:cubicBezTo>
                  <a:cubicBezTo>
                    <a:pt x="7695823" y="1587061"/>
                    <a:pt x="7678481" y="1604403"/>
                    <a:pt x="7657089" y="1604403"/>
                  </a:cubicBezTo>
                  <a:cubicBezTo>
                    <a:pt x="7635697" y="1604403"/>
                    <a:pt x="7618355" y="1587061"/>
                    <a:pt x="7618355" y="1565669"/>
                  </a:cubicBezTo>
                  <a:cubicBezTo>
                    <a:pt x="7618355" y="1544277"/>
                    <a:pt x="7635697" y="1526935"/>
                    <a:pt x="7657089" y="1526935"/>
                  </a:cubicBezTo>
                  <a:close/>
                  <a:moveTo>
                    <a:pt x="7300478" y="1526576"/>
                  </a:moveTo>
                  <a:cubicBezTo>
                    <a:pt x="7331529" y="1526576"/>
                    <a:pt x="7356700" y="1551747"/>
                    <a:pt x="7356700" y="1582798"/>
                  </a:cubicBezTo>
                  <a:cubicBezTo>
                    <a:pt x="7356700" y="1613849"/>
                    <a:pt x="7331529" y="1639020"/>
                    <a:pt x="7300478" y="1639020"/>
                  </a:cubicBezTo>
                  <a:cubicBezTo>
                    <a:pt x="7269427" y="1639020"/>
                    <a:pt x="7244256" y="1613849"/>
                    <a:pt x="7244256" y="1582798"/>
                  </a:cubicBezTo>
                  <a:cubicBezTo>
                    <a:pt x="7244256" y="1551747"/>
                    <a:pt x="7269427" y="1526576"/>
                    <a:pt x="7300478" y="1526576"/>
                  </a:cubicBezTo>
                  <a:close/>
                  <a:moveTo>
                    <a:pt x="6189890" y="1524900"/>
                  </a:moveTo>
                  <a:cubicBezTo>
                    <a:pt x="6200951" y="1524900"/>
                    <a:pt x="6209917" y="1533866"/>
                    <a:pt x="6209917" y="1544927"/>
                  </a:cubicBezTo>
                  <a:cubicBezTo>
                    <a:pt x="6209917" y="1555988"/>
                    <a:pt x="6200951" y="1564954"/>
                    <a:pt x="6189890" y="1564954"/>
                  </a:cubicBezTo>
                  <a:cubicBezTo>
                    <a:pt x="6178829" y="1564954"/>
                    <a:pt x="6169863" y="1555988"/>
                    <a:pt x="6169863" y="1544927"/>
                  </a:cubicBezTo>
                  <a:cubicBezTo>
                    <a:pt x="6169863" y="1533866"/>
                    <a:pt x="6178829" y="1524900"/>
                    <a:pt x="6189890" y="1524900"/>
                  </a:cubicBezTo>
                  <a:close/>
                  <a:moveTo>
                    <a:pt x="1255329" y="1523499"/>
                  </a:moveTo>
                  <a:cubicBezTo>
                    <a:pt x="1290641" y="1523499"/>
                    <a:pt x="1319262" y="1552124"/>
                    <a:pt x="1319262" y="1587435"/>
                  </a:cubicBezTo>
                  <a:cubicBezTo>
                    <a:pt x="1319262" y="1622746"/>
                    <a:pt x="1290641" y="1651371"/>
                    <a:pt x="1255329" y="1651371"/>
                  </a:cubicBezTo>
                  <a:cubicBezTo>
                    <a:pt x="1220018" y="1651371"/>
                    <a:pt x="1191400" y="1622746"/>
                    <a:pt x="1191400" y="1587435"/>
                  </a:cubicBezTo>
                  <a:cubicBezTo>
                    <a:pt x="1191400" y="1552124"/>
                    <a:pt x="1220018" y="1523499"/>
                    <a:pt x="1255329" y="1523499"/>
                  </a:cubicBezTo>
                  <a:close/>
                  <a:moveTo>
                    <a:pt x="1062553" y="1523343"/>
                  </a:moveTo>
                  <a:cubicBezTo>
                    <a:pt x="1084666" y="1523343"/>
                    <a:pt x="1102589" y="1541270"/>
                    <a:pt x="1102589" y="1563383"/>
                  </a:cubicBezTo>
                  <a:cubicBezTo>
                    <a:pt x="1102589" y="1585496"/>
                    <a:pt x="1084666" y="1603423"/>
                    <a:pt x="1062553" y="1603423"/>
                  </a:cubicBezTo>
                  <a:cubicBezTo>
                    <a:pt x="1040440" y="1603423"/>
                    <a:pt x="1022517" y="1585496"/>
                    <a:pt x="1022517" y="1563383"/>
                  </a:cubicBezTo>
                  <a:cubicBezTo>
                    <a:pt x="1022517" y="1541270"/>
                    <a:pt x="1040440" y="1523343"/>
                    <a:pt x="1062553" y="1523343"/>
                  </a:cubicBezTo>
                  <a:close/>
                  <a:moveTo>
                    <a:pt x="261742" y="1519974"/>
                  </a:moveTo>
                  <a:cubicBezTo>
                    <a:pt x="290977" y="1519974"/>
                    <a:pt x="314681" y="1543674"/>
                    <a:pt x="314681" y="1572910"/>
                  </a:cubicBezTo>
                  <a:cubicBezTo>
                    <a:pt x="314681" y="1602146"/>
                    <a:pt x="290977" y="1625846"/>
                    <a:pt x="261742" y="1625846"/>
                  </a:cubicBezTo>
                  <a:cubicBezTo>
                    <a:pt x="232507" y="1625846"/>
                    <a:pt x="208807" y="1602146"/>
                    <a:pt x="208807" y="1572910"/>
                  </a:cubicBezTo>
                  <a:cubicBezTo>
                    <a:pt x="208807" y="1543674"/>
                    <a:pt x="232507" y="1519974"/>
                    <a:pt x="261742" y="1519974"/>
                  </a:cubicBezTo>
                  <a:close/>
                  <a:moveTo>
                    <a:pt x="1528759" y="1516820"/>
                  </a:moveTo>
                  <a:cubicBezTo>
                    <a:pt x="1558002" y="1516820"/>
                    <a:pt x="1581709" y="1540520"/>
                    <a:pt x="1581709" y="1569756"/>
                  </a:cubicBezTo>
                  <a:cubicBezTo>
                    <a:pt x="1581709" y="1598992"/>
                    <a:pt x="1558002" y="1622692"/>
                    <a:pt x="1528759" y="1622692"/>
                  </a:cubicBezTo>
                  <a:cubicBezTo>
                    <a:pt x="1499516" y="1622692"/>
                    <a:pt x="1475815" y="1598992"/>
                    <a:pt x="1475815" y="1569756"/>
                  </a:cubicBezTo>
                  <a:cubicBezTo>
                    <a:pt x="1475815" y="1540520"/>
                    <a:pt x="1499516" y="1516820"/>
                    <a:pt x="1528759" y="1516820"/>
                  </a:cubicBezTo>
                  <a:close/>
                  <a:moveTo>
                    <a:pt x="1863045" y="1513127"/>
                  </a:moveTo>
                  <a:cubicBezTo>
                    <a:pt x="1878672" y="1513127"/>
                    <a:pt x="1891342" y="1525796"/>
                    <a:pt x="1891342" y="1541424"/>
                  </a:cubicBezTo>
                  <a:cubicBezTo>
                    <a:pt x="1891342" y="1557052"/>
                    <a:pt x="1878672" y="1569721"/>
                    <a:pt x="1863045" y="1569721"/>
                  </a:cubicBezTo>
                  <a:cubicBezTo>
                    <a:pt x="1847418" y="1569721"/>
                    <a:pt x="1834750" y="1557052"/>
                    <a:pt x="1834750" y="1541424"/>
                  </a:cubicBezTo>
                  <a:cubicBezTo>
                    <a:pt x="1834750" y="1525796"/>
                    <a:pt x="1847418" y="1513127"/>
                    <a:pt x="1863045" y="1513127"/>
                  </a:cubicBezTo>
                  <a:close/>
                  <a:moveTo>
                    <a:pt x="8192915" y="1510890"/>
                  </a:moveTo>
                  <a:cubicBezTo>
                    <a:pt x="8219994" y="1510890"/>
                    <a:pt x="8241945" y="1532841"/>
                    <a:pt x="8241945" y="1559920"/>
                  </a:cubicBezTo>
                  <a:cubicBezTo>
                    <a:pt x="8241945" y="1586999"/>
                    <a:pt x="8219994" y="1608950"/>
                    <a:pt x="8192915" y="1608950"/>
                  </a:cubicBezTo>
                  <a:cubicBezTo>
                    <a:pt x="8165836" y="1608950"/>
                    <a:pt x="8143885" y="1586999"/>
                    <a:pt x="8143885" y="1559920"/>
                  </a:cubicBezTo>
                  <a:cubicBezTo>
                    <a:pt x="8143885" y="1532841"/>
                    <a:pt x="8165836" y="1510890"/>
                    <a:pt x="8192915" y="1510890"/>
                  </a:cubicBezTo>
                  <a:close/>
                  <a:moveTo>
                    <a:pt x="7756236" y="1510755"/>
                  </a:moveTo>
                  <a:cubicBezTo>
                    <a:pt x="7773547" y="1510755"/>
                    <a:pt x="7787580" y="1524788"/>
                    <a:pt x="7787580" y="1542099"/>
                  </a:cubicBezTo>
                  <a:cubicBezTo>
                    <a:pt x="7787580" y="1559410"/>
                    <a:pt x="7773547" y="1573443"/>
                    <a:pt x="7756236" y="1573443"/>
                  </a:cubicBezTo>
                  <a:cubicBezTo>
                    <a:pt x="7738925" y="1573443"/>
                    <a:pt x="7724892" y="1559410"/>
                    <a:pt x="7724892" y="1542099"/>
                  </a:cubicBezTo>
                  <a:cubicBezTo>
                    <a:pt x="7724892" y="1524788"/>
                    <a:pt x="7738925" y="1510755"/>
                    <a:pt x="7756236" y="1510755"/>
                  </a:cubicBezTo>
                  <a:close/>
                  <a:moveTo>
                    <a:pt x="1758231" y="1509536"/>
                  </a:moveTo>
                  <a:cubicBezTo>
                    <a:pt x="1787467" y="1509536"/>
                    <a:pt x="1811165" y="1533236"/>
                    <a:pt x="1811165" y="1562472"/>
                  </a:cubicBezTo>
                  <a:cubicBezTo>
                    <a:pt x="1811165" y="1591708"/>
                    <a:pt x="1787467" y="1615408"/>
                    <a:pt x="1758231" y="1615408"/>
                  </a:cubicBezTo>
                  <a:cubicBezTo>
                    <a:pt x="1728998" y="1615408"/>
                    <a:pt x="1705297" y="1591708"/>
                    <a:pt x="1705297" y="1562472"/>
                  </a:cubicBezTo>
                  <a:cubicBezTo>
                    <a:pt x="1705297" y="1533236"/>
                    <a:pt x="1728998" y="1509536"/>
                    <a:pt x="1758231" y="1509536"/>
                  </a:cubicBezTo>
                  <a:close/>
                  <a:moveTo>
                    <a:pt x="5707771" y="1509207"/>
                  </a:moveTo>
                  <a:cubicBezTo>
                    <a:pt x="5728386" y="1509207"/>
                    <a:pt x="5745098" y="1525919"/>
                    <a:pt x="5745098" y="1546535"/>
                  </a:cubicBezTo>
                  <a:cubicBezTo>
                    <a:pt x="5745098" y="1567151"/>
                    <a:pt x="5728386" y="1583863"/>
                    <a:pt x="5707771" y="1583863"/>
                  </a:cubicBezTo>
                  <a:cubicBezTo>
                    <a:pt x="5687156" y="1583863"/>
                    <a:pt x="5670444" y="1567151"/>
                    <a:pt x="5670444" y="1546535"/>
                  </a:cubicBezTo>
                  <a:cubicBezTo>
                    <a:pt x="5670444" y="1525919"/>
                    <a:pt x="5687156" y="1509207"/>
                    <a:pt x="5707771" y="1509207"/>
                  </a:cubicBezTo>
                  <a:close/>
                  <a:moveTo>
                    <a:pt x="6412083" y="1507569"/>
                  </a:moveTo>
                  <a:cubicBezTo>
                    <a:pt x="6438741" y="1507569"/>
                    <a:pt x="6460352" y="1529180"/>
                    <a:pt x="6460352" y="1555839"/>
                  </a:cubicBezTo>
                  <a:cubicBezTo>
                    <a:pt x="6460352" y="1582498"/>
                    <a:pt x="6438741" y="1604109"/>
                    <a:pt x="6412083" y="1604109"/>
                  </a:cubicBezTo>
                  <a:cubicBezTo>
                    <a:pt x="6385425" y="1604109"/>
                    <a:pt x="6363814" y="1582498"/>
                    <a:pt x="6363814" y="1555839"/>
                  </a:cubicBezTo>
                  <a:cubicBezTo>
                    <a:pt x="6363814" y="1529180"/>
                    <a:pt x="6385425" y="1507569"/>
                    <a:pt x="6412083" y="1507569"/>
                  </a:cubicBezTo>
                  <a:close/>
                  <a:moveTo>
                    <a:pt x="6546865" y="1501796"/>
                  </a:moveTo>
                  <a:cubicBezTo>
                    <a:pt x="6562973" y="1501796"/>
                    <a:pt x="6576031" y="1514854"/>
                    <a:pt x="6576031" y="1530962"/>
                  </a:cubicBezTo>
                  <a:cubicBezTo>
                    <a:pt x="6576031" y="1547070"/>
                    <a:pt x="6562973" y="1560128"/>
                    <a:pt x="6546865" y="1560128"/>
                  </a:cubicBezTo>
                  <a:cubicBezTo>
                    <a:pt x="6530757" y="1560128"/>
                    <a:pt x="6517699" y="1547070"/>
                    <a:pt x="6517699" y="1530962"/>
                  </a:cubicBezTo>
                  <a:cubicBezTo>
                    <a:pt x="6517699" y="1514854"/>
                    <a:pt x="6530757" y="1501796"/>
                    <a:pt x="6546865" y="1501796"/>
                  </a:cubicBezTo>
                  <a:close/>
                  <a:moveTo>
                    <a:pt x="4755917" y="1501757"/>
                  </a:moveTo>
                  <a:cubicBezTo>
                    <a:pt x="4771715" y="1504855"/>
                    <a:pt x="4782087" y="1519786"/>
                    <a:pt x="4779083" y="1535106"/>
                  </a:cubicBezTo>
                  <a:cubicBezTo>
                    <a:pt x="4776079" y="1550426"/>
                    <a:pt x="4760837" y="1560334"/>
                    <a:pt x="4745039" y="1557237"/>
                  </a:cubicBezTo>
                  <a:cubicBezTo>
                    <a:pt x="4729241" y="1554139"/>
                    <a:pt x="4718869" y="1539208"/>
                    <a:pt x="4721873" y="1523888"/>
                  </a:cubicBezTo>
                  <a:cubicBezTo>
                    <a:pt x="4724877" y="1508568"/>
                    <a:pt x="4740119" y="1498660"/>
                    <a:pt x="4755917" y="1501757"/>
                  </a:cubicBezTo>
                  <a:close/>
                  <a:moveTo>
                    <a:pt x="5490369" y="1497751"/>
                  </a:moveTo>
                  <a:cubicBezTo>
                    <a:pt x="5513388" y="1497751"/>
                    <a:pt x="5532049" y="1516412"/>
                    <a:pt x="5532049" y="1539431"/>
                  </a:cubicBezTo>
                  <a:cubicBezTo>
                    <a:pt x="5532049" y="1562450"/>
                    <a:pt x="5513388" y="1581111"/>
                    <a:pt x="5490369" y="1581111"/>
                  </a:cubicBezTo>
                  <a:cubicBezTo>
                    <a:pt x="5467350" y="1581111"/>
                    <a:pt x="5448689" y="1562450"/>
                    <a:pt x="5448689" y="1539431"/>
                  </a:cubicBezTo>
                  <a:cubicBezTo>
                    <a:pt x="5448689" y="1516412"/>
                    <a:pt x="5467350" y="1497751"/>
                    <a:pt x="5490369" y="1497751"/>
                  </a:cubicBezTo>
                  <a:close/>
                  <a:moveTo>
                    <a:pt x="7595991" y="1493022"/>
                  </a:moveTo>
                  <a:cubicBezTo>
                    <a:pt x="7607052" y="1493022"/>
                    <a:pt x="7616018" y="1501988"/>
                    <a:pt x="7616018" y="1513049"/>
                  </a:cubicBezTo>
                  <a:cubicBezTo>
                    <a:pt x="7616018" y="1524110"/>
                    <a:pt x="7607052" y="1533076"/>
                    <a:pt x="7595991" y="1533076"/>
                  </a:cubicBezTo>
                  <a:cubicBezTo>
                    <a:pt x="7584930" y="1533076"/>
                    <a:pt x="7575964" y="1524110"/>
                    <a:pt x="7575964" y="1513049"/>
                  </a:cubicBezTo>
                  <a:cubicBezTo>
                    <a:pt x="7575964" y="1501988"/>
                    <a:pt x="7584930" y="1493022"/>
                    <a:pt x="7595991" y="1493022"/>
                  </a:cubicBezTo>
                  <a:close/>
                  <a:moveTo>
                    <a:pt x="2013864" y="1487019"/>
                  </a:moveTo>
                  <a:cubicBezTo>
                    <a:pt x="2040940" y="1487019"/>
                    <a:pt x="2062891" y="1508970"/>
                    <a:pt x="2062891" y="1536049"/>
                  </a:cubicBezTo>
                  <a:cubicBezTo>
                    <a:pt x="2062891" y="1563128"/>
                    <a:pt x="2040940" y="1585079"/>
                    <a:pt x="2013864" y="1585079"/>
                  </a:cubicBezTo>
                  <a:cubicBezTo>
                    <a:pt x="1986788" y="1585079"/>
                    <a:pt x="1964841" y="1563128"/>
                    <a:pt x="1964841" y="1536049"/>
                  </a:cubicBezTo>
                  <a:cubicBezTo>
                    <a:pt x="1964841" y="1508970"/>
                    <a:pt x="1986788" y="1487019"/>
                    <a:pt x="2013864" y="1487019"/>
                  </a:cubicBezTo>
                  <a:close/>
                  <a:moveTo>
                    <a:pt x="2529543" y="1483798"/>
                  </a:moveTo>
                  <a:cubicBezTo>
                    <a:pt x="2545651" y="1483798"/>
                    <a:pt x="2558708" y="1496856"/>
                    <a:pt x="2558708" y="1512964"/>
                  </a:cubicBezTo>
                  <a:cubicBezTo>
                    <a:pt x="2558708" y="1529072"/>
                    <a:pt x="2545651" y="1542130"/>
                    <a:pt x="2529543" y="1542130"/>
                  </a:cubicBezTo>
                  <a:cubicBezTo>
                    <a:pt x="2513430" y="1542130"/>
                    <a:pt x="2500377" y="1529072"/>
                    <a:pt x="2500377" y="1512964"/>
                  </a:cubicBezTo>
                  <a:cubicBezTo>
                    <a:pt x="2500377" y="1496856"/>
                    <a:pt x="2513430" y="1483798"/>
                    <a:pt x="2529543" y="1483798"/>
                  </a:cubicBezTo>
                  <a:close/>
                  <a:moveTo>
                    <a:pt x="4840621" y="1483736"/>
                  </a:moveTo>
                  <a:cubicBezTo>
                    <a:pt x="4861237" y="1483736"/>
                    <a:pt x="4877949" y="1500448"/>
                    <a:pt x="4877949" y="1521064"/>
                  </a:cubicBezTo>
                  <a:cubicBezTo>
                    <a:pt x="4877949" y="1541680"/>
                    <a:pt x="4861237" y="1558392"/>
                    <a:pt x="4840621" y="1558392"/>
                  </a:cubicBezTo>
                  <a:cubicBezTo>
                    <a:pt x="4820005" y="1558392"/>
                    <a:pt x="4803293" y="1541680"/>
                    <a:pt x="4803293" y="1521064"/>
                  </a:cubicBezTo>
                  <a:cubicBezTo>
                    <a:pt x="4803293" y="1500448"/>
                    <a:pt x="4820005" y="1483736"/>
                    <a:pt x="4840621" y="1483736"/>
                  </a:cubicBezTo>
                  <a:close/>
                  <a:moveTo>
                    <a:pt x="6686922" y="1480368"/>
                  </a:moveTo>
                  <a:cubicBezTo>
                    <a:pt x="6707538" y="1480368"/>
                    <a:pt x="6724250" y="1497080"/>
                    <a:pt x="6724250" y="1517695"/>
                  </a:cubicBezTo>
                  <a:cubicBezTo>
                    <a:pt x="6724250" y="1538310"/>
                    <a:pt x="6707538" y="1555022"/>
                    <a:pt x="6686922" y="1555022"/>
                  </a:cubicBezTo>
                  <a:cubicBezTo>
                    <a:pt x="6666306" y="1555022"/>
                    <a:pt x="6649594" y="1538310"/>
                    <a:pt x="6649594" y="1517695"/>
                  </a:cubicBezTo>
                  <a:cubicBezTo>
                    <a:pt x="6649594" y="1497080"/>
                    <a:pt x="6666306" y="1480368"/>
                    <a:pt x="6686922" y="1480368"/>
                  </a:cubicBezTo>
                  <a:close/>
                  <a:moveTo>
                    <a:pt x="980608" y="1480136"/>
                  </a:moveTo>
                  <a:cubicBezTo>
                    <a:pt x="997915" y="1480136"/>
                    <a:pt x="1011950" y="1494169"/>
                    <a:pt x="1011950" y="1511480"/>
                  </a:cubicBezTo>
                  <a:cubicBezTo>
                    <a:pt x="1011950" y="1528791"/>
                    <a:pt x="997915" y="1542824"/>
                    <a:pt x="980608" y="1542824"/>
                  </a:cubicBezTo>
                  <a:cubicBezTo>
                    <a:pt x="963296" y="1542824"/>
                    <a:pt x="949262" y="1528791"/>
                    <a:pt x="949262" y="1511480"/>
                  </a:cubicBezTo>
                  <a:cubicBezTo>
                    <a:pt x="949262" y="1494169"/>
                    <a:pt x="963296" y="1480136"/>
                    <a:pt x="980608" y="1480136"/>
                  </a:cubicBezTo>
                  <a:close/>
                  <a:moveTo>
                    <a:pt x="1412438" y="1479389"/>
                  </a:moveTo>
                  <a:cubicBezTo>
                    <a:pt x="1428238" y="1482487"/>
                    <a:pt x="1438610" y="1497418"/>
                    <a:pt x="1435605" y="1512737"/>
                  </a:cubicBezTo>
                  <a:cubicBezTo>
                    <a:pt x="1432603" y="1528056"/>
                    <a:pt x="1417361" y="1537964"/>
                    <a:pt x="1401561" y="1534867"/>
                  </a:cubicBezTo>
                  <a:cubicBezTo>
                    <a:pt x="1385764" y="1531769"/>
                    <a:pt x="1375395" y="1516838"/>
                    <a:pt x="1378396" y="1501519"/>
                  </a:cubicBezTo>
                  <a:cubicBezTo>
                    <a:pt x="1381398" y="1486200"/>
                    <a:pt x="1396642" y="1476291"/>
                    <a:pt x="1412438" y="1479389"/>
                  </a:cubicBezTo>
                  <a:close/>
                  <a:moveTo>
                    <a:pt x="6816803" y="1476303"/>
                  </a:moveTo>
                  <a:cubicBezTo>
                    <a:pt x="6843882" y="1476303"/>
                    <a:pt x="6865833" y="1498254"/>
                    <a:pt x="6865833" y="1525333"/>
                  </a:cubicBezTo>
                  <a:cubicBezTo>
                    <a:pt x="6865833" y="1552412"/>
                    <a:pt x="6843882" y="1574363"/>
                    <a:pt x="6816803" y="1574363"/>
                  </a:cubicBezTo>
                  <a:cubicBezTo>
                    <a:pt x="6789724" y="1574363"/>
                    <a:pt x="6767773" y="1552412"/>
                    <a:pt x="6767773" y="1525333"/>
                  </a:cubicBezTo>
                  <a:cubicBezTo>
                    <a:pt x="6767773" y="1498254"/>
                    <a:pt x="6789724" y="1476303"/>
                    <a:pt x="6816803" y="1476303"/>
                  </a:cubicBezTo>
                  <a:close/>
                  <a:moveTo>
                    <a:pt x="5643177" y="1475005"/>
                  </a:moveTo>
                  <a:cubicBezTo>
                    <a:pt x="5654238" y="1475005"/>
                    <a:pt x="5663204" y="1483971"/>
                    <a:pt x="5663204" y="1495032"/>
                  </a:cubicBezTo>
                  <a:cubicBezTo>
                    <a:pt x="5663204" y="1506093"/>
                    <a:pt x="5654238" y="1515059"/>
                    <a:pt x="5643177" y="1515059"/>
                  </a:cubicBezTo>
                  <a:cubicBezTo>
                    <a:pt x="5632116" y="1515059"/>
                    <a:pt x="5623150" y="1506093"/>
                    <a:pt x="5623150" y="1495032"/>
                  </a:cubicBezTo>
                  <a:cubicBezTo>
                    <a:pt x="5623150" y="1483971"/>
                    <a:pt x="5632116" y="1475005"/>
                    <a:pt x="5643177" y="1475005"/>
                  </a:cubicBezTo>
                  <a:close/>
                  <a:moveTo>
                    <a:pt x="424740" y="1473695"/>
                  </a:moveTo>
                  <a:cubicBezTo>
                    <a:pt x="437792" y="1473695"/>
                    <a:pt x="448378" y="1484278"/>
                    <a:pt x="448378" y="1497333"/>
                  </a:cubicBezTo>
                  <a:cubicBezTo>
                    <a:pt x="448378" y="1510388"/>
                    <a:pt x="437792" y="1520971"/>
                    <a:pt x="424740" y="1520971"/>
                  </a:cubicBezTo>
                  <a:cubicBezTo>
                    <a:pt x="411684" y="1520971"/>
                    <a:pt x="401101" y="1510388"/>
                    <a:pt x="401101" y="1497333"/>
                  </a:cubicBezTo>
                  <a:cubicBezTo>
                    <a:pt x="401101" y="1484278"/>
                    <a:pt x="411684" y="1473695"/>
                    <a:pt x="424740" y="1473695"/>
                  </a:cubicBezTo>
                  <a:close/>
                  <a:moveTo>
                    <a:pt x="1327129" y="1473273"/>
                  </a:moveTo>
                  <a:cubicBezTo>
                    <a:pt x="1340187" y="1473273"/>
                    <a:pt x="1350766" y="1483856"/>
                    <a:pt x="1350766" y="1496911"/>
                  </a:cubicBezTo>
                  <a:cubicBezTo>
                    <a:pt x="1350766" y="1509966"/>
                    <a:pt x="1340187" y="1520549"/>
                    <a:pt x="1327129" y="1520549"/>
                  </a:cubicBezTo>
                  <a:cubicBezTo>
                    <a:pt x="1314072" y="1520549"/>
                    <a:pt x="1303489" y="1509966"/>
                    <a:pt x="1303489" y="1496911"/>
                  </a:cubicBezTo>
                  <a:cubicBezTo>
                    <a:pt x="1303489" y="1483856"/>
                    <a:pt x="1314072" y="1473273"/>
                    <a:pt x="1327129" y="1473273"/>
                  </a:cubicBezTo>
                  <a:close/>
                  <a:moveTo>
                    <a:pt x="7890840" y="1471960"/>
                  </a:moveTo>
                  <a:cubicBezTo>
                    <a:pt x="7912653" y="1471960"/>
                    <a:pt x="7930336" y="1489643"/>
                    <a:pt x="7930336" y="1511457"/>
                  </a:cubicBezTo>
                  <a:cubicBezTo>
                    <a:pt x="7930336" y="1533271"/>
                    <a:pt x="7912653" y="1550954"/>
                    <a:pt x="7890840" y="1550954"/>
                  </a:cubicBezTo>
                  <a:cubicBezTo>
                    <a:pt x="7869027" y="1550954"/>
                    <a:pt x="7851344" y="1533271"/>
                    <a:pt x="7851344" y="1511457"/>
                  </a:cubicBezTo>
                  <a:cubicBezTo>
                    <a:pt x="7851344" y="1489643"/>
                    <a:pt x="7869027" y="1471960"/>
                    <a:pt x="7890840" y="1471960"/>
                  </a:cubicBezTo>
                  <a:close/>
                  <a:moveTo>
                    <a:pt x="7384228" y="1468803"/>
                  </a:moveTo>
                  <a:cubicBezTo>
                    <a:pt x="7406041" y="1468803"/>
                    <a:pt x="7423724" y="1486486"/>
                    <a:pt x="7423724" y="1508299"/>
                  </a:cubicBezTo>
                  <a:cubicBezTo>
                    <a:pt x="7423724" y="1530112"/>
                    <a:pt x="7406041" y="1547795"/>
                    <a:pt x="7384228" y="1547795"/>
                  </a:cubicBezTo>
                  <a:cubicBezTo>
                    <a:pt x="7362415" y="1547795"/>
                    <a:pt x="7344732" y="1530112"/>
                    <a:pt x="7344732" y="1508299"/>
                  </a:cubicBezTo>
                  <a:cubicBezTo>
                    <a:pt x="7344732" y="1486486"/>
                    <a:pt x="7362415" y="1468803"/>
                    <a:pt x="7384228" y="1468803"/>
                  </a:cubicBezTo>
                  <a:close/>
                  <a:moveTo>
                    <a:pt x="8268915" y="1460123"/>
                  </a:moveTo>
                  <a:cubicBezTo>
                    <a:pt x="8279976" y="1460123"/>
                    <a:pt x="8288942" y="1469089"/>
                    <a:pt x="8288942" y="1480150"/>
                  </a:cubicBezTo>
                  <a:cubicBezTo>
                    <a:pt x="8288942" y="1491211"/>
                    <a:pt x="8279976" y="1500177"/>
                    <a:pt x="8268915" y="1500177"/>
                  </a:cubicBezTo>
                  <a:cubicBezTo>
                    <a:pt x="8257854" y="1500177"/>
                    <a:pt x="8248888" y="1491211"/>
                    <a:pt x="8248888" y="1480150"/>
                  </a:cubicBezTo>
                  <a:cubicBezTo>
                    <a:pt x="8248888" y="1469089"/>
                    <a:pt x="8257854" y="1460123"/>
                    <a:pt x="8268915" y="1460123"/>
                  </a:cubicBezTo>
                  <a:close/>
                  <a:moveTo>
                    <a:pt x="2644129" y="1460103"/>
                  </a:moveTo>
                  <a:cubicBezTo>
                    <a:pt x="2671208" y="1460103"/>
                    <a:pt x="2693159" y="1482054"/>
                    <a:pt x="2693159" y="1509133"/>
                  </a:cubicBezTo>
                  <a:cubicBezTo>
                    <a:pt x="2693159" y="1536212"/>
                    <a:pt x="2671208" y="1558163"/>
                    <a:pt x="2644129" y="1558163"/>
                  </a:cubicBezTo>
                  <a:cubicBezTo>
                    <a:pt x="2617050" y="1558163"/>
                    <a:pt x="2595185" y="1536212"/>
                    <a:pt x="2595185" y="1509133"/>
                  </a:cubicBezTo>
                  <a:cubicBezTo>
                    <a:pt x="2595185" y="1482054"/>
                    <a:pt x="2617050" y="1460103"/>
                    <a:pt x="2644129" y="1460103"/>
                  </a:cubicBezTo>
                  <a:close/>
                  <a:moveTo>
                    <a:pt x="2810821" y="1458966"/>
                  </a:moveTo>
                  <a:cubicBezTo>
                    <a:pt x="2832027" y="1458966"/>
                    <a:pt x="2849217" y="1476156"/>
                    <a:pt x="2849217" y="1497362"/>
                  </a:cubicBezTo>
                  <a:cubicBezTo>
                    <a:pt x="2849217" y="1518568"/>
                    <a:pt x="2832027" y="1535758"/>
                    <a:pt x="2810821" y="1535758"/>
                  </a:cubicBezTo>
                  <a:cubicBezTo>
                    <a:pt x="2789615" y="1535758"/>
                    <a:pt x="2772425" y="1518568"/>
                    <a:pt x="2772425" y="1497362"/>
                  </a:cubicBezTo>
                  <a:cubicBezTo>
                    <a:pt x="2772425" y="1476156"/>
                    <a:pt x="2789615" y="1458966"/>
                    <a:pt x="2810821" y="1458966"/>
                  </a:cubicBezTo>
                  <a:close/>
                  <a:moveTo>
                    <a:pt x="5865370" y="1457674"/>
                  </a:moveTo>
                  <a:cubicBezTo>
                    <a:pt x="5892028" y="1457674"/>
                    <a:pt x="5913639" y="1479285"/>
                    <a:pt x="5913639" y="1505943"/>
                  </a:cubicBezTo>
                  <a:cubicBezTo>
                    <a:pt x="5913639" y="1532601"/>
                    <a:pt x="5892028" y="1554212"/>
                    <a:pt x="5865370" y="1554212"/>
                  </a:cubicBezTo>
                  <a:cubicBezTo>
                    <a:pt x="5838712" y="1554212"/>
                    <a:pt x="5817101" y="1532601"/>
                    <a:pt x="5817101" y="1505943"/>
                  </a:cubicBezTo>
                  <a:cubicBezTo>
                    <a:pt x="5817101" y="1479285"/>
                    <a:pt x="5838712" y="1457674"/>
                    <a:pt x="5865370" y="1457674"/>
                  </a:cubicBezTo>
                  <a:close/>
                  <a:moveTo>
                    <a:pt x="8062840" y="1457598"/>
                  </a:moveTo>
                  <a:cubicBezTo>
                    <a:pt x="8098151" y="1457598"/>
                    <a:pt x="8126776" y="1486223"/>
                    <a:pt x="8126776" y="1521534"/>
                  </a:cubicBezTo>
                  <a:cubicBezTo>
                    <a:pt x="8126776" y="1556845"/>
                    <a:pt x="8098151" y="1585470"/>
                    <a:pt x="8062840" y="1585470"/>
                  </a:cubicBezTo>
                  <a:cubicBezTo>
                    <a:pt x="8027529" y="1585470"/>
                    <a:pt x="7998904" y="1556845"/>
                    <a:pt x="7998904" y="1521534"/>
                  </a:cubicBezTo>
                  <a:cubicBezTo>
                    <a:pt x="7998904" y="1486223"/>
                    <a:pt x="8027529" y="1457598"/>
                    <a:pt x="8062840" y="1457598"/>
                  </a:cubicBezTo>
                  <a:close/>
                  <a:moveTo>
                    <a:pt x="8367232" y="1454299"/>
                  </a:moveTo>
                  <a:cubicBezTo>
                    <a:pt x="8394311" y="1454299"/>
                    <a:pt x="8416262" y="1476250"/>
                    <a:pt x="8416262" y="1503329"/>
                  </a:cubicBezTo>
                  <a:cubicBezTo>
                    <a:pt x="8416262" y="1530408"/>
                    <a:pt x="8394311" y="1552359"/>
                    <a:pt x="8367232" y="1552359"/>
                  </a:cubicBezTo>
                  <a:cubicBezTo>
                    <a:pt x="8340153" y="1552359"/>
                    <a:pt x="8318202" y="1530408"/>
                    <a:pt x="8318202" y="1503329"/>
                  </a:cubicBezTo>
                  <a:cubicBezTo>
                    <a:pt x="8318202" y="1476250"/>
                    <a:pt x="8340153" y="1454299"/>
                    <a:pt x="8367232" y="1454299"/>
                  </a:cubicBezTo>
                  <a:close/>
                  <a:moveTo>
                    <a:pt x="6109986" y="1453870"/>
                  </a:moveTo>
                  <a:cubicBezTo>
                    <a:pt x="6130602" y="1453870"/>
                    <a:pt x="6147314" y="1470582"/>
                    <a:pt x="6147314" y="1491198"/>
                  </a:cubicBezTo>
                  <a:cubicBezTo>
                    <a:pt x="6147314" y="1511814"/>
                    <a:pt x="6130602" y="1528526"/>
                    <a:pt x="6109986" y="1528526"/>
                  </a:cubicBezTo>
                  <a:cubicBezTo>
                    <a:pt x="6089370" y="1528526"/>
                    <a:pt x="6072658" y="1511814"/>
                    <a:pt x="6072658" y="1491198"/>
                  </a:cubicBezTo>
                  <a:cubicBezTo>
                    <a:pt x="6072658" y="1470582"/>
                    <a:pt x="6089370" y="1453870"/>
                    <a:pt x="6109986" y="1453870"/>
                  </a:cubicBezTo>
                  <a:close/>
                  <a:moveTo>
                    <a:pt x="1807404" y="1446510"/>
                  </a:moveTo>
                  <a:cubicBezTo>
                    <a:pt x="1820658" y="1446510"/>
                    <a:pt x="1831404" y="1457257"/>
                    <a:pt x="1831404" y="1470513"/>
                  </a:cubicBezTo>
                  <a:cubicBezTo>
                    <a:pt x="1831404" y="1483769"/>
                    <a:pt x="1820658" y="1494516"/>
                    <a:pt x="1807404" y="1494516"/>
                  </a:cubicBezTo>
                  <a:cubicBezTo>
                    <a:pt x="1794148" y="1494516"/>
                    <a:pt x="1783403" y="1483769"/>
                    <a:pt x="1783403" y="1470513"/>
                  </a:cubicBezTo>
                  <a:cubicBezTo>
                    <a:pt x="1783403" y="1457257"/>
                    <a:pt x="1794148" y="1446510"/>
                    <a:pt x="1807404" y="1446510"/>
                  </a:cubicBezTo>
                  <a:close/>
                  <a:moveTo>
                    <a:pt x="5344480" y="1444597"/>
                  </a:moveTo>
                  <a:cubicBezTo>
                    <a:pt x="5361791" y="1444597"/>
                    <a:pt x="5375824" y="1458630"/>
                    <a:pt x="5375824" y="1475941"/>
                  </a:cubicBezTo>
                  <a:cubicBezTo>
                    <a:pt x="5375824" y="1493252"/>
                    <a:pt x="5361791" y="1507285"/>
                    <a:pt x="5344480" y="1507285"/>
                  </a:cubicBezTo>
                  <a:cubicBezTo>
                    <a:pt x="5327169" y="1507285"/>
                    <a:pt x="5313136" y="1493252"/>
                    <a:pt x="5313136" y="1475941"/>
                  </a:cubicBezTo>
                  <a:cubicBezTo>
                    <a:pt x="5313136" y="1458630"/>
                    <a:pt x="5327169" y="1444597"/>
                    <a:pt x="5344480" y="1444597"/>
                  </a:cubicBezTo>
                  <a:close/>
                  <a:moveTo>
                    <a:pt x="7173928" y="1443510"/>
                  </a:moveTo>
                  <a:cubicBezTo>
                    <a:pt x="7210141" y="1443510"/>
                    <a:pt x="7239497" y="1472866"/>
                    <a:pt x="7239497" y="1509079"/>
                  </a:cubicBezTo>
                  <a:cubicBezTo>
                    <a:pt x="7239497" y="1545292"/>
                    <a:pt x="7210141" y="1574648"/>
                    <a:pt x="7173928" y="1574648"/>
                  </a:cubicBezTo>
                  <a:cubicBezTo>
                    <a:pt x="7137715" y="1574648"/>
                    <a:pt x="7108359" y="1545292"/>
                    <a:pt x="7108359" y="1509079"/>
                  </a:cubicBezTo>
                  <a:cubicBezTo>
                    <a:pt x="7108359" y="1472866"/>
                    <a:pt x="7137715" y="1443510"/>
                    <a:pt x="7173928" y="1443510"/>
                  </a:cubicBezTo>
                  <a:close/>
                  <a:moveTo>
                    <a:pt x="6473255" y="1443360"/>
                  </a:moveTo>
                  <a:cubicBezTo>
                    <a:pt x="6489363" y="1443360"/>
                    <a:pt x="6502421" y="1456418"/>
                    <a:pt x="6502421" y="1472526"/>
                  </a:cubicBezTo>
                  <a:cubicBezTo>
                    <a:pt x="6502421" y="1488634"/>
                    <a:pt x="6489363" y="1501692"/>
                    <a:pt x="6473255" y="1501692"/>
                  </a:cubicBezTo>
                  <a:cubicBezTo>
                    <a:pt x="6457147" y="1501692"/>
                    <a:pt x="6444089" y="1488634"/>
                    <a:pt x="6444089" y="1472526"/>
                  </a:cubicBezTo>
                  <a:cubicBezTo>
                    <a:pt x="6444089" y="1456418"/>
                    <a:pt x="6457147" y="1443360"/>
                    <a:pt x="6473255" y="1443360"/>
                  </a:cubicBezTo>
                  <a:close/>
                  <a:moveTo>
                    <a:pt x="541294" y="1440681"/>
                  </a:moveTo>
                  <a:cubicBezTo>
                    <a:pt x="576610" y="1440681"/>
                    <a:pt x="605228" y="1469306"/>
                    <a:pt x="605228" y="1504617"/>
                  </a:cubicBezTo>
                  <a:cubicBezTo>
                    <a:pt x="605228" y="1539928"/>
                    <a:pt x="576610" y="1568553"/>
                    <a:pt x="541294" y="1568553"/>
                  </a:cubicBezTo>
                  <a:cubicBezTo>
                    <a:pt x="505983" y="1568553"/>
                    <a:pt x="477356" y="1539928"/>
                    <a:pt x="477356" y="1504617"/>
                  </a:cubicBezTo>
                  <a:cubicBezTo>
                    <a:pt x="477356" y="1469306"/>
                    <a:pt x="505983" y="1440681"/>
                    <a:pt x="541294" y="1440681"/>
                  </a:cubicBezTo>
                  <a:close/>
                  <a:moveTo>
                    <a:pt x="893606" y="1439490"/>
                  </a:moveTo>
                  <a:cubicBezTo>
                    <a:pt x="914220" y="1439490"/>
                    <a:pt x="930936" y="1456202"/>
                    <a:pt x="930936" y="1476818"/>
                  </a:cubicBezTo>
                  <a:cubicBezTo>
                    <a:pt x="930936" y="1497434"/>
                    <a:pt x="914220" y="1514146"/>
                    <a:pt x="893606" y="1514146"/>
                  </a:cubicBezTo>
                  <a:cubicBezTo>
                    <a:pt x="872987" y="1514146"/>
                    <a:pt x="856272" y="1497434"/>
                    <a:pt x="856272" y="1476818"/>
                  </a:cubicBezTo>
                  <a:cubicBezTo>
                    <a:pt x="856272" y="1456202"/>
                    <a:pt x="872987" y="1439490"/>
                    <a:pt x="893606" y="1439490"/>
                  </a:cubicBezTo>
                  <a:close/>
                  <a:moveTo>
                    <a:pt x="1038324" y="1429834"/>
                  </a:moveTo>
                  <a:cubicBezTo>
                    <a:pt x="1051379" y="1429834"/>
                    <a:pt x="1061962" y="1440417"/>
                    <a:pt x="1061962" y="1453472"/>
                  </a:cubicBezTo>
                  <a:cubicBezTo>
                    <a:pt x="1061962" y="1466527"/>
                    <a:pt x="1051379" y="1477110"/>
                    <a:pt x="1038324" y="1477110"/>
                  </a:cubicBezTo>
                  <a:cubicBezTo>
                    <a:pt x="1025272" y="1477110"/>
                    <a:pt x="1014686" y="1466527"/>
                    <a:pt x="1014686" y="1453472"/>
                  </a:cubicBezTo>
                  <a:cubicBezTo>
                    <a:pt x="1014686" y="1440417"/>
                    <a:pt x="1025272" y="1429834"/>
                    <a:pt x="1038324" y="1429834"/>
                  </a:cubicBezTo>
                  <a:close/>
                  <a:moveTo>
                    <a:pt x="1647149" y="1429406"/>
                  </a:moveTo>
                  <a:cubicBezTo>
                    <a:pt x="1676383" y="1429406"/>
                    <a:pt x="1700082" y="1453106"/>
                    <a:pt x="1700082" y="1482342"/>
                  </a:cubicBezTo>
                  <a:cubicBezTo>
                    <a:pt x="1700082" y="1511578"/>
                    <a:pt x="1676383" y="1535278"/>
                    <a:pt x="1647149" y="1535278"/>
                  </a:cubicBezTo>
                  <a:cubicBezTo>
                    <a:pt x="1617916" y="1535278"/>
                    <a:pt x="1594210" y="1511578"/>
                    <a:pt x="1594210" y="1482342"/>
                  </a:cubicBezTo>
                  <a:cubicBezTo>
                    <a:pt x="1594210" y="1453106"/>
                    <a:pt x="1617916" y="1429406"/>
                    <a:pt x="1647149" y="1429406"/>
                  </a:cubicBezTo>
                  <a:close/>
                  <a:moveTo>
                    <a:pt x="1249211" y="1426413"/>
                  </a:moveTo>
                  <a:cubicBezTo>
                    <a:pt x="1266520" y="1426413"/>
                    <a:pt x="1280555" y="1440446"/>
                    <a:pt x="1280555" y="1457757"/>
                  </a:cubicBezTo>
                  <a:cubicBezTo>
                    <a:pt x="1280555" y="1475068"/>
                    <a:pt x="1266520" y="1489101"/>
                    <a:pt x="1249211" y="1489101"/>
                  </a:cubicBezTo>
                  <a:cubicBezTo>
                    <a:pt x="1231904" y="1489101"/>
                    <a:pt x="1217873" y="1475068"/>
                    <a:pt x="1217873" y="1457757"/>
                  </a:cubicBezTo>
                  <a:cubicBezTo>
                    <a:pt x="1217873" y="1440446"/>
                    <a:pt x="1231904" y="1426413"/>
                    <a:pt x="1249211" y="1426413"/>
                  </a:cubicBezTo>
                  <a:close/>
                  <a:moveTo>
                    <a:pt x="4364491" y="1426123"/>
                  </a:moveTo>
                  <a:cubicBezTo>
                    <a:pt x="4393727" y="1426123"/>
                    <a:pt x="4417427" y="1449823"/>
                    <a:pt x="4417427" y="1479059"/>
                  </a:cubicBezTo>
                  <a:cubicBezTo>
                    <a:pt x="4417427" y="1508295"/>
                    <a:pt x="4393727" y="1531995"/>
                    <a:pt x="4364491" y="1531995"/>
                  </a:cubicBezTo>
                  <a:cubicBezTo>
                    <a:pt x="4335255" y="1531995"/>
                    <a:pt x="4311555" y="1508295"/>
                    <a:pt x="4311555" y="1479059"/>
                  </a:cubicBezTo>
                  <a:cubicBezTo>
                    <a:pt x="4311555" y="1449823"/>
                    <a:pt x="4335255" y="1426123"/>
                    <a:pt x="4364491" y="1426123"/>
                  </a:cubicBezTo>
                  <a:close/>
                  <a:moveTo>
                    <a:pt x="2728869" y="1424611"/>
                  </a:moveTo>
                  <a:cubicBezTo>
                    <a:pt x="2744977" y="1424611"/>
                    <a:pt x="2758035" y="1437669"/>
                    <a:pt x="2758035" y="1453777"/>
                  </a:cubicBezTo>
                  <a:cubicBezTo>
                    <a:pt x="2758035" y="1469885"/>
                    <a:pt x="2744977" y="1482943"/>
                    <a:pt x="2728869" y="1482943"/>
                  </a:cubicBezTo>
                  <a:cubicBezTo>
                    <a:pt x="2712761" y="1482943"/>
                    <a:pt x="2699703" y="1469885"/>
                    <a:pt x="2699703" y="1453777"/>
                  </a:cubicBezTo>
                  <a:cubicBezTo>
                    <a:pt x="2699703" y="1437669"/>
                    <a:pt x="2712761" y="1424611"/>
                    <a:pt x="2728869" y="1424611"/>
                  </a:cubicBezTo>
                  <a:close/>
                  <a:moveTo>
                    <a:pt x="7652537" y="1424042"/>
                  </a:moveTo>
                  <a:cubicBezTo>
                    <a:pt x="7673929" y="1424042"/>
                    <a:pt x="7691271" y="1441383"/>
                    <a:pt x="7691271" y="1462775"/>
                  </a:cubicBezTo>
                  <a:cubicBezTo>
                    <a:pt x="7691271" y="1484167"/>
                    <a:pt x="7673929" y="1501508"/>
                    <a:pt x="7652537" y="1501508"/>
                  </a:cubicBezTo>
                  <a:cubicBezTo>
                    <a:pt x="7631145" y="1501508"/>
                    <a:pt x="7613803" y="1484167"/>
                    <a:pt x="7613803" y="1462775"/>
                  </a:cubicBezTo>
                  <a:cubicBezTo>
                    <a:pt x="7613803" y="1441383"/>
                    <a:pt x="7631145" y="1424042"/>
                    <a:pt x="7652537" y="1424042"/>
                  </a:cubicBezTo>
                  <a:close/>
                  <a:moveTo>
                    <a:pt x="6201697" y="1423890"/>
                  </a:moveTo>
                  <a:cubicBezTo>
                    <a:pt x="6214752" y="1423890"/>
                    <a:pt x="6225335" y="1434473"/>
                    <a:pt x="6225335" y="1447528"/>
                  </a:cubicBezTo>
                  <a:cubicBezTo>
                    <a:pt x="6225335" y="1460583"/>
                    <a:pt x="6214752" y="1471166"/>
                    <a:pt x="6201697" y="1471166"/>
                  </a:cubicBezTo>
                  <a:cubicBezTo>
                    <a:pt x="6188642" y="1471166"/>
                    <a:pt x="6178059" y="1460583"/>
                    <a:pt x="6178059" y="1447528"/>
                  </a:cubicBezTo>
                  <a:cubicBezTo>
                    <a:pt x="6178059" y="1434473"/>
                    <a:pt x="6188642" y="1423890"/>
                    <a:pt x="6201697" y="1423890"/>
                  </a:cubicBezTo>
                  <a:close/>
                  <a:moveTo>
                    <a:pt x="7506729" y="1423710"/>
                  </a:moveTo>
                  <a:cubicBezTo>
                    <a:pt x="7535965" y="1423710"/>
                    <a:pt x="7559665" y="1447410"/>
                    <a:pt x="7559665" y="1476646"/>
                  </a:cubicBezTo>
                  <a:cubicBezTo>
                    <a:pt x="7559665" y="1505882"/>
                    <a:pt x="7535965" y="1529582"/>
                    <a:pt x="7506729" y="1529582"/>
                  </a:cubicBezTo>
                  <a:cubicBezTo>
                    <a:pt x="7477493" y="1529582"/>
                    <a:pt x="7453793" y="1505882"/>
                    <a:pt x="7453793" y="1476646"/>
                  </a:cubicBezTo>
                  <a:cubicBezTo>
                    <a:pt x="7453793" y="1447410"/>
                    <a:pt x="7477493" y="1423710"/>
                    <a:pt x="7506729" y="1423710"/>
                  </a:cubicBezTo>
                  <a:close/>
                  <a:moveTo>
                    <a:pt x="1137874" y="1421097"/>
                  </a:moveTo>
                  <a:cubicBezTo>
                    <a:pt x="1167109" y="1421097"/>
                    <a:pt x="1190808" y="1444797"/>
                    <a:pt x="1190808" y="1474033"/>
                  </a:cubicBezTo>
                  <a:cubicBezTo>
                    <a:pt x="1190808" y="1503269"/>
                    <a:pt x="1167109" y="1526969"/>
                    <a:pt x="1137874" y="1526969"/>
                  </a:cubicBezTo>
                  <a:cubicBezTo>
                    <a:pt x="1108629" y="1526969"/>
                    <a:pt x="1084938" y="1503269"/>
                    <a:pt x="1084938" y="1474033"/>
                  </a:cubicBezTo>
                  <a:cubicBezTo>
                    <a:pt x="1084938" y="1444797"/>
                    <a:pt x="1108629" y="1421097"/>
                    <a:pt x="1137874" y="1421097"/>
                  </a:cubicBezTo>
                  <a:close/>
                  <a:moveTo>
                    <a:pt x="6304846" y="1419139"/>
                  </a:moveTo>
                  <a:cubicBezTo>
                    <a:pt x="6334082" y="1419139"/>
                    <a:pt x="6357782" y="1442839"/>
                    <a:pt x="6357782" y="1472075"/>
                  </a:cubicBezTo>
                  <a:cubicBezTo>
                    <a:pt x="6357782" y="1501311"/>
                    <a:pt x="6334082" y="1525011"/>
                    <a:pt x="6304846" y="1525011"/>
                  </a:cubicBezTo>
                  <a:cubicBezTo>
                    <a:pt x="6275610" y="1525011"/>
                    <a:pt x="6251910" y="1501311"/>
                    <a:pt x="6251910" y="1472075"/>
                  </a:cubicBezTo>
                  <a:cubicBezTo>
                    <a:pt x="6251910" y="1442839"/>
                    <a:pt x="6275610" y="1419139"/>
                    <a:pt x="6304846" y="1419139"/>
                  </a:cubicBezTo>
                  <a:close/>
                  <a:moveTo>
                    <a:pt x="7860071" y="1417326"/>
                  </a:moveTo>
                  <a:cubicBezTo>
                    <a:pt x="7871132" y="1417326"/>
                    <a:pt x="7880098" y="1426292"/>
                    <a:pt x="7880098" y="1437353"/>
                  </a:cubicBezTo>
                  <a:cubicBezTo>
                    <a:pt x="7880098" y="1448414"/>
                    <a:pt x="7871132" y="1457380"/>
                    <a:pt x="7860071" y="1457380"/>
                  </a:cubicBezTo>
                  <a:cubicBezTo>
                    <a:pt x="7849010" y="1457380"/>
                    <a:pt x="7840044" y="1448414"/>
                    <a:pt x="7840044" y="1437353"/>
                  </a:cubicBezTo>
                  <a:cubicBezTo>
                    <a:pt x="7840044" y="1426292"/>
                    <a:pt x="7849010" y="1417326"/>
                    <a:pt x="7860071" y="1417326"/>
                  </a:cubicBezTo>
                  <a:close/>
                  <a:moveTo>
                    <a:pt x="4789608" y="1416164"/>
                  </a:moveTo>
                  <a:cubicBezTo>
                    <a:pt x="4805406" y="1419262"/>
                    <a:pt x="4815778" y="1434193"/>
                    <a:pt x="4812775" y="1449512"/>
                  </a:cubicBezTo>
                  <a:cubicBezTo>
                    <a:pt x="4809771" y="1464831"/>
                    <a:pt x="4794528" y="1474739"/>
                    <a:pt x="4778730" y="1471642"/>
                  </a:cubicBezTo>
                  <a:cubicBezTo>
                    <a:pt x="4762932" y="1468544"/>
                    <a:pt x="4752560" y="1453613"/>
                    <a:pt x="4755564" y="1438294"/>
                  </a:cubicBezTo>
                  <a:cubicBezTo>
                    <a:pt x="4758568" y="1422975"/>
                    <a:pt x="4773810" y="1413066"/>
                    <a:pt x="4789608" y="1416164"/>
                  </a:cubicBezTo>
                  <a:close/>
                  <a:moveTo>
                    <a:pt x="724311" y="1412687"/>
                  </a:moveTo>
                  <a:cubicBezTo>
                    <a:pt x="737366" y="1412687"/>
                    <a:pt x="747951" y="1423270"/>
                    <a:pt x="747951" y="1436325"/>
                  </a:cubicBezTo>
                  <a:cubicBezTo>
                    <a:pt x="747951" y="1449380"/>
                    <a:pt x="737366" y="1459963"/>
                    <a:pt x="724311" y="1459963"/>
                  </a:cubicBezTo>
                  <a:cubicBezTo>
                    <a:pt x="711258" y="1459963"/>
                    <a:pt x="700674" y="1449380"/>
                    <a:pt x="700674" y="1436325"/>
                  </a:cubicBezTo>
                  <a:cubicBezTo>
                    <a:pt x="700674" y="1423270"/>
                    <a:pt x="711258" y="1412687"/>
                    <a:pt x="724311" y="1412687"/>
                  </a:cubicBezTo>
                  <a:close/>
                  <a:moveTo>
                    <a:pt x="1925972" y="1411856"/>
                  </a:moveTo>
                  <a:cubicBezTo>
                    <a:pt x="1952219" y="1411856"/>
                    <a:pt x="1973494" y="1433130"/>
                    <a:pt x="1973494" y="1459373"/>
                  </a:cubicBezTo>
                  <a:cubicBezTo>
                    <a:pt x="1973494" y="1485616"/>
                    <a:pt x="1952219" y="1506890"/>
                    <a:pt x="1925972" y="1506890"/>
                  </a:cubicBezTo>
                  <a:cubicBezTo>
                    <a:pt x="1899726" y="1506890"/>
                    <a:pt x="1878456" y="1485616"/>
                    <a:pt x="1878456" y="1459373"/>
                  </a:cubicBezTo>
                  <a:cubicBezTo>
                    <a:pt x="1878456" y="1433130"/>
                    <a:pt x="1899726" y="1411856"/>
                    <a:pt x="1925972" y="1411856"/>
                  </a:cubicBezTo>
                  <a:close/>
                  <a:moveTo>
                    <a:pt x="7042586" y="1409660"/>
                  </a:moveTo>
                  <a:cubicBezTo>
                    <a:pt x="7071822" y="1409660"/>
                    <a:pt x="7095522" y="1433360"/>
                    <a:pt x="7095522" y="1462596"/>
                  </a:cubicBezTo>
                  <a:cubicBezTo>
                    <a:pt x="7095522" y="1491832"/>
                    <a:pt x="7071822" y="1515532"/>
                    <a:pt x="7042586" y="1515532"/>
                  </a:cubicBezTo>
                  <a:cubicBezTo>
                    <a:pt x="7013350" y="1515532"/>
                    <a:pt x="6989650" y="1491832"/>
                    <a:pt x="6989650" y="1462596"/>
                  </a:cubicBezTo>
                  <a:cubicBezTo>
                    <a:pt x="6989650" y="1433360"/>
                    <a:pt x="7013350" y="1409660"/>
                    <a:pt x="7042586" y="1409660"/>
                  </a:cubicBezTo>
                  <a:close/>
                  <a:moveTo>
                    <a:pt x="5983417" y="1408119"/>
                  </a:moveTo>
                  <a:cubicBezTo>
                    <a:pt x="6012653" y="1408119"/>
                    <a:pt x="6036353" y="1431819"/>
                    <a:pt x="6036353" y="1461055"/>
                  </a:cubicBezTo>
                  <a:cubicBezTo>
                    <a:pt x="6036353" y="1490291"/>
                    <a:pt x="6012653" y="1513991"/>
                    <a:pt x="5983417" y="1513991"/>
                  </a:cubicBezTo>
                  <a:cubicBezTo>
                    <a:pt x="5954181" y="1513991"/>
                    <a:pt x="5930481" y="1490291"/>
                    <a:pt x="5930481" y="1461055"/>
                  </a:cubicBezTo>
                  <a:cubicBezTo>
                    <a:pt x="5930481" y="1431819"/>
                    <a:pt x="5954181" y="1408119"/>
                    <a:pt x="5983417" y="1408119"/>
                  </a:cubicBezTo>
                  <a:close/>
                  <a:moveTo>
                    <a:pt x="6529628" y="1407357"/>
                  </a:moveTo>
                  <a:cubicBezTo>
                    <a:pt x="6540689" y="1407357"/>
                    <a:pt x="6549655" y="1416323"/>
                    <a:pt x="6549655" y="1427384"/>
                  </a:cubicBezTo>
                  <a:cubicBezTo>
                    <a:pt x="6549655" y="1438445"/>
                    <a:pt x="6540689" y="1447411"/>
                    <a:pt x="6529628" y="1447411"/>
                  </a:cubicBezTo>
                  <a:cubicBezTo>
                    <a:pt x="6518567" y="1447411"/>
                    <a:pt x="6509601" y="1438445"/>
                    <a:pt x="6509601" y="1427384"/>
                  </a:cubicBezTo>
                  <a:cubicBezTo>
                    <a:pt x="6509601" y="1416323"/>
                    <a:pt x="6518567" y="1407357"/>
                    <a:pt x="6529628" y="1407357"/>
                  </a:cubicBezTo>
                  <a:close/>
                  <a:moveTo>
                    <a:pt x="2043291" y="1404579"/>
                  </a:moveTo>
                  <a:cubicBezTo>
                    <a:pt x="2059399" y="1404579"/>
                    <a:pt x="2072455" y="1417637"/>
                    <a:pt x="2072455" y="1433745"/>
                  </a:cubicBezTo>
                  <a:cubicBezTo>
                    <a:pt x="2072455" y="1449853"/>
                    <a:pt x="2059399" y="1462911"/>
                    <a:pt x="2043291" y="1462911"/>
                  </a:cubicBezTo>
                  <a:cubicBezTo>
                    <a:pt x="2027186" y="1462911"/>
                    <a:pt x="2014127" y="1449853"/>
                    <a:pt x="2014127" y="1433745"/>
                  </a:cubicBezTo>
                  <a:cubicBezTo>
                    <a:pt x="2014127" y="1417637"/>
                    <a:pt x="2027186" y="1404579"/>
                    <a:pt x="2043291" y="1404579"/>
                  </a:cubicBezTo>
                  <a:close/>
                  <a:moveTo>
                    <a:pt x="5563272" y="1403974"/>
                  </a:moveTo>
                  <a:cubicBezTo>
                    <a:pt x="5583888" y="1403974"/>
                    <a:pt x="5600600" y="1420686"/>
                    <a:pt x="5600600" y="1441302"/>
                  </a:cubicBezTo>
                  <a:cubicBezTo>
                    <a:pt x="5600600" y="1461918"/>
                    <a:pt x="5583888" y="1478630"/>
                    <a:pt x="5563272" y="1478630"/>
                  </a:cubicBezTo>
                  <a:cubicBezTo>
                    <a:pt x="5542656" y="1478630"/>
                    <a:pt x="5525944" y="1461918"/>
                    <a:pt x="5525944" y="1441302"/>
                  </a:cubicBezTo>
                  <a:cubicBezTo>
                    <a:pt x="5525944" y="1420686"/>
                    <a:pt x="5542656" y="1403974"/>
                    <a:pt x="5563272" y="1403974"/>
                  </a:cubicBezTo>
                  <a:close/>
                  <a:moveTo>
                    <a:pt x="806684" y="1403649"/>
                  </a:moveTo>
                  <a:cubicBezTo>
                    <a:pt x="823997" y="1403649"/>
                    <a:pt x="838029" y="1417682"/>
                    <a:pt x="838029" y="1434993"/>
                  </a:cubicBezTo>
                  <a:cubicBezTo>
                    <a:pt x="838029" y="1452304"/>
                    <a:pt x="823997" y="1466337"/>
                    <a:pt x="806684" y="1466337"/>
                  </a:cubicBezTo>
                  <a:cubicBezTo>
                    <a:pt x="789374" y="1466337"/>
                    <a:pt x="775342" y="1452304"/>
                    <a:pt x="775342" y="1434993"/>
                  </a:cubicBezTo>
                  <a:cubicBezTo>
                    <a:pt x="775342" y="1417682"/>
                    <a:pt x="789374" y="1403649"/>
                    <a:pt x="806684" y="1403649"/>
                  </a:cubicBezTo>
                  <a:close/>
                  <a:moveTo>
                    <a:pt x="7969162" y="1402567"/>
                  </a:moveTo>
                  <a:cubicBezTo>
                    <a:pt x="7991946" y="1402567"/>
                    <a:pt x="8010416" y="1421037"/>
                    <a:pt x="8010416" y="1443821"/>
                  </a:cubicBezTo>
                  <a:cubicBezTo>
                    <a:pt x="8010416" y="1466605"/>
                    <a:pt x="7991946" y="1485075"/>
                    <a:pt x="7969162" y="1485075"/>
                  </a:cubicBezTo>
                  <a:cubicBezTo>
                    <a:pt x="7946378" y="1485075"/>
                    <a:pt x="7927908" y="1466605"/>
                    <a:pt x="7927908" y="1443821"/>
                  </a:cubicBezTo>
                  <a:cubicBezTo>
                    <a:pt x="7927908" y="1421037"/>
                    <a:pt x="7946378" y="1402567"/>
                    <a:pt x="7969162" y="1402567"/>
                  </a:cubicBezTo>
                  <a:close/>
                  <a:moveTo>
                    <a:pt x="5747224" y="1402559"/>
                  </a:moveTo>
                  <a:cubicBezTo>
                    <a:pt x="5773467" y="1402559"/>
                    <a:pt x="5794741" y="1423833"/>
                    <a:pt x="5794741" y="1450076"/>
                  </a:cubicBezTo>
                  <a:cubicBezTo>
                    <a:pt x="5794741" y="1476319"/>
                    <a:pt x="5773467" y="1497593"/>
                    <a:pt x="5747224" y="1497593"/>
                  </a:cubicBezTo>
                  <a:cubicBezTo>
                    <a:pt x="5720981" y="1497593"/>
                    <a:pt x="5699707" y="1476319"/>
                    <a:pt x="5699707" y="1450076"/>
                  </a:cubicBezTo>
                  <a:cubicBezTo>
                    <a:pt x="5699707" y="1423833"/>
                    <a:pt x="5720981" y="1402559"/>
                    <a:pt x="5747224" y="1402559"/>
                  </a:cubicBezTo>
                  <a:close/>
                  <a:moveTo>
                    <a:pt x="634470" y="1402064"/>
                  </a:moveTo>
                  <a:cubicBezTo>
                    <a:pt x="650708" y="1402064"/>
                    <a:pt x="663876" y="1415229"/>
                    <a:pt x="663876" y="1431469"/>
                  </a:cubicBezTo>
                  <a:cubicBezTo>
                    <a:pt x="663876" y="1447709"/>
                    <a:pt x="650708" y="1460874"/>
                    <a:pt x="634470" y="1460874"/>
                  </a:cubicBezTo>
                  <a:cubicBezTo>
                    <a:pt x="618232" y="1460874"/>
                    <a:pt x="605068" y="1447709"/>
                    <a:pt x="605068" y="1431469"/>
                  </a:cubicBezTo>
                  <a:cubicBezTo>
                    <a:pt x="605068" y="1415229"/>
                    <a:pt x="618232" y="1402064"/>
                    <a:pt x="634470" y="1402064"/>
                  </a:cubicBezTo>
                  <a:close/>
                  <a:moveTo>
                    <a:pt x="7770151" y="1401840"/>
                  </a:moveTo>
                  <a:cubicBezTo>
                    <a:pt x="7790767" y="1401840"/>
                    <a:pt x="7807479" y="1418552"/>
                    <a:pt x="7807479" y="1439168"/>
                  </a:cubicBezTo>
                  <a:cubicBezTo>
                    <a:pt x="7807479" y="1459784"/>
                    <a:pt x="7790767" y="1476496"/>
                    <a:pt x="7770151" y="1476496"/>
                  </a:cubicBezTo>
                  <a:cubicBezTo>
                    <a:pt x="7749535" y="1476496"/>
                    <a:pt x="7732823" y="1459784"/>
                    <a:pt x="7732823" y="1439168"/>
                  </a:cubicBezTo>
                  <a:cubicBezTo>
                    <a:pt x="7732823" y="1418552"/>
                    <a:pt x="7749535" y="1401840"/>
                    <a:pt x="7770151" y="1401840"/>
                  </a:cubicBezTo>
                  <a:close/>
                  <a:moveTo>
                    <a:pt x="324575" y="1398868"/>
                  </a:moveTo>
                  <a:cubicBezTo>
                    <a:pt x="353810" y="1398868"/>
                    <a:pt x="377508" y="1422568"/>
                    <a:pt x="377508" y="1451804"/>
                  </a:cubicBezTo>
                  <a:cubicBezTo>
                    <a:pt x="377508" y="1481040"/>
                    <a:pt x="353810" y="1504740"/>
                    <a:pt x="324575" y="1504740"/>
                  </a:cubicBezTo>
                  <a:cubicBezTo>
                    <a:pt x="295339" y="1504740"/>
                    <a:pt x="271637" y="1481040"/>
                    <a:pt x="271637" y="1451804"/>
                  </a:cubicBezTo>
                  <a:cubicBezTo>
                    <a:pt x="271637" y="1422568"/>
                    <a:pt x="295339" y="1398868"/>
                    <a:pt x="324575" y="1398868"/>
                  </a:cubicBezTo>
                  <a:close/>
                  <a:moveTo>
                    <a:pt x="4903170" y="1394108"/>
                  </a:moveTo>
                  <a:cubicBezTo>
                    <a:pt x="4923786" y="1394108"/>
                    <a:pt x="4940498" y="1410820"/>
                    <a:pt x="4940498" y="1431436"/>
                  </a:cubicBezTo>
                  <a:cubicBezTo>
                    <a:pt x="4940498" y="1452052"/>
                    <a:pt x="4923786" y="1468764"/>
                    <a:pt x="4903170" y="1468764"/>
                  </a:cubicBezTo>
                  <a:cubicBezTo>
                    <a:pt x="4882554" y="1468764"/>
                    <a:pt x="4865842" y="1452052"/>
                    <a:pt x="4865842" y="1431436"/>
                  </a:cubicBezTo>
                  <a:cubicBezTo>
                    <a:pt x="4865842" y="1410820"/>
                    <a:pt x="4882554" y="1394108"/>
                    <a:pt x="4903170" y="1394108"/>
                  </a:cubicBezTo>
                  <a:close/>
                  <a:moveTo>
                    <a:pt x="8172429" y="1393975"/>
                  </a:moveTo>
                  <a:cubicBezTo>
                    <a:pt x="8193635" y="1393975"/>
                    <a:pt x="8210825" y="1411165"/>
                    <a:pt x="8210825" y="1432370"/>
                  </a:cubicBezTo>
                  <a:cubicBezTo>
                    <a:pt x="8210825" y="1453575"/>
                    <a:pt x="8193635" y="1470765"/>
                    <a:pt x="8172429" y="1470765"/>
                  </a:cubicBezTo>
                  <a:cubicBezTo>
                    <a:pt x="8151223" y="1470765"/>
                    <a:pt x="8134033" y="1453575"/>
                    <a:pt x="8134033" y="1432370"/>
                  </a:cubicBezTo>
                  <a:cubicBezTo>
                    <a:pt x="8134033" y="1411165"/>
                    <a:pt x="8151223" y="1393975"/>
                    <a:pt x="8172429" y="1393975"/>
                  </a:cubicBezTo>
                  <a:close/>
                  <a:moveTo>
                    <a:pt x="208051" y="1393503"/>
                  </a:moveTo>
                  <a:cubicBezTo>
                    <a:pt x="228670" y="1393503"/>
                    <a:pt x="245381" y="1410215"/>
                    <a:pt x="245381" y="1430831"/>
                  </a:cubicBezTo>
                  <a:cubicBezTo>
                    <a:pt x="245381" y="1451447"/>
                    <a:pt x="228670" y="1468159"/>
                    <a:pt x="208051" y="1468159"/>
                  </a:cubicBezTo>
                  <a:cubicBezTo>
                    <a:pt x="187435" y="1468159"/>
                    <a:pt x="170723" y="1451447"/>
                    <a:pt x="170723" y="1430831"/>
                  </a:cubicBezTo>
                  <a:cubicBezTo>
                    <a:pt x="170723" y="1410215"/>
                    <a:pt x="187435" y="1393503"/>
                    <a:pt x="208051" y="1393503"/>
                  </a:cubicBezTo>
                  <a:close/>
                  <a:moveTo>
                    <a:pt x="8913217" y="1393066"/>
                  </a:moveTo>
                  <a:cubicBezTo>
                    <a:pt x="8930528" y="1393066"/>
                    <a:pt x="8944561" y="1407099"/>
                    <a:pt x="8944561" y="1424410"/>
                  </a:cubicBezTo>
                  <a:cubicBezTo>
                    <a:pt x="8944561" y="1441721"/>
                    <a:pt x="8930528" y="1455754"/>
                    <a:pt x="8913217" y="1455754"/>
                  </a:cubicBezTo>
                  <a:cubicBezTo>
                    <a:pt x="8895906" y="1455754"/>
                    <a:pt x="8881873" y="1441721"/>
                    <a:pt x="8881873" y="1424410"/>
                  </a:cubicBezTo>
                  <a:cubicBezTo>
                    <a:pt x="8881873" y="1407099"/>
                    <a:pt x="8895906" y="1393066"/>
                    <a:pt x="8913217" y="1393066"/>
                  </a:cubicBezTo>
                  <a:close/>
                  <a:moveTo>
                    <a:pt x="3320121" y="1392750"/>
                  </a:moveTo>
                  <a:cubicBezTo>
                    <a:pt x="3331182" y="1392750"/>
                    <a:pt x="3340148" y="1401716"/>
                    <a:pt x="3340148" y="1412777"/>
                  </a:cubicBezTo>
                  <a:cubicBezTo>
                    <a:pt x="3340148" y="1423838"/>
                    <a:pt x="3331182" y="1432804"/>
                    <a:pt x="3320121" y="1432804"/>
                  </a:cubicBezTo>
                  <a:cubicBezTo>
                    <a:pt x="3309060" y="1432804"/>
                    <a:pt x="3300094" y="1423838"/>
                    <a:pt x="3300094" y="1412777"/>
                  </a:cubicBezTo>
                  <a:cubicBezTo>
                    <a:pt x="3300094" y="1401716"/>
                    <a:pt x="3309060" y="1392750"/>
                    <a:pt x="3320121" y="1392750"/>
                  </a:cubicBezTo>
                  <a:close/>
                  <a:moveTo>
                    <a:pt x="1740128" y="1392021"/>
                  </a:moveTo>
                  <a:cubicBezTo>
                    <a:pt x="1755752" y="1392021"/>
                    <a:pt x="1768424" y="1404690"/>
                    <a:pt x="1768424" y="1420318"/>
                  </a:cubicBezTo>
                  <a:cubicBezTo>
                    <a:pt x="1768424" y="1435946"/>
                    <a:pt x="1755752" y="1448615"/>
                    <a:pt x="1740128" y="1448615"/>
                  </a:cubicBezTo>
                  <a:cubicBezTo>
                    <a:pt x="1724499" y="1448615"/>
                    <a:pt x="1711831" y="1435946"/>
                    <a:pt x="1711831" y="1420318"/>
                  </a:cubicBezTo>
                  <a:cubicBezTo>
                    <a:pt x="1711831" y="1404690"/>
                    <a:pt x="1724499" y="1392021"/>
                    <a:pt x="1740128" y="1392021"/>
                  </a:cubicBezTo>
                  <a:close/>
                  <a:moveTo>
                    <a:pt x="2498551" y="1391865"/>
                  </a:moveTo>
                  <a:cubicBezTo>
                    <a:pt x="2509611" y="1391865"/>
                    <a:pt x="2518577" y="1400831"/>
                    <a:pt x="2518577" y="1411892"/>
                  </a:cubicBezTo>
                  <a:cubicBezTo>
                    <a:pt x="2518577" y="1422953"/>
                    <a:pt x="2509611" y="1431919"/>
                    <a:pt x="2498551" y="1431919"/>
                  </a:cubicBezTo>
                  <a:cubicBezTo>
                    <a:pt x="2487487" y="1431919"/>
                    <a:pt x="2478525" y="1422953"/>
                    <a:pt x="2478525" y="1411892"/>
                  </a:cubicBezTo>
                  <a:cubicBezTo>
                    <a:pt x="2478525" y="1400831"/>
                    <a:pt x="2487487" y="1391865"/>
                    <a:pt x="2498551" y="1391865"/>
                  </a:cubicBezTo>
                  <a:close/>
                  <a:moveTo>
                    <a:pt x="8464983" y="1391050"/>
                  </a:moveTo>
                  <a:cubicBezTo>
                    <a:pt x="8485129" y="1391050"/>
                    <a:pt x="8501461" y="1407382"/>
                    <a:pt x="8501461" y="1427528"/>
                  </a:cubicBezTo>
                  <a:cubicBezTo>
                    <a:pt x="8501461" y="1447674"/>
                    <a:pt x="8485129" y="1464006"/>
                    <a:pt x="8464983" y="1464006"/>
                  </a:cubicBezTo>
                  <a:cubicBezTo>
                    <a:pt x="8444837" y="1464006"/>
                    <a:pt x="8428505" y="1447674"/>
                    <a:pt x="8428505" y="1427528"/>
                  </a:cubicBezTo>
                  <a:cubicBezTo>
                    <a:pt x="8428505" y="1407382"/>
                    <a:pt x="8444837" y="1391050"/>
                    <a:pt x="8464983" y="1391050"/>
                  </a:cubicBezTo>
                  <a:close/>
                  <a:moveTo>
                    <a:pt x="7384228" y="1390107"/>
                  </a:moveTo>
                  <a:cubicBezTo>
                    <a:pt x="7395289" y="1390107"/>
                    <a:pt x="7404255" y="1399073"/>
                    <a:pt x="7404255" y="1410134"/>
                  </a:cubicBezTo>
                  <a:cubicBezTo>
                    <a:pt x="7404255" y="1421195"/>
                    <a:pt x="7395289" y="1430161"/>
                    <a:pt x="7384228" y="1430161"/>
                  </a:cubicBezTo>
                  <a:cubicBezTo>
                    <a:pt x="7373167" y="1430161"/>
                    <a:pt x="7364201" y="1421195"/>
                    <a:pt x="7364201" y="1410134"/>
                  </a:cubicBezTo>
                  <a:cubicBezTo>
                    <a:pt x="7364201" y="1399073"/>
                    <a:pt x="7373167" y="1390107"/>
                    <a:pt x="7384228" y="1390107"/>
                  </a:cubicBezTo>
                  <a:close/>
                  <a:moveTo>
                    <a:pt x="7312275" y="1390107"/>
                  </a:moveTo>
                  <a:cubicBezTo>
                    <a:pt x="7330810" y="1390107"/>
                    <a:pt x="7345835" y="1405132"/>
                    <a:pt x="7345835" y="1423667"/>
                  </a:cubicBezTo>
                  <a:cubicBezTo>
                    <a:pt x="7345835" y="1442202"/>
                    <a:pt x="7330810" y="1457227"/>
                    <a:pt x="7312275" y="1457227"/>
                  </a:cubicBezTo>
                  <a:cubicBezTo>
                    <a:pt x="7293740" y="1457227"/>
                    <a:pt x="7278715" y="1442202"/>
                    <a:pt x="7278715" y="1423667"/>
                  </a:cubicBezTo>
                  <a:cubicBezTo>
                    <a:pt x="7278715" y="1405132"/>
                    <a:pt x="7293740" y="1390107"/>
                    <a:pt x="7312275" y="1390107"/>
                  </a:cubicBezTo>
                  <a:close/>
                  <a:moveTo>
                    <a:pt x="2396305" y="1388678"/>
                  </a:moveTo>
                  <a:cubicBezTo>
                    <a:pt x="2423386" y="1388678"/>
                    <a:pt x="2445337" y="1410629"/>
                    <a:pt x="2445337" y="1437708"/>
                  </a:cubicBezTo>
                  <a:cubicBezTo>
                    <a:pt x="2445337" y="1464787"/>
                    <a:pt x="2423386" y="1486738"/>
                    <a:pt x="2396305" y="1486738"/>
                  </a:cubicBezTo>
                  <a:cubicBezTo>
                    <a:pt x="2369222" y="1486738"/>
                    <a:pt x="2347276" y="1464787"/>
                    <a:pt x="2347276" y="1437708"/>
                  </a:cubicBezTo>
                  <a:cubicBezTo>
                    <a:pt x="2347276" y="1410629"/>
                    <a:pt x="2369222" y="1388678"/>
                    <a:pt x="2396305" y="1388678"/>
                  </a:cubicBezTo>
                  <a:close/>
                  <a:moveTo>
                    <a:pt x="8379234" y="1388555"/>
                  </a:moveTo>
                  <a:cubicBezTo>
                    <a:pt x="8390295" y="1388555"/>
                    <a:pt x="8399261" y="1397521"/>
                    <a:pt x="8399261" y="1408582"/>
                  </a:cubicBezTo>
                  <a:cubicBezTo>
                    <a:pt x="8399261" y="1419643"/>
                    <a:pt x="8390295" y="1428609"/>
                    <a:pt x="8379234" y="1428609"/>
                  </a:cubicBezTo>
                  <a:cubicBezTo>
                    <a:pt x="8368173" y="1428609"/>
                    <a:pt x="8359207" y="1419643"/>
                    <a:pt x="8359207" y="1408582"/>
                  </a:cubicBezTo>
                  <a:cubicBezTo>
                    <a:pt x="8359207" y="1397521"/>
                    <a:pt x="8368173" y="1388555"/>
                    <a:pt x="8379234" y="1388555"/>
                  </a:cubicBezTo>
                  <a:close/>
                  <a:moveTo>
                    <a:pt x="5830232" y="1387822"/>
                  </a:moveTo>
                  <a:cubicBezTo>
                    <a:pt x="5843287" y="1387822"/>
                    <a:pt x="5853870" y="1398405"/>
                    <a:pt x="5853870" y="1411460"/>
                  </a:cubicBezTo>
                  <a:cubicBezTo>
                    <a:pt x="5853870" y="1424515"/>
                    <a:pt x="5843287" y="1435098"/>
                    <a:pt x="5830232" y="1435098"/>
                  </a:cubicBezTo>
                  <a:cubicBezTo>
                    <a:pt x="5817177" y="1435098"/>
                    <a:pt x="5806594" y="1424515"/>
                    <a:pt x="5806594" y="1411460"/>
                  </a:cubicBezTo>
                  <a:cubicBezTo>
                    <a:pt x="5806594" y="1398405"/>
                    <a:pt x="5817177" y="1387822"/>
                    <a:pt x="5830232" y="1387822"/>
                  </a:cubicBezTo>
                  <a:close/>
                  <a:moveTo>
                    <a:pt x="2574159" y="1386368"/>
                  </a:moveTo>
                  <a:cubicBezTo>
                    <a:pt x="2590267" y="1386368"/>
                    <a:pt x="2603239" y="1399426"/>
                    <a:pt x="2603239" y="1415534"/>
                  </a:cubicBezTo>
                  <a:cubicBezTo>
                    <a:pt x="2603239" y="1431642"/>
                    <a:pt x="2590267" y="1444700"/>
                    <a:pt x="2574159" y="1444700"/>
                  </a:cubicBezTo>
                  <a:cubicBezTo>
                    <a:pt x="2558052" y="1444700"/>
                    <a:pt x="2544993" y="1431642"/>
                    <a:pt x="2544993" y="1415534"/>
                  </a:cubicBezTo>
                  <a:cubicBezTo>
                    <a:pt x="2544993" y="1399426"/>
                    <a:pt x="2558052" y="1386368"/>
                    <a:pt x="2574159" y="1386368"/>
                  </a:cubicBezTo>
                  <a:close/>
                  <a:moveTo>
                    <a:pt x="1483476" y="1385568"/>
                  </a:moveTo>
                  <a:cubicBezTo>
                    <a:pt x="1512719" y="1385568"/>
                    <a:pt x="1536423" y="1409268"/>
                    <a:pt x="1536423" y="1438504"/>
                  </a:cubicBezTo>
                  <a:cubicBezTo>
                    <a:pt x="1536423" y="1467740"/>
                    <a:pt x="1512719" y="1491440"/>
                    <a:pt x="1483476" y="1491440"/>
                  </a:cubicBezTo>
                  <a:cubicBezTo>
                    <a:pt x="1454245" y="1491440"/>
                    <a:pt x="1430549" y="1467740"/>
                    <a:pt x="1430549" y="1438504"/>
                  </a:cubicBezTo>
                  <a:cubicBezTo>
                    <a:pt x="1430549" y="1409268"/>
                    <a:pt x="1454245" y="1385568"/>
                    <a:pt x="1483476" y="1385568"/>
                  </a:cubicBezTo>
                  <a:close/>
                  <a:moveTo>
                    <a:pt x="6393826" y="1383403"/>
                  </a:moveTo>
                  <a:cubicBezTo>
                    <a:pt x="6411137" y="1383403"/>
                    <a:pt x="6425170" y="1397436"/>
                    <a:pt x="6425170" y="1414747"/>
                  </a:cubicBezTo>
                  <a:cubicBezTo>
                    <a:pt x="6425170" y="1432058"/>
                    <a:pt x="6411137" y="1446091"/>
                    <a:pt x="6393826" y="1446091"/>
                  </a:cubicBezTo>
                  <a:cubicBezTo>
                    <a:pt x="6376515" y="1446091"/>
                    <a:pt x="6362482" y="1432058"/>
                    <a:pt x="6362482" y="1414747"/>
                  </a:cubicBezTo>
                  <a:cubicBezTo>
                    <a:pt x="6362482" y="1397436"/>
                    <a:pt x="6376515" y="1383403"/>
                    <a:pt x="6393826" y="1383403"/>
                  </a:cubicBezTo>
                  <a:close/>
                  <a:moveTo>
                    <a:pt x="6889710" y="1382881"/>
                  </a:moveTo>
                  <a:cubicBezTo>
                    <a:pt x="6915953" y="1382881"/>
                    <a:pt x="6937227" y="1404155"/>
                    <a:pt x="6937227" y="1430398"/>
                  </a:cubicBezTo>
                  <a:cubicBezTo>
                    <a:pt x="6937227" y="1456641"/>
                    <a:pt x="6915953" y="1477915"/>
                    <a:pt x="6889710" y="1477915"/>
                  </a:cubicBezTo>
                  <a:cubicBezTo>
                    <a:pt x="6863467" y="1477915"/>
                    <a:pt x="6842193" y="1456641"/>
                    <a:pt x="6842193" y="1430398"/>
                  </a:cubicBezTo>
                  <a:cubicBezTo>
                    <a:pt x="6842193" y="1404155"/>
                    <a:pt x="6863467" y="1382881"/>
                    <a:pt x="6889710" y="1382881"/>
                  </a:cubicBezTo>
                  <a:close/>
                  <a:moveTo>
                    <a:pt x="4685766" y="1382652"/>
                  </a:moveTo>
                  <a:cubicBezTo>
                    <a:pt x="4708785" y="1382652"/>
                    <a:pt x="4727446" y="1401313"/>
                    <a:pt x="4727446" y="1424332"/>
                  </a:cubicBezTo>
                  <a:cubicBezTo>
                    <a:pt x="4727446" y="1447351"/>
                    <a:pt x="4708785" y="1466012"/>
                    <a:pt x="4685766" y="1466012"/>
                  </a:cubicBezTo>
                  <a:cubicBezTo>
                    <a:pt x="4662747" y="1466012"/>
                    <a:pt x="4644086" y="1447351"/>
                    <a:pt x="4644086" y="1424332"/>
                  </a:cubicBezTo>
                  <a:cubicBezTo>
                    <a:pt x="4644086" y="1401313"/>
                    <a:pt x="4662747" y="1382652"/>
                    <a:pt x="4685766" y="1382652"/>
                  </a:cubicBezTo>
                  <a:close/>
                  <a:moveTo>
                    <a:pt x="8584295" y="1375502"/>
                  </a:moveTo>
                  <a:cubicBezTo>
                    <a:pt x="8595356" y="1375502"/>
                    <a:pt x="8604322" y="1384468"/>
                    <a:pt x="8604322" y="1395529"/>
                  </a:cubicBezTo>
                  <a:cubicBezTo>
                    <a:pt x="8604322" y="1406590"/>
                    <a:pt x="8595356" y="1415556"/>
                    <a:pt x="8584295" y="1415556"/>
                  </a:cubicBezTo>
                  <a:cubicBezTo>
                    <a:pt x="8573234" y="1415556"/>
                    <a:pt x="8564268" y="1406590"/>
                    <a:pt x="8564268" y="1395529"/>
                  </a:cubicBezTo>
                  <a:cubicBezTo>
                    <a:pt x="8564268" y="1384468"/>
                    <a:pt x="8573234" y="1375502"/>
                    <a:pt x="8584295" y="1375502"/>
                  </a:cubicBezTo>
                  <a:close/>
                  <a:moveTo>
                    <a:pt x="5234046" y="1374139"/>
                  </a:moveTo>
                  <a:cubicBezTo>
                    <a:pt x="5269357" y="1374139"/>
                    <a:pt x="5297982" y="1402764"/>
                    <a:pt x="5297982" y="1438075"/>
                  </a:cubicBezTo>
                  <a:cubicBezTo>
                    <a:pt x="5297982" y="1473386"/>
                    <a:pt x="5269357" y="1502011"/>
                    <a:pt x="5234046" y="1502011"/>
                  </a:cubicBezTo>
                  <a:cubicBezTo>
                    <a:pt x="5198735" y="1502011"/>
                    <a:pt x="5170110" y="1473386"/>
                    <a:pt x="5170110" y="1438075"/>
                  </a:cubicBezTo>
                  <a:cubicBezTo>
                    <a:pt x="5170110" y="1402764"/>
                    <a:pt x="5198735" y="1374139"/>
                    <a:pt x="5234046" y="1374139"/>
                  </a:cubicBezTo>
                  <a:close/>
                  <a:moveTo>
                    <a:pt x="5654983" y="1373994"/>
                  </a:moveTo>
                  <a:cubicBezTo>
                    <a:pt x="5668038" y="1373994"/>
                    <a:pt x="5678621" y="1384577"/>
                    <a:pt x="5678621" y="1397632"/>
                  </a:cubicBezTo>
                  <a:cubicBezTo>
                    <a:pt x="5678621" y="1410687"/>
                    <a:pt x="5668038" y="1421270"/>
                    <a:pt x="5654983" y="1421270"/>
                  </a:cubicBezTo>
                  <a:cubicBezTo>
                    <a:pt x="5641928" y="1421270"/>
                    <a:pt x="5631345" y="1410687"/>
                    <a:pt x="5631345" y="1397632"/>
                  </a:cubicBezTo>
                  <a:cubicBezTo>
                    <a:pt x="5631345" y="1384577"/>
                    <a:pt x="5641928" y="1373994"/>
                    <a:pt x="5654983" y="1373994"/>
                  </a:cubicBezTo>
                  <a:close/>
                  <a:moveTo>
                    <a:pt x="8785524" y="1368452"/>
                  </a:moveTo>
                  <a:cubicBezTo>
                    <a:pt x="8814760" y="1368452"/>
                    <a:pt x="8838460" y="1392152"/>
                    <a:pt x="8838460" y="1421388"/>
                  </a:cubicBezTo>
                  <a:cubicBezTo>
                    <a:pt x="8838460" y="1450624"/>
                    <a:pt x="8814760" y="1474324"/>
                    <a:pt x="8785524" y="1474324"/>
                  </a:cubicBezTo>
                  <a:cubicBezTo>
                    <a:pt x="8756288" y="1474324"/>
                    <a:pt x="8732588" y="1450624"/>
                    <a:pt x="8732588" y="1421388"/>
                  </a:cubicBezTo>
                  <a:cubicBezTo>
                    <a:pt x="8732588" y="1392152"/>
                    <a:pt x="8756288" y="1368452"/>
                    <a:pt x="8785524" y="1368452"/>
                  </a:cubicBezTo>
                  <a:close/>
                  <a:moveTo>
                    <a:pt x="5322627" y="1363978"/>
                  </a:moveTo>
                  <a:cubicBezTo>
                    <a:pt x="5335682" y="1363978"/>
                    <a:pt x="5346265" y="1374561"/>
                    <a:pt x="5346265" y="1387616"/>
                  </a:cubicBezTo>
                  <a:cubicBezTo>
                    <a:pt x="5346265" y="1400671"/>
                    <a:pt x="5335682" y="1411254"/>
                    <a:pt x="5322627" y="1411254"/>
                  </a:cubicBezTo>
                  <a:cubicBezTo>
                    <a:pt x="5309572" y="1411254"/>
                    <a:pt x="5298989" y="1400671"/>
                    <a:pt x="5298989" y="1387616"/>
                  </a:cubicBezTo>
                  <a:cubicBezTo>
                    <a:pt x="5298989" y="1374561"/>
                    <a:pt x="5309572" y="1363978"/>
                    <a:pt x="5322627" y="1363978"/>
                  </a:cubicBezTo>
                  <a:close/>
                  <a:moveTo>
                    <a:pt x="7101021" y="1361034"/>
                  </a:moveTo>
                  <a:cubicBezTo>
                    <a:pt x="7112082" y="1361034"/>
                    <a:pt x="7121048" y="1370000"/>
                    <a:pt x="7121048" y="1381061"/>
                  </a:cubicBezTo>
                  <a:cubicBezTo>
                    <a:pt x="7121048" y="1392122"/>
                    <a:pt x="7112082" y="1401088"/>
                    <a:pt x="7101021" y="1401088"/>
                  </a:cubicBezTo>
                  <a:cubicBezTo>
                    <a:pt x="7089960" y="1401088"/>
                    <a:pt x="7080994" y="1392122"/>
                    <a:pt x="7080994" y="1381061"/>
                  </a:cubicBezTo>
                  <a:cubicBezTo>
                    <a:pt x="7080994" y="1370000"/>
                    <a:pt x="7089960" y="1361034"/>
                    <a:pt x="7101021" y="1361034"/>
                  </a:cubicBezTo>
                  <a:close/>
                  <a:moveTo>
                    <a:pt x="4838574" y="1359905"/>
                  </a:moveTo>
                  <a:cubicBezTo>
                    <a:pt x="4849635" y="1359905"/>
                    <a:pt x="4858601" y="1368871"/>
                    <a:pt x="4858601" y="1379932"/>
                  </a:cubicBezTo>
                  <a:cubicBezTo>
                    <a:pt x="4858601" y="1390993"/>
                    <a:pt x="4849635" y="1399959"/>
                    <a:pt x="4838574" y="1399959"/>
                  </a:cubicBezTo>
                  <a:cubicBezTo>
                    <a:pt x="4827513" y="1399959"/>
                    <a:pt x="4818547" y="1390993"/>
                    <a:pt x="4818547" y="1379932"/>
                  </a:cubicBezTo>
                  <a:cubicBezTo>
                    <a:pt x="4818547" y="1368871"/>
                    <a:pt x="4827513" y="1359905"/>
                    <a:pt x="4838574" y="1359905"/>
                  </a:cubicBezTo>
                  <a:close/>
                  <a:moveTo>
                    <a:pt x="5436704" y="1358224"/>
                  </a:moveTo>
                  <a:cubicBezTo>
                    <a:pt x="5465940" y="1358224"/>
                    <a:pt x="5489640" y="1381924"/>
                    <a:pt x="5489640" y="1411160"/>
                  </a:cubicBezTo>
                  <a:cubicBezTo>
                    <a:pt x="5489640" y="1440396"/>
                    <a:pt x="5465940" y="1464096"/>
                    <a:pt x="5436704" y="1464096"/>
                  </a:cubicBezTo>
                  <a:cubicBezTo>
                    <a:pt x="5407468" y="1464096"/>
                    <a:pt x="5383768" y="1440396"/>
                    <a:pt x="5383768" y="1411160"/>
                  </a:cubicBezTo>
                  <a:cubicBezTo>
                    <a:pt x="5383768" y="1381924"/>
                    <a:pt x="5407468" y="1358224"/>
                    <a:pt x="5436704" y="1358224"/>
                  </a:cubicBezTo>
                  <a:close/>
                  <a:moveTo>
                    <a:pt x="8063096" y="1357780"/>
                  </a:moveTo>
                  <a:cubicBezTo>
                    <a:pt x="8080407" y="1357780"/>
                    <a:pt x="8094440" y="1371813"/>
                    <a:pt x="8094440" y="1389124"/>
                  </a:cubicBezTo>
                  <a:cubicBezTo>
                    <a:pt x="8094440" y="1406435"/>
                    <a:pt x="8080407" y="1420468"/>
                    <a:pt x="8063096" y="1420468"/>
                  </a:cubicBezTo>
                  <a:cubicBezTo>
                    <a:pt x="8045785" y="1420468"/>
                    <a:pt x="8031752" y="1406435"/>
                    <a:pt x="8031752" y="1389124"/>
                  </a:cubicBezTo>
                  <a:cubicBezTo>
                    <a:pt x="8031752" y="1371813"/>
                    <a:pt x="8045785" y="1357780"/>
                    <a:pt x="8063096" y="1357780"/>
                  </a:cubicBezTo>
                  <a:close/>
                  <a:moveTo>
                    <a:pt x="6621014" y="1356968"/>
                  </a:moveTo>
                  <a:cubicBezTo>
                    <a:pt x="6648093" y="1356968"/>
                    <a:pt x="6670044" y="1378919"/>
                    <a:pt x="6670044" y="1405998"/>
                  </a:cubicBezTo>
                  <a:cubicBezTo>
                    <a:pt x="6670044" y="1433077"/>
                    <a:pt x="6648093" y="1455028"/>
                    <a:pt x="6621014" y="1455028"/>
                  </a:cubicBezTo>
                  <a:cubicBezTo>
                    <a:pt x="6593935" y="1455028"/>
                    <a:pt x="6571984" y="1433077"/>
                    <a:pt x="6571984" y="1405998"/>
                  </a:cubicBezTo>
                  <a:cubicBezTo>
                    <a:pt x="6571984" y="1378919"/>
                    <a:pt x="6593935" y="1356968"/>
                    <a:pt x="6621014" y="1356968"/>
                  </a:cubicBezTo>
                  <a:close/>
                  <a:moveTo>
                    <a:pt x="6749458" y="1356205"/>
                  </a:moveTo>
                  <a:cubicBezTo>
                    <a:pt x="6776537" y="1356205"/>
                    <a:pt x="6798488" y="1378156"/>
                    <a:pt x="6798488" y="1405235"/>
                  </a:cubicBezTo>
                  <a:cubicBezTo>
                    <a:pt x="6798488" y="1432314"/>
                    <a:pt x="6776537" y="1454265"/>
                    <a:pt x="6749458" y="1454265"/>
                  </a:cubicBezTo>
                  <a:cubicBezTo>
                    <a:pt x="6722379" y="1454265"/>
                    <a:pt x="6700428" y="1432314"/>
                    <a:pt x="6700428" y="1405235"/>
                  </a:cubicBezTo>
                  <a:cubicBezTo>
                    <a:pt x="6700428" y="1378156"/>
                    <a:pt x="6722379" y="1356205"/>
                    <a:pt x="6749458" y="1356205"/>
                  </a:cubicBezTo>
                  <a:close/>
                  <a:moveTo>
                    <a:pt x="551310" y="1351679"/>
                  </a:moveTo>
                  <a:cubicBezTo>
                    <a:pt x="564367" y="1351679"/>
                    <a:pt x="574951" y="1362262"/>
                    <a:pt x="574951" y="1375317"/>
                  </a:cubicBezTo>
                  <a:cubicBezTo>
                    <a:pt x="574951" y="1388372"/>
                    <a:pt x="564367" y="1398955"/>
                    <a:pt x="551310" y="1398955"/>
                  </a:cubicBezTo>
                  <a:cubicBezTo>
                    <a:pt x="538256" y="1398955"/>
                    <a:pt x="527672" y="1388372"/>
                    <a:pt x="527672" y="1375317"/>
                  </a:cubicBezTo>
                  <a:cubicBezTo>
                    <a:pt x="527672" y="1362262"/>
                    <a:pt x="538256" y="1351679"/>
                    <a:pt x="551310" y="1351679"/>
                  </a:cubicBezTo>
                  <a:close/>
                  <a:moveTo>
                    <a:pt x="1599703" y="1350536"/>
                  </a:moveTo>
                  <a:cubicBezTo>
                    <a:pt x="1618242" y="1350536"/>
                    <a:pt x="1633265" y="1365561"/>
                    <a:pt x="1633265" y="1384096"/>
                  </a:cubicBezTo>
                  <a:cubicBezTo>
                    <a:pt x="1633265" y="1402631"/>
                    <a:pt x="1618242" y="1417656"/>
                    <a:pt x="1599703" y="1417656"/>
                  </a:cubicBezTo>
                  <a:cubicBezTo>
                    <a:pt x="1581166" y="1417656"/>
                    <a:pt x="1566139" y="1402631"/>
                    <a:pt x="1566139" y="1384096"/>
                  </a:cubicBezTo>
                  <a:cubicBezTo>
                    <a:pt x="1566139" y="1365561"/>
                    <a:pt x="1581166" y="1350536"/>
                    <a:pt x="1599703" y="1350536"/>
                  </a:cubicBezTo>
                  <a:close/>
                  <a:moveTo>
                    <a:pt x="8292129" y="1348589"/>
                  </a:moveTo>
                  <a:cubicBezTo>
                    <a:pt x="8314804" y="1348589"/>
                    <a:pt x="8333185" y="1366970"/>
                    <a:pt x="8333185" y="1389645"/>
                  </a:cubicBezTo>
                  <a:cubicBezTo>
                    <a:pt x="8333185" y="1412320"/>
                    <a:pt x="8314804" y="1430701"/>
                    <a:pt x="8292129" y="1430701"/>
                  </a:cubicBezTo>
                  <a:cubicBezTo>
                    <a:pt x="8269454" y="1430701"/>
                    <a:pt x="8251073" y="1412320"/>
                    <a:pt x="8251073" y="1389645"/>
                  </a:cubicBezTo>
                  <a:cubicBezTo>
                    <a:pt x="8251073" y="1366970"/>
                    <a:pt x="8269454" y="1348589"/>
                    <a:pt x="8292129" y="1348589"/>
                  </a:cubicBezTo>
                  <a:close/>
                  <a:moveTo>
                    <a:pt x="9041166" y="1345935"/>
                  </a:moveTo>
                  <a:cubicBezTo>
                    <a:pt x="9068245" y="1345935"/>
                    <a:pt x="9090196" y="1367886"/>
                    <a:pt x="9090196" y="1394965"/>
                  </a:cubicBezTo>
                  <a:cubicBezTo>
                    <a:pt x="9090196" y="1422044"/>
                    <a:pt x="9068245" y="1443995"/>
                    <a:pt x="9041166" y="1443995"/>
                  </a:cubicBezTo>
                  <a:cubicBezTo>
                    <a:pt x="9014087" y="1443995"/>
                    <a:pt x="8992136" y="1422044"/>
                    <a:pt x="8992136" y="1394965"/>
                  </a:cubicBezTo>
                  <a:cubicBezTo>
                    <a:pt x="8992136" y="1367886"/>
                    <a:pt x="9014087" y="1345935"/>
                    <a:pt x="9041166" y="1345935"/>
                  </a:cubicBezTo>
                  <a:close/>
                  <a:moveTo>
                    <a:pt x="7563131" y="1345270"/>
                  </a:moveTo>
                  <a:cubicBezTo>
                    <a:pt x="7583747" y="1345270"/>
                    <a:pt x="7600459" y="1361982"/>
                    <a:pt x="7600459" y="1382598"/>
                  </a:cubicBezTo>
                  <a:cubicBezTo>
                    <a:pt x="7600459" y="1403214"/>
                    <a:pt x="7583747" y="1419926"/>
                    <a:pt x="7563131" y="1419926"/>
                  </a:cubicBezTo>
                  <a:cubicBezTo>
                    <a:pt x="7542515" y="1419926"/>
                    <a:pt x="7525803" y="1403214"/>
                    <a:pt x="7525803" y="1382598"/>
                  </a:cubicBezTo>
                  <a:cubicBezTo>
                    <a:pt x="7525803" y="1361982"/>
                    <a:pt x="7542515" y="1345270"/>
                    <a:pt x="7563131" y="1345270"/>
                  </a:cubicBezTo>
                  <a:close/>
                  <a:moveTo>
                    <a:pt x="3231975" y="1345222"/>
                  </a:moveTo>
                  <a:cubicBezTo>
                    <a:pt x="3249286" y="1345222"/>
                    <a:pt x="3263319" y="1359255"/>
                    <a:pt x="3263319" y="1376566"/>
                  </a:cubicBezTo>
                  <a:cubicBezTo>
                    <a:pt x="3263319" y="1393877"/>
                    <a:pt x="3249286" y="1407910"/>
                    <a:pt x="3231975" y="1407910"/>
                  </a:cubicBezTo>
                  <a:cubicBezTo>
                    <a:pt x="3214664" y="1407910"/>
                    <a:pt x="3200631" y="1393877"/>
                    <a:pt x="3200631" y="1376566"/>
                  </a:cubicBezTo>
                  <a:cubicBezTo>
                    <a:pt x="3200631" y="1359255"/>
                    <a:pt x="3214664" y="1345222"/>
                    <a:pt x="3231975" y="1345222"/>
                  </a:cubicBezTo>
                  <a:close/>
                  <a:moveTo>
                    <a:pt x="1835870" y="1344046"/>
                  </a:moveTo>
                  <a:cubicBezTo>
                    <a:pt x="1856297" y="1344046"/>
                    <a:pt x="1872860" y="1360608"/>
                    <a:pt x="1872860" y="1381038"/>
                  </a:cubicBezTo>
                  <a:cubicBezTo>
                    <a:pt x="1872860" y="1401468"/>
                    <a:pt x="1856297" y="1418030"/>
                    <a:pt x="1835870" y="1418030"/>
                  </a:cubicBezTo>
                  <a:cubicBezTo>
                    <a:pt x="1815439" y="1418030"/>
                    <a:pt x="1798880" y="1401468"/>
                    <a:pt x="1798880" y="1381038"/>
                  </a:cubicBezTo>
                  <a:cubicBezTo>
                    <a:pt x="1798880" y="1360608"/>
                    <a:pt x="1815439" y="1344046"/>
                    <a:pt x="1835870" y="1344046"/>
                  </a:cubicBezTo>
                  <a:close/>
                  <a:moveTo>
                    <a:pt x="6837515" y="1340211"/>
                  </a:moveTo>
                  <a:cubicBezTo>
                    <a:pt x="6848576" y="1340211"/>
                    <a:pt x="6857542" y="1349177"/>
                    <a:pt x="6857542" y="1360238"/>
                  </a:cubicBezTo>
                  <a:cubicBezTo>
                    <a:pt x="6857542" y="1371299"/>
                    <a:pt x="6848576" y="1380265"/>
                    <a:pt x="6837515" y="1380265"/>
                  </a:cubicBezTo>
                  <a:cubicBezTo>
                    <a:pt x="6826454" y="1380265"/>
                    <a:pt x="6817488" y="1371299"/>
                    <a:pt x="6817488" y="1360238"/>
                  </a:cubicBezTo>
                  <a:cubicBezTo>
                    <a:pt x="6817488" y="1349177"/>
                    <a:pt x="6826454" y="1340211"/>
                    <a:pt x="6837515" y="1340211"/>
                  </a:cubicBezTo>
                  <a:close/>
                  <a:moveTo>
                    <a:pt x="7797242" y="1339018"/>
                  </a:moveTo>
                  <a:cubicBezTo>
                    <a:pt x="7808303" y="1339018"/>
                    <a:pt x="7817269" y="1347984"/>
                    <a:pt x="7817269" y="1359045"/>
                  </a:cubicBezTo>
                  <a:cubicBezTo>
                    <a:pt x="7817269" y="1370106"/>
                    <a:pt x="7808303" y="1379072"/>
                    <a:pt x="7797242" y="1379072"/>
                  </a:cubicBezTo>
                  <a:cubicBezTo>
                    <a:pt x="7786181" y="1379072"/>
                    <a:pt x="7777215" y="1370106"/>
                    <a:pt x="7777215" y="1359045"/>
                  </a:cubicBezTo>
                  <a:cubicBezTo>
                    <a:pt x="7777215" y="1347984"/>
                    <a:pt x="7786181" y="1339018"/>
                    <a:pt x="7797242" y="1339018"/>
                  </a:cubicBezTo>
                  <a:close/>
                  <a:moveTo>
                    <a:pt x="5735155" y="1338202"/>
                  </a:moveTo>
                  <a:cubicBezTo>
                    <a:pt x="5746216" y="1338202"/>
                    <a:pt x="5755182" y="1347168"/>
                    <a:pt x="5755182" y="1358229"/>
                  </a:cubicBezTo>
                  <a:cubicBezTo>
                    <a:pt x="5755182" y="1369290"/>
                    <a:pt x="5746216" y="1378256"/>
                    <a:pt x="5735155" y="1378256"/>
                  </a:cubicBezTo>
                  <a:cubicBezTo>
                    <a:pt x="5724094" y="1378256"/>
                    <a:pt x="5715128" y="1369290"/>
                    <a:pt x="5715128" y="1358229"/>
                  </a:cubicBezTo>
                  <a:cubicBezTo>
                    <a:pt x="5715128" y="1347168"/>
                    <a:pt x="5724094" y="1338202"/>
                    <a:pt x="5735155" y="1338202"/>
                  </a:cubicBezTo>
                  <a:close/>
                  <a:moveTo>
                    <a:pt x="6088131" y="1336607"/>
                  </a:moveTo>
                  <a:cubicBezTo>
                    <a:pt x="6111150" y="1336607"/>
                    <a:pt x="6129811" y="1355268"/>
                    <a:pt x="6129811" y="1378287"/>
                  </a:cubicBezTo>
                  <a:cubicBezTo>
                    <a:pt x="6129811" y="1401306"/>
                    <a:pt x="6111150" y="1419967"/>
                    <a:pt x="6088131" y="1419967"/>
                  </a:cubicBezTo>
                  <a:cubicBezTo>
                    <a:pt x="6065112" y="1419967"/>
                    <a:pt x="6046451" y="1401306"/>
                    <a:pt x="6046451" y="1378287"/>
                  </a:cubicBezTo>
                  <a:cubicBezTo>
                    <a:pt x="6046451" y="1355268"/>
                    <a:pt x="6065112" y="1336607"/>
                    <a:pt x="6088131" y="1336607"/>
                  </a:cubicBezTo>
                  <a:close/>
                  <a:moveTo>
                    <a:pt x="449323" y="1335129"/>
                  </a:moveTo>
                  <a:cubicBezTo>
                    <a:pt x="478558" y="1335129"/>
                    <a:pt x="502257" y="1358829"/>
                    <a:pt x="502257" y="1388065"/>
                  </a:cubicBezTo>
                  <a:cubicBezTo>
                    <a:pt x="502257" y="1417301"/>
                    <a:pt x="478558" y="1441001"/>
                    <a:pt x="449323" y="1441001"/>
                  </a:cubicBezTo>
                  <a:cubicBezTo>
                    <a:pt x="420090" y="1441001"/>
                    <a:pt x="396387" y="1417301"/>
                    <a:pt x="396387" y="1388065"/>
                  </a:cubicBezTo>
                  <a:cubicBezTo>
                    <a:pt x="396387" y="1358829"/>
                    <a:pt x="420090" y="1335129"/>
                    <a:pt x="449323" y="1335129"/>
                  </a:cubicBezTo>
                  <a:close/>
                  <a:moveTo>
                    <a:pt x="7459131" y="1331894"/>
                  </a:moveTo>
                  <a:cubicBezTo>
                    <a:pt x="7482150" y="1331894"/>
                    <a:pt x="7500811" y="1350555"/>
                    <a:pt x="7500811" y="1373574"/>
                  </a:cubicBezTo>
                  <a:cubicBezTo>
                    <a:pt x="7500811" y="1396593"/>
                    <a:pt x="7482150" y="1415254"/>
                    <a:pt x="7459131" y="1415254"/>
                  </a:cubicBezTo>
                  <a:cubicBezTo>
                    <a:pt x="7436112" y="1415254"/>
                    <a:pt x="7417451" y="1396593"/>
                    <a:pt x="7417451" y="1373574"/>
                  </a:cubicBezTo>
                  <a:cubicBezTo>
                    <a:pt x="7417451" y="1350555"/>
                    <a:pt x="7436112" y="1331894"/>
                    <a:pt x="7459131" y="1331894"/>
                  </a:cubicBezTo>
                  <a:close/>
                  <a:moveTo>
                    <a:pt x="863147" y="1328983"/>
                  </a:moveTo>
                  <a:cubicBezTo>
                    <a:pt x="880459" y="1328983"/>
                    <a:pt x="894495" y="1343016"/>
                    <a:pt x="894495" y="1360327"/>
                  </a:cubicBezTo>
                  <a:cubicBezTo>
                    <a:pt x="894495" y="1377638"/>
                    <a:pt x="880459" y="1391671"/>
                    <a:pt x="863147" y="1391671"/>
                  </a:cubicBezTo>
                  <a:cubicBezTo>
                    <a:pt x="845830" y="1391671"/>
                    <a:pt x="831795" y="1377638"/>
                    <a:pt x="831795" y="1360327"/>
                  </a:cubicBezTo>
                  <a:cubicBezTo>
                    <a:pt x="831795" y="1343016"/>
                    <a:pt x="845830" y="1328983"/>
                    <a:pt x="863147" y="1328983"/>
                  </a:cubicBezTo>
                  <a:close/>
                  <a:moveTo>
                    <a:pt x="1202776" y="1326841"/>
                  </a:moveTo>
                  <a:cubicBezTo>
                    <a:pt x="1225791" y="1326841"/>
                    <a:pt x="1244452" y="1345502"/>
                    <a:pt x="1244452" y="1368521"/>
                  </a:cubicBezTo>
                  <a:cubicBezTo>
                    <a:pt x="1244452" y="1391540"/>
                    <a:pt x="1225791" y="1410201"/>
                    <a:pt x="1202776" y="1410201"/>
                  </a:cubicBezTo>
                  <a:cubicBezTo>
                    <a:pt x="1179758" y="1410201"/>
                    <a:pt x="1161100" y="1391540"/>
                    <a:pt x="1161100" y="1368521"/>
                  </a:cubicBezTo>
                  <a:cubicBezTo>
                    <a:pt x="1161100" y="1345502"/>
                    <a:pt x="1179758" y="1326841"/>
                    <a:pt x="1202776" y="1326841"/>
                  </a:cubicBezTo>
                  <a:close/>
                  <a:moveTo>
                    <a:pt x="6465084" y="1323388"/>
                  </a:moveTo>
                  <a:cubicBezTo>
                    <a:pt x="6485399" y="1323388"/>
                    <a:pt x="6501867" y="1339856"/>
                    <a:pt x="6501867" y="1360171"/>
                  </a:cubicBezTo>
                  <a:cubicBezTo>
                    <a:pt x="6501867" y="1380486"/>
                    <a:pt x="6485399" y="1396954"/>
                    <a:pt x="6465084" y="1396954"/>
                  </a:cubicBezTo>
                  <a:cubicBezTo>
                    <a:pt x="6444769" y="1396954"/>
                    <a:pt x="6428301" y="1380486"/>
                    <a:pt x="6428301" y="1360171"/>
                  </a:cubicBezTo>
                  <a:cubicBezTo>
                    <a:pt x="6428301" y="1339856"/>
                    <a:pt x="6444769" y="1323388"/>
                    <a:pt x="6465084" y="1323388"/>
                  </a:cubicBezTo>
                  <a:close/>
                  <a:moveTo>
                    <a:pt x="977622" y="1320935"/>
                  </a:moveTo>
                  <a:cubicBezTo>
                    <a:pt x="1006850" y="1320935"/>
                    <a:pt x="1030554" y="1344635"/>
                    <a:pt x="1030554" y="1373871"/>
                  </a:cubicBezTo>
                  <a:cubicBezTo>
                    <a:pt x="1030554" y="1403107"/>
                    <a:pt x="1006850" y="1426807"/>
                    <a:pt x="977622" y="1426807"/>
                  </a:cubicBezTo>
                  <a:cubicBezTo>
                    <a:pt x="948383" y="1426807"/>
                    <a:pt x="924690" y="1403107"/>
                    <a:pt x="924690" y="1373871"/>
                  </a:cubicBezTo>
                  <a:cubicBezTo>
                    <a:pt x="924690" y="1344635"/>
                    <a:pt x="948383" y="1320935"/>
                    <a:pt x="977622" y="1320935"/>
                  </a:cubicBezTo>
                  <a:close/>
                  <a:moveTo>
                    <a:pt x="1344168" y="1319135"/>
                  </a:moveTo>
                  <a:cubicBezTo>
                    <a:pt x="1378913" y="1319135"/>
                    <a:pt x="1407080" y="1347303"/>
                    <a:pt x="1407080" y="1382049"/>
                  </a:cubicBezTo>
                  <a:cubicBezTo>
                    <a:pt x="1407080" y="1416795"/>
                    <a:pt x="1378913" y="1444963"/>
                    <a:pt x="1344168" y="1444963"/>
                  </a:cubicBezTo>
                  <a:cubicBezTo>
                    <a:pt x="1309425" y="1444963"/>
                    <a:pt x="1281252" y="1416795"/>
                    <a:pt x="1281252" y="1382049"/>
                  </a:cubicBezTo>
                  <a:cubicBezTo>
                    <a:pt x="1281252" y="1347303"/>
                    <a:pt x="1309425" y="1319135"/>
                    <a:pt x="1344168" y="1319135"/>
                  </a:cubicBezTo>
                  <a:close/>
                  <a:moveTo>
                    <a:pt x="3967321" y="1318633"/>
                  </a:moveTo>
                  <a:cubicBezTo>
                    <a:pt x="3987937" y="1318633"/>
                    <a:pt x="4004649" y="1335345"/>
                    <a:pt x="4004649" y="1355961"/>
                  </a:cubicBezTo>
                  <a:cubicBezTo>
                    <a:pt x="4004649" y="1376577"/>
                    <a:pt x="3987937" y="1393289"/>
                    <a:pt x="3967321" y="1393289"/>
                  </a:cubicBezTo>
                  <a:cubicBezTo>
                    <a:pt x="3946705" y="1393289"/>
                    <a:pt x="3929993" y="1376577"/>
                    <a:pt x="3929993" y="1355961"/>
                  </a:cubicBezTo>
                  <a:cubicBezTo>
                    <a:pt x="3929993" y="1335345"/>
                    <a:pt x="3946705" y="1318633"/>
                    <a:pt x="3967321" y="1318633"/>
                  </a:cubicBezTo>
                  <a:close/>
                  <a:moveTo>
                    <a:pt x="6221739" y="1312829"/>
                  </a:moveTo>
                  <a:cubicBezTo>
                    <a:pt x="6237847" y="1312829"/>
                    <a:pt x="6250905" y="1325887"/>
                    <a:pt x="6250905" y="1341995"/>
                  </a:cubicBezTo>
                  <a:cubicBezTo>
                    <a:pt x="6250905" y="1358103"/>
                    <a:pt x="6237847" y="1371161"/>
                    <a:pt x="6221739" y="1371161"/>
                  </a:cubicBezTo>
                  <a:cubicBezTo>
                    <a:pt x="6205631" y="1371161"/>
                    <a:pt x="6192573" y="1358103"/>
                    <a:pt x="6192573" y="1341995"/>
                  </a:cubicBezTo>
                  <a:cubicBezTo>
                    <a:pt x="6192573" y="1325887"/>
                    <a:pt x="6205631" y="1312829"/>
                    <a:pt x="6221739" y="1312829"/>
                  </a:cubicBezTo>
                  <a:close/>
                  <a:moveTo>
                    <a:pt x="6003708" y="1310510"/>
                  </a:moveTo>
                  <a:cubicBezTo>
                    <a:pt x="6014769" y="1310510"/>
                    <a:pt x="6023735" y="1319476"/>
                    <a:pt x="6023735" y="1330537"/>
                  </a:cubicBezTo>
                  <a:cubicBezTo>
                    <a:pt x="6023735" y="1341598"/>
                    <a:pt x="6014769" y="1350564"/>
                    <a:pt x="6003708" y="1350564"/>
                  </a:cubicBezTo>
                  <a:cubicBezTo>
                    <a:pt x="5992647" y="1350564"/>
                    <a:pt x="5983681" y="1341598"/>
                    <a:pt x="5983681" y="1330537"/>
                  </a:cubicBezTo>
                  <a:cubicBezTo>
                    <a:pt x="5983681" y="1319476"/>
                    <a:pt x="5992647" y="1310510"/>
                    <a:pt x="6003708" y="1310510"/>
                  </a:cubicBezTo>
                  <a:close/>
                  <a:moveTo>
                    <a:pt x="5629041" y="1310510"/>
                  </a:moveTo>
                  <a:cubicBezTo>
                    <a:pt x="5640102" y="1310510"/>
                    <a:pt x="5649068" y="1319476"/>
                    <a:pt x="5649068" y="1330537"/>
                  </a:cubicBezTo>
                  <a:cubicBezTo>
                    <a:pt x="5649068" y="1341598"/>
                    <a:pt x="5640102" y="1350564"/>
                    <a:pt x="5629041" y="1350564"/>
                  </a:cubicBezTo>
                  <a:cubicBezTo>
                    <a:pt x="5617980" y="1350564"/>
                    <a:pt x="5609014" y="1341598"/>
                    <a:pt x="5609014" y="1330537"/>
                  </a:cubicBezTo>
                  <a:cubicBezTo>
                    <a:pt x="5609014" y="1319476"/>
                    <a:pt x="5617980" y="1310510"/>
                    <a:pt x="5629041" y="1310510"/>
                  </a:cubicBezTo>
                  <a:close/>
                  <a:moveTo>
                    <a:pt x="4111973" y="1310046"/>
                  </a:moveTo>
                  <a:cubicBezTo>
                    <a:pt x="4137331" y="1310046"/>
                    <a:pt x="4157888" y="1330603"/>
                    <a:pt x="4157888" y="1355961"/>
                  </a:cubicBezTo>
                  <a:cubicBezTo>
                    <a:pt x="4157888" y="1381319"/>
                    <a:pt x="4137331" y="1401876"/>
                    <a:pt x="4111973" y="1401876"/>
                  </a:cubicBezTo>
                  <a:cubicBezTo>
                    <a:pt x="4086615" y="1401876"/>
                    <a:pt x="4066058" y="1381319"/>
                    <a:pt x="4066058" y="1355961"/>
                  </a:cubicBezTo>
                  <a:cubicBezTo>
                    <a:pt x="4066058" y="1330603"/>
                    <a:pt x="4086615" y="1310046"/>
                    <a:pt x="4111973" y="1310046"/>
                  </a:cubicBezTo>
                  <a:close/>
                  <a:moveTo>
                    <a:pt x="1683035" y="1308618"/>
                  </a:moveTo>
                  <a:cubicBezTo>
                    <a:pt x="1705349" y="1308618"/>
                    <a:pt x="1723438" y="1326708"/>
                    <a:pt x="1723438" y="1349023"/>
                  </a:cubicBezTo>
                  <a:cubicBezTo>
                    <a:pt x="1723438" y="1371338"/>
                    <a:pt x="1705349" y="1389428"/>
                    <a:pt x="1683035" y="1389428"/>
                  </a:cubicBezTo>
                  <a:cubicBezTo>
                    <a:pt x="1660721" y="1389428"/>
                    <a:pt x="1642633" y="1371338"/>
                    <a:pt x="1642633" y="1349023"/>
                  </a:cubicBezTo>
                  <a:cubicBezTo>
                    <a:pt x="1642633" y="1326708"/>
                    <a:pt x="1660721" y="1308618"/>
                    <a:pt x="1683035" y="1308618"/>
                  </a:cubicBezTo>
                  <a:close/>
                  <a:moveTo>
                    <a:pt x="8834698" y="1305425"/>
                  </a:moveTo>
                  <a:cubicBezTo>
                    <a:pt x="8847954" y="1305425"/>
                    <a:pt x="8858701" y="1316172"/>
                    <a:pt x="8858701" y="1329429"/>
                  </a:cubicBezTo>
                  <a:cubicBezTo>
                    <a:pt x="8858701" y="1342686"/>
                    <a:pt x="8847954" y="1353433"/>
                    <a:pt x="8834698" y="1353433"/>
                  </a:cubicBezTo>
                  <a:cubicBezTo>
                    <a:pt x="8821442" y="1353433"/>
                    <a:pt x="8810695" y="1342686"/>
                    <a:pt x="8810695" y="1329429"/>
                  </a:cubicBezTo>
                  <a:cubicBezTo>
                    <a:pt x="8810695" y="1316172"/>
                    <a:pt x="8821442" y="1305425"/>
                    <a:pt x="8834698" y="1305425"/>
                  </a:cubicBezTo>
                  <a:close/>
                  <a:moveTo>
                    <a:pt x="6311236" y="1303840"/>
                  </a:moveTo>
                  <a:cubicBezTo>
                    <a:pt x="6332441" y="1303840"/>
                    <a:pt x="6349631" y="1321030"/>
                    <a:pt x="6349631" y="1342235"/>
                  </a:cubicBezTo>
                  <a:cubicBezTo>
                    <a:pt x="6349631" y="1363440"/>
                    <a:pt x="6332441" y="1380630"/>
                    <a:pt x="6311236" y="1380630"/>
                  </a:cubicBezTo>
                  <a:cubicBezTo>
                    <a:pt x="6290031" y="1380630"/>
                    <a:pt x="6272841" y="1363440"/>
                    <a:pt x="6272841" y="1342235"/>
                  </a:cubicBezTo>
                  <a:cubicBezTo>
                    <a:pt x="6272841" y="1321030"/>
                    <a:pt x="6290031" y="1303840"/>
                    <a:pt x="6311236" y="1303840"/>
                  </a:cubicBezTo>
                  <a:close/>
                  <a:moveTo>
                    <a:pt x="7677017" y="1299766"/>
                  </a:moveTo>
                  <a:cubicBezTo>
                    <a:pt x="7706253" y="1299766"/>
                    <a:pt x="7729953" y="1323466"/>
                    <a:pt x="7729953" y="1352702"/>
                  </a:cubicBezTo>
                  <a:cubicBezTo>
                    <a:pt x="7729953" y="1381938"/>
                    <a:pt x="7706253" y="1405638"/>
                    <a:pt x="7677017" y="1405638"/>
                  </a:cubicBezTo>
                  <a:cubicBezTo>
                    <a:pt x="7647781" y="1405638"/>
                    <a:pt x="7624081" y="1381938"/>
                    <a:pt x="7624081" y="1352702"/>
                  </a:cubicBezTo>
                  <a:cubicBezTo>
                    <a:pt x="7624081" y="1323466"/>
                    <a:pt x="7647781" y="1299766"/>
                    <a:pt x="7677017" y="1299766"/>
                  </a:cubicBezTo>
                  <a:close/>
                  <a:moveTo>
                    <a:pt x="1108073" y="1297703"/>
                  </a:moveTo>
                  <a:cubicBezTo>
                    <a:pt x="1131096" y="1297703"/>
                    <a:pt x="1149759" y="1316364"/>
                    <a:pt x="1149759" y="1339383"/>
                  </a:cubicBezTo>
                  <a:cubicBezTo>
                    <a:pt x="1149759" y="1362402"/>
                    <a:pt x="1131096" y="1381063"/>
                    <a:pt x="1108073" y="1381063"/>
                  </a:cubicBezTo>
                  <a:cubicBezTo>
                    <a:pt x="1085061" y="1381063"/>
                    <a:pt x="1066400" y="1362402"/>
                    <a:pt x="1066400" y="1339383"/>
                  </a:cubicBezTo>
                  <a:cubicBezTo>
                    <a:pt x="1066400" y="1316364"/>
                    <a:pt x="1085061" y="1297703"/>
                    <a:pt x="1108073" y="1297703"/>
                  </a:cubicBezTo>
                  <a:close/>
                  <a:moveTo>
                    <a:pt x="8011300" y="1296072"/>
                  </a:moveTo>
                  <a:cubicBezTo>
                    <a:pt x="8026928" y="1296072"/>
                    <a:pt x="8039597" y="1308741"/>
                    <a:pt x="8039597" y="1324369"/>
                  </a:cubicBezTo>
                  <a:cubicBezTo>
                    <a:pt x="8039597" y="1339997"/>
                    <a:pt x="8026928" y="1352666"/>
                    <a:pt x="8011300" y="1352666"/>
                  </a:cubicBezTo>
                  <a:cubicBezTo>
                    <a:pt x="7995672" y="1352666"/>
                    <a:pt x="7983003" y="1339997"/>
                    <a:pt x="7983003" y="1324369"/>
                  </a:cubicBezTo>
                  <a:cubicBezTo>
                    <a:pt x="7983003" y="1308741"/>
                    <a:pt x="7995672" y="1296072"/>
                    <a:pt x="8011300" y="1296072"/>
                  </a:cubicBezTo>
                  <a:close/>
                  <a:moveTo>
                    <a:pt x="5214127" y="1295388"/>
                  </a:moveTo>
                  <a:cubicBezTo>
                    <a:pt x="5225188" y="1295388"/>
                    <a:pt x="5234154" y="1304354"/>
                    <a:pt x="5234154" y="1315415"/>
                  </a:cubicBezTo>
                  <a:cubicBezTo>
                    <a:pt x="5234154" y="1326476"/>
                    <a:pt x="5225188" y="1335442"/>
                    <a:pt x="5214127" y="1335442"/>
                  </a:cubicBezTo>
                  <a:cubicBezTo>
                    <a:pt x="5203066" y="1335442"/>
                    <a:pt x="5194100" y="1326476"/>
                    <a:pt x="5194100" y="1315415"/>
                  </a:cubicBezTo>
                  <a:cubicBezTo>
                    <a:pt x="5194100" y="1304354"/>
                    <a:pt x="5203066" y="1295388"/>
                    <a:pt x="5214127" y="1295388"/>
                  </a:cubicBezTo>
                  <a:close/>
                  <a:moveTo>
                    <a:pt x="7016418" y="1295374"/>
                  </a:moveTo>
                  <a:cubicBezTo>
                    <a:pt x="7037034" y="1295374"/>
                    <a:pt x="7053746" y="1312086"/>
                    <a:pt x="7053746" y="1332702"/>
                  </a:cubicBezTo>
                  <a:cubicBezTo>
                    <a:pt x="7053746" y="1353318"/>
                    <a:pt x="7037034" y="1370030"/>
                    <a:pt x="7016418" y="1370030"/>
                  </a:cubicBezTo>
                  <a:cubicBezTo>
                    <a:pt x="6995802" y="1370030"/>
                    <a:pt x="6979090" y="1353318"/>
                    <a:pt x="6979090" y="1332702"/>
                  </a:cubicBezTo>
                  <a:cubicBezTo>
                    <a:pt x="6979090" y="1312086"/>
                    <a:pt x="6995802" y="1295374"/>
                    <a:pt x="7016418" y="1295374"/>
                  </a:cubicBezTo>
                  <a:close/>
                  <a:moveTo>
                    <a:pt x="1970162" y="1294890"/>
                  </a:moveTo>
                  <a:cubicBezTo>
                    <a:pt x="1997241" y="1294890"/>
                    <a:pt x="2019187" y="1316841"/>
                    <a:pt x="2019187" y="1343920"/>
                  </a:cubicBezTo>
                  <a:cubicBezTo>
                    <a:pt x="2019187" y="1370999"/>
                    <a:pt x="1997241" y="1392950"/>
                    <a:pt x="1970162" y="1392950"/>
                  </a:cubicBezTo>
                  <a:cubicBezTo>
                    <a:pt x="1943081" y="1392950"/>
                    <a:pt x="1921127" y="1370999"/>
                    <a:pt x="1921127" y="1343920"/>
                  </a:cubicBezTo>
                  <a:cubicBezTo>
                    <a:pt x="1921127" y="1316841"/>
                    <a:pt x="1943081" y="1294890"/>
                    <a:pt x="1970162" y="1294890"/>
                  </a:cubicBezTo>
                  <a:close/>
                  <a:moveTo>
                    <a:pt x="362189" y="1294655"/>
                  </a:moveTo>
                  <a:cubicBezTo>
                    <a:pt x="377914" y="1294655"/>
                    <a:pt x="390667" y="1307404"/>
                    <a:pt x="390667" y="1323130"/>
                  </a:cubicBezTo>
                  <a:cubicBezTo>
                    <a:pt x="390667" y="1338856"/>
                    <a:pt x="377914" y="1351605"/>
                    <a:pt x="362189" y="1351605"/>
                  </a:cubicBezTo>
                  <a:cubicBezTo>
                    <a:pt x="346463" y="1351605"/>
                    <a:pt x="333715" y="1338856"/>
                    <a:pt x="333715" y="1323130"/>
                  </a:cubicBezTo>
                  <a:cubicBezTo>
                    <a:pt x="333715" y="1307404"/>
                    <a:pt x="346463" y="1294655"/>
                    <a:pt x="362189" y="1294655"/>
                  </a:cubicBezTo>
                  <a:close/>
                  <a:moveTo>
                    <a:pt x="1454322" y="1293634"/>
                  </a:moveTo>
                  <a:cubicBezTo>
                    <a:pt x="1470118" y="1296732"/>
                    <a:pt x="1480486" y="1311663"/>
                    <a:pt x="1477484" y="1326982"/>
                  </a:cubicBezTo>
                  <a:cubicBezTo>
                    <a:pt x="1474480" y="1342301"/>
                    <a:pt x="1459241" y="1352209"/>
                    <a:pt x="1443446" y="1349112"/>
                  </a:cubicBezTo>
                  <a:cubicBezTo>
                    <a:pt x="1427649" y="1346014"/>
                    <a:pt x="1417278" y="1331083"/>
                    <a:pt x="1420283" y="1315764"/>
                  </a:cubicBezTo>
                  <a:cubicBezTo>
                    <a:pt x="1423285" y="1300445"/>
                    <a:pt x="1438529" y="1290536"/>
                    <a:pt x="1454322" y="1293634"/>
                  </a:cubicBezTo>
                  <a:close/>
                  <a:moveTo>
                    <a:pt x="614557" y="1293470"/>
                  </a:moveTo>
                  <a:cubicBezTo>
                    <a:pt x="631863" y="1293470"/>
                    <a:pt x="645899" y="1307503"/>
                    <a:pt x="645899" y="1324814"/>
                  </a:cubicBezTo>
                  <a:cubicBezTo>
                    <a:pt x="645899" y="1342125"/>
                    <a:pt x="631863" y="1356158"/>
                    <a:pt x="614557" y="1356158"/>
                  </a:cubicBezTo>
                  <a:cubicBezTo>
                    <a:pt x="597248" y="1356158"/>
                    <a:pt x="583220" y="1342125"/>
                    <a:pt x="583220" y="1324814"/>
                  </a:cubicBezTo>
                  <a:cubicBezTo>
                    <a:pt x="583220" y="1307503"/>
                    <a:pt x="597248" y="1293470"/>
                    <a:pt x="614557" y="1293470"/>
                  </a:cubicBezTo>
                  <a:close/>
                  <a:moveTo>
                    <a:pt x="8430344" y="1292496"/>
                  </a:moveTo>
                  <a:cubicBezTo>
                    <a:pt x="8451549" y="1292496"/>
                    <a:pt x="8468739" y="1309686"/>
                    <a:pt x="8468739" y="1330891"/>
                  </a:cubicBezTo>
                  <a:cubicBezTo>
                    <a:pt x="8468739" y="1352096"/>
                    <a:pt x="8451549" y="1369286"/>
                    <a:pt x="8430344" y="1369286"/>
                  </a:cubicBezTo>
                  <a:cubicBezTo>
                    <a:pt x="8409139" y="1369286"/>
                    <a:pt x="8391949" y="1352096"/>
                    <a:pt x="8391949" y="1330891"/>
                  </a:cubicBezTo>
                  <a:cubicBezTo>
                    <a:pt x="8391949" y="1309686"/>
                    <a:pt x="8409139" y="1292496"/>
                    <a:pt x="8430344" y="1292496"/>
                  </a:cubicBezTo>
                  <a:close/>
                  <a:moveTo>
                    <a:pt x="7906479" y="1292481"/>
                  </a:moveTo>
                  <a:cubicBezTo>
                    <a:pt x="7935715" y="1292481"/>
                    <a:pt x="7959415" y="1316181"/>
                    <a:pt x="7959415" y="1345417"/>
                  </a:cubicBezTo>
                  <a:cubicBezTo>
                    <a:pt x="7959415" y="1374653"/>
                    <a:pt x="7935715" y="1398353"/>
                    <a:pt x="7906479" y="1398353"/>
                  </a:cubicBezTo>
                  <a:cubicBezTo>
                    <a:pt x="7877243" y="1398353"/>
                    <a:pt x="7853543" y="1374653"/>
                    <a:pt x="7853543" y="1345417"/>
                  </a:cubicBezTo>
                  <a:cubicBezTo>
                    <a:pt x="7853543" y="1316181"/>
                    <a:pt x="7877243" y="1292481"/>
                    <a:pt x="7906479" y="1292481"/>
                  </a:cubicBezTo>
                  <a:close/>
                  <a:moveTo>
                    <a:pt x="6391457" y="1291837"/>
                  </a:moveTo>
                  <a:cubicBezTo>
                    <a:pt x="6402518" y="1291837"/>
                    <a:pt x="6411484" y="1300803"/>
                    <a:pt x="6411484" y="1311864"/>
                  </a:cubicBezTo>
                  <a:cubicBezTo>
                    <a:pt x="6411484" y="1322925"/>
                    <a:pt x="6402518" y="1331891"/>
                    <a:pt x="6391457" y="1331891"/>
                  </a:cubicBezTo>
                  <a:cubicBezTo>
                    <a:pt x="6380396" y="1331891"/>
                    <a:pt x="6371430" y="1322925"/>
                    <a:pt x="6371430" y="1311864"/>
                  </a:cubicBezTo>
                  <a:cubicBezTo>
                    <a:pt x="6371430" y="1300803"/>
                    <a:pt x="6380396" y="1291837"/>
                    <a:pt x="6391457" y="1291837"/>
                  </a:cubicBezTo>
                  <a:close/>
                  <a:moveTo>
                    <a:pt x="6150612" y="1291085"/>
                  </a:moveTo>
                  <a:cubicBezTo>
                    <a:pt x="6161673" y="1291085"/>
                    <a:pt x="6170639" y="1300051"/>
                    <a:pt x="6170639" y="1311112"/>
                  </a:cubicBezTo>
                  <a:cubicBezTo>
                    <a:pt x="6170639" y="1322173"/>
                    <a:pt x="6161673" y="1331139"/>
                    <a:pt x="6150612" y="1331139"/>
                  </a:cubicBezTo>
                  <a:cubicBezTo>
                    <a:pt x="6139551" y="1331139"/>
                    <a:pt x="6130585" y="1322173"/>
                    <a:pt x="6130585" y="1311112"/>
                  </a:cubicBezTo>
                  <a:cubicBezTo>
                    <a:pt x="6130585" y="1300051"/>
                    <a:pt x="6139551" y="1291085"/>
                    <a:pt x="6150612" y="1291085"/>
                  </a:cubicBezTo>
                  <a:close/>
                  <a:moveTo>
                    <a:pt x="8559172" y="1290782"/>
                  </a:moveTo>
                  <a:cubicBezTo>
                    <a:pt x="8574800" y="1290782"/>
                    <a:pt x="8587469" y="1303451"/>
                    <a:pt x="8587469" y="1319079"/>
                  </a:cubicBezTo>
                  <a:cubicBezTo>
                    <a:pt x="8587469" y="1334707"/>
                    <a:pt x="8574800" y="1347376"/>
                    <a:pt x="8559172" y="1347376"/>
                  </a:cubicBezTo>
                  <a:cubicBezTo>
                    <a:pt x="8543544" y="1347376"/>
                    <a:pt x="8530875" y="1334707"/>
                    <a:pt x="8530875" y="1319079"/>
                  </a:cubicBezTo>
                  <a:cubicBezTo>
                    <a:pt x="8530875" y="1303451"/>
                    <a:pt x="8543544" y="1290782"/>
                    <a:pt x="8559172" y="1290782"/>
                  </a:cubicBezTo>
                  <a:close/>
                  <a:moveTo>
                    <a:pt x="5901621" y="1290724"/>
                  </a:moveTo>
                  <a:cubicBezTo>
                    <a:pt x="5930857" y="1290724"/>
                    <a:pt x="5954557" y="1314424"/>
                    <a:pt x="5954557" y="1343660"/>
                  </a:cubicBezTo>
                  <a:cubicBezTo>
                    <a:pt x="5954557" y="1372896"/>
                    <a:pt x="5930857" y="1396596"/>
                    <a:pt x="5901621" y="1396596"/>
                  </a:cubicBezTo>
                  <a:cubicBezTo>
                    <a:pt x="5872385" y="1396596"/>
                    <a:pt x="5848685" y="1372896"/>
                    <a:pt x="5848685" y="1343660"/>
                  </a:cubicBezTo>
                  <a:cubicBezTo>
                    <a:pt x="5848685" y="1314424"/>
                    <a:pt x="5872385" y="1290724"/>
                    <a:pt x="5901621" y="1290724"/>
                  </a:cubicBezTo>
                  <a:close/>
                  <a:moveTo>
                    <a:pt x="4758670" y="1288875"/>
                  </a:moveTo>
                  <a:cubicBezTo>
                    <a:pt x="4779286" y="1288875"/>
                    <a:pt x="4795998" y="1305587"/>
                    <a:pt x="4795998" y="1326203"/>
                  </a:cubicBezTo>
                  <a:cubicBezTo>
                    <a:pt x="4795998" y="1346819"/>
                    <a:pt x="4779286" y="1363531"/>
                    <a:pt x="4758670" y="1363531"/>
                  </a:cubicBezTo>
                  <a:cubicBezTo>
                    <a:pt x="4738054" y="1363531"/>
                    <a:pt x="4721342" y="1346819"/>
                    <a:pt x="4721342" y="1326203"/>
                  </a:cubicBezTo>
                  <a:cubicBezTo>
                    <a:pt x="4721342" y="1305587"/>
                    <a:pt x="4738054" y="1288875"/>
                    <a:pt x="4758670" y="1288875"/>
                  </a:cubicBezTo>
                  <a:close/>
                  <a:moveTo>
                    <a:pt x="8674436" y="1288322"/>
                  </a:moveTo>
                  <a:cubicBezTo>
                    <a:pt x="8703672" y="1288322"/>
                    <a:pt x="8727372" y="1312022"/>
                    <a:pt x="8727372" y="1341258"/>
                  </a:cubicBezTo>
                  <a:cubicBezTo>
                    <a:pt x="8727372" y="1370494"/>
                    <a:pt x="8703672" y="1394194"/>
                    <a:pt x="8674436" y="1394194"/>
                  </a:cubicBezTo>
                  <a:cubicBezTo>
                    <a:pt x="8645200" y="1394194"/>
                    <a:pt x="8621500" y="1370494"/>
                    <a:pt x="8621500" y="1341258"/>
                  </a:cubicBezTo>
                  <a:cubicBezTo>
                    <a:pt x="8621500" y="1312022"/>
                    <a:pt x="8645200" y="1288322"/>
                    <a:pt x="8674436" y="1288322"/>
                  </a:cubicBezTo>
                  <a:close/>
                  <a:moveTo>
                    <a:pt x="4942622" y="1287460"/>
                  </a:moveTo>
                  <a:cubicBezTo>
                    <a:pt x="4968865" y="1287460"/>
                    <a:pt x="4990139" y="1308734"/>
                    <a:pt x="4990139" y="1334977"/>
                  </a:cubicBezTo>
                  <a:cubicBezTo>
                    <a:pt x="4990139" y="1361220"/>
                    <a:pt x="4968865" y="1382494"/>
                    <a:pt x="4942622" y="1382494"/>
                  </a:cubicBezTo>
                  <a:cubicBezTo>
                    <a:pt x="4916379" y="1382494"/>
                    <a:pt x="4895105" y="1361220"/>
                    <a:pt x="4895105" y="1334977"/>
                  </a:cubicBezTo>
                  <a:cubicBezTo>
                    <a:pt x="4895105" y="1308734"/>
                    <a:pt x="4916379" y="1287460"/>
                    <a:pt x="4942622" y="1287460"/>
                  </a:cubicBezTo>
                  <a:close/>
                  <a:moveTo>
                    <a:pt x="7214095" y="1286792"/>
                  </a:moveTo>
                  <a:cubicBezTo>
                    <a:pt x="7250435" y="1286792"/>
                    <a:pt x="7279894" y="1316251"/>
                    <a:pt x="7279894" y="1352591"/>
                  </a:cubicBezTo>
                  <a:cubicBezTo>
                    <a:pt x="7279894" y="1388931"/>
                    <a:pt x="7250435" y="1418390"/>
                    <a:pt x="7214095" y="1418390"/>
                  </a:cubicBezTo>
                  <a:cubicBezTo>
                    <a:pt x="7177755" y="1418390"/>
                    <a:pt x="7148296" y="1388931"/>
                    <a:pt x="7148296" y="1352591"/>
                  </a:cubicBezTo>
                  <a:cubicBezTo>
                    <a:pt x="7148296" y="1316251"/>
                    <a:pt x="7177755" y="1286792"/>
                    <a:pt x="7214095" y="1286792"/>
                  </a:cubicBezTo>
                  <a:close/>
                  <a:moveTo>
                    <a:pt x="5541418" y="1286712"/>
                  </a:moveTo>
                  <a:cubicBezTo>
                    <a:pt x="5564437" y="1286712"/>
                    <a:pt x="5583098" y="1305373"/>
                    <a:pt x="5583098" y="1328392"/>
                  </a:cubicBezTo>
                  <a:cubicBezTo>
                    <a:pt x="5583098" y="1351411"/>
                    <a:pt x="5564437" y="1370072"/>
                    <a:pt x="5541418" y="1370072"/>
                  </a:cubicBezTo>
                  <a:cubicBezTo>
                    <a:pt x="5518399" y="1370072"/>
                    <a:pt x="5499738" y="1351411"/>
                    <a:pt x="5499738" y="1328392"/>
                  </a:cubicBezTo>
                  <a:cubicBezTo>
                    <a:pt x="5499738" y="1305373"/>
                    <a:pt x="5518399" y="1286712"/>
                    <a:pt x="5541418" y="1286712"/>
                  </a:cubicBezTo>
                  <a:close/>
                  <a:moveTo>
                    <a:pt x="2739796" y="1286206"/>
                  </a:moveTo>
                  <a:cubicBezTo>
                    <a:pt x="2755904" y="1286206"/>
                    <a:pt x="2768962" y="1299264"/>
                    <a:pt x="2768962" y="1315372"/>
                  </a:cubicBezTo>
                  <a:cubicBezTo>
                    <a:pt x="2768962" y="1331480"/>
                    <a:pt x="2755904" y="1344538"/>
                    <a:pt x="2739796" y="1344538"/>
                  </a:cubicBezTo>
                  <a:cubicBezTo>
                    <a:pt x="2723688" y="1344538"/>
                    <a:pt x="2710630" y="1331480"/>
                    <a:pt x="2710630" y="1315372"/>
                  </a:cubicBezTo>
                  <a:cubicBezTo>
                    <a:pt x="2710630" y="1299264"/>
                    <a:pt x="2723688" y="1286206"/>
                    <a:pt x="2739796" y="1286206"/>
                  </a:cubicBezTo>
                  <a:close/>
                  <a:moveTo>
                    <a:pt x="5122352" y="1285437"/>
                  </a:moveTo>
                  <a:cubicBezTo>
                    <a:pt x="5152124" y="1285437"/>
                    <a:pt x="5176259" y="1309572"/>
                    <a:pt x="5176259" y="1339344"/>
                  </a:cubicBezTo>
                  <a:cubicBezTo>
                    <a:pt x="5176259" y="1369116"/>
                    <a:pt x="5152124" y="1393251"/>
                    <a:pt x="5122352" y="1393251"/>
                  </a:cubicBezTo>
                  <a:cubicBezTo>
                    <a:pt x="5092580" y="1393251"/>
                    <a:pt x="5068445" y="1369116"/>
                    <a:pt x="5068445" y="1339344"/>
                  </a:cubicBezTo>
                  <a:cubicBezTo>
                    <a:pt x="5068445" y="1309572"/>
                    <a:pt x="5092580" y="1285437"/>
                    <a:pt x="5122352" y="1285437"/>
                  </a:cubicBezTo>
                  <a:close/>
                  <a:moveTo>
                    <a:pt x="121456" y="1285334"/>
                  </a:moveTo>
                  <a:cubicBezTo>
                    <a:pt x="150061" y="1285334"/>
                    <a:pt x="173255" y="1308527"/>
                    <a:pt x="173255" y="1337136"/>
                  </a:cubicBezTo>
                  <a:cubicBezTo>
                    <a:pt x="173255" y="1365745"/>
                    <a:pt x="150061" y="1388938"/>
                    <a:pt x="121456" y="1388938"/>
                  </a:cubicBezTo>
                  <a:cubicBezTo>
                    <a:pt x="92844" y="1388938"/>
                    <a:pt x="69648" y="1365745"/>
                    <a:pt x="69648" y="1337136"/>
                  </a:cubicBezTo>
                  <a:cubicBezTo>
                    <a:pt x="69648" y="1308527"/>
                    <a:pt x="92844" y="1285334"/>
                    <a:pt x="121456" y="1285334"/>
                  </a:cubicBezTo>
                  <a:close/>
                  <a:moveTo>
                    <a:pt x="6912417" y="1281999"/>
                  </a:moveTo>
                  <a:cubicBezTo>
                    <a:pt x="6935436" y="1281999"/>
                    <a:pt x="6954097" y="1300660"/>
                    <a:pt x="6954097" y="1323679"/>
                  </a:cubicBezTo>
                  <a:cubicBezTo>
                    <a:pt x="6954097" y="1346698"/>
                    <a:pt x="6935436" y="1365359"/>
                    <a:pt x="6912417" y="1365359"/>
                  </a:cubicBezTo>
                  <a:cubicBezTo>
                    <a:pt x="6889398" y="1365359"/>
                    <a:pt x="6870737" y="1346698"/>
                    <a:pt x="6870737" y="1323679"/>
                  </a:cubicBezTo>
                  <a:cubicBezTo>
                    <a:pt x="6870737" y="1300660"/>
                    <a:pt x="6889398" y="1281999"/>
                    <a:pt x="6912417" y="1281999"/>
                  </a:cubicBezTo>
                  <a:close/>
                  <a:moveTo>
                    <a:pt x="2598744" y="1278921"/>
                  </a:moveTo>
                  <a:cubicBezTo>
                    <a:pt x="2614766" y="1278921"/>
                    <a:pt x="2627824" y="1291979"/>
                    <a:pt x="2627824" y="1308087"/>
                  </a:cubicBezTo>
                  <a:cubicBezTo>
                    <a:pt x="2627824" y="1324195"/>
                    <a:pt x="2614766" y="1337253"/>
                    <a:pt x="2598744" y="1337253"/>
                  </a:cubicBezTo>
                  <a:cubicBezTo>
                    <a:pt x="2582637" y="1337253"/>
                    <a:pt x="2569577" y="1324195"/>
                    <a:pt x="2569577" y="1308087"/>
                  </a:cubicBezTo>
                  <a:cubicBezTo>
                    <a:pt x="2569577" y="1291979"/>
                    <a:pt x="2582637" y="1278921"/>
                    <a:pt x="2598744" y="1278921"/>
                  </a:cubicBezTo>
                  <a:close/>
                  <a:moveTo>
                    <a:pt x="5773030" y="1277730"/>
                  </a:moveTo>
                  <a:cubicBezTo>
                    <a:pt x="5784091" y="1277730"/>
                    <a:pt x="5793057" y="1286696"/>
                    <a:pt x="5793057" y="1297757"/>
                  </a:cubicBezTo>
                  <a:cubicBezTo>
                    <a:pt x="5793057" y="1308818"/>
                    <a:pt x="5784091" y="1317784"/>
                    <a:pt x="5773030" y="1317784"/>
                  </a:cubicBezTo>
                  <a:cubicBezTo>
                    <a:pt x="5761969" y="1317784"/>
                    <a:pt x="5753003" y="1308818"/>
                    <a:pt x="5753003" y="1297757"/>
                  </a:cubicBezTo>
                  <a:cubicBezTo>
                    <a:pt x="5753003" y="1286696"/>
                    <a:pt x="5761969" y="1277730"/>
                    <a:pt x="5773030" y="1277730"/>
                  </a:cubicBezTo>
                  <a:close/>
                  <a:moveTo>
                    <a:pt x="2055099" y="1276223"/>
                  </a:moveTo>
                  <a:cubicBezTo>
                    <a:pt x="2066157" y="1276223"/>
                    <a:pt x="2075123" y="1285189"/>
                    <a:pt x="2075123" y="1296250"/>
                  </a:cubicBezTo>
                  <a:cubicBezTo>
                    <a:pt x="2075123" y="1307311"/>
                    <a:pt x="2066157" y="1316277"/>
                    <a:pt x="2055099" y="1316277"/>
                  </a:cubicBezTo>
                  <a:cubicBezTo>
                    <a:pt x="2044035" y="1316277"/>
                    <a:pt x="2035068" y="1307311"/>
                    <a:pt x="2035068" y="1296250"/>
                  </a:cubicBezTo>
                  <a:cubicBezTo>
                    <a:pt x="2035068" y="1285189"/>
                    <a:pt x="2044035" y="1276223"/>
                    <a:pt x="2055099" y="1276223"/>
                  </a:cubicBezTo>
                  <a:close/>
                  <a:moveTo>
                    <a:pt x="1539032" y="1275612"/>
                  </a:moveTo>
                  <a:cubicBezTo>
                    <a:pt x="1559652" y="1275612"/>
                    <a:pt x="1576369" y="1292324"/>
                    <a:pt x="1576369" y="1312940"/>
                  </a:cubicBezTo>
                  <a:cubicBezTo>
                    <a:pt x="1576369" y="1333556"/>
                    <a:pt x="1559652" y="1350268"/>
                    <a:pt x="1539032" y="1350268"/>
                  </a:cubicBezTo>
                  <a:cubicBezTo>
                    <a:pt x="1518414" y="1350268"/>
                    <a:pt x="1501696" y="1333556"/>
                    <a:pt x="1501696" y="1312940"/>
                  </a:cubicBezTo>
                  <a:cubicBezTo>
                    <a:pt x="1501696" y="1292324"/>
                    <a:pt x="1518414" y="1275612"/>
                    <a:pt x="1539032" y="1275612"/>
                  </a:cubicBezTo>
                  <a:close/>
                  <a:moveTo>
                    <a:pt x="8953273" y="1270772"/>
                  </a:moveTo>
                  <a:cubicBezTo>
                    <a:pt x="8979516" y="1270772"/>
                    <a:pt x="9000790" y="1292046"/>
                    <a:pt x="9000790" y="1318289"/>
                  </a:cubicBezTo>
                  <a:cubicBezTo>
                    <a:pt x="9000790" y="1344532"/>
                    <a:pt x="8979516" y="1365806"/>
                    <a:pt x="8953273" y="1365806"/>
                  </a:cubicBezTo>
                  <a:cubicBezTo>
                    <a:pt x="8927030" y="1365806"/>
                    <a:pt x="8905756" y="1344532"/>
                    <a:pt x="8905756" y="1318289"/>
                  </a:cubicBezTo>
                  <a:cubicBezTo>
                    <a:pt x="8905756" y="1292046"/>
                    <a:pt x="8927030" y="1270772"/>
                    <a:pt x="8953273" y="1270772"/>
                  </a:cubicBezTo>
                  <a:close/>
                  <a:moveTo>
                    <a:pt x="8162120" y="1269964"/>
                  </a:moveTo>
                  <a:cubicBezTo>
                    <a:pt x="8189199" y="1269964"/>
                    <a:pt x="8211150" y="1291915"/>
                    <a:pt x="8211150" y="1318994"/>
                  </a:cubicBezTo>
                  <a:cubicBezTo>
                    <a:pt x="8211150" y="1346073"/>
                    <a:pt x="8189199" y="1368024"/>
                    <a:pt x="8162120" y="1368024"/>
                  </a:cubicBezTo>
                  <a:cubicBezTo>
                    <a:pt x="8135041" y="1368024"/>
                    <a:pt x="8113090" y="1346073"/>
                    <a:pt x="8113090" y="1318994"/>
                  </a:cubicBezTo>
                  <a:cubicBezTo>
                    <a:pt x="8113090" y="1291915"/>
                    <a:pt x="8135041" y="1269964"/>
                    <a:pt x="8162120" y="1269964"/>
                  </a:cubicBezTo>
                  <a:close/>
                  <a:moveTo>
                    <a:pt x="7347624" y="1266143"/>
                  </a:moveTo>
                  <a:cubicBezTo>
                    <a:pt x="7376860" y="1266143"/>
                    <a:pt x="7400560" y="1289843"/>
                    <a:pt x="7400560" y="1319079"/>
                  </a:cubicBezTo>
                  <a:cubicBezTo>
                    <a:pt x="7400560" y="1348315"/>
                    <a:pt x="7376860" y="1372015"/>
                    <a:pt x="7347624" y="1372015"/>
                  </a:cubicBezTo>
                  <a:cubicBezTo>
                    <a:pt x="7318388" y="1372015"/>
                    <a:pt x="7294688" y="1348315"/>
                    <a:pt x="7294688" y="1319079"/>
                  </a:cubicBezTo>
                  <a:cubicBezTo>
                    <a:pt x="7294688" y="1289843"/>
                    <a:pt x="7318388" y="1266143"/>
                    <a:pt x="7347624" y="1266143"/>
                  </a:cubicBezTo>
                  <a:close/>
                  <a:moveTo>
                    <a:pt x="9070596" y="1263495"/>
                  </a:moveTo>
                  <a:cubicBezTo>
                    <a:pt x="9086704" y="1263495"/>
                    <a:pt x="9099762" y="1276553"/>
                    <a:pt x="9099762" y="1292661"/>
                  </a:cubicBezTo>
                  <a:cubicBezTo>
                    <a:pt x="9099762" y="1308769"/>
                    <a:pt x="9086704" y="1321827"/>
                    <a:pt x="9070596" y="1321827"/>
                  </a:cubicBezTo>
                  <a:cubicBezTo>
                    <a:pt x="9054488" y="1321827"/>
                    <a:pt x="9041430" y="1308769"/>
                    <a:pt x="9041430" y="1292661"/>
                  </a:cubicBezTo>
                  <a:cubicBezTo>
                    <a:pt x="9041430" y="1276553"/>
                    <a:pt x="9054488" y="1263495"/>
                    <a:pt x="9070596" y="1263495"/>
                  </a:cubicBezTo>
                  <a:close/>
                  <a:moveTo>
                    <a:pt x="3286723" y="1262672"/>
                  </a:moveTo>
                  <a:cubicBezTo>
                    <a:pt x="3304034" y="1262672"/>
                    <a:pt x="3318067" y="1276705"/>
                    <a:pt x="3318067" y="1294016"/>
                  </a:cubicBezTo>
                  <a:cubicBezTo>
                    <a:pt x="3318067" y="1311327"/>
                    <a:pt x="3304034" y="1325360"/>
                    <a:pt x="3286723" y="1325360"/>
                  </a:cubicBezTo>
                  <a:cubicBezTo>
                    <a:pt x="3269412" y="1325360"/>
                    <a:pt x="3255379" y="1311327"/>
                    <a:pt x="3255379" y="1294016"/>
                  </a:cubicBezTo>
                  <a:cubicBezTo>
                    <a:pt x="3255379" y="1276705"/>
                    <a:pt x="3269412" y="1262672"/>
                    <a:pt x="3286723" y="1262672"/>
                  </a:cubicBezTo>
                  <a:close/>
                  <a:moveTo>
                    <a:pt x="7560699" y="1262334"/>
                  </a:moveTo>
                  <a:cubicBezTo>
                    <a:pt x="7576497" y="1265432"/>
                    <a:pt x="7586868" y="1280362"/>
                    <a:pt x="7583864" y="1295683"/>
                  </a:cubicBezTo>
                  <a:cubicBezTo>
                    <a:pt x="7580860" y="1311003"/>
                    <a:pt x="7565619" y="1320911"/>
                    <a:pt x="7549821" y="1317814"/>
                  </a:cubicBezTo>
                  <a:cubicBezTo>
                    <a:pt x="7534023" y="1314716"/>
                    <a:pt x="7523652" y="1299785"/>
                    <a:pt x="7526656" y="1284465"/>
                  </a:cubicBezTo>
                  <a:cubicBezTo>
                    <a:pt x="7529660" y="1269145"/>
                    <a:pt x="7544901" y="1259236"/>
                    <a:pt x="7560699" y="1262334"/>
                  </a:cubicBezTo>
                  <a:close/>
                  <a:moveTo>
                    <a:pt x="253487" y="1260749"/>
                  </a:moveTo>
                  <a:cubicBezTo>
                    <a:pt x="282095" y="1260749"/>
                    <a:pt x="305289" y="1283942"/>
                    <a:pt x="305289" y="1312551"/>
                  </a:cubicBezTo>
                  <a:cubicBezTo>
                    <a:pt x="305289" y="1341160"/>
                    <a:pt x="282095" y="1364353"/>
                    <a:pt x="253487" y="1364353"/>
                  </a:cubicBezTo>
                  <a:cubicBezTo>
                    <a:pt x="224878" y="1364353"/>
                    <a:pt x="201683" y="1341160"/>
                    <a:pt x="201683" y="1312551"/>
                  </a:cubicBezTo>
                  <a:cubicBezTo>
                    <a:pt x="201683" y="1283942"/>
                    <a:pt x="224878" y="1260749"/>
                    <a:pt x="253487" y="1260749"/>
                  </a:cubicBezTo>
                  <a:close/>
                  <a:moveTo>
                    <a:pt x="5456994" y="1260614"/>
                  </a:moveTo>
                  <a:cubicBezTo>
                    <a:pt x="5468055" y="1260614"/>
                    <a:pt x="5477021" y="1269580"/>
                    <a:pt x="5477021" y="1280641"/>
                  </a:cubicBezTo>
                  <a:cubicBezTo>
                    <a:pt x="5477021" y="1291702"/>
                    <a:pt x="5468055" y="1300668"/>
                    <a:pt x="5456994" y="1300668"/>
                  </a:cubicBezTo>
                  <a:cubicBezTo>
                    <a:pt x="5445933" y="1300668"/>
                    <a:pt x="5436967" y="1291702"/>
                    <a:pt x="5436967" y="1280641"/>
                  </a:cubicBezTo>
                  <a:cubicBezTo>
                    <a:pt x="5436967" y="1269580"/>
                    <a:pt x="5445933" y="1260614"/>
                    <a:pt x="5456994" y="1260614"/>
                  </a:cubicBezTo>
                  <a:close/>
                  <a:moveTo>
                    <a:pt x="4850380" y="1258895"/>
                  </a:moveTo>
                  <a:cubicBezTo>
                    <a:pt x="4863435" y="1258895"/>
                    <a:pt x="4874018" y="1269478"/>
                    <a:pt x="4874018" y="1282533"/>
                  </a:cubicBezTo>
                  <a:cubicBezTo>
                    <a:pt x="4874018" y="1295588"/>
                    <a:pt x="4863435" y="1306171"/>
                    <a:pt x="4850380" y="1306171"/>
                  </a:cubicBezTo>
                  <a:cubicBezTo>
                    <a:pt x="4837325" y="1306171"/>
                    <a:pt x="4826742" y="1295588"/>
                    <a:pt x="4826742" y="1282533"/>
                  </a:cubicBezTo>
                  <a:cubicBezTo>
                    <a:pt x="4826742" y="1269478"/>
                    <a:pt x="4837325" y="1258895"/>
                    <a:pt x="4850380" y="1258895"/>
                  </a:cubicBezTo>
                  <a:close/>
                  <a:moveTo>
                    <a:pt x="1762130" y="1258312"/>
                  </a:moveTo>
                  <a:cubicBezTo>
                    <a:pt x="1782745" y="1258312"/>
                    <a:pt x="1799455" y="1275024"/>
                    <a:pt x="1799455" y="1295639"/>
                  </a:cubicBezTo>
                  <a:cubicBezTo>
                    <a:pt x="1799455" y="1316254"/>
                    <a:pt x="1782745" y="1332966"/>
                    <a:pt x="1762130" y="1332966"/>
                  </a:cubicBezTo>
                  <a:cubicBezTo>
                    <a:pt x="1741514" y="1332966"/>
                    <a:pt x="1724804" y="1316254"/>
                    <a:pt x="1724804" y="1295639"/>
                  </a:cubicBezTo>
                  <a:cubicBezTo>
                    <a:pt x="1724804" y="1275024"/>
                    <a:pt x="1741514" y="1258312"/>
                    <a:pt x="1762130" y="1258312"/>
                  </a:cubicBezTo>
                  <a:close/>
                  <a:moveTo>
                    <a:pt x="7475389" y="1256218"/>
                  </a:moveTo>
                  <a:cubicBezTo>
                    <a:pt x="7488444" y="1256218"/>
                    <a:pt x="7499027" y="1266801"/>
                    <a:pt x="7499027" y="1279856"/>
                  </a:cubicBezTo>
                  <a:cubicBezTo>
                    <a:pt x="7499027" y="1292911"/>
                    <a:pt x="7488444" y="1303494"/>
                    <a:pt x="7475389" y="1303494"/>
                  </a:cubicBezTo>
                  <a:cubicBezTo>
                    <a:pt x="7462334" y="1303494"/>
                    <a:pt x="7451751" y="1292911"/>
                    <a:pt x="7451751" y="1279856"/>
                  </a:cubicBezTo>
                  <a:cubicBezTo>
                    <a:pt x="7451751" y="1266801"/>
                    <a:pt x="7462334" y="1256218"/>
                    <a:pt x="7475389" y="1256218"/>
                  </a:cubicBezTo>
                  <a:close/>
                  <a:moveTo>
                    <a:pt x="5837425" y="1255297"/>
                  </a:moveTo>
                  <a:cubicBezTo>
                    <a:pt x="5850688" y="1255297"/>
                    <a:pt x="5861440" y="1266049"/>
                    <a:pt x="5861440" y="1279312"/>
                  </a:cubicBezTo>
                  <a:cubicBezTo>
                    <a:pt x="5861440" y="1292575"/>
                    <a:pt x="5850688" y="1303327"/>
                    <a:pt x="5837425" y="1303327"/>
                  </a:cubicBezTo>
                  <a:cubicBezTo>
                    <a:pt x="5824162" y="1303327"/>
                    <a:pt x="5813410" y="1292575"/>
                    <a:pt x="5813410" y="1279312"/>
                  </a:cubicBezTo>
                  <a:cubicBezTo>
                    <a:pt x="5813410" y="1266049"/>
                    <a:pt x="5824162" y="1255297"/>
                    <a:pt x="5837425" y="1255297"/>
                  </a:cubicBezTo>
                  <a:close/>
                  <a:moveTo>
                    <a:pt x="748565" y="1254703"/>
                  </a:moveTo>
                  <a:cubicBezTo>
                    <a:pt x="783874" y="1254703"/>
                    <a:pt x="812501" y="1283328"/>
                    <a:pt x="812501" y="1318639"/>
                  </a:cubicBezTo>
                  <a:cubicBezTo>
                    <a:pt x="812501" y="1353950"/>
                    <a:pt x="783874" y="1382575"/>
                    <a:pt x="748565" y="1382575"/>
                  </a:cubicBezTo>
                  <a:cubicBezTo>
                    <a:pt x="713254" y="1382575"/>
                    <a:pt x="684629" y="1353950"/>
                    <a:pt x="684629" y="1318639"/>
                  </a:cubicBezTo>
                  <a:cubicBezTo>
                    <a:pt x="684629" y="1283328"/>
                    <a:pt x="713254" y="1254703"/>
                    <a:pt x="748565" y="1254703"/>
                  </a:cubicBezTo>
                  <a:close/>
                  <a:moveTo>
                    <a:pt x="914142" y="1252495"/>
                  </a:moveTo>
                  <a:cubicBezTo>
                    <a:pt x="931454" y="1252495"/>
                    <a:pt x="945484" y="1266528"/>
                    <a:pt x="945484" y="1283839"/>
                  </a:cubicBezTo>
                  <a:cubicBezTo>
                    <a:pt x="945484" y="1301150"/>
                    <a:pt x="931454" y="1315183"/>
                    <a:pt x="914142" y="1315183"/>
                  </a:cubicBezTo>
                  <a:cubicBezTo>
                    <a:pt x="896830" y="1315183"/>
                    <a:pt x="882797" y="1301150"/>
                    <a:pt x="882797" y="1283839"/>
                  </a:cubicBezTo>
                  <a:cubicBezTo>
                    <a:pt x="882797" y="1266528"/>
                    <a:pt x="896830" y="1252495"/>
                    <a:pt x="914142" y="1252495"/>
                  </a:cubicBezTo>
                  <a:close/>
                  <a:moveTo>
                    <a:pt x="8322680" y="1252054"/>
                  </a:moveTo>
                  <a:cubicBezTo>
                    <a:pt x="8343885" y="1252054"/>
                    <a:pt x="8361075" y="1269244"/>
                    <a:pt x="8361075" y="1290450"/>
                  </a:cubicBezTo>
                  <a:cubicBezTo>
                    <a:pt x="8361075" y="1311656"/>
                    <a:pt x="8343885" y="1328846"/>
                    <a:pt x="8322680" y="1328846"/>
                  </a:cubicBezTo>
                  <a:cubicBezTo>
                    <a:pt x="8301475" y="1328846"/>
                    <a:pt x="8284285" y="1311656"/>
                    <a:pt x="8284285" y="1290450"/>
                  </a:cubicBezTo>
                  <a:cubicBezTo>
                    <a:pt x="8284285" y="1269244"/>
                    <a:pt x="8301475" y="1252054"/>
                    <a:pt x="8322680" y="1252054"/>
                  </a:cubicBezTo>
                  <a:close/>
                  <a:moveTo>
                    <a:pt x="8767420" y="1250937"/>
                  </a:moveTo>
                  <a:cubicBezTo>
                    <a:pt x="8783048" y="1250937"/>
                    <a:pt x="8795717" y="1263606"/>
                    <a:pt x="8795717" y="1279234"/>
                  </a:cubicBezTo>
                  <a:cubicBezTo>
                    <a:pt x="8795717" y="1294862"/>
                    <a:pt x="8783048" y="1307531"/>
                    <a:pt x="8767420" y="1307531"/>
                  </a:cubicBezTo>
                  <a:cubicBezTo>
                    <a:pt x="8751792" y="1307531"/>
                    <a:pt x="8739123" y="1294862"/>
                    <a:pt x="8739123" y="1279234"/>
                  </a:cubicBezTo>
                  <a:cubicBezTo>
                    <a:pt x="8739123" y="1263606"/>
                    <a:pt x="8751792" y="1250937"/>
                    <a:pt x="8767420" y="1250937"/>
                  </a:cubicBezTo>
                  <a:close/>
                  <a:moveTo>
                    <a:pt x="6635245" y="1250732"/>
                  </a:moveTo>
                  <a:cubicBezTo>
                    <a:pt x="6664481" y="1250732"/>
                    <a:pt x="6688181" y="1274432"/>
                    <a:pt x="6688181" y="1303668"/>
                  </a:cubicBezTo>
                  <a:cubicBezTo>
                    <a:pt x="6688181" y="1332904"/>
                    <a:pt x="6664481" y="1356604"/>
                    <a:pt x="6635245" y="1356604"/>
                  </a:cubicBezTo>
                  <a:cubicBezTo>
                    <a:pt x="6606009" y="1356604"/>
                    <a:pt x="6582309" y="1332904"/>
                    <a:pt x="6582309" y="1303668"/>
                  </a:cubicBezTo>
                  <a:cubicBezTo>
                    <a:pt x="6582309" y="1274432"/>
                    <a:pt x="6606009" y="1250732"/>
                    <a:pt x="6635245" y="1250732"/>
                  </a:cubicBezTo>
                  <a:close/>
                  <a:moveTo>
                    <a:pt x="7112057" y="1247453"/>
                  </a:moveTo>
                  <a:cubicBezTo>
                    <a:pt x="7129368" y="1247453"/>
                    <a:pt x="7143401" y="1261486"/>
                    <a:pt x="7143401" y="1278797"/>
                  </a:cubicBezTo>
                  <a:cubicBezTo>
                    <a:pt x="7143401" y="1296108"/>
                    <a:pt x="7129368" y="1310141"/>
                    <a:pt x="7112057" y="1310141"/>
                  </a:cubicBezTo>
                  <a:cubicBezTo>
                    <a:pt x="7094746" y="1310141"/>
                    <a:pt x="7080713" y="1296108"/>
                    <a:pt x="7080713" y="1278797"/>
                  </a:cubicBezTo>
                  <a:cubicBezTo>
                    <a:pt x="7080713" y="1261486"/>
                    <a:pt x="7094746" y="1247453"/>
                    <a:pt x="7112057" y="1247453"/>
                  </a:cubicBezTo>
                  <a:close/>
                  <a:moveTo>
                    <a:pt x="9143202" y="1243389"/>
                  </a:moveTo>
                  <a:cubicBezTo>
                    <a:pt x="9160125" y="1243389"/>
                    <a:pt x="9173843" y="1257108"/>
                    <a:pt x="9173843" y="1274031"/>
                  </a:cubicBezTo>
                  <a:cubicBezTo>
                    <a:pt x="9173843" y="1290954"/>
                    <a:pt x="9160125" y="1304673"/>
                    <a:pt x="9143202" y="1304673"/>
                  </a:cubicBezTo>
                  <a:cubicBezTo>
                    <a:pt x="9126279" y="1304673"/>
                    <a:pt x="9112561" y="1290954"/>
                    <a:pt x="9112561" y="1274031"/>
                  </a:cubicBezTo>
                  <a:cubicBezTo>
                    <a:pt x="9112561" y="1257108"/>
                    <a:pt x="9126279" y="1243389"/>
                    <a:pt x="9143202" y="1243389"/>
                  </a:cubicBezTo>
                  <a:close/>
                  <a:moveTo>
                    <a:pt x="3912798" y="1242666"/>
                  </a:moveTo>
                  <a:cubicBezTo>
                    <a:pt x="3930109" y="1242666"/>
                    <a:pt x="3944142" y="1256699"/>
                    <a:pt x="3944142" y="1274010"/>
                  </a:cubicBezTo>
                  <a:cubicBezTo>
                    <a:pt x="3944142" y="1291321"/>
                    <a:pt x="3930109" y="1305354"/>
                    <a:pt x="3912798" y="1305354"/>
                  </a:cubicBezTo>
                  <a:cubicBezTo>
                    <a:pt x="3895487" y="1305354"/>
                    <a:pt x="3881454" y="1291321"/>
                    <a:pt x="3881454" y="1274010"/>
                  </a:cubicBezTo>
                  <a:cubicBezTo>
                    <a:pt x="3881454" y="1256699"/>
                    <a:pt x="3895487" y="1242666"/>
                    <a:pt x="3912798" y="1242666"/>
                  </a:cubicBezTo>
                  <a:close/>
                  <a:moveTo>
                    <a:pt x="5354907" y="1240828"/>
                  </a:moveTo>
                  <a:cubicBezTo>
                    <a:pt x="5384143" y="1240828"/>
                    <a:pt x="5407843" y="1264528"/>
                    <a:pt x="5407843" y="1293764"/>
                  </a:cubicBezTo>
                  <a:cubicBezTo>
                    <a:pt x="5407843" y="1323000"/>
                    <a:pt x="5384143" y="1346700"/>
                    <a:pt x="5354907" y="1346700"/>
                  </a:cubicBezTo>
                  <a:cubicBezTo>
                    <a:pt x="5325671" y="1346700"/>
                    <a:pt x="5301971" y="1323000"/>
                    <a:pt x="5301971" y="1293764"/>
                  </a:cubicBezTo>
                  <a:cubicBezTo>
                    <a:pt x="5301971" y="1264528"/>
                    <a:pt x="5325671" y="1240828"/>
                    <a:pt x="5354907" y="1240828"/>
                  </a:cubicBezTo>
                  <a:close/>
                  <a:moveTo>
                    <a:pt x="5586309" y="1238784"/>
                  </a:moveTo>
                  <a:cubicBezTo>
                    <a:pt x="5597370" y="1238784"/>
                    <a:pt x="5606336" y="1247750"/>
                    <a:pt x="5606336" y="1258811"/>
                  </a:cubicBezTo>
                  <a:cubicBezTo>
                    <a:pt x="5606336" y="1269872"/>
                    <a:pt x="5597370" y="1278838"/>
                    <a:pt x="5586309" y="1278838"/>
                  </a:cubicBezTo>
                  <a:cubicBezTo>
                    <a:pt x="5575248" y="1278838"/>
                    <a:pt x="5566282" y="1269872"/>
                    <a:pt x="5566282" y="1258811"/>
                  </a:cubicBezTo>
                  <a:cubicBezTo>
                    <a:pt x="5566282" y="1247750"/>
                    <a:pt x="5575248" y="1238784"/>
                    <a:pt x="5586309" y="1238784"/>
                  </a:cubicBezTo>
                  <a:close/>
                  <a:moveTo>
                    <a:pt x="3506205" y="1236682"/>
                  </a:moveTo>
                  <a:cubicBezTo>
                    <a:pt x="3526821" y="1236682"/>
                    <a:pt x="3543533" y="1253394"/>
                    <a:pt x="3543533" y="1274010"/>
                  </a:cubicBezTo>
                  <a:cubicBezTo>
                    <a:pt x="3543533" y="1294626"/>
                    <a:pt x="3526821" y="1311338"/>
                    <a:pt x="3506205" y="1311338"/>
                  </a:cubicBezTo>
                  <a:cubicBezTo>
                    <a:pt x="3485589" y="1311338"/>
                    <a:pt x="3468877" y="1294626"/>
                    <a:pt x="3468877" y="1274010"/>
                  </a:cubicBezTo>
                  <a:cubicBezTo>
                    <a:pt x="3468877" y="1253394"/>
                    <a:pt x="3485589" y="1236682"/>
                    <a:pt x="3506205" y="1236682"/>
                  </a:cubicBezTo>
                  <a:close/>
                  <a:moveTo>
                    <a:pt x="2667828" y="1236158"/>
                  </a:moveTo>
                  <a:cubicBezTo>
                    <a:pt x="2678889" y="1236158"/>
                    <a:pt x="2687855" y="1245124"/>
                    <a:pt x="2687855" y="1256185"/>
                  </a:cubicBezTo>
                  <a:cubicBezTo>
                    <a:pt x="2687855" y="1267246"/>
                    <a:pt x="2678889" y="1276212"/>
                    <a:pt x="2667828" y="1276212"/>
                  </a:cubicBezTo>
                  <a:cubicBezTo>
                    <a:pt x="2656767" y="1276212"/>
                    <a:pt x="2647801" y="1267246"/>
                    <a:pt x="2647801" y="1256185"/>
                  </a:cubicBezTo>
                  <a:cubicBezTo>
                    <a:pt x="2647801" y="1245124"/>
                    <a:pt x="2656767" y="1236158"/>
                    <a:pt x="2667828" y="1236158"/>
                  </a:cubicBezTo>
                  <a:close/>
                  <a:moveTo>
                    <a:pt x="2473862" y="1235139"/>
                  </a:moveTo>
                  <a:cubicBezTo>
                    <a:pt x="2504848" y="1235139"/>
                    <a:pt x="2529963" y="1260257"/>
                    <a:pt x="2529963" y="1291242"/>
                  </a:cubicBezTo>
                  <a:cubicBezTo>
                    <a:pt x="2529963" y="1322227"/>
                    <a:pt x="2504848" y="1347345"/>
                    <a:pt x="2473862" y="1347345"/>
                  </a:cubicBezTo>
                  <a:cubicBezTo>
                    <a:pt x="2442876" y="1347345"/>
                    <a:pt x="2417759" y="1322227"/>
                    <a:pt x="2417759" y="1291242"/>
                  </a:cubicBezTo>
                  <a:cubicBezTo>
                    <a:pt x="2417759" y="1260257"/>
                    <a:pt x="2442876" y="1235139"/>
                    <a:pt x="2473862" y="1235139"/>
                  </a:cubicBezTo>
                  <a:close/>
                  <a:moveTo>
                    <a:pt x="3156285" y="1235049"/>
                  </a:moveTo>
                  <a:cubicBezTo>
                    <a:pt x="3187199" y="1235049"/>
                    <a:pt x="3212259" y="1260109"/>
                    <a:pt x="3212259" y="1291023"/>
                  </a:cubicBezTo>
                  <a:cubicBezTo>
                    <a:pt x="3212259" y="1321937"/>
                    <a:pt x="3187199" y="1346997"/>
                    <a:pt x="3156285" y="1346997"/>
                  </a:cubicBezTo>
                  <a:cubicBezTo>
                    <a:pt x="3125371" y="1346997"/>
                    <a:pt x="3100311" y="1321937"/>
                    <a:pt x="3100311" y="1291023"/>
                  </a:cubicBezTo>
                  <a:cubicBezTo>
                    <a:pt x="3100311" y="1260109"/>
                    <a:pt x="3125371" y="1235049"/>
                    <a:pt x="3156285" y="1235049"/>
                  </a:cubicBezTo>
                  <a:close/>
                  <a:moveTo>
                    <a:pt x="9493045" y="1233278"/>
                  </a:moveTo>
                  <a:cubicBezTo>
                    <a:pt x="9504106" y="1233278"/>
                    <a:pt x="9513072" y="1242244"/>
                    <a:pt x="9513072" y="1253305"/>
                  </a:cubicBezTo>
                  <a:cubicBezTo>
                    <a:pt x="9513072" y="1264366"/>
                    <a:pt x="9504106" y="1273332"/>
                    <a:pt x="9493045" y="1273332"/>
                  </a:cubicBezTo>
                  <a:cubicBezTo>
                    <a:pt x="9481984" y="1273332"/>
                    <a:pt x="9473018" y="1264366"/>
                    <a:pt x="9473018" y="1253305"/>
                  </a:cubicBezTo>
                  <a:cubicBezTo>
                    <a:pt x="9473018" y="1242244"/>
                    <a:pt x="9481984" y="1233278"/>
                    <a:pt x="9493045" y="1233278"/>
                  </a:cubicBezTo>
                  <a:close/>
                  <a:moveTo>
                    <a:pt x="8526956" y="1233278"/>
                  </a:moveTo>
                  <a:cubicBezTo>
                    <a:pt x="8538017" y="1233278"/>
                    <a:pt x="8546983" y="1242244"/>
                    <a:pt x="8546983" y="1253305"/>
                  </a:cubicBezTo>
                  <a:cubicBezTo>
                    <a:pt x="8546983" y="1264366"/>
                    <a:pt x="8538017" y="1273332"/>
                    <a:pt x="8526956" y="1273332"/>
                  </a:cubicBezTo>
                  <a:cubicBezTo>
                    <a:pt x="8515895" y="1273332"/>
                    <a:pt x="8506929" y="1264366"/>
                    <a:pt x="8506929" y="1253305"/>
                  </a:cubicBezTo>
                  <a:cubicBezTo>
                    <a:pt x="8506929" y="1242244"/>
                    <a:pt x="8515895" y="1233278"/>
                    <a:pt x="8526956" y="1233278"/>
                  </a:cubicBezTo>
                  <a:close/>
                  <a:moveTo>
                    <a:pt x="2837193" y="1230695"/>
                  </a:moveTo>
                  <a:cubicBezTo>
                    <a:pt x="2848254" y="1230695"/>
                    <a:pt x="2857220" y="1239661"/>
                    <a:pt x="2857220" y="1250722"/>
                  </a:cubicBezTo>
                  <a:cubicBezTo>
                    <a:pt x="2857220" y="1261783"/>
                    <a:pt x="2848254" y="1270749"/>
                    <a:pt x="2837193" y="1270749"/>
                  </a:cubicBezTo>
                  <a:cubicBezTo>
                    <a:pt x="2826132" y="1270749"/>
                    <a:pt x="2817166" y="1261783"/>
                    <a:pt x="2817166" y="1250722"/>
                  </a:cubicBezTo>
                  <a:cubicBezTo>
                    <a:pt x="2817166" y="1239661"/>
                    <a:pt x="2826132" y="1230695"/>
                    <a:pt x="2837193" y="1230695"/>
                  </a:cubicBezTo>
                  <a:close/>
                  <a:moveTo>
                    <a:pt x="7955653" y="1229455"/>
                  </a:moveTo>
                  <a:cubicBezTo>
                    <a:pt x="7968910" y="1229455"/>
                    <a:pt x="7979657" y="1240202"/>
                    <a:pt x="7979657" y="1253458"/>
                  </a:cubicBezTo>
                  <a:cubicBezTo>
                    <a:pt x="7979657" y="1266714"/>
                    <a:pt x="7968910" y="1277461"/>
                    <a:pt x="7955653" y="1277461"/>
                  </a:cubicBezTo>
                  <a:cubicBezTo>
                    <a:pt x="7942396" y="1277461"/>
                    <a:pt x="7931649" y="1266714"/>
                    <a:pt x="7931649" y="1253458"/>
                  </a:cubicBezTo>
                  <a:cubicBezTo>
                    <a:pt x="7931649" y="1240202"/>
                    <a:pt x="7942396" y="1229455"/>
                    <a:pt x="7955653" y="1229455"/>
                  </a:cubicBezTo>
                  <a:close/>
                  <a:moveTo>
                    <a:pt x="5997598" y="1226935"/>
                  </a:moveTo>
                  <a:cubicBezTo>
                    <a:pt x="6013706" y="1226935"/>
                    <a:pt x="6026764" y="1239993"/>
                    <a:pt x="6026764" y="1256101"/>
                  </a:cubicBezTo>
                  <a:cubicBezTo>
                    <a:pt x="6026764" y="1272209"/>
                    <a:pt x="6013706" y="1285267"/>
                    <a:pt x="5997598" y="1285267"/>
                  </a:cubicBezTo>
                  <a:cubicBezTo>
                    <a:pt x="5981490" y="1285267"/>
                    <a:pt x="5968432" y="1272209"/>
                    <a:pt x="5968432" y="1256101"/>
                  </a:cubicBezTo>
                  <a:cubicBezTo>
                    <a:pt x="5968432" y="1239993"/>
                    <a:pt x="5981490" y="1226935"/>
                    <a:pt x="5997598" y="1226935"/>
                  </a:cubicBezTo>
                  <a:close/>
                  <a:moveTo>
                    <a:pt x="4930552" y="1223103"/>
                  </a:moveTo>
                  <a:cubicBezTo>
                    <a:pt x="4941613" y="1223103"/>
                    <a:pt x="4950579" y="1232069"/>
                    <a:pt x="4950579" y="1243130"/>
                  </a:cubicBezTo>
                  <a:cubicBezTo>
                    <a:pt x="4950579" y="1254191"/>
                    <a:pt x="4941613" y="1263157"/>
                    <a:pt x="4930552" y="1263157"/>
                  </a:cubicBezTo>
                  <a:cubicBezTo>
                    <a:pt x="4919491" y="1263157"/>
                    <a:pt x="4910525" y="1254191"/>
                    <a:pt x="4910525" y="1243130"/>
                  </a:cubicBezTo>
                  <a:cubicBezTo>
                    <a:pt x="4910525" y="1232069"/>
                    <a:pt x="4919491" y="1223103"/>
                    <a:pt x="4930552" y="1223103"/>
                  </a:cubicBezTo>
                  <a:close/>
                  <a:moveTo>
                    <a:pt x="508731" y="1222852"/>
                  </a:moveTo>
                  <a:cubicBezTo>
                    <a:pt x="533475" y="1222852"/>
                    <a:pt x="553533" y="1242910"/>
                    <a:pt x="553533" y="1267652"/>
                  </a:cubicBezTo>
                  <a:cubicBezTo>
                    <a:pt x="553533" y="1292394"/>
                    <a:pt x="533475" y="1312452"/>
                    <a:pt x="508731" y="1312452"/>
                  </a:cubicBezTo>
                  <a:cubicBezTo>
                    <a:pt x="483986" y="1312452"/>
                    <a:pt x="463926" y="1292394"/>
                    <a:pt x="463926" y="1267652"/>
                  </a:cubicBezTo>
                  <a:cubicBezTo>
                    <a:pt x="463926" y="1242910"/>
                    <a:pt x="483986" y="1222852"/>
                    <a:pt x="508731" y="1222852"/>
                  </a:cubicBezTo>
                  <a:close/>
                  <a:moveTo>
                    <a:pt x="6701496" y="1219454"/>
                  </a:moveTo>
                  <a:cubicBezTo>
                    <a:pt x="6712557" y="1219454"/>
                    <a:pt x="6721523" y="1228420"/>
                    <a:pt x="6721523" y="1239481"/>
                  </a:cubicBezTo>
                  <a:cubicBezTo>
                    <a:pt x="6721523" y="1250542"/>
                    <a:pt x="6712557" y="1259508"/>
                    <a:pt x="6701496" y="1259508"/>
                  </a:cubicBezTo>
                  <a:cubicBezTo>
                    <a:pt x="6690435" y="1259508"/>
                    <a:pt x="6681469" y="1250542"/>
                    <a:pt x="6681469" y="1239481"/>
                  </a:cubicBezTo>
                  <a:cubicBezTo>
                    <a:pt x="6681469" y="1228420"/>
                    <a:pt x="6690435" y="1219454"/>
                    <a:pt x="6701496" y="1219454"/>
                  </a:cubicBezTo>
                  <a:close/>
                  <a:moveTo>
                    <a:pt x="6800911" y="1216247"/>
                  </a:moveTo>
                  <a:cubicBezTo>
                    <a:pt x="6830147" y="1216247"/>
                    <a:pt x="6853847" y="1239947"/>
                    <a:pt x="6853847" y="1269183"/>
                  </a:cubicBezTo>
                  <a:cubicBezTo>
                    <a:pt x="6853847" y="1298419"/>
                    <a:pt x="6830147" y="1322119"/>
                    <a:pt x="6800911" y="1322119"/>
                  </a:cubicBezTo>
                  <a:cubicBezTo>
                    <a:pt x="6771675" y="1322119"/>
                    <a:pt x="6747975" y="1298419"/>
                    <a:pt x="6747975" y="1269183"/>
                  </a:cubicBezTo>
                  <a:cubicBezTo>
                    <a:pt x="6747975" y="1239947"/>
                    <a:pt x="6771675" y="1216247"/>
                    <a:pt x="6800911" y="1216247"/>
                  </a:cubicBezTo>
                  <a:close/>
                  <a:moveTo>
                    <a:pt x="6087224" y="1214591"/>
                  </a:moveTo>
                  <a:cubicBezTo>
                    <a:pt x="6110243" y="1214591"/>
                    <a:pt x="6128904" y="1233252"/>
                    <a:pt x="6128904" y="1256271"/>
                  </a:cubicBezTo>
                  <a:cubicBezTo>
                    <a:pt x="6128904" y="1279290"/>
                    <a:pt x="6110243" y="1297951"/>
                    <a:pt x="6087224" y="1297951"/>
                  </a:cubicBezTo>
                  <a:cubicBezTo>
                    <a:pt x="6064205" y="1297951"/>
                    <a:pt x="6045544" y="1279290"/>
                    <a:pt x="6045544" y="1256271"/>
                  </a:cubicBezTo>
                  <a:cubicBezTo>
                    <a:pt x="6045544" y="1233252"/>
                    <a:pt x="6064205" y="1214591"/>
                    <a:pt x="6087224" y="1214591"/>
                  </a:cubicBezTo>
                  <a:close/>
                  <a:moveTo>
                    <a:pt x="6251448" y="1214421"/>
                  </a:moveTo>
                  <a:cubicBezTo>
                    <a:pt x="6274467" y="1214421"/>
                    <a:pt x="6293128" y="1233082"/>
                    <a:pt x="6293128" y="1256101"/>
                  </a:cubicBezTo>
                  <a:cubicBezTo>
                    <a:pt x="6293128" y="1279120"/>
                    <a:pt x="6274467" y="1297781"/>
                    <a:pt x="6251448" y="1297781"/>
                  </a:cubicBezTo>
                  <a:cubicBezTo>
                    <a:pt x="6228429" y="1297781"/>
                    <a:pt x="6209768" y="1279120"/>
                    <a:pt x="6209768" y="1256101"/>
                  </a:cubicBezTo>
                  <a:cubicBezTo>
                    <a:pt x="6209768" y="1233082"/>
                    <a:pt x="6228429" y="1214421"/>
                    <a:pt x="6251448" y="1214421"/>
                  </a:cubicBezTo>
                  <a:close/>
                  <a:moveTo>
                    <a:pt x="5257862" y="1213196"/>
                  </a:moveTo>
                  <a:cubicBezTo>
                    <a:pt x="5275173" y="1213196"/>
                    <a:pt x="5289206" y="1227229"/>
                    <a:pt x="5289206" y="1244540"/>
                  </a:cubicBezTo>
                  <a:cubicBezTo>
                    <a:pt x="5289206" y="1261851"/>
                    <a:pt x="5275173" y="1275884"/>
                    <a:pt x="5257862" y="1275884"/>
                  </a:cubicBezTo>
                  <a:cubicBezTo>
                    <a:pt x="5240551" y="1275884"/>
                    <a:pt x="5226518" y="1261851"/>
                    <a:pt x="5226518" y="1244540"/>
                  </a:cubicBezTo>
                  <a:cubicBezTo>
                    <a:pt x="5226518" y="1227229"/>
                    <a:pt x="5240551" y="1213196"/>
                    <a:pt x="5257862" y="1213196"/>
                  </a:cubicBezTo>
                  <a:close/>
                  <a:moveTo>
                    <a:pt x="5721429" y="1212693"/>
                  </a:moveTo>
                  <a:cubicBezTo>
                    <a:pt x="5738740" y="1212693"/>
                    <a:pt x="5752773" y="1226726"/>
                    <a:pt x="5752773" y="1244037"/>
                  </a:cubicBezTo>
                  <a:cubicBezTo>
                    <a:pt x="5752773" y="1261348"/>
                    <a:pt x="5738740" y="1275381"/>
                    <a:pt x="5721429" y="1275381"/>
                  </a:cubicBezTo>
                  <a:cubicBezTo>
                    <a:pt x="5704118" y="1275381"/>
                    <a:pt x="5690085" y="1261348"/>
                    <a:pt x="5690085" y="1244037"/>
                  </a:cubicBezTo>
                  <a:cubicBezTo>
                    <a:pt x="5690085" y="1226726"/>
                    <a:pt x="5704118" y="1212693"/>
                    <a:pt x="5721429" y="1212693"/>
                  </a:cubicBezTo>
                  <a:close/>
                  <a:moveTo>
                    <a:pt x="7013986" y="1212438"/>
                  </a:moveTo>
                  <a:cubicBezTo>
                    <a:pt x="7029784" y="1215536"/>
                    <a:pt x="7040155" y="1230466"/>
                    <a:pt x="7037151" y="1245786"/>
                  </a:cubicBezTo>
                  <a:cubicBezTo>
                    <a:pt x="7034148" y="1261105"/>
                    <a:pt x="7018906" y="1271013"/>
                    <a:pt x="7003108" y="1267916"/>
                  </a:cubicBezTo>
                  <a:cubicBezTo>
                    <a:pt x="6987310" y="1264818"/>
                    <a:pt x="6976939" y="1249887"/>
                    <a:pt x="6979943" y="1234568"/>
                  </a:cubicBezTo>
                  <a:cubicBezTo>
                    <a:pt x="6982946" y="1219249"/>
                    <a:pt x="6998188" y="1209340"/>
                    <a:pt x="7013986" y="1212438"/>
                  </a:cubicBezTo>
                  <a:close/>
                  <a:moveTo>
                    <a:pt x="1873177" y="1212411"/>
                  </a:moveTo>
                  <a:cubicBezTo>
                    <a:pt x="1902945" y="1212411"/>
                    <a:pt x="1927082" y="1236546"/>
                    <a:pt x="1927082" y="1266318"/>
                  </a:cubicBezTo>
                  <a:cubicBezTo>
                    <a:pt x="1927082" y="1296090"/>
                    <a:pt x="1902945" y="1320225"/>
                    <a:pt x="1873177" y="1320225"/>
                  </a:cubicBezTo>
                  <a:cubicBezTo>
                    <a:pt x="1843407" y="1320225"/>
                    <a:pt x="1819275" y="1296090"/>
                    <a:pt x="1819275" y="1266318"/>
                  </a:cubicBezTo>
                  <a:cubicBezTo>
                    <a:pt x="1819275" y="1236546"/>
                    <a:pt x="1843407" y="1212411"/>
                    <a:pt x="1873177" y="1212411"/>
                  </a:cubicBezTo>
                  <a:close/>
                  <a:moveTo>
                    <a:pt x="7795390" y="1212351"/>
                  </a:moveTo>
                  <a:cubicBezTo>
                    <a:pt x="7824626" y="1212351"/>
                    <a:pt x="7848326" y="1236051"/>
                    <a:pt x="7848326" y="1265287"/>
                  </a:cubicBezTo>
                  <a:cubicBezTo>
                    <a:pt x="7848326" y="1294523"/>
                    <a:pt x="7824626" y="1318223"/>
                    <a:pt x="7795390" y="1318223"/>
                  </a:cubicBezTo>
                  <a:cubicBezTo>
                    <a:pt x="7766154" y="1318223"/>
                    <a:pt x="7742454" y="1294523"/>
                    <a:pt x="7742454" y="1265287"/>
                  </a:cubicBezTo>
                  <a:cubicBezTo>
                    <a:pt x="7742454" y="1236051"/>
                    <a:pt x="7766154" y="1212351"/>
                    <a:pt x="7795390" y="1212351"/>
                  </a:cubicBezTo>
                  <a:close/>
                  <a:moveTo>
                    <a:pt x="1263522" y="1210213"/>
                  </a:moveTo>
                  <a:cubicBezTo>
                    <a:pt x="1292758" y="1210213"/>
                    <a:pt x="1316457" y="1233913"/>
                    <a:pt x="1316457" y="1263149"/>
                  </a:cubicBezTo>
                  <a:cubicBezTo>
                    <a:pt x="1316457" y="1292385"/>
                    <a:pt x="1292758" y="1316085"/>
                    <a:pt x="1263522" y="1316085"/>
                  </a:cubicBezTo>
                  <a:cubicBezTo>
                    <a:pt x="1234291" y="1316085"/>
                    <a:pt x="1210592" y="1292385"/>
                    <a:pt x="1210592" y="1263149"/>
                  </a:cubicBezTo>
                  <a:cubicBezTo>
                    <a:pt x="1210592" y="1233913"/>
                    <a:pt x="1234291" y="1210213"/>
                    <a:pt x="1263522" y="1210213"/>
                  </a:cubicBezTo>
                  <a:close/>
                  <a:moveTo>
                    <a:pt x="9424446" y="1210131"/>
                  </a:moveTo>
                  <a:cubicBezTo>
                    <a:pt x="9440554" y="1210131"/>
                    <a:pt x="9453612" y="1223189"/>
                    <a:pt x="9453612" y="1239297"/>
                  </a:cubicBezTo>
                  <a:cubicBezTo>
                    <a:pt x="9453612" y="1255405"/>
                    <a:pt x="9440554" y="1268463"/>
                    <a:pt x="9424446" y="1268463"/>
                  </a:cubicBezTo>
                  <a:cubicBezTo>
                    <a:pt x="9408338" y="1268463"/>
                    <a:pt x="9395280" y="1255405"/>
                    <a:pt x="9395280" y="1239297"/>
                  </a:cubicBezTo>
                  <a:cubicBezTo>
                    <a:pt x="9395280" y="1223189"/>
                    <a:pt x="9408338" y="1210131"/>
                    <a:pt x="9424446" y="1210131"/>
                  </a:cubicBezTo>
                  <a:close/>
                  <a:moveTo>
                    <a:pt x="7387956" y="1209618"/>
                  </a:moveTo>
                  <a:cubicBezTo>
                    <a:pt x="7399017" y="1209618"/>
                    <a:pt x="7407983" y="1218584"/>
                    <a:pt x="7407983" y="1229645"/>
                  </a:cubicBezTo>
                  <a:cubicBezTo>
                    <a:pt x="7407983" y="1240706"/>
                    <a:pt x="7399017" y="1249672"/>
                    <a:pt x="7387956" y="1249672"/>
                  </a:cubicBezTo>
                  <a:cubicBezTo>
                    <a:pt x="7376895" y="1249672"/>
                    <a:pt x="7367929" y="1240706"/>
                    <a:pt x="7367929" y="1229645"/>
                  </a:cubicBezTo>
                  <a:cubicBezTo>
                    <a:pt x="7367929" y="1218584"/>
                    <a:pt x="7376895" y="1209618"/>
                    <a:pt x="7387956" y="1209618"/>
                  </a:cubicBezTo>
                  <a:close/>
                  <a:moveTo>
                    <a:pt x="8626992" y="1209452"/>
                  </a:moveTo>
                  <a:cubicBezTo>
                    <a:pt x="8645527" y="1209452"/>
                    <a:pt x="8660552" y="1224477"/>
                    <a:pt x="8660552" y="1243012"/>
                  </a:cubicBezTo>
                  <a:cubicBezTo>
                    <a:pt x="8660552" y="1261547"/>
                    <a:pt x="8645527" y="1276572"/>
                    <a:pt x="8626992" y="1276572"/>
                  </a:cubicBezTo>
                  <a:cubicBezTo>
                    <a:pt x="8608457" y="1276572"/>
                    <a:pt x="8593432" y="1261547"/>
                    <a:pt x="8593432" y="1243012"/>
                  </a:cubicBezTo>
                  <a:cubicBezTo>
                    <a:pt x="8593432" y="1224477"/>
                    <a:pt x="8608457" y="1209452"/>
                    <a:pt x="8626992" y="1209452"/>
                  </a:cubicBezTo>
                  <a:close/>
                  <a:moveTo>
                    <a:pt x="1488010" y="1208040"/>
                  </a:moveTo>
                  <a:cubicBezTo>
                    <a:pt x="1503811" y="1211138"/>
                    <a:pt x="1514182" y="1226068"/>
                    <a:pt x="1511180" y="1241389"/>
                  </a:cubicBezTo>
                  <a:cubicBezTo>
                    <a:pt x="1508174" y="1256709"/>
                    <a:pt x="1492928" y="1266617"/>
                    <a:pt x="1477131" y="1263520"/>
                  </a:cubicBezTo>
                  <a:cubicBezTo>
                    <a:pt x="1461335" y="1260422"/>
                    <a:pt x="1450964" y="1245491"/>
                    <a:pt x="1453969" y="1230171"/>
                  </a:cubicBezTo>
                  <a:cubicBezTo>
                    <a:pt x="1456971" y="1214851"/>
                    <a:pt x="1472212" y="1204942"/>
                    <a:pt x="1488010" y="1208040"/>
                  </a:cubicBezTo>
                  <a:close/>
                  <a:moveTo>
                    <a:pt x="6928675" y="1206323"/>
                  </a:moveTo>
                  <a:cubicBezTo>
                    <a:pt x="6941730" y="1206323"/>
                    <a:pt x="6952313" y="1216906"/>
                    <a:pt x="6952313" y="1229961"/>
                  </a:cubicBezTo>
                  <a:cubicBezTo>
                    <a:pt x="6952313" y="1243016"/>
                    <a:pt x="6941730" y="1253599"/>
                    <a:pt x="6928675" y="1253599"/>
                  </a:cubicBezTo>
                  <a:cubicBezTo>
                    <a:pt x="6915620" y="1253599"/>
                    <a:pt x="6905037" y="1243016"/>
                    <a:pt x="6905037" y="1229961"/>
                  </a:cubicBezTo>
                  <a:cubicBezTo>
                    <a:pt x="6905037" y="1216906"/>
                    <a:pt x="6915620" y="1206323"/>
                    <a:pt x="6928675" y="1206323"/>
                  </a:cubicBezTo>
                  <a:close/>
                  <a:moveTo>
                    <a:pt x="402008" y="1203195"/>
                  </a:moveTo>
                  <a:cubicBezTo>
                    <a:pt x="422623" y="1203195"/>
                    <a:pt x="439335" y="1219907"/>
                    <a:pt x="439335" y="1240523"/>
                  </a:cubicBezTo>
                  <a:cubicBezTo>
                    <a:pt x="439335" y="1261139"/>
                    <a:pt x="422623" y="1277851"/>
                    <a:pt x="402008" y="1277851"/>
                  </a:cubicBezTo>
                  <a:cubicBezTo>
                    <a:pt x="381386" y="1277851"/>
                    <a:pt x="364676" y="1261139"/>
                    <a:pt x="364676" y="1240523"/>
                  </a:cubicBezTo>
                  <a:cubicBezTo>
                    <a:pt x="364676" y="1219907"/>
                    <a:pt x="381386" y="1203195"/>
                    <a:pt x="402008" y="1203195"/>
                  </a:cubicBezTo>
                  <a:close/>
                  <a:moveTo>
                    <a:pt x="8863166" y="1202962"/>
                  </a:moveTo>
                  <a:cubicBezTo>
                    <a:pt x="8883596" y="1202962"/>
                    <a:pt x="8900157" y="1219524"/>
                    <a:pt x="8900157" y="1239954"/>
                  </a:cubicBezTo>
                  <a:cubicBezTo>
                    <a:pt x="8900157" y="1260384"/>
                    <a:pt x="8883596" y="1276946"/>
                    <a:pt x="8863166" y="1276946"/>
                  </a:cubicBezTo>
                  <a:cubicBezTo>
                    <a:pt x="8842736" y="1276946"/>
                    <a:pt x="8826175" y="1260384"/>
                    <a:pt x="8826175" y="1239954"/>
                  </a:cubicBezTo>
                  <a:cubicBezTo>
                    <a:pt x="8826175" y="1219524"/>
                    <a:pt x="8842736" y="1202962"/>
                    <a:pt x="8863166" y="1202962"/>
                  </a:cubicBezTo>
                  <a:close/>
                  <a:moveTo>
                    <a:pt x="5021755" y="1202645"/>
                  </a:moveTo>
                  <a:cubicBezTo>
                    <a:pt x="5048834" y="1202645"/>
                    <a:pt x="5070785" y="1224596"/>
                    <a:pt x="5070785" y="1251675"/>
                  </a:cubicBezTo>
                  <a:cubicBezTo>
                    <a:pt x="5070785" y="1278754"/>
                    <a:pt x="5048834" y="1300705"/>
                    <a:pt x="5021755" y="1300705"/>
                  </a:cubicBezTo>
                  <a:cubicBezTo>
                    <a:pt x="4994676" y="1300705"/>
                    <a:pt x="4972725" y="1278754"/>
                    <a:pt x="4972725" y="1251675"/>
                  </a:cubicBezTo>
                  <a:cubicBezTo>
                    <a:pt x="4972725" y="1224596"/>
                    <a:pt x="4994676" y="1202645"/>
                    <a:pt x="5021755" y="1202645"/>
                  </a:cubicBezTo>
                  <a:close/>
                  <a:moveTo>
                    <a:pt x="168867" y="1195551"/>
                  </a:moveTo>
                  <a:cubicBezTo>
                    <a:pt x="186177" y="1195551"/>
                    <a:pt x="200211" y="1209584"/>
                    <a:pt x="200211" y="1226895"/>
                  </a:cubicBezTo>
                  <a:cubicBezTo>
                    <a:pt x="200211" y="1244206"/>
                    <a:pt x="186177" y="1258239"/>
                    <a:pt x="168867" y="1258239"/>
                  </a:cubicBezTo>
                  <a:cubicBezTo>
                    <a:pt x="151555" y="1258239"/>
                    <a:pt x="137522" y="1244206"/>
                    <a:pt x="137522" y="1226895"/>
                  </a:cubicBezTo>
                  <a:cubicBezTo>
                    <a:pt x="137522" y="1209584"/>
                    <a:pt x="151555" y="1195551"/>
                    <a:pt x="168867" y="1195551"/>
                  </a:cubicBezTo>
                  <a:close/>
                  <a:moveTo>
                    <a:pt x="4824438" y="1195411"/>
                  </a:moveTo>
                  <a:cubicBezTo>
                    <a:pt x="4835499" y="1195411"/>
                    <a:pt x="4844465" y="1204377"/>
                    <a:pt x="4844465" y="1215438"/>
                  </a:cubicBezTo>
                  <a:cubicBezTo>
                    <a:pt x="4844465" y="1226499"/>
                    <a:pt x="4835499" y="1235465"/>
                    <a:pt x="4824438" y="1235465"/>
                  </a:cubicBezTo>
                  <a:cubicBezTo>
                    <a:pt x="4813377" y="1235465"/>
                    <a:pt x="4804411" y="1226499"/>
                    <a:pt x="4804411" y="1215438"/>
                  </a:cubicBezTo>
                  <a:cubicBezTo>
                    <a:pt x="4804411" y="1204377"/>
                    <a:pt x="4813377" y="1195411"/>
                    <a:pt x="4824438" y="1195411"/>
                  </a:cubicBezTo>
                  <a:close/>
                  <a:moveTo>
                    <a:pt x="3362373" y="1195041"/>
                  </a:moveTo>
                  <a:cubicBezTo>
                    <a:pt x="3384098" y="1195041"/>
                    <a:pt x="3401709" y="1212652"/>
                    <a:pt x="3401709" y="1234377"/>
                  </a:cubicBezTo>
                  <a:cubicBezTo>
                    <a:pt x="3401709" y="1256102"/>
                    <a:pt x="3384098" y="1273713"/>
                    <a:pt x="3362373" y="1273713"/>
                  </a:cubicBezTo>
                  <a:cubicBezTo>
                    <a:pt x="3340648" y="1273713"/>
                    <a:pt x="3323037" y="1256102"/>
                    <a:pt x="3323037" y="1234377"/>
                  </a:cubicBezTo>
                  <a:cubicBezTo>
                    <a:pt x="3323037" y="1212652"/>
                    <a:pt x="3340648" y="1195041"/>
                    <a:pt x="3362373" y="1195041"/>
                  </a:cubicBezTo>
                  <a:close/>
                  <a:moveTo>
                    <a:pt x="8074227" y="1194801"/>
                  </a:moveTo>
                  <a:cubicBezTo>
                    <a:pt x="8100470" y="1194801"/>
                    <a:pt x="8121744" y="1216075"/>
                    <a:pt x="8121744" y="1242318"/>
                  </a:cubicBezTo>
                  <a:cubicBezTo>
                    <a:pt x="8121744" y="1268561"/>
                    <a:pt x="8100470" y="1289835"/>
                    <a:pt x="8074227" y="1289835"/>
                  </a:cubicBezTo>
                  <a:cubicBezTo>
                    <a:pt x="8047984" y="1289835"/>
                    <a:pt x="8026710" y="1268561"/>
                    <a:pt x="8026710" y="1242318"/>
                  </a:cubicBezTo>
                  <a:cubicBezTo>
                    <a:pt x="8026710" y="1216075"/>
                    <a:pt x="8047984" y="1194801"/>
                    <a:pt x="8074227" y="1194801"/>
                  </a:cubicBezTo>
                  <a:close/>
                  <a:moveTo>
                    <a:pt x="6354535" y="1192005"/>
                  </a:moveTo>
                  <a:cubicBezTo>
                    <a:pt x="6377554" y="1192005"/>
                    <a:pt x="6396215" y="1210666"/>
                    <a:pt x="6396215" y="1233685"/>
                  </a:cubicBezTo>
                  <a:cubicBezTo>
                    <a:pt x="6396215" y="1256704"/>
                    <a:pt x="6377554" y="1275365"/>
                    <a:pt x="6354535" y="1275365"/>
                  </a:cubicBezTo>
                  <a:cubicBezTo>
                    <a:pt x="6331516" y="1275365"/>
                    <a:pt x="6312855" y="1256704"/>
                    <a:pt x="6312855" y="1233685"/>
                  </a:cubicBezTo>
                  <a:cubicBezTo>
                    <a:pt x="6312855" y="1210666"/>
                    <a:pt x="6331516" y="1192005"/>
                    <a:pt x="6354535" y="1192005"/>
                  </a:cubicBezTo>
                  <a:close/>
                  <a:moveTo>
                    <a:pt x="2145899" y="1191996"/>
                  </a:moveTo>
                  <a:cubicBezTo>
                    <a:pt x="2172978" y="1191996"/>
                    <a:pt x="2194925" y="1213947"/>
                    <a:pt x="2194925" y="1241026"/>
                  </a:cubicBezTo>
                  <a:cubicBezTo>
                    <a:pt x="2194925" y="1268105"/>
                    <a:pt x="2172978" y="1290056"/>
                    <a:pt x="2145899" y="1290056"/>
                  </a:cubicBezTo>
                  <a:cubicBezTo>
                    <a:pt x="2118807" y="1290056"/>
                    <a:pt x="2096858" y="1268105"/>
                    <a:pt x="2096858" y="1241026"/>
                  </a:cubicBezTo>
                  <a:cubicBezTo>
                    <a:pt x="2096858" y="1213947"/>
                    <a:pt x="2118807" y="1191996"/>
                    <a:pt x="2145899" y="1191996"/>
                  </a:cubicBezTo>
                  <a:close/>
                  <a:moveTo>
                    <a:pt x="1147234" y="1190056"/>
                  </a:moveTo>
                  <a:cubicBezTo>
                    <a:pt x="1167852" y="1190056"/>
                    <a:pt x="1184563" y="1206768"/>
                    <a:pt x="1184563" y="1227384"/>
                  </a:cubicBezTo>
                  <a:cubicBezTo>
                    <a:pt x="1184563" y="1248000"/>
                    <a:pt x="1167852" y="1264712"/>
                    <a:pt x="1147234" y="1264712"/>
                  </a:cubicBezTo>
                  <a:cubicBezTo>
                    <a:pt x="1126619" y="1264712"/>
                    <a:pt x="1109903" y="1248000"/>
                    <a:pt x="1109903" y="1227384"/>
                  </a:cubicBezTo>
                  <a:cubicBezTo>
                    <a:pt x="1109903" y="1206768"/>
                    <a:pt x="1126619" y="1190056"/>
                    <a:pt x="1147234" y="1190056"/>
                  </a:cubicBezTo>
                  <a:close/>
                  <a:moveTo>
                    <a:pt x="850750" y="1189934"/>
                  </a:moveTo>
                  <a:cubicBezTo>
                    <a:pt x="868063" y="1189934"/>
                    <a:pt x="882097" y="1203967"/>
                    <a:pt x="882097" y="1221278"/>
                  </a:cubicBezTo>
                  <a:cubicBezTo>
                    <a:pt x="882097" y="1238589"/>
                    <a:pt x="868063" y="1252622"/>
                    <a:pt x="850750" y="1252622"/>
                  </a:cubicBezTo>
                  <a:cubicBezTo>
                    <a:pt x="833435" y="1252622"/>
                    <a:pt x="819402" y="1238589"/>
                    <a:pt x="819402" y="1221278"/>
                  </a:cubicBezTo>
                  <a:cubicBezTo>
                    <a:pt x="819402" y="1203967"/>
                    <a:pt x="833435" y="1189934"/>
                    <a:pt x="850750" y="1189934"/>
                  </a:cubicBezTo>
                  <a:close/>
                  <a:moveTo>
                    <a:pt x="5155142" y="1188591"/>
                  </a:moveTo>
                  <a:cubicBezTo>
                    <a:pt x="5172453" y="1188591"/>
                    <a:pt x="5186486" y="1202624"/>
                    <a:pt x="5186486" y="1219935"/>
                  </a:cubicBezTo>
                  <a:cubicBezTo>
                    <a:pt x="5186486" y="1237246"/>
                    <a:pt x="5172453" y="1251279"/>
                    <a:pt x="5155142" y="1251279"/>
                  </a:cubicBezTo>
                  <a:cubicBezTo>
                    <a:pt x="5137831" y="1251279"/>
                    <a:pt x="5123798" y="1237246"/>
                    <a:pt x="5123798" y="1219935"/>
                  </a:cubicBezTo>
                  <a:cubicBezTo>
                    <a:pt x="5123798" y="1202624"/>
                    <a:pt x="5137831" y="1188591"/>
                    <a:pt x="5155142" y="1188591"/>
                  </a:cubicBezTo>
                  <a:close/>
                  <a:moveTo>
                    <a:pt x="8191550" y="1187524"/>
                  </a:moveTo>
                  <a:cubicBezTo>
                    <a:pt x="8207658" y="1187524"/>
                    <a:pt x="8220716" y="1200582"/>
                    <a:pt x="8220716" y="1216690"/>
                  </a:cubicBezTo>
                  <a:cubicBezTo>
                    <a:pt x="8220716" y="1232798"/>
                    <a:pt x="8207658" y="1245856"/>
                    <a:pt x="8191550" y="1245856"/>
                  </a:cubicBezTo>
                  <a:cubicBezTo>
                    <a:pt x="8175442" y="1245856"/>
                    <a:pt x="8162384" y="1232798"/>
                    <a:pt x="8162384" y="1216690"/>
                  </a:cubicBezTo>
                  <a:cubicBezTo>
                    <a:pt x="8162384" y="1200582"/>
                    <a:pt x="8175442" y="1187524"/>
                    <a:pt x="8191550" y="1187524"/>
                  </a:cubicBezTo>
                  <a:close/>
                  <a:moveTo>
                    <a:pt x="1025878" y="1187082"/>
                  </a:moveTo>
                  <a:cubicBezTo>
                    <a:pt x="1055109" y="1187082"/>
                    <a:pt x="1078811" y="1210782"/>
                    <a:pt x="1078811" y="1240018"/>
                  </a:cubicBezTo>
                  <a:cubicBezTo>
                    <a:pt x="1078811" y="1269254"/>
                    <a:pt x="1055109" y="1292954"/>
                    <a:pt x="1025878" y="1292954"/>
                  </a:cubicBezTo>
                  <a:cubicBezTo>
                    <a:pt x="996644" y="1292954"/>
                    <a:pt x="972946" y="1269254"/>
                    <a:pt x="972946" y="1240018"/>
                  </a:cubicBezTo>
                  <a:cubicBezTo>
                    <a:pt x="972946" y="1210782"/>
                    <a:pt x="996644" y="1187082"/>
                    <a:pt x="1025878" y="1187082"/>
                  </a:cubicBezTo>
                  <a:close/>
                  <a:moveTo>
                    <a:pt x="7273716" y="1185112"/>
                  </a:moveTo>
                  <a:cubicBezTo>
                    <a:pt x="7291027" y="1185112"/>
                    <a:pt x="7305060" y="1199145"/>
                    <a:pt x="7305060" y="1216456"/>
                  </a:cubicBezTo>
                  <a:cubicBezTo>
                    <a:pt x="7305060" y="1233767"/>
                    <a:pt x="7291027" y="1247800"/>
                    <a:pt x="7273716" y="1247800"/>
                  </a:cubicBezTo>
                  <a:cubicBezTo>
                    <a:pt x="7256405" y="1247800"/>
                    <a:pt x="7242372" y="1233767"/>
                    <a:pt x="7242372" y="1216456"/>
                  </a:cubicBezTo>
                  <a:cubicBezTo>
                    <a:pt x="7242372" y="1199145"/>
                    <a:pt x="7256405" y="1185112"/>
                    <a:pt x="7273716" y="1185112"/>
                  </a:cubicBezTo>
                  <a:close/>
                  <a:moveTo>
                    <a:pt x="6495929" y="1184299"/>
                  </a:moveTo>
                  <a:cubicBezTo>
                    <a:pt x="6530675" y="1184299"/>
                    <a:pt x="6558843" y="1212467"/>
                    <a:pt x="6558843" y="1247213"/>
                  </a:cubicBezTo>
                  <a:cubicBezTo>
                    <a:pt x="6558843" y="1281959"/>
                    <a:pt x="6530675" y="1310127"/>
                    <a:pt x="6495929" y="1310127"/>
                  </a:cubicBezTo>
                  <a:cubicBezTo>
                    <a:pt x="6461183" y="1310127"/>
                    <a:pt x="6433015" y="1281959"/>
                    <a:pt x="6433015" y="1247213"/>
                  </a:cubicBezTo>
                  <a:cubicBezTo>
                    <a:pt x="6433015" y="1212467"/>
                    <a:pt x="6461183" y="1184299"/>
                    <a:pt x="6495929" y="1184299"/>
                  </a:cubicBezTo>
                  <a:close/>
                  <a:moveTo>
                    <a:pt x="9149369" y="1182994"/>
                  </a:moveTo>
                  <a:cubicBezTo>
                    <a:pt x="9160430" y="1182994"/>
                    <a:pt x="9169396" y="1191960"/>
                    <a:pt x="9169396" y="1203021"/>
                  </a:cubicBezTo>
                  <a:cubicBezTo>
                    <a:pt x="9169396" y="1214082"/>
                    <a:pt x="9160430" y="1223048"/>
                    <a:pt x="9149369" y="1223048"/>
                  </a:cubicBezTo>
                  <a:cubicBezTo>
                    <a:pt x="9138308" y="1223048"/>
                    <a:pt x="9129342" y="1214082"/>
                    <a:pt x="9129342" y="1203021"/>
                  </a:cubicBezTo>
                  <a:cubicBezTo>
                    <a:pt x="9129342" y="1191960"/>
                    <a:pt x="9138308" y="1182994"/>
                    <a:pt x="9149369" y="1182994"/>
                  </a:cubicBezTo>
                  <a:close/>
                  <a:moveTo>
                    <a:pt x="5504371" y="1182065"/>
                  </a:moveTo>
                  <a:cubicBezTo>
                    <a:pt x="5521682" y="1182065"/>
                    <a:pt x="5535715" y="1196098"/>
                    <a:pt x="5535715" y="1213409"/>
                  </a:cubicBezTo>
                  <a:cubicBezTo>
                    <a:pt x="5535715" y="1230720"/>
                    <a:pt x="5521682" y="1244753"/>
                    <a:pt x="5504371" y="1244753"/>
                  </a:cubicBezTo>
                  <a:cubicBezTo>
                    <a:pt x="5487060" y="1244753"/>
                    <a:pt x="5473027" y="1230720"/>
                    <a:pt x="5473027" y="1213409"/>
                  </a:cubicBezTo>
                  <a:cubicBezTo>
                    <a:pt x="5473027" y="1196098"/>
                    <a:pt x="5487060" y="1182065"/>
                    <a:pt x="5504371" y="1182065"/>
                  </a:cubicBezTo>
                  <a:close/>
                  <a:moveTo>
                    <a:pt x="2588729" y="1180333"/>
                  </a:moveTo>
                  <a:cubicBezTo>
                    <a:pt x="2609849" y="1180333"/>
                    <a:pt x="2627039" y="1197523"/>
                    <a:pt x="2627039" y="1218729"/>
                  </a:cubicBezTo>
                  <a:cubicBezTo>
                    <a:pt x="2627039" y="1239935"/>
                    <a:pt x="2609849" y="1257125"/>
                    <a:pt x="2588729" y="1257125"/>
                  </a:cubicBezTo>
                  <a:cubicBezTo>
                    <a:pt x="2567524" y="1257125"/>
                    <a:pt x="2550332" y="1239935"/>
                    <a:pt x="2550332" y="1218729"/>
                  </a:cubicBezTo>
                  <a:cubicBezTo>
                    <a:pt x="2550332" y="1197523"/>
                    <a:pt x="2567524" y="1180333"/>
                    <a:pt x="2588729" y="1180333"/>
                  </a:cubicBezTo>
                  <a:close/>
                  <a:moveTo>
                    <a:pt x="5916434" y="1179743"/>
                  </a:moveTo>
                  <a:cubicBezTo>
                    <a:pt x="5936651" y="1179743"/>
                    <a:pt x="5953040" y="1196132"/>
                    <a:pt x="5953040" y="1216349"/>
                  </a:cubicBezTo>
                  <a:cubicBezTo>
                    <a:pt x="5953040" y="1236566"/>
                    <a:pt x="5936651" y="1252955"/>
                    <a:pt x="5916434" y="1252955"/>
                  </a:cubicBezTo>
                  <a:cubicBezTo>
                    <a:pt x="5896217" y="1252955"/>
                    <a:pt x="5879828" y="1236566"/>
                    <a:pt x="5879828" y="1216349"/>
                  </a:cubicBezTo>
                  <a:cubicBezTo>
                    <a:pt x="5879828" y="1196132"/>
                    <a:pt x="5896217" y="1179743"/>
                    <a:pt x="5916434" y="1179743"/>
                  </a:cubicBezTo>
                  <a:close/>
                  <a:moveTo>
                    <a:pt x="6179007" y="1175281"/>
                  </a:moveTo>
                  <a:cubicBezTo>
                    <a:pt x="6194805" y="1178379"/>
                    <a:pt x="6205177" y="1193310"/>
                    <a:pt x="6202174" y="1208629"/>
                  </a:cubicBezTo>
                  <a:cubicBezTo>
                    <a:pt x="6199170" y="1223948"/>
                    <a:pt x="6183927" y="1233856"/>
                    <a:pt x="6168129" y="1230759"/>
                  </a:cubicBezTo>
                  <a:cubicBezTo>
                    <a:pt x="6152331" y="1227661"/>
                    <a:pt x="6141959" y="1212730"/>
                    <a:pt x="6144963" y="1197411"/>
                  </a:cubicBezTo>
                  <a:cubicBezTo>
                    <a:pt x="6147967" y="1182092"/>
                    <a:pt x="6163209" y="1172183"/>
                    <a:pt x="6179007" y="1175281"/>
                  </a:cubicBezTo>
                  <a:close/>
                  <a:moveTo>
                    <a:pt x="7888374" y="1174966"/>
                  </a:moveTo>
                  <a:cubicBezTo>
                    <a:pt x="7904002" y="1174966"/>
                    <a:pt x="7916671" y="1187635"/>
                    <a:pt x="7916671" y="1203263"/>
                  </a:cubicBezTo>
                  <a:cubicBezTo>
                    <a:pt x="7916671" y="1218891"/>
                    <a:pt x="7904002" y="1231560"/>
                    <a:pt x="7888374" y="1231560"/>
                  </a:cubicBezTo>
                  <a:cubicBezTo>
                    <a:pt x="7872746" y="1231560"/>
                    <a:pt x="7860077" y="1218891"/>
                    <a:pt x="7860077" y="1203263"/>
                  </a:cubicBezTo>
                  <a:cubicBezTo>
                    <a:pt x="7860077" y="1187635"/>
                    <a:pt x="7872746" y="1174966"/>
                    <a:pt x="7888374" y="1174966"/>
                  </a:cubicBezTo>
                  <a:close/>
                  <a:moveTo>
                    <a:pt x="1384175" y="1174528"/>
                  </a:moveTo>
                  <a:cubicBezTo>
                    <a:pt x="1407193" y="1174528"/>
                    <a:pt x="1425856" y="1193189"/>
                    <a:pt x="1425856" y="1216208"/>
                  </a:cubicBezTo>
                  <a:cubicBezTo>
                    <a:pt x="1425856" y="1239227"/>
                    <a:pt x="1407193" y="1257888"/>
                    <a:pt x="1384175" y="1257888"/>
                  </a:cubicBezTo>
                  <a:cubicBezTo>
                    <a:pt x="1361156" y="1257888"/>
                    <a:pt x="1342494" y="1239227"/>
                    <a:pt x="1342494" y="1216208"/>
                  </a:cubicBezTo>
                  <a:cubicBezTo>
                    <a:pt x="1342494" y="1193189"/>
                    <a:pt x="1361156" y="1174528"/>
                    <a:pt x="1384175" y="1174528"/>
                  </a:cubicBezTo>
                  <a:close/>
                  <a:moveTo>
                    <a:pt x="934534" y="1173054"/>
                  </a:moveTo>
                  <a:cubicBezTo>
                    <a:pt x="947579" y="1173054"/>
                    <a:pt x="958162" y="1183637"/>
                    <a:pt x="958162" y="1196692"/>
                  </a:cubicBezTo>
                  <a:cubicBezTo>
                    <a:pt x="958162" y="1209747"/>
                    <a:pt x="947579" y="1220330"/>
                    <a:pt x="934534" y="1220330"/>
                  </a:cubicBezTo>
                  <a:cubicBezTo>
                    <a:pt x="921476" y="1220330"/>
                    <a:pt x="910892" y="1209747"/>
                    <a:pt x="910892" y="1196692"/>
                  </a:cubicBezTo>
                  <a:cubicBezTo>
                    <a:pt x="910892" y="1183637"/>
                    <a:pt x="921476" y="1173054"/>
                    <a:pt x="934534" y="1173054"/>
                  </a:cubicBezTo>
                  <a:close/>
                  <a:moveTo>
                    <a:pt x="2759829" y="1172138"/>
                  </a:moveTo>
                  <a:cubicBezTo>
                    <a:pt x="2781035" y="1172138"/>
                    <a:pt x="2798225" y="1189328"/>
                    <a:pt x="2798225" y="1210534"/>
                  </a:cubicBezTo>
                  <a:cubicBezTo>
                    <a:pt x="2798225" y="1231740"/>
                    <a:pt x="2781035" y="1248930"/>
                    <a:pt x="2759829" y="1248930"/>
                  </a:cubicBezTo>
                  <a:cubicBezTo>
                    <a:pt x="2738623" y="1248930"/>
                    <a:pt x="2721433" y="1231740"/>
                    <a:pt x="2721433" y="1210534"/>
                  </a:cubicBezTo>
                  <a:cubicBezTo>
                    <a:pt x="2721433" y="1189328"/>
                    <a:pt x="2738623" y="1172138"/>
                    <a:pt x="2759829" y="1172138"/>
                  </a:cubicBezTo>
                  <a:close/>
                  <a:moveTo>
                    <a:pt x="4043056" y="1170926"/>
                  </a:moveTo>
                  <a:cubicBezTo>
                    <a:pt x="4078367" y="1170926"/>
                    <a:pt x="4106992" y="1199551"/>
                    <a:pt x="4106992" y="1234862"/>
                  </a:cubicBezTo>
                  <a:cubicBezTo>
                    <a:pt x="4106992" y="1270173"/>
                    <a:pt x="4078367" y="1298798"/>
                    <a:pt x="4043056" y="1298798"/>
                  </a:cubicBezTo>
                  <a:cubicBezTo>
                    <a:pt x="4007745" y="1298798"/>
                    <a:pt x="3979120" y="1270173"/>
                    <a:pt x="3979120" y="1234862"/>
                  </a:cubicBezTo>
                  <a:cubicBezTo>
                    <a:pt x="3979120" y="1199551"/>
                    <a:pt x="4007745" y="1170926"/>
                    <a:pt x="4043056" y="1170926"/>
                  </a:cubicBezTo>
                  <a:close/>
                  <a:moveTo>
                    <a:pt x="7190170" y="1169836"/>
                  </a:moveTo>
                  <a:cubicBezTo>
                    <a:pt x="7208705" y="1169836"/>
                    <a:pt x="7223730" y="1184861"/>
                    <a:pt x="7223730" y="1203396"/>
                  </a:cubicBezTo>
                  <a:cubicBezTo>
                    <a:pt x="7223730" y="1221931"/>
                    <a:pt x="7208705" y="1236956"/>
                    <a:pt x="7190170" y="1236956"/>
                  </a:cubicBezTo>
                  <a:cubicBezTo>
                    <a:pt x="7171635" y="1236956"/>
                    <a:pt x="7156610" y="1221931"/>
                    <a:pt x="7156610" y="1203396"/>
                  </a:cubicBezTo>
                  <a:cubicBezTo>
                    <a:pt x="7156610" y="1184861"/>
                    <a:pt x="7171635" y="1169836"/>
                    <a:pt x="7190170" y="1169836"/>
                  </a:cubicBezTo>
                  <a:close/>
                  <a:moveTo>
                    <a:pt x="7631744" y="1168513"/>
                  </a:moveTo>
                  <a:cubicBezTo>
                    <a:pt x="7660980" y="1168513"/>
                    <a:pt x="7684680" y="1192213"/>
                    <a:pt x="7684680" y="1221449"/>
                  </a:cubicBezTo>
                  <a:cubicBezTo>
                    <a:pt x="7684680" y="1250685"/>
                    <a:pt x="7660980" y="1274385"/>
                    <a:pt x="7631744" y="1274385"/>
                  </a:cubicBezTo>
                  <a:cubicBezTo>
                    <a:pt x="7602508" y="1274385"/>
                    <a:pt x="7578808" y="1250685"/>
                    <a:pt x="7578808" y="1221449"/>
                  </a:cubicBezTo>
                  <a:cubicBezTo>
                    <a:pt x="7578808" y="1192213"/>
                    <a:pt x="7602508" y="1168513"/>
                    <a:pt x="7631744" y="1168513"/>
                  </a:cubicBezTo>
                  <a:close/>
                  <a:moveTo>
                    <a:pt x="1632836" y="1167981"/>
                  </a:moveTo>
                  <a:cubicBezTo>
                    <a:pt x="1667580" y="1167981"/>
                    <a:pt x="1695746" y="1196149"/>
                    <a:pt x="1695746" y="1230895"/>
                  </a:cubicBezTo>
                  <a:cubicBezTo>
                    <a:pt x="1695746" y="1265641"/>
                    <a:pt x="1667580" y="1293809"/>
                    <a:pt x="1632836" y="1293809"/>
                  </a:cubicBezTo>
                  <a:cubicBezTo>
                    <a:pt x="1598088" y="1293809"/>
                    <a:pt x="1569914" y="1265641"/>
                    <a:pt x="1569914" y="1230895"/>
                  </a:cubicBezTo>
                  <a:cubicBezTo>
                    <a:pt x="1569914" y="1196149"/>
                    <a:pt x="1598088" y="1167981"/>
                    <a:pt x="1632836" y="1167981"/>
                  </a:cubicBezTo>
                  <a:close/>
                  <a:moveTo>
                    <a:pt x="8710324" y="1167534"/>
                  </a:moveTo>
                  <a:cubicBezTo>
                    <a:pt x="8732639" y="1167534"/>
                    <a:pt x="8750729" y="1185624"/>
                    <a:pt x="8750729" y="1207939"/>
                  </a:cubicBezTo>
                  <a:cubicBezTo>
                    <a:pt x="8750729" y="1230254"/>
                    <a:pt x="8732639" y="1248344"/>
                    <a:pt x="8710324" y="1248344"/>
                  </a:cubicBezTo>
                  <a:cubicBezTo>
                    <a:pt x="8688009" y="1248344"/>
                    <a:pt x="8669919" y="1230254"/>
                    <a:pt x="8669919" y="1207939"/>
                  </a:cubicBezTo>
                  <a:cubicBezTo>
                    <a:pt x="8669919" y="1185624"/>
                    <a:pt x="8688009" y="1167534"/>
                    <a:pt x="8710324" y="1167534"/>
                  </a:cubicBezTo>
                  <a:close/>
                  <a:moveTo>
                    <a:pt x="8264157" y="1167418"/>
                  </a:moveTo>
                  <a:cubicBezTo>
                    <a:pt x="8281080" y="1167418"/>
                    <a:pt x="8294799" y="1181137"/>
                    <a:pt x="8294799" y="1198060"/>
                  </a:cubicBezTo>
                  <a:cubicBezTo>
                    <a:pt x="8294799" y="1214983"/>
                    <a:pt x="8281080" y="1228702"/>
                    <a:pt x="8264157" y="1228702"/>
                  </a:cubicBezTo>
                  <a:cubicBezTo>
                    <a:pt x="8247234" y="1228702"/>
                    <a:pt x="8233515" y="1214983"/>
                    <a:pt x="8233515" y="1198060"/>
                  </a:cubicBezTo>
                  <a:cubicBezTo>
                    <a:pt x="8233515" y="1181137"/>
                    <a:pt x="8247234" y="1167418"/>
                    <a:pt x="8264157" y="1167418"/>
                  </a:cubicBezTo>
                  <a:close/>
                  <a:moveTo>
                    <a:pt x="6281490" y="1162867"/>
                  </a:moveTo>
                  <a:cubicBezTo>
                    <a:pt x="6292551" y="1162867"/>
                    <a:pt x="6301517" y="1171833"/>
                    <a:pt x="6301517" y="1182894"/>
                  </a:cubicBezTo>
                  <a:cubicBezTo>
                    <a:pt x="6301517" y="1193955"/>
                    <a:pt x="6292551" y="1202921"/>
                    <a:pt x="6281490" y="1202921"/>
                  </a:cubicBezTo>
                  <a:cubicBezTo>
                    <a:pt x="6270429" y="1202921"/>
                    <a:pt x="6261463" y="1193955"/>
                    <a:pt x="6261463" y="1182894"/>
                  </a:cubicBezTo>
                  <a:cubicBezTo>
                    <a:pt x="6261463" y="1171833"/>
                    <a:pt x="6270429" y="1162867"/>
                    <a:pt x="6281490" y="1162867"/>
                  </a:cubicBezTo>
                  <a:close/>
                  <a:moveTo>
                    <a:pt x="4968428" y="1162631"/>
                  </a:moveTo>
                  <a:cubicBezTo>
                    <a:pt x="4979489" y="1162631"/>
                    <a:pt x="4988455" y="1171597"/>
                    <a:pt x="4988455" y="1182658"/>
                  </a:cubicBezTo>
                  <a:cubicBezTo>
                    <a:pt x="4988455" y="1193719"/>
                    <a:pt x="4979489" y="1202685"/>
                    <a:pt x="4968428" y="1202685"/>
                  </a:cubicBezTo>
                  <a:cubicBezTo>
                    <a:pt x="4957367" y="1202685"/>
                    <a:pt x="4948401" y="1193719"/>
                    <a:pt x="4948401" y="1182658"/>
                  </a:cubicBezTo>
                  <a:cubicBezTo>
                    <a:pt x="4948401" y="1171597"/>
                    <a:pt x="4957367" y="1162631"/>
                    <a:pt x="4968428" y="1162631"/>
                  </a:cubicBezTo>
                  <a:close/>
                  <a:moveTo>
                    <a:pt x="6841242" y="1159722"/>
                  </a:moveTo>
                  <a:cubicBezTo>
                    <a:pt x="6852303" y="1159722"/>
                    <a:pt x="6861269" y="1168688"/>
                    <a:pt x="6861269" y="1179749"/>
                  </a:cubicBezTo>
                  <a:cubicBezTo>
                    <a:pt x="6861269" y="1190810"/>
                    <a:pt x="6852303" y="1199776"/>
                    <a:pt x="6841242" y="1199776"/>
                  </a:cubicBezTo>
                  <a:cubicBezTo>
                    <a:pt x="6830181" y="1199776"/>
                    <a:pt x="6821215" y="1190810"/>
                    <a:pt x="6821215" y="1179749"/>
                  </a:cubicBezTo>
                  <a:cubicBezTo>
                    <a:pt x="6821215" y="1168688"/>
                    <a:pt x="6830181" y="1159722"/>
                    <a:pt x="6841242" y="1159722"/>
                  </a:cubicBezTo>
                  <a:close/>
                  <a:moveTo>
                    <a:pt x="6606087" y="1158798"/>
                  </a:moveTo>
                  <a:cubicBezTo>
                    <a:pt x="6621885" y="1161896"/>
                    <a:pt x="6632257" y="1176827"/>
                    <a:pt x="6629254" y="1192146"/>
                  </a:cubicBezTo>
                  <a:cubicBezTo>
                    <a:pt x="6626250" y="1207465"/>
                    <a:pt x="6611007" y="1217373"/>
                    <a:pt x="6595209" y="1214276"/>
                  </a:cubicBezTo>
                  <a:cubicBezTo>
                    <a:pt x="6579411" y="1211178"/>
                    <a:pt x="6569039" y="1196247"/>
                    <a:pt x="6572043" y="1180928"/>
                  </a:cubicBezTo>
                  <a:cubicBezTo>
                    <a:pt x="6575047" y="1165609"/>
                    <a:pt x="6590289" y="1155700"/>
                    <a:pt x="6606087" y="1158798"/>
                  </a:cubicBezTo>
                  <a:close/>
                  <a:moveTo>
                    <a:pt x="8997459" y="1153806"/>
                  </a:moveTo>
                  <a:cubicBezTo>
                    <a:pt x="9024538" y="1153806"/>
                    <a:pt x="9046489" y="1175757"/>
                    <a:pt x="9046489" y="1202836"/>
                  </a:cubicBezTo>
                  <a:cubicBezTo>
                    <a:pt x="9046489" y="1229915"/>
                    <a:pt x="9024538" y="1251866"/>
                    <a:pt x="8997459" y="1251866"/>
                  </a:cubicBezTo>
                  <a:cubicBezTo>
                    <a:pt x="8970380" y="1251866"/>
                    <a:pt x="8948429" y="1229915"/>
                    <a:pt x="8948429" y="1202836"/>
                  </a:cubicBezTo>
                  <a:cubicBezTo>
                    <a:pt x="8948429" y="1175757"/>
                    <a:pt x="8970380" y="1153806"/>
                    <a:pt x="8997459" y="1153806"/>
                  </a:cubicBezTo>
                  <a:close/>
                  <a:moveTo>
                    <a:pt x="9261323" y="1152683"/>
                  </a:moveTo>
                  <a:cubicBezTo>
                    <a:pt x="9294645" y="1152683"/>
                    <a:pt x="9321658" y="1179696"/>
                    <a:pt x="9321658" y="1213018"/>
                  </a:cubicBezTo>
                  <a:cubicBezTo>
                    <a:pt x="9321658" y="1246340"/>
                    <a:pt x="9294645" y="1273353"/>
                    <a:pt x="9261323" y="1273353"/>
                  </a:cubicBezTo>
                  <a:cubicBezTo>
                    <a:pt x="9228001" y="1273353"/>
                    <a:pt x="9200988" y="1246340"/>
                    <a:pt x="9200988" y="1213018"/>
                  </a:cubicBezTo>
                  <a:cubicBezTo>
                    <a:pt x="9200988" y="1179696"/>
                    <a:pt x="9228001" y="1152683"/>
                    <a:pt x="9261323" y="1152683"/>
                  </a:cubicBezTo>
                  <a:close/>
                  <a:moveTo>
                    <a:pt x="759335" y="1152333"/>
                  </a:moveTo>
                  <a:cubicBezTo>
                    <a:pt x="776649" y="1152333"/>
                    <a:pt x="790679" y="1166366"/>
                    <a:pt x="790679" y="1183677"/>
                  </a:cubicBezTo>
                  <a:cubicBezTo>
                    <a:pt x="790679" y="1200988"/>
                    <a:pt x="776649" y="1215021"/>
                    <a:pt x="759335" y="1215021"/>
                  </a:cubicBezTo>
                  <a:cubicBezTo>
                    <a:pt x="742025" y="1215021"/>
                    <a:pt x="727992" y="1200988"/>
                    <a:pt x="727992" y="1183677"/>
                  </a:cubicBezTo>
                  <a:cubicBezTo>
                    <a:pt x="727992" y="1166366"/>
                    <a:pt x="742025" y="1152333"/>
                    <a:pt x="759335" y="1152333"/>
                  </a:cubicBezTo>
                  <a:close/>
                  <a:moveTo>
                    <a:pt x="1536986" y="1151782"/>
                  </a:moveTo>
                  <a:cubicBezTo>
                    <a:pt x="1548049" y="1151782"/>
                    <a:pt x="1557018" y="1160748"/>
                    <a:pt x="1557018" y="1171809"/>
                  </a:cubicBezTo>
                  <a:cubicBezTo>
                    <a:pt x="1557018" y="1182870"/>
                    <a:pt x="1548049" y="1191836"/>
                    <a:pt x="1536986" y="1191836"/>
                  </a:cubicBezTo>
                  <a:cubicBezTo>
                    <a:pt x="1525925" y="1191836"/>
                    <a:pt x="1516955" y="1182870"/>
                    <a:pt x="1516955" y="1171809"/>
                  </a:cubicBezTo>
                  <a:cubicBezTo>
                    <a:pt x="1516955" y="1160748"/>
                    <a:pt x="1525925" y="1151782"/>
                    <a:pt x="1536986" y="1151782"/>
                  </a:cubicBezTo>
                  <a:close/>
                  <a:moveTo>
                    <a:pt x="5236173" y="1150808"/>
                  </a:moveTo>
                  <a:cubicBezTo>
                    <a:pt x="5247234" y="1150808"/>
                    <a:pt x="5256200" y="1159774"/>
                    <a:pt x="5256200" y="1170835"/>
                  </a:cubicBezTo>
                  <a:cubicBezTo>
                    <a:pt x="5256200" y="1181896"/>
                    <a:pt x="5247234" y="1190862"/>
                    <a:pt x="5236173" y="1190862"/>
                  </a:cubicBezTo>
                  <a:cubicBezTo>
                    <a:pt x="5225112" y="1190862"/>
                    <a:pt x="5216146" y="1181896"/>
                    <a:pt x="5216146" y="1170835"/>
                  </a:cubicBezTo>
                  <a:cubicBezTo>
                    <a:pt x="5216146" y="1159774"/>
                    <a:pt x="5225112" y="1150808"/>
                    <a:pt x="5236173" y="1150808"/>
                  </a:cubicBezTo>
                  <a:close/>
                  <a:moveTo>
                    <a:pt x="633834" y="1148803"/>
                  </a:moveTo>
                  <a:cubicBezTo>
                    <a:pt x="667285" y="1148803"/>
                    <a:pt x="694401" y="1175920"/>
                    <a:pt x="694401" y="1209371"/>
                  </a:cubicBezTo>
                  <a:cubicBezTo>
                    <a:pt x="694401" y="1242822"/>
                    <a:pt x="667285" y="1269939"/>
                    <a:pt x="633834" y="1269939"/>
                  </a:cubicBezTo>
                  <a:cubicBezTo>
                    <a:pt x="600388" y="1269939"/>
                    <a:pt x="573272" y="1242822"/>
                    <a:pt x="573272" y="1209371"/>
                  </a:cubicBezTo>
                  <a:cubicBezTo>
                    <a:pt x="573272" y="1175920"/>
                    <a:pt x="600388" y="1148803"/>
                    <a:pt x="633834" y="1148803"/>
                  </a:cubicBezTo>
                  <a:close/>
                  <a:moveTo>
                    <a:pt x="452966" y="1146802"/>
                  </a:moveTo>
                  <a:cubicBezTo>
                    <a:pt x="466020" y="1146802"/>
                    <a:pt x="476605" y="1157385"/>
                    <a:pt x="476605" y="1170440"/>
                  </a:cubicBezTo>
                  <a:cubicBezTo>
                    <a:pt x="476605" y="1183495"/>
                    <a:pt x="466020" y="1194078"/>
                    <a:pt x="452966" y="1194078"/>
                  </a:cubicBezTo>
                  <a:cubicBezTo>
                    <a:pt x="439911" y="1194078"/>
                    <a:pt x="429327" y="1183495"/>
                    <a:pt x="429327" y="1170440"/>
                  </a:cubicBezTo>
                  <a:cubicBezTo>
                    <a:pt x="429327" y="1157385"/>
                    <a:pt x="439911" y="1146802"/>
                    <a:pt x="452966" y="1146802"/>
                  </a:cubicBezTo>
                  <a:close/>
                  <a:moveTo>
                    <a:pt x="5644120" y="1145503"/>
                  </a:moveTo>
                  <a:cubicBezTo>
                    <a:pt x="5665780" y="1145503"/>
                    <a:pt x="5683339" y="1163062"/>
                    <a:pt x="5683339" y="1184722"/>
                  </a:cubicBezTo>
                  <a:cubicBezTo>
                    <a:pt x="5683339" y="1206382"/>
                    <a:pt x="5665780" y="1223941"/>
                    <a:pt x="5644120" y="1223941"/>
                  </a:cubicBezTo>
                  <a:cubicBezTo>
                    <a:pt x="5622460" y="1223941"/>
                    <a:pt x="5604901" y="1206382"/>
                    <a:pt x="5604901" y="1184722"/>
                  </a:cubicBezTo>
                  <a:cubicBezTo>
                    <a:pt x="5604901" y="1163062"/>
                    <a:pt x="5622460" y="1145503"/>
                    <a:pt x="5644120" y="1145503"/>
                  </a:cubicBezTo>
                  <a:close/>
                  <a:moveTo>
                    <a:pt x="3481190" y="1144302"/>
                  </a:moveTo>
                  <a:cubicBezTo>
                    <a:pt x="3498501" y="1144302"/>
                    <a:pt x="3512534" y="1158335"/>
                    <a:pt x="3512534" y="1175646"/>
                  </a:cubicBezTo>
                  <a:cubicBezTo>
                    <a:pt x="3512534" y="1192957"/>
                    <a:pt x="3498501" y="1206990"/>
                    <a:pt x="3481190" y="1206990"/>
                  </a:cubicBezTo>
                  <a:cubicBezTo>
                    <a:pt x="3463879" y="1206990"/>
                    <a:pt x="3449846" y="1192957"/>
                    <a:pt x="3449846" y="1175646"/>
                  </a:cubicBezTo>
                  <a:cubicBezTo>
                    <a:pt x="3449846" y="1158335"/>
                    <a:pt x="3463879" y="1144302"/>
                    <a:pt x="3481190" y="1144302"/>
                  </a:cubicBezTo>
                  <a:close/>
                  <a:moveTo>
                    <a:pt x="8415255" y="1143064"/>
                  </a:moveTo>
                  <a:cubicBezTo>
                    <a:pt x="8448577" y="1143064"/>
                    <a:pt x="8475590" y="1170077"/>
                    <a:pt x="8475590" y="1203399"/>
                  </a:cubicBezTo>
                  <a:cubicBezTo>
                    <a:pt x="8475590" y="1236721"/>
                    <a:pt x="8448577" y="1263734"/>
                    <a:pt x="8415255" y="1263734"/>
                  </a:cubicBezTo>
                  <a:cubicBezTo>
                    <a:pt x="8381933" y="1263734"/>
                    <a:pt x="8354920" y="1236721"/>
                    <a:pt x="8354920" y="1203399"/>
                  </a:cubicBezTo>
                  <a:cubicBezTo>
                    <a:pt x="8354920" y="1170077"/>
                    <a:pt x="8381933" y="1143064"/>
                    <a:pt x="8415255" y="1143064"/>
                  </a:cubicBezTo>
                  <a:close/>
                  <a:moveTo>
                    <a:pt x="1998387" y="1141004"/>
                  </a:moveTo>
                  <a:cubicBezTo>
                    <a:pt x="2025461" y="1141004"/>
                    <a:pt x="2047410" y="1162955"/>
                    <a:pt x="2047410" y="1190034"/>
                  </a:cubicBezTo>
                  <a:cubicBezTo>
                    <a:pt x="2047410" y="1217113"/>
                    <a:pt x="2025461" y="1239064"/>
                    <a:pt x="1998387" y="1239064"/>
                  </a:cubicBezTo>
                  <a:cubicBezTo>
                    <a:pt x="1971309" y="1239064"/>
                    <a:pt x="1949359" y="1217113"/>
                    <a:pt x="1949359" y="1190034"/>
                  </a:cubicBezTo>
                  <a:cubicBezTo>
                    <a:pt x="1949359" y="1162955"/>
                    <a:pt x="1971309" y="1141004"/>
                    <a:pt x="1998387" y="1141004"/>
                  </a:cubicBezTo>
                  <a:close/>
                  <a:moveTo>
                    <a:pt x="8568318" y="1140383"/>
                  </a:moveTo>
                  <a:cubicBezTo>
                    <a:pt x="8584426" y="1140383"/>
                    <a:pt x="8597484" y="1153441"/>
                    <a:pt x="8597484" y="1169549"/>
                  </a:cubicBezTo>
                  <a:cubicBezTo>
                    <a:pt x="8597484" y="1185657"/>
                    <a:pt x="8584426" y="1198715"/>
                    <a:pt x="8568318" y="1198715"/>
                  </a:cubicBezTo>
                  <a:cubicBezTo>
                    <a:pt x="8552210" y="1198715"/>
                    <a:pt x="8539152" y="1185657"/>
                    <a:pt x="8539152" y="1169549"/>
                  </a:cubicBezTo>
                  <a:cubicBezTo>
                    <a:pt x="8539152" y="1153441"/>
                    <a:pt x="8552210" y="1140383"/>
                    <a:pt x="8568318" y="1140383"/>
                  </a:cubicBezTo>
                  <a:close/>
                  <a:moveTo>
                    <a:pt x="5313601" y="1139343"/>
                  </a:moveTo>
                  <a:cubicBezTo>
                    <a:pt x="5330912" y="1139343"/>
                    <a:pt x="5344945" y="1153376"/>
                    <a:pt x="5344945" y="1170687"/>
                  </a:cubicBezTo>
                  <a:cubicBezTo>
                    <a:pt x="5344945" y="1187998"/>
                    <a:pt x="5330912" y="1202031"/>
                    <a:pt x="5313601" y="1202031"/>
                  </a:cubicBezTo>
                  <a:cubicBezTo>
                    <a:pt x="5296290" y="1202031"/>
                    <a:pt x="5282257" y="1187998"/>
                    <a:pt x="5282257" y="1170687"/>
                  </a:cubicBezTo>
                  <a:cubicBezTo>
                    <a:pt x="5282257" y="1153376"/>
                    <a:pt x="5296290" y="1139343"/>
                    <a:pt x="5313601" y="1139343"/>
                  </a:cubicBezTo>
                  <a:close/>
                  <a:moveTo>
                    <a:pt x="6115570" y="1138694"/>
                  </a:moveTo>
                  <a:cubicBezTo>
                    <a:pt x="6126631" y="1138694"/>
                    <a:pt x="6135597" y="1147660"/>
                    <a:pt x="6135597" y="1158721"/>
                  </a:cubicBezTo>
                  <a:cubicBezTo>
                    <a:pt x="6135597" y="1169782"/>
                    <a:pt x="6126631" y="1178748"/>
                    <a:pt x="6115570" y="1178748"/>
                  </a:cubicBezTo>
                  <a:cubicBezTo>
                    <a:pt x="6104509" y="1178748"/>
                    <a:pt x="6095543" y="1169782"/>
                    <a:pt x="6095543" y="1158721"/>
                  </a:cubicBezTo>
                  <a:cubicBezTo>
                    <a:pt x="6095543" y="1147660"/>
                    <a:pt x="6104509" y="1138694"/>
                    <a:pt x="6115570" y="1138694"/>
                  </a:cubicBezTo>
                  <a:close/>
                  <a:moveTo>
                    <a:pt x="6727004" y="1135216"/>
                  </a:moveTo>
                  <a:cubicBezTo>
                    <a:pt x="6744315" y="1135216"/>
                    <a:pt x="6758348" y="1149249"/>
                    <a:pt x="6758348" y="1166560"/>
                  </a:cubicBezTo>
                  <a:cubicBezTo>
                    <a:pt x="6758348" y="1183871"/>
                    <a:pt x="6744315" y="1197904"/>
                    <a:pt x="6727004" y="1197904"/>
                  </a:cubicBezTo>
                  <a:cubicBezTo>
                    <a:pt x="6709693" y="1197904"/>
                    <a:pt x="6695660" y="1183871"/>
                    <a:pt x="6695660" y="1166560"/>
                  </a:cubicBezTo>
                  <a:cubicBezTo>
                    <a:pt x="6695660" y="1149249"/>
                    <a:pt x="6709693" y="1135216"/>
                    <a:pt x="6727004" y="1135216"/>
                  </a:cubicBezTo>
                  <a:close/>
                  <a:moveTo>
                    <a:pt x="9082400" y="1135139"/>
                  </a:moveTo>
                  <a:cubicBezTo>
                    <a:pt x="9093461" y="1135139"/>
                    <a:pt x="9102427" y="1144105"/>
                    <a:pt x="9102427" y="1155166"/>
                  </a:cubicBezTo>
                  <a:cubicBezTo>
                    <a:pt x="9102427" y="1166227"/>
                    <a:pt x="9093461" y="1175193"/>
                    <a:pt x="9082400" y="1175193"/>
                  </a:cubicBezTo>
                  <a:cubicBezTo>
                    <a:pt x="9071339" y="1175193"/>
                    <a:pt x="9062373" y="1166227"/>
                    <a:pt x="9062373" y="1155166"/>
                  </a:cubicBezTo>
                  <a:cubicBezTo>
                    <a:pt x="9062373" y="1144105"/>
                    <a:pt x="9071339" y="1135139"/>
                    <a:pt x="9082400" y="1135139"/>
                  </a:cubicBezTo>
                  <a:close/>
                  <a:moveTo>
                    <a:pt x="3257305" y="1134682"/>
                  </a:moveTo>
                  <a:cubicBezTo>
                    <a:pt x="3283563" y="1134682"/>
                    <a:pt x="3304850" y="1155969"/>
                    <a:pt x="3304850" y="1182227"/>
                  </a:cubicBezTo>
                  <a:cubicBezTo>
                    <a:pt x="3304850" y="1208485"/>
                    <a:pt x="3283563" y="1229772"/>
                    <a:pt x="3257305" y="1229772"/>
                  </a:cubicBezTo>
                  <a:cubicBezTo>
                    <a:pt x="3231047" y="1229772"/>
                    <a:pt x="3209760" y="1208485"/>
                    <a:pt x="3209760" y="1182227"/>
                  </a:cubicBezTo>
                  <a:cubicBezTo>
                    <a:pt x="3209760" y="1155969"/>
                    <a:pt x="3231047" y="1134682"/>
                    <a:pt x="3257305" y="1134682"/>
                  </a:cubicBezTo>
                  <a:close/>
                  <a:moveTo>
                    <a:pt x="1759187" y="1134451"/>
                  </a:moveTo>
                  <a:cubicBezTo>
                    <a:pt x="1785846" y="1134451"/>
                    <a:pt x="1807455" y="1156062"/>
                    <a:pt x="1807455" y="1182720"/>
                  </a:cubicBezTo>
                  <a:cubicBezTo>
                    <a:pt x="1807455" y="1209378"/>
                    <a:pt x="1785846" y="1230989"/>
                    <a:pt x="1759187" y="1230989"/>
                  </a:cubicBezTo>
                  <a:cubicBezTo>
                    <a:pt x="1732534" y="1230989"/>
                    <a:pt x="1710922" y="1209378"/>
                    <a:pt x="1710922" y="1182720"/>
                  </a:cubicBezTo>
                  <a:cubicBezTo>
                    <a:pt x="1710922" y="1156062"/>
                    <a:pt x="1732534" y="1134451"/>
                    <a:pt x="1759187" y="1134451"/>
                  </a:cubicBezTo>
                  <a:close/>
                  <a:moveTo>
                    <a:pt x="9368366" y="1133724"/>
                  </a:moveTo>
                  <a:cubicBezTo>
                    <a:pt x="9389572" y="1133724"/>
                    <a:pt x="9406762" y="1150914"/>
                    <a:pt x="9406762" y="1172120"/>
                  </a:cubicBezTo>
                  <a:cubicBezTo>
                    <a:pt x="9406762" y="1193326"/>
                    <a:pt x="9389572" y="1210516"/>
                    <a:pt x="9368366" y="1210516"/>
                  </a:cubicBezTo>
                  <a:cubicBezTo>
                    <a:pt x="9347160" y="1210516"/>
                    <a:pt x="9329970" y="1193326"/>
                    <a:pt x="9329970" y="1172120"/>
                  </a:cubicBezTo>
                  <a:cubicBezTo>
                    <a:pt x="9329970" y="1150914"/>
                    <a:pt x="9347160" y="1133724"/>
                    <a:pt x="9368366" y="1133724"/>
                  </a:cubicBezTo>
                  <a:close/>
                  <a:moveTo>
                    <a:pt x="7747946" y="1133481"/>
                  </a:moveTo>
                  <a:cubicBezTo>
                    <a:pt x="7766481" y="1133481"/>
                    <a:pt x="7781506" y="1148506"/>
                    <a:pt x="7781506" y="1167041"/>
                  </a:cubicBezTo>
                  <a:cubicBezTo>
                    <a:pt x="7781506" y="1185576"/>
                    <a:pt x="7766481" y="1200601"/>
                    <a:pt x="7747946" y="1200601"/>
                  </a:cubicBezTo>
                  <a:cubicBezTo>
                    <a:pt x="7729411" y="1200601"/>
                    <a:pt x="7714386" y="1185576"/>
                    <a:pt x="7714386" y="1167041"/>
                  </a:cubicBezTo>
                  <a:cubicBezTo>
                    <a:pt x="7714386" y="1148506"/>
                    <a:pt x="7729411" y="1133481"/>
                    <a:pt x="7747946" y="1133481"/>
                  </a:cubicBezTo>
                  <a:close/>
                  <a:moveTo>
                    <a:pt x="2295305" y="1132674"/>
                  </a:moveTo>
                  <a:cubicBezTo>
                    <a:pt x="2328632" y="1132674"/>
                    <a:pt x="2355642" y="1159687"/>
                    <a:pt x="2355642" y="1193009"/>
                  </a:cubicBezTo>
                  <a:cubicBezTo>
                    <a:pt x="2355642" y="1226331"/>
                    <a:pt x="2328632" y="1253344"/>
                    <a:pt x="2295305" y="1253344"/>
                  </a:cubicBezTo>
                  <a:cubicBezTo>
                    <a:pt x="2261988" y="1253344"/>
                    <a:pt x="2234971" y="1226331"/>
                    <a:pt x="2234971" y="1193009"/>
                  </a:cubicBezTo>
                  <a:cubicBezTo>
                    <a:pt x="2234971" y="1159687"/>
                    <a:pt x="2261988" y="1132674"/>
                    <a:pt x="2295305" y="1132674"/>
                  </a:cubicBezTo>
                  <a:close/>
                  <a:moveTo>
                    <a:pt x="5810619" y="1129688"/>
                  </a:moveTo>
                  <a:cubicBezTo>
                    <a:pt x="5841874" y="1129688"/>
                    <a:pt x="5867212" y="1155026"/>
                    <a:pt x="5867212" y="1186281"/>
                  </a:cubicBezTo>
                  <a:cubicBezTo>
                    <a:pt x="5867212" y="1217536"/>
                    <a:pt x="5841874" y="1242874"/>
                    <a:pt x="5810619" y="1242874"/>
                  </a:cubicBezTo>
                  <a:cubicBezTo>
                    <a:pt x="5779364" y="1242874"/>
                    <a:pt x="5754026" y="1217536"/>
                    <a:pt x="5754026" y="1186281"/>
                  </a:cubicBezTo>
                  <a:cubicBezTo>
                    <a:pt x="5754026" y="1155026"/>
                    <a:pt x="5779364" y="1129688"/>
                    <a:pt x="5810619" y="1129688"/>
                  </a:cubicBezTo>
                  <a:close/>
                  <a:moveTo>
                    <a:pt x="1893961" y="1128678"/>
                  </a:moveTo>
                  <a:cubicBezTo>
                    <a:pt x="1910070" y="1128678"/>
                    <a:pt x="1923130" y="1141736"/>
                    <a:pt x="1923130" y="1157844"/>
                  </a:cubicBezTo>
                  <a:cubicBezTo>
                    <a:pt x="1923130" y="1173952"/>
                    <a:pt x="1910070" y="1187010"/>
                    <a:pt x="1893961" y="1187010"/>
                  </a:cubicBezTo>
                  <a:cubicBezTo>
                    <a:pt x="1877855" y="1187010"/>
                    <a:pt x="1864798" y="1173952"/>
                    <a:pt x="1864798" y="1157844"/>
                  </a:cubicBezTo>
                  <a:cubicBezTo>
                    <a:pt x="1864798" y="1141736"/>
                    <a:pt x="1877855" y="1128678"/>
                    <a:pt x="1893961" y="1128678"/>
                  </a:cubicBezTo>
                  <a:close/>
                  <a:moveTo>
                    <a:pt x="7984120" y="1126991"/>
                  </a:moveTo>
                  <a:cubicBezTo>
                    <a:pt x="8004550" y="1126991"/>
                    <a:pt x="8021111" y="1143552"/>
                    <a:pt x="8021111" y="1163982"/>
                  </a:cubicBezTo>
                  <a:cubicBezTo>
                    <a:pt x="8021111" y="1184412"/>
                    <a:pt x="8004550" y="1200973"/>
                    <a:pt x="7984120" y="1200973"/>
                  </a:cubicBezTo>
                  <a:cubicBezTo>
                    <a:pt x="7963690" y="1200973"/>
                    <a:pt x="7947129" y="1184412"/>
                    <a:pt x="7947129" y="1163982"/>
                  </a:cubicBezTo>
                  <a:cubicBezTo>
                    <a:pt x="7947129" y="1143552"/>
                    <a:pt x="7963690" y="1126991"/>
                    <a:pt x="7984120" y="1126991"/>
                  </a:cubicBezTo>
                  <a:close/>
                  <a:moveTo>
                    <a:pt x="7341661" y="1125071"/>
                  </a:moveTo>
                  <a:cubicBezTo>
                    <a:pt x="7357289" y="1125071"/>
                    <a:pt x="7369958" y="1137740"/>
                    <a:pt x="7369958" y="1153368"/>
                  </a:cubicBezTo>
                  <a:cubicBezTo>
                    <a:pt x="7369958" y="1168996"/>
                    <a:pt x="7357289" y="1181665"/>
                    <a:pt x="7341661" y="1181665"/>
                  </a:cubicBezTo>
                  <a:cubicBezTo>
                    <a:pt x="7326033" y="1181665"/>
                    <a:pt x="7313364" y="1168996"/>
                    <a:pt x="7313364" y="1153368"/>
                  </a:cubicBezTo>
                  <a:cubicBezTo>
                    <a:pt x="7313364" y="1137740"/>
                    <a:pt x="7326033" y="1125071"/>
                    <a:pt x="7341661" y="1125071"/>
                  </a:cubicBezTo>
                  <a:close/>
                  <a:moveTo>
                    <a:pt x="1238281" y="1121374"/>
                  </a:moveTo>
                  <a:cubicBezTo>
                    <a:pt x="1255592" y="1121374"/>
                    <a:pt x="1269627" y="1135407"/>
                    <a:pt x="1269627" y="1152718"/>
                  </a:cubicBezTo>
                  <a:cubicBezTo>
                    <a:pt x="1269627" y="1170029"/>
                    <a:pt x="1255592" y="1184062"/>
                    <a:pt x="1238281" y="1184062"/>
                  </a:cubicBezTo>
                  <a:cubicBezTo>
                    <a:pt x="1220973" y="1184062"/>
                    <a:pt x="1206944" y="1170029"/>
                    <a:pt x="1206944" y="1152718"/>
                  </a:cubicBezTo>
                  <a:cubicBezTo>
                    <a:pt x="1206944" y="1135407"/>
                    <a:pt x="1220973" y="1121374"/>
                    <a:pt x="1238281" y="1121374"/>
                  </a:cubicBezTo>
                  <a:close/>
                  <a:moveTo>
                    <a:pt x="3583845" y="1119767"/>
                  </a:moveTo>
                  <a:cubicBezTo>
                    <a:pt x="3609203" y="1119767"/>
                    <a:pt x="3629760" y="1140324"/>
                    <a:pt x="3629760" y="1165682"/>
                  </a:cubicBezTo>
                  <a:cubicBezTo>
                    <a:pt x="3629760" y="1191040"/>
                    <a:pt x="3609203" y="1211597"/>
                    <a:pt x="3583845" y="1211597"/>
                  </a:cubicBezTo>
                  <a:cubicBezTo>
                    <a:pt x="3558487" y="1211597"/>
                    <a:pt x="3537930" y="1191040"/>
                    <a:pt x="3537930" y="1165682"/>
                  </a:cubicBezTo>
                  <a:cubicBezTo>
                    <a:pt x="3537930" y="1140324"/>
                    <a:pt x="3558487" y="1119767"/>
                    <a:pt x="3583845" y="1119767"/>
                  </a:cubicBezTo>
                  <a:close/>
                  <a:moveTo>
                    <a:pt x="7085030" y="1118618"/>
                  </a:moveTo>
                  <a:cubicBezTo>
                    <a:pt x="7114266" y="1118618"/>
                    <a:pt x="7137966" y="1142318"/>
                    <a:pt x="7137966" y="1171554"/>
                  </a:cubicBezTo>
                  <a:cubicBezTo>
                    <a:pt x="7137966" y="1200790"/>
                    <a:pt x="7114266" y="1224490"/>
                    <a:pt x="7085030" y="1224490"/>
                  </a:cubicBezTo>
                  <a:cubicBezTo>
                    <a:pt x="7055794" y="1224490"/>
                    <a:pt x="7032094" y="1200790"/>
                    <a:pt x="7032094" y="1171554"/>
                  </a:cubicBezTo>
                  <a:cubicBezTo>
                    <a:pt x="7032094" y="1142318"/>
                    <a:pt x="7055794" y="1118618"/>
                    <a:pt x="7085030" y="1118618"/>
                  </a:cubicBezTo>
                  <a:close/>
                  <a:moveTo>
                    <a:pt x="6032949" y="1118332"/>
                  </a:moveTo>
                  <a:cubicBezTo>
                    <a:pt x="6055968" y="1118332"/>
                    <a:pt x="6074629" y="1136993"/>
                    <a:pt x="6074629" y="1160012"/>
                  </a:cubicBezTo>
                  <a:cubicBezTo>
                    <a:pt x="6074629" y="1183031"/>
                    <a:pt x="6055968" y="1201692"/>
                    <a:pt x="6032949" y="1201692"/>
                  </a:cubicBezTo>
                  <a:cubicBezTo>
                    <a:pt x="6009930" y="1201692"/>
                    <a:pt x="5991269" y="1183031"/>
                    <a:pt x="5991269" y="1160012"/>
                  </a:cubicBezTo>
                  <a:cubicBezTo>
                    <a:pt x="5991269" y="1136993"/>
                    <a:pt x="6009930" y="1118332"/>
                    <a:pt x="6032949" y="1118332"/>
                  </a:cubicBezTo>
                  <a:close/>
                  <a:moveTo>
                    <a:pt x="8789423" y="1117227"/>
                  </a:moveTo>
                  <a:cubicBezTo>
                    <a:pt x="8810038" y="1117227"/>
                    <a:pt x="8826750" y="1133939"/>
                    <a:pt x="8826750" y="1154555"/>
                  </a:cubicBezTo>
                  <a:cubicBezTo>
                    <a:pt x="8826750" y="1175171"/>
                    <a:pt x="8810038" y="1191883"/>
                    <a:pt x="8789423" y="1191883"/>
                  </a:cubicBezTo>
                  <a:cubicBezTo>
                    <a:pt x="8768808" y="1191883"/>
                    <a:pt x="8752096" y="1175171"/>
                    <a:pt x="8752096" y="1154555"/>
                  </a:cubicBezTo>
                  <a:cubicBezTo>
                    <a:pt x="8752096" y="1133939"/>
                    <a:pt x="8768808" y="1117227"/>
                    <a:pt x="8789423" y="1117227"/>
                  </a:cubicBezTo>
                  <a:close/>
                  <a:moveTo>
                    <a:pt x="288151" y="1111057"/>
                  </a:moveTo>
                  <a:cubicBezTo>
                    <a:pt x="323461" y="1111057"/>
                    <a:pt x="352088" y="1139682"/>
                    <a:pt x="352088" y="1174993"/>
                  </a:cubicBezTo>
                  <a:cubicBezTo>
                    <a:pt x="352088" y="1210304"/>
                    <a:pt x="323461" y="1238929"/>
                    <a:pt x="288151" y="1238929"/>
                  </a:cubicBezTo>
                  <a:cubicBezTo>
                    <a:pt x="252840" y="1238929"/>
                    <a:pt x="224215" y="1210304"/>
                    <a:pt x="224215" y="1174993"/>
                  </a:cubicBezTo>
                  <a:cubicBezTo>
                    <a:pt x="224215" y="1139682"/>
                    <a:pt x="252840" y="1111057"/>
                    <a:pt x="288151" y="1111057"/>
                  </a:cubicBezTo>
                  <a:close/>
                  <a:moveTo>
                    <a:pt x="8346757" y="1110535"/>
                  </a:moveTo>
                  <a:cubicBezTo>
                    <a:pt x="8357818" y="1110535"/>
                    <a:pt x="8366784" y="1119501"/>
                    <a:pt x="8366784" y="1130562"/>
                  </a:cubicBezTo>
                  <a:cubicBezTo>
                    <a:pt x="8366784" y="1141623"/>
                    <a:pt x="8357818" y="1150589"/>
                    <a:pt x="8346757" y="1150589"/>
                  </a:cubicBezTo>
                  <a:cubicBezTo>
                    <a:pt x="8335696" y="1150589"/>
                    <a:pt x="8326730" y="1141623"/>
                    <a:pt x="8326730" y="1130562"/>
                  </a:cubicBezTo>
                  <a:cubicBezTo>
                    <a:pt x="8326730" y="1119501"/>
                    <a:pt x="8335696" y="1110535"/>
                    <a:pt x="8346757" y="1110535"/>
                  </a:cubicBezTo>
                  <a:close/>
                  <a:moveTo>
                    <a:pt x="8270324" y="1107023"/>
                  </a:moveTo>
                  <a:cubicBezTo>
                    <a:pt x="8281385" y="1107023"/>
                    <a:pt x="8290351" y="1115989"/>
                    <a:pt x="8290351" y="1127050"/>
                  </a:cubicBezTo>
                  <a:cubicBezTo>
                    <a:pt x="8290351" y="1138111"/>
                    <a:pt x="8281385" y="1147077"/>
                    <a:pt x="8270324" y="1147077"/>
                  </a:cubicBezTo>
                  <a:cubicBezTo>
                    <a:pt x="8259263" y="1147077"/>
                    <a:pt x="8250297" y="1138111"/>
                    <a:pt x="8250297" y="1127050"/>
                  </a:cubicBezTo>
                  <a:cubicBezTo>
                    <a:pt x="8250297" y="1115989"/>
                    <a:pt x="8259263" y="1107023"/>
                    <a:pt x="8270324" y="1107023"/>
                  </a:cubicBezTo>
                  <a:close/>
                  <a:moveTo>
                    <a:pt x="5556469" y="1104570"/>
                  </a:moveTo>
                  <a:cubicBezTo>
                    <a:pt x="5573780" y="1104570"/>
                    <a:pt x="5587813" y="1118603"/>
                    <a:pt x="5587813" y="1135914"/>
                  </a:cubicBezTo>
                  <a:cubicBezTo>
                    <a:pt x="5587813" y="1153225"/>
                    <a:pt x="5573780" y="1167258"/>
                    <a:pt x="5556469" y="1167258"/>
                  </a:cubicBezTo>
                  <a:cubicBezTo>
                    <a:pt x="5539158" y="1167258"/>
                    <a:pt x="5525125" y="1153225"/>
                    <a:pt x="5525125" y="1135914"/>
                  </a:cubicBezTo>
                  <a:cubicBezTo>
                    <a:pt x="5525125" y="1118603"/>
                    <a:pt x="5539158" y="1104570"/>
                    <a:pt x="5556469" y="1104570"/>
                  </a:cubicBezTo>
                  <a:close/>
                  <a:moveTo>
                    <a:pt x="2097918" y="1103182"/>
                  </a:moveTo>
                  <a:cubicBezTo>
                    <a:pt x="2114030" y="1103182"/>
                    <a:pt x="2127090" y="1116240"/>
                    <a:pt x="2127090" y="1132348"/>
                  </a:cubicBezTo>
                  <a:cubicBezTo>
                    <a:pt x="2127090" y="1148456"/>
                    <a:pt x="2114030" y="1161514"/>
                    <a:pt x="2097918" y="1161514"/>
                  </a:cubicBezTo>
                  <a:cubicBezTo>
                    <a:pt x="2081817" y="1161514"/>
                    <a:pt x="2068759" y="1148456"/>
                    <a:pt x="2068759" y="1132348"/>
                  </a:cubicBezTo>
                  <a:cubicBezTo>
                    <a:pt x="2068759" y="1116240"/>
                    <a:pt x="2081817" y="1103182"/>
                    <a:pt x="2097918" y="1103182"/>
                  </a:cubicBezTo>
                  <a:close/>
                  <a:moveTo>
                    <a:pt x="7174432" y="1102415"/>
                  </a:moveTo>
                  <a:cubicBezTo>
                    <a:pt x="7185493" y="1102415"/>
                    <a:pt x="7194459" y="1111381"/>
                    <a:pt x="7194459" y="1122442"/>
                  </a:cubicBezTo>
                  <a:cubicBezTo>
                    <a:pt x="7194459" y="1133503"/>
                    <a:pt x="7185493" y="1142469"/>
                    <a:pt x="7174432" y="1142469"/>
                  </a:cubicBezTo>
                  <a:cubicBezTo>
                    <a:pt x="7163371" y="1142469"/>
                    <a:pt x="7154405" y="1133503"/>
                    <a:pt x="7154405" y="1122442"/>
                  </a:cubicBezTo>
                  <a:cubicBezTo>
                    <a:pt x="7154405" y="1111381"/>
                    <a:pt x="7163371" y="1102415"/>
                    <a:pt x="7174432" y="1102415"/>
                  </a:cubicBezTo>
                  <a:close/>
                  <a:moveTo>
                    <a:pt x="7492427" y="1102080"/>
                  </a:moveTo>
                  <a:cubicBezTo>
                    <a:pt x="7527173" y="1102080"/>
                    <a:pt x="7555341" y="1130248"/>
                    <a:pt x="7555341" y="1164994"/>
                  </a:cubicBezTo>
                  <a:cubicBezTo>
                    <a:pt x="7555341" y="1199740"/>
                    <a:pt x="7527173" y="1227908"/>
                    <a:pt x="7492427" y="1227908"/>
                  </a:cubicBezTo>
                  <a:cubicBezTo>
                    <a:pt x="7457681" y="1227908"/>
                    <a:pt x="7429513" y="1199740"/>
                    <a:pt x="7429513" y="1164994"/>
                  </a:cubicBezTo>
                  <a:cubicBezTo>
                    <a:pt x="7429513" y="1130248"/>
                    <a:pt x="7457681" y="1102080"/>
                    <a:pt x="7492427" y="1102080"/>
                  </a:cubicBezTo>
                  <a:close/>
                  <a:moveTo>
                    <a:pt x="4916826" y="1097594"/>
                  </a:moveTo>
                  <a:cubicBezTo>
                    <a:pt x="4934137" y="1097594"/>
                    <a:pt x="4948170" y="1111627"/>
                    <a:pt x="4948170" y="1128938"/>
                  </a:cubicBezTo>
                  <a:cubicBezTo>
                    <a:pt x="4948170" y="1146249"/>
                    <a:pt x="4934137" y="1160282"/>
                    <a:pt x="4916826" y="1160282"/>
                  </a:cubicBezTo>
                  <a:cubicBezTo>
                    <a:pt x="4899515" y="1160282"/>
                    <a:pt x="4885482" y="1146249"/>
                    <a:pt x="4885482" y="1128938"/>
                  </a:cubicBezTo>
                  <a:cubicBezTo>
                    <a:pt x="4885482" y="1111627"/>
                    <a:pt x="4899515" y="1097594"/>
                    <a:pt x="4916826" y="1097594"/>
                  </a:cubicBezTo>
                  <a:close/>
                  <a:moveTo>
                    <a:pt x="3113409" y="1096860"/>
                  </a:moveTo>
                  <a:cubicBezTo>
                    <a:pt x="3144394" y="1096860"/>
                    <a:pt x="3169512" y="1121978"/>
                    <a:pt x="3169512" y="1152963"/>
                  </a:cubicBezTo>
                  <a:cubicBezTo>
                    <a:pt x="3169512" y="1183948"/>
                    <a:pt x="3144394" y="1209066"/>
                    <a:pt x="3113409" y="1209066"/>
                  </a:cubicBezTo>
                  <a:cubicBezTo>
                    <a:pt x="3082424" y="1209066"/>
                    <a:pt x="3057306" y="1183948"/>
                    <a:pt x="3057306" y="1152963"/>
                  </a:cubicBezTo>
                  <a:cubicBezTo>
                    <a:pt x="3057306" y="1121978"/>
                    <a:pt x="3082424" y="1096860"/>
                    <a:pt x="3113409" y="1096860"/>
                  </a:cubicBezTo>
                  <a:close/>
                  <a:moveTo>
                    <a:pt x="7398566" y="1093871"/>
                  </a:moveTo>
                  <a:cubicBezTo>
                    <a:pt x="7410285" y="1093871"/>
                    <a:pt x="7419786" y="1103372"/>
                    <a:pt x="7419786" y="1115091"/>
                  </a:cubicBezTo>
                  <a:cubicBezTo>
                    <a:pt x="7419786" y="1126810"/>
                    <a:pt x="7410285" y="1136311"/>
                    <a:pt x="7398566" y="1136311"/>
                  </a:cubicBezTo>
                  <a:cubicBezTo>
                    <a:pt x="7386847" y="1136311"/>
                    <a:pt x="7377346" y="1126810"/>
                    <a:pt x="7377346" y="1115091"/>
                  </a:cubicBezTo>
                  <a:cubicBezTo>
                    <a:pt x="7377346" y="1103372"/>
                    <a:pt x="7386847" y="1093871"/>
                    <a:pt x="7398566" y="1093871"/>
                  </a:cubicBezTo>
                  <a:close/>
                  <a:moveTo>
                    <a:pt x="7831279" y="1091563"/>
                  </a:moveTo>
                  <a:cubicBezTo>
                    <a:pt x="7853594" y="1091563"/>
                    <a:pt x="7871684" y="1109653"/>
                    <a:pt x="7871684" y="1131968"/>
                  </a:cubicBezTo>
                  <a:cubicBezTo>
                    <a:pt x="7871684" y="1154283"/>
                    <a:pt x="7853594" y="1172373"/>
                    <a:pt x="7831279" y="1172373"/>
                  </a:cubicBezTo>
                  <a:cubicBezTo>
                    <a:pt x="7808964" y="1172373"/>
                    <a:pt x="7790874" y="1154283"/>
                    <a:pt x="7790874" y="1131968"/>
                  </a:cubicBezTo>
                  <a:cubicBezTo>
                    <a:pt x="7790874" y="1109653"/>
                    <a:pt x="7808964" y="1091563"/>
                    <a:pt x="7831279" y="1091563"/>
                  </a:cubicBezTo>
                  <a:close/>
                  <a:moveTo>
                    <a:pt x="9317743" y="1087056"/>
                  </a:moveTo>
                  <a:cubicBezTo>
                    <a:pt x="9328804" y="1087056"/>
                    <a:pt x="9337770" y="1096022"/>
                    <a:pt x="9337770" y="1107083"/>
                  </a:cubicBezTo>
                  <a:cubicBezTo>
                    <a:pt x="9337770" y="1118144"/>
                    <a:pt x="9328804" y="1127110"/>
                    <a:pt x="9317743" y="1127110"/>
                  </a:cubicBezTo>
                  <a:cubicBezTo>
                    <a:pt x="9306682" y="1127110"/>
                    <a:pt x="9297716" y="1118144"/>
                    <a:pt x="9297716" y="1107083"/>
                  </a:cubicBezTo>
                  <a:cubicBezTo>
                    <a:pt x="9297716" y="1096022"/>
                    <a:pt x="9306682" y="1087056"/>
                    <a:pt x="9317743" y="1087056"/>
                  </a:cubicBezTo>
                  <a:close/>
                  <a:moveTo>
                    <a:pt x="5425476" y="1084920"/>
                  </a:moveTo>
                  <a:cubicBezTo>
                    <a:pt x="5455248" y="1084920"/>
                    <a:pt x="5479383" y="1109055"/>
                    <a:pt x="5479383" y="1138827"/>
                  </a:cubicBezTo>
                  <a:cubicBezTo>
                    <a:pt x="5479383" y="1168599"/>
                    <a:pt x="5455248" y="1192734"/>
                    <a:pt x="5425476" y="1192734"/>
                  </a:cubicBezTo>
                  <a:cubicBezTo>
                    <a:pt x="5395704" y="1192734"/>
                    <a:pt x="5371569" y="1168599"/>
                    <a:pt x="5371569" y="1138827"/>
                  </a:cubicBezTo>
                  <a:cubicBezTo>
                    <a:pt x="5371569" y="1109055"/>
                    <a:pt x="5395704" y="1084920"/>
                    <a:pt x="5425476" y="1084920"/>
                  </a:cubicBezTo>
                  <a:close/>
                  <a:moveTo>
                    <a:pt x="9225525" y="1081480"/>
                  </a:moveTo>
                  <a:cubicBezTo>
                    <a:pt x="9238580" y="1081480"/>
                    <a:pt x="9249163" y="1092063"/>
                    <a:pt x="9249163" y="1105118"/>
                  </a:cubicBezTo>
                  <a:cubicBezTo>
                    <a:pt x="9249163" y="1118173"/>
                    <a:pt x="9238580" y="1128756"/>
                    <a:pt x="9225525" y="1128756"/>
                  </a:cubicBezTo>
                  <a:cubicBezTo>
                    <a:pt x="9212470" y="1128756"/>
                    <a:pt x="9201887" y="1118173"/>
                    <a:pt x="9201887" y="1105118"/>
                  </a:cubicBezTo>
                  <a:cubicBezTo>
                    <a:pt x="9201887" y="1092063"/>
                    <a:pt x="9212470" y="1081480"/>
                    <a:pt x="9225525" y="1081480"/>
                  </a:cubicBezTo>
                  <a:close/>
                  <a:moveTo>
                    <a:pt x="177970" y="1081210"/>
                  </a:moveTo>
                  <a:cubicBezTo>
                    <a:pt x="198589" y="1081210"/>
                    <a:pt x="215299" y="1097922"/>
                    <a:pt x="215299" y="1118538"/>
                  </a:cubicBezTo>
                  <a:cubicBezTo>
                    <a:pt x="215299" y="1139154"/>
                    <a:pt x="198589" y="1155866"/>
                    <a:pt x="177970" y="1155866"/>
                  </a:cubicBezTo>
                  <a:cubicBezTo>
                    <a:pt x="157356" y="1155866"/>
                    <a:pt x="140644" y="1139154"/>
                    <a:pt x="140644" y="1118538"/>
                  </a:cubicBezTo>
                  <a:cubicBezTo>
                    <a:pt x="140644" y="1097922"/>
                    <a:pt x="157356" y="1081210"/>
                    <a:pt x="177970" y="1081210"/>
                  </a:cubicBezTo>
                  <a:close/>
                  <a:moveTo>
                    <a:pt x="1457074" y="1080751"/>
                  </a:moveTo>
                  <a:cubicBezTo>
                    <a:pt x="1477687" y="1080751"/>
                    <a:pt x="1494396" y="1097463"/>
                    <a:pt x="1494396" y="1118079"/>
                  </a:cubicBezTo>
                  <a:cubicBezTo>
                    <a:pt x="1494396" y="1138695"/>
                    <a:pt x="1477687" y="1155407"/>
                    <a:pt x="1457074" y="1155407"/>
                  </a:cubicBezTo>
                  <a:cubicBezTo>
                    <a:pt x="1436464" y="1155407"/>
                    <a:pt x="1419750" y="1138695"/>
                    <a:pt x="1419750" y="1118079"/>
                  </a:cubicBezTo>
                  <a:cubicBezTo>
                    <a:pt x="1419750" y="1097463"/>
                    <a:pt x="1436464" y="1080751"/>
                    <a:pt x="1457074" y="1080751"/>
                  </a:cubicBezTo>
                  <a:close/>
                  <a:moveTo>
                    <a:pt x="7256335" y="1080648"/>
                  </a:moveTo>
                  <a:cubicBezTo>
                    <a:pt x="7279354" y="1080648"/>
                    <a:pt x="7298015" y="1099309"/>
                    <a:pt x="7298015" y="1122328"/>
                  </a:cubicBezTo>
                  <a:cubicBezTo>
                    <a:pt x="7298015" y="1145347"/>
                    <a:pt x="7279354" y="1164008"/>
                    <a:pt x="7256335" y="1164008"/>
                  </a:cubicBezTo>
                  <a:cubicBezTo>
                    <a:pt x="7233316" y="1164008"/>
                    <a:pt x="7214655" y="1145347"/>
                    <a:pt x="7214655" y="1122328"/>
                  </a:cubicBezTo>
                  <a:cubicBezTo>
                    <a:pt x="7214655" y="1099309"/>
                    <a:pt x="7233316" y="1080648"/>
                    <a:pt x="7256335" y="1080648"/>
                  </a:cubicBezTo>
                  <a:close/>
                  <a:moveTo>
                    <a:pt x="5156268" y="1079777"/>
                  </a:moveTo>
                  <a:cubicBezTo>
                    <a:pt x="5176883" y="1079777"/>
                    <a:pt x="5193595" y="1096489"/>
                    <a:pt x="5193595" y="1117105"/>
                  </a:cubicBezTo>
                  <a:cubicBezTo>
                    <a:pt x="5193595" y="1137721"/>
                    <a:pt x="5176883" y="1154433"/>
                    <a:pt x="5156268" y="1154433"/>
                  </a:cubicBezTo>
                  <a:cubicBezTo>
                    <a:pt x="5135653" y="1154433"/>
                    <a:pt x="5118941" y="1137721"/>
                    <a:pt x="5118941" y="1117105"/>
                  </a:cubicBezTo>
                  <a:cubicBezTo>
                    <a:pt x="5118941" y="1096489"/>
                    <a:pt x="5135653" y="1079777"/>
                    <a:pt x="5156268" y="1079777"/>
                  </a:cubicBezTo>
                  <a:close/>
                  <a:moveTo>
                    <a:pt x="6196158" y="1078834"/>
                  </a:moveTo>
                  <a:cubicBezTo>
                    <a:pt x="6216773" y="1078834"/>
                    <a:pt x="6233485" y="1095546"/>
                    <a:pt x="6233485" y="1116161"/>
                  </a:cubicBezTo>
                  <a:cubicBezTo>
                    <a:pt x="6233485" y="1136776"/>
                    <a:pt x="6216773" y="1153488"/>
                    <a:pt x="6196158" y="1153488"/>
                  </a:cubicBezTo>
                  <a:cubicBezTo>
                    <a:pt x="6175543" y="1153488"/>
                    <a:pt x="6158831" y="1136776"/>
                    <a:pt x="6158831" y="1116161"/>
                  </a:cubicBezTo>
                  <a:cubicBezTo>
                    <a:pt x="6158831" y="1095546"/>
                    <a:pt x="6175543" y="1078834"/>
                    <a:pt x="6196158" y="1078834"/>
                  </a:cubicBezTo>
                  <a:close/>
                  <a:moveTo>
                    <a:pt x="9009749" y="1078777"/>
                  </a:moveTo>
                  <a:cubicBezTo>
                    <a:pt x="9022804" y="1078777"/>
                    <a:pt x="9033387" y="1089360"/>
                    <a:pt x="9033387" y="1102415"/>
                  </a:cubicBezTo>
                  <a:cubicBezTo>
                    <a:pt x="9033387" y="1115470"/>
                    <a:pt x="9022804" y="1126053"/>
                    <a:pt x="9009749" y="1126053"/>
                  </a:cubicBezTo>
                  <a:cubicBezTo>
                    <a:pt x="8996694" y="1126053"/>
                    <a:pt x="8986111" y="1115470"/>
                    <a:pt x="8986111" y="1102415"/>
                  </a:cubicBezTo>
                  <a:cubicBezTo>
                    <a:pt x="8986111" y="1089360"/>
                    <a:pt x="8996694" y="1078777"/>
                    <a:pt x="9009749" y="1078777"/>
                  </a:cubicBezTo>
                  <a:close/>
                  <a:moveTo>
                    <a:pt x="8118413" y="1077835"/>
                  </a:moveTo>
                  <a:cubicBezTo>
                    <a:pt x="8145492" y="1077835"/>
                    <a:pt x="8167443" y="1099786"/>
                    <a:pt x="8167443" y="1126865"/>
                  </a:cubicBezTo>
                  <a:cubicBezTo>
                    <a:pt x="8167443" y="1153944"/>
                    <a:pt x="8145492" y="1175895"/>
                    <a:pt x="8118413" y="1175895"/>
                  </a:cubicBezTo>
                  <a:cubicBezTo>
                    <a:pt x="8091334" y="1175895"/>
                    <a:pt x="8069383" y="1153944"/>
                    <a:pt x="8069383" y="1126865"/>
                  </a:cubicBezTo>
                  <a:cubicBezTo>
                    <a:pt x="8069383" y="1099786"/>
                    <a:pt x="8091334" y="1077835"/>
                    <a:pt x="8118413" y="1077835"/>
                  </a:cubicBezTo>
                  <a:close/>
                  <a:moveTo>
                    <a:pt x="5931776" y="1077595"/>
                  </a:moveTo>
                  <a:cubicBezTo>
                    <a:pt x="5949087" y="1077595"/>
                    <a:pt x="5963120" y="1091628"/>
                    <a:pt x="5963120" y="1108939"/>
                  </a:cubicBezTo>
                  <a:cubicBezTo>
                    <a:pt x="5963120" y="1126250"/>
                    <a:pt x="5949087" y="1140283"/>
                    <a:pt x="5931776" y="1140283"/>
                  </a:cubicBezTo>
                  <a:cubicBezTo>
                    <a:pt x="5914465" y="1140283"/>
                    <a:pt x="5900432" y="1126250"/>
                    <a:pt x="5900432" y="1108939"/>
                  </a:cubicBezTo>
                  <a:cubicBezTo>
                    <a:pt x="5900432" y="1091628"/>
                    <a:pt x="5914465" y="1077595"/>
                    <a:pt x="5931776" y="1077595"/>
                  </a:cubicBezTo>
                  <a:close/>
                  <a:moveTo>
                    <a:pt x="9140351" y="1077571"/>
                  </a:moveTo>
                  <a:cubicBezTo>
                    <a:pt x="9156459" y="1077571"/>
                    <a:pt x="9169517" y="1090629"/>
                    <a:pt x="9169517" y="1106737"/>
                  </a:cubicBezTo>
                  <a:cubicBezTo>
                    <a:pt x="9169517" y="1122845"/>
                    <a:pt x="9156459" y="1135903"/>
                    <a:pt x="9140351" y="1135903"/>
                  </a:cubicBezTo>
                  <a:cubicBezTo>
                    <a:pt x="9124243" y="1135903"/>
                    <a:pt x="9111185" y="1122845"/>
                    <a:pt x="9111185" y="1106737"/>
                  </a:cubicBezTo>
                  <a:cubicBezTo>
                    <a:pt x="9111185" y="1090629"/>
                    <a:pt x="9124243" y="1077571"/>
                    <a:pt x="9140351" y="1077571"/>
                  </a:cubicBezTo>
                  <a:close/>
                  <a:moveTo>
                    <a:pt x="527681" y="1077512"/>
                  </a:moveTo>
                  <a:cubicBezTo>
                    <a:pt x="546288" y="1077512"/>
                    <a:pt x="561378" y="1092599"/>
                    <a:pt x="561378" y="1111210"/>
                  </a:cubicBezTo>
                  <a:cubicBezTo>
                    <a:pt x="561378" y="1129821"/>
                    <a:pt x="546288" y="1144908"/>
                    <a:pt x="527681" y="1144908"/>
                  </a:cubicBezTo>
                  <a:cubicBezTo>
                    <a:pt x="509070" y="1144908"/>
                    <a:pt x="493978" y="1129821"/>
                    <a:pt x="493978" y="1111210"/>
                  </a:cubicBezTo>
                  <a:cubicBezTo>
                    <a:pt x="493978" y="1092599"/>
                    <a:pt x="509070" y="1077512"/>
                    <a:pt x="527681" y="1077512"/>
                  </a:cubicBezTo>
                  <a:close/>
                  <a:moveTo>
                    <a:pt x="7602586" y="1076579"/>
                  </a:moveTo>
                  <a:cubicBezTo>
                    <a:pt x="7618384" y="1079677"/>
                    <a:pt x="7628756" y="1094608"/>
                    <a:pt x="7625752" y="1109927"/>
                  </a:cubicBezTo>
                  <a:cubicBezTo>
                    <a:pt x="7622749" y="1125246"/>
                    <a:pt x="7607506" y="1135154"/>
                    <a:pt x="7591708" y="1132057"/>
                  </a:cubicBezTo>
                  <a:cubicBezTo>
                    <a:pt x="7575910" y="1128959"/>
                    <a:pt x="7565538" y="1114028"/>
                    <a:pt x="7568542" y="1098709"/>
                  </a:cubicBezTo>
                  <a:cubicBezTo>
                    <a:pt x="7571545" y="1083390"/>
                    <a:pt x="7586788" y="1073481"/>
                    <a:pt x="7602586" y="1076579"/>
                  </a:cubicBezTo>
                  <a:close/>
                  <a:moveTo>
                    <a:pt x="6415287" y="1075378"/>
                  </a:moveTo>
                  <a:cubicBezTo>
                    <a:pt x="6444523" y="1075378"/>
                    <a:pt x="6468223" y="1099078"/>
                    <a:pt x="6468223" y="1128314"/>
                  </a:cubicBezTo>
                  <a:cubicBezTo>
                    <a:pt x="6468223" y="1157550"/>
                    <a:pt x="6444523" y="1181250"/>
                    <a:pt x="6415287" y="1181250"/>
                  </a:cubicBezTo>
                  <a:cubicBezTo>
                    <a:pt x="6386051" y="1181250"/>
                    <a:pt x="6362351" y="1157550"/>
                    <a:pt x="6362351" y="1128314"/>
                  </a:cubicBezTo>
                  <a:cubicBezTo>
                    <a:pt x="6362351" y="1099078"/>
                    <a:pt x="6386051" y="1075378"/>
                    <a:pt x="6415287" y="1075378"/>
                  </a:cubicBezTo>
                  <a:close/>
                  <a:moveTo>
                    <a:pt x="2193534" y="1074954"/>
                  </a:moveTo>
                  <a:cubicBezTo>
                    <a:pt x="2209644" y="1074954"/>
                    <a:pt x="2222704" y="1088012"/>
                    <a:pt x="2222704" y="1104120"/>
                  </a:cubicBezTo>
                  <a:cubicBezTo>
                    <a:pt x="2222704" y="1120228"/>
                    <a:pt x="2209644" y="1133286"/>
                    <a:pt x="2193534" y="1133286"/>
                  </a:cubicBezTo>
                  <a:cubicBezTo>
                    <a:pt x="2177434" y="1133286"/>
                    <a:pt x="2164377" y="1120228"/>
                    <a:pt x="2164377" y="1104120"/>
                  </a:cubicBezTo>
                  <a:cubicBezTo>
                    <a:pt x="2164377" y="1088012"/>
                    <a:pt x="2177434" y="1074954"/>
                    <a:pt x="2193534" y="1074954"/>
                  </a:cubicBezTo>
                  <a:close/>
                  <a:moveTo>
                    <a:pt x="823987" y="1074615"/>
                  </a:moveTo>
                  <a:cubicBezTo>
                    <a:pt x="847007" y="1074615"/>
                    <a:pt x="865670" y="1093276"/>
                    <a:pt x="865670" y="1116295"/>
                  </a:cubicBezTo>
                  <a:cubicBezTo>
                    <a:pt x="865670" y="1139314"/>
                    <a:pt x="847007" y="1157975"/>
                    <a:pt x="823987" y="1157975"/>
                  </a:cubicBezTo>
                  <a:cubicBezTo>
                    <a:pt x="800964" y="1157975"/>
                    <a:pt x="782304" y="1139314"/>
                    <a:pt x="782304" y="1116295"/>
                  </a:cubicBezTo>
                  <a:cubicBezTo>
                    <a:pt x="782304" y="1093276"/>
                    <a:pt x="800964" y="1074615"/>
                    <a:pt x="823987" y="1074615"/>
                  </a:cubicBezTo>
                  <a:close/>
                  <a:moveTo>
                    <a:pt x="3688933" y="1073712"/>
                  </a:moveTo>
                  <a:cubicBezTo>
                    <a:pt x="3718169" y="1073712"/>
                    <a:pt x="3741869" y="1097412"/>
                    <a:pt x="3741869" y="1126648"/>
                  </a:cubicBezTo>
                  <a:cubicBezTo>
                    <a:pt x="3741869" y="1155884"/>
                    <a:pt x="3718169" y="1179584"/>
                    <a:pt x="3688933" y="1179584"/>
                  </a:cubicBezTo>
                  <a:cubicBezTo>
                    <a:pt x="3659697" y="1179584"/>
                    <a:pt x="3635997" y="1155884"/>
                    <a:pt x="3635997" y="1126648"/>
                  </a:cubicBezTo>
                  <a:cubicBezTo>
                    <a:pt x="3635997" y="1097412"/>
                    <a:pt x="3659697" y="1073712"/>
                    <a:pt x="3688933" y="1073712"/>
                  </a:cubicBezTo>
                  <a:close/>
                  <a:moveTo>
                    <a:pt x="8900476" y="1071327"/>
                  </a:moveTo>
                  <a:cubicBezTo>
                    <a:pt x="8930248" y="1071327"/>
                    <a:pt x="8954383" y="1095462"/>
                    <a:pt x="8954383" y="1125234"/>
                  </a:cubicBezTo>
                  <a:cubicBezTo>
                    <a:pt x="8954383" y="1155006"/>
                    <a:pt x="8930248" y="1179141"/>
                    <a:pt x="8900476" y="1179141"/>
                  </a:cubicBezTo>
                  <a:cubicBezTo>
                    <a:pt x="8870704" y="1179141"/>
                    <a:pt x="8846569" y="1155006"/>
                    <a:pt x="8846569" y="1125234"/>
                  </a:cubicBezTo>
                  <a:cubicBezTo>
                    <a:pt x="8846569" y="1095462"/>
                    <a:pt x="8870704" y="1071327"/>
                    <a:pt x="8900476" y="1071327"/>
                  </a:cubicBezTo>
                  <a:close/>
                  <a:moveTo>
                    <a:pt x="6298990" y="1069789"/>
                  </a:moveTo>
                  <a:cubicBezTo>
                    <a:pt x="6319605" y="1069789"/>
                    <a:pt x="6336317" y="1086501"/>
                    <a:pt x="6336317" y="1107117"/>
                  </a:cubicBezTo>
                  <a:cubicBezTo>
                    <a:pt x="6336317" y="1127733"/>
                    <a:pt x="6319605" y="1144445"/>
                    <a:pt x="6298990" y="1144445"/>
                  </a:cubicBezTo>
                  <a:cubicBezTo>
                    <a:pt x="6278375" y="1144445"/>
                    <a:pt x="6261663" y="1127733"/>
                    <a:pt x="6261663" y="1107117"/>
                  </a:cubicBezTo>
                  <a:cubicBezTo>
                    <a:pt x="6261663" y="1086501"/>
                    <a:pt x="6278375" y="1069789"/>
                    <a:pt x="6298990" y="1069789"/>
                  </a:cubicBezTo>
                  <a:close/>
                  <a:moveTo>
                    <a:pt x="6622638" y="1067670"/>
                  </a:moveTo>
                  <a:cubicBezTo>
                    <a:pt x="6638219" y="1067670"/>
                    <a:pt x="6650850" y="1080301"/>
                    <a:pt x="6650850" y="1095882"/>
                  </a:cubicBezTo>
                  <a:cubicBezTo>
                    <a:pt x="6650850" y="1111463"/>
                    <a:pt x="6638219" y="1124094"/>
                    <a:pt x="6622638" y="1124094"/>
                  </a:cubicBezTo>
                  <a:cubicBezTo>
                    <a:pt x="6607057" y="1124094"/>
                    <a:pt x="6594426" y="1111463"/>
                    <a:pt x="6594426" y="1095882"/>
                  </a:cubicBezTo>
                  <a:cubicBezTo>
                    <a:pt x="6594426" y="1080301"/>
                    <a:pt x="6607057" y="1067670"/>
                    <a:pt x="6622638" y="1067670"/>
                  </a:cubicBezTo>
                  <a:close/>
                  <a:moveTo>
                    <a:pt x="2663173" y="1064863"/>
                  </a:moveTo>
                  <a:cubicBezTo>
                    <a:pt x="2694158" y="1064863"/>
                    <a:pt x="2719276" y="1089981"/>
                    <a:pt x="2719276" y="1120966"/>
                  </a:cubicBezTo>
                  <a:cubicBezTo>
                    <a:pt x="2719276" y="1151951"/>
                    <a:pt x="2694158" y="1177069"/>
                    <a:pt x="2663173" y="1177069"/>
                  </a:cubicBezTo>
                  <a:cubicBezTo>
                    <a:pt x="2632188" y="1177069"/>
                    <a:pt x="2607070" y="1151951"/>
                    <a:pt x="2607070" y="1120966"/>
                  </a:cubicBezTo>
                  <a:cubicBezTo>
                    <a:pt x="2607070" y="1089981"/>
                    <a:pt x="2632188" y="1064863"/>
                    <a:pt x="2663173" y="1064863"/>
                  </a:cubicBezTo>
                  <a:close/>
                  <a:moveTo>
                    <a:pt x="3384843" y="1063168"/>
                  </a:moveTo>
                  <a:cubicBezTo>
                    <a:pt x="3415894" y="1063168"/>
                    <a:pt x="3441065" y="1088339"/>
                    <a:pt x="3441065" y="1119390"/>
                  </a:cubicBezTo>
                  <a:cubicBezTo>
                    <a:pt x="3441065" y="1150441"/>
                    <a:pt x="3415894" y="1175612"/>
                    <a:pt x="3384843" y="1175612"/>
                  </a:cubicBezTo>
                  <a:cubicBezTo>
                    <a:pt x="3353792" y="1175612"/>
                    <a:pt x="3328621" y="1150441"/>
                    <a:pt x="3328621" y="1119390"/>
                  </a:cubicBezTo>
                  <a:cubicBezTo>
                    <a:pt x="3328621" y="1088339"/>
                    <a:pt x="3353792" y="1063168"/>
                    <a:pt x="3384843" y="1063168"/>
                  </a:cubicBezTo>
                  <a:close/>
                  <a:moveTo>
                    <a:pt x="6804320" y="1059891"/>
                  </a:moveTo>
                  <a:cubicBezTo>
                    <a:pt x="6827339" y="1059891"/>
                    <a:pt x="6846000" y="1078552"/>
                    <a:pt x="6846000" y="1101571"/>
                  </a:cubicBezTo>
                  <a:cubicBezTo>
                    <a:pt x="6846000" y="1124590"/>
                    <a:pt x="6827339" y="1143251"/>
                    <a:pt x="6804320" y="1143251"/>
                  </a:cubicBezTo>
                  <a:cubicBezTo>
                    <a:pt x="6781301" y="1143251"/>
                    <a:pt x="6762640" y="1124590"/>
                    <a:pt x="6762640" y="1101571"/>
                  </a:cubicBezTo>
                  <a:cubicBezTo>
                    <a:pt x="6762640" y="1078552"/>
                    <a:pt x="6781301" y="1059891"/>
                    <a:pt x="6804320" y="1059891"/>
                  </a:cubicBezTo>
                  <a:close/>
                  <a:moveTo>
                    <a:pt x="8203354" y="1059168"/>
                  </a:moveTo>
                  <a:cubicBezTo>
                    <a:pt x="8214415" y="1059168"/>
                    <a:pt x="8223381" y="1068134"/>
                    <a:pt x="8223381" y="1079195"/>
                  </a:cubicBezTo>
                  <a:cubicBezTo>
                    <a:pt x="8223381" y="1090256"/>
                    <a:pt x="8214415" y="1099222"/>
                    <a:pt x="8203354" y="1099222"/>
                  </a:cubicBezTo>
                  <a:cubicBezTo>
                    <a:pt x="8192293" y="1099222"/>
                    <a:pt x="8183327" y="1090256"/>
                    <a:pt x="8183327" y="1079195"/>
                  </a:cubicBezTo>
                  <a:cubicBezTo>
                    <a:pt x="8183327" y="1068134"/>
                    <a:pt x="8192293" y="1059168"/>
                    <a:pt x="8203354" y="1059168"/>
                  </a:cubicBezTo>
                  <a:close/>
                  <a:moveTo>
                    <a:pt x="7687289" y="1058557"/>
                  </a:moveTo>
                  <a:cubicBezTo>
                    <a:pt x="7707905" y="1058557"/>
                    <a:pt x="7724617" y="1075269"/>
                    <a:pt x="7724617" y="1095885"/>
                  </a:cubicBezTo>
                  <a:cubicBezTo>
                    <a:pt x="7724617" y="1116501"/>
                    <a:pt x="7707905" y="1133213"/>
                    <a:pt x="7687289" y="1133213"/>
                  </a:cubicBezTo>
                  <a:cubicBezTo>
                    <a:pt x="7666673" y="1133213"/>
                    <a:pt x="7649961" y="1116501"/>
                    <a:pt x="7649961" y="1095885"/>
                  </a:cubicBezTo>
                  <a:cubicBezTo>
                    <a:pt x="7649961" y="1075269"/>
                    <a:pt x="7666673" y="1058557"/>
                    <a:pt x="7687289" y="1058557"/>
                  </a:cubicBezTo>
                  <a:close/>
                  <a:moveTo>
                    <a:pt x="8489321" y="1057753"/>
                  </a:moveTo>
                  <a:cubicBezTo>
                    <a:pt x="8510527" y="1057753"/>
                    <a:pt x="8527717" y="1074943"/>
                    <a:pt x="8527717" y="1096149"/>
                  </a:cubicBezTo>
                  <a:cubicBezTo>
                    <a:pt x="8527717" y="1117355"/>
                    <a:pt x="8510527" y="1134545"/>
                    <a:pt x="8489321" y="1134545"/>
                  </a:cubicBezTo>
                  <a:cubicBezTo>
                    <a:pt x="8468115" y="1134545"/>
                    <a:pt x="8450925" y="1117355"/>
                    <a:pt x="8450925" y="1096149"/>
                  </a:cubicBezTo>
                  <a:cubicBezTo>
                    <a:pt x="8450925" y="1074943"/>
                    <a:pt x="8468115" y="1057753"/>
                    <a:pt x="8489321" y="1057753"/>
                  </a:cubicBezTo>
                  <a:close/>
                  <a:moveTo>
                    <a:pt x="2263626" y="1052224"/>
                  </a:moveTo>
                  <a:cubicBezTo>
                    <a:pt x="2274684" y="1052224"/>
                    <a:pt x="2283649" y="1061190"/>
                    <a:pt x="2283649" y="1072251"/>
                  </a:cubicBezTo>
                  <a:cubicBezTo>
                    <a:pt x="2283649" y="1083312"/>
                    <a:pt x="2274684" y="1092278"/>
                    <a:pt x="2263626" y="1092278"/>
                  </a:cubicBezTo>
                  <a:cubicBezTo>
                    <a:pt x="2252559" y="1092278"/>
                    <a:pt x="2243592" y="1083312"/>
                    <a:pt x="2243592" y="1072251"/>
                  </a:cubicBezTo>
                  <a:cubicBezTo>
                    <a:pt x="2243592" y="1061190"/>
                    <a:pt x="2252559" y="1052224"/>
                    <a:pt x="2263626" y="1052224"/>
                  </a:cubicBezTo>
                  <a:close/>
                  <a:moveTo>
                    <a:pt x="6945714" y="1052185"/>
                  </a:moveTo>
                  <a:cubicBezTo>
                    <a:pt x="6980460" y="1052185"/>
                    <a:pt x="7008628" y="1080353"/>
                    <a:pt x="7008628" y="1115099"/>
                  </a:cubicBezTo>
                  <a:cubicBezTo>
                    <a:pt x="7008628" y="1149845"/>
                    <a:pt x="6980460" y="1178013"/>
                    <a:pt x="6945714" y="1178013"/>
                  </a:cubicBezTo>
                  <a:cubicBezTo>
                    <a:pt x="6910968" y="1178013"/>
                    <a:pt x="6882800" y="1149845"/>
                    <a:pt x="6882800" y="1115099"/>
                  </a:cubicBezTo>
                  <a:cubicBezTo>
                    <a:pt x="6882800" y="1080353"/>
                    <a:pt x="6910968" y="1052185"/>
                    <a:pt x="6945714" y="1052185"/>
                  </a:cubicBezTo>
                  <a:close/>
                  <a:moveTo>
                    <a:pt x="1548796" y="1050771"/>
                  </a:moveTo>
                  <a:cubicBezTo>
                    <a:pt x="1561852" y="1050771"/>
                    <a:pt x="1572437" y="1061354"/>
                    <a:pt x="1572437" y="1074409"/>
                  </a:cubicBezTo>
                  <a:cubicBezTo>
                    <a:pt x="1572437" y="1087464"/>
                    <a:pt x="1561852" y="1098047"/>
                    <a:pt x="1548796" y="1098047"/>
                  </a:cubicBezTo>
                  <a:cubicBezTo>
                    <a:pt x="1535737" y="1098047"/>
                    <a:pt x="1525150" y="1087464"/>
                    <a:pt x="1525150" y="1074409"/>
                  </a:cubicBezTo>
                  <a:cubicBezTo>
                    <a:pt x="1525150" y="1061354"/>
                    <a:pt x="1535737" y="1050771"/>
                    <a:pt x="1548796" y="1050771"/>
                  </a:cubicBezTo>
                  <a:close/>
                  <a:moveTo>
                    <a:pt x="5247979" y="1049797"/>
                  </a:moveTo>
                  <a:cubicBezTo>
                    <a:pt x="5261034" y="1049797"/>
                    <a:pt x="5271617" y="1060380"/>
                    <a:pt x="5271617" y="1073435"/>
                  </a:cubicBezTo>
                  <a:cubicBezTo>
                    <a:pt x="5271617" y="1086490"/>
                    <a:pt x="5261034" y="1097073"/>
                    <a:pt x="5247979" y="1097073"/>
                  </a:cubicBezTo>
                  <a:cubicBezTo>
                    <a:pt x="5234924" y="1097073"/>
                    <a:pt x="5224341" y="1086490"/>
                    <a:pt x="5224341" y="1073435"/>
                  </a:cubicBezTo>
                  <a:cubicBezTo>
                    <a:pt x="5224341" y="1060380"/>
                    <a:pt x="5234924" y="1049797"/>
                    <a:pt x="5247979" y="1049797"/>
                  </a:cubicBezTo>
                  <a:close/>
                  <a:moveTo>
                    <a:pt x="1105999" y="1047274"/>
                  </a:moveTo>
                  <a:cubicBezTo>
                    <a:pt x="1141313" y="1047274"/>
                    <a:pt x="1169941" y="1075899"/>
                    <a:pt x="1169941" y="1111210"/>
                  </a:cubicBezTo>
                  <a:cubicBezTo>
                    <a:pt x="1169941" y="1146521"/>
                    <a:pt x="1141313" y="1175146"/>
                    <a:pt x="1105999" y="1175146"/>
                  </a:cubicBezTo>
                  <a:cubicBezTo>
                    <a:pt x="1070694" y="1175146"/>
                    <a:pt x="1042069" y="1146521"/>
                    <a:pt x="1042069" y="1111210"/>
                  </a:cubicBezTo>
                  <a:cubicBezTo>
                    <a:pt x="1042069" y="1075899"/>
                    <a:pt x="1070694" y="1047274"/>
                    <a:pt x="1105999" y="1047274"/>
                  </a:cubicBezTo>
                  <a:close/>
                  <a:moveTo>
                    <a:pt x="7535643" y="1046283"/>
                  </a:moveTo>
                  <a:cubicBezTo>
                    <a:pt x="7546704" y="1046283"/>
                    <a:pt x="7555670" y="1055249"/>
                    <a:pt x="7555670" y="1066310"/>
                  </a:cubicBezTo>
                  <a:cubicBezTo>
                    <a:pt x="7555670" y="1077371"/>
                    <a:pt x="7546704" y="1086337"/>
                    <a:pt x="7535643" y="1086337"/>
                  </a:cubicBezTo>
                  <a:cubicBezTo>
                    <a:pt x="7524582" y="1086337"/>
                    <a:pt x="7515616" y="1077371"/>
                    <a:pt x="7515616" y="1066310"/>
                  </a:cubicBezTo>
                  <a:cubicBezTo>
                    <a:pt x="7515616" y="1055249"/>
                    <a:pt x="7524582" y="1046283"/>
                    <a:pt x="7535643" y="1046283"/>
                  </a:cubicBezTo>
                  <a:close/>
                  <a:moveTo>
                    <a:pt x="1651957" y="1046021"/>
                  </a:moveTo>
                  <a:cubicBezTo>
                    <a:pt x="1681192" y="1046021"/>
                    <a:pt x="1704889" y="1069721"/>
                    <a:pt x="1704889" y="1098957"/>
                  </a:cubicBezTo>
                  <a:cubicBezTo>
                    <a:pt x="1704889" y="1128193"/>
                    <a:pt x="1681192" y="1151893"/>
                    <a:pt x="1651957" y="1151893"/>
                  </a:cubicBezTo>
                  <a:cubicBezTo>
                    <a:pt x="1622723" y="1151893"/>
                    <a:pt x="1599021" y="1128193"/>
                    <a:pt x="1599021" y="1098957"/>
                  </a:cubicBezTo>
                  <a:cubicBezTo>
                    <a:pt x="1599021" y="1069721"/>
                    <a:pt x="1622723" y="1046021"/>
                    <a:pt x="1651957" y="1046021"/>
                  </a:cubicBezTo>
                  <a:close/>
                  <a:moveTo>
                    <a:pt x="947571" y="1042669"/>
                  </a:moveTo>
                  <a:cubicBezTo>
                    <a:pt x="976810" y="1042669"/>
                    <a:pt x="1000507" y="1066369"/>
                    <a:pt x="1000507" y="1095605"/>
                  </a:cubicBezTo>
                  <a:cubicBezTo>
                    <a:pt x="1000507" y="1124841"/>
                    <a:pt x="976810" y="1148541"/>
                    <a:pt x="947571" y="1148541"/>
                  </a:cubicBezTo>
                  <a:cubicBezTo>
                    <a:pt x="918344" y="1148541"/>
                    <a:pt x="894642" y="1124841"/>
                    <a:pt x="894642" y="1095605"/>
                  </a:cubicBezTo>
                  <a:cubicBezTo>
                    <a:pt x="894642" y="1066369"/>
                    <a:pt x="918344" y="1042669"/>
                    <a:pt x="947571" y="1042669"/>
                  </a:cubicBezTo>
                  <a:close/>
                  <a:moveTo>
                    <a:pt x="7910378" y="1041257"/>
                  </a:moveTo>
                  <a:cubicBezTo>
                    <a:pt x="7930994" y="1041257"/>
                    <a:pt x="7947706" y="1057969"/>
                    <a:pt x="7947706" y="1078584"/>
                  </a:cubicBezTo>
                  <a:cubicBezTo>
                    <a:pt x="7947706" y="1099199"/>
                    <a:pt x="7930994" y="1115911"/>
                    <a:pt x="7910378" y="1115911"/>
                  </a:cubicBezTo>
                  <a:cubicBezTo>
                    <a:pt x="7889762" y="1115911"/>
                    <a:pt x="7873050" y="1099199"/>
                    <a:pt x="7873050" y="1078584"/>
                  </a:cubicBezTo>
                  <a:cubicBezTo>
                    <a:pt x="7873050" y="1057969"/>
                    <a:pt x="7889762" y="1041257"/>
                    <a:pt x="7910378" y="1041257"/>
                  </a:cubicBezTo>
                  <a:close/>
                  <a:moveTo>
                    <a:pt x="1216436" y="1040755"/>
                  </a:moveTo>
                  <a:cubicBezTo>
                    <a:pt x="1229488" y="1040755"/>
                    <a:pt x="1240068" y="1051338"/>
                    <a:pt x="1240068" y="1064393"/>
                  </a:cubicBezTo>
                  <a:cubicBezTo>
                    <a:pt x="1240068" y="1077448"/>
                    <a:pt x="1229488" y="1088031"/>
                    <a:pt x="1216436" y="1088031"/>
                  </a:cubicBezTo>
                  <a:cubicBezTo>
                    <a:pt x="1203380" y="1088031"/>
                    <a:pt x="1192794" y="1077448"/>
                    <a:pt x="1192794" y="1064393"/>
                  </a:cubicBezTo>
                  <a:cubicBezTo>
                    <a:pt x="1192794" y="1051338"/>
                    <a:pt x="1203380" y="1040755"/>
                    <a:pt x="1216436" y="1040755"/>
                  </a:cubicBezTo>
                  <a:close/>
                  <a:moveTo>
                    <a:pt x="2536826" y="1040353"/>
                  </a:moveTo>
                  <a:cubicBezTo>
                    <a:pt x="2552934" y="1040353"/>
                    <a:pt x="2565993" y="1053411"/>
                    <a:pt x="2565993" y="1069519"/>
                  </a:cubicBezTo>
                  <a:cubicBezTo>
                    <a:pt x="2565993" y="1085627"/>
                    <a:pt x="2552934" y="1098685"/>
                    <a:pt x="2536826" y="1098685"/>
                  </a:cubicBezTo>
                  <a:cubicBezTo>
                    <a:pt x="2520718" y="1098685"/>
                    <a:pt x="2507661" y="1085627"/>
                    <a:pt x="2507661" y="1069519"/>
                  </a:cubicBezTo>
                  <a:cubicBezTo>
                    <a:pt x="2507661" y="1053411"/>
                    <a:pt x="2520718" y="1040353"/>
                    <a:pt x="2536826" y="1040353"/>
                  </a:cubicBezTo>
                  <a:close/>
                  <a:moveTo>
                    <a:pt x="8378806" y="1039768"/>
                  </a:moveTo>
                  <a:cubicBezTo>
                    <a:pt x="8391861" y="1039768"/>
                    <a:pt x="8402444" y="1050351"/>
                    <a:pt x="8402444" y="1063406"/>
                  </a:cubicBezTo>
                  <a:cubicBezTo>
                    <a:pt x="8402444" y="1076461"/>
                    <a:pt x="8391861" y="1087044"/>
                    <a:pt x="8378806" y="1087044"/>
                  </a:cubicBezTo>
                  <a:cubicBezTo>
                    <a:pt x="8365751" y="1087044"/>
                    <a:pt x="8355168" y="1076461"/>
                    <a:pt x="8355168" y="1063406"/>
                  </a:cubicBezTo>
                  <a:cubicBezTo>
                    <a:pt x="8355168" y="1050351"/>
                    <a:pt x="8365751" y="1039768"/>
                    <a:pt x="8378806" y="1039768"/>
                  </a:cubicBezTo>
                  <a:close/>
                  <a:moveTo>
                    <a:pt x="6535936" y="1039692"/>
                  </a:moveTo>
                  <a:cubicBezTo>
                    <a:pt x="6558955" y="1039692"/>
                    <a:pt x="6577616" y="1058353"/>
                    <a:pt x="6577616" y="1081372"/>
                  </a:cubicBezTo>
                  <a:cubicBezTo>
                    <a:pt x="6577616" y="1104391"/>
                    <a:pt x="6558955" y="1123052"/>
                    <a:pt x="6535936" y="1123052"/>
                  </a:cubicBezTo>
                  <a:cubicBezTo>
                    <a:pt x="6512917" y="1123052"/>
                    <a:pt x="6494256" y="1104391"/>
                    <a:pt x="6494256" y="1081372"/>
                  </a:cubicBezTo>
                  <a:cubicBezTo>
                    <a:pt x="6494256" y="1058353"/>
                    <a:pt x="6512917" y="1039692"/>
                    <a:pt x="6535936" y="1039692"/>
                  </a:cubicBezTo>
                  <a:close/>
                  <a:moveTo>
                    <a:pt x="3203327" y="1038424"/>
                  </a:moveTo>
                  <a:cubicBezTo>
                    <a:pt x="3225052" y="1038424"/>
                    <a:pt x="3242663" y="1056035"/>
                    <a:pt x="3242663" y="1077760"/>
                  </a:cubicBezTo>
                  <a:cubicBezTo>
                    <a:pt x="3242663" y="1099485"/>
                    <a:pt x="3225052" y="1117096"/>
                    <a:pt x="3203327" y="1117096"/>
                  </a:cubicBezTo>
                  <a:cubicBezTo>
                    <a:pt x="3181602" y="1117096"/>
                    <a:pt x="3163991" y="1099485"/>
                    <a:pt x="3163991" y="1077760"/>
                  </a:cubicBezTo>
                  <a:cubicBezTo>
                    <a:pt x="3163991" y="1056035"/>
                    <a:pt x="3181602" y="1038424"/>
                    <a:pt x="3203327" y="1038424"/>
                  </a:cubicBezTo>
                  <a:close/>
                  <a:moveTo>
                    <a:pt x="1330508" y="1035001"/>
                  </a:moveTo>
                  <a:cubicBezTo>
                    <a:pt x="1359744" y="1035001"/>
                    <a:pt x="1383447" y="1058701"/>
                    <a:pt x="1383447" y="1087937"/>
                  </a:cubicBezTo>
                  <a:cubicBezTo>
                    <a:pt x="1383447" y="1117173"/>
                    <a:pt x="1359744" y="1140873"/>
                    <a:pt x="1330508" y="1140873"/>
                  </a:cubicBezTo>
                  <a:cubicBezTo>
                    <a:pt x="1301274" y="1140873"/>
                    <a:pt x="1277572" y="1117173"/>
                    <a:pt x="1277572" y="1087937"/>
                  </a:cubicBezTo>
                  <a:cubicBezTo>
                    <a:pt x="1277572" y="1058701"/>
                    <a:pt x="1301274" y="1035001"/>
                    <a:pt x="1330508" y="1035001"/>
                  </a:cubicBezTo>
                  <a:close/>
                  <a:moveTo>
                    <a:pt x="5029699" y="1034027"/>
                  </a:moveTo>
                  <a:cubicBezTo>
                    <a:pt x="5058935" y="1034027"/>
                    <a:pt x="5082635" y="1057727"/>
                    <a:pt x="5082635" y="1086963"/>
                  </a:cubicBezTo>
                  <a:cubicBezTo>
                    <a:pt x="5082635" y="1116199"/>
                    <a:pt x="5058935" y="1139899"/>
                    <a:pt x="5029699" y="1139899"/>
                  </a:cubicBezTo>
                  <a:cubicBezTo>
                    <a:pt x="5000463" y="1139899"/>
                    <a:pt x="4976763" y="1116199"/>
                    <a:pt x="4976763" y="1086963"/>
                  </a:cubicBezTo>
                  <a:cubicBezTo>
                    <a:pt x="4976763" y="1057727"/>
                    <a:pt x="5000463" y="1034027"/>
                    <a:pt x="5029699" y="1034027"/>
                  </a:cubicBezTo>
                  <a:close/>
                  <a:moveTo>
                    <a:pt x="1919459" y="1033732"/>
                  </a:moveTo>
                  <a:cubicBezTo>
                    <a:pt x="1940664" y="1033732"/>
                    <a:pt x="1957858" y="1050922"/>
                    <a:pt x="1957858" y="1072128"/>
                  </a:cubicBezTo>
                  <a:cubicBezTo>
                    <a:pt x="1957858" y="1093334"/>
                    <a:pt x="1940664" y="1110524"/>
                    <a:pt x="1919459" y="1110524"/>
                  </a:cubicBezTo>
                  <a:cubicBezTo>
                    <a:pt x="1898256" y="1110524"/>
                    <a:pt x="1881066" y="1093334"/>
                    <a:pt x="1881066" y="1072128"/>
                  </a:cubicBezTo>
                  <a:cubicBezTo>
                    <a:pt x="1881066" y="1050922"/>
                    <a:pt x="1898256" y="1033732"/>
                    <a:pt x="1919459" y="1033732"/>
                  </a:cubicBezTo>
                  <a:close/>
                  <a:moveTo>
                    <a:pt x="2415723" y="1031000"/>
                  </a:moveTo>
                  <a:cubicBezTo>
                    <a:pt x="2436928" y="1031000"/>
                    <a:pt x="2454115" y="1048190"/>
                    <a:pt x="2454115" y="1069396"/>
                  </a:cubicBezTo>
                  <a:cubicBezTo>
                    <a:pt x="2454115" y="1090602"/>
                    <a:pt x="2436928" y="1107792"/>
                    <a:pt x="2415723" y="1107792"/>
                  </a:cubicBezTo>
                  <a:cubicBezTo>
                    <a:pt x="2394517" y="1107792"/>
                    <a:pt x="2377320" y="1090602"/>
                    <a:pt x="2377320" y="1069396"/>
                  </a:cubicBezTo>
                  <a:cubicBezTo>
                    <a:pt x="2377320" y="1048190"/>
                    <a:pt x="2394517" y="1031000"/>
                    <a:pt x="2415723" y="1031000"/>
                  </a:cubicBezTo>
                  <a:close/>
                  <a:moveTo>
                    <a:pt x="6709621" y="1030753"/>
                  </a:moveTo>
                  <a:cubicBezTo>
                    <a:pt x="6732640" y="1030753"/>
                    <a:pt x="6751301" y="1049414"/>
                    <a:pt x="6751301" y="1072433"/>
                  </a:cubicBezTo>
                  <a:cubicBezTo>
                    <a:pt x="6751301" y="1095452"/>
                    <a:pt x="6732640" y="1114113"/>
                    <a:pt x="6709621" y="1114113"/>
                  </a:cubicBezTo>
                  <a:cubicBezTo>
                    <a:pt x="6686602" y="1114113"/>
                    <a:pt x="6667941" y="1095452"/>
                    <a:pt x="6667941" y="1072433"/>
                  </a:cubicBezTo>
                  <a:cubicBezTo>
                    <a:pt x="6667941" y="1049414"/>
                    <a:pt x="6686602" y="1030753"/>
                    <a:pt x="6709621" y="1030753"/>
                  </a:cubicBezTo>
                  <a:close/>
                  <a:moveTo>
                    <a:pt x="8660123" y="1026898"/>
                  </a:moveTo>
                  <a:cubicBezTo>
                    <a:pt x="8694869" y="1026898"/>
                    <a:pt x="8723037" y="1055066"/>
                    <a:pt x="8723037" y="1089812"/>
                  </a:cubicBezTo>
                  <a:cubicBezTo>
                    <a:pt x="8723037" y="1124558"/>
                    <a:pt x="8694869" y="1152726"/>
                    <a:pt x="8660123" y="1152726"/>
                  </a:cubicBezTo>
                  <a:cubicBezTo>
                    <a:pt x="8625377" y="1152726"/>
                    <a:pt x="8597209" y="1124558"/>
                    <a:pt x="8597209" y="1089812"/>
                  </a:cubicBezTo>
                  <a:cubicBezTo>
                    <a:pt x="8597209" y="1055066"/>
                    <a:pt x="8625377" y="1026898"/>
                    <a:pt x="8660123" y="1026898"/>
                  </a:cubicBezTo>
                  <a:close/>
                  <a:moveTo>
                    <a:pt x="7055872" y="1026683"/>
                  </a:moveTo>
                  <a:cubicBezTo>
                    <a:pt x="7071670" y="1029781"/>
                    <a:pt x="7082042" y="1044712"/>
                    <a:pt x="7079038" y="1060032"/>
                  </a:cubicBezTo>
                  <a:cubicBezTo>
                    <a:pt x="7076034" y="1075352"/>
                    <a:pt x="7060792" y="1085260"/>
                    <a:pt x="7044994" y="1082163"/>
                  </a:cubicBezTo>
                  <a:cubicBezTo>
                    <a:pt x="7029196" y="1079065"/>
                    <a:pt x="7018824" y="1064134"/>
                    <a:pt x="7021828" y="1048814"/>
                  </a:cubicBezTo>
                  <a:cubicBezTo>
                    <a:pt x="7024832" y="1033494"/>
                    <a:pt x="7040074" y="1023586"/>
                    <a:pt x="7055872" y="1026683"/>
                  </a:cubicBezTo>
                  <a:close/>
                  <a:moveTo>
                    <a:pt x="3504929" y="1023854"/>
                  </a:moveTo>
                  <a:cubicBezTo>
                    <a:pt x="3530287" y="1023854"/>
                    <a:pt x="3550844" y="1044411"/>
                    <a:pt x="3550844" y="1069769"/>
                  </a:cubicBezTo>
                  <a:cubicBezTo>
                    <a:pt x="3550844" y="1095127"/>
                    <a:pt x="3530287" y="1115684"/>
                    <a:pt x="3504929" y="1115684"/>
                  </a:cubicBezTo>
                  <a:cubicBezTo>
                    <a:pt x="3479571" y="1115684"/>
                    <a:pt x="3459014" y="1095127"/>
                    <a:pt x="3459014" y="1069769"/>
                  </a:cubicBezTo>
                  <a:cubicBezTo>
                    <a:pt x="3459014" y="1044411"/>
                    <a:pt x="3479571" y="1023854"/>
                    <a:pt x="3504929" y="1023854"/>
                  </a:cubicBezTo>
                  <a:close/>
                  <a:moveTo>
                    <a:pt x="3302719" y="1014394"/>
                  </a:moveTo>
                  <a:cubicBezTo>
                    <a:pt x="3320030" y="1014394"/>
                    <a:pt x="3334063" y="1028427"/>
                    <a:pt x="3334063" y="1045738"/>
                  </a:cubicBezTo>
                  <a:cubicBezTo>
                    <a:pt x="3334063" y="1063049"/>
                    <a:pt x="3320030" y="1077082"/>
                    <a:pt x="3302719" y="1077082"/>
                  </a:cubicBezTo>
                  <a:cubicBezTo>
                    <a:pt x="3285408" y="1077082"/>
                    <a:pt x="3271375" y="1063049"/>
                    <a:pt x="3271375" y="1045738"/>
                  </a:cubicBezTo>
                  <a:cubicBezTo>
                    <a:pt x="3271375" y="1028427"/>
                    <a:pt x="3285408" y="1014394"/>
                    <a:pt x="3302719" y="1014394"/>
                  </a:cubicBezTo>
                  <a:close/>
                  <a:moveTo>
                    <a:pt x="693020" y="1010398"/>
                  </a:moveTo>
                  <a:cubicBezTo>
                    <a:pt x="726471" y="1010398"/>
                    <a:pt x="753586" y="1037515"/>
                    <a:pt x="753586" y="1070965"/>
                  </a:cubicBezTo>
                  <a:cubicBezTo>
                    <a:pt x="753586" y="1104415"/>
                    <a:pt x="726471" y="1131532"/>
                    <a:pt x="693020" y="1131532"/>
                  </a:cubicBezTo>
                  <a:cubicBezTo>
                    <a:pt x="659571" y="1131532"/>
                    <a:pt x="632454" y="1104415"/>
                    <a:pt x="632454" y="1070965"/>
                  </a:cubicBezTo>
                  <a:cubicBezTo>
                    <a:pt x="632454" y="1037515"/>
                    <a:pt x="659571" y="1010398"/>
                    <a:pt x="693020" y="1010398"/>
                  </a:cubicBezTo>
                  <a:close/>
                  <a:moveTo>
                    <a:pt x="1740930" y="1010285"/>
                  </a:moveTo>
                  <a:cubicBezTo>
                    <a:pt x="1758242" y="1010285"/>
                    <a:pt x="1772275" y="1024318"/>
                    <a:pt x="1772275" y="1041629"/>
                  </a:cubicBezTo>
                  <a:cubicBezTo>
                    <a:pt x="1772275" y="1058940"/>
                    <a:pt x="1758242" y="1072973"/>
                    <a:pt x="1740930" y="1072973"/>
                  </a:cubicBezTo>
                  <a:cubicBezTo>
                    <a:pt x="1723622" y="1072973"/>
                    <a:pt x="1709588" y="1058940"/>
                    <a:pt x="1709588" y="1041629"/>
                  </a:cubicBezTo>
                  <a:cubicBezTo>
                    <a:pt x="1709588" y="1024318"/>
                    <a:pt x="1723622" y="1010285"/>
                    <a:pt x="1740930" y="1010285"/>
                  </a:cubicBezTo>
                  <a:close/>
                  <a:moveTo>
                    <a:pt x="7235882" y="1009021"/>
                  </a:moveTo>
                  <a:cubicBezTo>
                    <a:pt x="7246943" y="1009021"/>
                    <a:pt x="7255909" y="1017987"/>
                    <a:pt x="7255909" y="1029048"/>
                  </a:cubicBezTo>
                  <a:cubicBezTo>
                    <a:pt x="7255909" y="1040109"/>
                    <a:pt x="7246943" y="1049075"/>
                    <a:pt x="7235882" y="1049075"/>
                  </a:cubicBezTo>
                  <a:cubicBezTo>
                    <a:pt x="7224821" y="1049075"/>
                    <a:pt x="7215855" y="1040109"/>
                    <a:pt x="7215855" y="1029048"/>
                  </a:cubicBezTo>
                  <a:cubicBezTo>
                    <a:pt x="7215855" y="1017987"/>
                    <a:pt x="7224821" y="1009021"/>
                    <a:pt x="7235882" y="1009021"/>
                  </a:cubicBezTo>
                  <a:close/>
                  <a:moveTo>
                    <a:pt x="7140575" y="1008662"/>
                  </a:moveTo>
                  <a:cubicBezTo>
                    <a:pt x="7161191" y="1008662"/>
                    <a:pt x="7177903" y="1025374"/>
                    <a:pt x="7177903" y="1045990"/>
                  </a:cubicBezTo>
                  <a:cubicBezTo>
                    <a:pt x="7177903" y="1066606"/>
                    <a:pt x="7161191" y="1083318"/>
                    <a:pt x="7140575" y="1083318"/>
                  </a:cubicBezTo>
                  <a:cubicBezTo>
                    <a:pt x="7119959" y="1083318"/>
                    <a:pt x="7103247" y="1066606"/>
                    <a:pt x="7103247" y="1045990"/>
                  </a:cubicBezTo>
                  <a:cubicBezTo>
                    <a:pt x="7103247" y="1025374"/>
                    <a:pt x="7119959" y="1008662"/>
                    <a:pt x="7140575" y="1008662"/>
                  </a:cubicBezTo>
                  <a:close/>
                  <a:moveTo>
                    <a:pt x="8130703" y="1002806"/>
                  </a:moveTo>
                  <a:cubicBezTo>
                    <a:pt x="8143758" y="1002806"/>
                    <a:pt x="8154341" y="1013389"/>
                    <a:pt x="8154341" y="1026444"/>
                  </a:cubicBezTo>
                  <a:cubicBezTo>
                    <a:pt x="8154341" y="1039499"/>
                    <a:pt x="8143758" y="1050082"/>
                    <a:pt x="8130703" y="1050082"/>
                  </a:cubicBezTo>
                  <a:cubicBezTo>
                    <a:pt x="8117648" y="1050082"/>
                    <a:pt x="8107065" y="1039499"/>
                    <a:pt x="8107065" y="1026444"/>
                  </a:cubicBezTo>
                  <a:cubicBezTo>
                    <a:pt x="8107065" y="1013389"/>
                    <a:pt x="8117648" y="1002806"/>
                    <a:pt x="8130703" y="1002806"/>
                  </a:cubicBezTo>
                  <a:close/>
                  <a:moveTo>
                    <a:pt x="2037537" y="1002598"/>
                  </a:moveTo>
                  <a:cubicBezTo>
                    <a:pt x="2064617" y="1002598"/>
                    <a:pt x="2086561" y="1024549"/>
                    <a:pt x="2086561" y="1051628"/>
                  </a:cubicBezTo>
                  <a:cubicBezTo>
                    <a:pt x="2086561" y="1078707"/>
                    <a:pt x="2064617" y="1100658"/>
                    <a:pt x="2037537" y="1100658"/>
                  </a:cubicBezTo>
                  <a:cubicBezTo>
                    <a:pt x="2010461" y="1100658"/>
                    <a:pt x="1988511" y="1078707"/>
                    <a:pt x="1988511" y="1051628"/>
                  </a:cubicBezTo>
                  <a:cubicBezTo>
                    <a:pt x="1988511" y="1024549"/>
                    <a:pt x="2010461" y="1002598"/>
                    <a:pt x="2037537" y="1002598"/>
                  </a:cubicBezTo>
                  <a:close/>
                  <a:moveTo>
                    <a:pt x="5338675" y="1002585"/>
                  </a:moveTo>
                  <a:cubicBezTo>
                    <a:pt x="5365754" y="1002585"/>
                    <a:pt x="5387705" y="1024536"/>
                    <a:pt x="5387705" y="1051615"/>
                  </a:cubicBezTo>
                  <a:cubicBezTo>
                    <a:pt x="5387705" y="1078694"/>
                    <a:pt x="5365754" y="1100645"/>
                    <a:pt x="5338675" y="1100645"/>
                  </a:cubicBezTo>
                  <a:cubicBezTo>
                    <a:pt x="5311596" y="1100645"/>
                    <a:pt x="5289645" y="1078694"/>
                    <a:pt x="5289645" y="1051615"/>
                  </a:cubicBezTo>
                  <a:cubicBezTo>
                    <a:pt x="5289645" y="1024536"/>
                    <a:pt x="5311596" y="1002585"/>
                    <a:pt x="5338675" y="1002585"/>
                  </a:cubicBezTo>
                  <a:close/>
                  <a:moveTo>
                    <a:pt x="8261306" y="1001600"/>
                  </a:moveTo>
                  <a:cubicBezTo>
                    <a:pt x="8277414" y="1001600"/>
                    <a:pt x="8290472" y="1014658"/>
                    <a:pt x="8290472" y="1030766"/>
                  </a:cubicBezTo>
                  <a:cubicBezTo>
                    <a:pt x="8290472" y="1046874"/>
                    <a:pt x="8277414" y="1059932"/>
                    <a:pt x="8261306" y="1059932"/>
                  </a:cubicBezTo>
                  <a:cubicBezTo>
                    <a:pt x="8245198" y="1059932"/>
                    <a:pt x="8232140" y="1046874"/>
                    <a:pt x="8232140" y="1030766"/>
                  </a:cubicBezTo>
                  <a:cubicBezTo>
                    <a:pt x="8232140" y="1014658"/>
                    <a:pt x="8245198" y="1001600"/>
                    <a:pt x="8261306" y="1001600"/>
                  </a:cubicBezTo>
                  <a:close/>
                  <a:moveTo>
                    <a:pt x="404113" y="1001391"/>
                  </a:moveTo>
                  <a:cubicBezTo>
                    <a:pt x="436450" y="1001391"/>
                    <a:pt x="462667" y="1027607"/>
                    <a:pt x="462667" y="1059946"/>
                  </a:cubicBezTo>
                  <a:cubicBezTo>
                    <a:pt x="462667" y="1092285"/>
                    <a:pt x="436450" y="1118501"/>
                    <a:pt x="404113" y="1118501"/>
                  </a:cubicBezTo>
                  <a:cubicBezTo>
                    <a:pt x="371771" y="1118501"/>
                    <a:pt x="345553" y="1092285"/>
                    <a:pt x="345553" y="1059946"/>
                  </a:cubicBezTo>
                  <a:cubicBezTo>
                    <a:pt x="345553" y="1027607"/>
                    <a:pt x="371771" y="1001391"/>
                    <a:pt x="404113" y="1001391"/>
                  </a:cubicBezTo>
                  <a:close/>
                  <a:moveTo>
                    <a:pt x="3614903" y="1000787"/>
                  </a:moveTo>
                  <a:cubicBezTo>
                    <a:pt x="3636628" y="1000787"/>
                    <a:pt x="3654239" y="1018398"/>
                    <a:pt x="3654239" y="1040123"/>
                  </a:cubicBezTo>
                  <a:cubicBezTo>
                    <a:pt x="3654239" y="1061848"/>
                    <a:pt x="3636628" y="1079459"/>
                    <a:pt x="3614903" y="1079459"/>
                  </a:cubicBezTo>
                  <a:cubicBezTo>
                    <a:pt x="3593178" y="1079459"/>
                    <a:pt x="3575567" y="1061848"/>
                    <a:pt x="3575567" y="1040123"/>
                  </a:cubicBezTo>
                  <a:cubicBezTo>
                    <a:pt x="3575567" y="1018398"/>
                    <a:pt x="3593178" y="1000787"/>
                    <a:pt x="3614903" y="1000787"/>
                  </a:cubicBezTo>
                  <a:close/>
                  <a:moveTo>
                    <a:pt x="3717937" y="998611"/>
                  </a:moveTo>
                  <a:cubicBezTo>
                    <a:pt x="3735248" y="998611"/>
                    <a:pt x="3749281" y="1012644"/>
                    <a:pt x="3749281" y="1029955"/>
                  </a:cubicBezTo>
                  <a:cubicBezTo>
                    <a:pt x="3749281" y="1047266"/>
                    <a:pt x="3735248" y="1061299"/>
                    <a:pt x="3717937" y="1061299"/>
                  </a:cubicBezTo>
                  <a:cubicBezTo>
                    <a:pt x="3700626" y="1061299"/>
                    <a:pt x="3686593" y="1047266"/>
                    <a:pt x="3686593" y="1029955"/>
                  </a:cubicBezTo>
                  <a:cubicBezTo>
                    <a:pt x="3686593" y="1012644"/>
                    <a:pt x="3700626" y="998611"/>
                    <a:pt x="3717937" y="998611"/>
                  </a:cubicBezTo>
                  <a:close/>
                  <a:moveTo>
                    <a:pt x="8568700" y="997278"/>
                  </a:moveTo>
                  <a:cubicBezTo>
                    <a:pt x="8584808" y="997278"/>
                    <a:pt x="8597866" y="1010336"/>
                    <a:pt x="8597866" y="1026444"/>
                  </a:cubicBezTo>
                  <a:cubicBezTo>
                    <a:pt x="8597866" y="1042552"/>
                    <a:pt x="8584808" y="1055610"/>
                    <a:pt x="8568700" y="1055610"/>
                  </a:cubicBezTo>
                  <a:cubicBezTo>
                    <a:pt x="8552592" y="1055610"/>
                    <a:pt x="8539534" y="1042552"/>
                    <a:pt x="8539534" y="1026444"/>
                  </a:cubicBezTo>
                  <a:cubicBezTo>
                    <a:pt x="8539534" y="1010336"/>
                    <a:pt x="8552592" y="997278"/>
                    <a:pt x="8568700" y="997278"/>
                  </a:cubicBezTo>
                  <a:close/>
                  <a:moveTo>
                    <a:pt x="8491029" y="997247"/>
                  </a:moveTo>
                  <a:cubicBezTo>
                    <a:pt x="8502090" y="997247"/>
                    <a:pt x="8511056" y="1006213"/>
                    <a:pt x="8511056" y="1017274"/>
                  </a:cubicBezTo>
                  <a:cubicBezTo>
                    <a:pt x="8511056" y="1028335"/>
                    <a:pt x="8502090" y="1037301"/>
                    <a:pt x="8491029" y="1037301"/>
                  </a:cubicBezTo>
                  <a:cubicBezTo>
                    <a:pt x="8479968" y="1037301"/>
                    <a:pt x="8471002" y="1028335"/>
                    <a:pt x="8471002" y="1017274"/>
                  </a:cubicBezTo>
                  <a:cubicBezTo>
                    <a:pt x="8471002" y="1006213"/>
                    <a:pt x="8479968" y="997247"/>
                    <a:pt x="8491029" y="997247"/>
                  </a:cubicBezTo>
                  <a:close/>
                  <a:moveTo>
                    <a:pt x="8021430" y="995356"/>
                  </a:moveTo>
                  <a:cubicBezTo>
                    <a:pt x="8051202" y="995356"/>
                    <a:pt x="8075337" y="1019491"/>
                    <a:pt x="8075337" y="1049263"/>
                  </a:cubicBezTo>
                  <a:cubicBezTo>
                    <a:pt x="8075337" y="1079035"/>
                    <a:pt x="8051202" y="1103170"/>
                    <a:pt x="8021430" y="1103170"/>
                  </a:cubicBezTo>
                  <a:cubicBezTo>
                    <a:pt x="7991658" y="1103170"/>
                    <a:pt x="7967523" y="1079035"/>
                    <a:pt x="7967523" y="1049263"/>
                  </a:cubicBezTo>
                  <a:cubicBezTo>
                    <a:pt x="7967523" y="1019491"/>
                    <a:pt x="7991658" y="995356"/>
                    <a:pt x="8021430" y="995356"/>
                  </a:cubicBezTo>
                  <a:close/>
                  <a:moveTo>
                    <a:pt x="5876788" y="994617"/>
                  </a:moveTo>
                  <a:cubicBezTo>
                    <a:pt x="5898180" y="994617"/>
                    <a:pt x="5915521" y="1011958"/>
                    <a:pt x="5915521" y="1033350"/>
                  </a:cubicBezTo>
                  <a:cubicBezTo>
                    <a:pt x="5915521" y="1054742"/>
                    <a:pt x="5898180" y="1072083"/>
                    <a:pt x="5876788" y="1072083"/>
                  </a:cubicBezTo>
                  <a:cubicBezTo>
                    <a:pt x="5855396" y="1072083"/>
                    <a:pt x="5838055" y="1054742"/>
                    <a:pt x="5838055" y="1033350"/>
                  </a:cubicBezTo>
                  <a:cubicBezTo>
                    <a:pt x="5838055" y="1011958"/>
                    <a:pt x="5855396" y="994617"/>
                    <a:pt x="5876788" y="994617"/>
                  </a:cubicBezTo>
                  <a:close/>
                  <a:moveTo>
                    <a:pt x="8786482" y="993367"/>
                  </a:moveTo>
                  <a:cubicBezTo>
                    <a:pt x="8813141" y="993367"/>
                    <a:pt x="8834752" y="1014978"/>
                    <a:pt x="8834752" y="1041636"/>
                  </a:cubicBezTo>
                  <a:cubicBezTo>
                    <a:pt x="8834752" y="1068294"/>
                    <a:pt x="8813141" y="1089905"/>
                    <a:pt x="8786482" y="1089905"/>
                  </a:cubicBezTo>
                  <a:cubicBezTo>
                    <a:pt x="8759823" y="1089905"/>
                    <a:pt x="8738212" y="1068294"/>
                    <a:pt x="8738212" y="1041636"/>
                  </a:cubicBezTo>
                  <a:cubicBezTo>
                    <a:pt x="8738212" y="1014978"/>
                    <a:pt x="8759823" y="993367"/>
                    <a:pt x="8786482" y="993367"/>
                  </a:cubicBezTo>
                  <a:close/>
                  <a:moveTo>
                    <a:pt x="7363665" y="991361"/>
                  </a:moveTo>
                  <a:cubicBezTo>
                    <a:pt x="7384281" y="991361"/>
                    <a:pt x="7400993" y="1008073"/>
                    <a:pt x="7400993" y="1028689"/>
                  </a:cubicBezTo>
                  <a:cubicBezTo>
                    <a:pt x="7400993" y="1049305"/>
                    <a:pt x="7384281" y="1066017"/>
                    <a:pt x="7363665" y="1066017"/>
                  </a:cubicBezTo>
                  <a:cubicBezTo>
                    <a:pt x="7343049" y="1066017"/>
                    <a:pt x="7326337" y="1049305"/>
                    <a:pt x="7326337" y="1028689"/>
                  </a:cubicBezTo>
                  <a:cubicBezTo>
                    <a:pt x="7326337" y="1008073"/>
                    <a:pt x="7343049" y="991361"/>
                    <a:pt x="7363665" y="991361"/>
                  </a:cubicBezTo>
                  <a:close/>
                  <a:moveTo>
                    <a:pt x="2592336" y="991216"/>
                  </a:moveTo>
                  <a:cubicBezTo>
                    <a:pt x="2603312" y="991216"/>
                    <a:pt x="2612278" y="1000182"/>
                    <a:pt x="2612278" y="1011243"/>
                  </a:cubicBezTo>
                  <a:cubicBezTo>
                    <a:pt x="2612278" y="1022304"/>
                    <a:pt x="2603312" y="1031270"/>
                    <a:pt x="2592336" y="1031270"/>
                  </a:cubicBezTo>
                  <a:cubicBezTo>
                    <a:pt x="2581278" y="1031270"/>
                    <a:pt x="2572310" y="1022304"/>
                    <a:pt x="2572310" y="1011243"/>
                  </a:cubicBezTo>
                  <a:cubicBezTo>
                    <a:pt x="2572310" y="1000182"/>
                    <a:pt x="2581278" y="991216"/>
                    <a:pt x="2592336" y="991216"/>
                  </a:cubicBezTo>
                  <a:close/>
                  <a:moveTo>
                    <a:pt x="7636277" y="990986"/>
                  </a:moveTo>
                  <a:cubicBezTo>
                    <a:pt x="7652075" y="994084"/>
                    <a:pt x="7662447" y="1009015"/>
                    <a:pt x="7659443" y="1024334"/>
                  </a:cubicBezTo>
                  <a:cubicBezTo>
                    <a:pt x="7656440" y="1039653"/>
                    <a:pt x="7641197" y="1049561"/>
                    <a:pt x="7625399" y="1046464"/>
                  </a:cubicBezTo>
                  <a:cubicBezTo>
                    <a:pt x="7609601" y="1043366"/>
                    <a:pt x="7599229" y="1028435"/>
                    <a:pt x="7602233" y="1013116"/>
                  </a:cubicBezTo>
                  <a:cubicBezTo>
                    <a:pt x="7605236" y="997797"/>
                    <a:pt x="7620479" y="987888"/>
                    <a:pt x="7636277" y="990986"/>
                  </a:cubicBezTo>
                  <a:close/>
                  <a:moveTo>
                    <a:pt x="282730" y="990833"/>
                  </a:moveTo>
                  <a:cubicBezTo>
                    <a:pt x="307474" y="990833"/>
                    <a:pt x="327530" y="1010891"/>
                    <a:pt x="327530" y="1035633"/>
                  </a:cubicBezTo>
                  <a:cubicBezTo>
                    <a:pt x="327530" y="1060375"/>
                    <a:pt x="307474" y="1080433"/>
                    <a:pt x="282730" y="1080433"/>
                  </a:cubicBezTo>
                  <a:cubicBezTo>
                    <a:pt x="257990" y="1080433"/>
                    <a:pt x="237933" y="1060375"/>
                    <a:pt x="237933" y="1035633"/>
                  </a:cubicBezTo>
                  <a:cubicBezTo>
                    <a:pt x="237933" y="1010891"/>
                    <a:pt x="257990" y="990833"/>
                    <a:pt x="282730" y="990833"/>
                  </a:cubicBezTo>
                  <a:close/>
                  <a:moveTo>
                    <a:pt x="8921263" y="987594"/>
                  </a:moveTo>
                  <a:cubicBezTo>
                    <a:pt x="8937371" y="987594"/>
                    <a:pt x="8950429" y="1000652"/>
                    <a:pt x="8950429" y="1016760"/>
                  </a:cubicBezTo>
                  <a:cubicBezTo>
                    <a:pt x="8950429" y="1032868"/>
                    <a:pt x="8937371" y="1045926"/>
                    <a:pt x="8921263" y="1045926"/>
                  </a:cubicBezTo>
                  <a:cubicBezTo>
                    <a:pt x="8905155" y="1045926"/>
                    <a:pt x="8892097" y="1032868"/>
                    <a:pt x="8892097" y="1016760"/>
                  </a:cubicBezTo>
                  <a:cubicBezTo>
                    <a:pt x="8892097" y="1000652"/>
                    <a:pt x="8905155" y="987594"/>
                    <a:pt x="8921263" y="987594"/>
                  </a:cubicBezTo>
                  <a:close/>
                  <a:moveTo>
                    <a:pt x="6390048" y="986538"/>
                  </a:moveTo>
                  <a:cubicBezTo>
                    <a:pt x="6407359" y="986538"/>
                    <a:pt x="6421392" y="1000571"/>
                    <a:pt x="6421392" y="1017882"/>
                  </a:cubicBezTo>
                  <a:cubicBezTo>
                    <a:pt x="6421392" y="1035193"/>
                    <a:pt x="6407359" y="1049226"/>
                    <a:pt x="6390048" y="1049226"/>
                  </a:cubicBezTo>
                  <a:cubicBezTo>
                    <a:pt x="6372737" y="1049226"/>
                    <a:pt x="6358704" y="1035193"/>
                    <a:pt x="6358704" y="1017882"/>
                  </a:cubicBezTo>
                  <a:cubicBezTo>
                    <a:pt x="6358704" y="1000571"/>
                    <a:pt x="6372737" y="986538"/>
                    <a:pt x="6390048" y="986538"/>
                  </a:cubicBezTo>
                  <a:close/>
                  <a:moveTo>
                    <a:pt x="5222037" y="986313"/>
                  </a:moveTo>
                  <a:cubicBezTo>
                    <a:pt x="5233098" y="986313"/>
                    <a:pt x="5242064" y="995279"/>
                    <a:pt x="5242064" y="1006340"/>
                  </a:cubicBezTo>
                  <a:cubicBezTo>
                    <a:pt x="5242064" y="1017401"/>
                    <a:pt x="5233098" y="1026367"/>
                    <a:pt x="5222037" y="1026367"/>
                  </a:cubicBezTo>
                  <a:cubicBezTo>
                    <a:pt x="5210976" y="1026367"/>
                    <a:pt x="5202010" y="1017401"/>
                    <a:pt x="5202010" y="1006340"/>
                  </a:cubicBezTo>
                  <a:cubicBezTo>
                    <a:pt x="5202010" y="995279"/>
                    <a:pt x="5210976" y="986313"/>
                    <a:pt x="5222037" y="986313"/>
                  </a:cubicBezTo>
                  <a:close/>
                  <a:moveTo>
                    <a:pt x="6032949" y="977202"/>
                  </a:moveTo>
                  <a:cubicBezTo>
                    <a:pt x="6064204" y="977202"/>
                    <a:pt x="6089542" y="1002540"/>
                    <a:pt x="6089542" y="1033795"/>
                  </a:cubicBezTo>
                  <a:cubicBezTo>
                    <a:pt x="6089542" y="1065050"/>
                    <a:pt x="6064204" y="1090388"/>
                    <a:pt x="6032949" y="1090388"/>
                  </a:cubicBezTo>
                  <a:cubicBezTo>
                    <a:pt x="6001694" y="1090388"/>
                    <a:pt x="5976356" y="1065050"/>
                    <a:pt x="5976356" y="1033795"/>
                  </a:cubicBezTo>
                  <a:cubicBezTo>
                    <a:pt x="5976356" y="1002540"/>
                    <a:pt x="6001694" y="977202"/>
                    <a:pt x="6032949" y="977202"/>
                  </a:cubicBezTo>
                  <a:close/>
                  <a:moveTo>
                    <a:pt x="6651946" y="973762"/>
                  </a:moveTo>
                  <a:cubicBezTo>
                    <a:pt x="6665001" y="973762"/>
                    <a:pt x="6675584" y="984345"/>
                    <a:pt x="6675584" y="997400"/>
                  </a:cubicBezTo>
                  <a:cubicBezTo>
                    <a:pt x="6675584" y="1010455"/>
                    <a:pt x="6665001" y="1021038"/>
                    <a:pt x="6651946" y="1021038"/>
                  </a:cubicBezTo>
                  <a:cubicBezTo>
                    <a:pt x="6638891" y="1021038"/>
                    <a:pt x="6628308" y="1010455"/>
                    <a:pt x="6628308" y="997400"/>
                  </a:cubicBezTo>
                  <a:cubicBezTo>
                    <a:pt x="6628308" y="984345"/>
                    <a:pt x="6638891" y="973762"/>
                    <a:pt x="6651946" y="973762"/>
                  </a:cubicBezTo>
                  <a:close/>
                  <a:moveTo>
                    <a:pt x="3781488" y="973283"/>
                  </a:moveTo>
                  <a:cubicBezTo>
                    <a:pt x="3792549" y="973283"/>
                    <a:pt x="3801515" y="982248"/>
                    <a:pt x="3801515" y="993309"/>
                  </a:cubicBezTo>
                  <a:cubicBezTo>
                    <a:pt x="3801515" y="1004370"/>
                    <a:pt x="3792549" y="1013336"/>
                    <a:pt x="3781488" y="1013336"/>
                  </a:cubicBezTo>
                  <a:cubicBezTo>
                    <a:pt x="3770427" y="1013336"/>
                    <a:pt x="3761461" y="1004370"/>
                    <a:pt x="3761461" y="993309"/>
                  </a:cubicBezTo>
                  <a:cubicBezTo>
                    <a:pt x="3761461" y="982248"/>
                    <a:pt x="3770427" y="973283"/>
                    <a:pt x="3781488" y="973283"/>
                  </a:cubicBezTo>
                  <a:close/>
                  <a:moveTo>
                    <a:pt x="9063857" y="965989"/>
                  </a:moveTo>
                  <a:cubicBezTo>
                    <a:pt x="9090936" y="965989"/>
                    <a:pt x="9112887" y="987940"/>
                    <a:pt x="9112887" y="1015019"/>
                  </a:cubicBezTo>
                  <a:cubicBezTo>
                    <a:pt x="9112887" y="1042098"/>
                    <a:pt x="9090936" y="1064049"/>
                    <a:pt x="9063857" y="1064049"/>
                  </a:cubicBezTo>
                  <a:cubicBezTo>
                    <a:pt x="9036778" y="1064049"/>
                    <a:pt x="9014827" y="1042098"/>
                    <a:pt x="9014827" y="1015019"/>
                  </a:cubicBezTo>
                  <a:cubicBezTo>
                    <a:pt x="9014827" y="987940"/>
                    <a:pt x="9036778" y="965989"/>
                    <a:pt x="9063857" y="965989"/>
                  </a:cubicBezTo>
                  <a:close/>
                  <a:moveTo>
                    <a:pt x="1435223" y="963493"/>
                  </a:moveTo>
                  <a:cubicBezTo>
                    <a:pt x="1458238" y="963493"/>
                    <a:pt x="1476896" y="982149"/>
                    <a:pt x="1476896" y="1005168"/>
                  </a:cubicBezTo>
                  <a:cubicBezTo>
                    <a:pt x="1476896" y="1028187"/>
                    <a:pt x="1458238" y="1046848"/>
                    <a:pt x="1435223" y="1046848"/>
                  </a:cubicBezTo>
                  <a:cubicBezTo>
                    <a:pt x="1412205" y="1046848"/>
                    <a:pt x="1393543" y="1028187"/>
                    <a:pt x="1393543" y="1005168"/>
                  </a:cubicBezTo>
                  <a:cubicBezTo>
                    <a:pt x="1393543" y="982149"/>
                    <a:pt x="1412205" y="963493"/>
                    <a:pt x="1435223" y="963493"/>
                  </a:cubicBezTo>
                  <a:close/>
                  <a:moveTo>
                    <a:pt x="5134414" y="962514"/>
                  </a:moveTo>
                  <a:cubicBezTo>
                    <a:pt x="5157433" y="962514"/>
                    <a:pt x="5176094" y="981175"/>
                    <a:pt x="5176094" y="1004194"/>
                  </a:cubicBezTo>
                  <a:cubicBezTo>
                    <a:pt x="5176094" y="1027213"/>
                    <a:pt x="5157433" y="1045874"/>
                    <a:pt x="5134414" y="1045874"/>
                  </a:cubicBezTo>
                  <a:cubicBezTo>
                    <a:pt x="5111395" y="1045874"/>
                    <a:pt x="5092734" y="1027213"/>
                    <a:pt x="5092734" y="1004194"/>
                  </a:cubicBezTo>
                  <a:cubicBezTo>
                    <a:pt x="5092734" y="981175"/>
                    <a:pt x="5111395" y="962514"/>
                    <a:pt x="5134414" y="962514"/>
                  </a:cubicBezTo>
                  <a:close/>
                  <a:moveTo>
                    <a:pt x="9191201" y="962101"/>
                  </a:moveTo>
                  <a:cubicBezTo>
                    <a:pt x="9218280" y="962101"/>
                    <a:pt x="9240231" y="984052"/>
                    <a:pt x="9240231" y="1011131"/>
                  </a:cubicBezTo>
                  <a:cubicBezTo>
                    <a:pt x="9240231" y="1038210"/>
                    <a:pt x="9218280" y="1060161"/>
                    <a:pt x="9191201" y="1060161"/>
                  </a:cubicBezTo>
                  <a:cubicBezTo>
                    <a:pt x="9164122" y="1060161"/>
                    <a:pt x="9142171" y="1038210"/>
                    <a:pt x="9142171" y="1011131"/>
                  </a:cubicBezTo>
                  <a:cubicBezTo>
                    <a:pt x="9142171" y="984052"/>
                    <a:pt x="9164122" y="962101"/>
                    <a:pt x="9191201" y="962101"/>
                  </a:cubicBezTo>
                  <a:close/>
                  <a:moveTo>
                    <a:pt x="7570090" y="959301"/>
                  </a:moveTo>
                  <a:cubicBezTo>
                    <a:pt x="7581151" y="959301"/>
                    <a:pt x="7590117" y="968267"/>
                    <a:pt x="7590117" y="979328"/>
                  </a:cubicBezTo>
                  <a:cubicBezTo>
                    <a:pt x="7590117" y="990389"/>
                    <a:pt x="7581151" y="999355"/>
                    <a:pt x="7570090" y="999355"/>
                  </a:cubicBezTo>
                  <a:cubicBezTo>
                    <a:pt x="7559029" y="999355"/>
                    <a:pt x="7550063" y="990389"/>
                    <a:pt x="7550063" y="979328"/>
                  </a:cubicBezTo>
                  <a:cubicBezTo>
                    <a:pt x="7550063" y="968267"/>
                    <a:pt x="7559029" y="959301"/>
                    <a:pt x="7570090" y="959301"/>
                  </a:cubicBezTo>
                  <a:close/>
                  <a:moveTo>
                    <a:pt x="1965868" y="958443"/>
                  </a:moveTo>
                  <a:cubicBezTo>
                    <a:pt x="1976930" y="958443"/>
                    <a:pt x="1985893" y="967407"/>
                    <a:pt x="1985893" y="978463"/>
                  </a:cubicBezTo>
                  <a:cubicBezTo>
                    <a:pt x="1985893" y="989524"/>
                    <a:pt x="1976930" y="998490"/>
                    <a:pt x="1965868" y="998490"/>
                  </a:cubicBezTo>
                  <a:cubicBezTo>
                    <a:pt x="1954806" y="998490"/>
                    <a:pt x="1945838" y="989524"/>
                    <a:pt x="1945838" y="978463"/>
                  </a:cubicBezTo>
                  <a:cubicBezTo>
                    <a:pt x="1945838" y="967407"/>
                    <a:pt x="1954806" y="958443"/>
                    <a:pt x="1965868" y="958443"/>
                  </a:cubicBezTo>
                  <a:close/>
                  <a:moveTo>
                    <a:pt x="3486077" y="953141"/>
                  </a:moveTo>
                  <a:cubicBezTo>
                    <a:pt x="3497138" y="953141"/>
                    <a:pt x="3506104" y="962106"/>
                    <a:pt x="3506104" y="973168"/>
                  </a:cubicBezTo>
                  <a:cubicBezTo>
                    <a:pt x="3506104" y="984226"/>
                    <a:pt x="3497138" y="993192"/>
                    <a:pt x="3486077" y="993192"/>
                  </a:cubicBezTo>
                  <a:cubicBezTo>
                    <a:pt x="3475016" y="993192"/>
                    <a:pt x="3466050" y="984226"/>
                    <a:pt x="3466050" y="973168"/>
                  </a:cubicBezTo>
                  <a:cubicBezTo>
                    <a:pt x="3466050" y="962106"/>
                    <a:pt x="3475016" y="953141"/>
                    <a:pt x="3486077" y="953141"/>
                  </a:cubicBezTo>
                  <a:close/>
                  <a:moveTo>
                    <a:pt x="8426147" y="952796"/>
                  </a:moveTo>
                  <a:cubicBezTo>
                    <a:pt x="8442255" y="952796"/>
                    <a:pt x="8455313" y="965854"/>
                    <a:pt x="8455313" y="981962"/>
                  </a:cubicBezTo>
                  <a:cubicBezTo>
                    <a:pt x="8455313" y="998070"/>
                    <a:pt x="8442255" y="1011128"/>
                    <a:pt x="8426147" y="1011128"/>
                  </a:cubicBezTo>
                  <a:cubicBezTo>
                    <a:pt x="8410039" y="1011128"/>
                    <a:pt x="8396981" y="998070"/>
                    <a:pt x="8396981" y="981962"/>
                  </a:cubicBezTo>
                  <a:cubicBezTo>
                    <a:pt x="8396981" y="965854"/>
                    <a:pt x="8410039" y="952796"/>
                    <a:pt x="8426147" y="952796"/>
                  </a:cubicBezTo>
                  <a:close/>
                  <a:moveTo>
                    <a:pt x="7781077" y="950927"/>
                  </a:moveTo>
                  <a:cubicBezTo>
                    <a:pt x="7815823" y="950927"/>
                    <a:pt x="7843991" y="979095"/>
                    <a:pt x="7843991" y="1013841"/>
                  </a:cubicBezTo>
                  <a:cubicBezTo>
                    <a:pt x="7843991" y="1048587"/>
                    <a:pt x="7815823" y="1076755"/>
                    <a:pt x="7781077" y="1076755"/>
                  </a:cubicBezTo>
                  <a:cubicBezTo>
                    <a:pt x="7746331" y="1076755"/>
                    <a:pt x="7718163" y="1048587"/>
                    <a:pt x="7718163" y="1013841"/>
                  </a:cubicBezTo>
                  <a:cubicBezTo>
                    <a:pt x="7718163" y="979095"/>
                    <a:pt x="7746331" y="950927"/>
                    <a:pt x="7781077" y="950927"/>
                  </a:cubicBezTo>
                  <a:close/>
                  <a:moveTo>
                    <a:pt x="7283395" y="950847"/>
                  </a:moveTo>
                  <a:cubicBezTo>
                    <a:pt x="7294456" y="950847"/>
                    <a:pt x="7303422" y="959813"/>
                    <a:pt x="7303422" y="970874"/>
                  </a:cubicBezTo>
                  <a:cubicBezTo>
                    <a:pt x="7303422" y="981935"/>
                    <a:pt x="7294456" y="990901"/>
                    <a:pt x="7283395" y="990901"/>
                  </a:cubicBezTo>
                  <a:cubicBezTo>
                    <a:pt x="7272334" y="990901"/>
                    <a:pt x="7263368" y="981935"/>
                    <a:pt x="7263368" y="970874"/>
                  </a:cubicBezTo>
                  <a:cubicBezTo>
                    <a:pt x="7263368" y="959813"/>
                    <a:pt x="7272334" y="950847"/>
                    <a:pt x="7283395" y="950847"/>
                  </a:cubicBezTo>
                  <a:close/>
                  <a:moveTo>
                    <a:pt x="7474718" y="945460"/>
                  </a:moveTo>
                  <a:cubicBezTo>
                    <a:pt x="7504490" y="945460"/>
                    <a:pt x="7528625" y="969595"/>
                    <a:pt x="7528625" y="999367"/>
                  </a:cubicBezTo>
                  <a:cubicBezTo>
                    <a:pt x="7528625" y="1029139"/>
                    <a:pt x="7504490" y="1053274"/>
                    <a:pt x="7474718" y="1053274"/>
                  </a:cubicBezTo>
                  <a:cubicBezTo>
                    <a:pt x="7444946" y="1053274"/>
                    <a:pt x="7420811" y="1029139"/>
                    <a:pt x="7420811" y="999367"/>
                  </a:cubicBezTo>
                  <a:cubicBezTo>
                    <a:pt x="7420811" y="969595"/>
                    <a:pt x="7444946" y="945460"/>
                    <a:pt x="7474718" y="945460"/>
                  </a:cubicBezTo>
                  <a:close/>
                  <a:moveTo>
                    <a:pt x="6865072" y="943263"/>
                  </a:moveTo>
                  <a:cubicBezTo>
                    <a:pt x="6894308" y="943263"/>
                    <a:pt x="6918008" y="966963"/>
                    <a:pt x="6918008" y="996199"/>
                  </a:cubicBezTo>
                  <a:cubicBezTo>
                    <a:pt x="6918008" y="1025435"/>
                    <a:pt x="6894308" y="1049135"/>
                    <a:pt x="6865072" y="1049135"/>
                  </a:cubicBezTo>
                  <a:cubicBezTo>
                    <a:pt x="6835836" y="1049135"/>
                    <a:pt x="6812136" y="1025435"/>
                    <a:pt x="6812136" y="996199"/>
                  </a:cubicBezTo>
                  <a:cubicBezTo>
                    <a:pt x="6812136" y="966963"/>
                    <a:pt x="6835836" y="943263"/>
                    <a:pt x="6865072" y="943263"/>
                  </a:cubicBezTo>
                  <a:close/>
                  <a:moveTo>
                    <a:pt x="7089563" y="941090"/>
                  </a:moveTo>
                  <a:cubicBezTo>
                    <a:pt x="7105361" y="944188"/>
                    <a:pt x="7115733" y="959119"/>
                    <a:pt x="7112729" y="974438"/>
                  </a:cubicBezTo>
                  <a:cubicBezTo>
                    <a:pt x="7109726" y="989757"/>
                    <a:pt x="7094483" y="999665"/>
                    <a:pt x="7078685" y="996568"/>
                  </a:cubicBezTo>
                  <a:cubicBezTo>
                    <a:pt x="7062887" y="993470"/>
                    <a:pt x="7052515" y="978539"/>
                    <a:pt x="7055519" y="963220"/>
                  </a:cubicBezTo>
                  <a:cubicBezTo>
                    <a:pt x="7058522" y="947901"/>
                    <a:pt x="7073765" y="937993"/>
                    <a:pt x="7089563" y="941090"/>
                  </a:cubicBezTo>
                  <a:close/>
                  <a:moveTo>
                    <a:pt x="3116101" y="938119"/>
                  </a:moveTo>
                  <a:cubicBezTo>
                    <a:pt x="3151412" y="938119"/>
                    <a:pt x="3180037" y="966744"/>
                    <a:pt x="3180037" y="1002053"/>
                  </a:cubicBezTo>
                  <a:cubicBezTo>
                    <a:pt x="3180037" y="1037364"/>
                    <a:pt x="3151412" y="1065989"/>
                    <a:pt x="3116101" y="1065989"/>
                  </a:cubicBezTo>
                  <a:cubicBezTo>
                    <a:pt x="3080790" y="1065989"/>
                    <a:pt x="3052165" y="1037364"/>
                    <a:pt x="3052165" y="1002053"/>
                  </a:cubicBezTo>
                  <a:cubicBezTo>
                    <a:pt x="3052165" y="966744"/>
                    <a:pt x="3080790" y="938119"/>
                    <a:pt x="3116101" y="938119"/>
                  </a:cubicBezTo>
                  <a:close/>
                  <a:moveTo>
                    <a:pt x="6748777" y="937675"/>
                  </a:moveTo>
                  <a:cubicBezTo>
                    <a:pt x="6769393" y="937675"/>
                    <a:pt x="6786105" y="954387"/>
                    <a:pt x="6786105" y="975003"/>
                  </a:cubicBezTo>
                  <a:cubicBezTo>
                    <a:pt x="6786105" y="995619"/>
                    <a:pt x="6769393" y="1012331"/>
                    <a:pt x="6748777" y="1012331"/>
                  </a:cubicBezTo>
                  <a:cubicBezTo>
                    <a:pt x="6728161" y="1012331"/>
                    <a:pt x="6711449" y="995619"/>
                    <a:pt x="6711449" y="975003"/>
                  </a:cubicBezTo>
                  <a:cubicBezTo>
                    <a:pt x="6711449" y="954387"/>
                    <a:pt x="6728161" y="937675"/>
                    <a:pt x="6748777" y="937675"/>
                  </a:cubicBezTo>
                  <a:close/>
                  <a:moveTo>
                    <a:pt x="552024" y="936306"/>
                  </a:moveTo>
                  <a:lnTo>
                    <a:pt x="552216" y="936344"/>
                  </a:lnTo>
                  <a:lnTo>
                    <a:pt x="552408" y="936306"/>
                  </a:lnTo>
                  <a:cubicBezTo>
                    <a:pt x="581643" y="936306"/>
                    <a:pt x="605338" y="960008"/>
                    <a:pt x="605338" y="989237"/>
                  </a:cubicBezTo>
                  <a:cubicBezTo>
                    <a:pt x="605338" y="1018473"/>
                    <a:pt x="581643" y="1042173"/>
                    <a:pt x="552408" y="1042173"/>
                  </a:cubicBezTo>
                  <a:lnTo>
                    <a:pt x="552216" y="1042135"/>
                  </a:lnTo>
                  <a:lnTo>
                    <a:pt x="552024" y="1042173"/>
                  </a:lnTo>
                  <a:cubicBezTo>
                    <a:pt x="522790" y="1042173"/>
                    <a:pt x="499087" y="1018473"/>
                    <a:pt x="499087" y="989237"/>
                  </a:cubicBezTo>
                  <a:cubicBezTo>
                    <a:pt x="499087" y="960008"/>
                    <a:pt x="522790" y="936306"/>
                    <a:pt x="552024" y="936306"/>
                  </a:cubicBezTo>
                  <a:close/>
                  <a:moveTo>
                    <a:pt x="7685243" y="934727"/>
                  </a:moveTo>
                  <a:cubicBezTo>
                    <a:pt x="7696304" y="934727"/>
                    <a:pt x="7705270" y="943693"/>
                    <a:pt x="7705270" y="954754"/>
                  </a:cubicBezTo>
                  <a:cubicBezTo>
                    <a:pt x="7705270" y="965815"/>
                    <a:pt x="7696304" y="974781"/>
                    <a:pt x="7685243" y="974781"/>
                  </a:cubicBezTo>
                  <a:cubicBezTo>
                    <a:pt x="7674182" y="974781"/>
                    <a:pt x="7665216" y="965815"/>
                    <a:pt x="7665216" y="954754"/>
                  </a:cubicBezTo>
                  <a:cubicBezTo>
                    <a:pt x="7665216" y="943693"/>
                    <a:pt x="7674182" y="934727"/>
                    <a:pt x="7685243" y="934727"/>
                  </a:cubicBezTo>
                  <a:close/>
                  <a:moveTo>
                    <a:pt x="3563748" y="934266"/>
                  </a:moveTo>
                  <a:cubicBezTo>
                    <a:pt x="3581059" y="934266"/>
                    <a:pt x="3595092" y="948299"/>
                    <a:pt x="3595092" y="965610"/>
                  </a:cubicBezTo>
                  <a:cubicBezTo>
                    <a:pt x="3595092" y="982919"/>
                    <a:pt x="3581059" y="996952"/>
                    <a:pt x="3563748" y="996952"/>
                  </a:cubicBezTo>
                  <a:cubicBezTo>
                    <a:pt x="3546437" y="996952"/>
                    <a:pt x="3532404" y="982919"/>
                    <a:pt x="3532404" y="965610"/>
                  </a:cubicBezTo>
                  <a:cubicBezTo>
                    <a:pt x="3532404" y="948299"/>
                    <a:pt x="3546437" y="934266"/>
                    <a:pt x="3563748" y="934266"/>
                  </a:cubicBezTo>
                  <a:close/>
                  <a:moveTo>
                    <a:pt x="3244607" y="932800"/>
                  </a:moveTo>
                  <a:cubicBezTo>
                    <a:pt x="3266332" y="932800"/>
                    <a:pt x="3283943" y="950411"/>
                    <a:pt x="3283943" y="972135"/>
                  </a:cubicBezTo>
                  <a:cubicBezTo>
                    <a:pt x="3283943" y="993859"/>
                    <a:pt x="3266332" y="1011470"/>
                    <a:pt x="3244607" y="1011470"/>
                  </a:cubicBezTo>
                  <a:cubicBezTo>
                    <a:pt x="3222882" y="1011470"/>
                    <a:pt x="3205271" y="993859"/>
                    <a:pt x="3205271" y="972135"/>
                  </a:cubicBezTo>
                  <a:cubicBezTo>
                    <a:pt x="3205271" y="950411"/>
                    <a:pt x="3222882" y="932800"/>
                    <a:pt x="3244607" y="932800"/>
                  </a:cubicBezTo>
                  <a:close/>
                  <a:moveTo>
                    <a:pt x="5254275" y="931326"/>
                  </a:moveTo>
                  <a:cubicBezTo>
                    <a:pt x="5265336" y="931326"/>
                    <a:pt x="5274302" y="940292"/>
                    <a:pt x="5274302" y="951353"/>
                  </a:cubicBezTo>
                  <a:cubicBezTo>
                    <a:pt x="5274302" y="962414"/>
                    <a:pt x="5265336" y="971380"/>
                    <a:pt x="5254275" y="971380"/>
                  </a:cubicBezTo>
                  <a:cubicBezTo>
                    <a:pt x="5243214" y="971380"/>
                    <a:pt x="5234248" y="962414"/>
                    <a:pt x="5234248" y="951353"/>
                  </a:cubicBezTo>
                  <a:cubicBezTo>
                    <a:pt x="5234248" y="940292"/>
                    <a:pt x="5243214" y="931326"/>
                    <a:pt x="5254275" y="931326"/>
                  </a:cubicBezTo>
                  <a:close/>
                  <a:moveTo>
                    <a:pt x="2325982" y="924570"/>
                  </a:moveTo>
                  <a:cubicBezTo>
                    <a:pt x="2356965" y="924570"/>
                    <a:pt x="2382082" y="949686"/>
                    <a:pt x="2382082" y="980665"/>
                  </a:cubicBezTo>
                  <a:cubicBezTo>
                    <a:pt x="2382082" y="1011650"/>
                    <a:pt x="2356965" y="1036768"/>
                    <a:pt x="2325982" y="1036768"/>
                  </a:cubicBezTo>
                  <a:cubicBezTo>
                    <a:pt x="2294994" y="1036768"/>
                    <a:pt x="2269879" y="1011650"/>
                    <a:pt x="2269879" y="980665"/>
                  </a:cubicBezTo>
                  <a:cubicBezTo>
                    <a:pt x="2269879" y="949686"/>
                    <a:pt x="2294994" y="924570"/>
                    <a:pt x="2325982" y="924570"/>
                  </a:cubicBezTo>
                  <a:close/>
                  <a:moveTo>
                    <a:pt x="5340119" y="921036"/>
                  </a:moveTo>
                  <a:cubicBezTo>
                    <a:pt x="5357430" y="921036"/>
                    <a:pt x="5371463" y="935069"/>
                    <a:pt x="5371463" y="952380"/>
                  </a:cubicBezTo>
                  <a:cubicBezTo>
                    <a:pt x="5371463" y="969691"/>
                    <a:pt x="5357430" y="983724"/>
                    <a:pt x="5340119" y="983724"/>
                  </a:cubicBezTo>
                  <a:cubicBezTo>
                    <a:pt x="5322808" y="983724"/>
                    <a:pt x="5308775" y="969691"/>
                    <a:pt x="5308775" y="952380"/>
                  </a:cubicBezTo>
                  <a:cubicBezTo>
                    <a:pt x="5308775" y="935069"/>
                    <a:pt x="5322808" y="921036"/>
                    <a:pt x="5340119" y="921036"/>
                  </a:cubicBezTo>
                  <a:close/>
                  <a:moveTo>
                    <a:pt x="7203124" y="919033"/>
                  </a:moveTo>
                  <a:cubicBezTo>
                    <a:pt x="7223740" y="919033"/>
                    <a:pt x="7240452" y="935745"/>
                    <a:pt x="7240452" y="956361"/>
                  </a:cubicBezTo>
                  <a:cubicBezTo>
                    <a:pt x="7240452" y="976977"/>
                    <a:pt x="7223740" y="993689"/>
                    <a:pt x="7203124" y="993689"/>
                  </a:cubicBezTo>
                  <a:cubicBezTo>
                    <a:pt x="7182508" y="993689"/>
                    <a:pt x="7165796" y="976977"/>
                    <a:pt x="7165796" y="956361"/>
                  </a:cubicBezTo>
                  <a:cubicBezTo>
                    <a:pt x="7165796" y="935745"/>
                    <a:pt x="7182508" y="919033"/>
                    <a:pt x="7203124" y="919033"/>
                  </a:cubicBezTo>
                  <a:close/>
                  <a:moveTo>
                    <a:pt x="6597137" y="918938"/>
                  </a:moveTo>
                  <a:cubicBezTo>
                    <a:pt x="6612935" y="922035"/>
                    <a:pt x="6623307" y="936966"/>
                    <a:pt x="6620304" y="952285"/>
                  </a:cubicBezTo>
                  <a:cubicBezTo>
                    <a:pt x="6617300" y="967604"/>
                    <a:pt x="6602057" y="977513"/>
                    <a:pt x="6586259" y="974415"/>
                  </a:cubicBezTo>
                  <a:cubicBezTo>
                    <a:pt x="6570461" y="971318"/>
                    <a:pt x="6560089" y="956387"/>
                    <a:pt x="6563093" y="941067"/>
                  </a:cubicBezTo>
                  <a:cubicBezTo>
                    <a:pt x="6566097" y="925748"/>
                    <a:pt x="6581339" y="915840"/>
                    <a:pt x="6597137" y="918938"/>
                  </a:cubicBezTo>
                  <a:close/>
                  <a:moveTo>
                    <a:pt x="3382983" y="917401"/>
                  </a:moveTo>
                  <a:cubicBezTo>
                    <a:pt x="3412219" y="917401"/>
                    <a:pt x="3435919" y="941101"/>
                    <a:pt x="3435919" y="970337"/>
                  </a:cubicBezTo>
                  <a:cubicBezTo>
                    <a:pt x="3435919" y="999570"/>
                    <a:pt x="3412219" y="1023270"/>
                    <a:pt x="3382983" y="1023270"/>
                  </a:cubicBezTo>
                  <a:cubicBezTo>
                    <a:pt x="3353747" y="1023270"/>
                    <a:pt x="3330047" y="999570"/>
                    <a:pt x="3330047" y="970337"/>
                  </a:cubicBezTo>
                  <a:cubicBezTo>
                    <a:pt x="3330047" y="941101"/>
                    <a:pt x="3353747" y="917401"/>
                    <a:pt x="3382983" y="917401"/>
                  </a:cubicBezTo>
                  <a:close/>
                  <a:moveTo>
                    <a:pt x="7907435" y="917396"/>
                  </a:moveTo>
                  <a:cubicBezTo>
                    <a:pt x="7934093" y="917396"/>
                    <a:pt x="7955704" y="939007"/>
                    <a:pt x="7955704" y="965665"/>
                  </a:cubicBezTo>
                  <a:cubicBezTo>
                    <a:pt x="7955704" y="992323"/>
                    <a:pt x="7934093" y="1013934"/>
                    <a:pt x="7907435" y="1013934"/>
                  </a:cubicBezTo>
                  <a:cubicBezTo>
                    <a:pt x="7880777" y="1013934"/>
                    <a:pt x="7859166" y="992323"/>
                    <a:pt x="7859166" y="965665"/>
                  </a:cubicBezTo>
                  <a:cubicBezTo>
                    <a:pt x="7859166" y="939007"/>
                    <a:pt x="7880777" y="917396"/>
                    <a:pt x="7907435" y="917396"/>
                  </a:cubicBezTo>
                  <a:close/>
                  <a:moveTo>
                    <a:pt x="2188987" y="917183"/>
                  </a:moveTo>
                  <a:cubicBezTo>
                    <a:pt x="2210192" y="917183"/>
                    <a:pt x="2227385" y="934374"/>
                    <a:pt x="2227385" y="955579"/>
                  </a:cubicBezTo>
                  <a:cubicBezTo>
                    <a:pt x="2227385" y="976787"/>
                    <a:pt x="2210192" y="993971"/>
                    <a:pt x="2188987" y="993971"/>
                  </a:cubicBezTo>
                  <a:cubicBezTo>
                    <a:pt x="2167784" y="993971"/>
                    <a:pt x="2150596" y="976787"/>
                    <a:pt x="2150596" y="955579"/>
                  </a:cubicBezTo>
                  <a:cubicBezTo>
                    <a:pt x="2150596" y="934374"/>
                    <a:pt x="2167784" y="917183"/>
                    <a:pt x="2188987" y="917183"/>
                  </a:cubicBezTo>
                  <a:close/>
                  <a:moveTo>
                    <a:pt x="6279613" y="916080"/>
                  </a:moveTo>
                  <a:cubicBezTo>
                    <a:pt x="6314924" y="916080"/>
                    <a:pt x="6343549" y="944705"/>
                    <a:pt x="6343549" y="980016"/>
                  </a:cubicBezTo>
                  <a:cubicBezTo>
                    <a:pt x="6343549" y="1015327"/>
                    <a:pt x="6314924" y="1043952"/>
                    <a:pt x="6279613" y="1043952"/>
                  </a:cubicBezTo>
                  <a:cubicBezTo>
                    <a:pt x="6244302" y="1043952"/>
                    <a:pt x="6215677" y="1015327"/>
                    <a:pt x="6215677" y="980016"/>
                  </a:cubicBezTo>
                  <a:cubicBezTo>
                    <a:pt x="6215677" y="944705"/>
                    <a:pt x="6244302" y="916080"/>
                    <a:pt x="6279613" y="916080"/>
                  </a:cubicBezTo>
                  <a:close/>
                  <a:moveTo>
                    <a:pt x="5179305" y="914587"/>
                  </a:moveTo>
                  <a:cubicBezTo>
                    <a:pt x="5190366" y="914587"/>
                    <a:pt x="5199332" y="923553"/>
                    <a:pt x="5199332" y="934614"/>
                  </a:cubicBezTo>
                  <a:cubicBezTo>
                    <a:pt x="5199332" y="945675"/>
                    <a:pt x="5190366" y="954641"/>
                    <a:pt x="5179305" y="954641"/>
                  </a:cubicBezTo>
                  <a:cubicBezTo>
                    <a:pt x="5168244" y="954641"/>
                    <a:pt x="5159278" y="945675"/>
                    <a:pt x="5159278" y="934614"/>
                  </a:cubicBezTo>
                  <a:cubicBezTo>
                    <a:pt x="5159278" y="923553"/>
                    <a:pt x="5168244" y="914587"/>
                    <a:pt x="5179305" y="914587"/>
                  </a:cubicBezTo>
                  <a:close/>
                  <a:moveTo>
                    <a:pt x="5833079" y="914338"/>
                  </a:moveTo>
                  <a:cubicBezTo>
                    <a:pt x="5850390" y="914338"/>
                    <a:pt x="5864423" y="928371"/>
                    <a:pt x="5864423" y="945682"/>
                  </a:cubicBezTo>
                  <a:cubicBezTo>
                    <a:pt x="5864423" y="962993"/>
                    <a:pt x="5850390" y="977026"/>
                    <a:pt x="5833079" y="977026"/>
                  </a:cubicBezTo>
                  <a:cubicBezTo>
                    <a:pt x="5815768" y="977026"/>
                    <a:pt x="5801735" y="962993"/>
                    <a:pt x="5801735" y="945682"/>
                  </a:cubicBezTo>
                  <a:cubicBezTo>
                    <a:pt x="5801735" y="928371"/>
                    <a:pt x="5815768" y="914338"/>
                    <a:pt x="5833079" y="914338"/>
                  </a:cubicBezTo>
                  <a:close/>
                  <a:moveTo>
                    <a:pt x="8042217" y="911623"/>
                  </a:moveTo>
                  <a:cubicBezTo>
                    <a:pt x="8058325" y="911623"/>
                    <a:pt x="8071383" y="924681"/>
                    <a:pt x="8071383" y="940789"/>
                  </a:cubicBezTo>
                  <a:cubicBezTo>
                    <a:pt x="8071383" y="956897"/>
                    <a:pt x="8058325" y="969955"/>
                    <a:pt x="8042217" y="969955"/>
                  </a:cubicBezTo>
                  <a:cubicBezTo>
                    <a:pt x="8026109" y="969955"/>
                    <a:pt x="8013051" y="956897"/>
                    <a:pt x="8013051" y="940789"/>
                  </a:cubicBezTo>
                  <a:cubicBezTo>
                    <a:pt x="8013051" y="924681"/>
                    <a:pt x="8026109" y="911623"/>
                    <a:pt x="8042217" y="911623"/>
                  </a:cubicBezTo>
                  <a:close/>
                  <a:moveTo>
                    <a:pt x="6985721" y="907578"/>
                  </a:moveTo>
                  <a:cubicBezTo>
                    <a:pt x="7008740" y="907578"/>
                    <a:pt x="7027401" y="926239"/>
                    <a:pt x="7027401" y="949258"/>
                  </a:cubicBezTo>
                  <a:cubicBezTo>
                    <a:pt x="7027401" y="972277"/>
                    <a:pt x="7008740" y="990938"/>
                    <a:pt x="6985721" y="990938"/>
                  </a:cubicBezTo>
                  <a:cubicBezTo>
                    <a:pt x="6962702" y="990938"/>
                    <a:pt x="6944041" y="972277"/>
                    <a:pt x="6944041" y="949258"/>
                  </a:cubicBezTo>
                  <a:cubicBezTo>
                    <a:pt x="6944041" y="926239"/>
                    <a:pt x="6962702" y="907578"/>
                    <a:pt x="6985721" y="907578"/>
                  </a:cubicBezTo>
                  <a:close/>
                  <a:moveTo>
                    <a:pt x="3028237" y="906552"/>
                  </a:moveTo>
                  <a:cubicBezTo>
                    <a:pt x="3041292" y="906552"/>
                    <a:pt x="3051875" y="917135"/>
                    <a:pt x="3051875" y="930190"/>
                  </a:cubicBezTo>
                  <a:cubicBezTo>
                    <a:pt x="3051875" y="943245"/>
                    <a:pt x="3041292" y="953828"/>
                    <a:pt x="3028237" y="953828"/>
                  </a:cubicBezTo>
                  <a:cubicBezTo>
                    <a:pt x="3015182" y="953828"/>
                    <a:pt x="3004599" y="943245"/>
                    <a:pt x="3004599" y="930190"/>
                  </a:cubicBezTo>
                  <a:cubicBezTo>
                    <a:pt x="3004599" y="917135"/>
                    <a:pt x="3015182" y="906552"/>
                    <a:pt x="3028237" y="906552"/>
                  </a:cubicBezTo>
                  <a:close/>
                  <a:moveTo>
                    <a:pt x="6368194" y="905919"/>
                  </a:moveTo>
                  <a:cubicBezTo>
                    <a:pt x="6381249" y="905919"/>
                    <a:pt x="6391832" y="916502"/>
                    <a:pt x="6391832" y="929557"/>
                  </a:cubicBezTo>
                  <a:cubicBezTo>
                    <a:pt x="6391832" y="942612"/>
                    <a:pt x="6381249" y="953195"/>
                    <a:pt x="6368194" y="953195"/>
                  </a:cubicBezTo>
                  <a:cubicBezTo>
                    <a:pt x="6355139" y="953195"/>
                    <a:pt x="6344556" y="942612"/>
                    <a:pt x="6344556" y="929557"/>
                  </a:cubicBezTo>
                  <a:cubicBezTo>
                    <a:pt x="6344556" y="916502"/>
                    <a:pt x="6355139" y="905919"/>
                    <a:pt x="6368194" y="905919"/>
                  </a:cubicBezTo>
                  <a:close/>
                  <a:moveTo>
                    <a:pt x="8679245" y="904937"/>
                  </a:moveTo>
                  <a:cubicBezTo>
                    <a:pt x="8708481" y="904937"/>
                    <a:pt x="8732181" y="928637"/>
                    <a:pt x="8732181" y="957873"/>
                  </a:cubicBezTo>
                  <a:cubicBezTo>
                    <a:pt x="8732181" y="987109"/>
                    <a:pt x="8708481" y="1010809"/>
                    <a:pt x="8679245" y="1010809"/>
                  </a:cubicBezTo>
                  <a:cubicBezTo>
                    <a:pt x="8650009" y="1010809"/>
                    <a:pt x="8626309" y="987109"/>
                    <a:pt x="8626309" y="957873"/>
                  </a:cubicBezTo>
                  <a:cubicBezTo>
                    <a:pt x="8626309" y="928637"/>
                    <a:pt x="8650009" y="904937"/>
                    <a:pt x="8679245" y="904937"/>
                  </a:cubicBezTo>
                  <a:close/>
                  <a:moveTo>
                    <a:pt x="6482270" y="900165"/>
                  </a:moveTo>
                  <a:cubicBezTo>
                    <a:pt x="6511506" y="900165"/>
                    <a:pt x="6535206" y="923865"/>
                    <a:pt x="6535206" y="953101"/>
                  </a:cubicBezTo>
                  <a:cubicBezTo>
                    <a:pt x="6535206" y="982337"/>
                    <a:pt x="6511506" y="1006037"/>
                    <a:pt x="6482270" y="1006037"/>
                  </a:cubicBezTo>
                  <a:cubicBezTo>
                    <a:pt x="6453034" y="1006037"/>
                    <a:pt x="6429334" y="982337"/>
                    <a:pt x="6429334" y="953101"/>
                  </a:cubicBezTo>
                  <a:cubicBezTo>
                    <a:pt x="6429334" y="923865"/>
                    <a:pt x="6453034" y="900165"/>
                    <a:pt x="6482270" y="900165"/>
                  </a:cubicBezTo>
                  <a:close/>
                  <a:moveTo>
                    <a:pt x="2503544" y="897254"/>
                  </a:moveTo>
                  <a:cubicBezTo>
                    <a:pt x="2534526" y="897254"/>
                    <a:pt x="2559647" y="922369"/>
                    <a:pt x="2559647" y="953355"/>
                  </a:cubicBezTo>
                  <a:cubicBezTo>
                    <a:pt x="2559647" y="984333"/>
                    <a:pt x="2534526" y="1009451"/>
                    <a:pt x="2503544" y="1009451"/>
                  </a:cubicBezTo>
                  <a:cubicBezTo>
                    <a:pt x="2472557" y="1009451"/>
                    <a:pt x="2447438" y="984333"/>
                    <a:pt x="2447438" y="953355"/>
                  </a:cubicBezTo>
                  <a:cubicBezTo>
                    <a:pt x="2447438" y="922369"/>
                    <a:pt x="2472557" y="897254"/>
                    <a:pt x="2503544" y="897254"/>
                  </a:cubicBezTo>
                  <a:close/>
                  <a:moveTo>
                    <a:pt x="1345322" y="892949"/>
                  </a:moveTo>
                  <a:cubicBezTo>
                    <a:pt x="1365936" y="892949"/>
                    <a:pt x="1382650" y="909660"/>
                    <a:pt x="1382650" y="930276"/>
                  </a:cubicBezTo>
                  <a:cubicBezTo>
                    <a:pt x="1382650" y="950892"/>
                    <a:pt x="1365936" y="967603"/>
                    <a:pt x="1345322" y="967603"/>
                  </a:cubicBezTo>
                  <a:cubicBezTo>
                    <a:pt x="1324705" y="967603"/>
                    <a:pt x="1307994" y="950892"/>
                    <a:pt x="1307994" y="930276"/>
                  </a:cubicBezTo>
                  <a:cubicBezTo>
                    <a:pt x="1307994" y="909660"/>
                    <a:pt x="1324705" y="892949"/>
                    <a:pt x="1345322" y="892949"/>
                  </a:cubicBezTo>
                  <a:close/>
                  <a:moveTo>
                    <a:pt x="8184811" y="890019"/>
                  </a:moveTo>
                  <a:cubicBezTo>
                    <a:pt x="8211890" y="890019"/>
                    <a:pt x="8233841" y="911970"/>
                    <a:pt x="8233841" y="939049"/>
                  </a:cubicBezTo>
                  <a:cubicBezTo>
                    <a:pt x="8233841" y="966128"/>
                    <a:pt x="8211890" y="988079"/>
                    <a:pt x="8184811" y="988079"/>
                  </a:cubicBezTo>
                  <a:cubicBezTo>
                    <a:pt x="8157732" y="988079"/>
                    <a:pt x="8135781" y="966128"/>
                    <a:pt x="8135781" y="939049"/>
                  </a:cubicBezTo>
                  <a:cubicBezTo>
                    <a:pt x="8135781" y="911970"/>
                    <a:pt x="8157732" y="890019"/>
                    <a:pt x="8184811" y="890019"/>
                  </a:cubicBezTo>
                  <a:close/>
                  <a:moveTo>
                    <a:pt x="8312155" y="886130"/>
                  </a:moveTo>
                  <a:cubicBezTo>
                    <a:pt x="8339234" y="886130"/>
                    <a:pt x="8361185" y="908081"/>
                    <a:pt x="8361185" y="935160"/>
                  </a:cubicBezTo>
                  <a:cubicBezTo>
                    <a:pt x="8361185" y="962239"/>
                    <a:pt x="8339234" y="984190"/>
                    <a:pt x="8312155" y="984190"/>
                  </a:cubicBezTo>
                  <a:cubicBezTo>
                    <a:pt x="8285076" y="984190"/>
                    <a:pt x="8263125" y="962239"/>
                    <a:pt x="8263125" y="935160"/>
                  </a:cubicBezTo>
                  <a:cubicBezTo>
                    <a:pt x="8263125" y="908081"/>
                    <a:pt x="8285076" y="886130"/>
                    <a:pt x="8312155" y="886130"/>
                  </a:cubicBezTo>
                  <a:close/>
                  <a:moveTo>
                    <a:pt x="3678006" y="885531"/>
                  </a:moveTo>
                  <a:cubicBezTo>
                    <a:pt x="3707242" y="885531"/>
                    <a:pt x="3730942" y="909231"/>
                    <a:pt x="3730942" y="938467"/>
                  </a:cubicBezTo>
                  <a:cubicBezTo>
                    <a:pt x="3730942" y="967703"/>
                    <a:pt x="3707242" y="991400"/>
                    <a:pt x="3678006" y="991400"/>
                  </a:cubicBezTo>
                  <a:cubicBezTo>
                    <a:pt x="3648770" y="991400"/>
                    <a:pt x="3625070" y="967703"/>
                    <a:pt x="3625070" y="938467"/>
                  </a:cubicBezTo>
                  <a:cubicBezTo>
                    <a:pt x="3625070" y="909231"/>
                    <a:pt x="3648770" y="885531"/>
                    <a:pt x="3678006" y="885531"/>
                  </a:cubicBezTo>
                  <a:close/>
                  <a:moveTo>
                    <a:pt x="7138529" y="884831"/>
                  </a:moveTo>
                  <a:cubicBezTo>
                    <a:pt x="7149590" y="884831"/>
                    <a:pt x="7158556" y="893797"/>
                    <a:pt x="7158556" y="904858"/>
                  </a:cubicBezTo>
                  <a:cubicBezTo>
                    <a:pt x="7158556" y="915919"/>
                    <a:pt x="7149590" y="924885"/>
                    <a:pt x="7138529" y="924885"/>
                  </a:cubicBezTo>
                  <a:cubicBezTo>
                    <a:pt x="7127468" y="924885"/>
                    <a:pt x="7118502" y="915919"/>
                    <a:pt x="7118502" y="904858"/>
                  </a:cubicBezTo>
                  <a:cubicBezTo>
                    <a:pt x="7118502" y="893797"/>
                    <a:pt x="7127468" y="884831"/>
                    <a:pt x="7138529" y="884831"/>
                  </a:cubicBezTo>
                  <a:close/>
                  <a:moveTo>
                    <a:pt x="8540514" y="880492"/>
                  </a:moveTo>
                  <a:cubicBezTo>
                    <a:pt x="8567593" y="880492"/>
                    <a:pt x="8589544" y="902443"/>
                    <a:pt x="8589544" y="929522"/>
                  </a:cubicBezTo>
                  <a:cubicBezTo>
                    <a:pt x="8589544" y="956601"/>
                    <a:pt x="8567593" y="978552"/>
                    <a:pt x="8540514" y="978552"/>
                  </a:cubicBezTo>
                  <a:cubicBezTo>
                    <a:pt x="8513435" y="978552"/>
                    <a:pt x="8491484" y="956601"/>
                    <a:pt x="8491484" y="929522"/>
                  </a:cubicBezTo>
                  <a:cubicBezTo>
                    <a:pt x="8491484" y="902443"/>
                    <a:pt x="8513435" y="880492"/>
                    <a:pt x="8540514" y="880492"/>
                  </a:cubicBezTo>
                  <a:close/>
                  <a:moveTo>
                    <a:pt x="2066967" y="879850"/>
                  </a:moveTo>
                  <a:cubicBezTo>
                    <a:pt x="2088164" y="879850"/>
                    <a:pt x="2105357" y="897041"/>
                    <a:pt x="2105357" y="918250"/>
                  </a:cubicBezTo>
                  <a:cubicBezTo>
                    <a:pt x="2105357" y="939453"/>
                    <a:pt x="2088164" y="956643"/>
                    <a:pt x="2066967" y="956643"/>
                  </a:cubicBezTo>
                  <a:cubicBezTo>
                    <a:pt x="2045759" y="956643"/>
                    <a:pt x="2028574" y="939453"/>
                    <a:pt x="2028574" y="918250"/>
                  </a:cubicBezTo>
                  <a:cubicBezTo>
                    <a:pt x="2028574" y="897041"/>
                    <a:pt x="2045759" y="879850"/>
                    <a:pt x="2066967" y="879850"/>
                  </a:cubicBezTo>
                  <a:close/>
                  <a:moveTo>
                    <a:pt x="1756645" y="876601"/>
                  </a:moveTo>
                  <a:cubicBezTo>
                    <a:pt x="1772444" y="879702"/>
                    <a:pt x="1782812" y="894632"/>
                    <a:pt x="1779809" y="909948"/>
                  </a:cubicBezTo>
                  <a:cubicBezTo>
                    <a:pt x="1776805" y="925267"/>
                    <a:pt x="1761565" y="935177"/>
                    <a:pt x="1745768" y="932078"/>
                  </a:cubicBezTo>
                  <a:cubicBezTo>
                    <a:pt x="1729969" y="928982"/>
                    <a:pt x="1719595" y="914054"/>
                    <a:pt x="1722605" y="898732"/>
                  </a:cubicBezTo>
                  <a:cubicBezTo>
                    <a:pt x="1725607" y="883410"/>
                    <a:pt x="1740847" y="873502"/>
                    <a:pt x="1756645" y="876601"/>
                  </a:cubicBezTo>
                  <a:close/>
                  <a:moveTo>
                    <a:pt x="7360724" y="867500"/>
                  </a:moveTo>
                  <a:cubicBezTo>
                    <a:pt x="7387383" y="867500"/>
                    <a:pt x="7408994" y="889111"/>
                    <a:pt x="7408994" y="915769"/>
                  </a:cubicBezTo>
                  <a:cubicBezTo>
                    <a:pt x="7408994" y="942427"/>
                    <a:pt x="7387383" y="964038"/>
                    <a:pt x="7360724" y="964038"/>
                  </a:cubicBezTo>
                  <a:cubicBezTo>
                    <a:pt x="7334065" y="964038"/>
                    <a:pt x="7312454" y="942427"/>
                    <a:pt x="7312454" y="915769"/>
                  </a:cubicBezTo>
                  <a:cubicBezTo>
                    <a:pt x="7312454" y="889111"/>
                    <a:pt x="7334065" y="867500"/>
                    <a:pt x="7360724" y="867500"/>
                  </a:cubicBezTo>
                  <a:close/>
                  <a:moveTo>
                    <a:pt x="7605338" y="863696"/>
                  </a:moveTo>
                  <a:cubicBezTo>
                    <a:pt x="7625954" y="863696"/>
                    <a:pt x="7642666" y="880408"/>
                    <a:pt x="7642666" y="901024"/>
                  </a:cubicBezTo>
                  <a:cubicBezTo>
                    <a:pt x="7642666" y="921640"/>
                    <a:pt x="7625954" y="938352"/>
                    <a:pt x="7605338" y="938352"/>
                  </a:cubicBezTo>
                  <a:cubicBezTo>
                    <a:pt x="7584722" y="938352"/>
                    <a:pt x="7568010" y="921640"/>
                    <a:pt x="7568010" y="901024"/>
                  </a:cubicBezTo>
                  <a:cubicBezTo>
                    <a:pt x="7568010" y="880408"/>
                    <a:pt x="7584722" y="863696"/>
                    <a:pt x="7605338" y="863696"/>
                  </a:cubicBezTo>
                  <a:close/>
                  <a:moveTo>
                    <a:pt x="3183739" y="863547"/>
                  </a:moveTo>
                  <a:cubicBezTo>
                    <a:pt x="3201050" y="863547"/>
                    <a:pt x="3215083" y="877580"/>
                    <a:pt x="3215083" y="894891"/>
                  </a:cubicBezTo>
                  <a:cubicBezTo>
                    <a:pt x="3215083" y="912202"/>
                    <a:pt x="3201050" y="926234"/>
                    <a:pt x="3183739" y="926234"/>
                  </a:cubicBezTo>
                  <a:cubicBezTo>
                    <a:pt x="3166428" y="926234"/>
                    <a:pt x="3152395" y="912202"/>
                    <a:pt x="3152395" y="894891"/>
                  </a:cubicBezTo>
                  <a:cubicBezTo>
                    <a:pt x="3152395" y="877580"/>
                    <a:pt x="3166428" y="863547"/>
                    <a:pt x="3183739" y="863547"/>
                  </a:cubicBezTo>
                  <a:close/>
                  <a:moveTo>
                    <a:pt x="3106756" y="856786"/>
                  </a:moveTo>
                  <a:cubicBezTo>
                    <a:pt x="3117817" y="856786"/>
                    <a:pt x="3126783" y="865752"/>
                    <a:pt x="3126783" y="876813"/>
                  </a:cubicBezTo>
                  <a:cubicBezTo>
                    <a:pt x="3126783" y="887874"/>
                    <a:pt x="3117817" y="896840"/>
                    <a:pt x="3106756" y="896840"/>
                  </a:cubicBezTo>
                  <a:cubicBezTo>
                    <a:pt x="3095695" y="896840"/>
                    <a:pt x="3086729" y="887874"/>
                    <a:pt x="3086729" y="876813"/>
                  </a:cubicBezTo>
                  <a:cubicBezTo>
                    <a:pt x="3086729" y="865752"/>
                    <a:pt x="3095695" y="856786"/>
                    <a:pt x="3106756" y="856786"/>
                  </a:cubicBezTo>
                  <a:close/>
                  <a:moveTo>
                    <a:pt x="1939493" y="855267"/>
                  </a:moveTo>
                  <a:cubicBezTo>
                    <a:pt x="1960702" y="855267"/>
                    <a:pt x="1977890" y="872456"/>
                    <a:pt x="1977890" y="893663"/>
                  </a:cubicBezTo>
                  <a:cubicBezTo>
                    <a:pt x="1977890" y="914868"/>
                    <a:pt x="1960702" y="932058"/>
                    <a:pt x="1939493" y="932058"/>
                  </a:cubicBezTo>
                  <a:cubicBezTo>
                    <a:pt x="1918286" y="932058"/>
                    <a:pt x="1901093" y="914868"/>
                    <a:pt x="1901093" y="893663"/>
                  </a:cubicBezTo>
                  <a:cubicBezTo>
                    <a:pt x="1901093" y="872456"/>
                    <a:pt x="1918286" y="855267"/>
                    <a:pt x="1939493" y="855267"/>
                  </a:cubicBezTo>
                  <a:close/>
                  <a:moveTo>
                    <a:pt x="6839833" y="854423"/>
                  </a:moveTo>
                  <a:cubicBezTo>
                    <a:pt x="6857144" y="854423"/>
                    <a:pt x="6871177" y="868456"/>
                    <a:pt x="6871177" y="885767"/>
                  </a:cubicBezTo>
                  <a:cubicBezTo>
                    <a:pt x="6871177" y="903078"/>
                    <a:pt x="6857144" y="917111"/>
                    <a:pt x="6839833" y="917111"/>
                  </a:cubicBezTo>
                  <a:cubicBezTo>
                    <a:pt x="6822522" y="917111"/>
                    <a:pt x="6808489" y="903078"/>
                    <a:pt x="6808489" y="885767"/>
                  </a:cubicBezTo>
                  <a:cubicBezTo>
                    <a:pt x="6808489" y="868456"/>
                    <a:pt x="6822522" y="854423"/>
                    <a:pt x="6839833" y="854423"/>
                  </a:cubicBezTo>
                  <a:close/>
                  <a:moveTo>
                    <a:pt x="5049130" y="848960"/>
                  </a:moveTo>
                  <a:cubicBezTo>
                    <a:pt x="5080385" y="848960"/>
                    <a:pt x="5105723" y="874298"/>
                    <a:pt x="5105723" y="905553"/>
                  </a:cubicBezTo>
                  <a:cubicBezTo>
                    <a:pt x="5105723" y="936808"/>
                    <a:pt x="5080385" y="962146"/>
                    <a:pt x="5049130" y="962146"/>
                  </a:cubicBezTo>
                  <a:cubicBezTo>
                    <a:pt x="5017875" y="962146"/>
                    <a:pt x="4992537" y="936808"/>
                    <a:pt x="4992537" y="905553"/>
                  </a:cubicBezTo>
                  <a:cubicBezTo>
                    <a:pt x="4992537" y="874298"/>
                    <a:pt x="5017875" y="848960"/>
                    <a:pt x="5049130" y="848960"/>
                  </a:cubicBezTo>
                  <a:close/>
                  <a:moveTo>
                    <a:pt x="1434314" y="841478"/>
                  </a:moveTo>
                  <a:cubicBezTo>
                    <a:pt x="1457331" y="841478"/>
                    <a:pt x="1475989" y="860144"/>
                    <a:pt x="1475989" y="883157"/>
                  </a:cubicBezTo>
                  <a:cubicBezTo>
                    <a:pt x="1475989" y="906177"/>
                    <a:pt x="1457331" y="924838"/>
                    <a:pt x="1434314" y="924838"/>
                  </a:cubicBezTo>
                  <a:cubicBezTo>
                    <a:pt x="1411297" y="924838"/>
                    <a:pt x="1392635" y="906177"/>
                    <a:pt x="1392635" y="883157"/>
                  </a:cubicBezTo>
                  <a:cubicBezTo>
                    <a:pt x="1392635" y="860144"/>
                    <a:pt x="1411297" y="841478"/>
                    <a:pt x="1434314" y="841478"/>
                  </a:cubicBezTo>
                  <a:close/>
                  <a:moveTo>
                    <a:pt x="3594435" y="841142"/>
                  </a:moveTo>
                  <a:cubicBezTo>
                    <a:pt x="3605496" y="841142"/>
                    <a:pt x="3614462" y="850108"/>
                    <a:pt x="3614462" y="861169"/>
                  </a:cubicBezTo>
                  <a:cubicBezTo>
                    <a:pt x="3614462" y="872230"/>
                    <a:pt x="3605496" y="881196"/>
                    <a:pt x="3594435" y="881196"/>
                  </a:cubicBezTo>
                  <a:cubicBezTo>
                    <a:pt x="3583374" y="881196"/>
                    <a:pt x="3574408" y="872230"/>
                    <a:pt x="3574408" y="861169"/>
                  </a:cubicBezTo>
                  <a:cubicBezTo>
                    <a:pt x="3574408" y="850108"/>
                    <a:pt x="3583374" y="841142"/>
                    <a:pt x="3594435" y="841142"/>
                  </a:cubicBezTo>
                  <a:close/>
                  <a:moveTo>
                    <a:pt x="6597180" y="836574"/>
                  </a:moveTo>
                  <a:cubicBezTo>
                    <a:pt x="6610235" y="836574"/>
                    <a:pt x="6620818" y="847157"/>
                    <a:pt x="6620818" y="860212"/>
                  </a:cubicBezTo>
                  <a:cubicBezTo>
                    <a:pt x="6620818" y="873267"/>
                    <a:pt x="6610235" y="883850"/>
                    <a:pt x="6597180" y="883850"/>
                  </a:cubicBezTo>
                  <a:cubicBezTo>
                    <a:pt x="6584125" y="883850"/>
                    <a:pt x="6573542" y="873267"/>
                    <a:pt x="6573542" y="860212"/>
                  </a:cubicBezTo>
                  <a:cubicBezTo>
                    <a:pt x="6573542" y="847157"/>
                    <a:pt x="6584125" y="836574"/>
                    <a:pt x="6597180" y="836574"/>
                  </a:cubicBezTo>
                  <a:close/>
                  <a:moveTo>
                    <a:pt x="7697049" y="833716"/>
                  </a:moveTo>
                  <a:cubicBezTo>
                    <a:pt x="7710104" y="833716"/>
                    <a:pt x="7720687" y="844299"/>
                    <a:pt x="7720687" y="857354"/>
                  </a:cubicBezTo>
                  <a:cubicBezTo>
                    <a:pt x="7720687" y="870409"/>
                    <a:pt x="7710104" y="880992"/>
                    <a:pt x="7697049" y="880992"/>
                  </a:cubicBezTo>
                  <a:cubicBezTo>
                    <a:pt x="7683994" y="880992"/>
                    <a:pt x="7673411" y="870409"/>
                    <a:pt x="7673411" y="857354"/>
                  </a:cubicBezTo>
                  <a:cubicBezTo>
                    <a:pt x="7673411" y="844299"/>
                    <a:pt x="7683994" y="833716"/>
                    <a:pt x="7697049" y="833716"/>
                  </a:cubicBezTo>
                  <a:close/>
                  <a:moveTo>
                    <a:pt x="1265601" y="832241"/>
                  </a:moveTo>
                  <a:cubicBezTo>
                    <a:pt x="1278655" y="832241"/>
                    <a:pt x="1289237" y="842827"/>
                    <a:pt x="1289237" y="855879"/>
                  </a:cubicBezTo>
                  <a:cubicBezTo>
                    <a:pt x="1289237" y="868933"/>
                    <a:pt x="1278655" y="879516"/>
                    <a:pt x="1265601" y="879516"/>
                  </a:cubicBezTo>
                  <a:cubicBezTo>
                    <a:pt x="1252544" y="879516"/>
                    <a:pt x="1241961" y="868933"/>
                    <a:pt x="1241961" y="855879"/>
                  </a:cubicBezTo>
                  <a:cubicBezTo>
                    <a:pt x="1241961" y="842827"/>
                    <a:pt x="1252544" y="832241"/>
                    <a:pt x="1265601" y="832241"/>
                  </a:cubicBezTo>
                  <a:close/>
                  <a:moveTo>
                    <a:pt x="2154352" y="829141"/>
                  </a:moveTo>
                  <a:cubicBezTo>
                    <a:pt x="2165416" y="829141"/>
                    <a:pt x="2174380" y="838111"/>
                    <a:pt x="2174380" y="849167"/>
                  </a:cubicBezTo>
                  <a:cubicBezTo>
                    <a:pt x="2174380" y="860232"/>
                    <a:pt x="2165416" y="869195"/>
                    <a:pt x="2154352" y="869195"/>
                  </a:cubicBezTo>
                  <a:cubicBezTo>
                    <a:pt x="2143291" y="869195"/>
                    <a:pt x="2134323" y="860232"/>
                    <a:pt x="2134323" y="849167"/>
                  </a:cubicBezTo>
                  <a:cubicBezTo>
                    <a:pt x="2134323" y="838111"/>
                    <a:pt x="2143291" y="829141"/>
                    <a:pt x="2154352" y="829141"/>
                  </a:cubicBezTo>
                  <a:close/>
                  <a:moveTo>
                    <a:pt x="7800199" y="828966"/>
                  </a:moveTo>
                  <a:cubicBezTo>
                    <a:pt x="7829435" y="828966"/>
                    <a:pt x="7853135" y="852666"/>
                    <a:pt x="7853135" y="881902"/>
                  </a:cubicBezTo>
                  <a:cubicBezTo>
                    <a:pt x="7853135" y="911138"/>
                    <a:pt x="7829435" y="934838"/>
                    <a:pt x="7800199" y="934838"/>
                  </a:cubicBezTo>
                  <a:cubicBezTo>
                    <a:pt x="7770963" y="934838"/>
                    <a:pt x="7747263" y="911138"/>
                    <a:pt x="7747263" y="881902"/>
                  </a:cubicBezTo>
                  <a:cubicBezTo>
                    <a:pt x="7747263" y="852666"/>
                    <a:pt x="7770963" y="828966"/>
                    <a:pt x="7800199" y="828966"/>
                  </a:cubicBezTo>
                  <a:close/>
                  <a:moveTo>
                    <a:pt x="3808130" y="826779"/>
                  </a:moveTo>
                  <a:cubicBezTo>
                    <a:pt x="3843441" y="826779"/>
                    <a:pt x="3872066" y="855404"/>
                    <a:pt x="3872066" y="890715"/>
                  </a:cubicBezTo>
                  <a:cubicBezTo>
                    <a:pt x="3872066" y="926026"/>
                    <a:pt x="3843441" y="954651"/>
                    <a:pt x="3808130" y="954651"/>
                  </a:cubicBezTo>
                  <a:cubicBezTo>
                    <a:pt x="3772819" y="954651"/>
                    <a:pt x="3744194" y="926026"/>
                    <a:pt x="3744194" y="890715"/>
                  </a:cubicBezTo>
                  <a:cubicBezTo>
                    <a:pt x="3744194" y="855404"/>
                    <a:pt x="3772819" y="826779"/>
                    <a:pt x="3808130" y="826779"/>
                  </a:cubicBezTo>
                  <a:close/>
                  <a:moveTo>
                    <a:pt x="1842976" y="822732"/>
                  </a:moveTo>
                  <a:cubicBezTo>
                    <a:pt x="1859079" y="822732"/>
                    <a:pt x="1872139" y="835792"/>
                    <a:pt x="1872139" y="851900"/>
                  </a:cubicBezTo>
                  <a:cubicBezTo>
                    <a:pt x="1872139" y="868010"/>
                    <a:pt x="1859079" y="881066"/>
                    <a:pt x="1842976" y="881066"/>
                  </a:cubicBezTo>
                  <a:cubicBezTo>
                    <a:pt x="1826866" y="881066"/>
                    <a:pt x="1813807" y="868010"/>
                    <a:pt x="1813807" y="851900"/>
                  </a:cubicBezTo>
                  <a:cubicBezTo>
                    <a:pt x="1813807" y="835792"/>
                    <a:pt x="1826866" y="822732"/>
                    <a:pt x="1842976" y="822732"/>
                  </a:cubicBezTo>
                  <a:close/>
                  <a:moveTo>
                    <a:pt x="2399327" y="818848"/>
                  </a:moveTo>
                  <a:cubicBezTo>
                    <a:pt x="2420540" y="818848"/>
                    <a:pt x="2437725" y="836037"/>
                    <a:pt x="2437725" y="857238"/>
                  </a:cubicBezTo>
                  <a:cubicBezTo>
                    <a:pt x="2437725" y="878450"/>
                    <a:pt x="2420540" y="895635"/>
                    <a:pt x="2399327" y="895635"/>
                  </a:cubicBezTo>
                  <a:cubicBezTo>
                    <a:pt x="2378120" y="895635"/>
                    <a:pt x="2360934" y="878450"/>
                    <a:pt x="2360934" y="857238"/>
                  </a:cubicBezTo>
                  <a:cubicBezTo>
                    <a:pt x="2360934" y="836037"/>
                    <a:pt x="2378120" y="818848"/>
                    <a:pt x="2399327" y="818848"/>
                  </a:cubicBezTo>
                  <a:close/>
                  <a:moveTo>
                    <a:pt x="7478769" y="817946"/>
                  </a:moveTo>
                  <a:cubicBezTo>
                    <a:pt x="7508005" y="817946"/>
                    <a:pt x="7531705" y="841646"/>
                    <a:pt x="7531705" y="870882"/>
                  </a:cubicBezTo>
                  <a:cubicBezTo>
                    <a:pt x="7531705" y="900118"/>
                    <a:pt x="7508005" y="923818"/>
                    <a:pt x="7478769" y="923818"/>
                  </a:cubicBezTo>
                  <a:cubicBezTo>
                    <a:pt x="7449533" y="923818"/>
                    <a:pt x="7425833" y="900118"/>
                    <a:pt x="7425833" y="870882"/>
                  </a:cubicBezTo>
                  <a:cubicBezTo>
                    <a:pt x="7425833" y="841646"/>
                    <a:pt x="7449533" y="817946"/>
                    <a:pt x="7478769" y="817946"/>
                  </a:cubicBezTo>
                  <a:close/>
                  <a:moveTo>
                    <a:pt x="7058624" y="813801"/>
                  </a:moveTo>
                  <a:cubicBezTo>
                    <a:pt x="7079239" y="813801"/>
                    <a:pt x="7095951" y="830513"/>
                    <a:pt x="7095951" y="851129"/>
                  </a:cubicBezTo>
                  <a:cubicBezTo>
                    <a:pt x="7095951" y="871745"/>
                    <a:pt x="7079239" y="888457"/>
                    <a:pt x="7058624" y="888457"/>
                  </a:cubicBezTo>
                  <a:cubicBezTo>
                    <a:pt x="7038009" y="888457"/>
                    <a:pt x="7021297" y="871745"/>
                    <a:pt x="7021297" y="851129"/>
                  </a:cubicBezTo>
                  <a:cubicBezTo>
                    <a:pt x="7021297" y="830513"/>
                    <a:pt x="7038009" y="813801"/>
                    <a:pt x="7058624" y="813801"/>
                  </a:cubicBezTo>
                  <a:close/>
                  <a:moveTo>
                    <a:pt x="5974846" y="812483"/>
                  </a:moveTo>
                  <a:cubicBezTo>
                    <a:pt x="6013653" y="812483"/>
                    <a:pt x="6045113" y="843943"/>
                    <a:pt x="6045113" y="882750"/>
                  </a:cubicBezTo>
                  <a:cubicBezTo>
                    <a:pt x="6045113" y="921557"/>
                    <a:pt x="6013653" y="953017"/>
                    <a:pt x="5974846" y="953017"/>
                  </a:cubicBezTo>
                  <a:cubicBezTo>
                    <a:pt x="5936039" y="953017"/>
                    <a:pt x="5904579" y="921557"/>
                    <a:pt x="5904579" y="882750"/>
                  </a:cubicBezTo>
                  <a:cubicBezTo>
                    <a:pt x="5904579" y="843943"/>
                    <a:pt x="5936039" y="812483"/>
                    <a:pt x="5974846" y="812483"/>
                  </a:cubicBezTo>
                  <a:close/>
                  <a:moveTo>
                    <a:pt x="7242577" y="812385"/>
                  </a:moveTo>
                  <a:cubicBezTo>
                    <a:pt x="7268820" y="812385"/>
                    <a:pt x="7290094" y="833659"/>
                    <a:pt x="7290094" y="859902"/>
                  </a:cubicBezTo>
                  <a:cubicBezTo>
                    <a:pt x="7290094" y="886145"/>
                    <a:pt x="7268820" y="907419"/>
                    <a:pt x="7242577" y="907419"/>
                  </a:cubicBezTo>
                  <a:cubicBezTo>
                    <a:pt x="7216334" y="907419"/>
                    <a:pt x="7195060" y="886145"/>
                    <a:pt x="7195060" y="859902"/>
                  </a:cubicBezTo>
                  <a:cubicBezTo>
                    <a:pt x="7195060" y="833659"/>
                    <a:pt x="7216334" y="812385"/>
                    <a:pt x="7242577" y="812385"/>
                  </a:cubicBezTo>
                  <a:close/>
                  <a:moveTo>
                    <a:pt x="3172843" y="801988"/>
                  </a:moveTo>
                  <a:cubicBezTo>
                    <a:pt x="3183904" y="801988"/>
                    <a:pt x="3192870" y="810954"/>
                    <a:pt x="3192870" y="822015"/>
                  </a:cubicBezTo>
                  <a:cubicBezTo>
                    <a:pt x="3192870" y="833076"/>
                    <a:pt x="3183904" y="842042"/>
                    <a:pt x="3172843" y="842042"/>
                  </a:cubicBezTo>
                  <a:cubicBezTo>
                    <a:pt x="3161782" y="842042"/>
                    <a:pt x="3152816" y="833076"/>
                    <a:pt x="3152816" y="822015"/>
                  </a:cubicBezTo>
                  <a:cubicBezTo>
                    <a:pt x="3152816" y="810954"/>
                    <a:pt x="3161782" y="801988"/>
                    <a:pt x="3172843" y="801988"/>
                  </a:cubicBezTo>
                  <a:close/>
                  <a:moveTo>
                    <a:pt x="1628879" y="801137"/>
                  </a:moveTo>
                  <a:cubicBezTo>
                    <a:pt x="1653736" y="801137"/>
                    <a:pt x="1673879" y="821287"/>
                    <a:pt x="1673879" y="846144"/>
                  </a:cubicBezTo>
                  <a:cubicBezTo>
                    <a:pt x="1673879" y="870999"/>
                    <a:pt x="1653736" y="891149"/>
                    <a:pt x="1628879" y="891149"/>
                  </a:cubicBezTo>
                  <a:cubicBezTo>
                    <a:pt x="1604022" y="891149"/>
                    <a:pt x="1583866" y="870999"/>
                    <a:pt x="1583866" y="846144"/>
                  </a:cubicBezTo>
                  <a:cubicBezTo>
                    <a:pt x="1583866" y="821287"/>
                    <a:pt x="1604022" y="801137"/>
                    <a:pt x="1628879" y="801137"/>
                  </a:cubicBezTo>
                  <a:close/>
                  <a:moveTo>
                    <a:pt x="3310137" y="799027"/>
                  </a:moveTo>
                  <a:cubicBezTo>
                    <a:pt x="3339373" y="799027"/>
                    <a:pt x="3363073" y="822727"/>
                    <a:pt x="3363073" y="851963"/>
                  </a:cubicBezTo>
                  <a:cubicBezTo>
                    <a:pt x="3363073" y="881199"/>
                    <a:pt x="3339373" y="904899"/>
                    <a:pt x="3310137" y="904899"/>
                  </a:cubicBezTo>
                  <a:cubicBezTo>
                    <a:pt x="3280901" y="904899"/>
                    <a:pt x="3257201" y="881199"/>
                    <a:pt x="3257201" y="851963"/>
                  </a:cubicBezTo>
                  <a:cubicBezTo>
                    <a:pt x="3257201" y="822727"/>
                    <a:pt x="3280901" y="799027"/>
                    <a:pt x="3310137" y="799027"/>
                  </a:cubicBezTo>
                  <a:close/>
                  <a:moveTo>
                    <a:pt x="7325585" y="797649"/>
                  </a:moveTo>
                  <a:cubicBezTo>
                    <a:pt x="7338640" y="797649"/>
                    <a:pt x="7349223" y="808232"/>
                    <a:pt x="7349223" y="821287"/>
                  </a:cubicBezTo>
                  <a:cubicBezTo>
                    <a:pt x="7349223" y="834342"/>
                    <a:pt x="7338640" y="844925"/>
                    <a:pt x="7325585" y="844925"/>
                  </a:cubicBezTo>
                  <a:cubicBezTo>
                    <a:pt x="7312530" y="844925"/>
                    <a:pt x="7301947" y="834342"/>
                    <a:pt x="7301947" y="821287"/>
                  </a:cubicBezTo>
                  <a:cubicBezTo>
                    <a:pt x="7301947" y="808232"/>
                    <a:pt x="7312530" y="797649"/>
                    <a:pt x="7325585" y="797649"/>
                  </a:cubicBezTo>
                  <a:close/>
                  <a:moveTo>
                    <a:pt x="1360302" y="789936"/>
                  </a:moveTo>
                  <a:cubicBezTo>
                    <a:pt x="1377614" y="789936"/>
                    <a:pt x="1391645" y="803967"/>
                    <a:pt x="1391645" y="821278"/>
                  </a:cubicBezTo>
                  <a:cubicBezTo>
                    <a:pt x="1391645" y="838590"/>
                    <a:pt x="1377614" y="852621"/>
                    <a:pt x="1360302" y="852621"/>
                  </a:cubicBezTo>
                  <a:cubicBezTo>
                    <a:pt x="1342991" y="852621"/>
                    <a:pt x="1328958" y="838590"/>
                    <a:pt x="1328958" y="821278"/>
                  </a:cubicBezTo>
                  <a:cubicBezTo>
                    <a:pt x="1328958" y="803967"/>
                    <a:pt x="1342991" y="789936"/>
                    <a:pt x="1360302" y="789936"/>
                  </a:cubicBezTo>
                  <a:close/>
                  <a:moveTo>
                    <a:pt x="3483059" y="786715"/>
                  </a:moveTo>
                  <a:cubicBezTo>
                    <a:pt x="3518370" y="786715"/>
                    <a:pt x="3546995" y="815341"/>
                    <a:pt x="3546995" y="850651"/>
                  </a:cubicBezTo>
                  <a:cubicBezTo>
                    <a:pt x="3546995" y="885962"/>
                    <a:pt x="3518370" y="914587"/>
                    <a:pt x="3483059" y="914587"/>
                  </a:cubicBezTo>
                  <a:cubicBezTo>
                    <a:pt x="3447748" y="914587"/>
                    <a:pt x="3419123" y="885962"/>
                    <a:pt x="3419123" y="850651"/>
                  </a:cubicBezTo>
                  <a:cubicBezTo>
                    <a:pt x="3419123" y="815341"/>
                    <a:pt x="3447748" y="786715"/>
                    <a:pt x="3483059" y="786715"/>
                  </a:cubicBezTo>
                  <a:close/>
                  <a:moveTo>
                    <a:pt x="6729398" y="783965"/>
                  </a:moveTo>
                  <a:cubicBezTo>
                    <a:pt x="6764709" y="783965"/>
                    <a:pt x="6793334" y="812590"/>
                    <a:pt x="6793334" y="847901"/>
                  </a:cubicBezTo>
                  <a:cubicBezTo>
                    <a:pt x="6793334" y="883212"/>
                    <a:pt x="6764709" y="911837"/>
                    <a:pt x="6729398" y="911837"/>
                  </a:cubicBezTo>
                  <a:cubicBezTo>
                    <a:pt x="6694087" y="911837"/>
                    <a:pt x="6665462" y="883212"/>
                    <a:pt x="6665462" y="847901"/>
                  </a:cubicBezTo>
                  <a:cubicBezTo>
                    <a:pt x="6665462" y="812590"/>
                    <a:pt x="6694087" y="783965"/>
                    <a:pt x="6729398" y="783965"/>
                  </a:cubicBezTo>
                  <a:close/>
                  <a:moveTo>
                    <a:pt x="7150335" y="783821"/>
                  </a:moveTo>
                  <a:cubicBezTo>
                    <a:pt x="7163390" y="783821"/>
                    <a:pt x="7173973" y="794404"/>
                    <a:pt x="7173973" y="807459"/>
                  </a:cubicBezTo>
                  <a:cubicBezTo>
                    <a:pt x="7173973" y="820514"/>
                    <a:pt x="7163390" y="831097"/>
                    <a:pt x="7150335" y="831097"/>
                  </a:cubicBezTo>
                  <a:cubicBezTo>
                    <a:pt x="7137280" y="831097"/>
                    <a:pt x="7126697" y="820514"/>
                    <a:pt x="7126697" y="807459"/>
                  </a:cubicBezTo>
                  <a:cubicBezTo>
                    <a:pt x="7126697" y="794404"/>
                    <a:pt x="7137280" y="783821"/>
                    <a:pt x="7150335" y="783821"/>
                  </a:cubicBezTo>
                  <a:close/>
                  <a:moveTo>
                    <a:pt x="3681922" y="777744"/>
                  </a:moveTo>
                  <a:cubicBezTo>
                    <a:pt x="3703314" y="777744"/>
                    <a:pt x="3720655" y="795085"/>
                    <a:pt x="3720655" y="816477"/>
                  </a:cubicBezTo>
                  <a:cubicBezTo>
                    <a:pt x="3720655" y="837869"/>
                    <a:pt x="3703314" y="855210"/>
                    <a:pt x="3681922" y="855210"/>
                  </a:cubicBezTo>
                  <a:cubicBezTo>
                    <a:pt x="3660530" y="855210"/>
                    <a:pt x="3643189" y="837869"/>
                    <a:pt x="3643189" y="816477"/>
                  </a:cubicBezTo>
                  <a:cubicBezTo>
                    <a:pt x="3643189" y="795085"/>
                    <a:pt x="3660530" y="777744"/>
                    <a:pt x="3681922" y="777744"/>
                  </a:cubicBezTo>
                  <a:close/>
                  <a:moveTo>
                    <a:pt x="6817979" y="773804"/>
                  </a:moveTo>
                  <a:cubicBezTo>
                    <a:pt x="6831034" y="773804"/>
                    <a:pt x="6841617" y="784387"/>
                    <a:pt x="6841617" y="797442"/>
                  </a:cubicBezTo>
                  <a:cubicBezTo>
                    <a:pt x="6841617" y="810497"/>
                    <a:pt x="6831034" y="821080"/>
                    <a:pt x="6817979" y="821080"/>
                  </a:cubicBezTo>
                  <a:cubicBezTo>
                    <a:pt x="6804924" y="821080"/>
                    <a:pt x="6794341" y="810497"/>
                    <a:pt x="6794341" y="797442"/>
                  </a:cubicBezTo>
                  <a:cubicBezTo>
                    <a:pt x="6794341" y="784387"/>
                    <a:pt x="6804924" y="773804"/>
                    <a:pt x="6817979" y="773804"/>
                  </a:cubicBezTo>
                  <a:close/>
                  <a:moveTo>
                    <a:pt x="6932056" y="768050"/>
                  </a:moveTo>
                  <a:cubicBezTo>
                    <a:pt x="6961292" y="768050"/>
                    <a:pt x="6984992" y="791750"/>
                    <a:pt x="6984992" y="820986"/>
                  </a:cubicBezTo>
                  <a:cubicBezTo>
                    <a:pt x="6984992" y="850222"/>
                    <a:pt x="6961292" y="873922"/>
                    <a:pt x="6932056" y="873922"/>
                  </a:cubicBezTo>
                  <a:cubicBezTo>
                    <a:pt x="6902820" y="873922"/>
                    <a:pt x="6879120" y="850222"/>
                    <a:pt x="6879120" y="820986"/>
                  </a:cubicBezTo>
                  <a:cubicBezTo>
                    <a:pt x="6879120" y="791750"/>
                    <a:pt x="6902820" y="768050"/>
                    <a:pt x="6932056" y="768050"/>
                  </a:cubicBezTo>
                  <a:close/>
                  <a:moveTo>
                    <a:pt x="1906676" y="762669"/>
                  </a:moveTo>
                  <a:cubicBezTo>
                    <a:pt x="1917737" y="762669"/>
                    <a:pt x="1926700" y="771640"/>
                    <a:pt x="1926700" y="782696"/>
                  </a:cubicBezTo>
                  <a:cubicBezTo>
                    <a:pt x="1926700" y="793762"/>
                    <a:pt x="1917737" y="802723"/>
                    <a:pt x="1906676" y="802723"/>
                  </a:cubicBezTo>
                  <a:cubicBezTo>
                    <a:pt x="1895614" y="802723"/>
                    <a:pt x="1886648" y="793762"/>
                    <a:pt x="1886648" y="782696"/>
                  </a:cubicBezTo>
                  <a:cubicBezTo>
                    <a:pt x="1886648" y="771640"/>
                    <a:pt x="1895614" y="762669"/>
                    <a:pt x="1906676" y="762669"/>
                  </a:cubicBezTo>
                  <a:close/>
                  <a:moveTo>
                    <a:pt x="2013864" y="761303"/>
                  </a:moveTo>
                  <a:cubicBezTo>
                    <a:pt x="2040940" y="761303"/>
                    <a:pt x="2062891" y="783254"/>
                    <a:pt x="2062891" y="810335"/>
                  </a:cubicBezTo>
                  <a:cubicBezTo>
                    <a:pt x="2062891" y="837416"/>
                    <a:pt x="2040940" y="859363"/>
                    <a:pt x="2013864" y="859363"/>
                  </a:cubicBezTo>
                  <a:cubicBezTo>
                    <a:pt x="1986788" y="859363"/>
                    <a:pt x="1964841" y="837416"/>
                    <a:pt x="1964841" y="810335"/>
                  </a:cubicBezTo>
                  <a:cubicBezTo>
                    <a:pt x="1964841" y="783254"/>
                    <a:pt x="1986788" y="761303"/>
                    <a:pt x="2013864" y="761303"/>
                  </a:cubicBezTo>
                  <a:close/>
                  <a:moveTo>
                    <a:pt x="3878604" y="751033"/>
                  </a:moveTo>
                  <a:cubicBezTo>
                    <a:pt x="3899996" y="751033"/>
                    <a:pt x="3917337" y="768374"/>
                    <a:pt x="3917337" y="789766"/>
                  </a:cubicBezTo>
                  <a:cubicBezTo>
                    <a:pt x="3917337" y="811158"/>
                    <a:pt x="3899996" y="828499"/>
                    <a:pt x="3878604" y="828499"/>
                  </a:cubicBezTo>
                  <a:cubicBezTo>
                    <a:pt x="3857212" y="828499"/>
                    <a:pt x="3839871" y="811158"/>
                    <a:pt x="3839871" y="789766"/>
                  </a:cubicBezTo>
                  <a:cubicBezTo>
                    <a:pt x="3839871" y="768374"/>
                    <a:pt x="3857212" y="751033"/>
                    <a:pt x="3878604" y="751033"/>
                  </a:cubicBezTo>
                  <a:close/>
                  <a:moveTo>
                    <a:pt x="7230507" y="748028"/>
                  </a:moveTo>
                  <a:cubicBezTo>
                    <a:pt x="7241568" y="748028"/>
                    <a:pt x="7250534" y="756994"/>
                    <a:pt x="7250534" y="768055"/>
                  </a:cubicBezTo>
                  <a:cubicBezTo>
                    <a:pt x="7250534" y="779116"/>
                    <a:pt x="7241568" y="788082"/>
                    <a:pt x="7230507" y="788082"/>
                  </a:cubicBezTo>
                  <a:cubicBezTo>
                    <a:pt x="7219446" y="788082"/>
                    <a:pt x="7210480" y="779116"/>
                    <a:pt x="7210480" y="768055"/>
                  </a:cubicBezTo>
                  <a:cubicBezTo>
                    <a:pt x="7210480" y="756994"/>
                    <a:pt x="7219446" y="748028"/>
                    <a:pt x="7230507" y="748028"/>
                  </a:cubicBezTo>
                  <a:close/>
                  <a:moveTo>
                    <a:pt x="3789265" y="740622"/>
                  </a:moveTo>
                  <a:cubicBezTo>
                    <a:pt x="3806576" y="740622"/>
                    <a:pt x="3820609" y="754654"/>
                    <a:pt x="3820609" y="771965"/>
                  </a:cubicBezTo>
                  <a:cubicBezTo>
                    <a:pt x="3820609" y="789277"/>
                    <a:pt x="3806576" y="803309"/>
                    <a:pt x="3789265" y="803309"/>
                  </a:cubicBezTo>
                  <a:cubicBezTo>
                    <a:pt x="3771954" y="803309"/>
                    <a:pt x="3757921" y="789277"/>
                    <a:pt x="3757921" y="771965"/>
                  </a:cubicBezTo>
                  <a:cubicBezTo>
                    <a:pt x="3757921" y="754654"/>
                    <a:pt x="3771954" y="740622"/>
                    <a:pt x="3789265" y="740622"/>
                  </a:cubicBezTo>
                  <a:close/>
                  <a:moveTo>
                    <a:pt x="6039797" y="738119"/>
                  </a:moveTo>
                  <a:cubicBezTo>
                    <a:pt x="6060413" y="738119"/>
                    <a:pt x="6077125" y="754831"/>
                    <a:pt x="6077125" y="775447"/>
                  </a:cubicBezTo>
                  <a:cubicBezTo>
                    <a:pt x="6077125" y="796063"/>
                    <a:pt x="6060413" y="812775"/>
                    <a:pt x="6039797" y="812775"/>
                  </a:cubicBezTo>
                  <a:cubicBezTo>
                    <a:pt x="6019181" y="812775"/>
                    <a:pt x="6002469" y="796063"/>
                    <a:pt x="6002469" y="775447"/>
                  </a:cubicBezTo>
                  <a:cubicBezTo>
                    <a:pt x="6002469" y="754831"/>
                    <a:pt x="6019181" y="738119"/>
                    <a:pt x="6039797" y="738119"/>
                  </a:cubicBezTo>
                  <a:close/>
                  <a:moveTo>
                    <a:pt x="1550614" y="734394"/>
                  </a:moveTo>
                  <a:cubicBezTo>
                    <a:pt x="1567930" y="734394"/>
                    <a:pt x="1581968" y="748423"/>
                    <a:pt x="1581968" y="765732"/>
                  </a:cubicBezTo>
                  <a:cubicBezTo>
                    <a:pt x="1581968" y="783048"/>
                    <a:pt x="1567930" y="797077"/>
                    <a:pt x="1550614" y="797077"/>
                  </a:cubicBezTo>
                  <a:cubicBezTo>
                    <a:pt x="1533300" y="797077"/>
                    <a:pt x="1519265" y="783048"/>
                    <a:pt x="1519265" y="765732"/>
                  </a:cubicBezTo>
                  <a:cubicBezTo>
                    <a:pt x="1519265" y="748423"/>
                    <a:pt x="1533300" y="734394"/>
                    <a:pt x="1550614" y="734394"/>
                  </a:cubicBezTo>
                  <a:close/>
                  <a:moveTo>
                    <a:pt x="1441339" y="726194"/>
                  </a:moveTo>
                  <a:cubicBezTo>
                    <a:pt x="1458649" y="726194"/>
                    <a:pt x="1472679" y="740227"/>
                    <a:pt x="1472679" y="757542"/>
                  </a:cubicBezTo>
                  <a:cubicBezTo>
                    <a:pt x="1472679" y="774849"/>
                    <a:pt x="1458649" y="788882"/>
                    <a:pt x="1441339" y="788882"/>
                  </a:cubicBezTo>
                  <a:cubicBezTo>
                    <a:pt x="1424032" y="788882"/>
                    <a:pt x="1409998" y="774849"/>
                    <a:pt x="1409998" y="757542"/>
                  </a:cubicBezTo>
                  <a:cubicBezTo>
                    <a:pt x="1409998" y="740227"/>
                    <a:pt x="1424032" y="726194"/>
                    <a:pt x="1441339" y="726194"/>
                  </a:cubicBezTo>
                  <a:close/>
                  <a:moveTo>
                    <a:pt x="3573460" y="720588"/>
                  </a:moveTo>
                  <a:cubicBezTo>
                    <a:pt x="3590771" y="720588"/>
                    <a:pt x="3604804" y="734621"/>
                    <a:pt x="3604804" y="751932"/>
                  </a:cubicBezTo>
                  <a:cubicBezTo>
                    <a:pt x="3604804" y="769243"/>
                    <a:pt x="3590771" y="783276"/>
                    <a:pt x="3573460" y="783276"/>
                  </a:cubicBezTo>
                  <a:cubicBezTo>
                    <a:pt x="3556149" y="783276"/>
                    <a:pt x="3542116" y="769243"/>
                    <a:pt x="3542116" y="751932"/>
                  </a:cubicBezTo>
                  <a:cubicBezTo>
                    <a:pt x="3542116" y="734621"/>
                    <a:pt x="3556149" y="720588"/>
                    <a:pt x="3573460" y="720588"/>
                  </a:cubicBezTo>
                  <a:close/>
                  <a:moveTo>
                    <a:pt x="7124394" y="720337"/>
                  </a:moveTo>
                  <a:cubicBezTo>
                    <a:pt x="7135455" y="720337"/>
                    <a:pt x="7144421" y="729303"/>
                    <a:pt x="7144421" y="740364"/>
                  </a:cubicBezTo>
                  <a:cubicBezTo>
                    <a:pt x="7144421" y="751425"/>
                    <a:pt x="7135455" y="760391"/>
                    <a:pt x="7124394" y="760391"/>
                  </a:cubicBezTo>
                  <a:cubicBezTo>
                    <a:pt x="7113333" y="760391"/>
                    <a:pt x="7104367" y="751425"/>
                    <a:pt x="7104367" y="740364"/>
                  </a:cubicBezTo>
                  <a:cubicBezTo>
                    <a:pt x="7104367" y="729303"/>
                    <a:pt x="7113333" y="720337"/>
                    <a:pt x="7124394" y="720337"/>
                  </a:cubicBezTo>
                  <a:close/>
                  <a:moveTo>
                    <a:pt x="3136789" y="706033"/>
                  </a:moveTo>
                  <a:cubicBezTo>
                    <a:pt x="3153029" y="706033"/>
                    <a:pt x="3166194" y="719198"/>
                    <a:pt x="3166194" y="735438"/>
                  </a:cubicBezTo>
                  <a:cubicBezTo>
                    <a:pt x="3166194" y="751678"/>
                    <a:pt x="3153029" y="764843"/>
                    <a:pt x="3136789" y="764843"/>
                  </a:cubicBezTo>
                  <a:cubicBezTo>
                    <a:pt x="3120549" y="764843"/>
                    <a:pt x="3107384" y="751678"/>
                    <a:pt x="3107384" y="735438"/>
                  </a:cubicBezTo>
                  <a:cubicBezTo>
                    <a:pt x="3107384" y="719198"/>
                    <a:pt x="3120549" y="706033"/>
                    <a:pt x="3136789" y="706033"/>
                  </a:cubicBezTo>
                  <a:close/>
                  <a:moveTo>
                    <a:pt x="3038140" y="703480"/>
                  </a:moveTo>
                  <a:cubicBezTo>
                    <a:pt x="3069125" y="703480"/>
                    <a:pt x="3094243" y="728598"/>
                    <a:pt x="3094243" y="759583"/>
                  </a:cubicBezTo>
                  <a:cubicBezTo>
                    <a:pt x="3094243" y="790568"/>
                    <a:pt x="3069125" y="815686"/>
                    <a:pt x="3038140" y="815686"/>
                  </a:cubicBezTo>
                  <a:cubicBezTo>
                    <a:pt x="3007155" y="815686"/>
                    <a:pt x="2982037" y="790568"/>
                    <a:pt x="2982037" y="759583"/>
                  </a:cubicBezTo>
                  <a:cubicBezTo>
                    <a:pt x="2982037" y="728598"/>
                    <a:pt x="3007155" y="703480"/>
                    <a:pt x="3038140" y="703480"/>
                  </a:cubicBezTo>
                  <a:close/>
                  <a:moveTo>
                    <a:pt x="3671833" y="702736"/>
                  </a:moveTo>
                  <a:cubicBezTo>
                    <a:pt x="3682894" y="702736"/>
                    <a:pt x="3691860" y="711702"/>
                    <a:pt x="3691860" y="722763"/>
                  </a:cubicBezTo>
                  <a:cubicBezTo>
                    <a:pt x="3691860" y="733825"/>
                    <a:pt x="3682894" y="742790"/>
                    <a:pt x="3671833" y="742790"/>
                  </a:cubicBezTo>
                  <a:cubicBezTo>
                    <a:pt x="3660772" y="742790"/>
                    <a:pt x="3651806" y="733825"/>
                    <a:pt x="3651806" y="722763"/>
                  </a:cubicBezTo>
                  <a:cubicBezTo>
                    <a:pt x="3651806" y="711702"/>
                    <a:pt x="3660772" y="702736"/>
                    <a:pt x="3671833" y="702736"/>
                  </a:cubicBezTo>
                  <a:close/>
                  <a:moveTo>
                    <a:pt x="8129652" y="702202"/>
                  </a:moveTo>
                  <a:cubicBezTo>
                    <a:pt x="8156731" y="702202"/>
                    <a:pt x="8178682" y="724153"/>
                    <a:pt x="8178682" y="751232"/>
                  </a:cubicBezTo>
                  <a:cubicBezTo>
                    <a:pt x="8178682" y="778311"/>
                    <a:pt x="8156731" y="800262"/>
                    <a:pt x="8129652" y="800262"/>
                  </a:cubicBezTo>
                  <a:cubicBezTo>
                    <a:pt x="8102573" y="800262"/>
                    <a:pt x="8080622" y="778311"/>
                    <a:pt x="8080622" y="751232"/>
                  </a:cubicBezTo>
                  <a:cubicBezTo>
                    <a:pt x="8080622" y="724153"/>
                    <a:pt x="8102573" y="702202"/>
                    <a:pt x="8129652" y="702202"/>
                  </a:cubicBezTo>
                  <a:close/>
                  <a:moveTo>
                    <a:pt x="7396973" y="700550"/>
                  </a:moveTo>
                  <a:cubicBezTo>
                    <a:pt x="7426209" y="700550"/>
                    <a:pt x="7449909" y="724250"/>
                    <a:pt x="7449909" y="753486"/>
                  </a:cubicBezTo>
                  <a:cubicBezTo>
                    <a:pt x="7449909" y="782722"/>
                    <a:pt x="7426209" y="806422"/>
                    <a:pt x="7396973" y="806422"/>
                  </a:cubicBezTo>
                  <a:cubicBezTo>
                    <a:pt x="7367737" y="806422"/>
                    <a:pt x="7344037" y="782722"/>
                    <a:pt x="7344037" y="753486"/>
                  </a:cubicBezTo>
                  <a:cubicBezTo>
                    <a:pt x="7344037" y="724250"/>
                    <a:pt x="7367737" y="700550"/>
                    <a:pt x="7396973" y="700550"/>
                  </a:cubicBezTo>
                  <a:close/>
                  <a:moveTo>
                    <a:pt x="3232397" y="699759"/>
                  </a:moveTo>
                  <a:cubicBezTo>
                    <a:pt x="3257471" y="699759"/>
                    <a:pt x="3277798" y="720086"/>
                    <a:pt x="3277798" y="745160"/>
                  </a:cubicBezTo>
                  <a:cubicBezTo>
                    <a:pt x="3277798" y="770234"/>
                    <a:pt x="3257471" y="790561"/>
                    <a:pt x="3232397" y="790561"/>
                  </a:cubicBezTo>
                  <a:cubicBezTo>
                    <a:pt x="3207323" y="790561"/>
                    <a:pt x="3186996" y="770234"/>
                    <a:pt x="3186996" y="745160"/>
                  </a:cubicBezTo>
                  <a:cubicBezTo>
                    <a:pt x="3186996" y="720086"/>
                    <a:pt x="3207323" y="699759"/>
                    <a:pt x="3232397" y="699759"/>
                  </a:cubicBezTo>
                  <a:close/>
                  <a:moveTo>
                    <a:pt x="2109760" y="698652"/>
                  </a:moveTo>
                  <a:cubicBezTo>
                    <a:pt x="2130970" y="698652"/>
                    <a:pt x="2148167" y="715843"/>
                    <a:pt x="2148167" y="737046"/>
                  </a:cubicBezTo>
                  <a:cubicBezTo>
                    <a:pt x="2148167" y="758255"/>
                    <a:pt x="2130970" y="775441"/>
                    <a:pt x="2109760" y="775441"/>
                  </a:cubicBezTo>
                  <a:cubicBezTo>
                    <a:pt x="2088554" y="775441"/>
                    <a:pt x="2071369" y="758255"/>
                    <a:pt x="2071369" y="737046"/>
                  </a:cubicBezTo>
                  <a:cubicBezTo>
                    <a:pt x="2071369" y="715843"/>
                    <a:pt x="2088554" y="698652"/>
                    <a:pt x="2109760" y="698652"/>
                  </a:cubicBezTo>
                  <a:close/>
                  <a:moveTo>
                    <a:pt x="7036770" y="696538"/>
                  </a:moveTo>
                  <a:cubicBezTo>
                    <a:pt x="7059789" y="696538"/>
                    <a:pt x="7078450" y="715199"/>
                    <a:pt x="7078450" y="738218"/>
                  </a:cubicBezTo>
                  <a:cubicBezTo>
                    <a:pt x="7078450" y="761237"/>
                    <a:pt x="7059789" y="779898"/>
                    <a:pt x="7036770" y="779898"/>
                  </a:cubicBezTo>
                  <a:cubicBezTo>
                    <a:pt x="7013751" y="779898"/>
                    <a:pt x="6995090" y="761237"/>
                    <a:pt x="6995090" y="738218"/>
                  </a:cubicBezTo>
                  <a:cubicBezTo>
                    <a:pt x="6995090" y="715199"/>
                    <a:pt x="7013751" y="696538"/>
                    <a:pt x="7036770" y="696538"/>
                  </a:cubicBezTo>
                  <a:close/>
                  <a:moveTo>
                    <a:pt x="7268383" y="687556"/>
                  </a:moveTo>
                  <a:cubicBezTo>
                    <a:pt x="7279444" y="687556"/>
                    <a:pt x="7288410" y="696522"/>
                    <a:pt x="7288410" y="707583"/>
                  </a:cubicBezTo>
                  <a:cubicBezTo>
                    <a:pt x="7288410" y="718644"/>
                    <a:pt x="7279444" y="727610"/>
                    <a:pt x="7268383" y="727610"/>
                  </a:cubicBezTo>
                  <a:cubicBezTo>
                    <a:pt x="7257322" y="727610"/>
                    <a:pt x="7248356" y="718644"/>
                    <a:pt x="7248356" y="707583"/>
                  </a:cubicBezTo>
                  <a:cubicBezTo>
                    <a:pt x="7248356" y="696522"/>
                    <a:pt x="7257322" y="687556"/>
                    <a:pt x="7268383" y="687556"/>
                  </a:cubicBezTo>
                  <a:close/>
                  <a:moveTo>
                    <a:pt x="3380628" y="680109"/>
                  </a:moveTo>
                  <a:cubicBezTo>
                    <a:pt x="3410123" y="680109"/>
                    <a:pt x="3434033" y="704019"/>
                    <a:pt x="3434033" y="733515"/>
                  </a:cubicBezTo>
                  <a:cubicBezTo>
                    <a:pt x="3434033" y="763009"/>
                    <a:pt x="3410123" y="786919"/>
                    <a:pt x="3380628" y="786919"/>
                  </a:cubicBezTo>
                  <a:cubicBezTo>
                    <a:pt x="3351133" y="786919"/>
                    <a:pt x="3327223" y="763009"/>
                    <a:pt x="3327223" y="733515"/>
                  </a:cubicBezTo>
                  <a:cubicBezTo>
                    <a:pt x="3327223" y="704019"/>
                    <a:pt x="3351133" y="680109"/>
                    <a:pt x="3380628" y="680109"/>
                  </a:cubicBezTo>
                  <a:close/>
                  <a:moveTo>
                    <a:pt x="6279034" y="677735"/>
                  </a:moveTo>
                  <a:cubicBezTo>
                    <a:pt x="6290095" y="677735"/>
                    <a:pt x="6299061" y="686701"/>
                    <a:pt x="6299061" y="697762"/>
                  </a:cubicBezTo>
                  <a:cubicBezTo>
                    <a:pt x="6299061" y="708823"/>
                    <a:pt x="6290095" y="717789"/>
                    <a:pt x="6279034" y="717789"/>
                  </a:cubicBezTo>
                  <a:cubicBezTo>
                    <a:pt x="6267973" y="717789"/>
                    <a:pt x="6259007" y="708823"/>
                    <a:pt x="6259007" y="697762"/>
                  </a:cubicBezTo>
                  <a:cubicBezTo>
                    <a:pt x="6259007" y="686701"/>
                    <a:pt x="6267973" y="677735"/>
                    <a:pt x="6279034" y="677735"/>
                  </a:cubicBezTo>
                  <a:close/>
                  <a:moveTo>
                    <a:pt x="1272630" y="672129"/>
                  </a:moveTo>
                  <a:cubicBezTo>
                    <a:pt x="1307944" y="672129"/>
                    <a:pt x="1336568" y="700756"/>
                    <a:pt x="1336568" y="736066"/>
                  </a:cubicBezTo>
                  <a:cubicBezTo>
                    <a:pt x="1336568" y="771376"/>
                    <a:pt x="1307944" y="799998"/>
                    <a:pt x="1272630" y="799998"/>
                  </a:cubicBezTo>
                  <a:cubicBezTo>
                    <a:pt x="1237320" y="799998"/>
                    <a:pt x="1208699" y="771376"/>
                    <a:pt x="1208699" y="736066"/>
                  </a:cubicBezTo>
                  <a:cubicBezTo>
                    <a:pt x="1208699" y="700756"/>
                    <a:pt x="1237320" y="672129"/>
                    <a:pt x="1272630" y="672129"/>
                  </a:cubicBezTo>
                  <a:close/>
                  <a:moveTo>
                    <a:pt x="6952346" y="670441"/>
                  </a:moveTo>
                  <a:cubicBezTo>
                    <a:pt x="6963407" y="670441"/>
                    <a:pt x="6972373" y="679407"/>
                    <a:pt x="6972373" y="690468"/>
                  </a:cubicBezTo>
                  <a:cubicBezTo>
                    <a:pt x="6972373" y="701529"/>
                    <a:pt x="6963407" y="710495"/>
                    <a:pt x="6952346" y="710495"/>
                  </a:cubicBezTo>
                  <a:cubicBezTo>
                    <a:pt x="6941285" y="710495"/>
                    <a:pt x="6932319" y="701529"/>
                    <a:pt x="6932319" y="690468"/>
                  </a:cubicBezTo>
                  <a:cubicBezTo>
                    <a:pt x="6932319" y="679407"/>
                    <a:pt x="6941285" y="670441"/>
                    <a:pt x="6952346" y="670441"/>
                  </a:cubicBezTo>
                  <a:close/>
                  <a:moveTo>
                    <a:pt x="7332778" y="665124"/>
                  </a:moveTo>
                  <a:cubicBezTo>
                    <a:pt x="7346041" y="665124"/>
                    <a:pt x="7356793" y="675876"/>
                    <a:pt x="7356793" y="689139"/>
                  </a:cubicBezTo>
                  <a:cubicBezTo>
                    <a:pt x="7356793" y="702402"/>
                    <a:pt x="7346041" y="713154"/>
                    <a:pt x="7332778" y="713154"/>
                  </a:cubicBezTo>
                  <a:cubicBezTo>
                    <a:pt x="7319515" y="713154"/>
                    <a:pt x="7308763" y="702402"/>
                    <a:pt x="7308763" y="689139"/>
                  </a:cubicBezTo>
                  <a:cubicBezTo>
                    <a:pt x="7308763" y="675876"/>
                    <a:pt x="7319515" y="665124"/>
                    <a:pt x="7332778" y="665124"/>
                  </a:cubicBezTo>
                  <a:close/>
                  <a:moveTo>
                    <a:pt x="1812636" y="662962"/>
                  </a:moveTo>
                  <a:cubicBezTo>
                    <a:pt x="1839711" y="662962"/>
                    <a:pt x="1861663" y="684916"/>
                    <a:pt x="1861663" y="711992"/>
                  </a:cubicBezTo>
                  <a:cubicBezTo>
                    <a:pt x="1861663" y="739071"/>
                    <a:pt x="1839711" y="761025"/>
                    <a:pt x="1812636" y="761025"/>
                  </a:cubicBezTo>
                  <a:cubicBezTo>
                    <a:pt x="1785560" y="761025"/>
                    <a:pt x="1763608" y="739071"/>
                    <a:pt x="1763608" y="711992"/>
                  </a:cubicBezTo>
                  <a:cubicBezTo>
                    <a:pt x="1763608" y="684916"/>
                    <a:pt x="1785560" y="662962"/>
                    <a:pt x="1812636" y="662962"/>
                  </a:cubicBezTo>
                  <a:close/>
                  <a:moveTo>
                    <a:pt x="3752037" y="662523"/>
                  </a:moveTo>
                  <a:cubicBezTo>
                    <a:pt x="3767665" y="662523"/>
                    <a:pt x="3780334" y="675191"/>
                    <a:pt x="3780334" y="690820"/>
                  </a:cubicBezTo>
                  <a:cubicBezTo>
                    <a:pt x="3780334" y="706447"/>
                    <a:pt x="3767665" y="719116"/>
                    <a:pt x="3752037" y="719116"/>
                  </a:cubicBezTo>
                  <a:cubicBezTo>
                    <a:pt x="3736409" y="719116"/>
                    <a:pt x="3723740" y="706447"/>
                    <a:pt x="3723740" y="690820"/>
                  </a:cubicBezTo>
                  <a:cubicBezTo>
                    <a:pt x="3723740" y="675191"/>
                    <a:pt x="3736409" y="662523"/>
                    <a:pt x="3752037" y="662523"/>
                  </a:cubicBezTo>
                  <a:close/>
                  <a:moveTo>
                    <a:pt x="2947264" y="658976"/>
                  </a:moveTo>
                  <a:cubicBezTo>
                    <a:pt x="2960319" y="658976"/>
                    <a:pt x="2970902" y="669559"/>
                    <a:pt x="2970902" y="682614"/>
                  </a:cubicBezTo>
                  <a:cubicBezTo>
                    <a:pt x="2970902" y="695669"/>
                    <a:pt x="2960319" y="706252"/>
                    <a:pt x="2947264" y="706252"/>
                  </a:cubicBezTo>
                  <a:cubicBezTo>
                    <a:pt x="2934209" y="706252"/>
                    <a:pt x="2923626" y="695669"/>
                    <a:pt x="2923626" y="682614"/>
                  </a:cubicBezTo>
                  <a:cubicBezTo>
                    <a:pt x="2923626" y="669559"/>
                    <a:pt x="2934209" y="658976"/>
                    <a:pt x="2947264" y="658976"/>
                  </a:cubicBezTo>
                  <a:close/>
                  <a:moveTo>
                    <a:pt x="6850259" y="650654"/>
                  </a:moveTo>
                  <a:cubicBezTo>
                    <a:pt x="6879495" y="650654"/>
                    <a:pt x="6903195" y="674354"/>
                    <a:pt x="6903195" y="703590"/>
                  </a:cubicBezTo>
                  <a:cubicBezTo>
                    <a:pt x="6903195" y="732826"/>
                    <a:pt x="6879495" y="756526"/>
                    <a:pt x="6850259" y="756526"/>
                  </a:cubicBezTo>
                  <a:cubicBezTo>
                    <a:pt x="6821023" y="756526"/>
                    <a:pt x="6797323" y="732826"/>
                    <a:pt x="6797323" y="703590"/>
                  </a:cubicBezTo>
                  <a:cubicBezTo>
                    <a:pt x="6797323" y="674354"/>
                    <a:pt x="6821023" y="650654"/>
                    <a:pt x="6850259" y="650654"/>
                  </a:cubicBezTo>
                  <a:close/>
                  <a:moveTo>
                    <a:pt x="1386708" y="650616"/>
                  </a:moveTo>
                  <a:cubicBezTo>
                    <a:pt x="1404017" y="650616"/>
                    <a:pt x="1418054" y="664649"/>
                    <a:pt x="1418054" y="681962"/>
                  </a:cubicBezTo>
                  <a:cubicBezTo>
                    <a:pt x="1418054" y="699272"/>
                    <a:pt x="1404017" y="713309"/>
                    <a:pt x="1386708" y="713309"/>
                  </a:cubicBezTo>
                  <a:cubicBezTo>
                    <a:pt x="1369398" y="713309"/>
                    <a:pt x="1355364" y="699272"/>
                    <a:pt x="1355364" y="681962"/>
                  </a:cubicBezTo>
                  <a:cubicBezTo>
                    <a:pt x="1355364" y="664649"/>
                    <a:pt x="1369398" y="650616"/>
                    <a:pt x="1386708" y="650616"/>
                  </a:cubicBezTo>
                  <a:close/>
                  <a:moveTo>
                    <a:pt x="7081661" y="648610"/>
                  </a:moveTo>
                  <a:cubicBezTo>
                    <a:pt x="7092722" y="648610"/>
                    <a:pt x="7101688" y="657576"/>
                    <a:pt x="7101688" y="668637"/>
                  </a:cubicBezTo>
                  <a:cubicBezTo>
                    <a:pt x="7101688" y="679698"/>
                    <a:pt x="7092722" y="688664"/>
                    <a:pt x="7081661" y="688664"/>
                  </a:cubicBezTo>
                  <a:cubicBezTo>
                    <a:pt x="7070600" y="688664"/>
                    <a:pt x="7061634" y="679698"/>
                    <a:pt x="7061634" y="668637"/>
                  </a:cubicBezTo>
                  <a:cubicBezTo>
                    <a:pt x="7061634" y="657576"/>
                    <a:pt x="7070600" y="648610"/>
                    <a:pt x="7081661" y="648610"/>
                  </a:cubicBezTo>
                  <a:close/>
                  <a:moveTo>
                    <a:pt x="1667835" y="642993"/>
                  </a:moveTo>
                  <a:cubicBezTo>
                    <a:pt x="1703143" y="642993"/>
                    <a:pt x="1731766" y="671614"/>
                    <a:pt x="1731766" y="706924"/>
                  </a:cubicBezTo>
                  <a:cubicBezTo>
                    <a:pt x="1731766" y="742240"/>
                    <a:pt x="1703143" y="770861"/>
                    <a:pt x="1667835" y="770861"/>
                  </a:cubicBezTo>
                  <a:cubicBezTo>
                    <a:pt x="1632526" y="770861"/>
                    <a:pt x="1603900" y="742240"/>
                    <a:pt x="1603900" y="706924"/>
                  </a:cubicBezTo>
                  <a:cubicBezTo>
                    <a:pt x="1603900" y="671614"/>
                    <a:pt x="1632526" y="642993"/>
                    <a:pt x="1667835" y="642993"/>
                  </a:cubicBezTo>
                  <a:close/>
                  <a:moveTo>
                    <a:pt x="1490506" y="641906"/>
                  </a:moveTo>
                  <a:cubicBezTo>
                    <a:pt x="1511126" y="641906"/>
                    <a:pt x="1527841" y="658617"/>
                    <a:pt x="1527841" y="679233"/>
                  </a:cubicBezTo>
                  <a:cubicBezTo>
                    <a:pt x="1527841" y="699846"/>
                    <a:pt x="1511126" y="716557"/>
                    <a:pt x="1490506" y="716557"/>
                  </a:cubicBezTo>
                  <a:cubicBezTo>
                    <a:pt x="1469889" y="716557"/>
                    <a:pt x="1453181" y="699846"/>
                    <a:pt x="1453181" y="679233"/>
                  </a:cubicBezTo>
                  <a:cubicBezTo>
                    <a:pt x="1453181" y="658617"/>
                    <a:pt x="1469889" y="641906"/>
                    <a:pt x="1490506" y="641906"/>
                  </a:cubicBezTo>
                  <a:close/>
                  <a:moveTo>
                    <a:pt x="6102088" y="634177"/>
                  </a:moveTo>
                  <a:cubicBezTo>
                    <a:pt x="6119399" y="634177"/>
                    <a:pt x="6133432" y="648210"/>
                    <a:pt x="6133432" y="665521"/>
                  </a:cubicBezTo>
                  <a:cubicBezTo>
                    <a:pt x="6133432" y="682832"/>
                    <a:pt x="6119399" y="696865"/>
                    <a:pt x="6102088" y="696865"/>
                  </a:cubicBezTo>
                  <a:cubicBezTo>
                    <a:pt x="6084777" y="696865"/>
                    <a:pt x="6070744" y="682832"/>
                    <a:pt x="6070744" y="665521"/>
                  </a:cubicBezTo>
                  <a:cubicBezTo>
                    <a:pt x="6070744" y="648210"/>
                    <a:pt x="6084777" y="634177"/>
                    <a:pt x="6102088" y="634177"/>
                  </a:cubicBezTo>
                  <a:close/>
                  <a:moveTo>
                    <a:pt x="8184811" y="632448"/>
                  </a:moveTo>
                  <a:cubicBezTo>
                    <a:pt x="8200919" y="632448"/>
                    <a:pt x="8213977" y="645506"/>
                    <a:pt x="8213977" y="661614"/>
                  </a:cubicBezTo>
                  <a:cubicBezTo>
                    <a:pt x="8213977" y="677722"/>
                    <a:pt x="8200919" y="690780"/>
                    <a:pt x="8184811" y="690780"/>
                  </a:cubicBezTo>
                  <a:cubicBezTo>
                    <a:pt x="8168703" y="690780"/>
                    <a:pt x="8155645" y="677722"/>
                    <a:pt x="8155645" y="661614"/>
                  </a:cubicBezTo>
                  <a:cubicBezTo>
                    <a:pt x="8155645" y="645506"/>
                    <a:pt x="8168703" y="632448"/>
                    <a:pt x="8184811" y="632448"/>
                  </a:cubicBezTo>
                  <a:close/>
                  <a:moveTo>
                    <a:pt x="2377754" y="630861"/>
                  </a:moveTo>
                  <a:cubicBezTo>
                    <a:pt x="2413703" y="630861"/>
                    <a:pt x="2442840" y="659999"/>
                    <a:pt x="2442840" y="695942"/>
                  </a:cubicBezTo>
                  <a:cubicBezTo>
                    <a:pt x="2442840" y="731889"/>
                    <a:pt x="2413703" y="761025"/>
                    <a:pt x="2377754" y="761025"/>
                  </a:cubicBezTo>
                  <a:cubicBezTo>
                    <a:pt x="2341813" y="761025"/>
                    <a:pt x="2312677" y="731889"/>
                    <a:pt x="2312677" y="695942"/>
                  </a:cubicBezTo>
                  <a:cubicBezTo>
                    <a:pt x="2312677" y="659999"/>
                    <a:pt x="2341813" y="630861"/>
                    <a:pt x="2377754" y="630861"/>
                  </a:cubicBezTo>
                  <a:close/>
                  <a:moveTo>
                    <a:pt x="2217832" y="630186"/>
                  </a:moveTo>
                  <a:cubicBezTo>
                    <a:pt x="2244912" y="630186"/>
                    <a:pt x="2266868" y="652133"/>
                    <a:pt x="2266868" y="679213"/>
                  </a:cubicBezTo>
                  <a:cubicBezTo>
                    <a:pt x="2266868" y="706295"/>
                    <a:pt x="2244912" y="728242"/>
                    <a:pt x="2217832" y="728242"/>
                  </a:cubicBezTo>
                  <a:cubicBezTo>
                    <a:pt x="2190751" y="728242"/>
                    <a:pt x="2168805" y="706295"/>
                    <a:pt x="2168805" y="679213"/>
                  </a:cubicBezTo>
                  <a:cubicBezTo>
                    <a:pt x="2168805" y="652133"/>
                    <a:pt x="2190751" y="630186"/>
                    <a:pt x="2217832" y="630186"/>
                  </a:cubicBezTo>
                  <a:close/>
                  <a:moveTo>
                    <a:pt x="7216781" y="622520"/>
                  </a:moveTo>
                  <a:cubicBezTo>
                    <a:pt x="7234092" y="622520"/>
                    <a:pt x="7248125" y="636553"/>
                    <a:pt x="7248125" y="653864"/>
                  </a:cubicBezTo>
                  <a:cubicBezTo>
                    <a:pt x="7248125" y="671175"/>
                    <a:pt x="7234092" y="685208"/>
                    <a:pt x="7216781" y="685208"/>
                  </a:cubicBezTo>
                  <a:cubicBezTo>
                    <a:pt x="7199470" y="685208"/>
                    <a:pt x="7185437" y="671175"/>
                    <a:pt x="7185437" y="653864"/>
                  </a:cubicBezTo>
                  <a:cubicBezTo>
                    <a:pt x="7185437" y="636553"/>
                    <a:pt x="7199470" y="622520"/>
                    <a:pt x="7216781" y="622520"/>
                  </a:cubicBezTo>
                  <a:close/>
                  <a:moveTo>
                    <a:pt x="1965581" y="618407"/>
                  </a:moveTo>
                  <a:cubicBezTo>
                    <a:pt x="2000889" y="618407"/>
                    <a:pt x="2029511" y="647028"/>
                    <a:pt x="2029511" y="682344"/>
                  </a:cubicBezTo>
                  <a:cubicBezTo>
                    <a:pt x="2029511" y="717653"/>
                    <a:pt x="2000889" y="746275"/>
                    <a:pt x="1965581" y="746275"/>
                  </a:cubicBezTo>
                  <a:cubicBezTo>
                    <a:pt x="1930264" y="746275"/>
                    <a:pt x="1901641" y="717653"/>
                    <a:pt x="1901641" y="682344"/>
                  </a:cubicBezTo>
                  <a:cubicBezTo>
                    <a:pt x="1901641" y="647028"/>
                    <a:pt x="1930264" y="618407"/>
                    <a:pt x="1965581" y="618407"/>
                  </a:cubicBezTo>
                  <a:close/>
                  <a:moveTo>
                    <a:pt x="6194431" y="612075"/>
                  </a:moveTo>
                  <a:cubicBezTo>
                    <a:pt x="6215046" y="612075"/>
                    <a:pt x="6231758" y="628787"/>
                    <a:pt x="6231758" y="649402"/>
                  </a:cubicBezTo>
                  <a:cubicBezTo>
                    <a:pt x="6231758" y="670017"/>
                    <a:pt x="6215046" y="686729"/>
                    <a:pt x="6194431" y="686729"/>
                  </a:cubicBezTo>
                  <a:cubicBezTo>
                    <a:pt x="6173816" y="686729"/>
                    <a:pt x="6157104" y="670017"/>
                    <a:pt x="6157104" y="649402"/>
                  </a:cubicBezTo>
                  <a:cubicBezTo>
                    <a:pt x="6157104" y="628787"/>
                    <a:pt x="6173816" y="612075"/>
                    <a:pt x="6194431" y="612075"/>
                  </a:cubicBezTo>
                  <a:close/>
                  <a:moveTo>
                    <a:pt x="1586136" y="611884"/>
                  </a:moveTo>
                  <a:cubicBezTo>
                    <a:pt x="1599194" y="611884"/>
                    <a:pt x="1609777" y="622467"/>
                    <a:pt x="1609777" y="635528"/>
                  </a:cubicBezTo>
                  <a:cubicBezTo>
                    <a:pt x="1609777" y="648580"/>
                    <a:pt x="1599194" y="659160"/>
                    <a:pt x="1586136" y="659160"/>
                  </a:cubicBezTo>
                  <a:cubicBezTo>
                    <a:pt x="1573079" y="659160"/>
                    <a:pt x="1562492" y="648580"/>
                    <a:pt x="1562492" y="635528"/>
                  </a:cubicBezTo>
                  <a:cubicBezTo>
                    <a:pt x="1562492" y="622467"/>
                    <a:pt x="1573079" y="611884"/>
                    <a:pt x="1586136" y="611884"/>
                  </a:cubicBezTo>
                  <a:close/>
                  <a:moveTo>
                    <a:pt x="3121820" y="611321"/>
                  </a:moveTo>
                  <a:cubicBezTo>
                    <a:pt x="3139131" y="611321"/>
                    <a:pt x="3153164" y="625354"/>
                    <a:pt x="3153164" y="642665"/>
                  </a:cubicBezTo>
                  <a:cubicBezTo>
                    <a:pt x="3153164" y="659976"/>
                    <a:pt x="3139131" y="674008"/>
                    <a:pt x="3121820" y="674008"/>
                  </a:cubicBezTo>
                  <a:cubicBezTo>
                    <a:pt x="3104509" y="674008"/>
                    <a:pt x="3090476" y="659976"/>
                    <a:pt x="3090476" y="642665"/>
                  </a:cubicBezTo>
                  <a:cubicBezTo>
                    <a:pt x="3090476" y="625354"/>
                    <a:pt x="3104509" y="611321"/>
                    <a:pt x="3121820" y="611321"/>
                  </a:cubicBezTo>
                  <a:close/>
                  <a:moveTo>
                    <a:pt x="3503177" y="610541"/>
                  </a:moveTo>
                  <a:cubicBezTo>
                    <a:pt x="3532413" y="610541"/>
                    <a:pt x="3556113" y="634240"/>
                    <a:pt x="3556113" y="663477"/>
                  </a:cubicBezTo>
                  <a:cubicBezTo>
                    <a:pt x="3556113" y="692712"/>
                    <a:pt x="3532413" y="716412"/>
                    <a:pt x="3503177" y="716412"/>
                  </a:cubicBezTo>
                  <a:cubicBezTo>
                    <a:pt x="3473941" y="716412"/>
                    <a:pt x="3450241" y="692712"/>
                    <a:pt x="3450241" y="663477"/>
                  </a:cubicBezTo>
                  <a:cubicBezTo>
                    <a:pt x="3450241" y="634240"/>
                    <a:pt x="3473941" y="610541"/>
                    <a:pt x="3503177" y="610541"/>
                  </a:cubicBezTo>
                  <a:close/>
                  <a:moveTo>
                    <a:pt x="3847313" y="607276"/>
                  </a:moveTo>
                  <a:cubicBezTo>
                    <a:pt x="3874392" y="607276"/>
                    <a:pt x="3896343" y="629227"/>
                    <a:pt x="3896343" y="656306"/>
                  </a:cubicBezTo>
                  <a:cubicBezTo>
                    <a:pt x="3896343" y="683385"/>
                    <a:pt x="3874392" y="705336"/>
                    <a:pt x="3847313" y="705336"/>
                  </a:cubicBezTo>
                  <a:cubicBezTo>
                    <a:pt x="3820234" y="705336"/>
                    <a:pt x="3798283" y="683385"/>
                    <a:pt x="3798283" y="656306"/>
                  </a:cubicBezTo>
                  <a:cubicBezTo>
                    <a:pt x="3798283" y="629227"/>
                    <a:pt x="3820234" y="607276"/>
                    <a:pt x="3847313" y="607276"/>
                  </a:cubicBezTo>
                  <a:close/>
                  <a:moveTo>
                    <a:pt x="6999724" y="591892"/>
                  </a:moveTo>
                  <a:cubicBezTo>
                    <a:pt x="7017035" y="591892"/>
                    <a:pt x="7031068" y="605925"/>
                    <a:pt x="7031068" y="623236"/>
                  </a:cubicBezTo>
                  <a:cubicBezTo>
                    <a:pt x="7031068" y="640547"/>
                    <a:pt x="7017035" y="654580"/>
                    <a:pt x="6999724" y="654580"/>
                  </a:cubicBezTo>
                  <a:cubicBezTo>
                    <a:pt x="6982413" y="654580"/>
                    <a:pt x="6968380" y="640547"/>
                    <a:pt x="6968380" y="623236"/>
                  </a:cubicBezTo>
                  <a:cubicBezTo>
                    <a:pt x="6968380" y="605925"/>
                    <a:pt x="6982413" y="591892"/>
                    <a:pt x="6999724" y="591892"/>
                  </a:cubicBezTo>
                  <a:close/>
                  <a:moveTo>
                    <a:pt x="7411786" y="589569"/>
                  </a:moveTo>
                  <a:cubicBezTo>
                    <a:pt x="7432003" y="589569"/>
                    <a:pt x="7448392" y="605958"/>
                    <a:pt x="7448392" y="626175"/>
                  </a:cubicBezTo>
                  <a:cubicBezTo>
                    <a:pt x="7448392" y="646392"/>
                    <a:pt x="7432003" y="662781"/>
                    <a:pt x="7411786" y="662781"/>
                  </a:cubicBezTo>
                  <a:cubicBezTo>
                    <a:pt x="7391569" y="662781"/>
                    <a:pt x="7375180" y="646392"/>
                    <a:pt x="7375180" y="626175"/>
                  </a:cubicBezTo>
                  <a:cubicBezTo>
                    <a:pt x="7375180" y="605958"/>
                    <a:pt x="7391569" y="589569"/>
                    <a:pt x="7411786" y="589569"/>
                  </a:cubicBezTo>
                  <a:close/>
                  <a:moveTo>
                    <a:pt x="1859363" y="582345"/>
                  </a:moveTo>
                  <a:cubicBezTo>
                    <a:pt x="1875468" y="582345"/>
                    <a:pt x="1888525" y="595404"/>
                    <a:pt x="1888525" y="611511"/>
                  </a:cubicBezTo>
                  <a:cubicBezTo>
                    <a:pt x="1888525" y="627623"/>
                    <a:pt x="1875468" y="640677"/>
                    <a:pt x="1859363" y="640677"/>
                  </a:cubicBezTo>
                  <a:cubicBezTo>
                    <a:pt x="1843258" y="640677"/>
                    <a:pt x="1830200" y="627623"/>
                    <a:pt x="1830200" y="611511"/>
                  </a:cubicBezTo>
                  <a:cubicBezTo>
                    <a:pt x="1830200" y="595404"/>
                    <a:pt x="1843258" y="582345"/>
                    <a:pt x="1859363" y="582345"/>
                  </a:cubicBezTo>
                  <a:close/>
                  <a:moveTo>
                    <a:pt x="6290070" y="571971"/>
                  </a:moveTo>
                  <a:cubicBezTo>
                    <a:pt x="6303064" y="571971"/>
                    <a:pt x="6313597" y="582504"/>
                    <a:pt x="6313597" y="595498"/>
                  </a:cubicBezTo>
                  <a:cubicBezTo>
                    <a:pt x="6313597" y="608492"/>
                    <a:pt x="6303064" y="619025"/>
                    <a:pt x="6290070" y="619025"/>
                  </a:cubicBezTo>
                  <a:cubicBezTo>
                    <a:pt x="6277076" y="619025"/>
                    <a:pt x="6266543" y="608492"/>
                    <a:pt x="6266543" y="595498"/>
                  </a:cubicBezTo>
                  <a:cubicBezTo>
                    <a:pt x="6266543" y="582504"/>
                    <a:pt x="6277076" y="571971"/>
                    <a:pt x="6290070" y="571971"/>
                  </a:cubicBezTo>
                  <a:close/>
                  <a:moveTo>
                    <a:pt x="3228187" y="565012"/>
                  </a:moveTo>
                  <a:cubicBezTo>
                    <a:pt x="3257423" y="565012"/>
                    <a:pt x="3281123" y="588713"/>
                    <a:pt x="3281123" y="617949"/>
                  </a:cubicBezTo>
                  <a:cubicBezTo>
                    <a:pt x="3281123" y="647184"/>
                    <a:pt x="3257423" y="670885"/>
                    <a:pt x="3228187" y="670885"/>
                  </a:cubicBezTo>
                  <a:cubicBezTo>
                    <a:pt x="3198951" y="670885"/>
                    <a:pt x="3175251" y="647184"/>
                    <a:pt x="3175251" y="617949"/>
                  </a:cubicBezTo>
                  <a:cubicBezTo>
                    <a:pt x="3175251" y="588713"/>
                    <a:pt x="3198951" y="565012"/>
                    <a:pt x="3228187" y="565012"/>
                  </a:cubicBezTo>
                  <a:close/>
                  <a:moveTo>
                    <a:pt x="1737354" y="558423"/>
                  </a:moveTo>
                  <a:cubicBezTo>
                    <a:pt x="1758559" y="558423"/>
                    <a:pt x="1775747" y="575613"/>
                    <a:pt x="1775747" y="596818"/>
                  </a:cubicBezTo>
                  <a:cubicBezTo>
                    <a:pt x="1775747" y="618025"/>
                    <a:pt x="1758559" y="635215"/>
                    <a:pt x="1737354" y="635215"/>
                  </a:cubicBezTo>
                  <a:cubicBezTo>
                    <a:pt x="1716150" y="635215"/>
                    <a:pt x="1698962" y="618025"/>
                    <a:pt x="1698962" y="596818"/>
                  </a:cubicBezTo>
                  <a:cubicBezTo>
                    <a:pt x="1698962" y="575613"/>
                    <a:pt x="1716150" y="558423"/>
                    <a:pt x="1737354" y="558423"/>
                  </a:cubicBezTo>
                  <a:close/>
                  <a:moveTo>
                    <a:pt x="7139472" y="555329"/>
                  </a:moveTo>
                  <a:cubicBezTo>
                    <a:pt x="7161132" y="555329"/>
                    <a:pt x="7178691" y="572888"/>
                    <a:pt x="7178691" y="594548"/>
                  </a:cubicBezTo>
                  <a:cubicBezTo>
                    <a:pt x="7178691" y="616208"/>
                    <a:pt x="7161132" y="633767"/>
                    <a:pt x="7139472" y="633767"/>
                  </a:cubicBezTo>
                  <a:cubicBezTo>
                    <a:pt x="7117812" y="633767"/>
                    <a:pt x="7100253" y="616208"/>
                    <a:pt x="7100253" y="594548"/>
                  </a:cubicBezTo>
                  <a:cubicBezTo>
                    <a:pt x="7100253" y="572888"/>
                    <a:pt x="7117812" y="555329"/>
                    <a:pt x="7139472" y="555329"/>
                  </a:cubicBezTo>
                  <a:close/>
                  <a:moveTo>
                    <a:pt x="3355777" y="553161"/>
                  </a:moveTo>
                  <a:cubicBezTo>
                    <a:pt x="3381102" y="553161"/>
                    <a:pt x="3401632" y="573691"/>
                    <a:pt x="3401632" y="599016"/>
                  </a:cubicBezTo>
                  <a:cubicBezTo>
                    <a:pt x="3401632" y="624341"/>
                    <a:pt x="3381102" y="644871"/>
                    <a:pt x="3355777" y="644871"/>
                  </a:cubicBezTo>
                  <a:cubicBezTo>
                    <a:pt x="3330452" y="644871"/>
                    <a:pt x="3309922" y="624341"/>
                    <a:pt x="3309922" y="599016"/>
                  </a:cubicBezTo>
                  <a:cubicBezTo>
                    <a:pt x="3309922" y="573691"/>
                    <a:pt x="3330452" y="553161"/>
                    <a:pt x="3355777" y="553161"/>
                  </a:cubicBezTo>
                  <a:close/>
                  <a:moveTo>
                    <a:pt x="1618042" y="547777"/>
                  </a:moveTo>
                  <a:cubicBezTo>
                    <a:pt x="1629104" y="547777"/>
                    <a:pt x="1638069" y="556743"/>
                    <a:pt x="1638069" y="567805"/>
                  </a:cubicBezTo>
                  <a:cubicBezTo>
                    <a:pt x="1638069" y="578865"/>
                    <a:pt x="1629104" y="587832"/>
                    <a:pt x="1618042" y="587832"/>
                  </a:cubicBezTo>
                  <a:cubicBezTo>
                    <a:pt x="1606980" y="587832"/>
                    <a:pt x="1598011" y="578865"/>
                    <a:pt x="1598011" y="567805"/>
                  </a:cubicBezTo>
                  <a:cubicBezTo>
                    <a:pt x="1598011" y="556743"/>
                    <a:pt x="1606980" y="547777"/>
                    <a:pt x="1618042" y="547777"/>
                  </a:cubicBezTo>
                  <a:close/>
                  <a:moveTo>
                    <a:pt x="3647871" y="546327"/>
                  </a:moveTo>
                  <a:cubicBezTo>
                    <a:pt x="3683182" y="546327"/>
                    <a:pt x="3711807" y="574952"/>
                    <a:pt x="3711807" y="610262"/>
                  </a:cubicBezTo>
                  <a:cubicBezTo>
                    <a:pt x="3711807" y="645574"/>
                    <a:pt x="3683182" y="674198"/>
                    <a:pt x="3647871" y="674198"/>
                  </a:cubicBezTo>
                  <a:cubicBezTo>
                    <a:pt x="3612560" y="674198"/>
                    <a:pt x="3583935" y="645574"/>
                    <a:pt x="3583935" y="610262"/>
                  </a:cubicBezTo>
                  <a:cubicBezTo>
                    <a:pt x="3583935" y="574952"/>
                    <a:pt x="3612560" y="546327"/>
                    <a:pt x="3647871" y="546327"/>
                  </a:cubicBezTo>
                  <a:close/>
                  <a:moveTo>
                    <a:pt x="3761143" y="545059"/>
                  </a:moveTo>
                  <a:cubicBezTo>
                    <a:pt x="3776771" y="545059"/>
                    <a:pt x="3789440" y="557728"/>
                    <a:pt x="3789440" y="573357"/>
                  </a:cubicBezTo>
                  <a:cubicBezTo>
                    <a:pt x="3789440" y="588985"/>
                    <a:pt x="3776771" y="601653"/>
                    <a:pt x="3761143" y="601653"/>
                  </a:cubicBezTo>
                  <a:cubicBezTo>
                    <a:pt x="3745515" y="601653"/>
                    <a:pt x="3732846" y="588985"/>
                    <a:pt x="3732846" y="573357"/>
                  </a:cubicBezTo>
                  <a:cubicBezTo>
                    <a:pt x="3732846" y="557728"/>
                    <a:pt x="3745515" y="545059"/>
                    <a:pt x="3761143" y="545059"/>
                  </a:cubicBezTo>
                  <a:close/>
                  <a:moveTo>
                    <a:pt x="2104001" y="543680"/>
                  </a:moveTo>
                  <a:cubicBezTo>
                    <a:pt x="2131087" y="543680"/>
                    <a:pt x="2153046" y="565633"/>
                    <a:pt x="2153046" y="592709"/>
                  </a:cubicBezTo>
                  <a:cubicBezTo>
                    <a:pt x="2153046" y="619788"/>
                    <a:pt x="2131087" y="641740"/>
                    <a:pt x="2104001" y="641740"/>
                  </a:cubicBezTo>
                  <a:cubicBezTo>
                    <a:pt x="2076929" y="641740"/>
                    <a:pt x="2054976" y="619788"/>
                    <a:pt x="2054976" y="592709"/>
                  </a:cubicBezTo>
                  <a:cubicBezTo>
                    <a:pt x="2054976" y="565633"/>
                    <a:pt x="2076929" y="543680"/>
                    <a:pt x="2104001" y="543680"/>
                  </a:cubicBezTo>
                  <a:close/>
                  <a:moveTo>
                    <a:pt x="1805610" y="529569"/>
                  </a:moveTo>
                  <a:cubicBezTo>
                    <a:pt x="1816672" y="529569"/>
                    <a:pt x="1825636" y="538532"/>
                    <a:pt x="1825636" y="549597"/>
                  </a:cubicBezTo>
                  <a:cubicBezTo>
                    <a:pt x="1825636" y="560654"/>
                    <a:pt x="1816672" y="569625"/>
                    <a:pt x="1805610" y="569625"/>
                  </a:cubicBezTo>
                  <a:cubicBezTo>
                    <a:pt x="1794551" y="569625"/>
                    <a:pt x="1785582" y="560654"/>
                    <a:pt x="1785582" y="549597"/>
                  </a:cubicBezTo>
                  <a:cubicBezTo>
                    <a:pt x="1785582" y="538532"/>
                    <a:pt x="1794551" y="529569"/>
                    <a:pt x="1805610" y="529569"/>
                  </a:cubicBezTo>
                  <a:close/>
                  <a:moveTo>
                    <a:pt x="3982077" y="519862"/>
                  </a:moveTo>
                  <a:cubicBezTo>
                    <a:pt x="4009156" y="519862"/>
                    <a:pt x="4031107" y="541813"/>
                    <a:pt x="4031107" y="568892"/>
                  </a:cubicBezTo>
                  <a:cubicBezTo>
                    <a:pt x="4031107" y="595971"/>
                    <a:pt x="4009156" y="617922"/>
                    <a:pt x="3982077" y="617922"/>
                  </a:cubicBezTo>
                  <a:cubicBezTo>
                    <a:pt x="3954998" y="617922"/>
                    <a:pt x="3933047" y="595971"/>
                    <a:pt x="3933047" y="568892"/>
                  </a:cubicBezTo>
                  <a:cubicBezTo>
                    <a:pt x="3933047" y="541813"/>
                    <a:pt x="3954998" y="519862"/>
                    <a:pt x="3982077" y="519862"/>
                  </a:cubicBezTo>
                  <a:close/>
                  <a:moveTo>
                    <a:pt x="1995949" y="518358"/>
                  </a:moveTo>
                  <a:cubicBezTo>
                    <a:pt x="2017149" y="518358"/>
                    <a:pt x="2034339" y="535548"/>
                    <a:pt x="2034339" y="556759"/>
                  </a:cubicBezTo>
                  <a:cubicBezTo>
                    <a:pt x="2034339" y="577960"/>
                    <a:pt x="2017149" y="595150"/>
                    <a:pt x="1995949" y="595150"/>
                  </a:cubicBezTo>
                  <a:cubicBezTo>
                    <a:pt x="1974748" y="595150"/>
                    <a:pt x="1957554" y="577960"/>
                    <a:pt x="1957554" y="556759"/>
                  </a:cubicBezTo>
                  <a:cubicBezTo>
                    <a:pt x="1957554" y="535548"/>
                    <a:pt x="1974748" y="518358"/>
                    <a:pt x="1995949" y="518358"/>
                  </a:cubicBezTo>
                  <a:close/>
                  <a:moveTo>
                    <a:pt x="3451549" y="511860"/>
                  </a:moveTo>
                  <a:cubicBezTo>
                    <a:pt x="3472941" y="511860"/>
                    <a:pt x="3490282" y="529202"/>
                    <a:pt x="3490282" y="550594"/>
                  </a:cubicBezTo>
                  <a:cubicBezTo>
                    <a:pt x="3490282" y="571986"/>
                    <a:pt x="3472941" y="589328"/>
                    <a:pt x="3451549" y="589328"/>
                  </a:cubicBezTo>
                  <a:cubicBezTo>
                    <a:pt x="3430157" y="589328"/>
                    <a:pt x="3412816" y="571986"/>
                    <a:pt x="3412816" y="550594"/>
                  </a:cubicBezTo>
                  <a:cubicBezTo>
                    <a:pt x="3412816" y="529202"/>
                    <a:pt x="3430157" y="511860"/>
                    <a:pt x="3451549" y="511860"/>
                  </a:cubicBezTo>
                  <a:close/>
                  <a:moveTo>
                    <a:pt x="2402061" y="506521"/>
                  </a:moveTo>
                  <a:cubicBezTo>
                    <a:pt x="2423271" y="506521"/>
                    <a:pt x="2440456" y="523711"/>
                    <a:pt x="2440456" y="544920"/>
                  </a:cubicBezTo>
                  <a:cubicBezTo>
                    <a:pt x="2440456" y="566121"/>
                    <a:pt x="2423271" y="583312"/>
                    <a:pt x="2402061" y="583312"/>
                  </a:cubicBezTo>
                  <a:cubicBezTo>
                    <a:pt x="2380855" y="583312"/>
                    <a:pt x="2363664" y="566121"/>
                    <a:pt x="2363664" y="544920"/>
                  </a:cubicBezTo>
                  <a:cubicBezTo>
                    <a:pt x="2363664" y="523711"/>
                    <a:pt x="2380855" y="506521"/>
                    <a:pt x="2402061" y="506521"/>
                  </a:cubicBezTo>
                  <a:close/>
                  <a:moveTo>
                    <a:pt x="2926852" y="505564"/>
                  </a:moveTo>
                  <a:cubicBezTo>
                    <a:pt x="2948965" y="505564"/>
                    <a:pt x="2966892" y="523491"/>
                    <a:pt x="2966892" y="545605"/>
                  </a:cubicBezTo>
                  <a:cubicBezTo>
                    <a:pt x="2966892" y="567717"/>
                    <a:pt x="2948965" y="585644"/>
                    <a:pt x="2926852" y="585644"/>
                  </a:cubicBezTo>
                  <a:cubicBezTo>
                    <a:pt x="2904739" y="585644"/>
                    <a:pt x="2886812" y="567717"/>
                    <a:pt x="2886812" y="545605"/>
                  </a:cubicBezTo>
                  <a:cubicBezTo>
                    <a:pt x="2886812" y="523491"/>
                    <a:pt x="2904739" y="505564"/>
                    <a:pt x="2926852" y="505564"/>
                  </a:cubicBezTo>
                  <a:close/>
                  <a:moveTo>
                    <a:pt x="3550696" y="495679"/>
                  </a:moveTo>
                  <a:cubicBezTo>
                    <a:pt x="3568007" y="495679"/>
                    <a:pt x="3582040" y="509712"/>
                    <a:pt x="3582040" y="527022"/>
                  </a:cubicBezTo>
                  <a:cubicBezTo>
                    <a:pt x="3582040" y="544334"/>
                    <a:pt x="3568007" y="558366"/>
                    <a:pt x="3550696" y="558366"/>
                  </a:cubicBezTo>
                  <a:cubicBezTo>
                    <a:pt x="3533385" y="558366"/>
                    <a:pt x="3519352" y="544334"/>
                    <a:pt x="3519352" y="527022"/>
                  </a:cubicBezTo>
                  <a:cubicBezTo>
                    <a:pt x="3519352" y="509712"/>
                    <a:pt x="3533385" y="495679"/>
                    <a:pt x="3550696" y="495679"/>
                  </a:cubicBezTo>
                  <a:close/>
                  <a:moveTo>
                    <a:pt x="3048805" y="487653"/>
                  </a:moveTo>
                  <a:cubicBezTo>
                    <a:pt x="3083551" y="487653"/>
                    <a:pt x="3111719" y="515821"/>
                    <a:pt x="3111719" y="550567"/>
                  </a:cubicBezTo>
                  <a:cubicBezTo>
                    <a:pt x="3111719" y="585313"/>
                    <a:pt x="3083551" y="613481"/>
                    <a:pt x="3048805" y="613481"/>
                  </a:cubicBezTo>
                  <a:cubicBezTo>
                    <a:pt x="3014059" y="613481"/>
                    <a:pt x="2985891" y="585313"/>
                    <a:pt x="2985891" y="550567"/>
                  </a:cubicBezTo>
                  <a:cubicBezTo>
                    <a:pt x="2985891" y="515821"/>
                    <a:pt x="3014059" y="487653"/>
                    <a:pt x="3048805" y="487653"/>
                  </a:cubicBezTo>
                  <a:close/>
                  <a:moveTo>
                    <a:pt x="2699927" y="485024"/>
                  </a:moveTo>
                  <a:cubicBezTo>
                    <a:pt x="2733387" y="485024"/>
                    <a:pt x="2760511" y="512146"/>
                    <a:pt x="2760511" y="545605"/>
                  </a:cubicBezTo>
                  <a:cubicBezTo>
                    <a:pt x="2760511" y="579065"/>
                    <a:pt x="2733387" y="606187"/>
                    <a:pt x="2699927" y="606187"/>
                  </a:cubicBezTo>
                  <a:cubicBezTo>
                    <a:pt x="2666467" y="606187"/>
                    <a:pt x="2639343" y="579065"/>
                    <a:pt x="2639343" y="545605"/>
                  </a:cubicBezTo>
                  <a:cubicBezTo>
                    <a:pt x="2639343" y="512146"/>
                    <a:pt x="2666467" y="485024"/>
                    <a:pt x="2699927" y="485024"/>
                  </a:cubicBezTo>
                  <a:close/>
                  <a:moveTo>
                    <a:pt x="3372257" y="482380"/>
                  </a:moveTo>
                  <a:cubicBezTo>
                    <a:pt x="3383318" y="482380"/>
                    <a:pt x="3392284" y="491346"/>
                    <a:pt x="3392284" y="502407"/>
                  </a:cubicBezTo>
                  <a:cubicBezTo>
                    <a:pt x="3392284" y="513467"/>
                    <a:pt x="3383318" y="522434"/>
                    <a:pt x="3372257" y="522434"/>
                  </a:cubicBezTo>
                  <a:cubicBezTo>
                    <a:pt x="3361196" y="522434"/>
                    <a:pt x="3352230" y="513467"/>
                    <a:pt x="3352230" y="502407"/>
                  </a:cubicBezTo>
                  <a:cubicBezTo>
                    <a:pt x="3352230" y="491346"/>
                    <a:pt x="3361196" y="482380"/>
                    <a:pt x="3372257" y="482380"/>
                  </a:cubicBezTo>
                  <a:close/>
                  <a:moveTo>
                    <a:pt x="2269456" y="473225"/>
                  </a:moveTo>
                  <a:cubicBezTo>
                    <a:pt x="2302909" y="473225"/>
                    <a:pt x="2330037" y="500348"/>
                    <a:pt x="2330037" y="533806"/>
                  </a:cubicBezTo>
                  <a:cubicBezTo>
                    <a:pt x="2330037" y="567267"/>
                    <a:pt x="2302909" y="594389"/>
                    <a:pt x="2269456" y="594389"/>
                  </a:cubicBezTo>
                  <a:cubicBezTo>
                    <a:pt x="2235993" y="594389"/>
                    <a:pt x="2208862" y="567267"/>
                    <a:pt x="2208862" y="533806"/>
                  </a:cubicBezTo>
                  <a:cubicBezTo>
                    <a:pt x="2208862" y="500348"/>
                    <a:pt x="2235993" y="473225"/>
                    <a:pt x="2269456" y="473225"/>
                  </a:cubicBezTo>
                  <a:close/>
                  <a:moveTo>
                    <a:pt x="3163869" y="464395"/>
                  </a:moveTo>
                  <a:cubicBezTo>
                    <a:pt x="3184790" y="464395"/>
                    <a:pt x="3201750" y="481355"/>
                    <a:pt x="3201750" y="502276"/>
                  </a:cubicBezTo>
                  <a:cubicBezTo>
                    <a:pt x="3201750" y="523197"/>
                    <a:pt x="3184790" y="540157"/>
                    <a:pt x="3163869" y="540157"/>
                  </a:cubicBezTo>
                  <a:cubicBezTo>
                    <a:pt x="3142948" y="540157"/>
                    <a:pt x="3125988" y="523197"/>
                    <a:pt x="3125988" y="502276"/>
                  </a:cubicBezTo>
                  <a:cubicBezTo>
                    <a:pt x="3125988" y="481355"/>
                    <a:pt x="3142948" y="464395"/>
                    <a:pt x="3163869" y="464395"/>
                  </a:cubicBezTo>
                  <a:close/>
                  <a:moveTo>
                    <a:pt x="2154387" y="462119"/>
                  </a:moveTo>
                  <a:cubicBezTo>
                    <a:pt x="2170496" y="462119"/>
                    <a:pt x="2183550" y="475174"/>
                    <a:pt x="2183550" y="491286"/>
                  </a:cubicBezTo>
                  <a:cubicBezTo>
                    <a:pt x="2183550" y="507389"/>
                    <a:pt x="2170496" y="520451"/>
                    <a:pt x="2154387" y="520451"/>
                  </a:cubicBezTo>
                  <a:cubicBezTo>
                    <a:pt x="2138277" y="520451"/>
                    <a:pt x="2125210" y="507389"/>
                    <a:pt x="2125210" y="491286"/>
                  </a:cubicBezTo>
                  <a:cubicBezTo>
                    <a:pt x="2125210" y="475174"/>
                    <a:pt x="2138277" y="462119"/>
                    <a:pt x="2154387" y="462119"/>
                  </a:cubicBezTo>
                  <a:close/>
                  <a:moveTo>
                    <a:pt x="3685301" y="456885"/>
                  </a:moveTo>
                  <a:cubicBezTo>
                    <a:pt x="3707114" y="456885"/>
                    <a:pt x="3724797" y="474568"/>
                    <a:pt x="3724797" y="496381"/>
                  </a:cubicBezTo>
                  <a:cubicBezTo>
                    <a:pt x="3724797" y="518193"/>
                    <a:pt x="3707114" y="535877"/>
                    <a:pt x="3685301" y="535877"/>
                  </a:cubicBezTo>
                  <a:cubicBezTo>
                    <a:pt x="3663488" y="535877"/>
                    <a:pt x="3645805" y="518193"/>
                    <a:pt x="3645805" y="496381"/>
                  </a:cubicBezTo>
                  <a:cubicBezTo>
                    <a:pt x="3645805" y="474568"/>
                    <a:pt x="3663488" y="456885"/>
                    <a:pt x="3685301" y="456885"/>
                  </a:cubicBezTo>
                  <a:close/>
                  <a:moveTo>
                    <a:pt x="2043261" y="456720"/>
                  </a:moveTo>
                  <a:cubicBezTo>
                    <a:pt x="2054319" y="456720"/>
                    <a:pt x="2063286" y="465690"/>
                    <a:pt x="2063286" y="476747"/>
                  </a:cubicBezTo>
                  <a:cubicBezTo>
                    <a:pt x="2063286" y="487812"/>
                    <a:pt x="2054319" y="496775"/>
                    <a:pt x="2043261" y="496775"/>
                  </a:cubicBezTo>
                  <a:cubicBezTo>
                    <a:pt x="2032201" y="496775"/>
                    <a:pt x="2023233" y="487812"/>
                    <a:pt x="2023233" y="476747"/>
                  </a:cubicBezTo>
                  <a:cubicBezTo>
                    <a:pt x="2023233" y="465690"/>
                    <a:pt x="2032201" y="456720"/>
                    <a:pt x="2043261" y="456720"/>
                  </a:cubicBezTo>
                  <a:close/>
                  <a:moveTo>
                    <a:pt x="1894580" y="446251"/>
                  </a:moveTo>
                  <a:cubicBezTo>
                    <a:pt x="1921658" y="446251"/>
                    <a:pt x="1943611" y="468205"/>
                    <a:pt x="1943611" y="495280"/>
                  </a:cubicBezTo>
                  <a:cubicBezTo>
                    <a:pt x="1943611" y="522359"/>
                    <a:pt x="1921658" y="544314"/>
                    <a:pt x="1894580" y="544314"/>
                  </a:cubicBezTo>
                  <a:cubicBezTo>
                    <a:pt x="1867501" y="544314"/>
                    <a:pt x="1845555" y="522359"/>
                    <a:pt x="1845555" y="495280"/>
                  </a:cubicBezTo>
                  <a:cubicBezTo>
                    <a:pt x="1845555" y="468205"/>
                    <a:pt x="1867501" y="446251"/>
                    <a:pt x="1894580" y="446251"/>
                  </a:cubicBezTo>
                  <a:close/>
                  <a:moveTo>
                    <a:pt x="3857301" y="442523"/>
                  </a:moveTo>
                  <a:cubicBezTo>
                    <a:pt x="3892612" y="442523"/>
                    <a:pt x="3921237" y="471148"/>
                    <a:pt x="3921237" y="506459"/>
                  </a:cubicBezTo>
                  <a:cubicBezTo>
                    <a:pt x="3921237" y="541770"/>
                    <a:pt x="3892612" y="570395"/>
                    <a:pt x="3857301" y="570395"/>
                  </a:cubicBezTo>
                  <a:cubicBezTo>
                    <a:pt x="3821990" y="570395"/>
                    <a:pt x="3793365" y="541770"/>
                    <a:pt x="3793365" y="506459"/>
                  </a:cubicBezTo>
                  <a:cubicBezTo>
                    <a:pt x="3793365" y="471148"/>
                    <a:pt x="3821990" y="442523"/>
                    <a:pt x="3857301" y="442523"/>
                  </a:cubicBezTo>
                  <a:close/>
                  <a:moveTo>
                    <a:pt x="3274626" y="442087"/>
                  </a:moveTo>
                  <a:cubicBezTo>
                    <a:pt x="3303862" y="442087"/>
                    <a:pt x="3327562" y="465787"/>
                    <a:pt x="3327562" y="495023"/>
                  </a:cubicBezTo>
                  <a:cubicBezTo>
                    <a:pt x="3327562" y="524259"/>
                    <a:pt x="3303862" y="547959"/>
                    <a:pt x="3274626" y="547959"/>
                  </a:cubicBezTo>
                  <a:cubicBezTo>
                    <a:pt x="3245390" y="547959"/>
                    <a:pt x="3221690" y="524259"/>
                    <a:pt x="3221690" y="495023"/>
                  </a:cubicBezTo>
                  <a:cubicBezTo>
                    <a:pt x="3221690" y="465787"/>
                    <a:pt x="3245390" y="442087"/>
                    <a:pt x="3274626" y="442087"/>
                  </a:cubicBezTo>
                  <a:close/>
                  <a:moveTo>
                    <a:pt x="4946050" y="434083"/>
                  </a:moveTo>
                  <a:cubicBezTo>
                    <a:pt x="4971408" y="434083"/>
                    <a:pt x="4991965" y="454640"/>
                    <a:pt x="4991965" y="479998"/>
                  </a:cubicBezTo>
                  <a:cubicBezTo>
                    <a:pt x="4991965" y="505356"/>
                    <a:pt x="4971408" y="525913"/>
                    <a:pt x="4946050" y="525913"/>
                  </a:cubicBezTo>
                  <a:cubicBezTo>
                    <a:pt x="4920692" y="525913"/>
                    <a:pt x="4900135" y="505356"/>
                    <a:pt x="4900135" y="479998"/>
                  </a:cubicBezTo>
                  <a:cubicBezTo>
                    <a:pt x="4900135" y="454640"/>
                    <a:pt x="4920692" y="434083"/>
                    <a:pt x="4946050" y="434083"/>
                  </a:cubicBezTo>
                  <a:close/>
                  <a:moveTo>
                    <a:pt x="2977951" y="425566"/>
                  </a:moveTo>
                  <a:cubicBezTo>
                    <a:pt x="2995262" y="425566"/>
                    <a:pt x="3009295" y="439600"/>
                    <a:pt x="3009295" y="456910"/>
                  </a:cubicBezTo>
                  <a:cubicBezTo>
                    <a:pt x="3009295" y="474222"/>
                    <a:pt x="2995262" y="488254"/>
                    <a:pt x="2977951" y="488254"/>
                  </a:cubicBezTo>
                  <a:cubicBezTo>
                    <a:pt x="2960640" y="488254"/>
                    <a:pt x="2946607" y="474222"/>
                    <a:pt x="2946607" y="456910"/>
                  </a:cubicBezTo>
                  <a:cubicBezTo>
                    <a:pt x="2946607" y="439600"/>
                    <a:pt x="2960640" y="425566"/>
                    <a:pt x="2977951" y="425566"/>
                  </a:cubicBezTo>
                  <a:close/>
                  <a:moveTo>
                    <a:pt x="2341932" y="420304"/>
                  </a:moveTo>
                  <a:cubicBezTo>
                    <a:pt x="2352993" y="420304"/>
                    <a:pt x="2361955" y="429267"/>
                    <a:pt x="2361955" y="440325"/>
                  </a:cubicBezTo>
                  <a:cubicBezTo>
                    <a:pt x="2361955" y="451387"/>
                    <a:pt x="2352993" y="460351"/>
                    <a:pt x="2341932" y="460351"/>
                  </a:cubicBezTo>
                  <a:cubicBezTo>
                    <a:pt x="2330868" y="460351"/>
                    <a:pt x="2321907" y="451387"/>
                    <a:pt x="2321907" y="440325"/>
                  </a:cubicBezTo>
                  <a:cubicBezTo>
                    <a:pt x="2321907" y="429267"/>
                    <a:pt x="2330868" y="420304"/>
                    <a:pt x="2341932" y="420304"/>
                  </a:cubicBezTo>
                  <a:close/>
                  <a:moveTo>
                    <a:pt x="7032496" y="420254"/>
                  </a:moveTo>
                  <a:cubicBezTo>
                    <a:pt x="7054156" y="420254"/>
                    <a:pt x="7071715" y="437813"/>
                    <a:pt x="7071715" y="459473"/>
                  </a:cubicBezTo>
                  <a:cubicBezTo>
                    <a:pt x="7071715" y="481133"/>
                    <a:pt x="7054156" y="498692"/>
                    <a:pt x="7032496" y="498692"/>
                  </a:cubicBezTo>
                  <a:cubicBezTo>
                    <a:pt x="7010836" y="498692"/>
                    <a:pt x="6993277" y="481133"/>
                    <a:pt x="6993277" y="459473"/>
                  </a:cubicBezTo>
                  <a:cubicBezTo>
                    <a:pt x="6993277" y="437813"/>
                    <a:pt x="7010836" y="420254"/>
                    <a:pt x="7032496" y="420254"/>
                  </a:cubicBezTo>
                  <a:close/>
                  <a:moveTo>
                    <a:pt x="2571426" y="411158"/>
                  </a:moveTo>
                  <a:cubicBezTo>
                    <a:pt x="2587535" y="411158"/>
                    <a:pt x="2600594" y="424218"/>
                    <a:pt x="2600594" y="440325"/>
                  </a:cubicBezTo>
                  <a:cubicBezTo>
                    <a:pt x="2600594" y="456435"/>
                    <a:pt x="2587535" y="469489"/>
                    <a:pt x="2571426" y="469489"/>
                  </a:cubicBezTo>
                  <a:cubicBezTo>
                    <a:pt x="2555319" y="469489"/>
                    <a:pt x="2542260" y="456435"/>
                    <a:pt x="2542260" y="440325"/>
                  </a:cubicBezTo>
                  <a:cubicBezTo>
                    <a:pt x="2542260" y="424218"/>
                    <a:pt x="2555319" y="411158"/>
                    <a:pt x="2571426" y="411158"/>
                  </a:cubicBezTo>
                  <a:close/>
                  <a:moveTo>
                    <a:pt x="3446996" y="408966"/>
                  </a:moveTo>
                  <a:cubicBezTo>
                    <a:pt x="3468388" y="408966"/>
                    <a:pt x="3485729" y="426308"/>
                    <a:pt x="3485729" y="447700"/>
                  </a:cubicBezTo>
                  <a:cubicBezTo>
                    <a:pt x="3485729" y="469092"/>
                    <a:pt x="3468388" y="486434"/>
                    <a:pt x="3446996" y="486434"/>
                  </a:cubicBezTo>
                  <a:cubicBezTo>
                    <a:pt x="3425604" y="486434"/>
                    <a:pt x="3408263" y="469092"/>
                    <a:pt x="3408263" y="447700"/>
                  </a:cubicBezTo>
                  <a:cubicBezTo>
                    <a:pt x="3408263" y="426308"/>
                    <a:pt x="3425604" y="408966"/>
                    <a:pt x="3446996" y="408966"/>
                  </a:cubicBezTo>
                  <a:close/>
                  <a:moveTo>
                    <a:pt x="3654532" y="402251"/>
                  </a:moveTo>
                  <a:cubicBezTo>
                    <a:pt x="3665593" y="402251"/>
                    <a:pt x="3674559" y="411217"/>
                    <a:pt x="3674559" y="422278"/>
                  </a:cubicBezTo>
                  <a:cubicBezTo>
                    <a:pt x="3674559" y="433339"/>
                    <a:pt x="3665593" y="442305"/>
                    <a:pt x="3654532" y="442305"/>
                  </a:cubicBezTo>
                  <a:cubicBezTo>
                    <a:pt x="3643471" y="442305"/>
                    <a:pt x="3634505" y="433339"/>
                    <a:pt x="3634505" y="422278"/>
                  </a:cubicBezTo>
                  <a:cubicBezTo>
                    <a:pt x="3634505" y="411217"/>
                    <a:pt x="3643471" y="402251"/>
                    <a:pt x="3654532" y="402251"/>
                  </a:cubicBezTo>
                  <a:close/>
                  <a:moveTo>
                    <a:pt x="3763622" y="387491"/>
                  </a:moveTo>
                  <a:cubicBezTo>
                    <a:pt x="3786406" y="387491"/>
                    <a:pt x="3804876" y="405961"/>
                    <a:pt x="3804876" y="428744"/>
                  </a:cubicBezTo>
                  <a:cubicBezTo>
                    <a:pt x="3804876" y="451527"/>
                    <a:pt x="3786406" y="469996"/>
                    <a:pt x="3763622" y="469996"/>
                  </a:cubicBezTo>
                  <a:cubicBezTo>
                    <a:pt x="3740838" y="469996"/>
                    <a:pt x="3722368" y="451527"/>
                    <a:pt x="3722368" y="428744"/>
                  </a:cubicBezTo>
                  <a:cubicBezTo>
                    <a:pt x="3722368" y="405961"/>
                    <a:pt x="3740838" y="387491"/>
                    <a:pt x="3763622" y="387491"/>
                  </a:cubicBezTo>
                  <a:close/>
                  <a:moveTo>
                    <a:pt x="3564611" y="386765"/>
                  </a:moveTo>
                  <a:cubicBezTo>
                    <a:pt x="3585227" y="386765"/>
                    <a:pt x="3601939" y="403478"/>
                    <a:pt x="3601939" y="424094"/>
                  </a:cubicBezTo>
                  <a:cubicBezTo>
                    <a:pt x="3601939" y="444709"/>
                    <a:pt x="3585227" y="461421"/>
                    <a:pt x="3564611" y="461421"/>
                  </a:cubicBezTo>
                  <a:cubicBezTo>
                    <a:pt x="3543995" y="461421"/>
                    <a:pt x="3527283" y="444709"/>
                    <a:pt x="3527283" y="424094"/>
                  </a:cubicBezTo>
                  <a:cubicBezTo>
                    <a:pt x="3527283" y="403478"/>
                    <a:pt x="3543995" y="386765"/>
                    <a:pt x="3564611" y="386765"/>
                  </a:cubicBezTo>
                  <a:close/>
                  <a:moveTo>
                    <a:pt x="3966890" y="378900"/>
                  </a:moveTo>
                  <a:cubicBezTo>
                    <a:pt x="3988096" y="378900"/>
                    <a:pt x="4005286" y="396090"/>
                    <a:pt x="4005286" y="417295"/>
                  </a:cubicBezTo>
                  <a:cubicBezTo>
                    <a:pt x="4005286" y="438500"/>
                    <a:pt x="3988096" y="455689"/>
                    <a:pt x="3966890" y="455689"/>
                  </a:cubicBezTo>
                  <a:cubicBezTo>
                    <a:pt x="3945684" y="455689"/>
                    <a:pt x="3928494" y="438500"/>
                    <a:pt x="3928494" y="417295"/>
                  </a:cubicBezTo>
                  <a:cubicBezTo>
                    <a:pt x="3928494" y="396090"/>
                    <a:pt x="3945684" y="378900"/>
                    <a:pt x="3966890" y="378900"/>
                  </a:cubicBezTo>
                  <a:close/>
                  <a:moveTo>
                    <a:pt x="5027330" y="375787"/>
                  </a:moveTo>
                  <a:cubicBezTo>
                    <a:pt x="5044641" y="375787"/>
                    <a:pt x="5058674" y="389819"/>
                    <a:pt x="5058674" y="407130"/>
                  </a:cubicBezTo>
                  <a:cubicBezTo>
                    <a:pt x="5058674" y="424441"/>
                    <a:pt x="5044641" y="438474"/>
                    <a:pt x="5027330" y="438474"/>
                  </a:cubicBezTo>
                  <a:cubicBezTo>
                    <a:pt x="5010019" y="438474"/>
                    <a:pt x="4995986" y="424441"/>
                    <a:pt x="4995986" y="407130"/>
                  </a:cubicBezTo>
                  <a:cubicBezTo>
                    <a:pt x="4995986" y="389819"/>
                    <a:pt x="5010019" y="375787"/>
                    <a:pt x="5027330" y="375787"/>
                  </a:cubicBezTo>
                  <a:close/>
                  <a:moveTo>
                    <a:pt x="3076884" y="370338"/>
                  </a:moveTo>
                  <a:cubicBezTo>
                    <a:pt x="3102242" y="370338"/>
                    <a:pt x="3122799" y="390895"/>
                    <a:pt x="3122799" y="416254"/>
                  </a:cubicBezTo>
                  <a:cubicBezTo>
                    <a:pt x="3122799" y="441612"/>
                    <a:pt x="3102242" y="462169"/>
                    <a:pt x="3076884" y="462169"/>
                  </a:cubicBezTo>
                  <a:cubicBezTo>
                    <a:pt x="3051526" y="462169"/>
                    <a:pt x="3030969" y="441612"/>
                    <a:pt x="3030969" y="416254"/>
                  </a:cubicBezTo>
                  <a:cubicBezTo>
                    <a:pt x="3030969" y="390895"/>
                    <a:pt x="3051526" y="370338"/>
                    <a:pt x="3076884" y="370338"/>
                  </a:cubicBezTo>
                  <a:close/>
                  <a:moveTo>
                    <a:pt x="2448186" y="367080"/>
                  </a:moveTo>
                  <a:cubicBezTo>
                    <a:pt x="2478773" y="367080"/>
                    <a:pt x="2503567" y="391872"/>
                    <a:pt x="2503567" y="422458"/>
                  </a:cubicBezTo>
                  <a:cubicBezTo>
                    <a:pt x="2503567" y="453045"/>
                    <a:pt x="2478773" y="477842"/>
                    <a:pt x="2448186" y="477842"/>
                  </a:cubicBezTo>
                  <a:cubicBezTo>
                    <a:pt x="2417602" y="477842"/>
                    <a:pt x="2392804" y="453045"/>
                    <a:pt x="2392804" y="422458"/>
                  </a:cubicBezTo>
                  <a:cubicBezTo>
                    <a:pt x="2392804" y="391872"/>
                    <a:pt x="2417602" y="367080"/>
                    <a:pt x="2448186" y="367080"/>
                  </a:cubicBezTo>
                  <a:close/>
                  <a:moveTo>
                    <a:pt x="2236337" y="353549"/>
                  </a:moveTo>
                  <a:cubicBezTo>
                    <a:pt x="2257546" y="353549"/>
                    <a:pt x="2274734" y="370739"/>
                    <a:pt x="2274734" y="391941"/>
                  </a:cubicBezTo>
                  <a:cubicBezTo>
                    <a:pt x="2274734" y="413145"/>
                    <a:pt x="2257546" y="430337"/>
                    <a:pt x="2236337" y="430337"/>
                  </a:cubicBezTo>
                  <a:cubicBezTo>
                    <a:pt x="2215128" y="430337"/>
                    <a:pt x="2197937" y="413145"/>
                    <a:pt x="2197937" y="391941"/>
                  </a:cubicBezTo>
                  <a:cubicBezTo>
                    <a:pt x="2197937" y="370739"/>
                    <a:pt x="2215128" y="353549"/>
                    <a:pt x="2236337" y="353549"/>
                  </a:cubicBezTo>
                  <a:close/>
                  <a:moveTo>
                    <a:pt x="2122215" y="346087"/>
                  </a:moveTo>
                  <a:cubicBezTo>
                    <a:pt x="2149307" y="346087"/>
                    <a:pt x="2171255" y="368039"/>
                    <a:pt x="2171255" y="395121"/>
                  </a:cubicBezTo>
                  <a:cubicBezTo>
                    <a:pt x="2171255" y="422202"/>
                    <a:pt x="2149307" y="444147"/>
                    <a:pt x="2122215" y="444147"/>
                  </a:cubicBezTo>
                  <a:cubicBezTo>
                    <a:pt x="2095130" y="444147"/>
                    <a:pt x="2073187" y="422202"/>
                    <a:pt x="2073187" y="395121"/>
                  </a:cubicBezTo>
                  <a:cubicBezTo>
                    <a:pt x="2073187" y="368039"/>
                    <a:pt x="2095130" y="346087"/>
                    <a:pt x="2122215" y="346087"/>
                  </a:cubicBezTo>
                  <a:close/>
                  <a:moveTo>
                    <a:pt x="3857557" y="342705"/>
                  </a:moveTo>
                  <a:cubicBezTo>
                    <a:pt x="3874868" y="342705"/>
                    <a:pt x="3888901" y="356738"/>
                    <a:pt x="3888901" y="374049"/>
                  </a:cubicBezTo>
                  <a:cubicBezTo>
                    <a:pt x="3888901" y="391360"/>
                    <a:pt x="3874868" y="405392"/>
                    <a:pt x="3857557" y="405392"/>
                  </a:cubicBezTo>
                  <a:cubicBezTo>
                    <a:pt x="3840246" y="405392"/>
                    <a:pt x="3826213" y="391360"/>
                    <a:pt x="3826213" y="374049"/>
                  </a:cubicBezTo>
                  <a:cubicBezTo>
                    <a:pt x="3826213" y="356738"/>
                    <a:pt x="3840246" y="342705"/>
                    <a:pt x="3857557" y="342705"/>
                  </a:cubicBezTo>
                  <a:close/>
                  <a:moveTo>
                    <a:pt x="2673009" y="341583"/>
                  </a:moveTo>
                  <a:cubicBezTo>
                    <a:pt x="2703595" y="341583"/>
                    <a:pt x="2728389" y="366376"/>
                    <a:pt x="2728389" y="396962"/>
                  </a:cubicBezTo>
                  <a:cubicBezTo>
                    <a:pt x="2728389" y="427548"/>
                    <a:pt x="2703595" y="452346"/>
                    <a:pt x="2673009" y="452346"/>
                  </a:cubicBezTo>
                  <a:cubicBezTo>
                    <a:pt x="2642423" y="452346"/>
                    <a:pt x="2617629" y="427548"/>
                    <a:pt x="2617629" y="396962"/>
                  </a:cubicBezTo>
                  <a:cubicBezTo>
                    <a:pt x="2617629" y="366376"/>
                    <a:pt x="2642423" y="341583"/>
                    <a:pt x="2673009" y="341583"/>
                  </a:cubicBezTo>
                  <a:close/>
                  <a:moveTo>
                    <a:pt x="3323965" y="330547"/>
                  </a:moveTo>
                  <a:cubicBezTo>
                    <a:pt x="3346984" y="330547"/>
                    <a:pt x="3365645" y="349208"/>
                    <a:pt x="3365645" y="372227"/>
                  </a:cubicBezTo>
                  <a:cubicBezTo>
                    <a:pt x="3365645" y="395246"/>
                    <a:pt x="3346984" y="413907"/>
                    <a:pt x="3323965" y="413907"/>
                  </a:cubicBezTo>
                  <a:cubicBezTo>
                    <a:pt x="3300946" y="413907"/>
                    <a:pt x="3282285" y="395246"/>
                    <a:pt x="3282285" y="372227"/>
                  </a:cubicBezTo>
                  <a:cubicBezTo>
                    <a:pt x="3282285" y="349208"/>
                    <a:pt x="3300946" y="330547"/>
                    <a:pt x="3323965" y="330547"/>
                  </a:cubicBezTo>
                  <a:close/>
                  <a:moveTo>
                    <a:pt x="3591703" y="323943"/>
                  </a:moveTo>
                  <a:cubicBezTo>
                    <a:pt x="3602764" y="323943"/>
                    <a:pt x="3611730" y="332909"/>
                    <a:pt x="3611730" y="343970"/>
                  </a:cubicBezTo>
                  <a:cubicBezTo>
                    <a:pt x="3611730" y="355030"/>
                    <a:pt x="3602764" y="363996"/>
                    <a:pt x="3591703" y="363996"/>
                  </a:cubicBezTo>
                  <a:cubicBezTo>
                    <a:pt x="3580642" y="363996"/>
                    <a:pt x="3571676" y="355030"/>
                    <a:pt x="3571676" y="343970"/>
                  </a:cubicBezTo>
                  <a:cubicBezTo>
                    <a:pt x="3571676" y="332909"/>
                    <a:pt x="3580642" y="323943"/>
                    <a:pt x="3591703" y="323943"/>
                  </a:cubicBezTo>
                  <a:close/>
                  <a:moveTo>
                    <a:pt x="3198052" y="291370"/>
                  </a:moveTo>
                  <a:cubicBezTo>
                    <a:pt x="3233363" y="291370"/>
                    <a:pt x="3261988" y="319995"/>
                    <a:pt x="3261988" y="355306"/>
                  </a:cubicBezTo>
                  <a:cubicBezTo>
                    <a:pt x="3261988" y="390617"/>
                    <a:pt x="3233363" y="419242"/>
                    <a:pt x="3198052" y="419242"/>
                  </a:cubicBezTo>
                  <a:cubicBezTo>
                    <a:pt x="3162741" y="419242"/>
                    <a:pt x="3134116" y="390617"/>
                    <a:pt x="3134116" y="355306"/>
                  </a:cubicBezTo>
                  <a:cubicBezTo>
                    <a:pt x="3134116" y="319995"/>
                    <a:pt x="3162741" y="291370"/>
                    <a:pt x="3198052" y="291370"/>
                  </a:cubicBezTo>
                  <a:close/>
                  <a:moveTo>
                    <a:pt x="3471477" y="284690"/>
                  </a:moveTo>
                  <a:cubicBezTo>
                    <a:pt x="3500713" y="284690"/>
                    <a:pt x="3524413" y="308390"/>
                    <a:pt x="3524413" y="337626"/>
                  </a:cubicBezTo>
                  <a:cubicBezTo>
                    <a:pt x="3524413" y="366862"/>
                    <a:pt x="3500713" y="390562"/>
                    <a:pt x="3471477" y="390562"/>
                  </a:cubicBezTo>
                  <a:cubicBezTo>
                    <a:pt x="3442241" y="390562"/>
                    <a:pt x="3418541" y="366862"/>
                    <a:pt x="3418541" y="337626"/>
                  </a:cubicBezTo>
                  <a:cubicBezTo>
                    <a:pt x="3418541" y="308390"/>
                    <a:pt x="3442241" y="284690"/>
                    <a:pt x="3471477" y="284690"/>
                  </a:cubicBezTo>
                  <a:close/>
                  <a:moveTo>
                    <a:pt x="3805760" y="280996"/>
                  </a:moveTo>
                  <a:cubicBezTo>
                    <a:pt x="3821387" y="280996"/>
                    <a:pt x="3834056" y="293665"/>
                    <a:pt x="3834056" y="309294"/>
                  </a:cubicBezTo>
                  <a:cubicBezTo>
                    <a:pt x="3834056" y="324921"/>
                    <a:pt x="3821387" y="337590"/>
                    <a:pt x="3805760" y="337590"/>
                  </a:cubicBezTo>
                  <a:cubicBezTo>
                    <a:pt x="3790133" y="337590"/>
                    <a:pt x="3777464" y="324921"/>
                    <a:pt x="3777464" y="309294"/>
                  </a:cubicBezTo>
                  <a:cubicBezTo>
                    <a:pt x="3777464" y="293665"/>
                    <a:pt x="3790133" y="280996"/>
                    <a:pt x="3805760" y="280996"/>
                  </a:cubicBezTo>
                  <a:close/>
                  <a:moveTo>
                    <a:pt x="3700939" y="277405"/>
                  </a:moveTo>
                  <a:cubicBezTo>
                    <a:pt x="3730175" y="277405"/>
                    <a:pt x="3753875" y="301106"/>
                    <a:pt x="3753875" y="330341"/>
                  </a:cubicBezTo>
                  <a:cubicBezTo>
                    <a:pt x="3753875" y="359578"/>
                    <a:pt x="3730175" y="383277"/>
                    <a:pt x="3700939" y="383277"/>
                  </a:cubicBezTo>
                  <a:cubicBezTo>
                    <a:pt x="3671703" y="383277"/>
                    <a:pt x="3648003" y="359578"/>
                    <a:pt x="3648003" y="330341"/>
                  </a:cubicBezTo>
                  <a:cubicBezTo>
                    <a:pt x="3648003" y="301106"/>
                    <a:pt x="3671703" y="277405"/>
                    <a:pt x="3700939" y="277405"/>
                  </a:cubicBezTo>
                  <a:close/>
                  <a:moveTo>
                    <a:pt x="2325285" y="276884"/>
                  </a:moveTo>
                  <a:cubicBezTo>
                    <a:pt x="2352363" y="276884"/>
                    <a:pt x="2374310" y="298838"/>
                    <a:pt x="2374310" y="325915"/>
                  </a:cubicBezTo>
                  <a:cubicBezTo>
                    <a:pt x="2374310" y="352993"/>
                    <a:pt x="2352363" y="374946"/>
                    <a:pt x="2325285" y="374946"/>
                  </a:cubicBezTo>
                  <a:cubicBezTo>
                    <a:pt x="2298203" y="374946"/>
                    <a:pt x="2276252" y="352993"/>
                    <a:pt x="2276252" y="325915"/>
                  </a:cubicBezTo>
                  <a:cubicBezTo>
                    <a:pt x="2276252" y="298838"/>
                    <a:pt x="2298203" y="276884"/>
                    <a:pt x="2325285" y="276884"/>
                  </a:cubicBezTo>
                  <a:close/>
                  <a:moveTo>
                    <a:pt x="2538816" y="271110"/>
                  </a:moveTo>
                  <a:cubicBezTo>
                    <a:pt x="2567232" y="271110"/>
                    <a:pt x="2590270" y="294142"/>
                    <a:pt x="2590270" y="322557"/>
                  </a:cubicBezTo>
                  <a:cubicBezTo>
                    <a:pt x="2590270" y="350976"/>
                    <a:pt x="2567232" y="374010"/>
                    <a:pt x="2538816" y="374010"/>
                  </a:cubicBezTo>
                  <a:cubicBezTo>
                    <a:pt x="2510400" y="374010"/>
                    <a:pt x="2487365" y="350976"/>
                    <a:pt x="2487365" y="322557"/>
                  </a:cubicBezTo>
                  <a:cubicBezTo>
                    <a:pt x="2487365" y="294142"/>
                    <a:pt x="2510400" y="271110"/>
                    <a:pt x="2538816" y="271110"/>
                  </a:cubicBezTo>
                  <a:close/>
                  <a:moveTo>
                    <a:pt x="3956581" y="254887"/>
                  </a:moveTo>
                  <a:cubicBezTo>
                    <a:pt x="3983660" y="254887"/>
                    <a:pt x="4005611" y="276839"/>
                    <a:pt x="4005611" y="303918"/>
                  </a:cubicBezTo>
                  <a:cubicBezTo>
                    <a:pt x="4005611" y="330996"/>
                    <a:pt x="3983660" y="352947"/>
                    <a:pt x="3956581" y="352947"/>
                  </a:cubicBezTo>
                  <a:cubicBezTo>
                    <a:pt x="3929502" y="352947"/>
                    <a:pt x="3907551" y="330996"/>
                    <a:pt x="3907551" y="303918"/>
                  </a:cubicBezTo>
                  <a:cubicBezTo>
                    <a:pt x="3907551" y="276839"/>
                    <a:pt x="3929502" y="254887"/>
                    <a:pt x="3956581" y="254887"/>
                  </a:cubicBezTo>
                  <a:close/>
                  <a:moveTo>
                    <a:pt x="2435754" y="249048"/>
                  </a:moveTo>
                  <a:cubicBezTo>
                    <a:pt x="2451860" y="249048"/>
                    <a:pt x="2464918" y="262102"/>
                    <a:pt x="2464918" y="278214"/>
                  </a:cubicBezTo>
                  <a:cubicBezTo>
                    <a:pt x="2464918" y="294317"/>
                    <a:pt x="2451860" y="307379"/>
                    <a:pt x="2435754" y="307379"/>
                  </a:cubicBezTo>
                  <a:cubicBezTo>
                    <a:pt x="2419649" y="307379"/>
                    <a:pt x="2406588" y="294317"/>
                    <a:pt x="2406588" y="278214"/>
                  </a:cubicBezTo>
                  <a:cubicBezTo>
                    <a:pt x="2406588" y="262102"/>
                    <a:pt x="2419649" y="249048"/>
                    <a:pt x="2435754" y="249048"/>
                  </a:cubicBezTo>
                  <a:close/>
                  <a:moveTo>
                    <a:pt x="3355160" y="247259"/>
                  </a:moveTo>
                  <a:cubicBezTo>
                    <a:pt x="3370958" y="250357"/>
                    <a:pt x="3381329" y="265287"/>
                    <a:pt x="3378326" y="280606"/>
                  </a:cubicBezTo>
                  <a:cubicBezTo>
                    <a:pt x="3375322" y="295925"/>
                    <a:pt x="3360080" y="305833"/>
                    <a:pt x="3344282" y="302736"/>
                  </a:cubicBezTo>
                  <a:cubicBezTo>
                    <a:pt x="3328484" y="299639"/>
                    <a:pt x="3318113" y="284708"/>
                    <a:pt x="3321117" y="269389"/>
                  </a:cubicBezTo>
                  <a:cubicBezTo>
                    <a:pt x="3324121" y="254070"/>
                    <a:pt x="3339362" y="244161"/>
                    <a:pt x="3355160" y="247259"/>
                  </a:cubicBezTo>
                  <a:close/>
                  <a:moveTo>
                    <a:pt x="3269849" y="241144"/>
                  </a:moveTo>
                  <a:cubicBezTo>
                    <a:pt x="3282904" y="241144"/>
                    <a:pt x="3293487" y="251727"/>
                    <a:pt x="3293487" y="264782"/>
                  </a:cubicBezTo>
                  <a:cubicBezTo>
                    <a:pt x="3293487" y="277837"/>
                    <a:pt x="3282904" y="288420"/>
                    <a:pt x="3269849" y="288420"/>
                  </a:cubicBezTo>
                  <a:cubicBezTo>
                    <a:pt x="3256794" y="288420"/>
                    <a:pt x="3246211" y="277837"/>
                    <a:pt x="3246211" y="264782"/>
                  </a:cubicBezTo>
                  <a:cubicBezTo>
                    <a:pt x="3246211" y="251727"/>
                    <a:pt x="3256794" y="241144"/>
                    <a:pt x="3269849" y="241144"/>
                  </a:cubicBezTo>
                  <a:close/>
                  <a:moveTo>
                    <a:pt x="2204170" y="232269"/>
                  </a:moveTo>
                  <a:cubicBezTo>
                    <a:pt x="2231252" y="232269"/>
                    <a:pt x="2253206" y="254219"/>
                    <a:pt x="2253206" y="281296"/>
                  </a:cubicBezTo>
                  <a:cubicBezTo>
                    <a:pt x="2253206" y="308376"/>
                    <a:pt x="2231252" y="330327"/>
                    <a:pt x="2204170" y="330327"/>
                  </a:cubicBezTo>
                  <a:cubicBezTo>
                    <a:pt x="2177096" y="330327"/>
                    <a:pt x="2155149" y="308376"/>
                    <a:pt x="2155149" y="281296"/>
                  </a:cubicBezTo>
                  <a:cubicBezTo>
                    <a:pt x="2155149" y="254219"/>
                    <a:pt x="2177096" y="232269"/>
                    <a:pt x="2204170" y="232269"/>
                  </a:cubicBezTo>
                  <a:close/>
                  <a:moveTo>
                    <a:pt x="3750113" y="214379"/>
                  </a:moveTo>
                  <a:cubicBezTo>
                    <a:pt x="3763369" y="214379"/>
                    <a:pt x="3774116" y="225126"/>
                    <a:pt x="3774116" y="238382"/>
                  </a:cubicBezTo>
                  <a:cubicBezTo>
                    <a:pt x="3774116" y="251638"/>
                    <a:pt x="3763369" y="262385"/>
                    <a:pt x="3750113" y="262385"/>
                  </a:cubicBezTo>
                  <a:cubicBezTo>
                    <a:pt x="3736857" y="262385"/>
                    <a:pt x="3726110" y="251638"/>
                    <a:pt x="3726110" y="238382"/>
                  </a:cubicBezTo>
                  <a:cubicBezTo>
                    <a:pt x="3726110" y="225126"/>
                    <a:pt x="3736857" y="214379"/>
                    <a:pt x="3750113" y="214379"/>
                  </a:cubicBezTo>
                  <a:close/>
                  <a:moveTo>
                    <a:pt x="2742723" y="210961"/>
                  </a:moveTo>
                  <a:cubicBezTo>
                    <a:pt x="2776182" y="210961"/>
                    <a:pt x="2803306" y="238081"/>
                    <a:pt x="2803306" y="271541"/>
                  </a:cubicBezTo>
                  <a:cubicBezTo>
                    <a:pt x="2803306" y="305001"/>
                    <a:pt x="2776182" y="332122"/>
                    <a:pt x="2742723" y="332122"/>
                  </a:cubicBezTo>
                  <a:cubicBezTo>
                    <a:pt x="2709264" y="332122"/>
                    <a:pt x="2682140" y="305001"/>
                    <a:pt x="2682140" y="271541"/>
                  </a:cubicBezTo>
                  <a:cubicBezTo>
                    <a:pt x="2682140" y="238081"/>
                    <a:pt x="2709264" y="210961"/>
                    <a:pt x="2742723" y="210961"/>
                  </a:cubicBezTo>
                  <a:close/>
                  <a:moveTo>
                    <a:pt x="2627796" y="202605"/>
                  </a:moveTo>
                  <a:cubicBezTo>
                    <a:pt x="2643904" y="202605"/>
                    <a:pt x="2656962" y="215667"/>
                    <a:pt x="2656962" y="231772"/>
                  </a:cubicBezTo>
                  <a:cubicBezTo>
                    <a:pt x="2656962" y="247884"/>
                    <a:pt x="2643904" y="260938"/>
                    <a:pt x="2627796" y="260938"/>
                  </a:cubicBezTo>
                  <a:cubicBezTo>
                    <a:pt x="2611688" y="260938"/>
                    <a:pt x="2598715" y="247884"/>
                    <a:pt x="2598715" y="231772"/>
                  </a:cubicBezTo>
                  <a:cubicBezTo>
                    <a:pt x="2598715" y="215667"/>
                    <a:pt x="2611688" y="202605"/>
                    <a:pt x="2627796" y="202605"/>
                  </a:cubicBezTo>
                  <a:close/>
                  <a:moveTo>
                    <a:pt x="3589851" y="197277"/>
                  </a:moveTo>
                  <a:cubicBezTo>
                    <a:pt x="3619087" y="197277"/>
                    <a:pt x="3642787" y="220977"/>
                    <a:pt x="3642787" y="250212"/>
                  </a:cubicBezTo>
                  <a:cubicBezTo>
                    <a:pt x="3642787" y="279448"/>
                    <a:pt x="3619087" y="303148"/>
                    <a:pt x="3589851" y="303148"/>
                  </a:cubicBezTo>
                  <a:cubicBezTo>
                    <a:pt x="3560615" y="303148"/>
                    <a:pt x="3536915" y="279448"/>
                    <a:pt x="3536915" y="250212"/>
                  </a:cubicBezTo>
                  <a:cubicBezTo>
                    <a:pt x="3536915" y="220977"/>
                    <a:pt x="3560615" y="197277"/>
                    <a:pt x="3589851" y="197277"/>
                  </a:cubicBezTo>
                  <a:close/>
                  <a:moveTo>
                    <a:pt x="3191934" y="194283"/>
                  </a:moveTo>
                  <a:cubicBezTo>
                    <a:pt x="3209245" y="194283"/>
                    <a:pt x="3223278" y="208316"/>
                    <a:pt x="3223278" y="225627"/>
                  </a:cubicBezTo>
                  <a:cubicBezTo>
                    <a:pt x="3223278" y="242938"/>
                    <a:pt x="3209245" y="256972"/>
                    <a:pt x="3191934" y="256972"/>
                  </a:cubicBezTo>
                  <a:cubicBezTo>
                    <a:pt x="3174623" y="256972"/>
                    <a:pt x="3160590" y="242938"/>
                    <a:pt x="3160590" y="225627"/>
                  </a:cubicBezTo>
                  <a:cubicBezTo>
                    <a:pt x="3160590" y="208316"/>
                    <a:pt x="3174623" y="194283"/>
                    <a:pt x="3191934" y="194283"/>
                  </a:cubicBezTo>
                  <a:close/>
                  <a:moveTo>
                    <a:pt x="3080589" y="188968"/>
                  </a:moveTo>
                  <a:cubicBezTo>
                    <a:pt x="3109825" y="188968"/>
                    <a:pt x="3133525" y="212669"/>
                    <a:pt x="3133525" y="241904"/>
                  </a:cubicBezTo>
                  <a:cubicBezTo>
                    <a:pt x="3133525" y="271139"/>
                    <a:pt x="3109825" y="294840"/>
                    <a:pt x="3080589" y="294840"/>
                  </a:cubicBezTo>
                  <a:cubicBezTo>
                    <a:pt x="3051353" y="294840"/>
                    <a:pt x="3027653" y="271139"/>
                    <a:pt x="3027653" y="241904"/>
                  </a:cubicBezTo>
                  <a:cubicBezTo>
                    <a:pt x="3027653" y="212669"/>
                    <a:pt x="3051353" y="188968"/>
                    <a:pt x="3080589" y="188968"/>
                  </a:cubicBezTo>
                  <a:close/>
                  <a:moveTo>
                    <a:pt x="3868688" y="179727"/>
                  </a:moveTo>
                  <a:cubicBezTo>
                    <a:pt x="3894931" y="179727"/>
                    <a:pt x="3916205" y="201000"/>
                    <a:pt x="3916205" y="227243"/>
                  </a:cubicBezTo>
                  <a:cubicBezTo>
                    <a:pt x="3916205" y="253486"/>
                    <a:pt x="3894931" y="274760"/>
                    <a:pt x="3868688" y="274760"/>
                  </a:cubicBezTo>
                  <a:cubicBezTo>
                    <a:pt x="3842445" y="274760"/>
                    <a:pt x="3821171" y="253486"/>
                    <a:pt x="3821171" y="227243"/>
                  </a:cubicBezTo>
                  <a:cubicBezTo>
                    <a:pt x="3821171" y="201000"/>
                    <a:pt x="3842445" y="179727"/>
                    <a:pt x="3868688" y="179727"/>
                  </a:cubicBezTo>
                  <a:close/>
                  <a:moveTo>
                    <a:pt x="3682834" y="159891"/>
                  </a:moveTo>
                  <a:cubicBezTo>
                    <a:pt x="3698462" y="159891"/>
                    <a:pt x="3711131" y="172561"/>
                    <a:pt x="3711131" y="188189"/>
                  </a:cubicBezTo>
                  <a:cubicBezTo>
                    <a:pt x="3711131" y="203816"/>
                    <a:pt x="3698462" y="216485"/>
                    <a:pt x="3682834" y="216485"/>
                  </a:cubicBezTo>
                  <a:cubicBezTo>
                    <a:pt x="3667206" y="216485"/>
                    <a:pt x="3654537" y="203816"/>
                    <a:pt x="3654537" y="188189"/>
                  </a:cubicBezTo>
                  <a:cubicBezTo>
                    <a:pt x="3654537" y="172561"/>
                    <a:pt x="3667206" y="159891"/>
                    <a:pt x="3682834" y="159891"/>
                  </a:cubicBezTo>
                  <a:close/>
                  <a:moveTo>
                    <a:pt x="3426205" y="153439"/>
                  </a:moveTo>
                  <a:cubicBezTo>
                    <a:pt x="3455441" y="153439"/>
                    <a:pt x="3479141" y="177139"/>
                    <a:pt x="3479141" y="206375"/>
                  </a:cubicBezTo>
                  <a:cubicBezTo>
                    <a:pt x="3479141" y="235611"/>
                    <a:pt x="3455441" y="259311"/>
                    <a:pt x="3426205" y="259311"/>
                  </a:cubicBezTo>
                  <a:cubicBezTo>
                    <a:pt x="3396969" y="259311"/>
                    <a:pt x="3373269" y="235611"/>
                    <a:pt x="3373269" y="206375"/>
                  </a:cubicBezTo>
                  <a:cubicBezTo>
                    <a:pt x="3373269" y="177139"/>
                    <a:pt x="3396969" y="153439"/>
                    <a:pt x="3426205" y="153439"/>
                  </a:cubicBezTo>
                  <a:close/>
                  <a:moveTo>
                    <a:pt x="3542407" y="118405"/>
                  </a:moveTo>
                  <a:cubicBezTo>
                    <a:pt x="3560942" y="118405"/>
                    <a:pt x="3575967" y="133431"/>
                    <a:pt x="3575967" y="151966"/>
                  </a:cubicBezTo>
                  <a:cubicBezTo>
                    <a:pt x="3575967" y="170500"/>
                    <a:pt x="3560942" y="185526"/>
                    <a:pt x="3542407" y="185526"/>
                  </a:cubicBezTo>
                  <a:cubicBezTo>
                    <a:pt x="3523872" y="185526"/>
                    <a:pt x="3508847" y="170500"/>
                    <a:pt x="3508847" y="151966"/>
                  </a:cubicBezTo>
                  <a:cubicBezTo>
                    <a:pt x="3508847" y="133431"/>
                    <a:pt x="3523872" y="118405"/>
                    <a:pt x="3542407" y="118405"/>
                  </a:cubicBezTo>
                  <a:close/>
                  <a:moveTo>
                    <a:pt x="3778581" y="111915"/>
                  </a:moveTo>
                  <a:cubicBezTo>
                    <a:pt x="3799011" y="111915"/>
                    <a:pt x="3815572" y="128477"/>
                    <a:pt x="3815572" y="148907"/>
                  </a:cubicBezTo>
                  <a:cubicBezTo>
                    <a:pt x="3815572" y="169337"/>
                    <a:pt x="3799011" y="185899"/>
                    <a:pt x="3778581" y="185899"/>
                  </a:cubicBezTo>
                  <a:cubicBezTo>
                    <a:pt x="3758151" y="185899"/>
                    <a:pt x="3741590" y="169337"/>
                    <a:pt x="3741590" y="148907"/>
                  </a:cubicBezTo>
                  <a:cubicBezTo>
                    <a:pt x="3741590" y="128477"/>
                    <a:pt x="3758151" y="111915"/>
                    <a:pt x="3778581" y="111915"/>
                  </a:cubicBezTo>
                  <a:close/>
                  <a:moveTo>
                    <a:pt x="3145495" y="94713"/>
                  </a:moveTo>
                  <a:cubicBezTo>
                    <a:pt x="3168514" y="94713"/>
                    <a:pt x="3187175" y="113373"/>
                    <a:pt x="3187175" y="136392"/>
                  </a:cubicBezTo>
                  <a:cubicBezTo>
                    <a:pt x="3187175" y="159411"/>
                    <a:pt x="3168514" y="178072"/>
                    <a:pt x="3145495" y="178072"/>
                  </a:cubicBezTo>
                  <a:cubicBezTo>
                    <a:pt x="3122476" y="178072"/>
                    <a:pt x="3103815" y="159411"/>
                    <a:pt x="3103815" y="136392"/>
                  </a:cubicBezTo>
                  <a:cubicBezTo>
                    <a:pt x="3103815" y="113373"/>
                    <a:pt x="3122476" y="94713"/>
                    <a:pt x="3145495" y="94713"/>
                  </a:cubicBezTo>
                  <a:close/>
                  <a:moveTo>
                    <a:pt x="3286888" y="87006"/>
                  </a:moveTo>
                  <a:cubicBezTo>
                    <a:pt x="3321634" y="87006"/>
                    <a:pt x="3349802" y="115174"/>
                    <a:pt x="3349802" y="149920"/>
                  </a:cubicBezTo>
                  <a:cubicBezTo>
                    <a:pt x="3349802" y="184666"/>
                    <a:pt x="3321634" y="212834"/>
                    <a:pt x="3286888" y="212834"/>
                  </a:cubicBezTo>
                  <a:cubicBezTo>
                    <a:pt x="3252142" y="212834"/>
                    <a:pt x="3223974" y="184666"/>
                    <a:pt x="3223974" y="149920"/>
                  </a:cubicBezTo>
                  <a:cubicBezTo>
                    <a:pt x="3223974" y="115174"/>
                    <a:pt x="3252142" y="87006"/>
                    <a:pt x="3286888" y="87006"/>
                  </a:cubicBezTo>
                  <a:close/>
                  <a:moveTo>
                    <a:pt x="3625740" y="76487"/>
                  </a:moveTo>
                  <a:cubicBezTo>
                    <a:pt x="3648055" y="76487"/>
                    <a:pt x="3666145" y="94578"/>
                    <a:pt x="3666145" y="116893"/>
                  </a:cubicBezTo>
                  <a:cubicBezTo>
                    <a:pt x="3666145" y="139207"/>
                    <a:pt x="3648055" y="157297"/>
                    <a:pt x="3625740" y="157297"/>
                  </a:cubicBezTo>
                  <a:cubicBezTo>
                    <a:pt x="3603425" y="157297"/>
                    <a:pt x="3585335" y="139207"/>
                    <a:pt x="3585335" y="116893"/>
                  </a:cubicBezTo>
                  <a:cubicBezTo>
                    <a:pt x="3585335" y="94578"/>
                    <a:pt x="3603425" y="76487"/>
                    <a:pt x="3625740" y="76487"/>
                  </a:cubicBezTo>
                  <a:close/>
                  <a:moveTo>
                    <a:pt x="3912874" y="62759"/>
                  </a:moveTo>
                  <a:cubicBezTo>
                    <a:pt x="3939953" y="62759"/>
                    <a:pt x="3961904" y="84710"/>
                    <a:pt x="3961904" y="111789"/>
                  </a:cubicBezTo>
                  <a:cubicBezTo>
                    <a:pt x="3961904" y="138868"/>
                    <a:pt x="3939953" y="160819"/>
                    <a:pt x="3912874" y="160819"/>
                  </a:cubicBezTo>
                  <a:cubicBezTo>
                    <a:pt x="3885795" y="160819"/>
                    <a:pt x="3863844" y="138868"/>
                    <a:pt x="3863844" y="111789"/>
                  </a:cubicBezTo>
                  <a:cubicBezTo>
                    <a:pt x="3863844" y="84710"/>
                    <a:pt x="3885795" y="62759"/>
                    <a:pt x="3912874" y="62759"/>
                  </a:cubicBezTo>
                  <a:close/>
                  <a:moveTo>
                    <a:pt x="3647070" y="0"/>
                  </a:moveTo>
                  <a:cubicBezTo>
                    <a:pt x="3664381" y="0"/>
                    <a:pt x="3678414" y="14033"/>
                    <a:pt x="3678414" y="31344"/>
                  </a:cubicBezTo>
                  <a:cubicBezTo>
                    <a:pt x="3678414" y="48655"/>
                    <a:pt x="3664381" y="62688"/>
                    <a:pt x="3647070" y="62688"/>
                  </a:cubicBezTo>
                  <a:cubicBezTo>
                    <a:pt x="3629759" y="62688"/>
                    <a:pt x="3615726" y="48655"/>
                    <a:pt x="3615726" y="31344"/>
                  </a:cubicBezTo>
                  <a:cubicBezTo>
                    <a:pt x="3615726" y="14033"/>
                    <a:pt x="3629759" y="0"/>
                    <a:pt x="3647070" y="0"/>
                  </a:cubicBezTo>
                  <a:close/>
                </a:path>
              </a:pathLst>
            </a:custGeom>
            <a:grpFill/>
            <a:ln w="12700" cap="flat">
              <a:noFill/>
              <a:miter lim="400000"/>
            </a:ln>
            <a:effectLst/>
          </p:spPr>
          <p:txBody>
            <a:bodyPr anchor="ctr"/>
            <a:p>
              <a:pPr algn="ctr"/>
              <a:endParaRPr dirty="0">
                <a:ea typeface="江西拙楷" panose="02010600040101010101" pitchFamily="2" charset="-122"/>
              </a:endParaRPr>
            </a:p>
          </p:txBody>
        </p:sp>
        <p:sp>
          <p:nvSpPr>
            <p:cNvPr id="6" name="iSļîḓé"/>
            <p:cNvSpPr/>
            <p:nvPr>
              <p:custDataLst>
                <p:tags r:id="rId3"/>
              </p:custDataLst>
            </p:nvPr>
          </p:nvSpPr>
          <p:spPr>
            <a:xfrm>
              <a:off x="10577995" y="5642941"/>
              <a:ext cx="112443" cy="112444"/>
            </a:xfrm>
            <a:prstGeom prst="ellipse">
              <a:avLst/>
            </a:prstGeom>
            <a:grpFill/>
            <a:ln w="12700" cap="flat">
              <a:noFill/>
              <a:miter lim="400000"/>
            </a:ln>
            <a:effectLst/>
          </p:spPr>
          <p:txBody>
            <a:bodyPr anchor="ctr"/>
            <a:p>
              <a:pPr algn="ctr"/>
              <a:endParaRPr dirty="0">
                <a:ea typeface="江西拙楷" panose="02010600040101010101" pitchFamily="2" charset="-122"/>
              </a:endParaRPr>
            </a:p>
          </p:txBody>
        </p:sp>
        <p:sp>
          <p:nvSpPr>
            <p:cNvPr id="7" name="îṣḻîḋè"/>
            <p:cNvSpPr/>
            <p:nvPr>
              <p:custDataLst>
                <p:tags r:id="rId4"/>
              </p:custDataLst>
            </p:nvPr>
          </p:nvSpPr>
          <p:spPr>
            <a:xfrm>
              <a:off x="10639887" y="5520709"/>
              <a:ext cx="105872" cy="105872"/>
            </a:xfrm>
            <a:prstGeom prst="ellipse">
              <a:avLst/>
            </a:prstGeom>
            <a:grpFill/>
            <a:ln w="12700" cap="flat">
              <a:noFill/>
              <a:miter lim="400000"/>
            </a:ln>
            <a:effectLst/>
          </p:spPr>
          <p:txBody>
            <a:bodyPr anchor="ctr"/>
            <a:p>
              <a:pPr algn="ctr"/>
              <a:endParaRPr dirty="0">
                <a:ea typeface="江西拙楷" panose="02010600040101010101" pitchFamily="2" charset="-122"/>
              </a:endParaRPr>
            </a:p>
          </p:txBody>
        </p:sp>
        <p:sp>
          <p:nvSpPr>
            <p:cNvPr id="8" name="íśľîḍê"/>
            <p:cNvSpPr/>
            <p:nvPr>
              <p:custDataLst>
                <p:tags r:id="rId5"/>
              </p:custDataLst>
            </p:nvPr>
          </p:nvSpPr>
          <p:spPr>
            <a:xfrm>
              <a:off x="10500591" y="5734610"/>
              <a:ext cx="62687" cy="62687"/>
            </a:xfrm>
            <a:prstGeom prst="ellipse">
              <a:avLst/>
            </a:prstGeom>
            <a:grpFill/>
            <a:ln w="12700" cap="flat">
              <a:noFill/>
              <a:miter lim="400000"/>
            </a:ln>
            <a:effectLst/>
          </p:spPr>
          <p:txBody>
            <a:bodyPr anchor="ctr"/>
            <a:p>
              <a:pPr algn="ctr"/>
              <a:endParaRPr dirty="0">
                <a:ea typeface="江西拙楷" panose="02010600040101010101" pitchFamily="2" charset="-122"/>
              </a:endParaRPr>
            </a:p>
          </p:txBody>
        </p:sp>
      </p:grpSp>
      <p:sp>
        <p:nvSpPr>
          <p:cNvPr id="9" name="文本框 8"/>
          <p:cNvSpPr txBox="1"/>
          <p:nvPr>
            <p:custDataLst>
              <p:tags r:id="rId6"/>
            </p:custDataLst>
          </p:nvPr>
        </p:nvSpPr>
        <p:spPr>
          <a:xfrm>
            <a:off x="737190" y="1017953"/>
            <a:ext cx="10717619" cy="49847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早期殖民扩展不断发展，世界市场初具规模。西方的铁蹄指向东方，而下一个目标正是</a:t>
            </a:r>
            <a:endParaRPr kumimoji="0" lang="en-US" altLang="zh-CN"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1"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中国</a:t>
            </a:r>
            <a:r>
              <a:rPr kumimoji="0" lang="en-US" altLang="zh-CN"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 calcmode="lin" valueType="num">
                                      <p:cBhvr>
                                        <p:cTn id="9"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cxnSp>
        <p:nvCxnSpPr>
          <p:cNvPr id="5" name="直接连接符 4"/>
          <p:cNvCxnSpPr/>
          <p:nvPr/>
        </p:nvCxnSpPr>
        <p:spPr>
          <a:xfrm>
            <a:off x="7045298" y="1909409"/>
            <a:ext cx="4587240" cy="0"/>
          </a:xfrm>
          <a:prstGeom prst="line">
            <a:avLst/>
          </a:prstGeom>
          <a:ln w="12700">
            <a:solidFill>
              <a:srgbClr val="A30204"/>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045298" y="6146129"/>
            <a:ext cx="4587240" cy="0"/>
          </a:xfrm>
          <a:prstGeom prst="line">
            <a:avLst/>
          </a:prstGeom>
          <a:ln w="12700">
            <a:solidFill>
              <a:srgbClr val="A30204"/>
            </a:solidFill>
          </a:ln>
        </p:spPr>
        <p:style>
          <a:lnRef idx="1">
            <a:schemeClr val="accent1"/>
          </a:lnRef>
          <a:fillRef idx="0">
            <a:schemeClr val="accent1"/>
          </a:fillRef>
          <a:effectRef idx="0">
            <a:schemeClr val="accent1"/>
          </a:effectRef>
          <a:fontRef idx="minor">
            <a:schemeClr val="tx1"/>
          </a:fontRef>
        </p:style>
      </p:cxnSp>
      <p:pic>
        <p:nvPicPr>
          <p:cNvPr id="13" name="图片 12" descr="7a704d29b9a11945d1bd9826d013a80f"/>
          <p:cNvPicPr>
            <a:picLocks noChangeAspect="1"/>
          </p:cNvPicPr>
          <p:nvPr/>
        </p:nvPicPr>
        <p:blipFill>
          <a:blip r:embed="rId2" cstate="print"/>
          <a:stretch>
            <a:fillRect/>
          </a:stretch>
        </p:blipFill>
        <p:spPr>
          <a:xfrm>
            <a:off x="544195" y="0"/>
            <a:ext cx="756920" cy="1598295"/>
          </a:xfrm>
          <a:prstGeom prst="rect">
            <a:avLst/>
          </a:prstGeom>
        </p:spPr>
      </p:pic>
      <p:grpSp>
        <p:nvGrpSpPr>
          <p:cNvPr id="2" name="组合 1"/>
          <p:cNvGrpSpPr/>
          <p:nvPr/>
        </p:nvGrpSpPr>
        <p:grpSpPr>
          <a:xfrm>
            <a:off x="111760" y="1708150"/>
            <a:ext cx="4692015" cy="4524375"/>
            <a:chOff x="0" y="0"/>
            <a:chExt cx="9796788" cy="6858000"/>
          </a:xfrm>
        </p:grpSpPr>
        <p:pic>
          <p:nvPicPr>
            <p:cNvPr id="17" name="图片 16"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3"/>
            <a:stretch>
              <a:fillRect/>
            </a:stretch>
          </p:blipFill>
          <p:spPr>
            <a:xfrm>
              <a:off x="4898394" y="0"/>
              <a:ext cx="4898394" cy="6858000"/>
            </a:xfrm>
            <a:prstGeom prst="rect">
              <a:avLst/>
            </a:prstGeom>
          </p:spPr>
        </p:pic>
        <p:pic>
          <p:nvPicPr>
            <p:cNvPr id="18" name="图片 17"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4"/>
            <a:stretch>
              <a:fillRect/>
            </a:stretch>
          </p:blipFill>
          <p:spPr>
            <a:xfrm>
              <a:off x="0" y="0"/>
              <a:ext cx="4898394" cy="6858000"/>
            </a:xfrm>
            <a:prstGeom prst="rect">
              <a:avLst/>
            </a:prstGeom>
          </p:spPr>
        </p:pic>
      </p:grpSp>
      <p:sp>
        <p:nvSpPr>
          <p:cNvPr id="16" name="矩形 15"/>
          <p:cNvSpPr/>
          <p:nvPr/>
        </p:nvSpPr>
        <p:spPr>
          <a:xfrm>
            <a:off x="10836275" y="2014855"/>
            <a:ext cx="612775" cy="3096895"/>
          </a:xfrm>
          <a:prstGeom prst="rect">
            <a:avLst/>
          </a:prstGeom>
          <a:solidFill>
            <a:srgbClr val="A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4400" dirty="0">
                <a:latin typeface="Arial" panose="020B0604020202020204"/>
                <a:ea typeface="印品黑体" panose="00000500000000000000" pitchFamily="2" charset="-122"/>
                <a:sym typeface="Arial" panose="020B0604020202020204"/>
              </a:rPr>
              <a:t>盛世思危</a:t>
            </a:r>
            <a:endParaRPr lang="zh-CN" altLang="en-US" sz="4400" dirty="0">
              <a:latin typeface="Arial" panose="020B0604020202020204"/>
              <a:ea typeface="印品黑体" panose="00000500000000000000" pitchFamily="2" charset="-122"/>
              <a:sym typeface="Arial" panose="020B0604020202020204"/>
            </a:endParaRPr>
          </a:p>
        </p:txBody>
      </p:sp>
      <p:sp>
        <p:nvSpPr>
          <p:cNvPr id="3" name="文本框 2"/>
          <p:cNvSpPr txBox="1"/>
          <p:nvPr/>
        </p:nvSpPr>
        <p:spPr>
          <a:xfrm>
            <a:off x="4869180" y="2232025"/>
            <a:ext cx="5812155" cy="3476625"/>
          </a:xfrm>
          <a:prstGeom prst="rect">
            <a:avLst/>
          </a:prstGeom>
          <a:noFill/>
        </p:spPr>
        <p:txBody>
          <a:bodyPr wrap="square" rtlCol="0">
            <a:spAutoFit/>
          </a:bodyPr>
          <a:p>
            <a:r>
              <a:rPr lang="zh-CN" altLang="en-US" sz="4400" dirty="0">
                <a:solidFill>
                  <a:schemeClr val="tx1"/>
                </a:solidFill>
                <a:latin typeface="华文行楷" panose="02010800040101010101" pitchFamily="2" charset="-122"/>
                <a:ea typeface="华文行楷" panose="02010800040101010101" pitchFamily="2" charset="-122"/>
                <a:sym typeface="+mn-ea"/>
              </a:rPr>
              <a:t>身处盛世，只有居安思危，</a:t>
            </a:r>
            <a:endParaRPr lang="zh-CN" altLang="en-US" sz="4400" dirty="0">
              <a:solidFill>
                <a:schemeClr val="tx1"/>
              </a:solidFill>
              <a:latin typeface="华文行楷" panose="02010800040101010101" pitchFamily="2" charset="-122"/>
              <a:ea typeface="华文行楷" panose="02010800040101010101" pitchFamily="2" charset="-122"/>
              <a:sym typeface="+mn-ea"/>
            </a:endParaRPr>
          </a:p>
          <a:p>
            <a:r>
              <a:rPr lang="zh-CN" altLang="en-US" sz="4400" dirty="0">
                <a:solidFill>
                  <a:schemeClr val="tx1"/>
                </a:solidFill>
                <a:latin typeface="华文行楷" panose="02010800040101010101" pitchFamily="2" charset="-122"/>
                <a:ea typeface="华文行楷" panose="02010800040101010101" pitchFamily="2" charset="-122"/>
                <a:sym typeface="+mn-ea"/>
              </a:rPr>
              <a:t>不断激发社会的活力与创造力，</a:t>
            </a:r>
            <a:endParaRPr lang="zh-CN" altLang="en-US" sz="4400" dirty="0">
              <a:solidFill>
                <a:schemeClr val="tx1"/>
              </a:solidFill>
              <a:latin typeface="华文行楷" panose="02010800040101010101" pitchFamily="2" charset="-122"/>
              <a:ea typeface="华文行楷" panose="02010800040101010101" pitchFamily="2" charset="-122"/>
              <a:sym typeface="+mn-ea"/>
            </a:endParaRPr>
          </a:p>
          <a:p>
            <a:r>
              <a:rPr lang="zh-CN" altLang="en-US" sz="4400" dirty="0">
                <a:solidFill>
                  <a:schemeClr val="tx1"/>
                </a:solidFill>
                <a:latin typeface="华文行楷" panose="02010800040101010101" pitchFamily="2" charset="-122"/>
                <a:ea typeface="华文行楷" panose="02010800040101010101" pitchFamily="2" charset="-122"/>
                <a:sym typeface="+mn-ea"/>
              </a:rPr>
              <a:t>才能避免走向僵化。</a:t>
            </a:r>
            <a:endParaRPr lang="zh-CN" altLang="en-US" sz="4400" dirty="0">
              <a:solidFill>
                <a:schemeClr val="tx1"/>
              </a:solidFill>
              <a:latin typeface="华文行楷" panose="02010800040101010101" pitchFamily="2" charset="-122"/>
              <a:ea typeface="华文行楷" panose="020108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Requires="p14">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36.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3" name="图片 2" descr="7a704d29b9a11945d1bd9826d013a80f"/>
          <p:cNvPicPr>
            <a:picLocks noChangeAspect="1"/>
          </p:cNvPicPr>
          <p:nvPr/>
        </p:nvPicPr>
        <p:blipFill>
          <a:blip r:embed="rId2" cstate="print"/>
          <a:stretch>
            <a:fillRect/>
          </a:stretch>
        </p:blipFill>
        <p:spPr>
          <a:xfrm>
            <a:off x="-122786" y="163"/>
            <a:ext cx="756745" cy="1598603"/>
          </a:xfrm>
          <a:prstGeom prst="rect">
            <a:avLst/>
          </a:prstGeom>
        </p:spPr>
      </p:pic>
      <p:sp>
        <p:nvSpPr>
          <p:cNvPr id="10" name="文本框 9"/>
          <p:cNvSpPr txBox="1"/>
          <p:nvPr/>
        </p:nvSpPr>
        <p:spPr>
          <a:xfrm>
            <a:off x="229" y="0"/>
            <a:ext cx="2624501" cy="1568450"/>
          </a:xfrm>
          <a:prstGeom prst="rect">
            <a:avLst/>
          </a:prstGeom>
          <a:noFill/>
        </p:spPr>
        <p:txBody>
          <a:bodyPr wrap="square" rtlCol="0">
            <a:spAutoFit/>
          </a:bodyPr>
          <a:lstStyle/>
          <a:p>
            <a:r>
              <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rPr>
              <a:t>小</a:t>
            </a:r>
            <a:endPar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endParaRPr>
          </a:p>
          <a:p>
            <a:r>
              <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rPr>
              <a:t>试</a:t>
            </a:r>
            <a:endPar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endParaRPr>
          </a:p>
          <a:p>
            <a:r>
              <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rPr>
              <a:t>牛</a:t>
            </a:r>
            <a:endPar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endParaRPr>
          </a:p>
          <a:p>
            <a:r>
              <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rPr>
              <a:t>刀</a:t>
            </a:r>
            <a:endParaRPr lang="zh-CN" altLang="en-US" sz="2400" b="1" dirty="0" smtClean="0">
              <a:solidFill>
                <a:schemeClr val="tx1"/>
              </a:solidFill>
              <a:latin typeface="印品黑体" panose="00000500000000000000" pitchFamily="2" charset="-122"/>
              <a:ea typeface="印品黑体" panose="00000500000000000000" pitchFamily="2" charset="-122"/>
              <a:cs typeface="Arial" panose="020B0604020202020204" pitchFamily="34" charset="0"/>
            </a:endParaRPr>
          </a:p>
        </p:txBody>
      </p:sp>
      <p:pic>
        <p:nvPicPr>
          <p:cNvPr id="21" name="图片 20" descr="4e3ad821ac7859e9cb29c7aba3fe4b4c"/>
          <p:cNvPicPr>
            <a:picLocks noChangeAspect="1"/>
          </p:cNvPicPr>
          <p:nvPr/>
        </p:nvPicPr>
        <p:blipFill>
          <a:blip r:embed="rId3" cstate="print">
            <a:clrChange>
              <a:clrFrom>
                <a:srgbClr val="010101">
                  <a:alpha val="100000"/>
                </a:srgbClr>
              </a:clrFrom>
              <a:clrTo>
                <a:srgbClr val="010101">
                  <a:alpha val="100000"/>
                  <a:alpha val="0"/>
                </a:srgbClr>
              </a:clrTo>
            </a:clrChange>
          </a:blip>
          <a:srcRect l="51988" t="57250" b="12601"/>
          <a:stretch>
            <a:fillRect/>
          </a:stretch>
        </p:blipFill>
        <p:spPr>
          <a:xfrm flipH="1" flipV="1">
            <a:off x="10116820" y="-271780"/>
            <a:ext cx="2075180" cy="1955165"/>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0216" t="64178" r="22145" b="848"/>
          <a:stretch>
            <a:fillRect/>
          </a:stretch>
        </p:blipFill>
        <p:spPr>
          <a:xfrm flipH="1">
            <a:off x="11082020" y="6071235"/>
            <a:ext cx="806450" cy="689610"/>
          </a:xfrm>
          <a:custGeom>
            <a:avLst/>
            <a:gdLst>
              <a:gd name="connsiteX0" fmla="*/ 852760 w 1342346"/>
              <a:gd name="connsiteY0" fmla="*/ 0 h 1147171"/>
              <a:gd name="connsiteX1" fmla="*/ 0 w 1342346"/>
              <a:gd name="connsiteY1" fmla="*/ 0 h 1147171"/>
              <a:gd name="connsiteX2" fmla="*/ 0 w 1342346"/>
              <a:gd name="connsiteY2" fmla="*/ 1147171 h 1147171"/>
              <a:gd name="connsiteX3" fmla="*/ 1342346 w 1342346"/>
              <a:gd name="connsiteY3" fmla="*/ 1147171 h 1147171"/>
              <a:gd name="connsiteX4" fmla="*/ 1342346 w 1342346"/>
              <a:gd name="connsiteY4" fmla="*/ 452416 h 1147171"/>
              <a:gd name="connsiteX5" fmla="*/ 852760 w 1342346"/>
              <a:gd name="connsiteY5" fmla="*/ 452416 h 114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346" h="1147171">
                <a:moveTo>
                  <a:pt x="852760" y="0"/>
                </a:moveTo>
                <a:lnTo>
                  <a:pt x="0" y="0"/>
                </a:lnTo>
                <a:lnTo>
                  <a:pt x="0" y="1147171"/>
                </a:lnTo>
                <a:lnTo>
                  <a:pt x="1342346" y="1147171"/>
                </a:lnTo>
                <a:lnTo>
                  <a:pt x="1342346" y="452416"/>
                </a:lnTo>
                <a:lnTo>
                  <a:pt x="852760" y="452416"/>
                </a:lnTo>
                <a:close/>
              </a:path>
            </a:pathLst>
          </a:custGeom>
        </p:spPr>
      </p:pic>
      <p:pic>
        <p:nvPicPr>
          <p:cNvPr id="22" name="图片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4988" y="3382952"/>
            <a:ext cx="287272" cy="2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634365" y="59055"/>
            <a:ext cx="9481820" cy="2861310"/>
          </a:xfrm>
          <a:prstGeom prst="rect">
            <a:avLst/>
          </a:prstGeom>
          <a:noFill/>
        </p:spPr>
        <p:txBody>
          <a:bodyPr wrap="square" rtlCol="0" anchor="t">
            <a:spAutoFit/>
          </a:bodyPr>
          <a:p>
            <a:pPr algn="l" fontAlgn="auto">
              <a:lnSpc>
                <a:spcPct val="150000"/>
              </a:lnSpc>
            </a:pPr>
            <a:r>
              <a:rPr lang="zh-CN" altLang="en-US" sz="2400" dirty="0">
                <a:solidFill>
                  <a:srgbClr val="FF0000"/>
                </a:solidFill>
                <a:sym typeface="+mn-ea"/>
              </a:rPr>
              <a:t>（</a:t>
            </a:r>
            <a:r>
              <a:rPr lang="en-US" altLang="zh-CN" sz="2400" dirty="0">
                <a:solidFill>
                  <a:srgbClr val="FF0000"/>
                </a:solidFill>
                <a:sym typeface="+mn-ea"/>
              </a:rPr>
              <a:t>2022•</a:t>
            </a:r>
            <a:r>
              <a:rPr lang="zh-CN" altLang="en-US" sz="2400" dirty="0">
                <a:solidFill>
                  <a:srgbClr val="FF0000"/>
                </a:solidFill>
                <a:sym typeface="+mn-ea"/>
              </a:rPr>
              <a:t>浙江</a:t>
            </a:r>
            <a:r>
              <a:rPr lang="zh-CN" altLang="en-US" sz="2400" dirty="0" smtClean="0">
                <a:solidFill>
                  <a:srgbClr val="FF0000"/>
                </a:solidFill>
                <a:sym typeface="+mn-ea"/>
              </a:rPr>
              <a:t>高考）</a:t>
            </a:r>
            <a:r>
              <a:rPr lang="zh-CN" altLang="en-US" sz="2400" dirty="0">
                <a:sym typeface="+mn-ea"/>
              </a:rPr>
              <a:t>中国古代有位思想家在论及君臣关系时说，“夫治天下犹曳大木然，前者唱邪，后者唱许。君与臣，共曳木之人也”。该思想家还提出（　　）</a:t>
            </a:r>
            <a:endParaRPr lang="zh-CN" altLang="en-US" sz="2400" dirty="0"/>
          </a:p>
          <a:p>
            <a:pPr algn="l" fontAlgn="auto">
              <a:lnSpc>
                <a:spcPct val="150000"/>
              </a:lnSpc>
            </a:pPr>
            <a:r>
              <a:rPr lang="en-US" altLang="zh-CN" sz="2400" dirty="0" smtClean="0">
                <a:sym typeface="+mn-ea"/>
              </a:rPr>
              <a:t>  A</a:t>
            </a:r>
            <a:r>
              <a:rPr lang="zh-CN" altLang="en-US" sz="2400" dirty="0">
                <a:sym typeface="+mn-ea"/>
              </a:rPr>
              <a:t>．“愚夫愚妇与圣人同”             </a:t>
            </a:r>
            <a:r>
              <a:rPr lang="en-US" altLang="zh-CN" sz="2400" dirty="0" smtClean="0">
                <a:sym typeface="+mn-ea"/>
              </a:rPr>
              <a:t>B</a:t>
            </a:r>
            <a:r>
              <a:rPr lang="zh-CN" altLang="en-US" sz="2400" dirty="0">
                <a:sym typeface="+mn-ea"/>
              </a:rPr>
              <a:t>．“以天下之权，寄之天下之人”</a:t>
            </a:r>
            <a:endParaRPr lang="zh-CN" altLang="en-US" sz="2400" dirty="0"/>
          </a:p>
          <a:p>
            <a:pPr algn="l" fontAlgn="auto">
              <a:lnSpc>
                <a:spcPct val="150000"/>
              </a:lnSpc>
            </a:pPr>
            <a:r>
              <a:rPr lang="en-US" altLang="zh-CN" sz="2400" dirty="0" smtClean="0">
                <a:sym typeface="+mn-ea"/>
              </a:rPr>
              <a:t>  C</a:t>
            </a:r>
            <a:r>
              <a:rPr lang="zh-CN" altLang="en-US" sz="2400" dirty="0">
                <a:sym typeface="+mn-ea"/>
              </a:rPr>
              <a:t>．“天地之化日新”                  </a:t>
            </a:r>
            <a:r>
              <a:rPr lang="en-US" altLang="zh-CN" sz="2400" dirty="0" smtClean="0">
                <a:sym typeface="+mn-ea"/>
              </a:rPr>
              <a:t> D</a:t>
            </a:r>
            <a:r>
              <a:rPr lang="zh-CN" altLang="en-US" sz="2400" dirty="0">
                <a:sym typeface="+mn-ea"/>
              </a:rPr>
              <a:t>．“天下为主，君为客</a:t>
            </a:r>
            <a:r>
              <a:rPr lang="zh-CN" altLang="en-US" sz="2400" dirty="0" smtClean="0">
                <a:sym typeface="+mn-ea"/>
              </a:rPr>
              <a:t>”</a:t>
            </a:r>
            <a:endParaRPr kumimoji="1" lang="zh-CN" altLang="en-US" sz="2400" b="1">
              <a:sym typeface="+mn-ea"/>
            </a:endParaRPr>
          </a:p>
        </p:txBody>
      </p:sp>
      <p:sp>
        <p:nvSpPr>
          <p:cNvPr id="5" name="文本框 4"/>
          <p:cNvSpPr txBox="1"/>
          <p:nvPr/>
        </p:nvSpPr>
        <p:spPr>
          <a:xfrm>
            <a:off x="103505" y="3901440"/>
            <a:ext cx="11984990" cy="2861310"/>
          </a:xfrm>
          <a:prstGeom prst="rect">
            <a:avLst/>
          </a:prstGeom>
          <a:noFill/>
        </p:spPr>
        <p:txBody>
          <a:bodyPr wrap="square" rtlCol="0" anchor="t">
            <a:spAutoFit/>
          </a:bodyPr>
          <a:p>
            <a:pPr marL="200025" indent="-200025" fontAlgn="auto">
              <a:lnSpc>
                <a:spcPct val="150000"/>
              </a:lnSpc>
            </a:pPr>
            <a:r>
              <a:rPr lang="zh-CN" altLang="en-US" sz="2400" dirty="0">
                <a:solidFill>
                  <a:srgbClr val="FF0000"/>
                </a:solidFill>
                <a:effectLst>
                  <a:outerShdw blurRad="38100" dist="38100" dir="2700000" algn="tl">
                    <a:srgbClr val="000000">
                      <a:alpha val="43137"/>
                    </a:srgbClr>
                  </a:outerShdw>
                </a:effectLst>
                <a:sym typeface="+mn-ea"/>
              </a:rPr>
              <a:t>（</a:t>
            </a:r>
            <a:r>
              <a:rPr lang="en-US" altLang="zh-CN" sz="2400" dirty="0">
                <a:solidFill>
                  <a:srgbClr val="FF0000"/>
                </a:solidFill>
                <a:effectLst>
                  <a:outerShdw blurRad="38100" dist="38100" dir="2700000" algn="tl">
                    <a:srgbClr val="000000">
                      <a:alpha val="43137"/>
                    </a:srgbClr>
                  </a:outerShdw>
                </a:effectLst>
                <a:sym typeface="+mn-ea"/>
              </a:rPr>
              <a:t>2021•</a:t>
            </a:r>
            <a:r>
              <a:rPr lang="zh-CN" altLang="en-US" sz="2400" dirty="0">
                <a:solidFill>
                  <a:srgbClr val="FF0000"/>
                </a:solidFill>
                <a:effectLst>
                  <a:outerShdw blurRad="38100" dist="38100" dir="2700000" algn="tl">
                    <a:srgbClr val="000000">
                      <a:alpha val="43137"/>
                    </a:srgbClr>
                  </a:outerShdw>
                </a:effectLst>
                <a:sym typeface="+mn-ea"/>
              </a:rPr>
              <a:t>江苏</a:t>
            </a:r>
            <a:r>
              <a:rPr lang="zh-CN" altLang="en-US" sz="2400" dirty="0" smtClean="0">
                <a:solidFill>
                  <a:srgbClr val="FF0000"/>
                </a:solidFill>
                <a:effectLst>
                  <a:outerShdw blurRad="38100" dist="38100" dir="2700000" algn="tl">
                    <a:srgbClr val="000000">
                      <a:alpha val="43137"/>
                    </a:srgbClr>
                  </a:outerShdw>
                </a:effectLst>
                <a:sym typeface="+mn-ea"/>
              </a:rPr>
              <a:t>高考）</a:t>
            </a:r>
            <a:r>
              <a:rPr lang="zh-CN" altLang="en-US" sz="2400" b="1" dirty="0" smtClean="0">
                <a:solidFill>
                  <a:srgbClr val="FF0000"/>
                </a:solidFill>
                <a:effectLst>
                  <a:outerShdw blurRad="38100" dist="38100" dir="2700000" algn="tl">
                    <a:srgbClr val="000000">
                      <a:alpha val="43137"/>
                    </a:srgbClr>
                  </a:outerShdw>
                </a:effectLst>
                <a:sym typeface="+mn-ea"/>
              </a:rPr>
              <a:t> </a:t>
            </a:r>
            <a:r>
              <a:rPr lang="zh-CN" altLang="en-US" sz="2400" dirty="0">
                <a:sym typeface="+mn-ea"/>
              </a:rPr>
              <a:t>乾隆年间，淮扬文风达到鼎盛，“邗上时花二月中，商翁大半学诗翁”，商人与文人交相唱和，天下文人稍能言诗，辄思游食扬州，以至有“扬州遍地是诗人”之说。这种情况表明（　　）</a:t>
            </a:r>
            <a:endParaRPr lang="zh-CN" altLang="en-US" sz="2400" dirty="0"/>
          </a:p>
          <a:p>
            <a:pPr marL="200025" indent="-200025" fontAlgn="auto">
              <a:lnSpc>
                <a:spcPct val="150000"/>
              </a:lnSpc>
            </a:pPr>
            <a:r>
              <a:rPr lang="en-US" altLang="zh-CN" sz="2400" dirty="0">
                <a:sym typeface="+mn-ea"/>
              </a:rPr>
              <a:t>A</a:t>
            </a:r>
            <a:r>
              <a:rPr lang="zh-CN" altLang="en-US" sz="2400" dirty="0">
                <a:sym typeface="+mn-ea"/>
              </a:rPr>
              <a:t>．商业发展影响社会风气             </a:t>
            </a:r>
            <a:r>
              <a:rPr lang="en-US" altLang="zh-CN" sz="2400" dirty="0">
                <a:sym typeface="+mn-ea"/>
              </a:rPr>
              <a:t>B</a:t>
            </a:r>
            <a:r>
              <a:rPr lang="zh-CN" altLang="en-US" sz="2400" dirty="0">
                <a:sym typeface="+mn-ea"/>
              </a:rPr>
              <a:t>．八股取士扩大诗人群体</a:t>
            </a:r>
            <a:endParaRPr lang="zh-CN" altLang="en-US" sz="2400" dirty="0"/>
          </a:p>
          <a:p>
            <a:pPr marL="200025" indent="-200025" fontAlgn="auto">
              <a:lnSpc>
                <a:spcPct val="150000"/>
              </a:lnSpc>
            </a:pPr>
            <a:r>
              <a:rPr lang="en-US" altLang="zh-CN" sz="2400" dirty="0">
                <a:sym typeface="+mn-ea"/>
              </a:rPr>
              <a:t>C</a:t>
            </a:r>
            <a:r>
              <a:rPr lang="zh-CN" altLang="en-US" sz="2400" dirty="0">
                <a:sym typeface="+mn-ea"/>
              </a:rPr>
              <a:t>．重学风气提升文人素养             </a:t>
            </a:r>
            <a:r>
              <a:rPr lang="en-US" altLang="zh-CN" sz="2400" dirty="0">
                <a:sym typeface="+mn-ea"/>
              </a:rPr>
              <a:t>D</a:t>
            </a:r>
            <a:r>
              <a:rPr lang="zh-CN" altLang="en-US" sz="2400" dirty="0">
                <a:sym typeface="+mn-ea"/>
              </a:rPr>
              <a:t>．财富增加助长奢侈之</a:t>
            </a:r>
            <a:r>
              <a:rPr lang="zh-CN" altLang="en-US" sz="2400" dirty="0" smtClean="0">
                <a:sym typeface="+mn-ea"/>
              </a:rPr>
              <a:t>风</a:t>
            </a:r>
            <a:endParaRPr kumimoji="1" lang="zh-CN" altLang="en-US" sz="2400" b="1">
              <a:sym typeface="+mn-ea"/>
            </a:endParaRPr>
          </a:p>
        </p:txBody>
      </p:sp>
      <p:sp>
        <p:nvSpPr>
          <p:cNvPr id="6" name="文本框 5"/>
          <p:cNvSpPr txBox="1"/>
          <p:nvPr/>
        </p:nvSpPr>
        <p:spPr>
          <a:xfrm>
            <a:off x="2924175" y="1188085"/>
            <a:ext cx="683895" cy="706755"/>
          </a:xfrm>
          <a:prstGeom prst="rect">
            <a:avLst/>
          </a:prstGeom>
          <a:noFill/>
        </p:spPr>
        <p:txBody>
          <a:bodyPr wrap="square" rtlCol="0">
            <a:spAutoFit/>
          </a:bodyPr>
          <a:p>
            <a:r>
              <a:rPr lang="en-US" altLang="zh-CN" sz="4000">
                <a:solidFill>
                  <a:srgbClr val="C00000"/>
                </a:solidFill>
              </a:rPr>
              <a:t>D</a:t>
            </a:r>
            <a:endParaRPr lang="en-US" altLang="zh-CN" sz="4000">
              <a:solidFill>
                <a:srgbClr val="C00000"/>
              </a:solidFill>
            </a:endParaRPr>
          </a:p>
        </p:txBody>
      </p:sp>
      <p:sp>
        <p:nvSpPr>
          <p:cNvPr id="9" name="文本框 8"/>
          <p:cNvSpPr txBox="1"/>
          <p:nvPr/>
        </p:nvSpPr>
        <p:spPr>
          <a:xfrm>
            <a:off x="3107690" y="4979035"/>
            <a:ext cx="735330" cy="706755"/>
          </a:xfrm>
          <a:prstGeom prst="rect">
            <a:avLst/>
          </a:prstGeom>
          <a:noFill/>
        </p:spPr>
        <p:txBody>
          <a:bodyPr wrap="square" rtlCol="0">
            <a:spAutoFit/>
          </a:bodyPr>
          <a:p>
            <a:r>
              <a:rPr lang="en-US" altLang="zh-CN" sz="4000">
                <a:solidFill>
                  <a:srgbClr val="C00000"/>
                </a:solidFill>
              </a:rPr>
              <a:t>A</a:t>
            </a:r>
            <a:endParaRPr lang="en-US" altLang="zh-CN" sz="4000">
              <a:solidFill>
                <a:srgbClr val="C0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1"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500" fill="hold"/>
                                        <p:tgtEl>
                                          <p:spTgt spid="27"/>
                                        </p:tgtEl>
                                        <p:attrNameLst>
                                          <p:attrName>ppt_x</p:attrName>
                                        </p:attrNameLst>
                                      </p:cBhvr>
                                      <p:tavLst>
                                        <p:tav tm="0">
                                          <p:val>
                                            <p:strVal val="#ppt_x"/>
                                          </p:val>
                                        </p:tav>
                                        <p:tav tm="100000">
                                          <p:val>
                                            <p:strVal val="#ppt_x"/>
                                          </p:val>
                                        </p:tav>
                                      </p:tavLst>
                                    </p:anim>
                                    <p:anim calcmode="lin" valueType="num">
                                      <p:cBhvr additive="base">
                                        <p:cTn id="19" dur="1500" fill="hold"/>
                                        <p:tgtEl>
                                          <p:spTgt spid="27"/>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14" presetClass="entr" presetSubtype="1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4.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a:blip r:embed="rId2"/>
          <a:stretch>
            <a:fillRect/>
          </a:stretch>
        </p:blipFill>
        <p:spPr>
          <a:xfrm>
            <a:off x="7832090" y="1464310"/>
            <a:ext cx="4389755" cy="5393055"/>
          </a:xfrm>
          <a:prstGeom prst="rect">
            <a:avLst/>
          </a:prstGeom>
        </p:spPr>
      </p:pic>
      <p:pic>
        <p:nvPicPr>
          <p:cNvPr id="21" name="图片 20" descr="4e3ad821ac7859e9cb29c7aba3fe4b4c"/>
          <p:cNvPicPr>
            <a:picLocks noChangeAspect="1"/>
          </p:cNvPicPr>
          <p:nvPr/>
        </p:nvPicPr>
        <p:blipFill>
          <a:blip r:embed="rId3" cstate="print">
            <a:clrChange>
              <a:clrFrom>
                <a:srgbClr val="010101">
                  <a:alpha val="100000"/>
                </a:srgbClr>
              </a:clrFrom>
              <a:clrTo>
                <a:srgbClr val="010101">
                  <a:alpha val="100000"/>
                  <a:alpha val="0"/>
                </a:srgbClr>
              </a:clrTo>
            </a:clrChange>
          </a:blip>
          <a:srcRect l="51988" t="57250" b="12601"/>
          <a:stretch>
            <a:fillRect/>
          </a:stretch>
        </p:blipFill>
        <p:spPr>
          <a:xfrm flipH="1" flipV="1">
            <a:off x="10207625" y="-271780"/>
            <a:ext cx="1984375" cy="1870075"/>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0216" t="64178" r="22145" b="848"/>
          <a:stretch>
            <a:fillRect/>
          </a:stretch>
        </p:blipFill>
        <p:spPr>
          <a:xfrm flipH="1">
            <a:off x="7831874" y="500052"/>
            <a:ext cx="1342346" cy="1147171"/>
          </a:xfrm>
          <a:custGeom>
            <a:avLst/>
            <a:gdLst>
              <a:gd name="connsiteX0" fmla="*/ 852760 w 1342346"/>
              <a:gd name="connsiteY0" fmla="*/ 0 h 1147171"/>
              <a:gd name="connsiteX1" fmla="*/ 0 w 1342346"/>
              <a:gd name="connsiteY1" fmla="*/ 0 h 1147171"/>
              <a:gd name="connsiteX2" fmla="*/ 0 w 1342346"/>
              <a:gd name="connsiteY2" fmla="*/ 1147171 h 1147171"/>
              <a:gd name="connsiteX3" fmla="*/ 1342346 w 1342346"/>
              <a:gd name="connsiteY3" fmla="*/ 1147171 h 1147171"/>
              <a:gd name="connsiteX4" fmla="*/ 1342346 w 1342346"/>
              <a:gd name="connsiteY4" fmla="*/ 452416 h 1147171"/>
              <a:gd name="connsiteX5" fmla="*/ 852760 w 1342346"/>
              <a:gd name="connsiteY5" fmla="*/ 452416 h 114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346" h="1147171">
                <a:moveTo>
                  <a:pt x="852760" y="0"/>
                </a:moveTo>
                <a:lnTo>
                  <a:pt x="0" y="0"/>
                </a:lnTo>
                <a:lnTo>
                  <a:pt x="0" y="1147171"/>
                </a:lnTo>
                <a:lnTo>
                  <a:pt x="1342346" y="1147171"/>
                </a:lnTo>
                <a:lnTo>
                  <a:pt x="1342346" y="452416"/>
                </a:lnTo>
                <a:lnTo>
                  <a:pt x="852760" y="452416"/>
                </a:lnTo>
                <a:close/>
              </a:path>
            </a:pathLst>
          </a:custGeom>
        </p:spPr>
      </p:pic>
      <p:pic>
        <p:nvPicPr>
          <p:cNvPr id="22" name="图片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148" y="6310302"/>
            <a:ext cx="287272" cy="2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2"/>
          <p:cNvSpPr>
            <a:spLocks noEditPoints="1"/>
          </p:cNvSpPr>
          <p:nvPr>
            <p:custDataLst>
              <p:tags r:id="rId6"/>
            </p:custDataLst>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清刻本悦宋简体" panose="02000000000000000000" charset="-122"/>
              <a:cs typeface="+mn-cs"/>
            </a:endParaRPr>
          </a:p>
        </p:txBody>
      </p:sp>
      <p:sp>
        <p:nvSpPr>
          <p:cNvPr id="16" name="标题 5"/>
          <p:cNvSpPr>
            <a:spLocks noGrp="1"/>
          </p:cNvSpPr>
          <p:nvPr>
            <p:custDataLst>
              <p:tags r:id="rId7"/>
            </p:custDataLst>
          </p:nvPr>
        </p:nvSpPr>
        <p:spPr>
          <a:xfrm>
            <a:off x="1525943" y="168084"/>
            <a:ext cx="245851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方正苏新诗柳楷简体" panose="02000000000000000000" pitchFamily="2" charset="-122"/>
                <a:ea typeface="方正苏新诗柳楷简体" panose="02000000000000000000" pitchFamily="2" charset="-122"/>
                <a:cs typeface="+mn-ea"/>
                <a:sym typeface="+mn-lt"/>
              </a:rPr>
              <a:t>思想</a:t>
            </a:r>
            <a:r>
              <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rPr>
              <a:t>之变</a:t>
            </a:r>
            <a:endParaRPr kumimoji="0" lang="zh-CN" altLang="en-US" sz="3200" b="0" i="0" u="none" strike="noStrike" kern="1200" cap="none" spc="0" normalizeH="0" baseline="0" noProof="0" dirty="0">
              <a:ln>
                <a:noFill/>
              </a:ln>
              <a:solidFill>
                <a:srgbClr val="000000"/>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sp>
        <p:nvSpPr>
          <p:cNvPr id="18" name="文本框 17"/>
          <p:cNvSpPr txBox="1"/>
          <p:nvPr>
            <p:custDataLst>
              <p:tags r:id="rId8"/>
            </p:custDataLst>
          </p:nvPr>
        </p:nvSpPr>
        <p:spPr>
          <a:xfrm>
            <a:off x="274606" y="123754"/>
            <a:ext cx="953096" cy="10147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rPr>
              <a:t>壹</a:t>
            </a:r>
            <a:endParaRPr kumimoji="0" lang="zh-CN" altLang="en-US" sz="6000" b="0" i="0" u="none" strike="noStrike" kern="1200" cap="none" spc="0" normalizeH="0" baseline="0" noProof="0" dirty="0">
              <a:ln>
                <a:noFill/>
              </a:ln>
              <a:solidFill>
                <a:srgbClr val="FFFFFF"/>
              </a:solidFill>
              <a:effectLst/>
              <a:uLnTx/>
              <a:uFillTx/>
              <a:latin typeface="方正苏新诗柳楷简体" panose="02000000000000000000" pitchFamily="2" charset="-122"/>
              <a:ea typeface="方正苏新诗柳楷简体" panose="02000000000000000000" pitchFamily="2" charset="-122"/>
              <a:cs typeface="+mn-ea"/>
              <a:sym typeface="+mn-lt"/>
            </a:endParaRPr>
          </a:p>
        </p:txBody>
      </p:sp>
      <p:cxnSp>
        <p:nvCxnSpPr>
          <p:cNvPr id="19" name="直接连接符 18"/>
          <p:cNvCxnSpPr/>
          <p:nvPr>
            <p:custDataLst>
              <p:tags r:id="rId9"/>
            </p:custDataLst>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pic>
        <p:nvPicPr>
          <p:cNvPr id="25" name="图片 24"/>
          <p:cNvPicPr>
            <a:picLocks noChangeAspect="1"/>
          </p:cNvPicPr>
          <p:nvPr>
            <p:custDataLst>
              <p:tags r:id="rId10"/>
            </p:custDataLst>
          </p:nvPr>
        </p:nvPicPr>
        <p:blipFill>
          <a:blip r:embed="rId11"/>
          <a:stretch>
            <a:fillRect/>
          </a:stretch>
        </p:blipFill>
        <p:spPr>
          <a:xfrm>
            <a:off x="465859" y="3737982"/>
            <a:ext cx="6834208" cy="1286367"/>
          </a:xfrm>
          <a:prstGeom prst="rect">
            <a:avLst/>
          </a:prstGeom>
        </p:spPr>
      </p:pic>
      <p:pic>
        <p:nvPicPr>
          <p:cNvPr id="28" name="图片 27"/>
          <p:cNvPicPr>
            <a:picLocks noChangeAspect="1"/>
          </p:cNvPicPr>
          <p:nvPr>
            <p:custDataLst>
              <p:tags r:id="rId12"/>
            </p:custDataLst>
          </p:nvPr>
        </p:nvPicPr>
        <p:blipFill>
          <a:blip r:embed="rId13"/>
          <a:stretch>
            <a:fillRect/>
          </a:stretch>
        </p:blipFill>
        <p:spPr>
          <a:xfrm>
            <a:off x="465859" y="1537032"/>
            <a:ext cx="7590178" cy="2200847"/>
          </a:xfrm>
          <a:prstGeom prst="rect">
            <a:avLst/>
          </a:prstGeom>
        </p:spPr>
      </p:pic>
      <p:grpSp>
        <p:nvGrpSpPr>
          <p:cNvPr id="29" name="组合 28"/>
          <p:cNvGrpSpPr/>
          <p:nvPr/>
        </p:nvGrpSpPr>
        <p:grpSpPr>
          <a:xfrm>
            <a:off x="286" y="5024349"/>
            <a:ext cx="9716770" cy="1480820"/>
            <a:chOff x="-273596" y="4990700"/>
            <a:chExt cx="9716770" cy="1480820"/>
          </a:xfrm>
          <a:effectLst>
            <a:outerShdw blurRad="50800" dist="38100" dir="2700000" algn="tl" rotWithShape="0">
              <a:prstClr val="black">
                <a:alpha val="40000"/>
              </a:prstClr>
            </a:outerShdw>
          </a:effectLst>
        </p:grpSpPr>
        <p:sp>
          <p:nvSpPr>
            <p:cNvPr id="30" name="矩形 29"/>
            <p:cNvSpPr/>
            <p:nvPr>
              <p:custDataLst>
                <p:tags r:id="rId14"/>
              </p:custDataLst>
            </p:nvPr>
          </p:nvSpPr>
          <p:spPr>
            <a:xfrm>
              <a:off x="187414" y="4990700"/>
              <a:ext cx="7559040" cy="1017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ea typeface="江西拙楷" panose="02010600040101010101" pitchFamily="2" charset="-122"/>
                <a:cs typeface="+mn-ea"/>
                <a:sym typeface="+mn-lt"/>
              </a:endParaRPr>
            </a:p>
          </p:txBody>
        </p:sp>
        <p:sp>
          <p:nvSpPr>
            <p:cNvPr id="31" name="文本框 30"/>
            <p:cNvSpPr txBox="1"/>
            <p:nvPr>
              <p:custDataLst>
                <p:tags r:id="rId15"/>
              </p:custDataLst>
            </p:nvPr>
          </p:nvSpPr>
          <p:spPr>
            <a:xfrm>
              <a:off x="-273596" y="5211045"/>
              <a:ext cx="9716770" cy="1260475"/>
            </a:xfrm>
            <a:prstGeom prst="rect">
              <a:avLst/>
            </a:prstGeom>
            <a:noFill/>
          </p:spPr>
          <p:txBody>
            <a:bodyPr wrap="square">
              <a:spAutoFit/>
            </a:bodyPr>
            <a:lstStyle/>
            <a:p>
              <a:r>
                <a:rPr lang="zh-CN" altLang="en-US" sz="4000" b="1" dirty="0">
                  <a:ea typeface="江西拙楷" panose="02010600040101010101" pitchFamily="2" charset="-122"/>
                  <a:cs typeface="+mn-ea"/>
                  <a:sym typeface="+mn-lt"/>
                </a:rPr>
                <a:t> </a:t>
              </a:r>
              <a:r>
                <a:rPr lang="zh-CN" altLang="en-US" sz="3600" b="1" dirty="0">
                  <a:latin typeface="方正苏新诗柳楷简体" panose="02000000000000000000" pitchFamily="2" charset="-122"/>
                  <a:ea typeface="方正苏新诗柳楷简体" panose="02000000000000000000" pitchFamily="2" charset="-122"/>
                  <a:cs typeface="+mn-ea"/>
                  <a:sym typeface="+mn-lt"/>
                </a:rPr>
                <a:t>冯梦龙：</a:t>
              </a:r>
              <a:endParaRPr lang="zh-CN" altLang="en-US" sz="3600" b="1" dirty="0">
                <a:latin typeface="方正苏新诗柳楷简体" panose="02000000000000000000" pitchFamily="2" charset="-122"/>
                <a:ea typeface="方正苏新诗柳楷简体" panose="02000000000000000000" pitchFamily="2" charset="-122"/>
                <a:cs typeface="+mn-ea"/>
                <a:sym typeface="+mn-lt"/>
              </a:endParaRPr>
            </a:p>
            <a:p>
              <a:r>
                <a:rPr lang="zh-CN" altLang="en-US" sz="36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3600" dirty="0" smtClean="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天地</a:t>
              </a:r>
              <a:r>
                <a:rPr lang="zh-CN" altLang="en-US" sz="36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若无情，不生一切物。”</a:t>
              </a:r>
              <a:endParaRPr lang="zh-CN" altLang="en-US" sz="3600" dirty="0">
                <a:solidFill>
                  <a:srgbClr val="C0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500" fill="hold"/>
                                        <p:tgtEl>
                                          <p:spTgt spid="27"/>
                                        </p:tgtEl>
                                        <p:attrNameLst>
                                          <p:attrName>ppt_x</p:attrName>
                                        </p:attrNameLst>
                                      </p:cBhvr>
                                      <p:tavLst>
                                        <p:tav tm="0">
                                          <p:val>
                                            <p:strVal val="#ppt_x"/>
                                          </p:val>
                                        </p:tav>
                                        <p:tav tm="100000">
                                          <p:val>
                                            <p:strVal val="#ppt_x"/>
                                          </p:val>
                                        </p:tav>
                                      </p:tavLst>
                                    </p:anim>
                                    <p:anim calcmode="lin" valueType="num">
                                      <p:cBhvr additive="base">
                                        <p:cTn id="14" dur="1500" fill="hold"/>
                                        <p:tgtEl>
                                          <p:spTgt spid="27"/>
                                        </p:tgtEl>
                                        <p:attrNameLst>
                                          <p:attrName>ppt_y</p:attrName>
                                        </p:attrNameLst>
                                      </p:cBhvr>
                                      <p:tavLst>
                                        <p:tav tm="0">
                                          <p:val>
                                            <p:strVal val="0-#ppt_h/2"/>
                                          </p:val>
                                        </p:tav>
                                        <p:tav tm="100000">
                                          <p:val>
                                            <p:strVal val="#ppt_y"/>
                                          </p:val>
                                        </p:tav>
                                      </p:tavLst>
                                    </p:anim>
                                  </p:childTnLst>
                                </p:cTn>
                              </p:par>
                            </p:childTnLst>
                          </p:cTn>
                        </p:par>
                        <p:par>
                          <p:cTn id="15" fill="hold">
                            <p:stCondLst>
                              <p:cond delay="2500"/>
                            </p:stCondLst>
                            <p:childTnLst>
                              <p:par>
                                <p:cTn id="16" presetID="14" presetClass="entr" presetSubtype="1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pic>
        <p:nvPicPr>
          <p:cNvPr id="7" name="图片 6"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2"/>
          <a:stretch>
            <a:fillRect/>
          </a:stretch>
        </p:blipFill>
        <p:spPr>
          <a:xfrm>
            <a:off x="0" y="1319380"/>
            <a:ext cx="12192000" cy="5538619"/>
          </a:xfrm>
          <a:prstGeom prst="rect">
            <a:avLst/>
          </a:prstGeom>
        </p:spPr>
      </p:pic>
      <p:sp>
        <p:nvSpPr>
          <p:cNvPr id="2" name="e7d195523061f1c0"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hidden="1"/>
          <p:cNvSpPr txBox="1"/>
          <p:nvPr/>
        </p:nvSpPr>
        <p:spPr>
          <a:xfrm>
            <a:off x="-355600" y="1803400"/>
            <a:ext cx="321563"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rPr>
              <a:t>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a:t>
            </a:r>
            <a:endParaRPr kumimoji="0" lang="zh-CN" altLang="en-US" sz="1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9" name="图片 8" descr="7a704d29b9a11945d1bd9826d013a80f"/>
          <p:cNvPicPr>
            <a:picLocks noChangeAspect="1"/>
          </p:cNvPicPr>
          <p:nvPr/>
        </p:nvPicPr>
        <p:blipFill>
          <a:blip r:embed="rId3" cstate="print"/>
          <a:stretch>
            <a:fillRect/>
          </a:stretch>
        </p:blipFill>
        <p:spPr>
          <a:xfrm>
            <a:off x="5669173" y="-80419"/>
            <a:ext cx="853654" cy="1598603"/>
          </a:xfrm>
          <a:prstGeom prst="rect">
            <a:avLst/>
          </a:prstGeom>
        </p:spPr>
      </p:pic>
      <p:sp>
        <p:nvSpPr>
          <p:cNvPr id="5" name="PA_库_矩形 15"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SpPr/>
          <p:nvPr>
            <p:custDataLst>
              <p:tags r:id="rId4"/>
            </p:custDataLst>
          </p:nvPr>
        </p:nvSpPr>
        <p:spPr>
          <a:xfrm>
            <a:off x="5715001" y="0"/>
            <a:ext cx="722780" cy="1445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4400" dirty="0" smtClean="0">
                <a:solidFill>
                  <a:schemeClr val="bg1"/>
                </a:solidFill>
                <a:latin typeface="印品黑体" panose="00000500000000000000" pitchFamily="2" charset="-122"/>
                <a:ea typeface="印品黑体" panose="00000500000000000000" pitchFamily="2" charset="-122"/>
              </a:rPr>
              <a:t>探因</a:t>
            </a:r>
            <a:endParaRPr kumimoji="0" lang="zh-CN" altLang="en-US" sz="4400" b="0" i="0" u="none" strike="noStrike" kern="1200" cap="none" spc="0" normalizeH="0" baseline="0" noProof="0" dirty="0">
              <a:ln>
                <a:noFill/>
              </a:ln>
              <a:solidFill>
                <a:schemeClr val="bg1"/>
              </a:solidFill>
              <a:effectLst/>
              <a:uLnTx/>
              <a:uFillTx/>
              <a:latin typeface="印品黑体" panose="00000500000000000000" pitchFamily="2" charset="-122"/>
              <a:ea typeface="印品黑体" panose="00000500000000000000" pitchFamily="2" charset="-122"/>
              <a:cs typeface="+mn-cs"/>
            </a:endParaRPr>
          </a:p>
        </p:txBody>
      </p:sp>
      <p:sp>
        <p:nvSpPr>
          <p:cNvPr id="8" name="TextBox 7"/>
          <p:cNvSpPr txBox="1"/>
          <p:nvPr/>
        </p:nvSpPr>
        <p:spPr>
          <a:xfrm>
            <a:off x="596900" y="4180344"/>
            <a:ext cx="9550400" cy="1938020"/>
          </a:xfrm>
          <a:prstGeom prst="rect">
            <a:avLst/>
          </a:prstGeom>
          <a:solidFill>
            <a:schemeClr val="bg1"/>
          </a:solidFill>
        </p:spPr>
        <p:txBody>
          <a:bodyPr wrap="square" rtlCol="0">
            <a:spAutoFit/>
          </a:bodyPr>
          <a:lstStyle/>
          <a:p>
            <a:r>
              <a:rPr lang="zh-CN" sz="6000" dirty="0">
                <a:latin typeface="华文行楷" panose="02010800040101010101" pitchFamily="2" charset="-122"/>
                <a:ea typeface="华文行楷" panose="02010800040101010101" pitchFamily="2" charset="-122"/>
              </a:rPr>
              <a:t>曹雪芹创作《红楼梦》，受到当时哪些</a:t>
            </a:r>
            <a:r>
              <a:rPr lang="zh-CN" sz="6000" dirty="0">
                <a:latin typeface="华文行楷" panose="02010800040101010101" pitchFamily="2" charset="-122"/>
                <a:ea typeface="华文行楷" panose="02010800040101010101" pitchFamily="2" charset="-122"/>
              </a:rPr>
              <a:t>主张的影响？</a:t>
            </a:r>
            <a:endParaRPr lang="zh-CN" sz="6000" dirty="0">
              <a:latin typeface="华文行楷" panose="02010800040101010101" pitchFamily="2" charset="-122"/>
              <a:ea typeface="华文行楷" panose="020108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6.xml><?xml version="1.0" encoding="utf-8"?>
<p:sld xmlns:a14="http://schemas.microsoft.com/office/drawing/2010/main" xmlns:asvg="http://schemas.microsoft.com/office/drawing/2016/SVG/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grpSp>
        <p:nvGrpSpPr>
          <p:cNvPr id="18" name="组 6"/>
          <p:cNvGrpSpPr/>
          <p:nvPr/>
        </p:nvGrpSpPr>
        <p:grpSpPr>
          <a:xfrm>
            <a:off x="0" y="6330950"/>
            <a:ext cx="12192000" cy="548640"/>
            <a:chOff x="0" y="3867884"/>
            <a:chExt cx="12192000" cy="3208492"/>
          </a:xfrm>
        </p:grpSpPr>
        <p:sp>
          <p:nvSpPr>
            <p:cNvPr id="20" name="矩形 19"/>
            <p:cNvSpPr/>
            <p:nvPr/>
          </p:nvSpPr>
          <p:spPr>
            <a:xfrm>
              <a:off x="0" y="4765964"/>
              <a:ext cx="12192000" cy="12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dirty="0">
                <a:latin typeface="印品黑体" panose="00000500000000000000" pitchFamily="2" charset="-122"/>
                <a:ea typeface="印品黑体" panose="00000500000000000000" pitchFamily="2" charset="-122"/>
              </a:endParaRPr>
            </a:p>
          </p:txBody>
        </p:sp>
        <p:pic>
          <p:nvPicPr>
            <p:cNvPr id="21" name="图片 20"/>
            <p:cNvPicPr>
              <a:picLocks noChangeAspect="1"/>
            </p:cNvPicPr>
            <p:nvPr/>
          </p:nvPicPr>
          <p:blipFill rotWithShape="1">
            <a:blip r:embed="rId2"/>
            <a:srcRect t="22265"/>
            <a:stretch>
              <a:fillRect/>
            </a:stretch>
          </p:blipFill>
          <p:spPr>
            <a:xfrm>
              <a:off x="0" y="3867884"/>
              <a:ext cx="12192000" cy="3208492"/>
            </a:xfrm>
            <a:prstGeom prst="rect">
              <a:avLst/>
            </a:prstGeom>
          </p:spPr>
        </p:pic>
        <p:sp>
          <p:nvSpPr>
            <p:cNvPr id="22" name="矩形 21"/>
            <p:cNvSpPr/>
            <p:nvPr/>
          </p:nvSpPr>
          <p:spPr>
            <a:xfrm>
              <a:off x="3477491" y="5275215"/>
              <a:ext cx="8714509" cy="180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dirty="0">
                <a:latin typeface="印品黑体" panose="00000500000000000000" pitchFamily="2" charset="-122"/>
                <a:ea typeface="印品黑体" panose="00000500000000000000" pitchFamily="2" charset="-122"/>
              </a:endParaRPr>
            </a:p>
          </p:txBody>
        </p:sp>
      </p:grpSp>
      <p:grpSp>
        <p:nvGrpSpPr>
          <p:cNvPr id="29" name="组合 28"/>
          <p:cNvGrpSpPr/>
          <p:nvPr/>
        </p:nvGrpSpPr>
        <p:grpSpPr>
          <a:xfrm>
            <a:off x="9234226" y="208360"/>
            <a:ext cx="2369454" cy="381184"/>
            <a:chOff x="-86442" y="4986005"/>
            <a:chExt cx="2975676" cy="968616"/>
          </a:xfrm>
          <a:gradFill>
            <a:gsLst>
              <a:gs pos="97000">
                <a:srgbClr val="545454">
                  <a:alpha val="0"/>
                </a:srgbClr>
              </a:gs>
              <a:gs pos="97000">
                <a:srgbClr val="545454"/>
              </a:gs>
              <a:gs pos="0">
                <a:srgbClr val="776C5B">
                  <a:alpha val="50000"/>
                </a:srgbClr>
              </a:gs>
            </a:gsLst>
            <a:lin ang="5400000" scaled="1"/>
          </a:gradFill>
        </p:grpSpPr>
        <p:sp>
          <p:nvSpPr>
            <p:cNvPr id="30"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31"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sp>
        <p:nvSpPr>
          <p:cNvPr id="34" name="TextBox 45"/>
          <p:cNvSpPr>
            <a:spLocks noChangeArrowheads="1"/>
          </p:cNvSpPr>
          <p:nvPr/>
        </p:nvSpPr>
        <p:spPr bwMode="auto">
          <a:xfrm>
            <a:off x="4092306" y="3215059"/>
            <a:ext cx="1818217" cy="43281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br>
              <a:rPr lang="zh-CN" altLang="en-US" sz="800" dirty="0">
                <a:solidFill>
                  <a:schemeClr val="tx1">
                    <a:lumMod val="65000"/>
                    <a:lumOff val="35000"/>
                  </a:schemeClr>
                </a:solidFill>
                <a:latin typeface="印品黑体" panose="00000500000000000000" pitchFamily="2" charset="-122"/>
                <a:ea typeface="印品黑体" panose="00000500000000000000" pitchFamily="2" charset="-122"/>
                <a:sym typeface="Impact" panose="020B0806030902050204" pitchFamily="34" charset="0"/>
              </a:rPr>
            </a:br>
            <a:endParaRPr lang="en-US" altLang="zh-CN" sz="800" dirty="0">
              <a:solidFill>
                <a:schemeClr val="tx1">
                  <a:lumMod val="65000"/>
                  <a:lumOff val="35000"/>
                </a:schemeClr>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38" name="TextBox 50"/>
          <p:cNvSpPr>
            <a:spLocks noChangeArrowheads="1"/>
          </p:cNvSpPr>
          <p:nvPr/>
        </p:nvSpPr>
        <p:spPr bwMode="auto">
          <a:xfrm>
            <a:off x="5485072" y="2328175"/>
            <a:ext cx="1820333" cy="43281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br>
              <a:rPr lang="zh-CN" altLang="en-US" sz="800" dirty="0">
                <a:solidFill>
                  <a:schemeClr val="tx1">
                    <a:lumMod val="65000"/>
                    <a:lumOff val="35000"/>
                  </a:schemeClr>
                </a:solidFill>
                <a:latin typeface="印品黑体" panose="00000500000000000000" pitchFamily="2" charset="-122"/>
                <a:ea typeface="印品黑体" panose="00000500000000000000" pitchFamily="2" charset="-122"/>
                <a:sym typeface="Impact" panose="020B0806030902050204" pitchFamily="34" charset="0"/>
              </a:rPr>
            </a:br>
            <a:endParaRPr lang="en-US" altLang="zh-CN" sz="800" dirty="0">
              <a:solidFill>
                <a:schemeClr val="tx1">
                  <a:lumMod val="65000"/>
                  <a:lumOff val="35000"/>
                </a:schemeClr>
              </a:solidFill>
              <a:latin typeface="印品黑体" panose="00000500000000000000" pitchFamily="2" charset="-122"/>
              <a:ea typeface="印品黑体" panose="00000500000000000000" pitchFamily="2" charset="-122"/>
              <a:sym typeface="Impact" panose="020B0806030902050204" pitchFamily="34" charset="0"/>
            </a:endParaRPr>
          </a:p>
        </p:txBody>
      </p:sp>
      <p:pic>
        <p:nvPicPr>
          <p:cNvPr id="65" name="图形 10"/>
          <p:cNvPicPr>
            <a:picLocks noChangeAspect="1"/>
          </p:cNvPicPr>
          <p:nvPr/>
        </p:nvPicPr>
        <p:blipFill>
          <a:blip r:embed="rId3" cstate="print">
            <a:duotone>
              <a:schemeClr val="bg2">
                <a:shade val="45000"/>
                <a:satMod val="135000"/>
              </a:schemeClr>
              <a:prstClr val="white"/>
            </a:duotone>
            <a:extLst>
              <a:ext uri="{96DAC541-7B7A-43D3-8B79-37D633B846F1}">
                <asvg:svgBlip xmlns:asvg="http://schemas.microsoft.com/office/drawing/2016/SVG/main" r:embed="rId4"/>
              </a:ext>
            </a:extLst>
          </a:blip>
          <a:stretch>
            <a:fillRect/>
          </a:stretch>
        </p:blipFill>
        <p:spPr>
          <a:xfrm flipH="1">
            <a:off x="5263979" y="5780642"/>
            <a:ext cx="1862885" cy="439248"/>
          </a:xfrm>
          <a:prstGeom prst="rect">
            <a:avLst/>
          </a:prstGeom>
        </p:spPr>
      </p:pic>
      <p:sp>
        <p:nvSpPr>
          <p:cNvPr id="2" name="矩形: 圆角 36"/>
          <p:cNvSpPr/>
          <p:nvPr>
            <p:custDataLst>
              <p:tags r:id="rId5"/>
            </p:custDataLst>
          </p:nvPr>
        </p:nvSpPr>
        <p:spPr>
          <a:xfrm>
            <a:off x="1719403" y="5714177"/>
            <a:ext cx="4144070" cy="81508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34"/>
          <p:cNvSpPr/>
          <p:nvPr>
            <p:custDataLst>
              <p:tags r:id="rId6"/>
            </p:custDataLst>
          </p:nvPr>
        </p:nvSpPr>
        <p:spPr>
          <a:xfrm>
            <a:off x="5531034" y="4816680"/>
            <a:ext cx="6047561" cy="81508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2"/>
          <p:cNvSpPr/>
          <p:nvPr>
            <p:custDataLst>
              <p:tags r:id="rId7"/>
            </p:custDataLst>
          </p:nvPr>
        </p:nvSpPr>
        <p:spPr>
          <a:xfrm>
            <a:off x="1044747" y="2067444"/>
            <a:ext cx="9973137" cy="127102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过程 7"/>
          <p:cNvSpPr/>
          <p:nvPr>
            <p:custDataLst>
              <p:tags r:id="rId8"/>
            </p:custDataLst>
          </p:nvPr>
        </p:nvSpPr>
        <p:spPr>
          <a:xfrm>
            <a:off x="2736215" y="5739765"/>
            <a:ext cx="5037455" cy="6731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过程 8"/>
          <p:cNvSpPr/>
          <p:nvPr>
            <p:custDataLst>
              <p:tags r:id="rId9"/>
            </p:custDataLst>
          </p:nvPr>
        </p:nvSpPr>
        <p:spPr>
          <a:xfrm>
            <a:off x="3756660" y="4806315"/>
            <a:ext cx="5673725" cy="66611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过程 11"/>
          <p:cNvSpPr/>
          <p:nvPr>
            <p:custDataLst>
              <p:tags r:id="rId10"/>
            </p:custDataLst>
          </p:nvPr>
        </p:nvSpPr>
        <p:spPr>
          <a:xfrm>
            <a:off x="2736215" y="3524885"/>
            <a:ext cx="8867140" cy="111379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custDataLst>
              <p:tags r:id="rId11"/>
            </p:custDataLst>
          </p:nvPr>
        </p:nvPicPr>
        <p:blipFill rotWithShape="1">
          <a:blip r:embed="rId12">
            <a:extLst>
              <a:ext uri="{BEBA8EAE-BF5A-486C-A8C5-ECC9F3942E4B}">
                <a14:imgProps xmlns:a14="http://schemas.microsoft.com/office/drawing/2010/main">
                  <a14:imgLayer r:embed="rId13">
                    <a14:imgEffect>
                      <a14:backgroundRemoval t="5284" b="89820" l="9731" r="89820">
                        <a14:foregroundMark x1="53593" y1="7474" x2="53593" y2="7474"/>
                        <a14:foregroundMark x1="48802" y1="5284" x2="48802" y2="5284"/>
                      </a14:backgroundRemoval>
                    </a14:imgEffect>
                  </a14:imgLayer>
                </a14:imgProps>
              </a:ext>
            </a:extLst>
          </a:blip>
          <a:srcRect b="15536"/>
          <a:stretch>
            <a:fillRect/>
          </a:stretch>
        </p:blipFill>
        <p:spPr>
          <a:xfrm>
            <a:off x="113665" y="2386903"/>
            <a:ext cx="1747520" cy="1714500"/>
          </a:xfrm>
          <a:prstGeom prst="rect">
            <a:avLst/>
          </a:prstGeom>
          <a:ln>
            <a:noFill/>
          </a:ln>
          <a:effectLst>
            <a:outerShdw blurRad="292100" dist="139700" dir="2700000" algn="tl" rotWithShape="0">
              <a:srgbClr val="333333">
                <a:alpha val="65000"/>
              </a:srgbClr>
            </a:outerShdw>
          </a:effectLst>
        </p:spPr>
      </p:pic>
      <p:sp>
        <p:nvSpPr>
          <p:cNvPr id="16" name="文本框 15"/>
          <p:cNvSpPr txBox="1"/>
          <p:nvPr>
            <p:custDataLst>
              <p:tags r:id="rId14"/>
            </p:custDataLst>
          </p:nvPr>
        </p:nvSpPr>
        <p:spPr>
          <a:xfrm>
            <a:off x="2101850" y="3275180"/>
            <a:ext cx="8867140" cy="829945"/>
          </a:xfrm>
          <a:prstGeom prst="rect">
            <a:avLst/>
          </a:prstGeom>
          <a:noFill/>
        </p:spPr>
        <p:txBody>
          <a:bodyPr wrap="square" rtlCol="0" anchor="t">
            <a:spAutoFit/>
          </a:bodyPr>
          <a:lstStyle/>
          <a:p>
            <a:pPr marL="0" marR="0" lvl="0" indent="0" defTabSz="914400" rtl="0" fontAlgn="base">
              <a:lnSpc>
                <a:spcPct val="100000"/>
              </a:lnSpc>
              <a:spcBef>
                <a:spcPct val="0"/>
              </a:spcBef>
              <a:spcAft>
                <a:spcPct val="0"/>
              </a:spcAft>
              <a:buClrTx/>
              <a:buSzTx/>
              <a:buFontTx/>
              <a:buNone/>
              <a:defRPr/>
            </a:pPr>
            <a:r>
              <a:rPr lang="en-US" altLang="zh-CN" sz="24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en-US" altLang="zh-CN" sz="24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世儒不察，以工商为末，妄议抑之</a:t>
            </a:r>
            <a:r>
              <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zh-CN" sz="24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盖皆本也</a:t>
            </a:r>
            <a:r>
              <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endPar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marL="0" marR="0" lvl="0" indent="0" defTabSz="914400" rtl="0" fontAlgn="base">
              <a:lnSpc>
                <a:spcPct val="100000"/>
              </a:lnSpc>
              <a:spcBef>
                <a:spcPct val="0"/>
              </a:spcBef>
              <a:spcAft>
                <a:spcPct val="0"/>
              </a:spcAft>
              <a:buClrTx/>
              <a:buSzTx/>
              <a:buFontTx/>
              <a:buNone/>
              <a:defRPr/>
            </a:pPr>
            <a:r>
              <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专制帝王为</a:t>
            </a:r>
            <a:r>
              <a:rPr lang="en-US" altLang="zh-CN" sz="24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r>
              <a:rPr lang="zh-CN" altLang="en-US" sz="24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天下之大害</a:t>
            </a:r>
            <a:r>
              <a:rPr lang="en-US" altLang="zh-CN" sz="2400" dirty="0" err="1">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endPar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pic>
        <p:nvPicPr>
          <p:cNvPr id="17" name="图片 16"/>
          <p:cNvPicPr>
            <a:picLocks noChangeAspect="1"/>
          </p:cNvPicPr>
          <p:nvPr>
            <p:custDataLst>
              <p:tags r:id="rId15"/>
            </p:custDataLst>
          </p:nvPr>
        </p:nvPicPr>
        <p:blipFill>
          <a:blip r:embed="rId16">
            <a:extLst>
              <a:ext uri="{BEBA8EAE-BF5A-486C-A8C5-ECC9F3942E4B}">
                <a14:imgProps xmlns:a14="http://schemas.microsoft.com/office/drawing/2010/main">
                  <a14:imgLayer r:embed="rId17">
                    <a14:imgEffect>
                      <a14:backgroundRemoval t="2749" b="89791" l="8982" r="89820">
                        <a14:foregroundMark x1="51048" y1="10209" x2="51048" y2="10209"/>
                        <a14:foregroundMark x1="52395" y1="2749" x2="52395" y2="2749"/>
                        <a14:foregroundMark x1="8982" y1="74869" x2="8982" y2="74869"/>
                      </a14:backgroundRemoval>
                    </a14:imgEffect>
                  </a14:imgLayer>
                </a14:imgProps>
              </a:ext>
            </a:extLst>
          </a:blip>
          <a:stretch>
            <a:fillRect/>
          </a:stretch>
        </p:blipFill>
        <p:spPr>
          <a:xfrm>
            <a:off x="10472598" y="4129835"/>
            <a:ext cx="1824990" cy="2087880"/>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custDataLst>
              <p:tags r:id="rId18"/>
            </p:custDataLst>
          </p:nvPr>
        </p:nvPicPr>
        <p:blipFill rotWithShape="1">
          <a:blip r:embed="rId19">
            <a:extLst>
              <a:ext uri="{BEBA8EAE-BF5A-486C-A8C5-ECC9F3942E4B}">
                <a14:imgProps xmlns:a14="http://schemas.microsoft.com/office/drawing/2010/main">
                  <a14:imgLayer r:embed="rId20">
                    <a14:imgEffect>
                      <a14:backgroundRemoval t="8467" b="89817" l="6138" r="89671">
                        <a14:foregroundMark x1="54042" y1="14531" x2="54042" y2="14531"/>
                        <a14:foregroundMark x1="49251" y1="10870" x2="49251" y2="10870"/>
                        <a14:foregroundMark x1="48802" y1="9497" x2="48802" y2="9497"/>
                        <a14:foregroundMark x1="44311" y1="8467" x2="44311" y2="8467"/>
                        <a14:foregroundMark x1="66038" y1="9901" x2="68263" y2="9497"/>
                        <a14:foregroundMark x1="64483" y1="10183" x2="65531" y2="9993"/>
                        <a14:foregroundMark x1="62591" y1="10526" x2="64483" y2="10183"/>
                        <a14:foregroundMark x1="38623" y1="14874" x2="62591" y2="10526"/>
                        <a14:foregroundMark x1="24850" y1="51716" x2="24850" y2="51716"/>
                        <a14:foregroundMark x1="14671" y1="64989" x2="26347" y2="48398"/>
                        <a14:foregroundMark x1="26347" y1="48398" x2="26198" y2="44279"/>
                        <a14:foregroundMark x1="6138" y1="71739" x2="6138" y2="71739"/>
                        <a14:foregroundMark x1="71407" y1="51373" x2="71407" y2="51373"/>
                        <a14:foregroundMark x1="7485" y1="87986" x2="7485" y2="87986"/>
                        <a14:backgroundMark x1="66916" y1="10526" x2="66916" y2="10526"/>
                        <a14:backgroundMark x1="64671" y1="10526" x2="64671" y2="10526"/>
                        <a14:backgroundMark x1="66018" y1="10526" x2="66018" y2="10526"/>
                        <a14:backgroundMark x1="67814" y1="13158" x2="65120" y2="9153"/>
                        <a14:backgroundMark x1="68263" y1="11785" x2="65569" y2="7094"/>
                        <a14:backgroundMark x1="68713" y1="11098" x2="66467" y2="7780"/>
                        <a14:backgroundMark x1="65120" y1="10183" x2="65120" y2="10183"/>
                        <a14:backgroundMark x1="64671" y1="10526" x2="64671" y2="10526"/>
                      </a14:backgroundRemoval>
                    </a14:imgEffect>
                  </a14:imgLayer>
                </a14:imgProps>
              </a:ext>
            </a:extLst>
          </a:blip>
          <a:srcRect b="9013"/>
          <a:stretch>
            <a:fillRect/>
          </a:stretch>
        </p:blipFill>
        <p:spPr>
          <a:xfrm>
            <a:off x="121616" y="4242627"/>
            <a:ext cx="1661795" cy="1979930"/>
          </a:xfrm>
          <a:prstGeom prst="rect">
            <a:avLst/>
          </a:prstGeom>
          <a:ln>
            <a:noFill/>
          </a:ln>
          <a:effectLst>
            <a:outerShdw blurRad="292100" dist="139700" dir="2700000" algn="tl" rotWithShape="0">
              <a:srgbClr val="333333">
                <a:alpha val="65000"/>
              </a:srgbClr>
            </a:outerShdw>
          </a:effectLst>
        </p:spPr>
      </p:pic>
      <p:sp>
        <p:nvSpPr>
          <p:cNvPr id="23" name="文本框 22"/>
          <p:cNvSpPr txBox="1"/>
          <p:nvPr>
            <p:custDataLst>
              <p:tags r:id="rId21"/>
            </p:custDataLst>
          </p:nvPr>
        </p:nvSpPr>
        <p:spPr>
          <a:xfrm>
            <a:off x="5777882" y="5012805"/>
            <a:ext cx="4450080" cy="460375"/>
          </a:xfrm>
          <a:prstGeom prst="rect">
            <a:avLst/>
          </a:prstGeom>
          <a:noFill/>
        </p:spPr>
        <p:txBody>
          <a:bodyPr wrap="non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24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4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以</a:t>
            </a:r>
            <a:r>
              <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天下之权，寄天下之人</a:t>
            </a:r>
            <a:r>
              <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en-US" altLang="zh-CN"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4" name="文本框 23"/>
          <p:cNvSpPr txBox="1"/>
          <p:nvPr>
            <p:custDataLst>
              <p:tags r:id="rId22"/>
            </p:custDataLst>
          </p:nvPr>
        </p:nvSpPr>
        <p:spPr>
          <a:xfrm>
            <a:off x="1783642" y="4946459"/>
            <a:ext cx="3318235" cy="460375"/>
          </a:xfrm>
          <a:prstGeom prst="rect">
            <a:avLst/>
          </a:prstGeom>
          <a:noFill/>
        </p:spPr>
        <p:txBody>
          <a:bodyPr wrap="square" rtlCol="0" anchor="t">
            <a:spAutoFit/>
          </a:bodyPr>
          <a:lstStyle/>
          <a:p>
            <a:pPr algn="l"/>
            <a:r>
              <a:rPr lang="zh-CN" altLang="en-US" sz="2400" b="1" dirty="0" smtClean="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4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循</a:t>
            </a:r>
            <a:r>
              <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天下之公”</a:t>
            </a:r>
            <a:endParaRPr lang="zh-CN" altLang="en-US" sz="2400"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26" name="文本框 25"/>
          <p:cNvSpPr txBox="1"/>
          <p:nvPr>
            <p:custDataLst>
              <p:tags r:id="rId23"/>
            </p:custDataLst>
          </p:nvPr>
        </p:nvSpPr>
        <p:spPr>
          <a:xfrm>
            <a:off x="113769" y="5714242"/>
            <a:ext cx="1531149" cy="460375"/>
          </a:xfrm>
          <a:prstGeom prst="rect">
            <a:avLst/>
          </a:prstGeom>
          <a:solidFill>
            <a:srgbClr val="C00000"/>
          </a:solidFill>
        </p:spPr>
        <p:txBody>
          <a:bodyPr wrap="square" rtlCol="0">
            <a:spAutoFit/>
          </a:bodyPr>
          <a:lstStyle/>
          <a:p>
            <a:pPr algn="ctr"/>
            <a:r>
              <a:rPr lang="zh-CN" altLang="en-US" sz="2400" dirty="0">
                <a:solidFill>
                  <a:schemeClr val="bg1"/>
                </a:solidFill>
                <a:latin typeface="方正苏新诗柳楷简体" panose="02000000000000000000" pitchFamily="2" charset="-122"/>
                <a:ea typeface="方正苏新诗柳楷简体" panose="02000000000000000000" pitchFamily="2" charset="-122"/>
              </a:rPr>
              <a:t>王夫之</a:t>
            </a:r>
            <a:endParaRPr lang="zh-CN" altLang="en-US" sz="2000" dirty="0">
              <a:solidFill>
                <a:schemeClr val="bg1"/>
              </a:solidFill>
              <a:latin typeface="方正苏新诗柳楷简体" panose="02000000000000000000" pitchFamily="2" charset="-122"/>
              <a:ea typeface="方正苏新诗柳楷简体" panose="02000000000000000000" pitchFamily="2" charset="-122"/>
            </a:endParaRPr>
          </a:p>
        </p:txBody>
      </p:sp>
      <p:sp>
        <p:nvSpPr>
          <p:cNvPr id="27" name="文本框 26"/>
          <p:cNvSpPr txBox="1"/>
          <p:nvPr>
            <p:custDataLst>
              <p:tags r:id="rId24"/>
            </p:custDataLst>
          </p:nvPr>
        </p:nvSpPr>
        <p:spPr>
          <a:xfrm>
            <a:off x="10536028" y="5561789"/>
            <a:ext cx="1618308" cy="460375"/>
          </a:xfrm>
          <a:prstGeom prst="rect">
            <a:avLst/>
          </a:prstGeom>
          <a:solidFill>
            <a:srgbClr val="C00000"/>
          </a:solidFill>
        </p:spPr>
        <p:txBody>
          <a:bodyPr wrap="square" rtlCol="0">
            <a:spAutoFit/>
          </a:bodyPr>
          <a:lstStyle/>
          <a:p>
            <a:pPr algn="ctr"/>
            <a:r>
              <a:rPr lang="zh-CN" altLang="en-US" sz="2400" dirty="0">
                <a:solidFill>
                  <a:schemeClr val="bg1"/>
                </a:solidFill>
                <a:latin typeface="方正苏新诗柳楷简体" panose="02000000000000000000" pitchFamily="2" charset="-122"/>
                <a:ea typeface="方正苏新诗柳楷简体" panose="02000000000000000000" pitchFamily="2" charset="-122"/>
              </a:rPr>
              <a:t>顾炎武</a:t>
            </a:r>
            <a:endParaRPr lang="zh-CN" altLang="en-US" sz="2000" dirty="0">
              <a:solidFill>
                <a:schemeClr val="bg1"/>
              </a:solidFill>
              <a:latin typeface="方正苏新诗柳楷简体" panose="02000000000000000000" pitchFamily="2" charset="-122"/>
              <a:ea typeface="方正苏新诗柳楷简体" panose="02000000000000000000" pitchFamily="2" charset="-122"/>
            </a:endParaRPr>
          </a:p>
        </p:txBody>
      </p:sp>
      <p:pic>
        <p:nvPicPr>
          <p:cNvPr id="28" name="图片 27" descr="C:/Users/dujuan/AppData/Local/Temp/kaimatting/20201010131223/output_aiMatting_20201010131226.pngoutput_aiMatting_20201010131226"/>
          <p:cNvPicPr>
            <a:picLocks noChangeAspect="1"/>
          </p:cNvPicPr>
          <p:nvPr>
            <p:custDataLst>
              <p:tags r:id="rId25"/>
            </p:custDataLst>
          </p:nvPr>
        </p:nvPicPr>
        <p:blipFill>
          <a:blip r:embed="rId26"/>
          <a:stretch>
            <a:fillRect/>
          </a:stretch>
        </p:blipFill>
        <p:spPr>
          <a:xfrm>
            <a:off x="-15297" y="11127"/>
            <a:ext cx="1734820" cy="2084705"/>
          </a:xfrm>
          <a:prstGeom prst="rect">
            <a:avLst/>
          </a:prstGeom>
        </p:spPr>
      </p:pic>
      <p:sp>
        <p:nvSpPr>
          <p:cNvPr id="42" name="文本框 41"/>
          <p:cNvSpPr txBox="1"/>
          <p:nvPr>
            <p:custDataLst>
              <p:tags r:id="rId27"/>
            </p:custDataLst>
          </p:nvPr>
        </p:nvSpPr>
        <p:spPr>
          <a:xfrm>
            <a:off x="251" y="1668350"/>
            <a:ext cx="1734820" cy="460375"/>
          </a:xfrm>
          <a:prstGeom prst="rect">
            <a:avLst/>
          </a:prstGeom>
          <a:solidFill>
            <a:srgbClr val="C00000"/>
          </a:solidFill>
        </p:spPr>
        <p:txBody>
          <a:bodyPr wrap="square" rtlCol="0">
            <a:spAutoFit/>
          </a:bodyPr>
          <a:lstStyle/>
          <a:p>
            <a:pPr algn="ctr"/>
            <a:r>
              <a:rPr lang="zh-CN" altLang="en-US" sz="2400" dirty="0">
                <a:solidFill>
                  <a:schemeClr val="bg1"/>
                </a:solidFill>
                <a:latin typeface="方正苏新诗柳楷简体" panose="02000000000000000000" pitchFamily="2" charset="-122"/>
                <a:ea typeface="方正苏新诗柳楷简体" panose="02000000000000000000" pitchFamily="2" charset="-122"/>
              </a:rPr>
              <a:t>王阳明</a:t>
            </a:r>
            <a:endParaRPr lang="zh-CN" altLang="en-US" sz="2000" dirty="0">
              <a:solidFill>
                <a:schemeClr val="bg1"/>
              </a:solidFill>
              <a:latin typeface="方正苏新诗柳楷简体" panose="02000000000000000000" pitchFamily="2" charset="-122"/>
              <a:ea typeface="方正苏新诗柳楷简体" panose="02000000000000000000" pitchFamily="2" charset="-122"/>
            </a:endParaRPr>
          </a:p>
        </p:txBody>
      </p:sp>
      <p:pic>
        <p:nvPicPr>
          <p:cNvPr id="53" name="图片 52" descr="C:/Users/dujuan/AppData/Local/Temp/kaimatting/20201010133029/output_aiMatting_20201010133032.pngoutput_aiMatting_20201010133032"/>
          <p:cNvPicPr>
            <a:picLocks noChangeAspect="1"/>
          </p:cNvPicPr>
          <p:nvPr>
            <p:custDataLst>
              <p:tags r:id="rId28"/>
            </p:custDataLst>
          </p:nvPr>
        </p:nvPicPr>
        <p:blipFill rotWithShape="1">
          <a:blip r:embed="rId29"/>
          <a:srcRect b="3005"/>
          <a:stretch>
            <a:fillRect/>
          </a:stretch>
        </p:blipFill>
        <p:spPr>
          <a:xfrm>
            <a:off x="10472616" y="1401561"/>
            <a:ext cx="1740535" cy="1953676"/>
          </a:xfrm>
          <a:prstGeom prst="rect">
            <a:avLst/>
          </a:prstGeom>
        </p:spPr>
      </p:pic>
      <p:sp>
        <p:nvSpPr>
          <p:cNvPr id="54" name="文本框 53"/>
          <p:cNvSpPr txBox="1"/>
          <p:nvPr>
            <p:custDataLst>
              <p:tags r:id="rId30"/>
            </p:custDataLst>
          </p:nvPr>
        </p:nvSpPr>
        <p:spPr>
          <a:xfrm>
            <a:off x="10451291" y="2894862"/>
            <a:ext cx="1740535" cy="460375"/>
          </a:xfrm>
          <a:prstGeom prst="rect">
            <a:avLst/>
          </a:prstGeom>
          <a:solidFill>
            <a:srgbClr val="C00000"/>
          </a:solidFill>
        </p:spPr>
        <p:txBody>
          <a:bodyPr wrap="square" rtlCol="0">
            <a:spAutoFit/>
          </a:bodyPr>
          <a:lstStyle/>
          <a:p>
            <a:pPr algn="ctr"/>
            <a:r>
              <a:rPr lang="zh-CN" altLang="en-US" sz="2400" dirty="0">
                <a:solidFill>
                  <a:schemeClr val="bg1"/>
                </a:solidFill>
                <a:latin typeface="方正苏新诗柳楷简体" panose="02000000000000000000" pitchFamily="2" charset="-122"/>
                <a:ea typeface="方正苏新诗柳楷简体" panose="02000000000000000000" pitchFamily="2" charset="-122"/>
              </a:rPr>
              <a:t>李贽</a:t>
            </a:r>
            <a:endParaRPr lang="zh-CN" altLang="en-US" sz="2000" dirty="0">
              <a:solidFill>
                <a:schemeClr val="bg1"/>
              </a:solidFill>
              <a:latin typeface="方正苏新诗柳楷简体" panose="02000000000000000000" pitchFamily="2" charset="-122"/>
              <a:ea typeface="方正苏新诗柳楷简体" panose="02000000000000000000" pitchFamily="2" charset="-122"/>
            </a:endParaRPr>
          </a:p>
        </p:txBody>
      </p:sp>
      <p:sp>
        <p:nvSpPr>
          <p:cNvPr id="55" name="文本框 54"/>
          <p:cNvSpPr txBox="1"/>
          <p:nvPr>
            <p:custDataLst>
              <p:tags r:id="rId31"/>
            </p:custDataLst>
          </p:nvPr>
        </p:nvSpPr>
        <p:spPr>
          <a:xfrm>
            <a:off x="4258945" y="1776095"/>
            <a:ext cx="6412865" cy="825500"/>
          </a:xfrm>
          <a:prstGeom prst="rect">
            <a:avLst/>
          </a:prstGeom>
          <a:noFill/>
          <a:ln w="12700" cmpd="sng">
            <a:noFill/>
            <a:prstDash val="dashDot"/>
          </a:ln>
          <a:effectLst>
            <a:outerShdw blurRad="50800" dist="38100" dir="8100000" sx="101000" sy="101000" algn="tr" rotWithShape="0">
              <a:prstClr val="black">
                <a:alpha val="40000"/>
              </a:prstClr>
            </a:outerShdw>
          </a:effectLst>
        </p:spPr>
        <p:txBody>
          <a:bodyPr wrap="square" rtlCol="0">
            <a:noAutofit/>
          </a:bodyPr>
          <a:lstStyle/>
          <a:p>
            <a:pPr>
              <a:lnSpc>
                <a:spcPct val="150000"/>
              </a:lnSpc>
            </a:pPr>
            <a:r>
              <a:rPr lang="zh-CN" altLang="en-US" sz="2400"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a:t>
            </a:r>
            <a:r>
              <a:rPr lang="zh-CN" altLang="en-US" sz="2400" dirty="0" smtClean="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穿衣</a:t>
            </a:r>
            <a:r>
              <a:rPr lang="zh-CN" altLang="en-US" sz="240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吃饭，即是人伦物理（人之常情）。</a:t>
            </a:r>
            <a:r>
              <a:rPr lang="en-US" altLang="zh-CN" sz="240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a:t>
            </a:r>
            <a:endParaRPr lang="en-US" altLang="zh-CN" sz="240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a:p>
            <a:pPr>
              <a:lnSpc>
                <a:spcPct val="150000"/>
              </a:lnSpc>
            </a:pPr>
            <a:r>
              <a:rPr lang="zh-CN" altLang="en-US" sz="2400" dirty="0" smtClean="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有</a:t>
            </a:r>
            <a:r>
              <a:rPr lang="zh-CN" altLang="en-US" sz="240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好女子便立家，何必男儿。”</a:t>
            </a:r>
            <a:endParaRPr lang="zh-CN" altLang="en-US" sz="2400" dirty="0">
              <a:solidFill>
                <a:schemeClr val="tx1"/>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56" name="文本框 55"/>
          <p:cNvSpPr txBox="1"/>
          <p:nvPr>
            <p:custDataLst>
              <p:tags r:id="rId32"/>
            </p:custDataLst>
          </p:nvPr>
        </p:nvSpPr>
        <p:spPr>
          <a:xfrm>
            <a:off x="1783665" y="380170"/>
            <a:ext cx="7646469" cy="1198880"/>
          </a:xfrm>
          <a:prstGeom prst="rect">
            <a:avLst/>
          </a:prstGeom>
          <a:noFill/>
        </p:spPr>
        <p:txBody>
          <a:bodyPr wrap="square">
            <a:spAutoFit/>
          </a:bodyPr>
          <a:lstStyle/>
          <a:p>
            <a:pPr>
              <a:lnSpc>
                <a:spcPct val="150000"/>
              </a:lnSpc>
            </a:pPr>
            <a:r>
              <a:rPr lang="en-US" altLang="zh-CN" sz="2400" dirty="0">
                <a:latin typeface="方正苏新诗柳楷简体" panose="02000000000000000000" pitchFamily="2" charset="-122"/>
                <a:ea typeface="方正苏新诗柳楷简体" panose="02000000000000000000" pitchFamily="2" charset="-122"/>
                <a:sym typeface="+mn-lt"/>
              </a:rPr>
              <a:t>     </a:t>
            </a:r>
            <a:r>
              <a:rPr lang="en-US" altLang="zh-CN" sz="2400" dirty="0" smtClean="0">
                <a:latin typeface="方正苏新诗柳楷简体" panose="02000000000000000000" pitchFamily="2" charset="-122"/>
                <a:ea typeface="方正苏新诗柳楷简体" panose="02000000000000000000" pitchFamily="2" charset="-122"/>
                <a:sym typeface="+mn-lt"/>
              </a:rPr>
              <a:t>“ </a:t>
            </a:r>
            <a:r>
              <a:rPr lang="zh-CN" altLang="en-US" sz="2400" dirty="0" smtClean="0">
                <a:latin typeface="方正苏新诗柳楷简体" panose="02000000000000000000" pitchFamily="2" charset="-122"/>
                <a:ea typeface="方正苏新诗柳楷简体" panose="02000000000000000000" pitchFamily="2" charset="-122"/>
                <a:sym typeface="+mn-lt"/>
              </a:rPr>
              <a:t>夫</a:t>
            </a:r>
            <a:r>
              <a:rPr lang="zh-CN" altLang="en-US" sz="2400" dirty="0">
                <a:latin typeface="方正苏新诗柳楷简体" panose="02000000000000000000" pitchFamily="2" charset="-122"/>
                <a:ea typeface="方正苏新诗柳楷简体" panose="02000000000000000000" pitchFamily="2" charset="-122"/>
                <a:sym typeface="+mn-lt"/>
              </a:rPr>
              <a:t>学（</a:t>
            </a:r>
            <a:r>
              <a:rPr lang="zh-CN" altLang="en-US" sz="2400" dirty="0">
                <a:latin typeface="方正苏新诗柳楷_GBK" panose="02010600010101010101" charset="-122"/>
                <a:ea typeface="方正苏新诗柳楷_GBK" panose="02010600010101010101" charset="-122"/>
                <a:sym typeface="+mn-lt"/>
              </a:rPr>
              <a:t>学习</a:t>
            </a:r>
            <a:r>
              <a:rPr lang="zh-CN" altLang="en-US" sz="2400" dirty="0">
                <a:latin typeface="方正苏新诗柳楷简体" panose="02000000000000000000" pitchFamily="2" charset="-122"/>
                <a:ea typeface="方正苏新诗柳楷简体" panose="02000000000000000000" pitchFamily="2" charset="-122"/>
                <a:sym typeface="+mn-lt"/>
              </a:rPr>
              <a:t>）贵得之心，求之于心而是也，虽其言之出于孔子，不敢以为是也。</a:t>
            </a:r>
            <a:r>
              <a:rPr lang="en-US" altLang="zh-CN" sz="2400" dirty="0">
                <a:latin typeface="方正苏新诗柳楷简体" panose="02000000000000000000" pitchFamily="2" charset="-122"/>
                <a:ea typeface="方正苏新诗柳楷简体" panose="02000000000000000000" pitchFamily="2" charset="-122"/>
                <a:sym typeface="+mn-lt"/>
              </a:rPr>
              <a:t>”</a:t>
            </a:r>
            <a:endParaRPr lang="en-US" altLang="zh-CN" sz="2400" dirty="0">
              <a:latin typeface="方正苏新诗柳楷简体" panose="02000000000000000000" pitchFamily="2" charset="-122"/>
              <a:ea typeface="方正苏新诗柳楷简体" panose="02000000000000000000" pitchFamily="2" charset="-122"/>
              <a:sym typeface="+mn-lt"/>
            </a:endParaRPr>
          </a:p>
        </p:txBody>
      </p:sp>
      <p:sp>
        <p:nvSpPr>
          <p:cNvPr id="57" name="内容占位符 2"/>
          <p:cNvSpPr txBox="1"/>
          <p:nvPr>
            <p:custDataLst>
              <p:tags r:id="rId33"/>
            </p:custDataLst>
          </p:nvPr>
        </p:nvSpPr>
        <p:spPr>
          <a:xfrm>
            <a:off x="1918335" y="1984375"/>
            <a:ext cx="2479675" cy="91059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altLang="en-US" sz="2400" kern="0" dirty="0" smtClean="0">
                <a:solidFill>
                  <a:srgbClr val="FF0000"/>
                </a:solidFill>
                <a:latin typeface="隶书" panose="02010509060101010101" pitchFamily="49" charset="-122"/>
                <a:ea typeface="隶书" panose="02010509060101010101" pitchFamily="49" charset="-122"/>
              </a:rPr>
              <a:t>肯定物质欲望</a:t>
            </a:r>
            <a:endParaRPr lang="zh-CN" altLang="en-US" sz="2400" kern="0" dirty="0" smtClean="0">
              <a:solidFill>
                <a:srgbClr val="FF0000"/>
              </a:solidFill>
              <a:latin typeface="隶书" panose="02010509060101010101" pitchFamily="49" charset="-122"/>
              <a:ea typeface="隶书" panose="02010509060101010101" pitchFamily="49" charset="-122"/>
            </a:endParaRPr>
          </a:p>
          <a:p>
            <a:pPr>
              <a:defRPr/>
            </a:pPr>
            <a:r>
              <a:rPr lang="zh-CN" altLang="en-US" sz="2400" kern="0" dirty="0" smtClean="0">
                <a:solidFill>
                  <a:srgbClr val="FF0000"/>
                </a:solidFill>
                <a:latin typeface="隶书" panose="02010509060101010101" pitchFamily="49" charset="-122"/>
                <a:ea typeface="隶书" panose="02010509060101010101" pitchFamily="49" charset="-122"/>
              </a:rPr>
              <a:t>男女平等</a:t>
            </a:r>
            <a:endParaRPr lang="zh-CN" altLang="en-US" sz="2400" kern="0" dirty="0" smtClean="0">
              <a:solidFill>
                <a:srgbClr val="FF0000"/>
              </a:solidFill>
              <a:latin typeface="隶书" panose="02010509060101010101" pitchFamily="49" charset="-122"/>
              <a:ea typeface="隶书" panose="02010509060101010101" pitchFamily="49" charset="-122"/>
            </a:endParaRPr>
          </a:p>
        </p:txBody>
      </p:sp>
      <p:sp>
        <p:nvSpPr>
          <p:cNvPr id="68" name="内容占位符 2"/>
          <p:cNvSpPr txBox="1"/>
          <p:nvPr>
            <p:custDataLst>
              <p:tags r:id="rId34"/>
            </p:custDataLst>
          </p:nvPr>
        </p:nvSpPr>
        <p:spPr>
          <a:xfrm>
            <a:off x="7005260" y="4132694"/>
            <a:ext cx="3530600" cy="52070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altLang="en-US" sz="2400" kern="0" dirty="0">
                <a:solidFill>
                  <a:srgbClr val="FF0000"/>
                </a:solidFill>
                <a:latin typeface="隶书" panose="02010509060101010101" pitchFamily="49" charset="-122"/>
                <a:ea typeface="隶书" panose="02010509060101010101" pitchFamily="49" charset="-122"/>
              </a:rPr>
              <a:t>工商皆本</a:t>
            </a:r>
            <a:endParaRPr lang="en-US" altLang="zh-CN" sz="2400" kern="0" dirty="0" smtClean="0">
              <a:solidFill>
                <a:srgbClr val="FF0000"/>
              </a:solidFill>
              <a:latin typeface="隶书" panose="02010509060101010101" pitchFamily="49" charset="-122"/>
              <a:ea typeface="隶书" panose="02010509060101010101" pitchFamily="49" charset="-122"/>
            </a:endParaRPr>
          </a:p>
        </p:txBody>
      </p:sp>
      <p:sp>
        <p:nvSpPr>
          <p:cNvPr id="69" name="内容占位符 2"/>
          <p:cNvSpPr txBox="1"/>
          <p:nvPr>
            <p:custDataLst>
              <p:tags r:id="rId35"/>
            </p:custDataLst>
          </p:nvPr>
        </p:nvSpPr>
        <p:spPr>
          <a:xfrm>
            <a:off x="7005293" y="4574267"/>
            <a:ext cx="2507582" cy="52070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altLang="en-US" sz="2400" kern="0" dirty="0">
                <a:solidFill>
                  <a:srgbClr val="FF0000"/>
                </a:solidFill>
                <a:latin typeface="隶书" panose="02010509060101010101" pitchFamily="49" charset="-122"/>
                <a:ea typeface="隶书" panose="02010509060101010101" pitchFamily="49" charset="-122"/>
              </a:rPr>
              <a:t>反对</a:t>
            </a:r>
            <a:r>
              <a:rPr lang="zh-CN" altLang="en-US" sz="2400" kern="0" dirty="0" smtClean="0">
                <a:solidFill>
                  <a:srgbClr val="FF0000"/>
                </a:solidFill>
                <a:latin typeface="隶书" panose="02010509060101010101" pitchFamily="49" charset="-122"/>
                <a:ea typeface="隶书" panose="02010509060101010101" pitchFamily="49" charset="-122"/>
              </a:rPr>
              <a:t>专制</a:t>
            </a:r>
            <a:endParaRPr lang="en-US" altLang="zh-CN" sz="2400" kern="0" dirty="0" smtClean="0">
              <a:solidFill>
                <a:srgbClr val="FF0000"/>
              </a:solidFill>
              <a:latin typeface="隶书" panose="02010509060101010101" pitchFamily="49" charset="-122"/>
              <a:ea typeface="隶书" panose="02010509060101010101" pitchFamily="49" charset="-122"/>
            </a:endParaRPr>
          </a:p>
        </p:txBody>
      </p:sp>
      <p:sp>
        <p:nvSpPr>
          <p:cNvPr id="70" name="内容占位符 2"/>
          <p:cNvSpPr txBox="1"/>
          <p:nvPr>
            <p:custDataLst>
              <p:tags r:id="rId36"/>
            </p:custDataLst>
          </p:nvPr>
        </p:nvSpPr>
        <p:spPr>
          <a:xfrm>
            <a:off x="7773643" y="5531212"/>
            <a:ext cx="2507582" cy="52070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altLang="en-US" sz="2400" kern="0" dirty="0">
                <a:solidFill>
                  <a:srgbClr val="FF0000"/>
                </a:solidFill>
                <a:latin typeface="隶书" panose="02010509060101010101" pitchFamily="49" charset="-122"/>
                <a:ea typeface="隶书" panose="02010509060101010101" pitchFamily="49" charset="-122"/>
              </a:rPr>
              <a:t>反对</a:t>
            </a:r>
            <a:r>
              <a:rPr lang="zh-CN" altLang="en-US" sz="2400" kern="0" dirty="0" smtClean="0">
                <a:solidFill>
                  <a:srgbClr val="FF0000"/>
                </a:solidFill>
                <a:latin typeface="隶书" panose="02010509060101010101" pitchFamily="49" charset="-122"/>
                <a:ea typeface="隶书" panose="02010509060101010101" pitchFamily="49" charset="-122"/>
              </a:rPr>
              <a:t>专制</a:t>
            </a:r>
            <a:endParaRPr lang="en-US" altLang="zh-CN" sz="2400" kern="0" dirty="0" smtClean="0">
              <a:solidFill>
                <a:srgbClr val="FF0000"/>
              </a:solidFill>
              <a:latin typeface="隶书" panose="02010509060101010101" pitchFamily="49" charset="-122"/>
              <a:ea typeface="隶书" panose="02010509060101010101" pitchFamily="49" charset="-122"/>
            </a:endParaRPr>
          </a:p>
        </p:txBody>
      </p:sp>
      <p:sp>
        <p:nvSpPr>
          <p:cNvPr id="71" name="内容占位符 2"/>
          <p:cNvSpPr txBox="1"/>
          <p:nvPr>
            <p:custDataLst>
              <p:tags r:id="rId37"/>
            </p:custDataLst>
          </p:nvPr>
        </p:nvSpPr>
        <p:spPr>
          <a:xfrm>
            <a:off x="2435198" y="5561692"/>
            <a:ext cx="2507582" cy="52070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altLang="en-US" sz="2400" kern="0" dirty="0">
                <a:solidFill>
                  <a:srgbClr val="FF0000"/>
                </a:solidFill>
                <a:latin typeface="隶书" panose="02010509060101010101" pitchFamily="49" charset="-122"/>
                <a:ea typeface="隶书" panose="02010509060101010101" pitchFamily="49" charset="-122"/>
              </a:rPr>
              <a:t>反对</a:t>
            </a:r>
            <a:r>
              <a:rPr lang="zh-CN" altLang="en-US" sz="2400" kern="0" dirty="0" smtClean="0">
                <a:solidFill>
                  <a:srgbClr val="FF0000"/>
                </a:solidFill>
                <a:latin typeface="隶书" panose="02010509060101010101" pitchFamily="49" charset="-122"/>
                <a:ea typeface="隶书" panose="02010509060101010101" pitchFamily="49" charset="-122"/>
              </a:rPr>
              <a:t>专制</a:t>
            </a:r>
            <a:endParaRPr lang="en-US" altLang="zh-CN" sz="2400" kern="0" dirty="0" smtClean="0">
              <a:solidFill>
                <a:srgbClr val="FF0000"/>
              </a:solidFill>
              <a:latin typeface="隶书" panose="02010509060101010101" pitchFamily="49" charset="-122"/>
              <a:ea typeface="隶书" panose="02010509060101010101" pitchFamily="49" charset="-122"/>
            </a:endParaRPr>
          </a:p>
        </p:txBody>
      </p:sp>
      <p:sp>
        <p:nvSpPr>
          <p:cNvPr id="72" name="内容占位符 2"/>
          <p:cNvSpPr txBox="1"/>
          <p:nvPr>
            <p:custDataLst>
              <p:tags r:id="rId38"/>
            </p:custDataLst>
          </p:nvPr>
        </p:nvSpPr>
        <p:spPr>
          <a:xfrm>
            <a:off x="8431530" y="793750"/>
            <a:ext cx="3648710" cy="520700"/>
          </a:xfrm>
          <a:prstGeom prst="rect">
            <a:avLst/>
          </a:prstGeom>
          <a:noFill/>
          <a:ln w="38100">
            <a:noFill/>
            <a:prstDash val="sysDot"/>
          </a:ln>
        </p:spPr>
        <p:txBody>
          <a:bodyPr/>
          <a:lstStyle>
            <a:lvl1pPr marL="342900" indent="-342900" algn="l" rtl="0" eaLnBrk="1" fontAlgn="base" hangingPunct="1">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1" fontAlgn="base" hangingPunct="1">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a:lstStyle>
          <a:p>
            <a:pPr>
              <a:defRPr/>
            </a:pPr>
            <a:r>
              <a:rPr lang="zh-CN" sz="2400" kern="0" dirty="0">
                <a:solidFill>
                  <a:srgbClr val="FF0000"/>
                </a:solidFill>
                <a:latin typeface="隶书" panose="02010509060101010101" pitchFamily="49" charset="-122"/>
                <a:ea typeface="隶书" panose="02010509060101010101" pitchFamily="49" charset="-122"/>
              </a:rPr>
              <a:t>发挥人的主观能动性</a:t>
            </a:r>
            <a:endParaRPr lang="zh-CN" sz="2400" kern="0" dirty="0" smtClean="0">
              <a:solidFill>
                <a:srgbClr val="FF0000"/>
              </a:solidFill>
              <a:latin typeface="隶书" panose="02010509060101010101" pitchFamily="49" charset="-122"/>
              <a:ea typeface="隶书" panose="02010509060101010101" pitchFamily="49" charset="-122"/>
            </a:endParaRPr>
          </a:p>
        </p:txBody>
      </p:sp>
      <p:sp>
        <p:nvSpPr>
          <p:cNvPr id="25" name="文本框 24"/>
          <p:cNvSpPr txBox="1"/>
          <p:nvPr>
            <p:custDataLst>
              <p:tags r:id="rId39"/>
            </p:custDataLst>
          </p:nvPr>
        </p:nvSpPr>
        <p:spPr>
          <a:xfrm>
            <a:off x="170511" y="3791205"/>
            <a:ext cx="1747521" cy="460375"/>
          </a:xfrm>
          <a:prstGeom prst="rect">
            <a:avLst/>
          </a:prstGeom>
          <a:solidFill>
            <a:srgbClr val="C00000"/>
          </a:solidFill>
        </p:spPr>
        <p:txBody>
          <a:bodyPr wrap="square" rtlCol="0">
            <a:spAutoFit/>
          </a:bodyPr>
          <a:lstStyle/>
          <a:p>
            <a:pPr algn="ctr"/>
            <a:r>
              <a:rPr lang="zh-CN" altLang="en-US" sz="2400" dirty="0">
                <a:solidFill>
                  <a:schemeClr val="bg1"/>
                </a:solidFill>
                <a:latin typeface="方正苏新诗柳楷简体" panose="02000000000000000000" pitchFamily="2" charset="-122"/>
                <a:ea typeface="方正苏新诗柳楷简体" panose="02000000000000000000" pitchFamily="2" charset="-122"/>
              </a:rPr>
              <a:t>黄宗羲</a:t>
            </a:r>
            <a:endParaRPr lang="zh-CN" altLang="en-US" sz="2000" dirty="0">
              <a:solidFill>
                <a:schemeClr val="bg1"/>
              </a:solidFill>
              <a:latin typeface="方正苏新诗柳楷简体" panose="02000000000000000000" pitchFamily="2" charset="-122"/>
              <a:ea typeface="方正苏新诗柳楷简体" panose="020000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Requires="p14">
        <p15:prstTrans prst="peelOff"/>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1"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barn(inVertical)">
                                      <p:cBhvr>
                                        <p:cTn id="28" dur="5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inVertical)">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barn(inVertical)">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barn(inVertical)">
                                      <p:cBhvr>
                                        <p:cTn id="43" dur="500"/>
                                        <p:tgtEl>
                                          <p:spTgt spid="6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barn(inVertical)">
                                      <p:cBhvr>
                                        <p:cTn id="46" dur="500"/>
                                        <p:tgtEl>
                                          <p:spTgt spid="7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barn(inVertical)">
                                      <p:cBhvr>
                                        <p:cTn id="4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utoUpdateAnimBg="0"/>
      <p:bldP spid="38" grpId="0" bldLvl="0" autoUpdateAnimBg="0"/>
      <p:bldP spid="57" grpId="0"/>
      <p:bldP spid="68" grpId="0"/>
      <p:bldP spid="69" grpId="0"/>
      <p:bldP spid="70" grpId="0"/>
      <p:bldP spid="71" grpId="0"/>
      <p:bldP spid="72" grpId="0"/>
    </p:bldLst>
  </p:timing>
</p:sld>
</file>

<file path=ppt/slides/slide7.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543964" y="163"/>
            <a:ext cx="756745" cy="1598603"/>
            <a:chOff x="8997" y="-12"/>
            <a:chExt cx="1139" cy="2774"/>
          </a:xfrm>
        </p:grpSpPr>
        <p:pic>
          <p:nvPicPr>
            <p:cNvPr id="3" name="图片 2" descr="7a704d29b9a11945d1bd9826d013a80f"/>
            <p:cNvPicPr>
              <a:picLocks noChangeAspect="1"/>
            </p:cNvPicPr>
            <p:nvPr/>
          </p:nvPicPr>
          <p:blipFill>
            <a:blip r:embed="rId2" cstate="print"/>
            <a:stretch>
              <a:fillRect/>
            </a:stretch>
          </p:blipFill>
          <p:spPr>
            <a:xfrm>
              <a:off x="8997" y="-12"/>
              <a:ext cx="1139" cy="2774"/>
            </a:xfrm>
            <a:prstGeom prst="rect">
              <a:avLst/>
            </a:prstGeom>
          </p:spPr>
        </p:pic>
        <p:sp>
          <p:nvSpPr>
            <p:cNvPr id="4" name="文本框 3"/>
            <p:cNvSpPr txBox="1"/>
            <p:nvPr/>
          </p:nvSpPr>
          <p:spPr>
            <a:xfrm>
              <a:off x="9112" y="1271"/>
              <a:ext cx="776" cy="1015"/>
            </a:xfrm>
            <a:prstGeom prst="rect">
              <a:avLst/>
            </a:prstGeom>
            <a:noFill/>
          </p:spPr>
          <p:txBody>
            <a:bodyPr vert="horz" wrap="square" rtlCol="0">
              <a:spAutoFit/>
            </a:bodyPr>
            <a:lstStyle/>
            <a:p>
              <a:endParaRPr lang="zh-CN" altLang="en-US" sz="3200" dirty="0">
                <a:gradFill>
                  <a:gsLst>
                    <a:gs pos="1000">
                      <a:srgbClr val="F9DEC0"/>
                    </a:gs>
                    <a:gs pos="74000">
                      <a:srgbClr val="F9DEC0"/>
                    </a:gs>
                    <a:gs pos="29000">
                      <a:srgbClr val="CFA86F"/>
                    </a:gs>
                    <a:gs pos="100000">
                      <a:srgbClr val="CFA86F"/>
                    </a:gs>
                  </a:gsLst>
                  <a:lin ang="5400000" scaled="1"/>
                </a:gradFill>
                <a:effectLst>
                  <a:outerShdw blurRad="50800" dist="38100" dir="2700000" algn="tl" rotWithShape="0">
                    <a:prstClr val="black">
                      <a:alpha val="41000"/>
                    </a:prstClr>
                  </a:outerShdw>
                </a:effectLst>
                <a:latin typeface="印品黑体" panose="00000500000000000000" pitchFamily="2" charset="-122"/>
                <a:ea typeface="印品黑体" panose="00000500000000000000" pitchFamily="2" charset="-122"/>
              </a:endParaRPr>
            </a:p>
          </p:txBody>
        </p:sp>
      </p:grpSp>
      <p:pic>
        <p:nvPicPr>
          <p:cNvPr id="12" name="图片 11"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3"/>
          <a:stretch>
            <a:fillRect/>
          </a:stretch>
        </p:blipFill>
        <p:spPr>
          <a:xfrm>
            <a:off x="6096000" y="0"/>
            <a:ext cx="3348990" cy="6858000"/>
          </a:xfrm>
          <a:prstGeom prst="rect">
            <a:avLst/>
          </a:prstGeom>
        </p:spPr>
      </p:pic>
      <p:pic>
        <p:nvPicPr>
          <p:cNvPr id="13" name="图片 12" descr="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
          <p:cNvPicPr>
            <a:picLocks noChangeAspect="1"/>
          </p:cNvPicPr>
          <p:nvPr/>
        </p:nvPicPr>
        <p:blipFill>
          <a:blip r:embed="rId4"/>
          <a:stretch>
            <a:fillRect/>
          </a:stretch>
        </p:blipFill>
        <p:spPr>
          <a:xfrm>
            <a:off x="9522618" y="0"/>
            <a:ext cx="4910232" cy="6874574"/>
          </a:xfrm>
          <a:prstGeom prst="rect">
            <a:avLst/>
          </a:prstGeom>
        </p:spPr>
      </p:pic>
      <p:sp>
        <p:nvSpPr>
          <p:cNvPr id="16" name="矩形 15"/>
          <p:cNvSpPr/>
          <p:nvPr/>
        </p:nvSpPr>
        <p:spPr>
          <a:xfrm>
            <a:off x="407035" y="1598930"/>
            <a:ext cx="5406390" cy="3938270"/>
          </a:xfrm>
          <a:prstGeom prst="rect">
            <a:avLst/>
          </a:prstGeom>
        </p:spPr>
        <p:txBody>
          <a:bodyPr wrap="square">
            <a:spAutoFit/>
          </a:bodyPr>
          <a:lstStyle/>
          <a:p>
            <a:pPr indent="0" algn="ctr">
              <a:lnSpc>
                <a:spcPts val="6000"/>
              </a:lnSpc>
            </a:pPr>
            <a:r>
              <a:rPr lang="zh-CN" sz="6000" dirty="0">
                <a:solidFill>
                  <a:srgbClr val="C00000"/>
                </a:solidFill>
                <a:latin typeface="华文行楷" panose="02010800040101010101" pitchFamily="2" charset="-122"/>
                <a:ea typeface="华文行楷" panose="02010800040101010101" pitchFamily="2" charset="-122"/>
                <a:cs typeface="方正苏新诗柳楷_GBK" panose="02010600010101010101" charset="-122"/>
                <a:sym typeface="+mn-lt"/>
              </a:rPr>
              <a:t>思想之变：</a:t>
            </a:r>
            <a:endParaRPr lang="en-US" altLang="zh-CN" sz="6000" dirty="0">
              <a:solidFill>
                <a:srgbClr val="C00000"/>
              </a:solidFill>
              <a:latin typeface="华文行楷" panose="02010800040101010101" pitchFamily="2" charset="-122"/>
              <a:ea typeface="华文行楷" panose="02010800040101010101" pitchFamily="2" charset="-122"/>
              <a:cs typeface="方正苏新诗柳楷_GBK" panose="02010600010101010101" charset="-122"/>
              <a:sym typeface="+mn-lt"/>
            </a:endParaRPr>
          </a:p>
          <a:p>
            <a:pPr indent="0" algn="ctr">
              <a:lnSpc>
                <a:spcPts val="6000"/>
              </a:lnSpc>
            </a:pPr>
            <a:r>
              <a:rPr lang="zh-CN" sz="6000" dirty="0">
                <a:latin typeface="华文行楷" panose="02010800040101010101" pitchFamily="2" charset="-122"/>
                <a:ea typeface="华文行楷" panose="02010800040101010101" pitchFamily="2" charset="-122"/>
                <a:cs typeface="方正苏新诗柳楷_GBK" panose="02010600010101010101" charset="-122"/>
                <a:sym typeface="+mn-lt"/>
              </a:rPr>
              <a:t>对权威的挑战；</a:t>
            </a:r>
            <a:endParaRPr lang="en-US" altLang="zh-CN" sz="6000" dirty="0">
              <a:latin typeface="华文行楷" panose="02010800040101010101" pitchFamily="2" charset="-122"/>
              <a:ea typeface="华文行楷" panose="02010800040101010101" pitchFamily="2" charset="-122"/>
              <a:cs typeface="方正苏新诗柳楷_GBK" panose="02010600010101010101" charset="-122"/>
              <a:sym typeface="+mn-lt"/>
            </a:endParaRPr>
          </a:p>
          <a:p>
            <a:pPr indent="0" algn="ctr">
              <a:lnSpc>
                <a:spcPts val="6000"/>
              </a:lnSpc>
            </a:pPr>
            <a:r>
              <a:rPr lang="zh-CN" sz="6000" dirty="0">
                <a:latin typeface="华文行楷" panose="02010800040101010101" pitchFamily="2" charset="-122"/>
                <a:ea typeface="华文行楷" panose="02010800040101010101" pitchFamily="2" charset="-122"/>
                <a:cs typeface="方正苏新诗柳楷_GBK" panose="02010600010101010101" charset="-122"/>
                <a:sym typeface="+mn-lt"/>
              </a:rPr>
              <a:t>对专制的批判；</a:t>
            </a:r>
            <a:endParaRPr lang="en-US" altLang="zh-CN" sz="6000" b="0" dirty="0">
              <a:latin typeface="华文行楷" panose="02010800040101010101" pitchFamily="2" charset="-122"/>
              <a:ea typeface="华文行楷" panose="02010800040101010101" pitchFamily="2" charset="-122"/>
              <a:cs typeface="方正苏新诗柳楷_GBK" panose="02010600010101010101" charset="-122"/>
              <a:sym typeface="+mn-lt"/>
            </a:endParaRPr>
          </a:p>
          <a:p>
            <a:pPr indent="0" algn="ctr">
              <a:lnSpc>
                <a:spcPts val="6000"/>
              </a:lnSpc>
            </a:pPr>
            <a:r>
              <a:rPr lang="zh-CN" sz="6000" dirty="0">
                <a:latin typeface="华文行楷" panose="02010800040101010101" pitchFamily="2" charset="-122"/>
                <a:ea typeface="华文行楷" panose="02010800040101010101" pitchFamily="2" charset="-122"/>
                <a:cs typeface="方正苏新诗柳楷_GBK" panose="02010600010101010101" charset="-122"/>
                <a:sym typeface="+mn-lt"/>
              </a:rPr>
              <a:t>对商业的提倡</a:t>
            </a:r>
            <a:r>
              <a:rPr lang="zh-CN" altLang="en-US" sz="6000" dirty="0">
                <a:latin typeface="华文行楷" panose="02010800040101010101" pitchFamily="2" charset="-122"/>
                <a:ea typeface="华文行楷" panose="02010800040101010101" pitchFamily="2" charset="-122"/>
                <a:cs typeface="方正苏新诗柳楷_GBK" panose="02010600010101010101" charset="-122"/>
                <a:sym typeface="+mn-lt"/>
              </a:rPr>
              <a:t>；</a:t>
            </a:r>
            <a:endParaRPr lang="en-US" altLang="zh-CN" sz="6000" dirty="0">
              <a:latin typeface="华文行楷" panose="02010800040101010101" pitchFamily="2" charset="-122"/>
              <a:ea typeface="华文行楷" panose="02010800040101010101" pitchFamily="2" charset="-122"/>
              <a:cs typeface="方正苏新诗柳楷_GBK" panose="02010600010101010101" charset="-122"/>
              <a:sym typeface="+mn-lt"/>
            </a:endParaRPr>
          </a:p>
          <a:p>
            <a:pPr indent="0" algn="ctr">
              <a:lnSpc>
                <a:spcPts val="6000"/>
              </a:lnSpc>
            </a:pPr>
            <a:r>
              <a:rPr lang="zh-CN" sz="6000" dirty="0">
                <a:latin typeface="华文行楷" panose="02010800040101010101" pitchFamily="2" charset="-122"/>
                <a:ea typeface="华文行楷" panose="02010800040101010101" pitchFamily="2" charset="-122"/>
                <a:cs typeface="方正苏新诗柳楷_GBK" panose="02010600010101010101" charset="-122"/>
                <a:sym typeface="+mn-lt"/>
              </a:rPr>
              <a:t>对人文的向往。</a:t>
            </a:r>
            <a:endParaRPr lang="zh-CN" altLang="zh-CN" sz="60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1000"/>
                                        <p:tgtEl>
                                          <p:spTgt spid="16">
                                            <p:txEl>
                                              <p:pRg st="1" end="1"/>
                                            </p:txEl>
                                          </p:spTgt>
                                        </p:tgtEl>
                                      </p:cBhvr>
                                    </p:animEffect>
                                    <p:anim calcmode="lin" valueType="num">
                                      <p:cBhvr>
                                        <p:cTn id="1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1000"/>
                                        <p:tgtEl>
                                          <p:spTgt spid="16">
                                            <p:txEl>
                                              <p:pRg st="2" end="2"/>
                                            </p:txEl>
                                          </p:spTgt>
                                        </p:tgtEl>
                                      </p:cBhvr>
                                    </p:animEffect>
                                    <p:anim calcmode="lin" valueType="num">
                                      <p:cBhvr>
                                        <p:cTn id="23"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1000"/>
                                        <p:tgtEl>
                                          <p:spTgt spid="16">
                                            <p:txEl>
                                              <p:pRg st="3" end="3"/>
                                            </p:txEl>
                                          </p:spTgt>
                                        </p:tgtEl>
                                      </p:cBhvr>
                                    </p:animEffect>
                                    <p:anim calcmode="lin" valueType="num">
                                      <p:cBhvr>
                                        <p:cTn id="28"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1000"/>
                                        <p:tgtEl>
                                          <p:spTgt spid="16">
                                            <p:txEl>
                                              <p:pRg st="4" end="4"/>
                                            </p:txEl>
                                          </p:spTgt>
                                        </p:tgtEl>
                                      </p:cBhvr>
                                    </p:animEffect>
                                    <p:anim calcmode="lin" valueType="num">
                                      <p:cBhvr>
                                        <p:cTn id="33"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26" name="椭圆 25"/>
          <p:cNvSpPr>
            <a:spLocks noChangeAspect="1"/>
          </p:cNvSpPr>
          <p:nvPr/>
        </p:nvSpPr>
        <p:spPr>
          <a:xfrm>
            <a:off x="203835" y="5991860"/>
            <a:ext cx="866140" cy="866140"/>
          </a:xfrm>
          <a:prstGeom prst="ellipse">
            <a:avLst/>
          </a:prstGeom>
          <a:blipFill>
            <a:blip r:embed="rId2" cstate="prin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3" name="图片 2" descr="7a704d29b9a11945d1bd9826d013a80f"/>
          <p:cNvPicPr>
            <a:picLocks noChangeAspect="1"/>
          </p:cNvPicPr>
          <p:nvPr/>
        </p:nvPicPr>
        <p:blipFill>
          <a:blip r:embed="rId3" cstate="print"/>
          <a:stretch>
            <a:fillRect/>
          </a:stretch>
        </p:blipFill>
        <p:spPr>
          <a:xfrm>
            <a:off x="-53340" y="97155"/>
            <a:ext cx="530860" cy="1191260"/>
          </a:xfrm>
          <a:prstGeom prst="rect">
            <a:avLst/>
          </a:prstGeom>
        </p:spPr>
      </p:pic>
      <p:pic>
        <p:nvPicPr>
          <p:cNvPr id="21" name="图片 20" descr="4e3ad821ac7859e9cb29c7aba3fe4b4c"/>
          <p:cNvPicPr>
            <a:picLocks noChangeAspect="1"/>
          </p:cNvPicPr>
          <p:nvPr/>
        </p:nvPicPr>
        <p:blipFill>
          <a:blip r:embed="rId4" cstate="print">
            <a:clrChange>
              <a:clrFrom>
                <a:srgbClr val="010101">
                  <a:alpha val="100000"/>
                </a:srgbClr>
              </a:clrFrom>
              <a:clrTo>
                <a:srgbClr val="010101">
                  <a:alpha val="100000"/>
                  <a:alpha val="0"/>
                </a:srgbClr>
              </a:clrTo>
            </a:clrChange>
          </a:blip>
          <a:srcRect l="51988" t="57250" b="12601"/>
          <a:stretch>
            <a:fillRect/>
          </a:stretch>
        </p:blipFill>
        <p:spPr>
          <a:xfrm flipH="1" flipV="1">
            <a:off x="10064115" y="93345"/>
            <a:ext cx="2127885" cy="1545590"/>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l="40216" t="64178" r="22145" b="848"/>
          <a:stretch>
            <a:fillRect/>
          </a:stretch>
        </p:blipFill>
        <p:spPr>
          <a:xfrm flipH="1">
            <a:off x="10230485" y="48260"/>
            <a:ext cx="847090" cy="723900"/>
          </a:xfrm>
          <a:custGeom>
            <a:avLst/>
            <a:gdLst>
              <a:gd name="connsiteX0" fmla="*/ 852760 w 1342346"/>
              <a:gd name="connsiteY0" fmla="*/ 0 h 1147171"/>
              <a:gd name="connsiteX1" fmla="*/ 0 w 1342346"/>
              <a:gd name="connsiteY1" fmla="*/ 0 h 1147171"/>
              <a:gd name="connsiteX2" fmla="*/ 0 w 1342346"/>
              <a:gd name="connsiteY2" fmla="*/ 1147171 h 1147171"/>
              <a:gd name="connsiteX3" fmla="*/ 1342346 w 1342346"/>
              <a:gd name="connsiteY3" fmla="*/ 1147171 h 1147171"/>
              <a:gd name="connsiteX4" fmla="*/ 1342346 w 1342346"/>
              <a:gd name="connsiteY4" fmla="*/ 452416 h 1147171"/>
              <a:gd name="connsiteX5" fmla="*/ 852760 w 1342346"/>
              <a:gd name="connsiteY5" fmla="*/ 452416 h 114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346" h="1147171">
                <a:moveTo>
                  <a:pt x="852760" y="0"/>
                </a:moveTo>
                <a:lnTo>
                  <a:pt x="0" y="0"/>
                </a:lnTo>
                <a:lnTo>
                  <a:pt x="0" y="1147171"/>
                </a:lnTo>
                <a:lnTo>
                  <a:pt x="1342346" y="1147171"/>
                </a:lnTo>
                <a:lnTo>
                  <a:pt x="1342346" y="452416"/>
                </a:lnTo>
                <a:lnTo>
                  <a:pt x="852760" y="452416"/>
                </a:lnTo>
                <a:close/>
              </a:path>
            </a:pathLst>
          </a:custGeom>
        </p:spPr>
      </p:pic>
      <p:pic>
        <p:nvPicPr>
          <p:cNvPr id="22" name="图片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64988" y="3382952"/>
            <a:ext cx="287272" cy="2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Freeform 5"/>
          <p:cNvSpPr>
            <a:spLocks noEditPoints="1"/>
          </p:cNvSpPr>
          <p:nvPr>
            <p:custDataLst>
              <p:tags r:id="rId7"/>
            </p:custDataLst>
          </p:nvPr>
        </p:nvSpPr>
        <p:spPr bwMode="auto">
          <a:xfrm>
            <a:off x="1479705" y="6079805"/>
            <a:ext cx="776817" cy="690033"/>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rgbClr val="A50000"/>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sp>
        <p:nvSpPr>
          <p:cNvPr id="61" name="Freeform 5"/>
          <p:cNvSpPr>
            <a:spLocks noEditPoints="1"/>
          </p:cNvSpPr>
          <p:nvPr>
            <p:custDataLst>
              <p:tags r:id="rId8"/>
            </p:custDataLst>
          </p:nvPr>
        </p:nvSpPr>
        <p:spPr bwMode="auto">
          <a:xfrm>
            <a:off x="11348661" y="6079504"/>
            <a:ext cx="776817" cy="690033"/>
          </a:xfrm>
          <a:custGeom>
            <a:avLst/>
            <a:gdLst>
              <a:gd name="T0" fmla="*/ 653 w 829"/>
              <a:gd name="T1" fmla="*/ 530 h 740"/>
              <a:gd name="T2" fmla="*/ 397 w 829"/>
              <a:gd name="T3" fmla="*/ 7 h 740"/>
              <a:gd name="T4" fmla="*/ 381 w 829"/>
              <a:gd name="T5" fmla="*/ 29 h 740"/>
              <a:gd name="T6" fmla="*/ 482 w 829"/>
              <a:gd name="T7" fmla="*/ 80 h 740"/>
              <a:gd name="T8" fmla="*/ 434 w 829"/>
              <a:gd name="T9" fmla="*/ 70 h 740"/>
              <a:gd name="T10" fmla="*/ 129 w 829"/>
              <a:gd name="T11" fmla="*/ 260 h 740"/>
              <a:gd name="T12" fmla="*/ 131 w 829"/>
              <a:gd name="T13" fmla="*/ 458 h 740"/>
              <a:gd name="T14" fmla="*/ 414 w 829"/>
              <a:gd name="T15" fmla="*/ 617 h 740"/>
              <a:gd name="T16" fmla="*/ 711 w 829"/>
              <a:gd name="T17" fmla="*/ 387 h 740"/>
              <a:gd name="T18" fmla="*/ 460 w 829"/>
              <a:gd name="T19" fmla="*/ 84 h 740"/>
              <a:gd name="T20" fmla="*/ 316 w 829"/>
              <a:gd name="T21" fmla="*/ 103 h 740"/>
              <a:gd name="T22" fmla="*/ 124 w 829"/>
              <a:gd name="T23" fmla="*/ 424 h 740"/>
              <a:gd name="T24" fmla="*/ 410 w 829"/>
              <a:gd name="T25" fmla="*/ 606 h 740"/>
              <a:gd name="T26" fmla="*/ 696 w 829"/>
              <a:gd name="T27" fmla="*/ 426 h 740"/>
              <a:gd name="T28" fmla="*/ 492 w 829"/>
              <a:gd name="T29" fmla="*/ 99 h 740"/>
              <a:gd name="T30" fmla="*/ 392 w 829"/>
              <a:gd name="T31" fmla="*/ 186 h 740"/>
              <a:gd name="T32" fmla="*/ 194 w 829"/>
              <a:gd name="T33" fmla="*/ 375 h 740"/>
              <a:gd name="T34" fmla="*/ 399 w 829"/>
              <a:gd name="T35" fmla="*/ 576 h 740"/>
              <a:gd name="T36" fmla="*/ 602 w 829"/>
              <a:gd name="T37" fmla="*/ 394 h 740"/>
              <a:gd name="T38" fmla="*/ 484 w 829"/>
              <a:gd name="T39" fmla="*/ 175 h 740"/>
              <a:gd name="T40" fmla="*/ 427 w 829"/>
              <a:gd name="T41" fmla="*/ 175 h 740"/>
              <a:gd name="T42" fmla="*/ 336 w 829"/>
              <a:gd name="T43" fmla="*/ 350 h 740"/>
              <a:gd name="T44" fmla="*/ 433 w 829"/>
              <a:gd name="T45" fmla="*/ 306 h 740"/>
              <a:gd name="T46" fmla="*/ 535 w 829"/>
              <a:gd name="T47" fmla="*/ 216 h 740"/>
              <a:gd name="T48" fmla="*/ 334 w 829"/>
              <a:gd name="T49" fmla="*/ 334 h 740"/>
              <a:gd name="T50" fmla="*/ 385 w 829"/>
              <a:gd name="T51" fmla="*/ 294 h 740"/>
              <a:gd name="T52" fmla="*/ 520 w 829"/>
              <a:gd name="T53" fmla="*/ 252 h 740"/>
              <a:gd name="T54" fmla="*/ 584 w 829"/>
              <a:gd name="T55" fmla="*/ 270 h 740"/>
              <a:gd name="T56" fmla="*/ 407 w 829"/>
              <a:gd name="T57" fmla="*/ 310 h 740"/>
              <a:gd name="T58" fmla="*/ 347 w 829"/>
              <a:gd name="T59" fmla="*/ 374 h 740"/>
              <a:gd name="T60" fmla="*/ 468 w 829"/>
              <a:gd name="T61" fmla="*/ 380 h 740"/>
              <a:gd name="T62" fmla="*/ 419 w 829"/>
              <a:gd name="T63" fmla="*/ 264 h 740"/>
              <a:gd name="T64" fmla="*/ 321 w 829"/>
              <a:gd name="T65" fmla="*/ 269 h 740"/>
              <a:gd name="T66" fmla="*/ 547 w 829"/>
              <a:gd name="T67" fmla="*/ 295 h 740"/>
              <a:gd name="T68" fmla="*/ 712 w 829"/>
              <a:gd name="T69" fmla="*/ 281 h 740"/>
              <a:gd name="T70" fmla="*/ 729 w 829"/>
              <a:gd name="T71" fmla="*/ 313 h 740"/>
              <a:gd name="T72" fmla="*/ 729 w 829"/>
              <a:gd name="T73" fmla="*/ 330 h 740"/>
              <a:gd name="T74" fmla="*/ 76 w 829"/>
              <a:gd name="T75" fmla="*/ 337 h 740"/>
              <a:gd name="T76" fmla="*/ 454 w 829"/>
              <a:gd name="T77" fmla="*/ 368 h 740"/>
              <a:gd name="T78" fmla="*/ 431 w 829"/>
              <a:gd name="T79" fmla="*/ 355 h 740"/>
              <a:gd name="T80" fmla="*/ 26 w 829"/>
              <a:gd name="T81" fmla="*/ 355 h 740"/>
              <a:gd name="T82" fmla="*/ 430 w 829"/>
              <a:gd name="T83" fmla="*/ 384 h 740"/>
              <a:gd name="T84" fmla="*/ 772 w 829"/>
              <a:gd name="T85" fmla="*/ 356 h 740"/>
              <a:gd name="T86" fmla="*/ 593 w 829"/>
              <a:gd name="T87" fmla="*/ 361 h 740"/>
              <a:gd name="T88" fmla="*/ 226 w 829"/>
              <a:gd name="T89" fmla="*/ 402 h 740"/>
              <a:gd name="T90" fmla="*/ 342 w 829"/>
              <a:gd name="T91" fmla="*/ 408 h 740"/>
              <a:gd name="T92" fmla="*/ 477 w 829"/>
              <a:gd name="T93" fmla="*/ 399 h 740"/>
              <a:gd name="T94" fmla="*/ 584 w 829"/>
              <a:gd name="T95" fmla="*/ 466 h 740"/>
              <a:gd name="T96" fmla="*/ 106 w 829"/>
              <a:gd name="T97" fmla="*/ 397 h 740"/>
              <a:gd name="T98" fmla="*/ 287 w 829"/>
              <a:gd name="T99" fmla="*/ 508 h 740"/>
              <a:gd name="T100" fmla="*/ 303 w 829"/>
              <a:gd name="T101" fmla="*/ 470 h 740"/>
              <a:gd name="T102" fmla="*/ 736 w 829"/>
              <a:gd name="T103" fmla="*/ 448 h 740"/>
              <a:gd name="T104" fmla="*/ 518 w 829"/>
              <a:gd name="T105" fmla="*/ 470 h 740"/>
              <a:gd name="T106" fmla="*/ 582 w 829"/>
              <a:gd name="T107" fmla="*/ 457 h 740"/>
              <a:gd name="T108" fmla="*/ 270 w 829"/>
              <a:gd name="T109" fmla="*/ 422 h 740"/>
              <a:gd name="T110" fmla="*/ 324 w 829"/>
              <a:gd name="T111" fmla="*/ 460 h 740"/>
              <a:gd name="T112" fmla="*/ 509 w 829"/>
              <a:gd name="T113" fmla="*/ 475 h 740"/>
              <a:gd name="T114" fmla="*/ 122 w 829"/>
              <a:gd name="T115" fmla="*/ 452 h 740"/>
              <a:gd name="T116" fmla="*/ 404 w 829"/>
              <a:gd name="T117" fmla="*/ 551 h 740"/>
              <a:gd name="T118" fmla="*/ 425 w 829"/>
              <a:gd name="T119" fmla="*/ 709 h 740"/>
              <a:gd name="T120" fmla="*/ 389 w 829"/>
              <a:gd name="T121" fmla="*/ 707 h 740"/>
              <a:gd name="T122" fmla="*/ 439 w 829"/>
              <a:gd name="T123" fmla="*/ 67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40">
                <a:moveTo>
                  <a:pt x="410" y="0"/>
                </a:moveTo>
                <a:cubicBezTo>
                  <a:pt x="520" y="101"/>
                  <a:pt x="634" y="201"/>
                  <a:pt x="748" y="302"/>
                </a:cubicBezTo>
                <a:cubicBezTo>
                  <a:pt x="749" y="309"/>
                  <a:pt x="752" y="316"/>
                  <a:pt x="760" y="317"/>
                </a:cubicBezTo>
                <a:cubicBezTo>
                  <a:pt x="766" y="319"/>
                  <a:pt x="766" y="319"/>
                  <a:pt x="766" y="319"/>
                </a:cubicBezTo>
                <a:cubicBezTo>
                  <a:pt x="786" y="337"/>
                  <a:pt x="804" y="354"/>
                  <a:pt x="826" y="371"/>
                </a:cubicBezTo>
                <a:cubicBezTo>
                  <a:pt x="827" y="372"/>
                  <a:pt x="827" y="372"/>
                  <a:pt x="827" y="372"/>
                </a:cubicBezTo>
                <a:cubicBezTo>
                  <a:pt x="829" y="377"/>
                  <a:pt x="821" y="380"/>
                  <a:pt x="818" y="383"/>
                </a:cubicBezTo>
                <a:cubicBezTo>
                  <a:pt x="774" y="423"/>
                  <a:pt x="728" y="463"/>
                  <a:pt x="685" y="501"/>
                </a:cubicBezTo>
                <a:cubicBezTo>
                  <a:pt x="674" y="510"/>
                  <a:pt x="664" y="521"/>
                  <a:pt x="653" y="530"/>
                </a:cubicBezTo>
                <a:cubicBezTo>
                  <a:pt x="575" y="596"/>
                  <a:pt x="501" y="664"/>
                  <a:pt x="425" y="731"/>
                </a:cubicBezTo>
                <a:cubicBezTo>
                  <a:pt x="421" y="734"/>
                  <a:pt x="419" y="740"/>
                  <a:pt x="414" y="739"/>
                </a:cubicBezTo>
                <a:cubicBezTo>
                  <a:pt x="411" y="739"/>
                  <a:pt x="411" y="736"/>
                  <a:pt x="410" y="735"/>
                </a:cubicBezTo>
                <a:cubicBezTo>
                  <a:pt x="382" y="712"/>
                  <a:pt x="356" y="687"/>
                  <a:pt x="329" y="664"/>
                </a:cubicBezTo>
                <a:cubicBezTo>
                  <a:pt x="221" y="565"/>
                  <a:pt x="109" y="470"/>
                  <a:pt x="0" y="368"/>
                </a:cubicBezTo>
                <a:cubicBezTo>
                  <a:pt x="0" y="363"/>
                  <a:pt x="6" y="365"/>
                  <a:pt x="8" y="361"/>
                </a:cubicBezTo>
                <a:cubicBezTo>
                  <a:pt x="29" y="343"/>
                  <a:pt x="29" y="343"/>
                  <a:pt x="29" y="343"/>
                </a:cubicBezTo>
                <a:cubicBezTo>
                  <a:pt x="178" y="206"/>
                  <a:pt x="178" y="206"/>
                  <a:pt x="178" y="206"/>
                </a:cubicBezTo>
                <a:cubicBezTo>
                  <a:pt x="250" y="140"/>
                  <a:pt x="323" y="71"/>
                  <a:pt x="397" y="7"/>
                </a:cubicBezTo>
                <a:cubicBezTo>
                  <a:pt x="401" y="4"/>
                  <a:pt x="405" y="1"/>
                  <a:pt x="410" y="0"/>
                </a:cubicBezTo>
                <a:close/>
                <a:moveTo>
                  <a:pt x="425" y="24"/>
                </a:moveTo>
                <a:cubicBezTo>
                  <a:pt x="409" y="7"/>
                  <a:pt x="409" y="7"/>
                  <a:pt x="409" y="7"/>
                </a:cubicBezTo>
                <a:cubicBezTo>
                  <a:pt x="403" y="6"/>
                  <a:pt x="398" y="13"/>
                  <a:pt x="394" y="18"/>
                </a:cubicBezTo>
                <a:cubicBezTo>
                  <a:pt x="389" y="38"/>
                  <a:pt x="391" y="57"/>
                  <a:pt x="393" y="78"/>
                </a:cubicBezTo>
                <a:cubicBezTo>
                  <a:pt x="397" y="87"/>
                  <a:pt x="399" y="97"/>
                  <a:pt x="406" y="105"/>
                </a:cubicBezTo>
                <a:cubicBezTo>
                  <a:pt x="426" y="84"/>
                  <a:pt x="429" y="53"/>
                  <a:pt x="425" y="24"/>
                </a:cubicBezTo>
                <a:close/>
                <a:moveTo>
                  <a:pt x="382" y="30"/>
                </a:moveTo>
                <a:cubicBezTo>
                  <a:pt x="381" y="29"/>
                  <a:pt x="381" y="29"/>
                  <a:pt x="381" y="29"/>
                </a:cubicBezTo>
                <a:cubicBezTo>
                  <a:pt x="328" y="76"/>
                  <a:pt x="328" y="76"/>
                  <a:pt x="328" y="76"/>
                </a:cubicBezTo>
                <a:cubicBezTo>
                  <a:pt x="328" y="78"/>
                  <a:pt x="325" y="80"/>
                  <a:pt x="328" y="81"/>
                </a:cubicBezTo>
                <a:cubicBezTo>
                  <a:pt x="339" y="79"/>
                  <a:pt x="349" y="74"/>
                  <a:pt x="359" y="71"/>
                </a:cubicBezTo>
                <a:cubicBezTo>
                  <a:pt x="366" y="68"/>
                  <a:pt x="369" y="61"/>
                  <a:pt x="376" y="59"/>
                </a:cubicBezTo>
                <a:cubicBezTo>
                  <a:pt x="384" y="53"/>
                  <a:pt x="381" y="40"/>
                  <a:pt x="382" y="30"/>
                </a:cubicBezTo>
                <a:close/>
                <a:moveTo>
                  <a:pt x="485" y="78"/>
                </a:moveTo>
                <a:cubicBezTo>
                  <a:pt x="471" y="63"/>
                  <a:pt x="453" y="48"/>
                  <a:pt x="437" y="34"/>
                </a:cubicBezTo>
                <a:cubicBezTo>
                  <a:pt x="436" y="42"/>
                  <a:pt x="434" y="52"/>
                  <a:pt x="439" y="59"/>
                </a:cubicBezTo>
                <a:cubicBezTo>
                  <a:pt x="447" y="76"/>
                  <a:pt x="466" y="77"/>
                  <a:pt x="482" y="80"/>
                </a:cubicBezTo>
                <a:cubicBezTo>
                  <a:pt x="485" y="79"/>
                  <a:pt x="485" y="79"/>
                  <a:pt x="485" y="79"/>
                </a:cubicBezTo>
                <a:cubicBezTo>
                  <a:pt x="485" y="78"/>
                  <a:pt x="485" y="78"/>
                  <a:pt x="485" y="78"/>
                </a:cubicBezTo>
                <a:close/>
                <a:moveTo>
                  <a:pt x="384" y="74"/>
                </a:moveTo>
                <a:cubicBezTo>
                  <a:pt x="382" y="71"/>
                  <a:pt x="385" y="68"/>
                  <a:pt x="381" y="67"/>
                </a:cubicBezTo>
                <a:cubicBezTo>
                  <a:pt x="376" y="70"/>
                  <a:pt x="370" y="73"/>
                  <a:pt x="368" y="78"/>
                </a:cubicBezTo>
                <a:cubicBezTo>
                  <a:pt x="368" y="82"/>
                  <a:pt x="373" y="83"/>
                  <a:pt x="378" y="82"/>
                </a:cubicBezTo>
                <a:cubicBezTo>
                  <a:pt x="381" y="82"/>
                  <a:pt x="382" y="78"/>
                  <a:pt x="384" y="74"/>
                </a:cubicBezTo>
                <a:close/>
                <a:moveTo>
                  <a:pt x="443" y="78"/>
                </a:moveTo>
                <a:cubicBezTo>
                  <a:pt x="441" y="74"/>
                  <a:pt x="439" y="69"/>
                  <a:pt x="434" y="70"/>
                </a:cubicBezTo>
                <a:cubicBezTo>
                  <a:pt x="431" y="71"/>
                  <a:pt x="431" y="74"/>
                  <a:pt x="431" y="77"/>
                </a:cubicBezTo>
                <a:cubicBezTo>
                  <a:pt x="433" y="79"/>
                  <a:pt x="436" y="81"/>
                  <a:pt x="438" y="81"/>
                </a:cubicBezTo>
                <a:cubicBezTo>
                  <a:pt x="440" y="82"/>
                  <a:pt x="442" y="80"/>
                  <a:pt x="443" y="78"/>
                </a:cubicBezTo>
                <a:close/>
                <a:moveTo>
                  <a:pt x="368" y="90"/>
                </a:moveTo>
                <a:cubicBezTo>
                  <a:pt x="358" y="82"/>
                  <a:pt x="358" y="82"/>
                  <a:pt x="358" y="82"/>
                </a:cubicBezTo>
                <a:cubicBezTo>
                  <a:pt x="353" y="81"/>
                  <a:pt x="349" y="83"/>
                  <a:pt x="344" y="85"/>
                </a:cubicBezTo>
                <a:cubicBezTo>
                  <a:pt x="335" y="85"/>
                  <a:pt x="327" y="90"/>
                  <a:pt x="318" y="88"/>
                </a:cubicBezTo>
                <a:cubicBezTo>
                  <a:pt x="302" y="97"/>
                  <a:pt x="292" y="111"/>
                  <a:pt x="278" y="122"/>
                </a:cubicBezTo>
                <a:cubicBezTo>
                  <a:pt x="228" y="167"/>
                  <a:pt x="179" y="214"/>
                  <a:pt x="129" y="260"/>
                </a:cubicBezTo>
                <a:cubicBezTo>
                  <a:pt x="132" y="272"/>
                  <a:pt x="135" y="283"/>
                  <a:pt x="130" y="295"/>
                </a:cubicBezTo>
                <a:cubicBezTo>
                  <a:pt x="127" y="305"/>
                  <a:pt x="114" y="307"/>
                  <a:pt x="109" y="314"/>
                </a:cubicBezTo>
                <a:cubicBezTo>
                  <a:pt x="115" y="321"/>
                  <a:pt x="113" y="331"/>
                  <a:pt x="111" y="339"/>
                </a:cubicBezTo>
                <a:cubicBezTo>
                  <a:pt x="109" y="345"/>
                  <a:pt x="103" y="350"/>
                  <a:pt x="99" y="355"/>
                </a:cubicBezTo>
                <a:cubicBezTo>
                  <a:pt x="106" y="360"/>
                  <a:pt x="115" y="363"/>
                  <a:pt x="118" y="370"/>
                </a:cubicBezTo>
                <a:cubicBezTo>
                  <a:pt x="121" y="379"/>
                  <a:pt x="110" y="380"/>
                  <a:pt x="110" y="386"/>
                </a:cubicBezTo>
                <a:cubicBezTo>
                  <a:pt x="117" y="394"/>
                  <a:pt x="117" y="406"/>
                  <a:pt x="114" y="415"/>
                </a:cubicBezTo>
                <a:cubicBezTo>
                  <a:pt x="113" y="420"/>
                  <a:pt x="104" y="421"/>
                  <a:pt x="107" y="428"/>
                </a:cubicBezTo>
                <a:cubicBezTo>
                  <a:pt x="119" y="434"/>
                  <a:pt x="130" y="444"/>
                  <a:pt x="131" y="458"/>
                </a:cubicBezTo>
                <a:cubicBezTo>
                  <a:pt x="132" y="465"/>
                  <a:pt x="127" y="472"/>
                  <a:pt x="130" y="479"/>
                </a:cubicBezTo>
                <a:cubicBezTo>
                  <a:pt x="240" y="576"/>
                  <a:pt x="240" y="576"/>
                  <a:pt x="240" y="576"/>
                </a:cubicBezTo>
                <a:cubicBezTo>
                  <a:pt x="262" y="595"/>
                  <a:pt x="284" y="614"/>
                  <a:pt x="305" y="634"/>
                </a:cubicBezTo>
                <a:cubicBezTo>
                  <a:pt x="309" y="637"/>
                  <a:pt x="309" y="637"/>
                  <a:pt x="309" y="637"/>
                </a:cubicBezTo>
                <a:cubicBezTo>
                  <a:pt x="315" y="634"/>
                  <a:pt x="324" y="636"/>
                  <a:pt x="330" y="638"/>
                </a:cubicBezTo>
                <a:cubicBezTo>
                  <a:pt x="343" y="638"/>
                  <a:pt x="356" y="657"/>
                  <a:pt x="368" y="641"/>
                </a:cubicBezTo>
                <a:cubicBezTo>
                  <a:pt x="377" y="638"/>
                  <a:pt x="385" y="642"/>
                  <a:pt x="394" y="642"/>
                </a:cubicBezTo>
                <a:cubicBezTo>
                  <a:pt x="398" y="632"/>
                  <a:pt x="398" y="632"/>
                  <a:pt x="398" y="632"/>
                </a:cubicBezTo>
                <a:cubicBezTo>
                  <a:pt x="402" y="627"/>
                  <a:pt x="405" y="617"/>
                  <a:pt x="414" y="617"/>
                </a:cubicBezTo>
                <a:cubicBezTo>
                  <a:pt x="419" y="623"/>
                  <a:pt x="426" y="629"/>
                  <a:pt x="428" y="638"/>
                </a:cubicBezTo>
                <a:cubicBezTo>
                  <a:pt x="429" y="648"/>
                  <a:pt x="437" y="640"/>
                  <a:pt x="442" y="640"/>
                </a:cubicBezTo>
                <a:cubicBezTo>
                  <a:pt x="453" y="637"/>
                  <a:pt x="462" y="643"/>
                  <a:pt x="468" y="651"/>
                </a:cubicBezTo>
                <a:cubicBezTo>
                  <a:pt x="484" y="647"/>
                  <a:pt x="500" y="635"/>
                  <a:pt x="517" y="640"/>
                </a:cubicBezTo>
                <a:cubicBezTo>
                  <a:pt x="574" y="590"/>
                  <a:pt x="633" y="540"/>
                  <a:pt x="689" y="490"/>
                </a:cubicBezTo>
                <a:cubicBezTo>
                  <a:pt x="695" y="483"/>
                  <a:pt x="687" y="475"/>
                  <a:pt x="688" y="467"/>
                </a:cubicBezTo>
                <a:cubicBezTo>
                  <a:pt x="686" y="454"/>
                  <a:pt x="696" y="440"/>
                  <a:pt x="708" y="433"/>
                </a:cubicBezTo>
                <a:cubicBezTo>
                  <a:pt x="709" y="424"/>
                  <a:pt x="702" y="417"/>
                  <a:pt x="702" y="408"/>
                </a:cubicBezTo>
                <a:cubicBezTo>
                  <a:pt x="703" y="400"/>
                  <a:pt x="705" y="393"/>
                  <a:pt x="711" y="387"/>
                </a:cubicBezTo>
                <a:cubicBezTo>
                  <a:pt x="717" y="380"/>
                  <a:pt x="705" y="377"/>
                  <a:pt x="703" y="372"/>
                </a:cubicBezTo>
                <a:cubicBezTo>
                  <a:pt x="696" y="364"/>
                  <a:pt x="710" y="362"/>
                  <a:pt x="711" y="356"/>
                </a:cubicBezTo>
                <a:cubicBezTo>
                  <a:pt x="701" y="344"/>
                  <a:pt x="698" y="324"/>
                  <a:pt x="706" y="310"/>
                </a:cubicBezTo>
                <a:cubicBezTo>
                  <a:pt x="702" y="307"/>
                  <a:pt x="698" y="304"/>
                  <a:pt x="694" y="301"/>
                </a:cubicBezTo>
                <a:cubicBezTo>
                  <a:pt x="683" y="293"/>
                  <a:pt x="677" y="280"/>
                  <a:pt x="679" y="266"/>
                </a:cubicBezTo>
                <a:cubicBezTo>
                  <a:pt x="678" y="261"/>
                  <a:pt x="683" y="256"/>
                  <a:pt x="680" y="251"/>
                </a:cubicBezTo>
                <a:cubicBezTo>
                  <a:pt x="618" y="195"/>
                  <a:pt x="556" y="139"/>
                  <a:pt x="493" y="85"/>
                </a:cubicBezTo>
                <a:cubicBezTo>
                  <a:pt x="483" y="88"/>
                  <a:pt x="474" y="85"/>
                  <a:pt x="465" y="83"/>
                </a:cubicBezTo>
                <a:cubicBezTo>
                  <a:pt x="460" y="84"/>
                  <a:pt x="460" y="84"/>
                  <a:pt x="460" y="84"/>
                </a:cubicBezTo>
                <a:cubicBezTo>
                  <a:pt x="457" y="94"/>
                  <a:pt x="444" y="88"/>
                  <a:pt x="436" y="92"/>
                </a:cubicBezTo>
                <a:cubicBezTo>
                  <a:pt x="433" y="91"/>
                  <a:pt x="429" y="86"/>
                  <a:pt x="425" y="90"/>
                </a:cubicBezTo>
                <a:cubicBezTo>
                  <a:pt x="422" y="98"/>
                  <a:pt x="416" y="107"/>
                  <a:pt x="409" y="114"/>
                </a:cubicBezTo>
                <a:cubicBezTo>
                  <a:pt x="407" y="115"/>
                  <a:pt x="403" y="114"/>
                  <a:pt x="401" y="113"/>
                </a:cubicBezTo>
                <a:cubicBezTo>
                  <a:pt x="388" y="90"/>
                  <a:pt x="388" y="90"/>
                  <a:pt x="388" y="90"/>
                </a:cubicBezTo>
                <a:cubicBezTo>
                  <a:pt x="381" y="90"/>
                  <a:pt x="376" y="93"/>
                  <a:pt x="368" y="90"/>
                </a:cubicBezTo>
                <a:close/>
                <a:moveTo>
                  <a:pt x="361" y="102"/>
                </a:moveTo>
                <a:cubicBezTo>
                  <a:pt x="354" y="101"/>
                  <a:pt x="349" y="96"/>
                  <a:pt x="342" y="94"/>
                </a:cubicBezTo>
                <a:cubicBezTo>
                  <a:pt x="335" y="102"/>
                  <a:pt x="326" y="102"/>
                  <a:pt x="316" y="103"/>
                </a:cubicBezTo>
                <a:cubicBezTo>
                  <a:pt x="287" y="129"/>
                  <a:pt x="259" y="159"/>
                  <a:pt x="229" y="183"/>
                </a:cubicBezTo>
                <a:cubicBezTo>
                  <a:pt x="202" y="210"/>
                  <a:pt x="171" y="232"/>
                  <a:pt x="147" y="259"/>
                </a:cubicBezTo>
                <a:cubicBezTo>
                  <a:pt x="151" y="278"/>
                  <a:pt x="148" y="296"/>
                  <a:pt x="135" y="308"/>
                </a:cubicBezTo>
                <a:cubicBezTo>
                  <a:pt x="133" y="314"/>
                  <a:pt x="125" y="315"/>
                  <a:pt x="125" y="321"/>
                </a:cubicBezTo>
                <a:cubicBezTo>
                  <a:pt x="131" y="327"/>
                  <a:pt x="131" y="336"/>
                  <a:pt x="127" y="343"/>
                </a:cubicBezTo>
                <a:cubicBezTo>
                  <a:pt x="125" y="347"/>
                  <a:pt x="121" y="348"/>
                  <a:pt x="119" y="352"/>
                </a:cubicBezTo>
                <a:cubicBezTo>
                  <a:pt x="122" y="360"/>
                  <a:pt x="135" y="360"/>
                  <a:pt x="138" y="369"/>
                </a:cubicBezTo>
                <a:cubicBezTo>
                  <a:pt x="135" y="377"/>
                  <a:pt x="125" y="382"/>
                  <a:pt x="124" y="390"/>
                </a:cubicBezTo>
                <a:cubicBezTo>
                  <a:pt x="132" y="400"/>
                  <a:pt x="127" y="414"/>
                  <a:pt x="124" y="424"/>
                </a:cubicBezTo>
                <a:cubicBezTo>
                  <a:pt x="125" y="429"/>
                  <a:pt x="130" y="431"/>
                  <a:pt x="134" y="434"/>
                </a:cubicBezTo>
                <a:cubicBezTo>
                  <a:pt x="151" y="444"/>
                  <a:pt x="145" y="466"/>
                  <a:pt x="146" y="483"/>
                </a:cubicBezTo>
                <a:cubicBezTo>
                  <a:pt x="163" y="501"/>
                  <a:pt x="182" y="513"/>
                  <a:pt x="200" y="530"/>
                </a:cubicBezTo>
                <a:cubicBezTo>
                  <a:pt x="232" y="565"/>
                  <a:pt x="272" y="588"/>
                  <a:pt x="304" y="622"/>
                </a:cubicBezTo>
                <a:cubicBezTo>
                  <a:pt x="310" y="626"/>
                  <a:pt x="319" y="626"/>
                  <a:pt x="325" y="625"/>
                </a:cubicBezTo>
                <a:cubicBezTo>
                  <a:pt x="332" y="628"/>
                  <a:pt x="338" y="631"/>
                  <a:pt x="345" y="631"/>
                </a:cubicBezTo>
                <a:cubicBezTo>
                  <a:pt x="347" y="635"/>
                  <a:pt x="352" y="635"/>
                  <a:pt x="355" y="635"/>
                </a:cubicBezTo>
                <a:cubicBezTo>
                  <a:pt x="362" y="626"/>
                  <a:pt x="376" y="625"/>
                  <a:pt x="388" y="629"/>
                </a:cubicBezTo>
                <a:cubicBezTo>
                  <a:pt x="394" y="620"/>
                  <a:pt x="403" y="614"/>
                  <a:pt x="410" y="606"/>
                </a:cubicBezTo>
                <a:cubicBezTo>
                  <a:pt x="414" y="602"/>
                  <a:pt x="418" y="608"/>
                  <a:pt x="422" y="608"/>
                </a:cubicBezTo>
                <a:cubicBezTo>
                  <a:pt x="432" y="614"/>
                  <a:pt x="431" y="637"/>
                  <a:pt x="446" y="628"/>
                </a:cubicBezTo>
                <a:cubicBezTo>
                  <a:pt x="457" y="626"/>
                  <a:pt x="468" y="629"/>
                  <a:pt x="475" y="638"/>
                </a:cubicBezTo>
                <a:cubicBezTo>
                  <a:pt x="488" y="632"/>
                  <a:pt x="501" y="628"/>
                  <a:pt x="516" y="629"/>
                </a:cubicBezTo>
                <a:cubicBezTo>
                  <a:pt x="534" y="614"/>
                  <a:pt x="553" y="597"/>
                  <a:pt x="570" y="581"/>
                </a:cubicBezTo>
                <a:cubicBezTo>
                  <a:pt x="603" y="557"/>
                  <a:pt x="636" y="527"/>
                  <a:pt x="665" y="499"/>
                </a:cubicBezTo>
                <a:cubicBezTo>
                  <a:pt x="669" y="494"/>
                  <a:pt x="677" y="491"/>
                  <a:pt x="678" y="484"/>
                </a:cubicBezTo>
                <a:cubicBezTo>
                  <a:pt x="673" y="468"/>
                  <a:pt x="677" y="453"/>
                  <a:pt x="685" y="438"/>
                </a:cubicBezTo>
                <a:cubicBezTo>
                  <a:pt x="688" y="432"/>
                  <a:pt x="694" y="431"/>
                  <a:pt x="696" y="426"/>
                </a:cubicBezTo>
                <a:cubicBezTo>
                  <a:pt x="690" y="415"/>
                  <a:pt x="693" y="400"/>
                  <a:pt x="698" y="390"/>
                </a:cubicBezTo>
                <a:cubicBezTo>
                  <a:pt x="702" y="382"/>
                  <a:pt x="692" y="378"/>
                  <a:pt x="688" y="373"/>
                </a:cubicBezTo>
                <a:cubicBezTo>
                  <a:pt x="685" y="366"/>
                  <a:pt x="695" y="363"/>
                  <a:pt x="697" y="358"/>
                </a:cubicBezTo>
                <a:cubicBezTo>
                  <a:pt x="691" y="346"/>
                  <a:pt x="686" y="329"/>
                  <a:pt x="694" y="317"/>
                </a:cubicBezTo>
                <a:cubicBezTo>
                  <a:pt x="695" y="306"/>
                  <a:pt x="682" y="307"/>
                  <a:pt x="677" y="300"/>
                </a:cubicBezTo>
                <a:cubicBezTo>
                  <a:pt x="668" y="288"/>
                  <a:pt x="662" y="272"/>
                  <a:pt x="667" y="255"/>
                </a:cubicBezTo>
                <a:cubicBezTo>
                  <a:pt x="655" y="244"/>
                  <a:pt x="655" y="244"/>
                  <a:pt x="655" y="244"/>
                </a:cubicBezTo>
                <a:cubicBezTo>
                  <a:pt x="602" y="198"/>
                  <a:pt x="550" y="151"/>
                  <a:pt x="499" y="104"/>
                </a:cubicBezTo>
                <a:cubicBezTo>
                  <a:pt x="492" y="99"/>
                  <a:pt x="492" y="99"/>
                  <a:pt x="492" y="99"/>
                </a:cubicBezTo>
                <a:cubicBezTo>
                  <a:pt x="484" y="103"/>
                  <a:pt x="473" y="102"/>
                  <a:pt x="466" y="97"/>
                </a:cubicBezTo>
                <a:cubicBezTo>
                  <a:pt x="458" y="102"/>
                  <a:pt x="446" y="108"/>
                  <a:pt x="437" y="102"/>
                </a:cubicBezTo>
                <a:cubicBezTo>
                  <a:pt x="426" y="108"/>
                  <a:pt x="423" y="119"/>
                  <a:pt x="412" y="125"/>
                </a:cubicBezTo>
                <a:cubicBezTo>
                  <a:pt x="410" y="127"/>
                  <a:pt x="406" y="132"/>
                  <a:pt x="402" y="129"/>
                </a:cubicBezTo>
                <a:cubicBezTo>
                  <a:pt x="394" y="120"/>
                  <a:pt x="384" y="112"/>
                  <a:pt x="378" y="102"/>
                </a:cubicBezTo>
                <a:cubicBezTo>
                  <a:pt x="373" y="96"/>
                  <a:pt x="367" y="102"/>
                  <a:pt x="361" y="102"/>
                </a:cubicBezTo>
                <a:close/>
                <a:moveTo>
                  <a:pt x="431" y="157"/>
                </a:moveTo>
                <a:cubicBezTo>
                  <a:pt x="425" y="153"/>
                  <a:pt x="416" y="152"/>
                  <a:pt x="411" y="155"/>
                </a:cubicBezTo>
                <a:cubicBezTo>
                  <a:pt x="400" y="161"/>
                  <a:pt x="390" y="172"/>
                  <a:pt x="392" y="186"/>
                </a:cubicBezTo>
                <a:cubicBezTo>
                  <a:pt x="390" y="188"/>
                  <a:pt x="387" y="184"/>
                  <a:pt x="384" y="186"/>
                </a:cubicBezTo>
                <a:cubicBezTo>
                  <a:pt x="367" y="178"/>
                  <a:pt x="346" y="173"/>
                  <a:pt x="326" y="178"/>
                </a:cubicBezTo>
                <a:cubicBezTo>
                  <a:pt x="303" y="186"/>
                  <a:pt x="272" y="199"/>
                  <a:pt x="269" y="228"/>
                </a:cubicBezTo>
                <a:cubicBezTo>
                  <a:pt x="260" y="239"/>
                  <a:pt x="246" y="238"/>
                  <a:pt x="237" y="248"/>
                </a:cubicBezTo>
                <a:cubicBezTo>
                  <a:pt x="214" y="263"/>
                  <a:pt x="208" y="292"/>
                  <a:pt x="211" y="317"/>
                </a:cubicBezTo>
                <a:cubicBezTo>
                  <a:pt x="215" y="324"/>
                  <a:pt x="217" y="331"/>
                  <a:pt x="218" y="339"/>
                </a:cubicBezTo>
                <a:cubicBezTo>
                  <a:pt x="216" y="342"/>
                  <a:pt x="216" y="342"/>
                  <a:pt x="216" y="342"/>
                </a:cubicBezTo>
                <a:cubicBezTo>
                  <a:pt x="208" y="345"/>
                  <a:pt x="199" y="348"/>
                  <a:pt x="194" y="357"/>
                </a:cubicBezTo>
                <a:cubicBezTo>
                  <a:pt x="191" y="362"/>
                  <a:pt x="193" y="369"/>
                  <a:pt x="194" y="375"/>
                </a:cubicBezTo>
                <a:cubicBezTo>
                  <a:pt x="200" y="386"/>
                  <a:pt x="214" y="385"/>
                  <a:pt x="217" y="395"/>
                </a:cubicBezTo>
                <a:cubicBezTo>
                  <a:pt x="211" y="409"/>
                  <a:pt x="207" y="427"/>
                  <a:pt x="211" y="443"/>
                </a:cubicBezTo>
                <a:cubicBezTo>
                  <a:pt x="216" y="464"/>
                  <a:pt x="234" y="480"/>
                  <a:pt x="252" y="492"/>
                </a:cubicBezTo>
                <a:cubicBezTo>
                  <a:pt x="258" y="493"/>
                  <a:pt x="258" y="493"/>
                  <a:pt x="258" y="493"/>
                </a:cubicBezTo>
                <a:cubicBezTo>
                  <a:pt x="263" y="494"/>
                  <a:pt x="263" y="499"/>
                  <a:pt x="263" y="503"/>
                </a:cubicBezTo>
                <a:cubicBezTo>
                  <a:pt x="272" y="535"/>
                  <a:pt x="302" y="558"/>
                  <a:pt x="333" y="564"/>
                </a:cubicBezTo>
                <a:cubicBezTo>
                  <a:pt x="344" y="565"/>
                  <a:pt x="355" y="564"/>
                  <a:pt x="365" y="562"/>
                </a:cubicBezTo>
                <a:cubicBezTo>
                  <a:pt x="373" y="560"/>
                  <a:pt x="378" y="549"/>
                  <a:pt x="387" y="553"/>
                </a:cubicBezTo>
                <a:cubicBezTo>
                  <a:pt x="388" y="562"/>
                  <a:pt x="391" y="570"/>
                  <a:pt x="399" y="576"/>
                </a:cubicBezTo>
                <a:cubicBezTo>
                  <a:pt x="407" y="581"/>
                  <a:pt x="418" y="581"/>
                  <a:pt x="427" y="577"/>
                </a:cubicBezTo>
                <a:cubicBezTo>
                  <a:pt x="434" y="574"/>
                  <a:pt x="437" y="566"/>
                  <a:pt x="437" y="560"/>
                </a:cubicBezTo>
                <a:cubicBezTo>
                  <a:pt x="441" y="551"/>
                  <a:pt x="448" y="561"/>
                  <a:pt x="454" y="561"/>
                </a:cubicBezTo>
                <a:cubicBezTo>
                  <a:pt x="465" y="565"/>
                  <a:pt x="477" y="565"/>
                  <a:pt x="488" y="564"/>
                </a:cubicBezTo>
                <a:cubicBezTo>
                  <a:pt x="513" y="561"/>
                  <a:pt x="531" y="540"/>
                  <a:pt x="543" y="519"/>
                </a:cubicBezTo>
                <a:cubicBezTo>
                  <a:pt x="547" y="512"/>
                  <a:pt x="541" y="501"/>
                  <a:pt x="550" y="497"/>
                </a:cubicBezTo>
                <a:cubicBezTo>
                  <a:pt x="561" y="499"/>
                  <a:pt x="567" y="490"/>
                  <a:pt x="575" y="487"/>
                </a:cubicBezTo>
                <a:cubicBezTo>
                  <a:pt x="595" y="475"/>
                  <a:pt x="603" y="454"/>
                  <a:pt x="612" y="434"/>
                </a:cubicBezTo>
                <a:cubicBezTo>
                  <a:pt x="616" y="420"/>
                  <a:pt x="611" y="405"/>
                  <a:pt x="602" y="394"/>
                </a:cubicBezTo>
                <a:cubicBezTo>
                  <a:pt x="603" y="391"/>
                  <a:pt x="608" y="391"/>
                  <a:pt x="611" y="391"/>
                </a:cubicBezTo>
                <a:cubicBezTo>
                  <a:pt x="617" y="390"/>
                  <a:pt x="622" y="385"/>
                  <a:pt x="624" y="380"/>
                </a:cubicBezTo>
                <a:cubicBezTo>
                  <a:pt x="627" y="374"/>
                  <a:pt x="628" y="366"/>
                  <a:pt x="623" y="361"/>
                </a:cubicBezTo>
                <a:cubicBezTo>
                  <a:pt x="619" y="354"/>
                  <a:pt x="612" y="353"/>
                  <a:pt x="605" y="350"/>
                </a:cubicBezTo>
                <a:cubicBezTo>
                  <a:pt x="599" y="342"/>
                  <a:pt x="610" y="337"/>
                  <a:pt x="612" y="330"/>
                </a:cubicBezTo>
                <a:cubicBezTo>
                  <a:pt x="621" y="315"/>
                  <a:pt x="616" y="293"/>
                  <a:pt x="609" y="278"/>
                </a:cubicBezTo>
                <a:cubicBezTo>
                  <a:pt x="597" y="262"/>
                  <a:pt x="585" y="242"/>
                  <a:pt x="563" y="240"/>
                </a:cubicBezTo>
                <a:cubicBezTo>
                  <a:pt x="551" y="235"/>
                  <a:pt x="554" y="222"/>
                  <a:pt x="548" y="214"/>
                </a:cubicBezTo>
                <a:cubicBezTo>
                  <a:pt x="534" y="191"/>
                  <a:pt x="509" y="177"/>
                  <a:pt x="484" y="175"/>
                </a:cubicBezTo>
                <a:cubicBezTo>
                  <a:pt x="480" y="171"/>
                  <a:pt x="475" y="174"/>
                  <a:pt x="471" y="174"/>
                </a:cubicBezTo>
                <a:cubicBezTo>
                  <a:pt x="462" y="172"/>
                  <a:pt x="454" y="177"/>
                  <a:pt x="446" y="180"/>
                </a:cubicBezTo>
                <a:cubicBezTo>
                  <a:pt x="431" y="180"/>
                  <a:pt x="440" y="163"/>
                  <a:pt x="431" y="157"/>
                </a:cubicBezTo>
                <a:close/>
                <a:moveTo>
                  <a:pt x="427" y="175"/>
                </a:moveTo>
                <a:cubicBezTo>
                  <a:pt x="424" y="169"/>
                  <a:pt x="419" y="166"/>
                  <a:pt x="413" y="166"/>
                </a:cubicBezTo>
                <a:cubicBezTo>
                  <a:pt x="409" y="168"/>
                  <a:pt x="407" y="173"/>
                  <a:pt x="406" y="177"/>
                </a:cubicBezTo>
                <a:cubicBezTo>
                  <a:pt x="405" y="182"/>
                  <a:pt x="407" y="187"/>
                  <a:pt x="412" y="189"/>
                </a:cubicBezTo>
                <a:cubicBezTo>
                  <a:pt x="416" y="192"/>
                  <a:pt x="419" y="188"/>
                  <a:pt x="422" y="188"/>
                </a:cubicBezTo>
                <a:cubicBezTo>
                  <a:pt x="425" y="184"/>
                  <a:pt x="428" y="180"/>
                  <a:pt x="427" y="175"/>
                </a:cubicBezTo>
                <a:close/>
                <a:moveTo>
                  <a:pt x="392" y="203"/>
                </a:moveTo>
                <a:cubicBezTo>
                  <a:pt x="384" y="198"/>
                  <a:pt x="378" y="192"/>
                  <a:pt x="369" y="189"/>
                </a:cubicBezTo>
                <a:cubicBezTo>
                  <a:pt x="356" y="183"/>
                  <a:pt x="344" y="189"/>
                  <a:pt x="330" y="189"/>
                </a:cubicBezTo>
                <a:cubicBezTo>
                  <a:pt x="307" y="193"/>
                  <a:pt x="288" y="214"/>
                  <a:pt x="283" y="236"/>
                </a:cubicBezTo>
                <a:cubicBezTo>
                  <a:pt x="281" y="246"/>
                  <a:pt x="269" y="242"/>
                  <a:pt x="263" y="245"/>
                </a:cubicBezTo>
                <a:cubicBezTo>
                  <a:pt x="249" y="249"/>
                  <a:pt x="236" y="259"/>
                  <a:pt x="229" y="272"/>
                </a:cubicBezTo>
                <a:cubicBezTo>
                  <a:pt x="219" y="295"/>
                  <a:pt x="223" y="325"/>
                  <a:pt x="237" y="345"/>
                </a:cubicBezTo>
                <a:cubicBezTo>
                  <a:pt x="243" y="347"/>
                  <a:pt x="243" y="347"/>
                  <a:pt x="243" y="347"/>
                </a:cubicBezTo>
                <a:cubicBezTo>
                  <a:pt x="273" y="348"/>
                  <a:pt x="307" y="347"/>
                  <a:pt x="336" y="350"/>
                </a:cubicBezTo>
                <a:cubicBezTo>
                  <a:pt x="341" y="347"/>
                  <a:pt x="341" y="339"/>
                  <a:pt x="345" y="334"/>
                </a:cubicBezTo>
                <a:cubicBezTo>
                  <a:pt x="352" y="325"/>
                  <a:pt x="361" y="314"/>
                  <a:pt x="372" y="310"/>
                </a:cubicBezTo>
                <a:cubicBezTo>
                  <a:pt x="379" y="305"/>
                  <a:pt x="390" y="306"/>
                  <a:pt x="394" y="298"/>
                </a:cubicBezTo>
                <a:cubicBezTo>
                  <a:pt x="391" y="265"/>
                  <a:pt x="399" y="235"/>
                  <a:pt x="392" y="203"/>
                </a:cubicBezTo>
                <a:close/>
                <a:moveTo>
                  <a:pt x="535" y="216"/>
                </a:moveTo>
                <a:cubicBezTo>
                  <a:pt x="523" y="200"/>
                  <a:pt x="505" y="190"/>
                  <a:pt x="486" y="187"/>
                </a:cubicBezTo>
                <a:cubicBezTo>
                  <a:pt x="471" y="186"/>
                  <a:pt x="450" y="185"/>
                  <a:pt x="443" y="202"/>
                </a:cubicBezTo>
                <a:cubicBezTo>
                  <a:pt x="442" y="236"/>
                  <a:pt x="435" y="264"/>
                  <a:pt x="434" y="297"/>
                </a:cubicBezTo>
                <a:cubicBezTo>
                  <a:pt x="434" y="300"/>
                  <a:pt x="430" y="303"/>
                  <a:pt x="433" y="306"/>
                </a:cubicBezTo>
                <a:cubicBezTo>
                  <a:pt x="454" y="311"/>
                  <a:pt x="470" y="333"/>
                  <a:pt x="477" y="353"/>
                </a:cubicBezTo>
                <a:cubicBezTo>
                  <a:pt x="487" y="354"/>
                  <a:pt x="498" y="353"/>
                  <a:pt x="508" y="352"/>
                </a:cubicBezTo>
                <a:cubicBezTo>
                  <a:pt x="514" y="354"/>
                  <a:pt x="520" y="350"/>
                  <a:pt x="526" y="352"/>
                </a:cubicBezTo>
                <a:cubicBezTo>
                  <a:pt x="543" y="350"/>
                  <a:pt x="559" y="349"/>
                  <a:pt x="575" y="350"/>
                </a:cubicBezTo>
                <a:cubicBezTo>
                  <a:pt x="595" y="344"/>
                  <a:pt x="601" y="321"/>
                  <a:pt x="604" y="302"/>
                </a:cubicBezTo>
                <a:cubicBezTo>
                  <a:pt x="606" y="287"/>
                  <a:pt x="595" y="276"/>
                  <a:pt x="589" y="264"/>
                </a:cubicBezTo>
                <a:cubicBezTo>
                  <a:pt x="582" y="257"/>
                  <a:pt x="573" y="253"/>
                  <a:pt x="564" y="249"/>
                </a:cubicBezTo>
                <a:cubicBezTo>
                  <a:pt x="558" y="248"/>
                  <a:pt x="550" y="249"/>
                  <a:pt x="544" y="244"/>
                </a:cubicBezTo>
                <a:cubicBezTo>
                  <a:pt x="541" y="235"/>
                  <a:pt x="541" y="224"/>
                  <a:pt x="535" y="216"/>
                </a:cubicBezTo>
                <a:close/>
                <a:moveTo>
                  <a:pt x="387" y="212"/>
                </a:moveTo>
                <a:cubicBezTo>
                  <a:pt x="378" y="195"/>
                  <a:pt x="357" y="191"/>
                  <a:pt x="338" y="194"/>
                </a:cubicBezTo>
                <a:cubicBezTo>
                  <a:pt x="320" y="195"/>
                  <a:pt x="304" y="209"/>
                  <a:pt x="295" y="224"/>
                </a:cubicBezTo>
                <a:cubicBezTo>
                  <a:pt x="288" y="233"/>
                  <a:pt x="293" y="255"/>
                  <a:pt x="275" y="251"/>
                </a:cubicBezTo>
                <a:cubicBezTo>
                  <a:pt x="260" y="250"/>
                  <a:pt x="245" y="258"/>
                  <a:pt x="238" y="272"/>
                </a:cubicBezTo>
                <a:cubicBezTo>
                  <a:pt x="227" y="293"/>
                  <a:pt x="229" y="319"/>
                  <a:pt x="242" y="339"/>
                </a:cubicBezTo>
                <a:cubicBezTo>
                  <a:pt x="269" y="341"/>
                  <a:pt x="302" y="339"/>
                  <a:pt x="330" y="340"/>
                </a:cubicBezTo>
                <a:cubicBezTo>
                  <a:pt x="333" y="339"/>
                  <a:pt x="333" y="339"/>
                  <a:pt x="333" y="339"/>
                </a:cubicBezTo>
                <a:cubicBezTo>
                  <a:pt x="335" y="337"/>
                  <a:pt x="335" y="335"/>
                  <a:pt x="334" y="334"/>
                </a:cubicBezTo>
                <a:cubicBezTo>
                  <a:pt x="312" y="328"/>
                  <a:pt x="289" y="325"/>
                  <a:pt x="267" y="321"/>
                </a:cubicBezTo>
                <a:cubicBezTo>
                  <a:pt x="263" y="319"/>
                  <a:pt x="260" y="321"/>
                  <a:pt x="257" y="317"/>
                </a:cubicBezTo>
                <a:cubicBezTo>
                  <a:pt x="250" y="310"/>
                  <a:pt x="255" y="302"/>
                  <a:pt x="257" y="293"/>
                </a:cubicBezTo>
                <a:cubicBezTo>
                  <a:pt x="265" y="278"/>
                  <a:pt x="280" y="265"/>
                  <a:pt x="296" y="261"/>
                </a:cubicBezTo>
                <a:cubicBezTo>
                  <a:pt x="308" y="258"/>
                  <a:pt x="305" y="243"/>
                  <a:pt x="310" y="233"/>
                </a:cubicBezTo>
                <a:cubicBezTo>
                  <a:pt x="315" y="226"/>
                  <a:pt x="322" y="219"/>
                  <a:pt x="330" y="215"/>
                </a:cubicBezTo>
                <a:cubicBezTo>
                  <a:pt x="341" y="211"/>
                  <a:pt x="354" y="214"/>
                  <a:pt x="363" y="220"/>
                </a:cubicBezTo>
                <a:cubicBezTo>
                  <a:pt x="368" y="244"/>
                  <a:pt x="372" y="272"/>
                  <a:pt x="381" y="296"/>
                </a:cubicBezTo>
                <a:cubicBezTo>
                  <a:pt x="382" y="297"/>
                  <a:pt x="385" y="296"/>
                  <a:pt x="385" y="294"/>
                </a:cubicBezTo>
                <a:cubicBezTo>
                  <a:pt x="386" y="267"/>
                  <a:pt x="387" y="240"/>
                  <a:pt x="387" y="212"/>
                </a:cubicBezTo>
                <a:close/>
                <a:moveTo>
                  <a:pt x="491" y="201"/>
                </a:moveTo>
                <a:cubicBezTo>
                  <a:pt x="490" y="192"/>
                  <a:pt x="480" y="195"/>
                  <a:pt x="474" y="194"/>
                </a:cubicBezTo>
                <a:cubicBezTo>
                  <a:pt x="466" y="196"/>
                  <a:pt x="454" y="195"/>
                  <a:pt x="451" y="204"/>
                </a:cubicBezTo>
                <a:cubicBezTo>
                  <a:pt x="450" y="231"/>
                  <a:pt x="444" y="259"/>
                  <a:pt x="442" y="287"/>
                </a:cubicBezTo>
                <a:cubicBezTo>
                  <a:pt x="443" y="290"/>
                  <a:pt x="442" y="294"/>
                  <a:pt x="446" y="295"/>
                </a:cubicBezTo>
                <a:cubicBezTo>
                  <a:pt x="455" y="272"/>
                  <a:pt x="458" y="247"/>
                  <a:pt x="466" y="224"/>
                </a:cubicBezTo>
                <a:cubicBezTo>
                  <a:pt x="466" y="220"/>
                  <a:pt x="471" y="218"/>
                  <a:pt x="475" y="217"/>
                </a:cubicBezTo>
                <a:cubicBezTo>
                  <a:pt x="495" y="218"/>
                  <a:pt x="513" y="235"/>
                  <a:pt x="520" y="252"/>
                </a:cubicBezTo>
                <a:cubicBezTo>
                  <a:pt x="524" y="256"/>
                  <a:pt x="521" y="264"/>
                  <a:pt x="526" y="268"/>
                </a:cubicBezTo>
                <a:cubicBezTo>
                  <a:pt x="543" y="269"/>
                  <a:pt x="560" y="278"/>
                  <a:pt x="568" y="294"/>
                </a:cubicBezTo>
                <a:cubicBezTo>
                  <a:pt x="570" y="301"/>
                  <a:pt x="573" y="312"/>
                  <a:pt x="568" y="319"/>
                </a:cubicBezTo>
                <a:cubicBezTo>
                  <a:pt x="547" y="322"/>
                  <a:pt x="527" y="327"/>
                  <a:pt x="507" y="331"/>
                </a:cubicBezTo>
                <a:cubicBezTo>
                  <a:pt x="498" y="333"/>
                  <a:pt x="491" y="334"/>
                  <a:pt x="483" y="338"/>
                </a:cubicBezTo>
                <a:cubicBezTo>
                  <a:pt x="482" y="340"/>
                  <a:pt x="483" y="343"/>
                  <a:pt x="485" y="345"/>
                </a:cubicBezTo>
                <a:cubicBezTo>
                  <a:pt x="516" y="345"/>
                  <a:pt x="546" y="342"/>
                  <a:pt x="576" y="339"/>
                </a:cubicBezTo>
                <a:cubicBezTo>
                  <a:pt x="586" y="337"/>
                  <a:pt x="589" y="328"/>
                  <a:pt x="593" y="321"/>
                </a:cubicBezTo>
                <a:cubicBezTo>
                  <a:pt x="601" y="305"/>
                  <a:pt x="596" y="284"/>
                  <a:pt x="584" y="270"/>
                </a:cubicBezTo>
                <a:cubicBezTo>
                  <a:pt x="572" y="258"/>
                  <a:pt x="557" y="255"/>
                  <a:pt x="542" y="253"/>
                </a:cubicBezTo>
                <a:cubicBezTo>
                  <a:pt x="532" y="249"/>
                  <a:pt x="537" y="238"/>
                  <a:pt x="534" y="230"/>
                </a:cubicBezTo>
                <a:cubicBezTo>
                  <a:pt x="529" y="214"/>
                  <a:pt x="511" y="200"/>
                  <a:pt x="495" y="198"/>
                </a:cubicBezTo>
                <a:cubicBezTo>
                  <a:pt x="494" y="198"/>
                  <a:pt x="495" y="200"/>
                  <a:pt x="494" y="201"/>
                </a:cubicBezTo>
                <a:cubicBezTo>
                  <a:pt x="493" y="202"/>
                  <a:pt x="492" y="202"/>
                  <a:pt x="491" y="201"/>
                </a:cubicBezTo>
                <a:close/>
                <a:moveTo>
                  <a:pt x="422" y="213"/>
                </a:moveTo>
                <a:cubicBezTo>
                  <a:pt x="420" y="201"/>
                  <a:pt x="420" y="201"/>
                  <a:pt x="420" y="201"/>
                </a:cubicBezTo>
                <a:cubicBezTo>
                  <a:pt x="417" y="200"/>
                  <a:pt x="413" y="196"/>
                  <a:pt x="410" y="201"/>
                </a:cubicBezTo>
                <a:cubicBezTo>
                  <a:pt x="409" y="238"/>
                  <a:pt x="408" y="273"/>
                  <a:pt x="407" y="310"/>
                </a:cubicBezTo>
                <a:cubicBezTo>
                  <a:pt x="404" y="315"/>
                  <a:pt x="404" y="315"/>
                  <a:pt x="404" y="315"/>
                </a:cubicBezTo>
                <a:cubicBezTo>
                  <a:pt x="384" y="316"/>
                  <a:pt x="366" y="328"/>
                  <a:pt x="356" y="345"/>
                </a:cubicBezTo>
                <a:cubicBezTo>
                  <a:pt x="352" y="351"/>
                  <a:pt x="352" y="358"/>
                  <a:pt x="347" y="363"/>
                </a:cubicBezTo>
                <a:cubicBezTo>
                  <a:pt x="271" y="365"/>
                  <a:pt x="271" y="365"/>
                  <a:pt x="271" y="365"/>
                </a:cubicBezTo>
                <a:cubicBezTo>
                  <a:pt x="244" y="365"/>
                  <a:pt x="244" y="365"/>
                  <a:pt x="244" y="365"/>
                </a:cubicBezTo>
                <a:cubicBezTo>
                  <a:pt x="240" y="366"/>
                  <a:pt x="233" y="359"/>
                  <a:pt x="234" y="367"/>
                </a:cubicBezTo>
                <a:cubicBezTo>
                  <a:pt x="234" y="369"/>
                  <a:pt x="235" y="372"/>
                  <a:pt x="238" y="373"/>
                </a:cubicBezTo>
                <a:cubicBezTo>
                  <a:pt x="274" y="373"/>
                  <a:pt x="309" y="373"/>
                  <a:pt x="344" y="373"/>
                </a:cubicBezTo>
                <a:cubicBezTo>
                  <a:pt x="347" y="374"/>
                  <a:pt x="347" y="374"/>
                  <a:pt x="347" y="374"/>
                </a:cubicBezTo>
                <a:cubicBezTo>
                  <a:pt x="347" y="399"/>
                  <a:pt x="365" y="420"/>
                  <a:pt x="387" y="429"/>
                </a:cubicBezTo>
                <a:cubicBezTo>
                  <a:pt x="393" y="432"/>
                  <a:pt x="401" y="430"/>
                  <a:pt x="407" y="435"/>
                </a:cubicBezTo>
                <a:cubicBezTo>
                  <a:pt x="408" y="464"/>
                  <a:pt x="408" y="464"/>
                  <a:pt x="408" y="464"/>
                </a:cubicBezTo>
                <a:cubicBezTo>
                  <a:pt x="410" y="487"/>
                  <a:pt x="407" y="511"/>
                  <a:pt x="411" y="533"/>
                </a:cubicBezTo>
                <a:cubicBezTo>
                  <a:pt x="417" y="533"/>
                  <a:pt x="417" y="533"/>
                  <a:pt x="417" y="533"/>
                </a:cubicBezTo>
                <a:cubicBezTo>
                  <a:pt x="419" y="513"/>
                  <a:pt x="416" y="495"/>
                  <a:pt x="417" y="475"/>
                </a:cubicBezTo>
                <a:cubicBezTo>
                  <a:pt x="420" y="460"/>
                  <a:pt x="415" y="447"/>
                  <a:pt x="419" y="433"/>
                </a:cubicBezTo>
                <a:cubicBezTo>
                  <a:pt x="427" y="428"/>
                  <a:pt x="436" y="428"/>
                  <a:pt x="443" y="421"/>
                </a:cubicBezTo>
                <a:cubicBezTo>
                  <a:pt x="459" y="412"/>
                  <a:pt x="464" y="396"/>
                  <a:pt x="468" y="380"/>
                </a:cubicBezTo>
                <a:cubicBezTo>
                  <a:pt x="472" y="376"/>
                  <a:pt x="479" y="378"/>
                  <a:pt x="485" y="379"/>
                </a:cubicBezTo>
                <a:cubicBezTo>
                  <a:pt x="500" y="376"/>
                  <a:pt x="512" y="379"/>
                  <a:pt x="526" y="377"/>
                </a:cubicBezTo>
                <a:cubicBezTo>
                  <a:pt x="544" y="375"/>
                  <a:pt x="560" y="379"/>
                  <a:pt x="578" y="375"/>
                </a:cubicBezTo>
                <a:cubicBezTo>
                  <a:pt x="579" y="372"/>
                  <a:pt x="579" y="368"/>
                  <a:pt x="576" y="366"/>
                </a:cubicBezTo>
                <a:cubicBezTo>
                  <a:pt x="547" y="363"/>
                  <a:pt x="517" y="366"/>
                  <a:pt x="489" y="364"/>
                </a:cubicBezTo>
                <a:cubicBezTo>
                  <a:pt x="481" y="362"/>
                  <a:pt x="474" y="366"/>
                  <a:pt x="467" y="363"/>
                </a:cubicBezTo>
                <a:cubicBezTo>
                  <a:pt x="463" y="348"/>
                  <a:pt x="453" y="331"/>
                  <a:pt x="438" y="324"/>
                </a:cubicBezTo>
                <a:cubicBezTo>
                  <a:pt x="433" y="316"/>
                  <a:pt x="419" y="321"/>
                  <a:pt x="418" y="310"/>
                </a:cubicBezTo>
                <a:cubicBezTo>
                  <a:pt x="419" y="264"/>
                  <a:pt x="419" y="264"/>
                  <a:pt x="419" y="264"/>
                </a:cubicBezTo>
                <a:cubicBezTo>
                  <a:pt x="422" y="248"/>
                  <a:pt x="420" y="228"/>
                  <a:pt x="422" y="213"/>
                </a:cubicBezTo>
                <a:close/>
                <a:moveTo>
                  <a:pt x="355" y="227"/>
                </a:moveTo>
                <a:cubicBezTo>
                  <a:pt x="353" y="221"/>
                  <a:pt x="353" y="221"/>
                  <a:pt x="353" y="221"/>
                </a:cubicBezTo>
                <a:cubicBezTo>
                  <a:pt x="345" y="218"/>
                  <a:pt x="335" y="221"/>
                  <a:pt x="328" y="226"/>
                </a:cubicBezTo>
                <a:cubicBezTo>
                  <a:pt x="312" y="234"/>
                  <a:pt x="315" y="252"/>
                  <a:pt x="307" y="265"/>
                </a:cubicBezTo>
                <a:cubicBezTo>
                  <a:pt x="295" y="272"/>
                  <a:pt x="280" y="275"/>
                  <a:pt x="271" y="287"/>
                </a:cubicBezTo>
                <a:cubicBezTo>
                  <a:pt x="266" y="295"/>
                  <a:pt x="257" y="302"/>
                  <a:pt x="263" y="312"/>
                </a:cubicBezTo>
                <a:cubicBezTo>
                  <a:pt x="264" y="313"/>
                  <a:pt x="267" y="314"/>
                  <a:pt x="268" y="312"/>
                </a:cubicBezTo>
                <a:cubicBezTo>
                  <a:pt x="271" y="286"/>
                  <a:pt x="299" y="275"/>
                  <a:pt x="321" y="269"/>
                </a:cubicBezTo>
                <a:cubicBezTo>
                  <a:pt x="324" y="250"/>
                  <a:pt x="324" y="250"/>
                  <a:pt x="324" y="250"/>
                </a:cubicBezTo>
                <a:cubicBezTo>
                  <a:pt x="328" y="242"/>
                  <a:pt x="334" y="237"/>
                  <a:pt x="342" y="233"/>
                </a:cubicBezTo>
                <a:cubicBezTo>
                  <a:pt x="346" y="229"/>
                  <a:pt x="354" y="235"/>
                  <a:pt x="355" y="227"/>
                </a:cubicBezTo>
                <a:close/>
                <a:moveTo>
                  <a:pt x="516" y="261"/>
                </a:moveTo>
                <a:cubicBezTo>
                  <a:pt x="512" y="249"/>
                  <a:pt x="503" y="236"/>
                  <a:pt x="491" y="230"/>
                </a:cubicBezTo>
                <a:cubicBezTo>
                  <a:pt x="485" y="230"/>
                  <a:pt x="478" y="223"/>
                  <a:pt x="474" y="229"/>
                </a:cubicBezTo>
                <a:cubicBezTo>
                  <a:pt x="470" y="238"/>
                  <a:pt x="480" y="232"/>
                  <a:pt x="483" y="236"/>
                </a:cubicBezTo>
                <a:cubicBezTo>
                  <a:pt x="502" y="244"/>
                  <a:pt x="505" y="266"/>
                  <a:pt x="510" y="283"/>
                </a:cubicBezTo>
                <a:cubicBezTo>
                  <a:pt x="523" y="282"/>
                  <a:pt x="538" y="285"/>
                  <a:pt x="547" y="295"/>
                </a:cubicBezTo>
                <a:cubicBezTo>
                  <a:pt x="554" y="299"/>
                  <a:pt x="552" y="317"/>
                  <a:pt x="563" y="310"/>
                </a:cubicBezTo>
                <a:cubicBezTo>
                  <a:pt x="564" y="304"/>
                  <a:pt x="562" y="298"/>
                  <a:pt x="558" y="293"/>
                </a:cubicBezTo>
                <a:cubicBezTo>
                  <a:pt x="549" y="281"/>
                  <a:pt x="535" y="274"/>
                  <a:pt x="521" y="278"/>
                </a:cubicBezTo>
                <a:cubicBezTo>
                  <a:pt x="514" y="275"/>
                  <a:pt x="518" y="267"/>
                  <a:pt x="516" y="261"/>
                </a:cubicBezTo>
                <a:close/>
                <a:moveTo>
                  <a:pt x="712" y="281"/>
                </a:moveTo>
                <a:cubicBezTo>
                  <a:pt x="706" y="274"/>
                  <a:pt x="697" y="266"/>
                  <a:pt x="689" y="261"/>
                </a:cubicBezTo>
                <a:cubicBezTo>
                  <a:pt x="684" y="268"/>
                  <a:pt x="686" y="277"/>
                  <a:pt x="691" y="285"/>
                </a:cubicBezTo>
                <a:cubicBezTo>
                  <a:pt x="695" y="294"/>
                  <a:pt x="706" y="301"/>
                  <a:pt x="715" y="303"/>
                </a:cubicBezTo>
                <a:cubicBezTo>
                  <a:pt x="715" y="296"/>
                  <a:pt x="714" y="288"/>
                  <a:pt x="712" y="281"/>
                </a:cubicBezTo>
                <a:close/>
                <a:moveTo>
                  <a:pt x="124" y="274"/>
                </a:moveTo>
                <a:cubicBezTo>
                  <a:pt x="121" y="261"/>
                  <a:pt x="111" y="279"/>
                  <a:pt x="106" y="282"/>
                </a:cubicBezTo>
                <a:cubicBezTo>
                  <a:pt x="107" y="290"/>
                  <a:pt x="100" y="295"/>
                  <a:pt x="104" y="302"/>
                </a:cubicBezTo>
                <a:cubicBezTo>
                  <a:pt x="108" y="304"/>
                  <a:pt x="112" y="301"/>
                  <a:pt x="115" y="299"/>
                </a:cubicBezTo>
                <a:cubicBezTo>
                  <a:pt x="122" y="293"/>
                  <a:pt x="125" y="284"/>
                  <a:pt x="124" y="274"/>
                </a:cubicBezTo>
                <a:close/>
                <a:moveTo>
                  <a:pt x="726" y="292"/>
                </a:moveTo>
                <a:cubicBezTo>
                  <a:pt x="723" y="291"/>
                  <a:pt x="723" y="291"/>
                  <a:pt x="723" y="291"/>
                </a:cubicBezTo>
                <a:cubicBezTo>
                  <a:pt x="722" y="293"/>
                  <a:pt x="722" y="293"/>
                  <a:pt x="722" y="293"/>
                </a:cubicBezTo>
                <a:cubicBezTo>
                  <a:pt x="729" y="313"/>
                  <a:pt x="729" y="313"/>
                  <a:pt x="729" y="313"/>
                </a:cubicBezTo>
                <a:cubicBezTo>
                  <a:pt x="738" y="335"/>
                  <a:pt x="760" y="347"/>
                  <a:pt x="783" y="348"/>
                </a:cubicBezTo>
                <a:cubicBezTo>
                  <a:pt x="789" y="346"/>
                  <a:pt x="781" y="343"/>
                  <a:pt x="781" y="340"/>
                </a:cubicBezTo>
                <a:cubicBezTo>
                  <a:pt x="763" y="325"/>
                  <a:pt x="744" y="308"/>
                  <a:pt x="726" y="292"/>
                </a:cubicBezTo>
                <a:close/>
                <a:moveTo>
                  <a:pt x="91" y="304"/>
                </a:moveTo>
                <a:cubicBezTo>
                  <a:pt x="92" y="301"/>
                  <a:pt x="96" y="296"/>
                  <a:pt x="92" y="294"/>
                </a:cubicBezTo>
                <a:cubicBezTo>
                  <a:pt x="41" y="340"/>
                  <a:pt x="41" y="340"/>
                  <a:pt x="41" y="340"/>
                </a:cubicBezTo>
                <a:cubicBezTo>
                  <a:pt x="41" y="344"/>
                  <a:pt x="41" y="344"/>
                  <a:pt x="41" y="344"/>
                </a:cubicBezTo>
                <a:cubicBezTo>
                  <a:pt x="64" y="344"/>
                  <a:pt x="81" y="322"/>
                  <a:pt x="91" y="304"/>
                </a:cubicBezTo>
                <a:close/>
                <a:moveTo>
                  <a:pt x="729" y="330"/>
                </a:moveTo>
                <a:cubicBezTo>
                  <a:pt x="723" y="324"/>
                  <a:pt x="723" y="315"/>
                  <a:pt x="717" y="310"/>
                </a:cubicBezTo>
                <a:cubicBezTo>
                  <a:pt x="714" y="313"/>
                  <a:pt x="711" y="316"/>
                  <a:pt x="710" y="319"/>
                </a:cubicBezTo>
                <a:cubicBezTo>
                  <a:pt x="708" y="331"/>
                  <a:pt x="711" y="344"/>
                  <a:pt x="720" y="353"/>
                </a:cubicBezTo>
                <a:cubicBezTo>
                  <a:pt x="728" y="355"/>
                  <a:pt x="735" y="349"/>
                  <a:pt x="744" y="350"/>
                </a:cubicBezTo>
                <a:cubicBezTo>
                  <a:pt x="744" y="347"/>
                  <a:pt x="744" y="347"/>
                  <a:pt x="744" y="347"/>
                </a:cubicBezTo>
                <a:cubicBezTo>
                  <a:pt x="729" y="330"/>
                  <a:pt x="729" y="330"/>
                  <a:pt x="729" y="330"/>
                </a:cubicBezTo>
                <a:close/>
                <a:moveTo>
                  <a:pt x="105" y="327"/>
                </a:moveTo>
                <a:cubicBezTo>
                  <a:pt x="104" y="321"/>
                  <a:pt x="101" y="315"/>
                  <a:pt x="96" y="313"/>
                </a:cubicBezTo>
                <a:cubicBezTo>
                  <a:pt x="76" y="337"/>
                  <a:pt x="76" y="337"/>
                  <a:pt x="76" y="337"/>
                </a:cubicBezTo>
                <a:cubicBezTo>
                  <a:pt x="73" y="340"/>
                  <a:pt x="67" y="342"/>
                  <a:pt x="67" y="346"/>
                </a:cubicBezTo>
                <a:cubicBezTo>
                  <a:pt x="77" y="346"/>
                  <a:pt x="90" y="356"/>
                  <a:pt x="99" y="344"/>
                </a:cubicBezTo>
                <a:cubicBezTo>
                  <a:pt x="103" y="339"/>
                  <a:pt x="104" y="333"/>
                  <a:pt x="105" y="327"/>
                </a:cubicBezTo>
                <a:close/>
                <a:moveTo>
                  <a:pt x="422" y="330"/>
                </a:moveTo>
                <a:cubicBezTo>
                  <a:pt x="403" y="324"/>
                  <a:pt x="385" y="330"/>
                  <a:pt x="372" y="342"/>
                </a:cubicBezTo>
                <a:cubicBezTo>
                  <a:pt x="362" y="354"/>
                  <a:pt x="358" y="369"/>
                  <a:pt x="361" y="385"/>
                </a:cubicBezTo>
                <a:cubicBezTo>
                  <a:pt x="365" y="399"/>
                  <a:pt x="377" y="413"/>
                  <a:pt x="391" y="418"/>
                </a:cubicBezTo>
                <a:cubicBezTo>
                  <a:pt x="405" y="422"/>
                  <a:pt x="422" y="423"/>
                  <a:pt x="434" y="414"/>
                </a:cubicBezTo>
                <a:cubicBezTo>
                  <a:pt x="449" y="403"/>
                  <a:pt x="456" y="385"/>
                  <a:pt x="454" y="368"/>
                </a:cubicBezTo>
                <a:cubicBezTo>
                  <a:pt x="453" y="350"/>
                  <a:pt x="439" y="336"/>
                  <a:pt x="422" y="330"/>
                </a:cubicBezTo>
                <a:close/>
                <a:moveTo>
                  <a:pt x="439" y="352"/>
                </a:moveTo>
                <a:cubicBezTo>
                  <a:pt x="428" y="336"/>
                  <a:pt x="408" y="333"/>
                  <a:pt x="391" y="339"/>
                </a:cubicBezTo>
                <a:cubicBezTo>
                  <a:pt x="380" y="345"/>
                  <a:pt x="372" y="356"/>
                  <a:pt x="368" y="368"/>
                </a:cubicBezTo>
                <a:cubicBezTo>
                  <a:pt x="367" y="382"/>
                  <a:pt x="370" y="396"/>
                  <a:pt x="382" y="403"/>
                </a:cubicBezTo>
                <a:cubicBezTo>
                  <a:pt x="393" y="411"/>
                  <a:pt x="409" y="415"/>
                  <a:pt x="422" y="410"/>
                </a:cubicBezTo>
                <a:cubicBezTo>
                  <a:pt x="431" y="405"/>
                  <a:pt x="440" y="397"/>
                  <a:pt x="443" y="386"/>
                </a:cubicBezTo>
                <a:cubicBezTo>
                  <a:pt x="444" y="374"/>
                  <a:pt x="447" y="362"/>
                  <a:pt x="439" y="352"/>
                </a:cubicBezTo>
                <a:close/>
                <a:moveTo>
                  <a:pt x="431" y="355"/>
                </a:moveTo>
                <a:cubicBezTo>
                  <a:pt x="428" y="351"/>
                  <a:pt x="423" y="347"/>
                  <a:pt x="417" y="345"/>
                </a:cubicBezTo>
                <a:cubicBezTo>
                  <a:pt x="405" y="342"/>
                  <a:pt x="391" y="346"/>
                  <a:pt x="382" y="356"/>
                </a:cubicBezTo>
                <a:cubicBezTo>
                  <a:pt x="374" y="366"/>
                  <a:pt x="376" y="381"/>
                  <a:pt x="382" y="391"/>
                </a:cubicBezTo>
                <a:cubicBezTo>
                  <a:pt x="388" y="402"/>
                  <a:pt x="400" y="406"/>
                  <a:pt x="411" y="405"/>
                </a:cubicBezTo>
                <a:cubicBezTo>
                  <a:pt x="422" y="404"/>
                  <a:pt x="432" y="397"/>
                  <a:pt x="436" y="388"/>
                </a:cubicBezTo>
                <a:cubicBezTo>
                  <a:pt x="442" y="378"/>
                  <a:pt x="439" y="363"/>
                  <a:pt x="431" y="355"/>
                </a:cubicBezTo>
                <a:close/>
                <a:moveTo>
                  <a:pt x="109" y="370"/>
                </a:moveTo>
                <a:cubicBezTo>
                  <a:pt x="100" y="362"/>
                  <a:pt x="90" y="360"/>
                  <a:pt x="80" y="356"/>
                </a:cubicBezTo>
                <a:cubicBezTo>
                  <a:pt x="62" y="355"/>
                  <a:pt x="44" y="348"/>
                  <a:pt x="26" y="355"/>
                </a:cubicBezTo>
                <a:cubicBezTo>
                  <a:pt x="21" y="360"/>
                  <a:pt x="15" y="364"/>
                  <a:pt x="12" y="370"/>
                </a:cubicBezTo>
                <a:cubicBezTo>
                  <a:pt x="29" y="388"/>
                  <a:pt x="29" y="388"/>
                  <a:pt x="29" y="388"/>
                </a:cubicBezTo>
                <a:cubicBezTo>
                  <a:pt x="56" y="393"/>
                  <a:pt x="86" y="393"/>
                  <a:pt x="107" y="376"/>
                </a:cubicBezTo>
                <a:cubicBezTo>
                  <a:pt x="109" y="374"/>
                  <a:pt x="110" y="372"/>
                  <a:pt x="109" y="370"/>
                </a:cubicBezTo>
                <a:close/>
                <a:moveTo>
                  <a:pt x="426" y="360"/>
                </a:moveTo>
                <a:cubicBezTo>
                  <a:pt x="417" y="354"/>
                  <a:pt x="402" y="349"/>
                  <a:pt x="393" y="358"/>
                </a:cubicBezTo>
                <a:cubicBezTo>
                  <a:pt x="384" y="365"/>
                  <a:pt x="384" y="374"/>
                  <a:pt x="387" y="383"/>
                </a:cubicBezTo>
                <a:cubicBezTo>
                  <a:pt x="391" y="393"/>
                  <a:pt x="399" y="400"/>
                  <a:pt x="410" y="400"/>
                </a:cubicBezTo>
                <a:cubicBezTo>
                  <a:pt x="418" y="397"/>
                  <a:pt x="426" y="393"/>
                  <a:pt x="430" y="384"/>
                </a:cubicBezTo>
                <a:cubicBezTo>
                  <a:pt x="433" y="376"/>
                  <a:pt x="432" y="367"/>
                  <a:pt x="426" y="360"/>
                </a:cubicBezTo>
                <a:close/>
                <a:moveTo>
                  <a:pt x="222" y="362"/>
                </a:moveTo>
                <a:cubicBezTo>
                  <a:pt x="220" y="358"/>
                  <a:pt x="216" y="356"/>
                  <a:pt x="211" y="355"/>
                </a:cubicBezTo>
                <a:cubicBezTo>
                  <a:pt x="208" y="356"/>
                  <a:pt x="206" y="356"/>
                  <a:pt x="205" y="359"/>
                </a:cubicBezTo>
                <a:cubicBezTo>
                  <a:pt x="201" y="363"/>
                  <a:pt x="202" y="369"/>
                  <a:pt x="205" y="374"/>
                </a:cubicBezTo>
                <a:cubicBezTo>
                  <a:pt x="207" y="377"/>
                  <a:pt x="210" y="376"/>
                  <a:pt x="214" y="376"/>
                </a:cubicBezTo>
                <a:cubicBezTo>
                  <a:pt x="217" y="372"/>
                  <a:pt x="225" y="369"/>
                  <a:pt x="222" y="362"/>
                </a:cubicBezTo>
                <a:close/>
                <a:moveTo>
                  <a:pt x="807" y="365"/>
                </a:moveTo>
                <a:cubicBezTo>
                  <a:pt x="799" y="354"/>
                  <a:pt x="784" y="357"/>
                  <a:pt x="772" y="356"/>
                </a:cubicBezTo>
                <a:cubicBezTo>
                  <a:pt x="752" y="357"/>
                  <a:pt x="731" y="359"/>
                  <a:pt x="713" y="368"/>
                </a:cubicBezTo>
                <a:cubicBezTo>
                  <a:pt x="713" y="370"/>
                  <a:pt x="713" y="370"/>
                  <a:pt x="713" y="370"/>
                </a:cubicBezTo>
                <a:cubicBezTo>
                  <a:pt x="723" y="380"/>
                  <a:pt x="737" y="385"/>
                  <a:pt x="750" y="388"/>
                </a:cubicBezTo>
                <a:cubicBezTo>
                  <a:pt x="768" y="392"/>
                  <a:pt x="787" y="388"/>
                  <a:pt x="806" y="385"/>
                </a:cubicBezTo>
                <a:cubicBezTo>
                  <a:pt x="815" y="376"/>
                  <a:pt x="815" y="376"/>
                  <a:pt x="815" y="376"/>
                </a:cubicBezTo>
                <a:cubicBezTo>
                  <a:pt x="815" y="372"/>
                  <a:pt x="810" y="368"/>
                  <a:pt x="807" y="365"/>
                </a:cubicBezTo>
                <a:close/>
                <a:moveTo>
                  <a:pt x="613" y="375"/>
                </a:moveTo>
                <a:cubicBezTo>
                  <a:pt x="612" y="368"/>
                  <a:pt x="615" y="359"/>
                  <a:pt x="607" y="356"/>
                </a:cubicBezTo>
                <a:cubicBezTo>
                  <a:pt x="602" y="357"/>
                  <a:pt x="598" y="358"/>
                  <a:pt x="593" y="361"/>
                </a:cubicBezTo>
                <a:cubicBezTo>
                  <a:pt x="591" y="365"/>
                  <a:pt x="588" y="369"/>
                  <a:pt x="591" y="374"/>
                </a:cubicBezTo>
                <a:cubicBezTo>
                  <a:pt x="594" y="380"/>
                  <a:pt x="599" y="382"/>
                  <a:pt x="606" y="381"/>
                </a:cubicBezTo>
                <a:cubicBezTo>
                  <a:pt x="609" y="380"/>
                  <a:pt x="613" y="379"/>
                  <a:pt x="613" y="375"/>
                </a:cubicBezTo>
                <a:close/>
                <a:moveTo>
                  <a:pt x="342" y="408"/>
                </a:moveTo>
                <a:cubicBezTo>
                  <a:pt x="339" y="395"/>
                  <a:pt x="339" y="395"/>
                  <a:pt x="339" y="395"/>
                </a:cubicBezTo>
                <a:cubicBezTo>
                  <a:pt x="334" y="380"/>
                  <a:pt x="318" y="389"/>
                  <a:pt x="307" y="388"/>
                </a:cubicBezTo>
                <a:cubicBezTo>
                  <a:pt x="291" y="388"/>
                  <a:pt x="275" y="388"/>
                  <a:pt x="258" y="388"/>
                </a:cubicBezTo>
                <a:cubicBezTo>
                  <a:pt x="249" y="387"/>
                  <a:pt x="243" y="393"/>
                  <a:pt x="234" y="394"/>
                </a:cubicBezTo>
                <a:cubicBezTo>
                  <a:pt x="226" y="402"/>
                  <a:pt x="226" y="402"/>
                  <a:pt x="226" y="402"/>
                </a:cubicBezTo>
                <a:cubicBezTo>
                  <a:pt x="219" y="417"/>
                  <a:pt x="219" y="433"/>
                  <a:pt x="225" y="448"/>
                </a:cubicBezTo>
                <a:cubicBezTo>
                  <a:pt x="234" y="472"/>
                  <a:pt x="258" y="480"/>
                  <a:pt x="277" y="492"/>
                </a:cubicBezTo>
                <a:cubicBezTo>
                  <a:pt x="278" y="510"/>
                  <a:pt x="287" y="526"/>
                  <a:pt x="301" y="538"/>
                </a:cubicBezTo>
                <a:cubicBezTo>
                  <a:pt x="315" y="550"/>
                  <a:pt x="337" y="557"/>
                  <a:pt x="356" y="551"/>
                </a:cubicBezTo>
                <a:cubicBezTo>
                  <a:pt x="369" y="553"/>
                  <a:pt x="377" y="539"/>
                  <a:pt x="386" y="533"/>
                </a:cubicBezTo>
                <a:cubicBezTo>
                  <a:pt x="397" y="525"/>
                  <a:pt x="387" y="512"/>
                  <a:pt x="391" y="501"/>
                </a:cubicBezTo>
                <a:cubicBezTo>
                  <a:pt x="391" y="484"/>
                  <a:pt x="393" y="466"/>
                  <a:pt x="393" y="448"/>
                </a:cubicBezTo>
                <a:cubicBezTo>
                  <a:pt x="390" y="445"/>
                  <a:pt x="390" y="445"/>
                  <a:pt x="390" y="445"/>
                </a:cubicBezTo>
                <a:cubicBezTo>
                  <a:pt x="370" y="441"/>
                  <a:pt x="352" y="427"/>
                  <a:pt x="342" y="408"/>
                </a:cubicBezTo>
                <a:close/>
                <a:moveTo>
                  <a:pt x="745" y="395"/>
                </a:moveTo>
                <a:cubicBezTo>
                  <a:pt x="736" y="394"/>
                  <a:pt x="728" y="389"/>
                  <a:pt x="720" y="388"/>
                </a:cubicBezTo>
                <a:cubicBezTo>
                  <a:pt x="714" y="392"/>
                  <a:pt x="712" y="399"/>
                  <a:pt x="711" y="406"/>
                </a:cubicBezTo>
                <a:cubicBezTo>
                  <a:pt x="712" y="415"/>
                  <a:pt x="715" y="426"/>
                  <a:pt x="724" y="430"/>
                </a:cubicBezTo>
                <a:cubicBezTo>
                  <a:pt x="729" y="419"/>
                  <a:pt x="737" y="409"/>
                  <a:pt x="746" y="402"/>
                </a:cubicBezTo>
                <a:cubicBezTo>
                  <a:pt x="747" y="400"/>
                  <a:pt x="748" y="397"/>
                  <a:pt x="745" y="395"/>
                </a:cubicBezTo>
                <a:close/>
                <a:moveTo>
                  <a:pt x="587" y="395"/>
                </a:moveTo>
                <a:cubicBezTo>
                  <a:pt x="555" y="391"/>
                  <a:pt x="520" y="392"/>
                  <a:pt x="486" y="389"/>
                </a:cubicBezTo>
                <a:cubicBezTo>
                  <a:pt x="483" y="392"/>
                  <a:pt x="477" y="393"/>
                  <a:pt x="477" y="399"/>
                </a:cubicBezTo>
                <a:cubicBezTo>
                  <a:pt x="472" y="416"/>
                  <a:pt x="457" y="432"/>
                  <a:pt x="441" y="440"/>
                </a:cubicBezTo>
                <a:cubicBezTo>
                  <a:pt x="437" y="441"/>
                  <a:pt x="437" y="441"/>
                  <a:pt x="437" y="441"/>
                </a:cubicBezTo>
                <a:cubicBezTo>
                  <a:pt x="433" y="443"/>
                  <a:pt x="432" y="446"/>
                  <a:pt x="431" y="449"/>
                </a:cubicBezTo>
                <a:cubicBezTo>
                  <a:pt x="433" y="466"/>
                  <a:pt x="433" y="482"/>
                  <a:pt x="434" y="499"/>
                </a:cubicBezTo>
                <a:cubicBezTo>
                  <a:pt x="437" y="512"/>
                  <a:pt x="433" y="522"/>
                  <a:pt x="438" y="535"/>
                </a:cubicBezTo>
                <a:cubicBezTo>
                  <a:pt x="447" y="548"/>
                  <a:pt x="463" y="550"/>
                  <a:pt x="477" y="552"/>
                </a:cubicBezTo>
                <a:cubicBezTo>
                  <a:pt x="497" y="549"/>
                  <a:pt x="497" y="549"/>
                  <a:pt x="497" y="549"/>
                </a:cubicBezTo>
                <a:cubicBezTo>
                  <a:pt x="522" y="541"/>
                  <a:pt x="533" y="514"/>
                  <a:pt x="541" y="492"/>
                </a:cubicBezTo>
                <a:cubicBezTo>
                  <a:pt x="557" y="487"/>
                  <a:pt x="570" y="474"/>
                  <a:pt x="584" y="466"/>
                </a:cubicBezTo>
                <a:cubicBezTo>
                  <a:pt x="596" y="455"/>
                  <a:pt x="602" y="441"/>
                  <a:pt x="602" y="426"/>
                </a:cubicBezTo>
                <a:cubicBezTo>
                  <a:pt x="600" y="415"/>
                  <a:pt x="599" y="400"/>
                  <a:pt x="587" y="395"/>
                </a:cubicBezTo>
                <a:close/>
                <a:moveTo>
                  <a:pt x="106" y="397"/>
                </a:moveTo>
                <a:cubicBezTo>
                  <a:pt x="105" y="394"/>
                  <a:pt x="103" y="390"/>
                  <a:pt x="99" y="390"/>
                </a:cubicBezTo>
                <a:cubicBezTo>
                  <a:pt x="92" y="395"/>
                  <a:pt x="83" y="396"/>
                  <a:pt x="74" y="399"/>
                </a:cubicBezTo>
                <a:cubicBezTo>
                  <a:pt x="73" y="400"/>
                  <a:pt x="73" y="400"/>
                  <a:pt x="73" y="400"/>
                </a:cubicBezTo>
                <a:cubicBezTo>
                  <a:pt x="91" y="419"/>
                  <a:pt x="91" y="419"/>
                  <a:pt x="91" y="419"/>
                </a:cubicBezTo>
                <a:cubicBezTo>
                  <a:pt x="96" y="420"/>
                  <a:pt x="101" y="416"/>
                  <a:pt x="104" y="412"/>
                </a:cubicBezTo>
                <a:cubicBezTo>
                  <a:pt x="107" y="408"/>
                  <a:pt x="108" y="402"/>
                  <a:pt x="106" y="397"/>
                </a:cubicBezTo>
                <a:close/>
                <a:moveTo>
                  <a:pt x="327" y="400"/>
                </a:moveTo>
                <a:cubicBezTo>
                  <a:pt x="329" y="393"/>
                  <a:pt x="321" y="395"/>
                  <a:pt x="317" y="395"/>
                </a:cubicBezTo>
                <a:cubicBezTo>
                  <a:pt x="303" y="397"/>
                  <a:pt x="290" y="395"/>
                  <a:pt x="276" y="395"/>
                </a:cubicBezTo>
                <a:cubicBezTo>
                  <a:pt x="268" y="395"/>
                  <a:pt x="258" y="398"/>
                  <a:pt x="251" y="395"/>
                </a:cubicBezTo>
                <a:cubicBezTo>
                  <a:pt x="245" y="398"/>
                  <a:pt x="238" y="400"/>
                  <a:pt x="233" y="406"/>
                </a:cubicBezTo>
                <a:cubicBezTo>
                  <a:pt x="225" y="415"/>
                  <a:pt x="228" y="432"/>
                  <a:pt x="231" y="443"/>
                </a:cubicBezTo>
                <a:cubicBezTo>
                  <a:pt x="237" y="462"/>
                  <a:pt x="256" y="472"/>
                  <a:pt x="272" y="480"/>
                </a:cubicBezTo>
                <a:cubicBezTo>
                  <a:pt x="275" y="482"/>
                  <a:pt x="280" y="481"/>
                  <a:pt x="283" y="484"/>
                </a:cubicBezTo>
                <a:cubicBezTo>
                  <a:pt x="284" y="492"/>
                  <a:pt x="284" y="501"/>
                  <a:pt x="287" y="508"/>
                </a:cubicBezTo>
                <a:cubicBezTo>
                  <a:pt x="297" y="532"/>
                  <a:pt x="320" y="546"/>
                  <a:pt x="346" y="545"/>
                </a:cubicBezTo>
                <a:cubicBezTo>
                  <a:pt x="360" y="545"/>
                  <a:pt x="375" y="539"/>
                  <a:pt x="382" y="527"/>
                </a:cubicBezTo>
                <a:cubicBezTo>
                  <a:pt x="385" y="455"/>
                  <a:pt x="385" y="455"/>
                  <a:pt x="385" y="455"/>
                </a:cubicBezTo>
                <a:cubicBezTo>
                  <a:pt x="383" y="452"/>
                  <a:pt x="383" y="452"/>
                  <a:pt x="383" y="452"/>
                </a:cubicBezTo>
                <a:cubicBezTo>
                  <a:pt x="381" y="451"/>
                  <a:pt x="379" y="447"/>
                  <a:pt x="377" y="451"/>
                </a:cubicBezTo>
                <a:cubicBezTo>
                  <a:pt x="372" y="475"/>
                  <a:pt x="371" y="496"/>
                  <a:pt x="367" y="520"/>
                </a:cubicBezTo>
                <a:cubicBezTo>
                  <a:pt x="357" y="531"/>
                  <a:pt x="341" y="522"/>
                  <a:pt x="330" y="519"/>
                </a:cubicBezTo>
                <a:cubicBezTo>
                  <a:pt x="318" y="513"/>
                  <a:pt x="310" y="500"/>
                  <a:pt x="306" y="487"/>
                </a:cubicBezTo>
                <a:cubicBezTo>
                  <a:pt x="303" y="483"/>
                  <a:pt x="307" y="475"/>
                  <a:pt x="303" y="470"/>
                </a:cubicBezTo>
                <a:cubicBezTo>
                  <a:pt x="284" y="465"/>
                  <a:pt x="261" y="459"/>
                  <a:pt x="254" y="437"/>
                </a:cubicBezTo>
                <a:cubicBezTo>
                  <a:pt x="254" y="429"/>
                  <a:pt x="251" y="420"/>
                  <a:pt x="259" y="415"/>
                </a:cubicBezTo>
                <a:cubicBezTo>
                  <a:pt x="281" y="414"/>
                  <a:pt x="300" y="407"/>
                  <a:pt x="321" y="403"/>
                </a:cubicBezTo>
                <a:cubicBezTo>
                  <a:pt x="324" y="403"/>
                  <a:pt x="327" y="402"/>
                  <a:pt x="327" y="400"/>
                </a:cubicBezTo>
                <a:close/>
                <a:moveTo>
                  <a:pt x="790" y="399"/>
                </a:moveTo>
                <a:cubicBezTo>
                  <a:pt x="790" y="397"/>
                  <a:pt x="790" y="397"/>
                  <a:pt x="790" y="397"/>
                </a:cubicBezTo>
                <a:cubicBezTo>
                  <a:pt x="781" y="399"/>
                  <a:pt x="773" y="397"/>
                  <a:pt x="764" y="399"/>
                </a:cubicBezTo>
                <a:cubicBezTo>
                  <a:pt x="749" y="409"/>
                  <a:pt x="734" y="426"/>
                  <a:pt x="734" y="445"/>
                </a:cubicBezTo>
                <a:cubicBezTo>
                  <a:pt x="734" y="446"/>
                  <a:pt x="734" y="450"/>
                  <a:pt x="736" y="448"/>
                </a:cubicBezTo>
                <a:cubicBezTo>
                  <a:pt x="790" y="399"/>
                  <a:pt x="790" y="399"/>
                  <a:pt x="790" y="399"/>
                </a:cubicBezTo>
                <a:close/>
                <a:moveTo>
                  <a:pt x="574" y="400"/>
                </a:moveTo>
                <a:cubicBezTo>
                  <a:pt x="546" y="399"/>
                  <a:pt x="518" y="399"/>
                  <a:pt x="489" y="399"/>
                </a:cubicBezTo>
                <a:cubicBezTo>
                  <a:pt x="485" y="399"/>
                  <a:pt x="488" y="403"/>
                  <a:pt x="489" y="404"/>
                </a:cubicBezTo>
                <a:cubicBezTo>
                  <a:pt x="510" y="411"/>
                  <a:pt x="534" y="411"/>
                  <a:pt x="555" y="417"/>
                </a:cubicBezTo>
                <a:cubicBezTo>
                  <a:pt x="559" y="414"/>
                  <a:pt x="564" y="415"/>
                  <a:pt x="568" y="418"/>
                </a:cubicBezTo>
                <a:cubicBezTo>
                  <a:pt x="571" y="424"/>
                  <a:pt x="568" y="431"/>
                  <a:pt x="566" y="437"/>
                </a:cubicBezTo>
                <a:cubicBezTo>
                  <a:pt x="560" y="450"/>
                  <a:pt x="548" y="461"/>
                  <a:pt x="534" y="464"/>
                </a:cubicBezTo>
                <a:cubicBezTo>
                  <a:pt x="529" y="468"/>
                  <a:pt x="523" y="466"/>
                  <a:pt x="518" y="470"/>
                </a:cubicBezTo>
                <a:cubicBezTo>
                  <a:pt x="515" y="489"/>
                  <a:pt x="508" y="512"/>
                  <a:pt x="486" y="519"/>
                </a:cubicBezTo>
                <a:cubicBezTo>
                  <a:pt x="480" y="523"/>
                  <a:pt x="472" y="523"/>
                  <a:pt x="464" y="520"/>
                </a:cubicBezTo>
                <a:cubicBezTo>
                  <a:pt x="455" y="498"/>
                  <a:pt x="457" y="471"/>
                  <a:pt x="445" y="450"/>
                </a:cubicBezTo>
                <a:cubicBezTo>
                  <a:pt x="442" y="449"/>
                  <a:pt x="441" y="454"/>
                  <a:pt x="440" y="455"/>
                </a:cubicBezTo>
                <a:cubicBezTo>
                  <a:pt x="440" y="480"/>
                  <a:pt x="443" y="506"/>
                  <a:pt x="446" y="530"/>
                </a:cubicBezTo>
                <a:cubicBezTo>
                  <a:pt x="454" y="541"/>
                  <a:pt x="467" y="542"/>
                  <a:pt x="479" y="544"/>
                </a:cubicBezTo>
                <a:cubicBezTo>
                  <a:pt x="500" y="544"/>
                  <a:pt x="518" y="532"/>
                  <a:pt x="526" y="513"/>
                </a:cubicBezTo>
                <a:cubicBezTo>
                  <a:pt x="531" y="503"/>
                  <a:pt x="530" y="491"/>
                  <a:pt x="538" y="483"/>
                </a:cubicBezTo>
                <a:cubicBezTo>
                  <a:pt x="554" y="478"/>
                  <a:pt x="570" y="469"/>
                  <a:pt x="582" y="457"/>
                </a:cubicBezTo>
                <a:cubicBezTo>
                  <a:pt x="594" y="442"/>
                  <a:pt x="597" y="422"/>
                  <a:pt x="589" y="406"/>
                </a:cubicBezTo>
                <a:cubicBezTo>
                  <a:pt x="585" y="402"/>
                  <a:pt x="579" y="400"/>
                  <a:pt x="574" y="400"/>
                </a:cubicBezTo>
                <a:close/>
                <a:moveTo>
                  <a:pt x="81" y="421"/>
                </a:moveTo>
                <a:cubicBezTo>
                  <a:pt x="75" y="414"/>
                  <a:pt x="68" y="405"/>
                  <a:pt x="58" y="402"/>
                </a:cubicBezTo>
                <a:cubicBezTo>
                  <a:pt x="54" y="402"/>
                  <a:pt x="47" y="398"/>
                  <a:pt x="46" y="402"/>
                </a:cubicBezTo>
                <a:cubicBezTo>
                  <a:pt x="59" y="414"/>
                  <a:pt x="73" y="428"/>
                  <a:pt x="87" y="439"/>
                </a:cubicBezTo>
                <a:cubicBezTo>
                  <a:pt x="87" y="432"/>
                  <a:pt x="84" y="426"/>
                  <a:pt x="81" y="421"/>
                </a:cubicBezTo>
                <a:close/>
                <a:moveTo>
                  <a:pt x="274" y="434"/>
                </a:moveTo>
                <a:cubicBezTo>
                  <a:pt x="271" y="431"/>
                  <a:pt x="273" y="424"/>
                  <a:pt x="270" y="422"/>
                </a:cubicBezTo>
                <a:cubicBezTo>
                  <a:pt x="268" y="421"/>
                  <a:pt x="265" y="422"/>
                  <a:pt x="263" y="424"/>
                </a:cubicBezTo>
                <a:cubicBezTo>
                  <a:pt x="260" y="428"/>
                  <a:pt x="262" y="434"/>
                  <a:pt x="263" y="437"/>
                </a:cubicBezTo>
                <a:cubicBezTo>
                  <a:pt x="270" y="451"/>
                  <a:pt x="284" y="459"/>
                  <a:pt x="299" y="463"/>
                </a:cubicBezTo>
                <a:cubicBezTo>
                  <a:pt x="304" y="465"/>
                  <a:pt x="314" y="461"/>
                  <a:pt x="316" y="469"/>
                </a:cubicBezTo>
                <a:cubicBezTo>
                  <a:pt x="310" y="482"/>
                  <a:pt x="316" y="494"/>
                  <a:pt x="323" y="504"/>
                </a:cubicBezTo>
                <a:cubicBezTo>
                  <a:pt x="332" y="515"/>
                  <a:pt x="346" y="519"/>
                  <a:pt x="358" y="518"/>
                </a:cubicBezTo>
                <a:cubicBezTo>
                  <a:pt x="359" y="516"/>
                  <a:pt x="360" y="513"/>
                  <a:pt x="359" y="510"/>
                </a:cubicBezTo>
                <a:cubicBezTo>
                  <a:pt x="343" y="509"/>
                  <a:pt x="332" y="496"/>
                  <a:pt x="327" y="483"/>
                </a:cubicBezTo>
                <a:cubicBezTo>
                  <a:pt x="324" y="475"/>
                  <a:pt x="329" y="465"/>
                  <a:pt x="324" y="460"/>
                </a:cubicBezTo>
                <a:cubicBezTo>
                  <a:pt x="304" y="458"/>
                  <a:pt x="282" y="453"/>
                  <a:pt x="274" y="434"/>
                </a:cubicBezTo>
                <a:close/>
                <a:moveTo>
                  <a:pt x="560" y="428"/>
                </a:moveTo>
                <a:cubicBezTo>
                  <a:pt x="559" y="425"/>
                  <a:pt x="556" y="423"/>
                  <a:pt x="555" y="424"/>
                </a:cubicBezTo>
                <a:cubicBezTo>
                  <a:pt x="548" y="440"/>
                  <a:pt x="534" y="447"/>
                  <a:pt x="519" y="450"/>
                </a:cubicBezTo>
                <a:cubicBezTo>
                  <a:pt x="513" y="454"/>
                  <a:pt x="505" y="450"/>
                  <a:pt x="499" y="455"/>
                </a:cubicBezTo>
                <a:cubicBezTo>
                  <a:pt x="497" y="472"/>
                  <a:pt x="500" y="495"/>
                  <a:pt x="481" y="504"/>
                </a:cubicBezTo>
                <a:cubicBezTo>
                  <a:pt x="477" y="506"/>
                  <a:pt x="472" y="507"/>
                  <a:pt x="470" y="510"/>
                </a:cubicBezTo>
                <a:cubicBezTo>
                  <a:pt x="469" y="515"/>
                  <a:pt x="475" y="515"/>
                  <a:pt x="479" y="515"/>
                </a:cubicBezTo>
                <a:cubicBezTo>
                  <a:pt x="497" y="512"/>
                  <a:pt x="506" y="492"/>
                  <a:pt x="509" y="475"/>
                </a:cubicBezTo>
                <a:cubicBezTo>
                  <a:pt x="511" y="470"/>
                  <a:pt x="503" y="467"/>
                  <a:pt x="509" y="463"/>
                </a:cubicBezTo>
                <a:cubicBezTo>
                  <a:pt x="518" y="463"/>
                  <a:pt x="528" y="461"/>
                  <a:pt x="537" y="456"/>
                </a:cubicBezTo>
                <a:cubicBezTo>
                  <a:pt x="548" y="450"/>
                  <a:pt x="558" y="440"/>
                  <a:pt x="560" y="428"/>
                </a:cubicBezTo>
                <a:close/>
                <a:moveTo>
                  <a:pt x="122" y="452"/>
                </a:moveTo>
                <a:cubicBezTo>
                  <a:pt x="119" y="443"/>
                  <a:pt x="109" y="435"/>
                  <a:pt x="99" y="434"/>
                </a:cubicBezTo>
                <a:cubicBezTo>
                  <a:pt x="97" y="434"/>
                  <a:pt x="98" y="437"/>
                  <a:pt x="99" y="438"/>
                </a:cubicBezTo>
                <a:cubicBezTo>
                  <a:pt x="103" y="447"/>
                  <a:pt x="103" y="457"/>
                  <a:pt x="112" y="463"/>
                </a:cubicBezTo>
                <a:cubicBezTo>
                  <a:pt x="115" y="465"/>
                  <a:pt x="118" y="469"/>
                  <a:pt x="121" y="467"/>
                </a:cubicBezTo>
                <a:cubicBezTo>
                  <a:pt x="121" y="462"/>
                  <a:pt x="124" y="458"/>
                  <a:pt x="122" y="452"/>
                </a:cubicBezTo>
                <a:close/>
                <a:moveTo>
                  <a:pt x="721" y="440"/>
                </a:moveTo>
                <a:cubicBezTo>
                  <a:pt x="717" y="438"/>
                  <a:pt x="712" y="440"/>
                  <a:pt x="709" y="443"/>
                </a:cubicBezTo>
                <a:cubicBezTo>
                  <a:pt x="698" y="452"/>
                  <a:pt x="696" y="464"/>
                  <a:pt x="700" y="478"/>
                </a:cubicBezTo>
                <a:cubicBezTo>
                  <a:pt x="702" y="478"/>
                  <a:pt x="702" y="478"/>
                  <a:pt x="702" y="478"/>
                </a:cubicBezTo>
                <a:cubicBezTo>
                  <a:pt x="719" y="463"/>
                  <a:pt x="719" y="463"/>
                  <a:pt x="719" y="463"/>
                </a:cubicBezTo>
                <a:cubicBezTo>
                  <a:pt x="725" y="457"/>
                  <a:pt x="721" y="447"/>
                  <a:pt x="721" y="440"/>
                </a:cubicBezTo>
                <a:close/>
                <a:moveTo>
                  <a:pt x="428" y="551"/>
                </a:moveTo>
                <a:cubicBezTo>
                  <a:pt x="425" y="548"/>
                  <a:pt x="421" y="544"/>
                  <a:pt x="416" y="544"/>
                </a:cubicBezTo>
                <a:cubicBezTo>
                  <a:pt x="411" y="545"/>
                  <a:pt x="406" y="546"/>
                  <a:pt x="404" y="551"/>
                </a:cubicBezTo>
                <a:cubicBezTo>
                  <a:pt x="403" y="557"/>
                  <a:pt x="403" y="565"/>
                  <a:pt x="410" y="568"/>
                </a:cubicBezTo>
                <a:cubicBezTo>
                  <a:pt x="413" y="570"/>
                  <a:pt x="418" y="571"/>
                  <a:pt x="422" y="568"/>
                </a:cubicBezTo>
                <a:cubicBezTo>
                  <a:pt x="427" y="564"/>
                  <a:pt x="428" y="557"/>
                  <a:pt x="428" y="551"/>
                </a:cubicBezTo>
                <a:close/>
                <a:moveTo>
                  <a:pt x="426" y="659"/>
                </a:moveTo>
                <a:cubicBezTo>
                  <a:pt x="422" y="648"/>
                  <a:pt x="419" y="635"/>
                  <a:pt x="411" y="627"/>
                </a:cubicBezTo>
                <a:cubicBezTo>
                  <a:pt x="404" y="633"/>
                  <a:pt x="402" y="643"/>
                  <a:pt x="399" y="651"/>
                </a:cubicBezTo>
                <a:cubicBezTo>
                  <a:pt x="391" y="673"/>
                  <a:pt x="397" y="697"/>
                  <a:pt x="399" y="718"/>
                </a:cubicBezTo>
                <a:cubicBezTo>
                  <a:pt x="415" y="730"/>
                  <a:pt x="415" y="730"/>
                  <a:pt x="415" y="730"/>
                </a:cubicBezTo>
                <a:cubicBezTo>
                  <a:pt x="425" y="728"/>
                  <a:pt x="424" y="716"/>
                  <a:pt x="425" y="709"/>
                </a:cubicBezTo>
                <a:cubicBezTo>
                  <a:pt x="426" y="705"/>
                  <a:pt x="429" y="699"/>
                  <a:pt x="424" y="698"/>
                </a:cubicBezTo>
                <a:cubicBezTo>
                  <a:pt x="424" y="697"/>
                  <a:pt x="422" y="693"/>
                  <a:pt x="425" y="692"/>
                </a:cubicBezTo>
                <a:cubicBezTo>
                  <a:pt x="426" y="693"/>
                  <a:pt x="427" y="694"/>
                  <a:pt x="428" y="694"/>
                </a:cubicBezTo>
                <a:cubicBezTo>
                  <a:pt x="431" y="683"/>
                  <a:pt x="428" y="670"/>
                  <a:pt x="426" y="659"/>
                </a:cubicBezTo>
                <a:close/>
                <a:moveTo>
                  <a:pt x="388" y="694"/>
                </a:moveTo>
                <a:cubicBezTo>
                  <a:pt x="383" y="674"/>
                  <a:pt x="365" y="663"/>
                  <a:pt x="349" y="653"/>
                </a:cubicBezTo>
                <a:cubicBezTo>
                  <a:pt x="339" y="651"/>
                  <a:pt x="330" y="644"/>
                  <a:pt x="320" y="646"/>
                </a:cubicBezTo>
                <a:cubicBezTo>
                  <a:pt x="340" y="669"/>
                  <a:pt x="364" y="684"/>
                  <a:pt x="385" y="706"/>
                </a:cubicBezTo>
                <a:cubicBezTo>
                  <a:pt x="389" y="707"/>
                  <a:pt x="389" y="707"/>
                  <a:pt x="389" y="707"/>
                </a:cubicBezTo>
                <a:cubicBezTo>
                  <a:pt x="388" y="694"/>
                  <a:pt x="388" y="694"/>
                  <a:pt x="388" y="694"/>
                </a:cubicBezTo>
                <a:close/>
                <a:moveTo>
                  <a:pt x="509" y="649"/>
                </a:moveTo>
                <a:cubicBezTo>
                  <a:pt x="509" y="647"/>
                  <a:pt x="508" y="647"/>
                  <a:pt x="506" y="647"/>
                </a:cubicBezTo>
                <a:cubicBezTo>
                  <a:pt x="483" y="651"/>
                  <a:pt x="463" y="661"/>
                  <a:pt x="446" y="678"/>
                </a:cubicBezTo>
                <a:cubicBezTo>
                  <a:pt x="436" y="687"/>
                  <a:pt x="436" y="702"/>
                  <a:pt x="434" y="714"/>
                </a:cubicBezTo>
                <a:cubicBezTo>
                  <a:pt x="460" y="694"/>
                  <a:pt x="485" y="671"/>
                  <a:pt x="509" y="649"/>
                </a:cubicBezTo>
                <a:close/>
                <a:moveTo>
                  <a:pt x="457" y="654"/>
                </a:moveTo>
                <a:cubicBezTo>
                  <a:pt x="454" y="646"/>
                  <a:pt x="443" y="650"/>
                  <a:pt x="437" y="651"/>
                </a:cubicBezTo>
                <a:cubicBezTo>
                  <a:pt x="431" y="657"/>
                  <a:pt x="437" y="666"/>
                  <a:pt x="439" y="673"/>
                </a:cubicBezTo>
                <a:cubicBezTo>
                  <a:pt x="445" y="670"/>
                  <a:pt x="449" y="663"/>
                  <a:pt x="456" y="658"/>
                </a:cubicBezTo>
                <a:cubicBezTo>
                  <a:pt x="457" y="654"/>
                  <a:pt x="457" y="654"/>
                  <a:pt x="457" y="654"/>
                </a:cubicBezTo>
                <a:close/>
                <a:moveTo>
                  <a:pt x="390" y="656"/>
                </a:moveTo>
                <a:cubicBezTo>
                  <a:pt x="387" y="649"/>
                  <a:pt x="378" y="649"/>
                  <a:pt x="372" y="652"/>
                </a:cubicBezTo>
                <a:cubicBezTo>
                  <a:pt x="371" y="654"/>
                  <a:pt x="370" y="657"/>
                  <a:pt x="372" y="658"/>
                </a:cubicBezTo>
                <a:cubicBezTo>
                  <a:pt x="378" y="663"/>
                  <a:pt x="382" y="668"/>
                  <a:pt x="387" y="671"/>
                </a:cubicBezTo>
                <a:cubicBezTo>
                  <a:pt x="388" y="666"/>
                  <a:pt x="391" y="661"/>
                  <a:pt x="390" y="656"/>
                </a:cubicBezTo>
                <a:close/>
              </a:path>
            </a:pathLst>
          </a:custGeom>
          <a:solidFill>
            <a:srgbClr val="A50000"/>
          </a:solidFill>
          <a:ln>
            <a:noFill/>
          </a:ln>
        </p:spPr>
        <p:txBody>
          <a:bodyPr vert="horz" wrap="square" lIns="121920" tIns="60960" rIns="121920" bIns="60960" numCol="1" anchor="t" anchorCtr="0" compatLnSpc="1"/>
          <a:p>
            <a:endParaRPr lang="zh-CN" altLang="en-US" sz="2400" dirty="0">
              <a:solidFill>
                <a:srgbClr val="BB995A"/>
              </a:solidFill>
              <a:latin typeface="印品黑体" panose="00000500000000000000" pitchFamily="2" charset="-122"/>
              <a:ea typeface="华文行楷" panose="02010800040101010101" pitchFamily="2" charset="-122"/>
              <a:sym typeface="Impact" panose="020B0806030902050204" pitchFamily="34" charset="0"/>
            </a:endParaRPr>
          </a:p>
        </p:txBody>
      </p:sp>
      <p:graphicFrame>
        <p:nvGraphicFramePr>
          <p:cNvPr id="2" name="表格 1"/>
          <p:cNvGraphicFramePr>
            <a:graphicFrameLocks noGrp="1"/>
          </p:cNvGraphicFramePr>
          <p:nvPr>
            <p:custDataLst>
              <p:tags r:id="rId9"/>
            </p:custDataLst>
          </p:nvPr>
        </p:nvGraphicFramePr>
        <p:xfrm>
          <a:off x="63500" y="1927860"/>
          <a:ext cx="12127865" cy="3729990"/>
        </p:xfrm>
        <a:graphic>
          <a:graphicData uri="http://schemas.openxmlformats.org/drawingml/2006/table">
            <a:tbl>
              <a:tblPr firstRow="1" firstCol="1" bandRow="1">
                <a:tableStyleId>{5940675A-B579-460E-94D1-54222C63F5DA}</a:tableStyleId>
              </a:tblPr>
              <a:tblGrid>
                <a:gridCol w="2385695"/>
                <a:gridCol w="1860550"/>
                <a:gridCol w="2818765"/>
                <a:gridCol w="5062855"/>
              </a:tblGrid>
              <a:tr h="457835">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领域</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代表</a:t>
                      </a: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人物</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代表成果</a:t>
                      </a:r>
                      <a:endPar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特点</a:t>
                      </a:r>
                      <a:r>
                        <a:rPr lang="zh-CN" altLang="en-US" sz="2800" kern="100" dirty="0">
                          <a:solidFill>
                            <a:srgbClr val="FF0000"/>
                          </a:solidFill>
                          <a:effectLst/>
                          <a:latin typeface="方正苏新诗柳楷简体" panose="02000000000000000000" pitchFamily="2" charset="-122"/>
                          <a:ea typeface="方正苏新诗柳楷简体" panose="02000000000000000000" pitchFamily="2" charset="-122"/>
                          <a:sym typeface="+mn-lt"/>
                        </a:rPr>
                        <a:t>与地位</a:t>
                      </a:r>
                      <a:endParaRPr lang="zh-CN" sz="2800" kern="100" dirty="0">
                        <a:solidFill>
                          <a:srgbClr val="FF0000"/>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27660">
                <a:tc rowSpan="5">
                  <a:txBody>
                    <a:bodyPr/>
                    <a:lstStyle/>
                    <a:p>
                      <a:pPr algn="ctr">
                        <a:spcAft>
                          <a:spcPts val="0"/>
                        </a:spcAft>
                        <a:tabLst>
                          <a:tab pos="1102995" algn="l"/>
                        </a:tabLst>
                      </a:pPr>
                      <a:endParaRPr lang="en-US" altLang="zh-CN" sz="200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kern="100" dirty="0">
                          <a:solidFill>
                            <a:schemeClr val="tx1"/>
                          </a:solidFill>
                          <a:effectLst/>
                          <a:latin typeface="方正苏新诗柳楷简体" panose="02000000000000000000" pitchFamily="2" charset="-122"/>
                          <a:ea typeface="方正苏新诗柳楷简体" panose="02000000000000000000" pitchFamily="2" charset="-122"/>
                          <a:sym typeface="+mn-lt"/>
                        </a:rPr>
                        <a:t>小说</a:t>
                      </a:r>
                      <a:endParaRPr lang="zh-CN" sz="200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施耐庵</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水浒传</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rowSpan="2">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章回体小说</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最早的两部长篇白话小说</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27025">
                <a:tc vMerge="1">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罗贯中</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三国志通俗演义</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025">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吴承恩</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西游记</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神话小说</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2766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吴敬梓</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儒林外史</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讽刺小说</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981075">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曹雪芹</a:t>
                      </a: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红楼梦</a:t>
                      </a:r>
                      <a:r>
                        <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endPar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长篇小说</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我国古代现实主义文学的高峰</a:t>
                      </a:r>
                      <a:endParaRPr lang="en-US" altLang="zh-CN"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solidFill>
                            <a:schemeClr val="tx1"/>
                          </a:solidFill>
                          <a:effectLst/>
                          <a:latin typeface="方正苏新诗柳楷简体" panose="02000000000000000000" pitchFamily="2" charset="-122"/>
                          <a:ea typeface="方正苏新诗柳楷简体" panose="02000000000000000000" pitchFamily="2" charset="-122"/>
                          <a:sym typeface="+mn-lt"/>
                        </a:rPr>
                        <a:t>享誉世界的名著</a:t>
                      </a:r>
                      <a:endParaRPr lang="zh-CN" altLang="zh-CN" sz="2000" b="0" kern="100" dirty="0">
                        <a:solidFill>
                          <a:schemeClr val="tx1"/>
                        </a:solidFill>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654685">
                <a:tc rowSpan="2">
                  <a:txBody>
                    <a:bodyPr/>
                    <a:lstStyle/>
                    <a:p>
                      <a:pPr algn="ctr">
                        <a:spcAft>
                          <a:spcPts val="0"/>
                        </a:spcAft>
                        <a:tabLst>
                          <a:tab pos="1102995" algn="l"/>
                        </a:tabLst>
                      </a:pPr>
                      <a:endParaRPr lang="en-US" altLang="zh-CN" sz="200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kern="100" dirty="0">
                          <a:effectLst/>
                          <a:latin typeface="方正苏新诗柳楷简体" panose="02000000000000000000" pitchFamily="2" charset="-122"/>
                          <a:ea typeface="方正苏新诗柳楷简体" panose="02000000000000000000" pitchFamily="2" charset="-122"/>
                          <a:sym typeface="+mn-lt"/>
                        </a:rPr>
                        <a:t>戏曲</a:t>
                      </a:r>
                      <a:endParaRPr lang="zh-CN" sz="200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汤显祖</a:t>
                      </a:r>
                      <a:endParaRPr lang="en-US" altLang="zh-CN" sz="2000" b="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孔尚任</a:t>
                      </a: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kern="100" dirty="0">
                          <a:effectLst/>
                          <a:latin typeface="方正苏新诗柳楷简体" panose="02000000000000000000" pitchFamily="2" charset="-122"/>
                          <a:ea typeface="方正苏新诗柳楷简体" panose="02000000000000000000" pitchFamily="2" charset="-122"/>
                          <a:sym typeface="+mn-lt"/>
                        </a:rPr>
                        <a:t>《牡丹亭》</a:t>
                      </a:r>
                      <a:endParaRPr lang="zh-CN" altLang="en-US" sz="2000" b="0" kern="100" dirty="0">
                        <a:effectLst/>
                        <a:latin typeface="方正苏新诗柳楷简体" panose="02000000000000000000" pitchFamily="2" charset="-122"/>
                        <a:ea typeface="方正苏新诗柳楷简体" panose="02000000000000000000" pitchFamily="2" charset="-122"/>
                        <a:sym typeface="+mn-lt"/>
                      </a:endParaRPr>
                    </a:p>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a:t>
                      </a:r>
                      <a:r>
                        <a:rPr lang="zh-CN" altLang="en-US" sz="2000" kern="100" dirty="0">
                          <a:effectLst/>
                          <a:latin typeface="方正苏新诗柳楷简体" panose="02000000000000000000" pitchFamily="2" charset="-122"/>
                          <a:ea typeface="方正苏新诗柳楷简体" panose="02000000000000000000" pitchFamily="2" charset="-122"/>
                          <a:sym typeface="+mn-lt"/>
                        </a:rPr>
                        <a:t>桃花扇</a:t>
                      </a:r>
                      <a:r>
                        <a:rPr lang="zh-CN" altLang="en-US" sz="2000" b="0" kern="100" dirty="0">
                          <a:effectLst/>
                          <a:latin typeface="方正苏新诗柳楷简体" panose="02000000000000000000" pitchFamily="2" charset="-122"/>
                          <a:ea typeface="方正苏新诗柳楷简体" panose="02000000000000000000" pitchFamily="2" charset="-122"/>
                          <a:sym typeface="+mn-lt"/>
                        </a:rPr>
                        <a:t>》</a:t>
                      </a:r>
                      <a:r>
                        <a:rPr lang="en-US" sz="2000" b="0" kern="100" dirty="0">
                          <a:effectLst/>
                          <a:latin typeface="方正苏新诗柳楷简体" panose="02000000000000000000" pitchFamily="2" charset="-122"/>
                          <a:ea typeface="方正苏新诗柳楷简体" panose="02000000000000000000" pitchFamily="2" charset="-122"/>
                          <a:sym typeface="+mn-lt"/>
                        </a:rPr>
                        <a:t> </a:t>
                      </a:r>
                      <a:endParaRPr 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趋向长篇化、情节更加曲折复杂</a:t>
                      </a:r>
                      <a:endParaRPr lang="zh-CN" alt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r h="327025">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102995" algn="l"/>
                        </a:tabLst>
                      </a:pP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102995" algn="l"/>
                        </a:tabLst>
                        <a:defRPr/>
                      </a:pPr>
                      <a:r>
                        <a:rPr lang="zh-CN" altLang="en-US" sz="2000" b="0" kern="100" dirty="0">
                          <a:effectLst/>
                          <a:latin typeface="方正苏新诗柳楷简体" panose="02000000000000000000" pitchFamily="2" charset="-122"/>
                          <a:ea typeface="方正苏新诗柳楷简体" panose="02000000000000000000" pitchFamily="2" charset="-122"/>
                          <a:sym typeface="+mn-lt"/>
                        </a:rPr>
                        <a:t>昆曲、京剧</a:t>
                      </a:r>
                      <a:endParaRPr lang="zh-CN" altLang="en-US"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c>
                  <a:txBody>
                    <a:bodyPr/>
                    <a:lstStyle/>
                    <a:p>
                      <a:pPr algn="ctr">
                        <a:spcAft>
                          <a:spcPts val="0"/>
                        </a:spcAft>
                        <a:tabLst>
                          <a:tab pos="1102995" algn="l"/>
                        </a:tabLst>
                      </a:pPr>
                      <a:endParaRPr lang="zh-CN" sz="2000" b="0" kern="100" dirty="0">
                        <a:effectLst/>
                        <a:latin typeface="方正苏新诗柳楷简体" panose="02000000000000000000" pitchFamily="2" charset="-122"/>
                        <a:ea typeface="方正苏新诗柳楷简体" panose="02000000000000000000" pitchFamily="2" charset="-122"/>
                        <a:cs typeface="+mn-ea"/>
                        <a:sym typeface="+mn-lt"/>
                      </a:endParaRPr>
                    </a:p>
                  </a:txBody>
                  <a:tcPr marL="68580" marR="68580" marT="0" marB="0" anchor="ctr"/>
                </a:tc>
              </a:tr>
            </a:tbl>
          </a:graphicData>
        </a:graphic>
      </p:graphicFrame>
      <p:pic>
        <p:nvPicPr>
          <p:cNvPr id="4" name="图片 3"/>
          <p:cNvPicPr>
            <a:picLocks noChangeAspect="1"/>
          </p:cNvPicPr>
          <p:nvPr>
            <p:custDataLst>
              <p:tags r:id="rId10"/>
            </p:custDataLst>
          </p:nvPr>
        </p:nvPicPr>
        <p:blipFill>
          <a:blip r:embed="rId11">
            <a:extLst>
              <a:ext uri="{BEBA8EAE-BF5A-486C-A8C5-ECC9F3942E4B}">
                <a14:imgProps xmlns:a14="http://schemas.microsoft.com/office/drawing/2010/main">
                  <a14:imgLayer r:embed="rId12">
                    <a14:imgEffect>
                      <a14:backgroundRemoval t="3167" b="93167" l="2167" r="97333">
                        <a14:foregroundMark x1="10333" y1="33667" x2="10333" y2="33667"/>
                        <a14:foregroundMark x1="11333" y1="40667" x2="46167" y2="35667"/>
                        <a14:foregroundMark x1="46167" y1="35667" x2="73000" y2="35667"/>
                        <a14:foregroundMark x1="9333" y1="85333" x2="87667" y2="80167"/>
                        <a14:foregroundMark x1="90667" y1="32167" x2="90667" y2="32167"/>
                        <a14:foregroundMark x1="14833" y1="14333" x2="14833" y2="14333"/>
                        <a14:foregroundMark x1="5167" y1="14333" x2="68167" y2="11167"/>
                        <a14:foregroundMark x1="68167" y1="11167" x2="90167" y2="28167"/>
                        <a14:foregroundMark x1="90167" y1="28167" x2="78500" y2="62000"/>
                        <a14:foregroundMark x1="94167" y1="59000" x2="94167" y2="59000"/>
                        <a14:foregroundMark x1="2167" y1="42167" x2="64333" y2="80167"/>
                        <a14:foregroundMark x1="8833" y1="90833" x2="8833" y2="90833"/>
                        <a14:foregroundMark x1="7167" y1="86333" x2="7667" y2="13333"/>
                        <a14:foregroundMark x1="8333" y1="92333" x2="35333" y2="86833"/>
                        <a14:foregroundMark x1="35333" y1="86833" x2="65833" y2="88333"/>
                        <a14:foregroundMark x1="79000" y1="91333" x2="79000" y2="91333"/>
                        <a14:foregroundMark x1="55833" y1="93333" x2="83667" y2="84167"/>
                        <a14:foregroundMark x1="83667" y1="84167" x2="88167" y2="84167"/>
                        <a14:foregroundMark x1="92667" y1="41667" x2="92667" y2="41667"/>
                        <a14:foregroundMark x1="91667" y1="33167" x2="93667" y2="84667"/>
                        <a14:foregroundMark x1="53833" y1="62000" x2="29833" y2="47500"/>
                        <a14:foregroundMark x1="29833" y1="47500" x2="13333" y2="44167"/>
                        <a14:foregroundMark x1="3667" y1="10833" x2="61833" y2="3167"/>
                        <a14:foregroundMark x1="96833" y1="23500" x2="97333" y2="77333"/>
                        <a14:foregroundMark x1="97333" y1="77333" x2="93167" y2="86833"/>
                      </a14:backgroundRemoval>
                    </a14:imgEffect>
                  </a14:imgLayer>
                </a14:imgProps>
              </a:ext>
            </a:extLst>
          </a:blip>
          <a:stretch>
            <a:fillRect/>
          </a:stretch>
        </p:blipFill>
        <p:spPr>
          <a:xfrm>
            <a:off x="477838" y="97097"/>
            <a:ext cx="1586632" cy="1585280"/>
          </a:xfrm>
          <a:prstGeom prst="rect">
            <a:avLst/>
          </a:prstGeom>
          <a:ln>
            <a:noFill/>
          </a:ln>
          <a:effectLst>
            <a:outerShdw blurRad="292100" dist="139700" dir="2700000" algn="tl" rotWithShape="0">
              <a:srgbClr val="333333">
                <a:alpha val="65000"/>
              </a:srgbClr>
            </a:outerShdw>
          </a:effectLst>
        </p:spPr>
      </p:pic>
      <p:sp>
        <p:nvSpPr>
          <p:cNvPr id="5" name="文本框 4"/>
          <p:cNvSpPr txBox="1"/>
          <p:nvPr>
            <p:custDataLst>
              <p:tags r:id="rId13"/>
            </p:custDataLst>
          </p:nvPr>
        </p:nvSpPr>
        <p:spPr>
          <a:xfrm>
            <a:off x="2334895" y="608965"/>
            <a:ext cx="7350760" cy="988695"/>
          </a:xfrm>
          <a:prstGeom prst="rect">
            <a:avLst/>
          </a:prstGeom>
          <a:noFill/>
        </p:spPr>
        <p:txBody>
          <a:bodyPr wrap="square" rtlCol="0">
            <a:spAutoFit/>
          </a:bodyPr>
          <a:lstStyle/>
          <a:p>
            <a:pPr marR="0" defTabSz="914400" fontAlgn="auto">
              <a:lnSpc>
                <a:spcPts val="3500"/>
              </a:lnSpc>
              <a:spcBef>
                <a:spcPts val="0"/>
              </a:spcBef>
              <a:spcAft>
                <a:spcPts val="0"/>
              </a:spcAft>
              <a:buClrTx/>
              <a:buSzTx/>
              <a:buFontTx/>
              <a:defRPr/>
            </a:pPr>
            <a:r>
              <a:rPr sz="3000" dirty="0" err="1">
                <a:latin typeface="江西拙楷" panose="02010600040101010101" pitchFamily="2" charset="-122"/>
                <a:ea typeface="江西拙楷" panose="02010600040101010101" pitchFamily="2" charset="-122"/>
                <a:cs typeface="江西拙楷" panose="02010600040101010101" pitchFamily="2" charset="-122"/>
                <a:sym typeface="+mn-lt"/>
              </a:rPr>
              <a:t>这种批判旧制度</a:t>
            </a:r>
            <a:r>
              <a:rPr lang="zh-CN" sz="3000" dirty="0">
                <a:latin typeface="江西拙楷" panose="02010600040101010101" pitchFamily="2" charset="-122"/>
                <a:ea typeface="江西拙楷" panose="02010600040101010101" pitchFamily="2" charset="-122"/>
                <a:cs typeface="江西拙楷" panose="02010600040101010101" pitchFamily="2" charset="-122"/>
                <a:sym typeface="+mn-lt"/>
              </a:rPr>
              <a:t>、提倡个性</a:t>
            </a:r>
            <a:r>
              <a:rPr sz="3000" dirty="0">
                <a:latin typeface="江西拙楷" panose="02010600040101010101" pitchFamily="2" charset="-122"/>
                <a:ea typeface="江西拙楷" panose="02010600040101010101" pitchFamily="2" charset="-122"/>
                <a:cs typeface="江西拙楷" panose="02010600040101010101" pitchFamily="2" charset="-122"/>
                <a:sym typeface="+mn-lt"/>
              </a:rPr>
              <a:t>的精神，在明清文化的其他领域，</a:t>
            </a:r>
            <a:r>
              <a:rPr sz="3000" dirty="0" err="1">
                <a:latin typeface="江西拙楷" panose="02010600040101010101" pitchFamily="2" charset="-122"/>
                <a:ea typeface="江西拙楷" panose="02010600040101010101" pitchFamily="2" charset="-122"/>
                <a:cs typeface="江西拙楷" panose="02010600040101010101" pitchFamily="2" charset="-122"/>
                <a:sym typeface="+mn-lt"/>
              </a:rPr>
              <a:t>试举出类似的例子。</a:t>
            </a:r>
            <a:endParaRPr kumimoji="0" lang="zh-CN" sz="3000" kern="1200" cap="none" spc="0" normalizeH="0" baseline="0" noProof="0" dirty="0">
              <a:latin typeface="江西拙楷" panose="02010600040101010101" pitchFamily="2" charset="-122"/>
              <a:ea typeface="江西拙楷" panose="02010600040101010101" pitchFamily="2" charset="-122"/>
              <a:cs typeface="江西拙楷" panose="02010600040101010101" pitchFamily="2" charset="-122"/>
              <a:sym typeface="+mn-lt"/>
            </a:endParaRPr>
          </a:p>
        </p:txBody>
      </p:sp>
      <p:sp>
        <p:nvSpPr>
          <p:cNvPr id="8" name="内容占位符 2"/>
          <p:cNvSpPr txBox="1"/>
          <p:nvPr>
            <p:custDataLst>
              <p:tags r:id="rId14"/>
            </p:custDataLst>
          </p:nvPr>
        </p:nvSpPr>
        <p:spPr>
          <a:xfrm>
            <a:off x="1806575" y="5886450"/>
            <a:ext cx="9907270" cy="1173480"/>
          </a:xfrm>
          <a:prstGeom prst="rect">
            <a:avLst/>
          </a:prstGeom>
          <a:noFill/>
          <a:ln w="9525">
            <a:noFill/>
          </a:ln>
        </p:spPr>
        <p:txBody>
          <a:bodyPr lIns="121917" tIns="60958" rIns="121917" bIns="60958"/>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algn="ctr" defTabSz="1219200" eaLnBrk="1" hangingPunct="1">
              <a:buFontTx/>
              <a:buNone/>
            </a:pPr>
            <a:r>
              <a:rPr lang="zh-CN" altLang="en-US" sz="4000" b="1"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汤显祖：</a:t>
            </a:r>
            <a:r>
              <a:rPr lang="zh-CN" altLang="en-US" sz="4000" b="1" dirty="0" smtClean="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   天地</a:t>
            </a:r>
            <a:r>
              <a:rPr lang="zh-CN" altLang="en-US" sz="4000" b="1"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之性</a:t>
            </a:r>
            <a:r>
              <a:rPr lang="zh-CN" altLang="en-US" sz="6000" b="1" dirty="0">
                <a:solidFill>
                  <a:srgbClr val="FF0000"/>
                </a:solidFill>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人</a:t>
            </a:r>
            <a:r>
              <a:rPr lang="zh-CN" altLang="en-US" sz="4000" b="1"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rPr>
              <a:t>为贵。”</a:t>
            </a:r>
            <a:endParaRPr lang="zh-CN" altLang="en-US" sz="4000" b="1" dirty="0">
              <a:latin typeface="方正苏新诗柳楷简体" panose="02000000000000000000" pitchFamily="2" charset="-122"/>
              <a:ea typeface="方正苏新诗柳楷简体" panose="02000000000000000000" pitchFamily="2" charset="-122"/>
              <a:cs typeface="方正苏新诗柳楷_GBK" panose="02010600010101010101" charset="-122"/>
              <a:sym typeface="+mn-lt"/>
            </a:endParaRPr>
          </a:p>
        </p:txBody>
      </p:sp>
      <p:sp>
        <p:nvSpPr>
          <p:cNvPr id="6" name="内容占位符 2"/>
          <p:cNvSpPr>
            <a:spLocks noGrp="1"/>
          </p:cNvSpPr>
          <p:nvPr>
            <p:custDataLst>
              <p:tags r:id="rId15"/>
            </p:custDataLst>
          </p:nvPr>
        </p:nvSpPr>
        <p:spPr>
          <a:xfrm>
            <a:off x="2728556" y="1552094"/>
            <a:ext cx="8985606" cy="45719"/>
          </a:xfrm>
          <a:prstGeom prst="rect">
            <a:avLst/>
          </a:prstGeom>
          <a:solidFill>
            <a:srgbClr val="C00000"/>
          </a:solidFill>
          <a:ln>
            <a:noFill/>
          </a:ln>
          <a:effectLst>
            <a:outerShdw blurRad="50800" dist="38100" dir="2700000" algn="tl" rotWithShape="0">
              <a:prstClr val="black">
                <a:alpha val="40000"/>
              </a:prstClr>
            </a:outerShdw>
          </a:effectLst>
        </p:spPr>
        <p:txBody>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l">
              <a:buNone/>
            </a:pPr>
            <a:endParaRPr lang="zh-CN" altLang="en-US" sz="4000" b="1" dirty="0">
              <a:solidFill>
                <a:schemeClr val="bg1"/>
              </a:solidFill>
              <a:ea typeface="江西拙楷" panose="02010600040101010101"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strVal val="#ppt_w*0.70"/>
                                          </p:val>
                                        </p:tav>
                                        <p:tav tm="100000">
                                          <p:val>
                                            <p:strVal val="#ppt_w"/>
                                          </p:val>
                                        </p:tav>
                                      </p:tavLst>
                                    </p:anim>
                                    <p:anim calcmode="lin" valueType="num">
                                      <p:cBhvr>
                                        <p:cTn id="14" dur="1000" fill="hold"/>
                                        <p:tgtEl>
                                          <p:spTgt spid="26"/>
                                        </p:tgtEl>
                                        <p:attrNameLst>
                                          <p:attrName>ppt_h</p:attrName>
                                        </p:attrNameLst>
                                      </p:cBhvr>
                                      <p:tavLst>
                                        <p:tav tm="0">
                                          <p:val>
                                            <p:strVal val="#ppt_h"/>
                                          </p:val>
                                        </p:tav>
                                        <p:tav tm="100000">
                                          <p:val>
                                            <p:strVal val="#ppt_h"/>
                                          </p:val>
                                        </p:tav>
                                      </p:tavLst>
                                    </p:anim>
                                    <p:animEffect transition="in" filter="fade">
                                      <p:cBhvr>
                                        <p:cTn id="15" dur="1000"/>
                                        <p:tgtEl>
                                          <p:spTgt spid="26"/>
                                        </p:tgtEl>
                                      </p:cBhvr>
                                    </p:animEffect>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500" fill="hold"/>
                                        <p:tgtEl>
                                          <p:spTgt spid="27"/>
                                        </p:tgtEl>
                                        <p:attrNameLst>
                                          <p:attrName>ppt_x</p:attrName>
                                        </p:attrNameLst>
                                      </p:cBhvr>
                                      <p:tavLst>
                                        <p:tav tm="0">
                                          <p:val>
                                            <p:strVal val="#ppt_x"/>
                                          </p:val>
                                        </p:tav>
                                        <p:tav tm="100000">
                                          <p:val>
                                            <p:strVal val="#ppt_x"/>
                                          </p:val>
                                        </p:tav>
                                      </p:tavLst>
                                    </p:anim>
                                    <p:anim calcmode="lin" valueType="num">
                                      <p:cBhvr additive="base">
                                        <p:cTn id="20" dur="1500" fill="hold"/>
                                        <p:tgtEl>
                                          <p:spTgt spid="27"/>
                                        </p:tgtEl>
                                        <p:attrNameLst>
                                          <p:attrName>ppt_y</p:attrName>
                                        </p:attrNameLst>
                                      </p:cBhvr>
                                      <p:tavLst>
                                        <p:tav tm="0">
                                          <p:val>
                                            <p:strVal val="0-#ppt_h/2"/>
                                          </p:val>
                                        </p:tav>
                                        <p:tav tm="100000">
                                          <p:val>
                                            <p:strVal val="#ppt_y"/>
                                          </p:val>
                                        </p:tav>
                                      </p:tavLst>
                                    </p:anim>
                                  </p:childTnLst>
                                </p:cTn>
                              </p:par>
                            </p:childTnLst>
                          </p:cTn>
                        </p:par>
                        <p:par>
                          <p:cTn id="21" fill="hold">
                            <p:stCondLst>
                              <p:cond delay="3500"/>
                            </p:stCondLst>
                            <p:childTnLst>
                              <p:par>
                                <p:cTn id="22" presetID="14"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par>
                          <p:cTn id="25" fill="hold">
                            <p:stCondLst>
                              <p:cond delay="4000"/>
                            </p:stCondLst>
                            <p:childTnLst>
                              <p:par>
                                <p:cTn id="26" presetID="21" presetClass="entr" presetSubtype="1"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heel(1)">
                                      <p:cBhvr>
                                        <p:cTn id="28" dur="1500"/>
                                        <p:tgtEl>
                                          <p:spTgt spid="58"/>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heel(1)">
                                      <p:cBhvr>
                                        <p:cTn id="31" dur="1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58" grpId="0" animBg="1"/>
      <p:bldP spid="61" grpId="0" animBg="1"/>
      <p:bldP spid="8" grpId="0" bldLvl="0"/>
      <p:bldP spid="6" grpId="1" animBg="1"/>
    </p:bldLst>
  </p:timing>
</p:sld>
</file>

<file path=ppt/slides/slide9.xml><?xml version="1.0" encoding="utf-8"?>
<p:sld xmlns:a14="http://schemas.microsoft.com/office/drawing/2010/main"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1"/>
          <a:stretch>
            <a:fillRect l="-4000" t="-3000" r="-12000" b="-11000"/>
          </a:stretch>
        </a:blipFill>
        <a:effectLst/>
      </p:bgPr>
    </p:bg>
    <p:spTree>
      <p:nvGrpSpPr>
        <p:cNvPr id="1" name=""/>
        <p:cNvGrpSpPr/>
        <p:nvPr/>
      </p:nvGrpSpPr>
      <p:grpSpPr>
        <a:xfrm>
          <a:off x="0" y="0"/>
          <a:ext cx="0" cy="0"/>
          <a:chOff x="0" y="0"/>
          <a:chExt cx="0" cy="0"/>
        </a:xfrm>
      </p:grpSpPr>
      <p:sp>
        <p:nvSpPr>
          <p:cNvPr id="26" name="椭圆 25"/>
          <p:cNvSpPr>
            <a:spLocks noChangeAspect="1"/>
          </p:cNvSpPr>
          <p:nvPr/>
        </p:nvSpPr>
        <p:spPr>
          <a:xfrm>
            <a:off x="274367" y="4379385"/>
            <a:ext cx="2300013" cy="2300013"/>
          </a:xfrm>
          <a:prstGeom prst="ellipse">
            <a:avLst/>
          </a:prstGeom>
          <a:blipFill>
            <a:blip r:embed="rId2" cstate="print"/>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21" name="图片 20" descr="4e3ad821ac7859e9cb29c7aba3fe4b4c"/>
          <p:cNvPicPr>
            <a:picLocks noChangeAspect="1"/>
          </p:cNvPicPr>
          <p:nvPr/>
        </p:nvPicPr>
        <p:blipFill>
          <a:blip r:embed="rId3" cstate="print">
            <a:clrChange>
              <a:clrFrom>
                <a:srgbClr val="010101">
                  <a:alpha val="100000"/>
                </a:srgbClr>
              </a:clrFrom>
              <a:clrTo>
                <a:srgbClr val="010101">
                  <a:alpha val="100000"/>
                  <a:alpha val="0"/>
                </a:srgbClr>
              </a:clrTo>
            </a:clrChange>
          </a:blip>
          <a:srcRect l="51988" t="57250" b="12601"/>
          <a:stretch>
            <a:fillRect/>
          </a:stretch>
        </p:blipFill>
        <p:spPr>
          <a:xfrm flipH="1" flipV="1">
            <a:off x="9537979" y="-271460"/>
            <a:ext cx="2654021" cy="2500343"/>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0216" t="64178" r="22145" b="848"/>
          <a:stretch>
            <a:fillRect/>
          </a:stretch>
        </p:blipFill>
        <p:spPr>
          <a:xfrm flipH="1">
            <a:off x="752894" y="1399212"/>
            <a:ext cx="1342346" cy="1147171"/>
          </a:xfrm>
          <a:custGeom>
            <a:avLst/>
            <a:gdLst>
              <a:gd name="connsiteX0" fmla="*/ 852760 w 1342346"/>
              <a:gd name="connsiteY0" fmla="*/ 0 h 1147171"/>
              <a:gd name="connsiteX1" fmla="*/ 0 w 1342346"/>
              <a:gd name="connsiteY1" fmla="*/ 0 h 1147171"/>
              <a:gd name="connsiteX2" fmla="*/ 0 w 1342346"/>
              <a:gd name="connsiteY2" fmla="*/ 1147171 h 1147171"/>
              <a:gd name="connsiteX3" fmla="*/ 1342346 w 1342346"/>
              <a:gd name="connsiteY3" fmla="*/ 1147171 h 1147171"/>
              <a:gd name="connsiteX4" fmla="*/ 1342346 w 1342346"/>
              <a:gd name="connsiteY4" fmla="*/ 452416 h 1147171"/>
              <a:gd name="connsiteX5" fmla="*/ 852760 w 1342346"/>
              <a:gd name="connsiteY5" fmla="*/ 452416 h 114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346" h="1147171">
                <a:moveTo>
                  <a:pt x="852760" y="0"/>
                </a:moveTo>
                <a:lnTo>
                  <a:pt x="0" y="0"/>
                </a:lnTo>
                <a:lnTo>
                  <a:pt x="0" y="1147171"/>
                </a:lnTo>
                <a:lnTo>
                  <a:pt x="1342346" y="1147171"/>
                </a:lnTo>
                <a:lnTo>
                  <a:pt x="1342346" y="452416"/>
                </a:lnTo>
                <a:lnTo>
                  <a:pt x="852760" y="452416"/>
                </a:lnTo>
                <a:close/>
              </a:path>
            </a:pathLst>
          </a:custGeom>
        </p:spPr>
      </p:pic>
      <p:pic>
        <p:nvPicPr>
          <p:cNvPr id="22" name="图片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5417185"/>
            <a:ext cx="490855" cy="49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custDataLst>
              <p:tags r:id="rId6"/>
            </p:custDataLst>
          </p:nvPr>
        </p:nvSpPr>
        <p:spPr>
          <a:xfrm>
            <a:off x="479037" y="1862257"/>
            <a:ext cx="9810750" cy="2338070"/>
          </a:xfrm>
          <a:prstGeom prst="rect">
            <a:avLst/>
          </a:prstGeom>
          <a:noFill/>
          <a:ln w="9525">
            <a:noFill/>
          </a:ln>
        </p:spPr>
        <p:txBody>
          <a:bodyPr wrap="square" anchor="t">
            <a:spAutoFit/>
          </a:bodyPr>
          <a:lstStyle/>
          <a:p>
            <a:pPr>
              <a:spcBef>
                <a:spcPct val="50000"/>
              </a:spcBef>
            </a:pPr>
            <a:r>
              <a:rPr lang="en-US" altLang="zh-CN" sz="3200" dirty="0">
                <a:latin typeface="方正苏新诗柳楷简体" panose="02000000000000000000" pitchFamily="2" charset="-122"/>
                <a:ea typeface="方正苏新诗柳楷简体" panose="02000000000000000000" pitchFamily="2" charset="-122"/>
                <a:cs typeface="+mn-ea"/>
                <a:sym typeface="+mn-lt"/>
              </a:rPr>
              <a:t>         </a:t>
            </a:r>
            <a:r>
              <a:rPr lang="zh-CN" altLang="en-US" sz="3200" dirty="0">
                <a:latin typeface="方正苏新诗柳楷简体" panose="02000000000000000000" pitchFamily="2" charset="-122"/>
                <a:ea typeface="方正苏新诗柳楷简体" panose="02000000000000000000" pitchFamily="2" charset="-122"/>
                <a:cs typeface="+mn-ea"/>
                <a:sym typeface="+mn-lt"/>
              </a:rPr>
              <a:t>明朝中后期</a:t>
            </a:r>
            <a:r>
              <a:rPr lang="zh-CN" altLang="en-US" sz="4000" dirty="0">
                <a:solidFill>
                  <a:srgbClr val="FF0000"/>
                </a:solidFill>
                <a:latin typeface="方正苏新诗柳楷简体" panose="02000000000000000000" pitchFamily="2" charset="-122"/>
                <a:ea typeface="方正苏新诗柳楷简体" panose="02000000000000000000" pitchFamily="2" charset="-122"/>
                <a:cs typeface="+mn-ea"/>
                <a:sym typeface="+mn-lt"/>
              </a:rPr>
              <a:t>社会经济的深刻变化</a:t>
            </a:r>
            <a:r>
              <a:rPr lang="zh-CN" altLang="en-US" sz="3200" dirty="0">
                <a:solidFill>
                  <a:srgbClr val="FF0000"/>
                </a:solidFill>
                <a:latin typeface="方正苏新诗柳楷简体" panose="02000000000000000000" pitchFamily="2" charset="-122"/>
                <a:ea typeface="方正苏新诗柳楷简体" panose="02000000000000000000" pitchFamily="2" charset="-122"/>
                <a:cs typeface="+mn-ea"/>
                <a:sym typeface="+mn-lt"/>
              </a:rPr>
              <a:t>，</a:t>
            </a:r>
            <a:r>
              <a:rPr lang="zh-CN" altLang="en-US" sz="3200" dirty="0">
                <a:latin typeface="方正苏新诗柳楷简体" panose="02000000000000000000" pitchFamily="2" charset="-122"/>
                <a:ea typeface="方正苏新诗柳楷简体" panose="02000000000000000000" pitchFamily="2" charset="-122"/>
                <a:cs typeface="+mn-ea"/>
                <a:sym typeface="+mn-lt"/>
              </a:rPr>
              <a:t>将强劲的活力输入社会肌体，一股不安分守己而别开生面的新鲜文化潮流涌动于传统文化结构之中。</a:t>
            </a:r>
            <a:endParaRPr lang="zh-CN" altLang="en-US" sz="3200" dirty="0">
              <a:latin typeface="方正苏新诗柳楷简体" panose="02000000000000000000" pitchFamily="2" charset="-122"/>
              <a:ea typeface="方正苏新诗柳楷简体" panose="02000000000000000000" pitchFamily="2" charset="-122"/>
              <a:cs typeface="+mn-ea"/>
              <a:sym typeface="+mn-lt"/>
            </a:endParaRPr>
          </a:p>
          <a:p>
            <a:pPr>
              <a:spcBef>
                <a:spcPct val="50000"/>
              </a:spcBef>
            </a:pPr>
            <a:r>
              <a:rPr lang="en-US" altLang="zh-CN" sz="2800" dirty="0">
                <a:latin typeface="江西拙楷" panose="02010600040101010101" pitchFamily="2" charset="-122"/>
                <a:ea typeface="江西拙楷" panose="02010600040101010101" pitchFamily="2" charset="-122"/>
                <a:cs typeface="+mn-ea"/>
                <a:sym typeface="+mn-lt"/>
              </a:rPr>
              <a:t>                          </a:t>
            </a:r>
            <a:r>
              <a:rPr lang="en-US" altLang="zh-CN" sz="2400" dirty="0">
                <a:latin typeface="江西拙楷" panose="02010600040101010101" pitchFamily="2" charset="-122"/>
                <a:ea typeface="江西拙楷" panose="02010600040101010101" pitchFamily="2" charset="-122"/>
                <a:cs typeface="华文中宋" panose="02010600040101010101" pitchFamily="2" charset="-122"/>
                <a:sym typeface="+mn-lt"/>
              </a:rPr>
              <a:t>——</a:t>
            </a:r>
            <a:r>
              <a:rPr lang="zh-CN" altLang="en-US" sz="2400" dirty="0">
                <a:latin typeface="江西拙楷" panose="02010600040101010101" pitchFamily="2" charset="-122"/>
                <a:ea typeface="江西拙楷" panose="02010600040101010101" pitchFamily="2" charset="-122"/>
                <a:cs typeface="华文中宋" panose="02010600040101010101" pitchFamily="2" charset="-122"/>
                <a:sym typeface="+mn-lt"/>
              </a:rPr>
              <a:t>摘自冯天瑜</a:t>
            </a:r>
            <a:r>
              <a:rPr lang="en-US" altLang="zh-CN" sz="2400" dirty="0">
                <a:latin typeface="江西拙楷" panose="02010600040101010101" pitchFamily="2" charset="-122"/>
                <a:ea typeface="江西拙楷" panose="02010600040101010101" pitchFamily="2" charset="-122"/>
                <a:cs typeface="华文中宋" panose="02010600040101010101" pitchFamily="2" charset="-122"/>
                <a:sym typeface="+mn-lt"/>
              </a:rPr>
              <a:t>《</a:t>
            </a:r>
            <a:r>
              <a:rPr lang="zh-CN" altLang="en-US" sz="2400" dirty="0">
                <a:latin typeface="江西拙楷" panose="02010600040101010101" pitchFamily="2" charset="-122"/>
                <a:ea typeface="江西拙楷" panose="02010600040101010101" pitchFamily="2" charset="-122"/>
                <a:cs typeface="华文中宋" panose="02010600040101010101" pitchFamily="2" charset="-122"/>
                <a:sym typeface="+mn-lt"/>
              </a:rPr>
              <a:t>中华文化史</a:t>
            </a:r>
            <a:r>
              <a:rPr lang="en-US" altLang="zh-CN" sz="2400" dirty="0">
                <a:latin typeface="江西拙楷" panose="02010600040101010101" pitchFamily="2" charset="-122"/>
                <a:ea typeface="江西拙楷" panose="02010600040101010101" pitchFamily="2" charset="-122"/>
                <a:cs typeface="华文中宋" panose="02010600040101010101" pitchFamily="2" charset="-122"/>
                <a:sym typeface="+mn-lt"/>
              </a:rPr>
              <a:t>》</a:t>
            </a:r>
            <a:endParaRPr lang="zh-CN" altLang="en-US" sz="2400" dirty="0">
              <a:latin typeface="江西拙楷" panose="02010600040101010101" pitchFamily="2" charset="-122"/>
              <a:ea typeface="江西拙楷" panose="02010600040101010101" pitchFamily="2" charset="-122"/>
              <a:cs typeface="华文中宋" panose="02010600040101010101" pitchFamily="2" charset="-122"/>
              <a:sym typeface="+mn-lt"/>
            </a:endParaRPr>
          </a:p>
        </p:txBody>
      </p:sp>
      <p:sp>
        <p:nvSpPr>
          <p:cNvPr id="16" name="矩形 15"/>
          <p:cNvSpPr/>
          <p:nvPr>
            <p:custDataLst>
              <p:tags r:id="rId7"/>
            </p:custDataLst>
          </p:nvPr>
        </p:nvSpPr>
        <p:spPr>
          <a:xfrm>
            <a:off x="274176" y="778051"/>
            <a:ext cx="10435472" cy="3493594"/>
          </a:xfrm>
          <a:prstGeom prst="rect">
            <a:avLst/>
          </a:prstGeom>
          <a:noFill/>
          <a:ln>
            <a:solidFill>
              <a:schemeClr val="tx2"/>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江西拙楷" panose="02010600040101010101" pitchFamily="2" charset="-122"/>
              <a:cs typeface="+mn-ea"/>
              <a:sym typeface="+mn-lt"/>
            </a:endParaRPr>
          </a:p>
        </p:txBody>
      </p:sp>
      <p:pic>
        <p:nvPicPr>
          <p:cNvPr id="18" name="图片 17"/>
          <p:cNvPicPr>
            <a:picLocks noChangeAspect="1"/>
          </p:cNvPicPr>
          <p:nvPr>
            <p:custDataLst>
              <p:tags r:id="rId8"/>
            </p:custDataLst>
          </p:nvPr>
        </p:nvPicPr>
        <p:blipFill>
          <a:blip r:embed="rId9"/>
          <a:stretch>
            <a:fillRect/>
          </a:stretch>
        </p:blipFill>
        <p:spPr>
          <a:xfrm>
            <a:off x="9393555" y="2934970"/>
            <a:ext cx="2588895" cy="3809365"/>
          </a:xfrm>
          <a:prstGeom prst="rect">
            <a:avLst/>
          </a:prstGeom>
        </p:spPr>
      </p:pic>
      <p:sp>
        <p:nvSpPr>
          <p:cNvPr id="19" name="Freeform 12"/>
          <p:cNvSpPr>
            <a:spLocks noEditPoints="1"/>
          </p:cNvSpPr>
          <p:nvPr>
            <p:custDataLst>
              <p:tags r:id="rId10"/>
            </p:custDataLst>
          </p:nvPr>
        </p:nvSpPr>
        <p:spPr bwMode="auto">
          <a:xfrm>
            <a:off x="89266" y="16847"/>
            <a:ext cx="1328343" cy="1207350"/>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lstStyle/>
          <a:p>
            <a:endParaRPr lang="zh-CN" altLang="en-US"/>
          </a:p>
        </p:txBody>
      </p:sp>
      <p:sp>
        <p:nvSpPr>
          <p:cNvPr id="20" name="标题 5"/>
          <p:cNvSpPr>
            <a:spLocks noGrp="1"/>
          </p:cNvSpPr>
          <p:nvPr>
            <p:custDataLst>
              <p:tags r:id="rId11"/>
            </p:custDataLst>
          </p:nvPr>
        </p:nvSpPr>
        <p:spPr>
          <a:xfrm>
            <a:off x="1525943" y="168084"/>
            <a:ext cx="2458510" cy="904875"/>
          </a:xfrm>
          <a:prstGeom prst="rect">
            <a:avLst/>
          </a:prstGeom>
          <a:noFill/>
          <a:ln w="9525">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3200" dirty="0">
                <a:solidFill>
                  <a:srgbClr val="C00000"/>
                </a:solidFill>
                <a:latin typeface="方正苏新诗柳楷简体" panose="02000000000000000000" pitchFamily="2" charset="-122"/>
                <a:ea typeface="方正苏新诗柳楷简体" panose="02000000000000000000" pitchFamily="2" charset="-122"/>
                <a:cs typeface="+mn-ea"/>
                <a:sym typeface="+mn-lt"/>
              </a:rPr>
              <a:t>思想</a:t>
            </a:r>
            <a:r>
              <a:rPr lang="zh-CN" altLang="en-US" sz="3200" dirty="0">
                <a:latin typeface="方正苏新诗柳楷简体" panose="02000000000000000000" pitchFamily="2" charset="-122"/>
                <a:ea typeface="方正苏新诗柳楷简体" panose="02000000000000000000" pitchFamily="2" charset="-122"/>
                <a:cs typeface="+mn-ea"/>
                <a:sym typeface="+mn-lt"/>
              </a:rPr>
              <a:t>之变</a:t>
            </a:r>
            <a:endParaRPr lang="zh-CN" altLang="en-US" sz="3200" dirty="0">
              <a:latin typeface="方正苏新诗柳楷简体" panose="02000000000000000000" pitchFamily="2" charset="-122"/>
              <a:ea typeface="方正苏新诗柳楷简体" panose="02000000000000000000" pitchFamily="2" charset="-122"/>
              <a:cs typeface="+mn-ea"/>
              <a:sym typeface="+mn-lt"/>
            </a:endParaRPr>
          </a:p>
        </p:txBody>
      </p:sp>
      <p:sp>
        <p:nvSpPr>
          <p:cNvPr id="2" name="文本框 1"/>
          <p:cNvSpPr txBox="1"/>
          <p:nvPr>
            <p:custDataLst>
              <p:tags r:id="rId12"/>
            </p:custDataLst>
          </p:nvPr>
        </p:nvSpPr>
        <p:spPr>
          <a:xfrm>
            <a:off x="274606" y="123754"/>
            <a:ext cx="953096" cy="1014730"/>
          </a:xfrm>
          <a:prstGeom prst="rect">
            <a:avLst/>
          </a:prstGeom>
          <a:noFill/>
        </p:spPr>
        <p:txBody>
          <a:bodyPr wrap="square">
            <a:spAutoFit/>
          </a:bodyPr>
          <a:lstStyle/>
          <a:p>
            <a:r>
              <a:rPr lang="zh-CN" altLang="en-US" sz="6000" dirty="0">
                <a:solidFill>
                  <a:schemeClr val="bg1"/>
                </a:solidFill>
                <a:latin typeface="方正苏新诗柳楷简体" panose="02000000000000000000" pitchFamily="2" charset="-122"/>
                <a:ea typeface="方正苏新诗柳楷简体" panose="02000000000000000000" pitchFamily="2" charset="-122"/>
                <a:cs typeface="+mn-ea"/>
                <a:sym typeface="+mn-lt"/>
              </a:rPr>
              <a:t>壹</a:t>
            </a:r>
            <a:endParaRPr lang="zh-CN" altLang="en-US" sz="6000" dirty="0">
              <a:solidFill>
                <a:schemeClr val="bg1"/>
              </a:solidFill>
              <a:latin typeface="方正苏新诗柳楷简体" panose="02000000000000000000" pitchFamily="2" charset="-122"/>
              <a:ea typeface="方正苏新诗柳楷简体" panose="02000000000000000000" pitchFamily="2" charset="-122"/>
              <a:cs typeface="+mn-ea"/>
              <a:sym typeface="+mn-lt"/>
            </a:endParaRPr>
          </a:p>
        </p:txBody>
      </p:sp>
      <p:cxnSp>
        <p:nvCxnSpPr>
          <p:cNvPr id="4" name="直接连接符 3"/>
          <p:cNvCxnSpPr/>
          <p:nvPr>
            <p:custDataLst>
              <p:tags r:id="rId13"/>
            </p:custDataLst>
          </p:nvPr>
        </p:nvCxnSpPr>
        <p:spPr>
          <a:xfrm>
            <a:off x="1494667" y="1072959"/>
            <a:ext cx="1989519" cy="0"/>
          </a:xfrm>
          <a:prstGeom prst="line">
            <a:avLst/>
          </a:prstGeom>
          <a:ln w="19050">
            <a:solidFill>
              <a:srgbClr val="C00000"/>
            </a:solidFill>
          </a:ln>
        </p:spPr>
        <p:style>
          <a:lnRef idx="1">
            <a:schemeClr val="accent5"/>
          </a:lnRef>
          <a:fillRef idx="0">
            <a:schemeClr val="accent5"/>
          </a:fillRef>
          <a:effectRef idx="0">
            <a:schemeClr val="accent5"/>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0" Requires="p14">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strVal val="#ppt_w*0.70"/>
                                          </p:val>
                                        </p:tav>
                                        <p:tav tm="100000">
                                          <p:val>
                                            <p:strVal val="#ppt_w"/>
                                          </p:val>
                                        </p:tav>
                                      </p:tavLst>
                                    </p:anim>
                                    <p:anim calcmode="lin" valueType="num">
                                      <p:cBhvr>
                                        <p:cTn id="14" dur="1000" fill="hold"/>
                                        <p:tgtEl>
                                          <p:spTgt spid="26"/>
                                        </p:tgtEl>
                                        <p:attrNameLst>
                                          <p:attrName>ppt_h</p:attrName>
                                        </p:attrNameLst>
                                      </p:cBhvr>
                                      <p:tavLst>
                                        <p:tav tm="0">
                                          <p:val>
                                            <p:strVal val="#ppt_h"/>
                                          </p:val>
                                        </p:tav>
                                        <p:tav tm="100000">
                                          <p:val>
                                            <p:strVal val="#ppt_h"/>
                                          </p:val>
                                        </p:tav>
                                      </p:tavLst>
                                    </p:anim>
                                    <p:animEffect transition="in" filter="fade">
                                      <p:cBhvr>
                                        <p:cTn id="15" dur="1000"/>
                                        <p:tgtEl>
                                          <p:spTgt spid="26"/>
                                        </p:tgtEl>
                                      </p:cBhvr>
                                    </p:animEffect>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500" fill="hold"/>
                                        <p:tgtEl>
                                          <p:spTgt spid="27"/>
                                        </p:tgtEl>
                                        <p:attrNameLst>
                                          <p:attrName>ppt_x</p:attrName>
                                        </p:attrNameLst>
                                      </p:cBhvr>
                                      <p:tavLst>
                                        <p:tav tm="0">
                                          <p:val>
                                            <p:strVal val="#ppt_x"/>
                                          </p:val>
                                        </p:tav>
                                        <p:tav tm="100000">
                                          <p:val>
                                            <p:strVal val="#ppt_x"/>
                                          </p:val>
                                        </p:tav>
                                      </p:tavLst>
                                    </p:anim>
                                    <p:anim calcmode="lin" valueType="num">
                                      <p:cBhvr additive="base">
                                        <p:cTn id="20" dur="1500" fill="hold"/>
                                        <p:tgtEl>
                                          <p:spTgt spid="27"/>
                                        </p:tgtEl>
                                        <p:attrNameLst>
                                          <p:attrName>ppt_y</p:attrName>
                                        </p:attrNameLst>
                                      </p:cBhvr>
                                      <p:tavLst>
                                        <p:tav tm="0">
                                          <p:val>
                                            <p:strVal val="0-#ppt_h/2"/>
                                          </p:val>
                                        </p:tav>
                                        <p:tav tm="100000">
                                          <p:val>
                                            <p:strVal val="#ppt_y"/>
                                          </p:val>
                                        </p:tav>
                                      </p:tavLst>
                                    </p:anim>
                                  </p:childTnLst>
                                </p:cTn>
                              </p:par>
                            </p:childTnLst>
                          </p:cTn>
                        </p:par>
                        <p:par>
                          <p:cTn id="21" fill="hold">
                            <p:stCondLst>
                              <p:cond delay="3500"/>
                            </p:stCondLst>
                            <p:childTnLst>
                              <p:par>
                                <p:cTn id="22" presetID="14"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UNIT_TABLE_BEAUTIFY" val="smartTable{3c268991-317a-45ab-93b1-ffe836a117a8}"/>
</p:tagLst>
</file>

<file path=ppt/tags/tag11.xml><?xml version="1.0" encoding="utf-8"?>
<p:tagLst xmlns:p="http://schemas.openxmlformats.org/presentationml/2006/main">
  <p:tag name="PA" val="v4.0.0"/>
  <p:tag name="KSO_WM_BEAUTIFY_FLAG" val=""/>
</p:tagLst>
</file>

<file path=ppt/tags/tag110.xml><?xml version="1.0" encoding="utf-8"?>
<p:tagLst xmlns:p="http://schemas.openxmlformats.org/presentationml/2006/main">
  <p:tag name="KSO_WM_UNIT_HIGHLIGHT" val="0"/>
  <p:tag name="KSO_WM_UNIT_COMPATIBLE" val="0"/>
  <p:tag name="KSO_WM_UNIT_TYPE" val="i"/>
  <p:tag name="KSO_WM_UNIT_INDEX" val="2"/>
  <p:tag name="KSO_WM_UNIT_ID" val="diagram20189707_1*i*2"/>
  <p:tag name="KSO_WM_TEMPLATE_CATEGORY" val="diagram"/>
  <p:tag name="KSO_WM_TEMPLATE_INDEX" val="20189707"/>
  <p:tag name="KSO_WM_UNIT_LAYERLEVEL" val="1"/>
  <p:tag name="KSO_WM_TAG_VERSION" val="1.0"/>
  <p:tag name="KSO_WM_BEAUTIFY_FLAG" val="#wm#"/>
  <p:tag name="KSO_WM_UNIT_TEXT_FILL_FORE_SCHEMECOLOR_INDEX_BRIGHTNESS" val="0"/>
  <p:tag name="KSO_WM_UNIT_TEXT_FILL_FORE_SCHEMECOLOR_INDEX" val="2"/>
  <p:tag name="KSO_WM_UNIT_TEXT_FILL_TYPE" val="1"/>
</p:tagLst>
</file>

<file path=ppt/tags/tag111.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830_1*f*1"/>
  <p:tag name="KSO_WM_TEMPLATE_CATEGORY" val="diagram"/>
  <p:tag name="KSO_WM_TEMPLATE_INDEX" val="20207830"/>
  <p:tag name="KSO_WM_UNIT_LAYERLEVEL" val="1"/>
  <p:tag name="KSO_WM_TAG_VERSION" val="1.0"/>
  <p:tag name="KSO_WM_BEAUTIFY_FLAG" val="#wm#"/>
  <p:tag name="KSO_WM_UNIT_DEFAULT_FONT" val="14;20;2"/>
  <p:tag name="KSO_WM_UNIT_BLOCK" val="0"/>
  <p:tag name="KSO_WM_UNIT_VALUE" val="23"/>
  <p:tag name="KSO_WM_UNIT_SHOW_EDIT_AREA_INDICATION" val="1"/>
  <p:tag name="KSO_WM_CHIP_GROUPID" val="5e6b05596848fb12bee65ac8"/>
  <p:tag name="KSO_WM_CHIP_XID" val="5e6b05596848fb12bee65aca"/>
  <p:tag name="KSO_WM_CHIP_FILLAREA_FILL_RULE" val="{&quot;fill_align&quot;:&quot;lb&quot;,&quot;fill_mode&quot;:&quot;full&quot;}"/>
  <p:tag name="KSO_WM_UNIT_DEC_AREA_ID" val="88ab4c82f87947f6a790183743fdfb7b"/>
  <p:tag name="KSO_WM_ASSEMBLE_CHIP_INDEX" val="11f644c07ede483da7efac4673308ebf"/>
  <p:tag name="KSO_WM_UNIT_TEXT_FILL_FORE_SCHEMECOLOR_INDEX_BRIGHTNESS" val="0.25"/>
  <p:tag name="KSO_WM_UNIT_TEXT_FILL_FORE_SCHEMECOLOR_INDEX" val="13"/>
  <p:tag name="KSO_WM_UNIT_TEXT_FILL_TYPE" val="1"/>
  <p:tag name="KSO_WM_TEMPLATE_ASSEMBLE_XID" val="5f6231733b8f58ab2f1d719a"/>
  <p:tag name="KSO_WM_TEMPLATE_ASSEMBLE_GROUPID" val="5f6231733b8f58ab2f1d719a"/>
  <p:tag name="KSO_WM_TAG_FRONT_SIZE" val=""/>
  <p:tag name="KSO_WM_TAG_BACKGROUP_ID" val=""/>
  <p:tag name="KSO_WM_TAG_BACKGROUP_SIZE" val=""/>
  <p:tag name="KSO_WM_TAG_ZODER_POSITION" val=""/>
  <p:tag name="KSO_WM_UNIT_SMARTLAYOUT_COMPRESS_INFO" val="{&#10;    &quot;id&quot;: &quot;2020-09-16T23:38:27&quot;,&#10;    &quot;max&quot;: 0.7888976377952801,&#10;    &quot;topChanged&quot;: 0.7888976377952801&#10;}&#10;"/>
</p:tagLst>
</file>

<file path=ppt/tags/tag112.xml><?xml version="1.0" encoding="utf-8"?>
<p:tagLst xmlns:p="http://schemas.openxmlformats.org/presentationml/2006/main">
  <p:tag name="KSO_WM_UNIT_TABLE_BEAUTIFY" val="smartTable{6f9533e0-31d5-4105-9c4b-dfdb64b32d10}"/>
  <p:tag name="KSO_WM_BEAUTIFY_FLAG" val="#wm#"/>
  <p:tag name="KSO_WM_UNIT_TYPE" val="β"/>
</p:tagLst>
</file>

<file path=ppt/tags/tag113.xml><?xml version="1.0" encoding="utf-8"?>
<p:tagLst xmlns:p="http://schemas.openxmlformats.org/presentationml/2006/main">
  <p:tag name="ISLIDE.VECTOR" val="d74209f5-f2b1-4588-8a9d-ea2c4d8d0e5d"/>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ISPRING_PRESENTATION_TITLE" val="1视频"/>
  <p:tag name="ISPRING_SCORM_RATE_SLIDES" val="0"/>
  <p:tag name="ISPRING_SCORM_RATE_QUIZZES" val="0"/>
  <p:tag name="ISPRING_SCORM_PASSING_SCORE" val="0.000000"/>
  <p:tag name="ISPRING_ULTRA_SCORM_COURSE_ID" val="C1D3F96F-7AA6-4E74-B9C4-4DA3FCF62203"/>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E:\ppt\17898263\包图网_17898263大气中国风上新了故宫古风主题PPT模板"/>
  <p:tag name="ISPRING_FIRST_PUBLISH" val="1"/>
  <p:tag name="commondata" val="eyJoZGlkIjoiZThmNjAzMWJlZjFkMmQwODUwMTJkYzE2ODFiYmFmYTcifQ=="/>
  <p:tag name="KSO_WM_SCREEN_THEME_FLAG" val="Dlrq25wU2PGuGg5bbmjbDN7KWUBqi0yDZ2UrJV8eUvcCMjAFz43b4S5eXyqq1FVH0shXYYqMxXcHeI8ruTG+Bw6djT/SgODpgaZH1ORHusU="/>
</p:tagLst>
</file>

<file path=ppt/tags/tag12.xml><?xml version="1.0" encoding="utf-8"?>
<p:tagLst xmlns:p="http://schemas.openxmlformats.org/presentationml/2006/main">
  <p:tag name="PA" val="v4.0.0"/>
  <p:tag name="KSO_WM_BEAUTIFY_FLAG" val=""/>
</p:tagLst>
</file>

<file path=ppt/tags/tag13.xml><?xml version="1.0" encoding="utf-8"?>
<p:tagLst xmlns:p="http://schemas.openxmlformats.org/presentationml/2006/main">
  <p:tag name="PA" val="v4.0.0"/>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PA" val="v4.0.0"/>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UNIT_TABLE_BEAUTIFY" val="smartTable{8b4e8c5a-df33-4067-9a3a-94da6b732fe3}"/>
  <p:tag name="KSO_WM_BEAUTIFY_FLAG" val=""/>
  <p:tag name="TABLE_ENDDRAG_ORIGIN_RECT" val="954*293"/>
  <p:tag name="TABLE_ENDDRAG_RECT" val="5*151*954*293"/>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133*f*1"/>
  <p:tag name="KSO_WM_TEMPLATE_CATEGORY" val="mixed"/>
  <p:tag name="KSO_WM_TEMPLATE_INDEX" val="20201941"/>
  <p:tag name="KSO_WM_UNIT_LAYERLEVEL" val="1"/>
  <p:tag name="KSO_WM_TAG_VERSION" val="1.0"/>
  <p:tag name="KSO_WM_BEAUTIFY_FLAG" val=""/>
  <p:tag name="KSO_WM_UNIT_TEXTBOXSTYLE_GUID" val="{f0a9e993-619d-42cd-879b-8e7c12f43fbb}"/>
  <p:tag name="KSO_WM_UNIT_TEXTBOXSTYLE_TEMPLATEID" val="3135323"/>
  <p:tag name="KSO_WM_UNIT_TEXTBOXSTYLE_TYPE" val="8"/>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PA" val="v4.0.0"/>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6369</ap:Words>
  <ap:PresentationFormat>自定义</ap:PresentationFormat>
  <ap:Paragraphs>585</ap:Paragraphs>
  <ap:Slides>36</ap:Slides>
  <ap:Notes>13</ap:Notes>
  <ap:HiddenSlides>0</ap:HiddenSlides>
  <ap:MMClips>1</ap:MMClips>
  <ap:ScaleCrop>false</ap:ScaleCrop>
  <ap:HeadingPairs>
    <vt:vector baseType="variant" size="6">
      <vt:variant>
        <vt:lpstr>已用的字体</vt:lpstr>
      </vt:variant>
      <vt:variant>
        <vt:i4>23</vt:i4>
      </vt:variant>
      <vt:variant>
        <vt:lpstr>主题</vt:lpstr>
      </vt:variant>
      <vt:variant>
        <vt:i4>4</vt:i4>
      </vt:variant>
      <vt:variant>
        <vt:lpstr>幻灯片标题</vt:lpstr>
      </vt:variant>
      <vt:variant>
        <vt:i4>36</vt:i4>
      </vt:variant>
    </vt:vector>
  </ap:HeadingPairs>
  <ap:TitlesOfParts>
    <vt:vector baseType="lpstr" size="63">
      <vt:lpstr>Arial</vt:lpstr>
      <vt:lpstr>宋体</vt:lpstr>
      <vt:lpstr>Wingdings</vt:lpstr>
      <vt:lpstr>印品黑体</vt:lpstr>
      <vt:lpstr>黑体</vt:lpstr>
      <vt:lpstr>华文隶书</vt:lpstr>
      <vt:lpstr>Calibri</vt:lpstr>
      <vt:lpstr>华文行楷</vt:lpstr>
      <vt:lpstr>Impact</vt:lpstr>
      <vt:lpstr>方正清刻本悦宋简体</vt:lpstr>
      <vt:lpstr>Calibri</vt:lpstr>
      <vt:lpstr>方正苏新诗柳楷简体</vt:lpstr>
      <vt:lpstr>江西拙楷</vt:lpstr>
      <vt:lpstr>方正苏新诗柳楷_GBK</vt:lpstr>
      <vt:lpstr>隶书</vt:lpstr>
      <vt:lpstr>华文中宋</vt:lpstr>
      <vt:lpstr>等线</vt:lpstr>
      <vt:lpstr>微软雅黑</vt:lpstr>
      <vt:lpstr>Arial Unicode MS</vt:lpstr>
      <vt:lpstr>Segoe UI</vt:lpstr>
      <vt:lpstr>仿宋</vt:lpstr>
      <vt:lpstr>Wingdings</vt:lpstr>
      <vt:lpstr>Arial</vt:lpstr>
      <vt:lpstr>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ap:TitlesOfParts>
  <ap:LinksUpToDate>false</ap:LinksUpToDate>
  <ap:SharedDoc>false</ap:SharedDoc>
  <ap:HyperlinksChanged>false</ap:HyperlinksChanged>
  <ap:AppVersion>100.001</ap:AppVersion>
</ap: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2018-12-06T12:46:00.0000000Z</dcterms:created>
  <dcterms:modified xsi:type="dcterms:W3CDTF">2023-11-06T02:34:49.0000000Z</dcterms:modified>
  <dc:creator/>
  <revision/>
</coreProperties>
</file>

<file path=docProps/custom.xml><?xml version="1.0" encoding="utf-8"?>
<op:Properties xmlns:vt="http://schemas.openxmlformats.org/officeDocument/2006/docPropsVTypes" xmlns:op="http://schemas.openxmlformats.org/officeDocument/2006/custom-properties">
  <op:property fmtid="{D5CDD505-2E9C-101B-9397-08002B2CF9AE}" pid="3" name="ICV">
    <vt:lpwstr>9A901CF23CE9485B83925E1C902004F2_13</vt:lpwstr>
  </op:property>
  <op:property fmtid="{D5CDD505-2E9C-101B-9397-08002B2CF9AE}" pid="4" name="KSOProductBuildVer">
    <vt:lpwstr>2052-12.1.0.15712</vt:lpwstr>
  </op:property>
</op:Properties>
</file>